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6.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7.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8.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9.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0.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1.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1.xml" ContentType="application/vnd.openxmlformats-officedocument.drawingml.chartshapes+xml"/>
  <Override PartName="/ppt/charts/chart10.xml" ContentType="application/vnd.openxmlformats-officedocument.drawingml.chart+xml"/>
  <Override PartName="/ppt/drawings/drawing2.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rawings/drawing3.xml" ContentType="application/vnd.openxmlformats-officedocument.drawingml.chartshapes+xml"/>
  <Override PartName="/ppt/charts/chart15.xml" ContentType="application/vnd.openxmlformats-officedocument.drawingml.chart+xml"/>
  <Override PartName="/ppt/theme/themeOverride1.xml" ContentType="application/vnd.openxmlformats-officedocument.themeOverride+xml"/>
  <Override PartName="/ppt/charts/chart16.xml" ContentType="application/vnd.openxmlformats-officedocument.drawingml.chart+xml"/>
  <Override PartName="/ppt/charts/chart1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4000" r:id="rId2"/>
    <p:sldMasterId id="2147484044" r:id="rId3"/>
    <p:sldMasterId id="2147484066" r:id="rId4"/>
    <p:sldMasterId id="2147484088" r:id="rId5"/>
    <p:sldMasterId id="2147484132" r:id="rId6"/>
    <p:sldMasterId id="2147484154" r:id="rId7"/>
    <p:sldMasterId id="2147484176" r:id="rId8"/>
    <p:sldMasterId id="2147484198" r:id="rId9"/>
    <p:sldMasterId id="2147484220" r:id="rId10"/>
    <p:sldMasterId id="2147484242" r:id="rId11"/>
    <p:sldMasterId id="2147484264" r:id="rId12"/>
  </p:sldMasterIdLst>
  <p:notesMasterIdLst>
    <p:notesMasterId r:id="rId39"/>
  </p:notesMasterIdLst>
  <p:handoutMasterIdLst>
    <p:handoutMasterId r:id="rId40"/>
  </p:handoutMasterIdLst>
  <p:sldIdLst>
    <p:sldId id="338" r:id="rId13"/>
    <p:sldId id="442" r:id="rId14"/>
    <p:sldId id="392" r:id="rId15"/>
    <p:sldId id="423" r:id="rId16"/>
    <p:sldId id="390" r:id="rId17"/>
    <p:sldId id="520" r:id="rId18"/>
    <p:sldId id="502" r:id="rId19"/>
    <p:sldId id="503" r:id="rId20"/>
    <p:sldId id="432" r:id="rId21"/>
    <p:sldId id="452" r:id="rId22"/>
    <p:sldId id="445" r:id="rId23"/>
    <p:sldId id="449" r:id="rId24"/>
    <p:sldId id="509" r:id="rId25"/>
    <p:sldId id="545" r:id="rId26"/>
    <p:sldId id="546" r:id="rId27"/>
    <p:sldId id="544" r:id="rId28"/>
    <p:sldId id="548" r:id="rId29"/>
    <p:sldId id="547" r:id="rId30"/>
    <p:sldId id="537" r:id="rId31"/>
    <p:sldId id="541" r:id="rId32"/>
    <p:sldId id="539" r:id="rId33"/>
    <p:sldId id="513" r:id="rId34"/>
    <p:sldId id="543" r:id="rId35"/>
    <p:sldId id="549" r:id="rId36"/>
    <p:sldId id="414" r:id="rId37"/>
    <p:sldId id="540" r:id="rId38"/>
  </p:sldIdLst>
  <p:sldSz cx="9906000" cy="6858000" type="A4"/>
  <p:notesSz cx="6794500" cy="9931400"/>
  <p:defaultTextStyle>
    <a:defPPr>
      <a:defRPr lang="nb-NO"/>
    </a:defPPr>
    <a:lvl1pPr marL="0" algn="l" defTabSz="913103" rtl="0" eaLnBrk="1" latinLnBrk="0" hangingPunct="1">
      <a:defRPr sz="1800" kern="1200">
        <a:solidFill>
          <a:schemeClr val="tx1"/>
        </a:solidFill>
        <a:latin typeface="+mn-lt"/>
        <a:ea typeface="+mn-ea"/>
        <a:cs typeface="+mn-cs"/>
      </a:defRPr>
    </a:lvl1pPr>
    <a:lvl2pPr marL="456567" algn="l" defTabSz="913103" rtl="0" eaLnBrk="1" latinLnBrk="0" hangingPunct="1">
      <a:defRPr sz="1800" kern="1200">
        <a:solidFill>
          <a:schemeClr val="tx1"/>
        </a:solidFill>
        <a:latin typeface="+mn-lt"/>
        <a:ea typeface="+mn-ea"/>
        <a:cs typeface="+mn-cs"/>
      </a:defRPr>
    </a:lvl2pPr>
    <a:lvl3pPr marL="913103" algn="l" defTabSz="913103" rtl="0" eaLnBrk="1" latinLnBrk="0" hangingPunct="1">
      <a:defRPr sz="1800" kern="1200">
        <a:solidFill>
          <a:schemeClr val="tx1"/>
        </a:solidFill>
        <a:latin typeface="+mn-lt"/>
        <a:ea typeface="+mn-ea"/>
        <a:cs typeface="+mn-cs"/>
      </a:defRPr>
    </a:lvl3pPr>
    <a:lvl4pPr marL="1369670" algn="l" defTabSz="913103" rtl="0" eaLnBrk="1" latinLnBrk="0" hangingPunct="1">
      <a:defRPr sz="1800" kern="1200">
        <a:solidFill>
          <a:schemeClr val="tx1"/>
        </a:solidFill>
        <a:latin typeface="+mn-lt"/>
        <a:ea typeface="+mn-ea"/>
        <a:cs typeface="+mn-cs"/>
      </a:defRPr>
    </a:lvl4pPr>
    <a:lvl5pPr marL="1826227" algn="l" defTabSz="913103" rtl="0" eaLnBrk="1" latinLnBrk="0" hangingPunct="1">
      <a:defRPr sz="1800" kern="1200">
        <a:solidFill>
          <a:schemeClr val="tx1"/>
        </a:solidFill>
        <a:latin typeface="+mn-lt"/>
        <a:ea typeface="+mn-ea"/>
        <a:cs typeface="+mn-cs"/>
      </a:defRPr>
    </a:lvl5pPr>
    <a:lvl6pPr marL="2282777" algn="l" defTabSz="913103" rtl="0" eaLnBrk="1" latinLnBrk="0" hangingPunct="1">
      <a:defRPr sz="1800" kern="1200">
        <a:solidFill>
          <a:schemeClr val="tx1"/>
        </a:solidFill>
        <a:latin typeface="+mn-lt"/>
        <a:ea typeface="+mn-ea"/>
        <a:cs typeface="+mn-cs"/>
      </a:defRPr>
    </a:lvl6pPr>
    <a:lvl7pPr marL="2739336" algn="l" defTabSz="913103" rtl="0" eaLnBrk="1" latinLnBrk="0" hangingPunct="1">
      <a:defRPr sz="1800" kern="1200">
        <a:solidFill>
          <a:schemeClr val="tx1"/>
        </a:solidFill>
        <a:latin typeface="+mn-lt"/>
        <a:ea typeface="+mn-ea"/>
        <a:cs typeface="+mn-cs"/>
      </a:defRPr>
    </a:lvl7pPr>
    <a:lvl8pPr marL="3195896" algn="l" defTabSz="913103" rtl="0" eaLnBrk="1" latinLnBrk="0" hangingPunct="1">
      <a:defRPr sz="1800" kern="1200">
        <a:solidFill>
          <a:schemeClr val="tx1"/>
        </a:solidFill>
        <a:latin typeface="+mn-lt"/>
        <a:ea typeface="+mn-ea"/>
        <a:cs typeface="+mn-cs"/>
      </a:defRPr>
    </a:lvl8pPr>
    <a:lvl9pPr marL="3652448" algn="l" defTabSz="9131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0">
          <p15:clr>
            <a:srgbClr val="A4A3A4"/>
          </p15:clr>
        </p15:guide>
        <p15:guide id="2" orient="horz" pos="2704">
          <p15:clr>
            <a:srgbClr val="A4A3A4"/>
          </p15:clr>
        </p15:guide>
        <p15:guide id="3" orient="horz" pos="1616">
          <p15:clr>
            <a:srgbClr val="A4A3A4"/>
          </p15:clr>
        </p15:guide>
        <p15:guide id="4" orient="horz" pos="3929">
          <p15:clr>
            <a:srgbClr val="A4A3A4"/>
          </p15:clr>
        </p15:guide>
        <p15:guide id="5" pos="5822">
          <p15:clr>
            <a:srgbClr val="A4A3A4"/>
          </p15:clr>
        </p15:guide>
        <p15:guide id="6" pos="1170">
          <p15:clr>
            <a:srgbClr val="A4A3A4"/>
          </p15:clr>
        </p15:guide>
        <p15:guide id="7" pos="398">
          <p15:clr>
            <a:srgbClr val="A4A3A4"/>
          </p15:clr>
        </p15:guide>
        <p15:guide id="8" pos="2984">
          <p15:clr>
            <a:srgbClr val="A4A3A4"/>
          </p15:clr>
        </p15:guide>
        <p15:guide id="9" orient="horz" pos="3748">
          <p15:clr>
            <a:srgbClr val="A4A3A4"/>
          </p15:clr>
        </p15:guide>
        <p15:guide id="10" orient="horz" pos="3385">
          <p15:clr>
            <a:srgbClr val="A4A3A4"/>
          </p15:clr>
        </p15:guide>
        <p15:guide id="11" orient="horz" pos="1344">
          <p15:clr>
            <a:srgbClr val="A4A3A4"/>
          </p15:clr>
        </p15:guide>
        <p15:guide id="12" orient="horz" pos="935">
          <p15:clr>
            <a:srgbClr val="A4A3A4"/>
          </p15:clr>
        </p15:guide>
        <p15:guide id="13" orient="horz" pos="1162">
          <p15:clr>
            <a:srgbClr val="A4A3A4"/>
          </p15:clr>
        </p15:guide>
        <p15:guide id="14" pos="5796">
          <p15:clr>
            <a:srgbClr val="A4A3A4"/>
          </p15:clr>
        </p15:guide>
        <p15:guide id="15" pos="1079">
          <p15:clr>
            <a:srgbClr val="A4A3A4"/>
          </p15:clr>
        </p15:guide>
        <p15:guide id="16" pos="1895">
          <p15:clr>
            <a:srgbClr val="A4A3A4"/>
          </p15:clr>
        </p15:guide>
        <p15:guide id="17" pos="3120">
          <p15:clr>
            <a:srgbClr val="A4A3A4"/>
          </p15:clr>
        </p15:guide>
        <p15:guide id="18" pos="1896">
          <p15:clr>
            <a:srgbClr val="A4A3A4"/>
          </p15:clr>
        </p15:guide>
        <p15:guide id="19" pos="3121">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guide id="3" orient="horz" pos="3224">
          <p15:clr>
            <a:srgbClr val="A4A3A4"/>
          </p15:clr>
        </p15:guide>
        <p15:guide id="4" pos="2236">
          <p15:clr>
            <a:srgbClr val="A4A3A4"/>
          </p15:clr>
        </p15:guide>
        <p15:guide id="5" orient="horz" pos="3035">
          <p15:clr>
            <a:srgbClr val="A4A3A4"/>
          </p15:clr>
        </p15:guide>
        <p15:guide id="6" pos="20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59"/>
    <a:srgbClr val="84BD00"/>
    <a:srgbClr val="BEB8B4"/>
    <a:srgbClr val="B7DEE8"/>
    <a:srgbClr val="5BC2E7"/>
    <a:srgbClr val="5B5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3092BE-AEA0-495E-AAAC-B75FEBFC35EB}">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3092BE-AEA0-495E-AAAC-B75FEBFC35EB}" styleName="Eika tabell">
    <a:wholeTbl>
      <a:tcTxStyle>
        <a:srgbClr val="004F59"/>
      </a:tcTxStyle>
      <a:tcStyle>
        <a:tcBdr>
          <a:left>
            <a:ln>
              <a:noFill/>
            </a:ln>
          </a:left>
          <a:right>
            <a:ln>
              <a:noFill/>
            </a:ln>
          </a:right>
          <a:top>
            <a:ln>
              <a:noFill/>
            </a:ln>
          </a:top>
          <a:bottom>
            <a:ln w="12700" cmpd="sng">
              <a:solidFill>
                <a:schemeClr val="lt2"/>
              </a:solidFill>
            </a:ln>
          </a:bottom>
          <a:insideH>
            <a:ln w="12700" cmpd="sng">
              <a:solidFill>
                <a:schemeClr val="lt2"/>
              </a:solid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88620" autoAdjust="0"/>
  </p:normalViewPr>
  <p:slideViewPr>
    <p:cSldViewPr>
      <p:cViewPr varScale="1">
        <p:scale>
          <a:sx n="103" d="100"/>
          <a:sy n="103" d="100"/>
        </p:scale>
        <p:origin x="1932" y="96"/>
      </p:cViewPr>
      <p:guideLst>
        <p:guide orient="horz" pos="3430"/>
        <p:guide orient="horz" pos="2704"/>
        <p:guide orient="horz" pos="1616"/>
        <p:guide orient="horz" pos="3929"/>
        <p:guide pos="5822"/>
        <p:guide pos="1170"/>
        <p:guide pos="398"/>
        <p:guide pos="2984"/>
        <p:guide orient="horz" pos="3748"/>
        <p:guide orient="horz" pos="3385"/>
        <p:guide orient="horz" pos="1344"/>
        <p:guide orient="horz" pos="935"/>
        <p:guide orient="horz" pos="1162"/>
        <p:guide pos="5796"/>
        <p:guide pos="1079"/>
        <p:guide pos="1895"/>
        <p:guide pos="3120"/>
        <p:guide pos="1896"/>
        <p:guide pos="3121"/>
      </p:guideLst>
    </p:cSldViewPr>
  </p:slideViewPr>
  <p:notesTextViewPr>
    <p:cViewPr>
      <p:scale>
        <a:sx n="1" d="1"/>
        <a:sy n="1" d="1"/>
      </p:scale>
      <p:origin x="0" y="0"/>
    </p:cViewPr>
  </p:notesTextViewPr>
  <p:notesViewPr>
    <p:cSldViewPr showGuides="1">
      <p:cViewPr varScale="1">
        <p:scale>
          <a:sx n="73" d="100"/>
          <a:sy n="73" d="100"/>
        </p:scale>
        <p:origin x="-2196" y="-108"/>
      </p:cViewPr>
      <p:guideLst>
        <p:guide orient="horz" pos="3128"/>
        <p:guide pos="2140"/>
        <p:guide orient="horz" pos="3224"/>
        <p:guide pos="2236"/>
        <p:guide orient="horz" pos="3035"/>
        <p:guide pos="20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regneark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regneark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regneark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regneark10.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regneark11.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regneark12.xlsx"/><Relationship Id="rId1" Type="http://schemas.openxmlformats.org/officeDocument/2006/relationships/themeOverride" Target="../theme/themeOverride1.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regneark13.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regneark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regneark1.xlsx"/></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regneark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regneark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regneark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regneark5.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regneark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Sheet4!$C$1</c:f>
              <c:strCache>
                <c:ptCount val="1"/>
                <c:pt idx="0">
                  <c:v>Forvaltningskapital</c:v>
                </c:pt>
              </c:strCache>
            </c:strRef>
          </c:tx>
          <c:invertIfNegative val="0"/>
          <c:cat>
            <c:strRef>
              <c:f>Sheet4!$B$2:$B$20</c:f>
              <c:strCache>
                <c:ptCount val="19"/>
                <c:pt idx="0">
                  <c:v>MING</c:v>
                </c:pt>
                <c:pt idx="1">
                  <c:v>SVEG</c:v>
                </c:pt>
                <c:pt idx="2">
                  <c:v>NONG</c:v>
                </c:pt>
                <c:pt idx="3">
                  <c:v>SOR</c:v>
                </c:pt>
                <c:pt idx="4">
                  <c:v>MORG</c:v>
                </c:pt>
                <c:pt idx="5">
                  <c:v>SPOG</c:v>
                </c:pt>
                <c:pt idx="6">
                  <c:v>HELG</c:v>
                </c:pt>
                <c:pt idx="7">
                  <c:v>SBVG</c:v>
                </c:pt>
                <c:pt idx="8">
                  <c:v>SADG</c:v>
                </c:pt>
                <c:pt idx="9">
                  <c:v>RING</c:v>
                </c:pt>
                <c:pt idx="10">
                  <c:v>SOAG</c:v>
                </c:pt>
                <c:pt idx="11">
                  <c:v>JAEREN</c:v>
                </c:pt>
                <c:pt idx="12">
                  <c:v>TOTG</c:v>
                </c:pt>
                <c:pt idx="13">
                  <c:v> SKUE</c:v>
                </c:pt>
                <c:pt idx="14">
                  <c:v>AURG</c:v>
                </c:pt>
                <c:pt idx="15">
                  <c:v>NTSG</c:v>
                </c:pt>
                <c:pt idx="16">
                  <c:v>MELG</c:v>
                </c:pt>
                <c:pt idx="17">
                  <c:v>HSPG</c:v>
                </c:pt>
                <c:pt idx="18">
                  <c:v>ISSG</c:v>
                </c:pt>
              </c:strCache>
            </c:strRef>
          </c:cat>
          <c:val>
            <c:numRef>
              <c:f>Sheet4!$C$2:$C$20</c:f>
            </c:numRef>
          </c:val>
        </c:ser>
        <c:ser>
          <c:idx val="1"/>
          <c:order val="1"/>
          <c:tx>
            <c:strRef>
              <c:f>Sheet4!$D$1</c:f>
              <c:strCache>
                <c:ptCount val="1"/>
                <c:pt idx="0">
                  <c:v>Forvaltingskapital (milliarder NOK)</c:v>
                </c:pt>
              </c:strCache>
            </c:strRef>
          </c:tx>
          <c:spPr>
            <a:solidFill>
              <a:schemeClr val="accent3"/>
            </a:solidFill>
          </c:spPr>
          <c:invertIfNegative val="0"/>
          <c:dPt>
            <c:idx val="11"/>
            <c:invertIfNegative val="0"/>
            <c:bubble3D val="0"/>
          </c:dPt>
          <c:cat>
            <c:strRef>
              <c:f>Sheet4!$B$2:$B$20</c:f>
              <c:strCache>
                <c:ptCount val="19"/>
                <c:pt idx="0">
                  <c:v>MING</c:v>
                </c:pt>
                <c:pt idx="1">
                  <c:v>SVEG</c:v>
                </c:pt>
                <c:pt idx="2">
                  <c:v>NONG</c:v>
                </c:pt>
                <c:pt idx="3">
                  <c:v>SOR</c:v>
                </c:pt>
                <c:pt idx="4">
                  <c:v>MORG</c:v>
                </c:pt>
                <c:pt idx="5">
                  <c:v>SPOG</c:v>
                </c:pt>
                <c:pt idx="6">
                  <c:v>HELG</c:v>
                </c:pt>
                <c:pt idx="7">
                  <c:v>SBVG</c:v>
                </c:pt>
                <c:pt idx="8">
                  <c:v>SADG</c:v>
                </c:pt>
                <c:pt idx="9">
                  <c:v>RING</c:v>
                </c:pt>
                <c:pt idx="10">
                  <c:v>SOAG</c:v>
                </c:pt>
                <c:pt idx="11">
                  <c:v>JAEREN</c:v>
                </c:pt>
                <c:pt idx="12">
                  <c:v>TOTG</c:v>
                </c:pt>
                <c:pt idx="13">
                  <c:v> SKUE</c:v>
                </c:pt>
                <c:pt idx="14">
                  <c:v>AURG</c:v>
                </c:pt>
                <c:pt idx="15">
                  <c:v>NTSG</c:v>
                </c:pt>
                <c:pt idx="16">
                  <c:v>MELG</c:v>
                </c:pt>
                <c:pt idx="17">
                  <c:v>HSPG</c:v>
                </c:pt>
                <c:pt idx="18">
                  <c:v>ISSG</c:v>
                </c:pt>
              </c:strCache>
            </c:strRef>
          </c:cat>
          <c:val>
            <c:numRef>
              <c:f>Sheet4!$D$2:$D$20</c:f>
              <c:numCache>
                <c:formatCode>_(* #,##0.00_);_(* \(#,##0.00\);_(* "-"??_);_(@_)</c:formatCode>
                <c:ptCount val="19"/>
                <c:pt idx="0">
                  <c:v>132.10134400000001</c:v>
                </c:pt>
                <c:pt idx="1">
                  <c:v>105.631534</c:v>
                </c:pt>
                <c:pt idx="2">
                  <c:v>86.541313000000002</c:v>
                </c:pt>
                <c:pt idx="3">
                  <c:v>77.676210999999981</c:v>
                </c:pt>
                <c:pt idx="4">
                  <c:v>44.685220000000001</c:v>
                </c:pt>
                <c:pt idx="5">
                  <c:v>26.868290999999999</c:v>
                </c:pt>
                <c:pt idx="6">
                  <c:v>23.907657</c:v>
                </c:pt>
                <c:pt idx="7">
                  <c:v>23.157924000000001</c:v>
                </c:pt>
                <c:pt idx="8">
                  <c:v>21.464286999999999</c:v>
                </c:pt>
                <c:pt idx="9">
                  <c:v>20.284858</c:v>
                </c:pt>
                <c:pt idx="10">
                  <c:v>18.69875</c:v>
                </c:pt>
                <c:pt idx="11">
                  <c:v>12.491617</c:v>
                </c:pt>
                <c:pt idx="12">
                  <c:v>11.716322999999999</c:v>
                </c:pt>
                <c:pt idx="13">
                  <c:v>8.1286830000000005</c:v>
                </c:pt>
                <c:pt idx="14">
                  <c:v>8.1251730000000002</c:v>
                </c:pt>
                <c:pt idx="15">
                  <c:v>7.6834600000000002</c:v>
                </c:pt>
                <c:pt idx="16">
                  <c:v>7.4686680000000001</c:v>
                </c:pt>
                <c:pt idx="17">
                  <c:v>5.2968209999999996</c:v>
                </c:pt>
                <c:pt idx="18">
                  <c:v>3.159376</c:v>
                </c:pt>
              </c:numCache>
            </c:numRef>
          </c:val>
        </c:ser>
        <c:dLbls>
          <c:showLegendKey val="0"/>
          <c:showVal val="0"/>
          <c:showCatName val="0"/>
          <c:showSerName val="0"/>
          <c:showPercent val="0"/>
          <c:showBubbleSize val="0"/>
        </c:dLbls>
        <c:gapWidth val="150"/>
        <c:axId val="164100856"/>
        <c:axId val="166412112"/>
      </c:barChart>
      <c:catAx>
        <c:axId val="164100856"/>
        <c:scaling>
          <c:orientation val="minMax"/>
        </c:scaling>
        <c:delete val="0"/>
        <c:axPos val="b"/>
        <c:numFmt formatCode="General" sourceLinked="0"/>
        <c:majorTickMark val="out"/>
        <c:minorTickMark val="none"/>
        <c:tickLblPos val="nextTo"/>
        <c:txPr>
          <a:bodyPr rot="5340000" vert="horz"/>
          <a:lstStyle/>
          <a:p>
            <a:pPr>
              <a:defRPr/>
            </a:pPr>
            <a:endParaRPr lang="nb-NO"/>
          </a:p>
        </c:txPr>
        <c:crossAx val="166412112"/>
        <c:crosses val="autoZero"/>
        <c:auto val="0"/>
        <c:lblAlgn val="ctr"/>
        <c:lblOffset val="100"/>
        <c:noMultiLvlLbl val="0"/>
      </c:catAx>
      <c:valAx>
        <c:axId val="166412112"/>
        <c:scaling>
          <c:orientation val="minMax"/>
        </c:scaling>
        <c:delete val="0"/>
        <c:axPos val="l"/>
        <c:majorGridlines>
          <c:spPr>
            <a:ln>
              <a:solidFill>
                <a:schemeClr val="bg2">
                  <a:lumMod val="40000"/>
                  <a:lumOff val="60000"/>
                </a:schemeClr>
              </a:solidFill>
            </a:ln>
          </c:spPr>
        </c:majorGridlines>
        <c:numFmt formatCode="_(* #,##0_);_(* \(#,##0\);_(* &quot;-&quot;_);_(@_)" sourceLinked="0"/>
        <c:majorTickMark val="out"/>
        <c:minorTickMark val="none"/>
        <c:tickLblPos val="nextTo"/>
        <c:crossAx val="164100856"/>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Commission EBK</a:t>
            </a:r>
            <a:endParaRPr lang="en-US" sz="2000" dirty="0"/>
          </a:p>
        </c:rich>
      </c:tx>
      <c:overlay val="0"/>
    </c:title>
    <c:autoTitleDeleted val="0"/>
    <c:plotArea>
      <c:layout/>
      <c:barChart>
        <c:barDir val="col"/>
        <c:grouping val="clustered"/>
        <c:varyColors val="0"/>
        <c:ser>
          <c:idx val="0"/>
          <c:order val="0"/>
          <c:tx>
            <c:strRef>
              <c:f>'Ark1'!$B$1</c:f>
              <c:strCache>
                <c:ptCount val="1"/>
                <c:pt idx="0">
                  <c:v>Provisjon</c:v>
                </c:pt>
              </c:strCache>
            </c:strRef>
          </c:tx>
          <c:spPr>
            <a:solidFill>
              <a:schemeClr val="accent1"/>
            </a:solidFill>
            <a:effectLst>
              <a:innerShdw blurRad="114300">
                <a:prstClr val="black"/>
              </a:innerShdw>
            </a:effectLst>
          </c:spPr>
          <c:invertIfNegative val="0"/>
          <c:dPt>
            <c:idx val="0"/>
            <c:invertIfNegative val="0"/>
            <c:bubble3D val="0"/>
          </c:dPt>
          <c:dPt>
            <c:idx val="5"/>
            <c:invertIfNegative val="0"/>
            <c:bubble3D val="0"/>
          </c:dPt>
          <c:dPt>
            <c:idx val="6"/>
            <c:invertIfNegative val="0"/>
            <c:bubble3D val="0"/>
          </c:dPt>
          <c:dPt>
            <c:idx val="7"/>
            <c:invertIfNegative val="0"/>
            <c:bubble3D val="0"/>
            <c:spPr>
              <a:solidFill>
                <a:schemeClr val="accent2"/>
              </a:solidFill>
              <a:ln>
                <a:solidFill>
                  <a:schemeClr val="accent2"/>
                </a:solidFill>
              </a:ln>
              <a:effectLst>
                <a:innerShdw blurRad="114300">
                  <a:prstClr val="black"/>
                </a:innerShdw>
              </a:effectLst>
            </c:spPr>
          </c:dPt>
          <c:cat>
            <c:strRef>
              <c:f>'Ark1'!$A$2:$A$9</c:f>
              <c:strCache>
                <c:ptCount val="8"/>
                <c:pt idx="0">
                  <c:v>Q115</c:v>
                </c:pt>
                <c:pt idx="1">
                  <c:v>Q215</c:v>
                </c:pt>
                <c:pt idx="2">
                  <c:v>Q315</c:v>
                </c:pt>
                <c:pt idx="3">
                  <c:v>Q415</c:v>
                </c:pt>
                <c:pt idx="4">
                  <c:v>Q116</c:v>
                </c:pt>
                <c:pt idx="5">
                  <c:v>Q216</c:v>
                </c:pt>
                <c:pt idx="6">
                  <c:v>Q316</c:v>
                </c:pt>
                <c:pt idx="7">
                  <c:v>Q416</c:v>
                </c:pt>
              </c:strCache>
            </c:strRef>
          </c:cat>
          <c:val>
            <c:numRef>
              <c:f>'Ark1'!$B$2:$B$9</c:f>
              <c:numCache>
                <c:formatCode>0.0</c:formatCode>
                <c:ptCount val="8"/>
                <c:pt idx="0">
                  <c:v>8.1</c:v>
                </c:pt>
                <c:pt idx="1">
                  <c:v>6.2</c:v>
                </c:pt>
                <c:pt idx="2">
                  <c:v>6.6</c:v>
                </c:pt>
                <c:pt idx="3">
                  <c:v>4.9000000000000004</c:v>
                </c:pt>
                <c:pt idx="4">
                  <c:v>3.8</c:v>
                </c:pt>
                <c:pt idx="5">
                  <c:v>4.2</c:v>
                </c:pt>
                <c:pt idx="6">
                  <c:v>4.2</c:v>
                </c:pt>
                <c:pt idx="7">
                  <c:v>4.0999999999999996</c:v>
                </c:pt>
              </c:numCache>
            </c:numRef>
          </c:val>
        </c:ser>
        <c:dLbls>
          <c:showLegendKey val="0"/>
          <c:showVal val="0"/>
          <c:showCatName val="0"/>
          <c:showSerName val="0"/>
          <c:showPercent val="0"/>
          <c:showBubbleSize val="0"/>
        </c:dLbls>
        <c:gapWidth val="150"/>
        <c:axId val="295985016"/>
        <c:axId val="295984624"/>
      </c:barChart>
      <c:valAx>
        <c:axId val="295984624"/>
        <c:scaling>
          <c:orientation val="minMax"/>
          <c:max val="9"/>
          <c:min val="0"/>
        </c:scaling>
        <c:delete val="0"/>
        <c:axPos val="l"/>
        <c:majorGridlines/>
        <c:numFmt formatCode="#,##0.0" sourceLinked="0"/>
        <c:majorTickMark val="none"/>
        <c:minorTickMark val="none"/>
        <c:tickLblPos val="nextTo"/>
        <c:txPr>
          <a:bodyPr/>
          <a:lstStyle/>
          <a:p>
            <a:pPr>
              <a:defRPr sz="1000" baseline="0"/>
            </a:pPr>
            <a:endParaRPr lang="nb-NO"/>
          </a:p>
        </c:txPr>
        <c:crossAx val="295985016"/>
        <c:crosses val="autoZero"/>
        <c:crossBetween val="between"/>
        <c:majorUnit val="1"/>
      </c:valAx>
      <c:catAx>
        <c:axId val="295985016"/>
        <c:scaling>
          <c:orientation val="minMax"/>
        </c:scaling>
        <c:delete val="0"/>
        <c:axPos val="b"/>
        <c:numFmt formatCode="General" sourceLinked="0"/>
        <c:majorTickMark val="none"/>
        <c:minorTickMark val="none"/>
        <c:tickLblPos val="nextTo"/>
        <c:txPr>
          <a:bodyPr/>
          <a:lstStyle/>
          <a:p>
            <a:pPr>
              <a:defRPr sz="900" baseline="0"/>
            </a:pPr>
            <a:endParaRPr lang="nb-NO"/>
          </a:p>
        </c:txPr>
        <c:crossAx val="295984624"/>
        <c:crosses val="autoZero"/>
        <c:auto val="1"/>
        <c:lblAlgn val="ctr"/>
        <c:lblOffset val="100"/>
        <c:noMultiLvlLbl val="0"/>
      </c:catAx>
    </c:plotArea>
    <c:plotVisOnly val="1"/>
    <c:dispBlanksAs val="gap"/>
    <c:showDLblsOverMax val="0"/>
  </c:chart>
  <c:txPr>
    <a:bodyPr/>
    <a:lstStyle/>
    <a:p>
      <a:pPr>
        <a:defRPr sz="1800"/>
      </a:pPr>
      <a:endParaRPr lang="nb-NO"/>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1"/>
            <c:bubble3D val="0"/>
            <c:explosion val="5"/>
            <c:spPr>
              <a:solidFill>
                <a:schemeClr val="accent6">
                  <a:lumMod val="75000"/>
                </a:schemeClr>
              </a:solidFill>
            </c:spPr>
          </c:dPt>
          <c:cat>
            <c:strRef>
              <c:f>Sheet1!$A$1:$A$2</c:f>
              <c:strCache>
                <c:ptCount val="2"/>
                <c:pt idx="0">
                  <c:v>Retail</c:v>
                </c:pt>
                <c:pt idx="1">
                  <c:v>Corporate</c:v>
                </c:pt>
              </c:strCache>
            </c:strRef>
          </c:cat>
          <c:val>
            <c:numRef>
              <c:f>Sheet1!$B$1:$B$2</c:f>
              <c:numCache>
                <c:formatCode>General</c:formatCode>
                <c:ptCount val="2"/>
                <c:pt idx="0">
                  <c:v>69</c:v>
                </c:pt>
                <c:pt idx="1">
                  <c:v>31</c:v>
                </c:pt>
              </c:numCache>
            </c:numRef>
          </c:val>
        </c:ser>
        <c:dLbls>
          <c:showLegendKey val="0"/>
          <c:showVal val="0"/>
          <c:showCatName val="0"/>
          <c:showSerName val="0"/>
          <c:showPercent val="0"/>
          <c:showBubbleSize val="0"/>
          <c:showLeaderLines val="1"/>
        </c:dLbls>
        <c:firstSliceAng val="142"/>
      </c:pieChart>
    </c:plotArea>
    <c:legend>
      <c:legendPos val="b"/>
      <c:layout>
        <c:manualLayout>
          <c:xMode val="edge"/>
          <c:yMode val="edge"/>
          <c:x val="0.15884055539019656"/>
          <c:y val="0.8740900549411188"/>
          <c:w val="0.52720276075435912"/>
          <c:h val="9.5291430397813376E-2"/>
        </c:manualLayout>
      </c:layout>
      <c:overlay val="0"/>
      <c:txPr>
        <a:bodyPr/>
        <a:lstStyle/>
        <a:p>
          <a:pPr>
            <a:defRPr sz="1400"/>
          </a:pPr>
          <a:endParaRPr lang="nb-NO"/>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948840769903802"/>
          <c:y val="0.14529024985312"/>
          <c:w val="0.50880096237970296"/>
          <c:h val="0.585859710273407"/>
        </c:manualLayout>
      </c:layout>
      <c:pieChart>
        <c:varyColors val="1"/>
        <c:ser>
          <c:idx val="0"/>
          <c:order val="0"/>
          <c:dPt>
            <c:idx val="0"/>
            <c:bubble3D val="0"/>
            <c:explosion val="12"/>
            <c:spPr>
              <a:solidFill>
                <a:schemeClr val="accent1">
                  <a:lumMod val="60000"/>
                  <a:lumOff val="40000"/>
                </a:schemeClr>
              </a:solidFill>
            </c:spPr>
          </c:dPt>
          <c:dPt>
            <c:idx val="1"/>
            <c:bubble3D val="0"/>
            <c:explosion val="4"/>
            <c:spPr>
              <a:solidFill>
                <a:schemeClr val="accent4"/>
              </a:solidFill>
              <a:ln>
                <a:noFill/>
              </a:ln>
            </c:spPr>
          </c:dPt>
          <c:dPt>
            <c:idx val="2"/>
            <c:bubble3D val="0"/>
            <c:explosion val="7"/>
          </c:dPt>
          <c:dPt>
            <c:idx val="3"/>
            <c:bubble3D val="0"/>
            <c:explosion val="7"/>
          </c:dPt>
          <c:dPt>
            <c:idx val="4"/>
            <c:bubble3D val="0"/>
            <c:explosion val="6"/>
            <c:spPr>
              <a:solidFill>
                <a:schemeClr val="accent2"/>
              </a:solidFill>
            </c:spPr>
          </c:dPt>
          <c:dPt>
            <c:idx val="5"/>
            <c:bubble3D val="0"/>
            <c:explosion val="3"/>
          </c:dPt>
          <c:dPt>
            <c:idx val="6"/>
            <c:bubble3D val="0"/>
            <c:explosion val="4"/>
            <c:spPr>
              <a:solidFill>
                <a:schemeClr val="accent1">
                  <a:lumMod val="50000"/>
                </a:schemeClr>
              </a:solidFill>
            </c:spPr>
          </c:dPt>
          <c:dLbls>
            <c:dLbl>
              <c:idx val="0"/>
              <c:tx>
                <c:rich>
                  <a:bodyPr/>
                  <a:lstStyle/>
                  <a:p>
                    <a:r>
                      <a:rPr lang="en-US" dirty="0" smtClean="0"/>
                      <a:t>56 %</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26 %</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0.13808115497138507"/>
                  <c:y val="9.8352589626075057E-2"/>
                </c:manualLayout>
              </c:layout>
              <c:tx>
                <c:rich>
                  <a:bodyPr/>
                  <a:lstStyle/>
                  <a:p>
                    <a:r>
                      <a:rPr lang="en-US" smtClean="0"/>
                      <a:t>11 %</a:t>
                    </a:r>
                    <a:endParaRPr lang="en-US"/>
                  </a:p>
                </c:rich>
              </c:tx>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9.33753955587629E-3"/>
                  <c:y val="-2.1765284542534898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6.2250263705840398E-3"/>
                  <c:y val="-3.62754742375581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5"/>
              <c:layout>
                <c:manualLayout>
                  <c:x val="2.1787592297044401E-2"/>
                  <c:y val="-3.62754742375581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6"/>
              <c:layout>
                <c:manualLayout>
                  <c:x val="4.35751845940891E-2"/>
                  <c:y val="-2.5392831966290701E-2"/>
                </c:manualLayout>
              </c:layout>
              <c:tx>
                <c:rich>
                  <a:bodyPr/>
                  <a:lstStyle/>
                  <a:p>
                    <a:r>
                      <a:rPr lang="en-US" dirty="0" smtClean="0"/>
                      <a:t>1%</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100" b="1"/>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Sheet1!$A$11:$A$17</c:f>
              <c:strCache>
                <c:ptCount val="7"/>
                <c:pt idx="0">
                  <c:v>Agriculture</c:v>
                </c:pt>
                <c:pt idx="1">
                  <c:v>Finance and property</c:v>
                </c:pt>
                <c:pt idx="2">
                  <c:v>Building and construction</c:v>
                </c:pt>
                <c:pt idx="3">
                  <c:v>Wholesale and retail trade</c:v>
                </c:pt>
                <c:pt idx="4">
                  <c:v>Private services</c:v>
                </c:pt>
                <c:pt idx="5">
                  <c:v>Industry</c:v>
                </c:pt>
                <c:pt idx="6">
                  <c:v>Transport/communication</c:v>
                </c:pt>
              </c:strCache>
            </c:strRef>
          </c:cat>
          <c:val>
            <c:numRef>
              <c:f>Sheet1!$C$11:$C$17</c:f>
              <c:numCache>
                <c:formatCode>0%</c:formatCode>
                <c:ptCount val="7"/>
                <c:pt idx="0">
                  <c:v>0.55271565495207664</c:v>
                </c:pt>
                <c:pt idx="1">
                  <c:v>0.25837060702875397</c:v>
                </c:pt>
                <c:pt idx="2">
                  <c:v>0.10543130990415335</c:v>
                </c:pt>
                <c:pt idx="3">
                  <c:v>2.2364217252396165E-2</c:v>
                </c:pt>
                <c:pt idx="4">
                  <c:v>2.2364217252396165E-2</c:v>
                </c:pt>
                <c:pt idx="5">
                  <c:v>1.5974440894568689E-2</c:v>
                </c:pt>
                <c:pt idx="6">
                  <c:v>1.5974440894568689E-2</c:v>
                </c:pt>
              </c:numCache>
            </c:numRef>
          </c:val>
        </c:ser>
        <c:dLbls>
          <c:showLegendKey val="0"/>
          <c:showVal val="0"/>
          <c:showCatName val="0"/>
          <c:showSerName val="0"/>
          <c:showPercent val="0"/>
          <c:showBubbleSize val="0"/>
          <c:showLeaderLines val="0"/>
        </c:dLbls>
        <c:firstSliceAng val="356"/>
      </c:pieChart>
    </c:plotArea>
    <c:legend>
      <c:legendPos val="b"/>
      <c:layout>
        <c:manualLayout>
          <c:xMode val="edge"/>
          <c:yMode val="edge"/>
          <c:x val="1.4424170355934299E-2"/>
          <c:y val="0.78318678915135598"/>
          <c:w val="0.95863175881012797"/>
          <c:h val="0.19829469233012501"/>
        </c:manualLayout>
      </c:layout>
      <c:overlay val="0"/>
      <c:txPr>
        <a:bodyPr/>
        <a:lstStyle/>
        <a:p>
          <a:pPr rtl="0">
            <a:defRPr/>
          </a:pPr>
          <a:endParaRPr lang="nb-NO"/>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25"/>
          <c:dLbls>
            <c:dLbl>
              <c:idx val="0"/>
              <c:layout>
                <c:manualLayout>
                  <c:x val="2.4207277622747801E-2"/>
                  <c:y val="3.8223688032103099E-3"/>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3.4582214176638301E-2"/>
                  <c:y val="0"/>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Rogaland</c:v>
                </c:pt>
                <c:pt idx="1">
                  <c:v>Other</c:v>
                </c:pt>
              </c:strCache>
            </c:strRef>
          </c:cat>
          <c:val>
            <c:numRef>
              <c:f>Sheet1!$B$2:$B$3</c:f>
              <c:numCache>
                <c:formatCode>General</c:formatCode>
                <c:ptCount val="2"/>
                <c:pt idx="0">
                  <c:v>96</c:v>
                </c:pt>
                <c:pt idx="1">
                  <c:v>4</c:v>
                </c:pt>
              </c:numCache>
            </c:numRef>
          </c:val>
        </c:ser>
        <c:dLbls>
          <c:showLegendKey val="0"/>
          <c:showVal val="0"/>
          <c:showCatName val="0"/>
          <c:showSerName val="0"/>
          <c:showPercent val="0"/>
          <c:showBubbleSize val="0"/>
          <c:showLeaderLines val="1"/>
        </c:dLbls>
        <c:firstSliceAng val="8"/>
        <c:holeSize val="50"/>
      </c:doughnutChart>
    </c:plotArea>
    <c:legend>
      <c:legendPos val="b"/>
      <c:overlay val="0"/>
    </c:legend>
    <c:plotVisOnly val="1"/>
    <c:dispBlanksAs val="gap"/>
    <c:showDLblsOverMax val="0"/>
  </c:chart>
  <c:txPr>
    <a:bodyPr/>
    <a:lstStyle/>
    <a:p>
      <a:pPr>
        <a:defRPr sz="1800"/>
      </a:pPr>
      <a:endParaRPr lang="nb-N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Lending</c:v>
                </c:pt>
              </c:strCache>
            </c:strRef>
          </c:tx>
          <c:invertIfNegative val="0"/>
          <c:cat>
            <c:numRef>
              <c:f>'Ark1'!$A$2:$A$7</c:f>
              <c:numCache>
                <c:formatCode>General</c:formatCode>
                <c:ptCount val="6"/>
                <c:pt idx="0">
                  <c:v>2011</c:v>
                </c:pt>
                <c:pt idx="1">
                  <c:v>2012</c:v>
                </c:pt>
                <c:pt idx="2">
                  <c:v>2013</c:v>
                </c:pt>
                <c:pt idx="3">
                  <c:v>2014</c:v>
                </c:pt>
                <c:pt idx="4">
                  <c:v>2015</c:v>
                </c:pt>
                <c:pt idx="5">
                  <c:v>2016</c:v>
                </c:pt>
              </c:numCache>
            </c:numRef>
          </c:cat>
          <c:val>
            <c:numRef>
              <c:f>'Ark1'!$B$2:$B$7</c:f>
              <c:numCache>
                <c:formatCode>General</c:formatCode>
                <c:ptCount val="6"/>
                <c:pt idx="0">
                  <c:v>9.4239999999999995</c:v>
                </c:pt>
                <c:pt idx="1">
                  <c:v>9.8290000000000006</c:v>
                </c:pt>
                <c:pt idx="2">
                  <c:v>10.254</c:v>
                </c:pt>
                <c:pt idx="3">
                  <c:v>10.259</c:v>
                </c:pt>
                <c:pt idx="4">
                  <c:v>10.372</c:v>
                </c:pt>
                <c:pt idx="5">
                  <c:v>11.066000000000001</c:v>
                </c:pt>
              </c:numCache>
            </c:numRef>
          </c:val>
        </c:ser>
        <c:ser>
          <c:idx val="1"/>
          <c:order val="1"/>
          <c:tx>
            <c:strRef>
              <c:f>'Ark1'!$C$1</c:f>
              <c:strCache>
                <c:ptCount val="1"/>
                <c:pt idx="0">
                  <c:v>Deposits</c:v>
                </c:pt>
              </c:strCache>
            </c:strRef>
          </c:tx>
          <c:spPr>
            <a:solidFill>
              <a:schemeClr val="accent2"/>
            </a:solidFill>
          </c:spPr>
          <c:invertIfNegative val="0"/>
          <c:cat>
            <c:numRef>
              <c:f>'Ark1'!$A$2:$A$7</c:f>
              <c:numCache>
                <c:formatCode>General</c:formatCode>
                <c:ptCount val="6"/>
                <c:pt idx="0">
                  <c:v>2011</c:v>
                </c:pt>
                <c:pt idx="1">
                  <c:v>2012</c:v>
                </c:pt>
                <c:pt idx="2">
                  <c:v>2013</c:v>
                </c:pt>
                <c:pt idx="3">
                  <c:v>2014</c:v>
                </c:pt>
                <c:pt idx="4">
                  <c:v>2015</c:v>
                </c:pt>
                <c:pt idx="5">
                  <c:v>2016</c:v>
                </c:pt>
              </c:numCache>
            </c:numRef>
          </c:cat>
          <c:val>
            <c:numRef>
              <c:f>'Ark1'!$C$2:$C$7</c:f>
              <c:numCache>
                <c:formatCode>General</c:formatCode>
                <c:ptCount val="6"/>
                <c:pt idx="0">
                  <c:v>6.843</c:v>
                </c:pt>
                <c:pt idx="1">
                  <c:v>7.226</c:v>
                </c:pt>
                <c:pt idx="2">
                  <c:v>7.7350000000000003</c:v>
                </c:pt>
                <c:pt idx="3">
                  <c:v>8.1449999999999996</c:v>
                </c:pt>
                <c:pt idx="4">
                  <c:v>8.2439999999999998</c:v>
                </c:pt>
                <c:pt idx="5">
                  <c:v>8.3320000000000007</c:v>
                </c:pt>
              </c:numCache>
            </c:numRef>
          </c:val>
        </c:ser>
        <c:dLbls>
          <c:showLegendKey val="0"/>
          <c:showVal val="0"/>
          <c:showCatName val="0"/>
          <c:showSerName val="0"/>
          <c:showPercent val="0"/>
          <c:showBubbleSize val="0"/>
        </c:dLbls>
        <c:gapWidth val="75"/>
        <c:overlap val="-25"/>
        <c:axId val="296442840"/>
        <c:axId val="297077384"/>
      </c:barChart>
      <c:lineChart>
        <c:grouping val="standard"/>
        <c:varyColors val="0"/>
        <c:ser>
          <c:idx val="2"/>
          <c:order val="2"/>
          <c:tx>
            <c:strRef>
              <c:f>'Ark1'!$D$1</c:f>
              <c:strCache>
                <c:ptCount val="1"/>
                <c:pt idx="0">
                  <c:v>Tot assets</c:v>
                </c:pt>
              </c:strCache>
            </c:strRef>
          </c:tx>
          <c:spPr>
            <a:ln w="50800">
              <a:solidFill>
                <a:schemeClr val="accent3">
                  <a:lumMod val="60000"/>
                  <a:lumOff val="40000"/>
                </a:schemeClr>
              </a:solidFill>
            </a:ln>
          </c:spPr>
          <c:marker>
            <c:spPr>
              <a:ln>
                <a:solidFill>
                  <a:schemeClr val="accent3"/>
                </a:solidFill>
              </a:ln>
            </c:spPr>
          </c:marker>
          <c:cat>
            <c:numRef>
              <c:f>'Ark1'!$A$2:$A$7</c:f>
              <c:numCache>
                <c:formatCode>General</c:formatCode>
                <c:ptCount val="6"/>
                <c:pt idx="0">
                  <c:v>2011</c:v>
                </c:pt>
                <c:pt idx="1">
                  <c:v>2012</c:v>
                </c:pt>
                <c:pt idx="2">
                  <c:v>2013</c:v>
                </c:pt>
                <c:pt idx="3">
                  <c:v>2014</c:v>
                </c:pt>
                <c:pt idx="4">
                  <c:v>2015</c:v>
                </c:pt>
                <c:pt idx="5">
                  <c:v>2016</c:v>
                </c:pt>
              </c:numCache>
            </c:numRef>
          </c:cat>
          <c:val>
            <c:numRef>
              <c:f>'Ark1'!$D$2:$D$7</c:f>
              <c:numCache>
                <c:formatCode>General</c:formatCode>
                <c:ptCount val="6"/>
                <c:pt idx="0">
                  <c:v>11.445</c:v>
                </c:pt>
                <c:pt idx="1">
                  <c:v>11.685</c:v>
                </c:pt>
                <c:pt idx="2">
                  <c:v>12.263999999999999</c:v>
                </c:pt>
                <c:pt idx="3">
                  <c:v>12.647</c:v>
                </c:pt>
                <c:pt idx="4">
                  <c:v>12.513</c:v>
                </c:pt>
                <c:pt idx="5">
                  <c:v>13.041</c:v>
                </c:pt>
              </c:numCache>
            </c:numRef>
          </c:val>
          <c:smooth val="0"/>
        </c:ser>
        <c:ser>
          <c:idx val="3"/>
          <c:order val="3"/>
          <c:tx>
            <c:strRef>
              <c:f>'Ark1'!$E$1</c:f>
              <c:strCache>
                <c:ptCount val="1"/>
                <c:pt idx="0">
                  <c:v>Tos assets incl EBK</c:v>
                </c:pt>
              </c:strCache>
            </c:strRef>
          </c:tx>
          <c:spPr>
            <a:ln w="50800">
              <a:solidFill>
                <a:schemeClr val="tx1"/>
              </a:solidFill>
            </a:ln>
          </c:spPr>
          <c:marker>
            <c:symbol val="diamond"/>
            <c:size val="11"/>
            <c:spPr>
              <a:solidFill>
                <a:schemeClr val="tx1"/>
              </a:solidFill>
              <a:ln>
                <a:solidFill>
                  <a:schemeClr val="tx1"/>
                </a:solidFill>
              </a:ln>
            </c:spPr>
          </c:marker>
          <c:cat>
            <c:numRef>
              <c:f>'Ark1'!$A$2:$A$7</c:f>
              <c:numCache>
                <c:formatCode>General</c:formatCode>
                <c:ptCount val="6"/>
                <c:pt idx="0">
                  <c:v>2011</c:v>
                </c:pt>
                <c:pt idx="1">
                  <c:v>2012</c:v>
                </c:pt>
                <c:pt idx="2">
                  <c:v>2013</c:v>
                </c:pt>
                <c:pt idx="3">
                  <c:v>2014</c:v>
                </c:pt>
                <c:pt idx="4">
                  <c:v>2015</c:v>
                </c:pt>
                <c:pt idx="5">
                  <c:v>2016</c:v>
                </c:pt>
              </c:numCache>
            </c:numRef>
          </c:cat>
          <c:val>
            <c:numRef>
              <c:f>'Ark1'!$E$2:$E$7</c:f>
              <c:numCache>
                <c:formatCode>General</c:formatCode>
                <c:ptCount val="6"/>
                <c:pt idx="0">
                  <c:v>13.659000000000001</c:v>
                </c:pt>
                <c:pt idx="1">
                  <c:v>14.712999999999999</c:v>
                </c:pt>
                <c:pt idx="2">
                  <c:v>15.874000000000001</c:v>
                </c:pt>
                <c:pt idx="3">
                  <c:v>16.524999999999999</c:v>
                </c:pt>
                <c:pt idx="4">
                  <c:v>16.777999999999999</c:v>
                </c:pt>
                <c:pt idx="5">
                  <c:v>17.559000000000001</c:v>
                </c:pt>
              </c:numCache>
            </c:numRef>
          </c:val>
          <c:smooth val="0"/>
        </c:ser>
        <c:dLbls>
          <c:showLegendKey val="0"/>
          <c:showVal val="0"/>
          <c:showCatName val="0"/>
          <c:showSerName val="0"/>
          <c:showPercent val="0"/>
          <c:showBubbleSize val="0"/>
        </c:dLbls>
        <c:marker val="1"/>
        <c:smooth val="0"/>
        <c:axId val="296442840"/>
        <c:axId val="297077384"/>
      </c:lineChart>
      <c:catAx>
        <c:axId val="296442840"/>
        <c:scaling>
          <c:orientation val="minMax"/>
        </c:scaling>
        <c:delete val="0"/>
        <c:axPos val="b"/>
        <c:numFmt formatCode="General" sourceLinked="1"/>
        <c:majorTickMark val="none"/>
        <c:minorTickMark val="none"/>
        <c:tickLblPos val="nextTo"/>
        <c:crossAx val="297077384"/>
        <c:crosses val="autoZero"/>
        <c:auto val="1"/>
        <c:lblAlgn val="ctr"/>
        <c:lblOffset val="100"/>
        <c:noMultiLvlLbl val="0"/>
      </c:catAx>
      <c:valAx>
        <c:axId val="297077384"/>
        <c:scaling>
          <c:orientation val="minMax"/>
        </c:scaling>
        <c:delete val="0"/>
        <c:axPos val="l"/>
        <c:majorGridlines>
          <c:spPr>
            <a:ln>
              <a:solidFill>
                <a:schemeClr val="bg2">
                  <a:lumMod val="40000"/>
                  <a:lumOff val="60000"/>
                </a:schemeClr>
              </a:solidFill>
            </a:ln>
          </c:spPr>
        </c:majorGridlines>
        <c:numFmt formatCode="General" sourceLinked="1"/>
        <c:majorTickMark val="none"/>
        <c:minorTickMark val="none"/>
        <c:tickLblPos val="nextTo"/>
        <c:spPr>
          <a:ln w="9525">
            <a:noFill/>
          </a:ln>
        </c:spPr>
        <c:crossAx val="296442840"/>
        <c:crosses val="autoZero"/>
        <c:crossBetween val="between"/>
      </c:valAx>
      <c:spPr>
        <a:gradFill>
          <a:gsLst>
            <a:gs pos="0">
              <a:srgbClr val="63B1BC">
                <a:lumMod val="5000"/>
                <a:lumOff val="95000"/>
              </a:srgbClr>
            </a:gs>
            <a:gs pos="74000">
              <a:srgbClr val="63B1BC">
                <a:lumMod val="45000"/>
                <a:lumOff val="55000"/>
              </a:srgbClr>
            </a:gs>
            <a:gs pos="83000">
              <a:srgbClr val="63B1BC">
                <a:lumMod val="45000"/>
                <a:lumOff val="55000"/>
              </a:srgbClr>
            </a:gs>
            <a:gs pos="100000">
              <a:srgbClr val="63B1BC">
                <a:lumMod val="30000"/>
                <a:lumOff val="70000"/>
              </a:srgbClr>
            </a:gs>
          </a:gsLst>
          <a:lin ang="5400000" scaled="1"/>
        </a:gradFill>
      </c:spPr>
    </c:plotArea>
    <c:legend>
      <c:legendPos val="b"/>
      <c:overlay val="0"/>
    </c:legend>
    <c:plotVisOnly val="1"/>
    <c:dispBlanksAs val="gap"/>
    <c:showDLblsOverMax val="0"/>
  </c:chart>
  <c:txPr>
    <a:bodyPr/>
    <a:lstStyle/>
    <a:p>
      <a:pPr>
        <a:defRPr sz="900"/>
      </a:pPr>
      <a:endParaRPr lang="nb-NO"/>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0"/>
          <c:tx>
            <c:strRef>
              <c:f>'(6)2015 nøkkeltall'!$A$39</c:f>
              <c:strCache>
                <c:ptCount val="1"/>
                <c:pt idx="0">
                  <c:v>EK-avkastning etter skatt</c:v>
                </c:pt>
              </c:strCache>
            </c:strRef>
          </c:tx>
          <c:invertIfNegative val="0"/>
          <c:dLbls>
            <c:numFmt formatCode="0.0\ %"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'(6)2015 nøkkeltall'!$O$5:$S$5</c:f>
              <c:numCache>
                <c:formatCode>General</c:formatCode>
                <c:ptCount val="5"/>
                <c:pt idx="0">
                  <c:v>2012</c:v>
                </c:pt>
                <c:pt idx="1">
                  <c:v>2013</c:v>
                </c:pt>
                <c:pt idx="2">
                  <c:v>2014</c:v>
                </c:pt>
                <c:pt idx="3">
                  <c:v>2015</c:v>
                </c:pt>
                <c:pt idx="4">
                  <c:v>2016</c:v>
                </c:pt>
              </c:numCache>
            </c:numRef>
          </c:cat>
          <c:val>
            <c:numRef>
              <c:f>'(6)2015 nøkkeltall'!$O$9:$S$9</c:f>
              <c:numCache>
                <c:formatCode>0.00%</c:formatCode>
                <c:ptCount val="5"/>
                <c:pt idx="0">
                  <c:v>7.8361314244515409E-2</c:v>
                </c:pt>
                <c:pt idx="1">
                  <c:v>8.5500237529691214E-2</c:v>
                </c:pt>
                <c:pt idx="2">
                  <c:v>9.6999999999999989E-2</c:v>
                </c:pt>
                <c:pt idx="3">
                  <c:v>6.3E-2</c:v>
                </c:pt>
                <c:pt idx="4">
                  <c:v>0.10100000000000001</c:v>
                </c:pt>
              </c:numCache>
            </c:numRef>
          </c:val>
        </c:ser>
        <c:dLbls>
          <c:showLegendKey val="0"/>
          <c:showVal val="0"/>
          <c:showCatName val="0"/>
          <c:showSerName val="0"/>
          <c:showPercent val="0"/>
          <c:showBubbleSize val="0"/>
        </c:dLbls>
        <c:gapWidth val="150"/>
        <c:axId val="296803440"/>
        <c:axId val="296803832"/>
      </c:barChart>
      <c:lineChart>
        <c:grouping val="standard"/>
        <c:varyColors val="0"/>
        <c:ser>
          <c:idx val="2"/>
          <c:order val="1"/>
          <c:tx>
            <c:strRef>
              <c:f>'(6)2015 nøkkeltall'!$A$37</c:f>
              <c:strCache>
                <c:ptCount val="1"/>
                <c:pt idx="0">
                  <c:v>Ren kjernekapital</c:v>
                </c:pt>
              </c:strCache>
            </c:strRef>
          </c:tx>
          <c:marker>
            <c:symbol val="none"/>
          </c:marker>
          <c:dLbls>
            <c:dLbl>
              <c:idx val="0"/>
              <c:layout>
                <c:manualLayout>
                  <c:x val="-5.8333333333333334E-2"/>
                  <c:y val="0"/>
                </c:manualLayout>
              </c:layout>
              <c:spPr>
                <a:solidFill>
                  <a:srgbClr val="DFD1A7">
                    <a:lumMod val="60000"/>
                    <a:lumOff val="40000"/>
                  </a:srgbClr>
                </a:solidFill>
              </c:spPr>
              <c:txPr>
                <a:bodyPr/>
                <a:lstStyle/>
                <a:p>
                  <a:pPr>
                    <a:defRPr/>
                  </a:pPr>
                  <a:endParaRPr lang="nb-NO"/>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6.1111111111111109E-2"/>
                  <c:y val="-9.2592592592592587E-3"/>
                </c:manualLayout>
              </c:layout>
              <c:spPr>
                <a:solidFill>
                  <a:srgbClr val="DFD1A7">
                    <a:lumMod val="60000"/>
                    <a:lumOff val="40000"/>
                  </a:srgbClr>
                </a:solidFill>
              </c:spPr>
              <c:txPr>
                <a:bodyPr/>
                <a:lstStyle/>
                <a:p>
                  <a:pPr>
                    <a:defRPr/>
                  </a:pPr>
                  <a:endParaRPr lang="nb-NO"/>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5.8333333333333286E-2"/>
                  <c:y val="1.3888888888888888E-2"/>
                </c:manualLayout>
              </c:layout>
              <c:spPr>
                <a:solidFill>
                  <a:srgbClr val="DFD1A7">
                    <a:lumMod val="60000"/>
                    <a:lumOff val="40000"/>
                  </a:srgbClr>
                </a:solidFill>
              </c:spPr>
              <c:txPr>
                <a:bodyPr/>
                <a:lstStyle/>
                <a:p>
                  <a:pPr>
                    <a:defRPr/>
                  </a:pPr>
                  <a:endParaRPr lang="nb-NO"/>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7.8535220976165984E-2"/>
                  <c:y val="2.4162779403726489E-2"/>
                </c:manualLayout>
              </c:layout>
              <c:spPr>
                <a:solidFill>
                  <a:srgbClr val="DFD1A7">
                    <a:lumMod val="60000"/>
                    <a:lumOff val="40000"/>
                  </a:srgbClr>
                </a:solidFill>
              </c:spPr>
              <c:txPr>
                <a:bodyPr/>
                <a:lstStyle/>
                <a:p>
                  <a:pPr>
                    <a:defRPr/>
                  </a:pPr>
                  <a:endParaRPr lang="nb-NO"/>
                </a:p>
              </c:txPr>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6.5067207508152508E-2"/>
                  <c:y val="1.8119036604504327E-2"/>
                </c:manualLayout>
              </c:layout>
              <c:showLegendKey val="0"/>
              <c:showVal val="1"/>
              <c:showCatName val="0"/>
              <c:showSerName val="0"/>
              <c:showPercent val="0"/>
              <c:showBubbleSize val="0"/>
              <c:extLst>
                <c:ext xmlns:c15="http://schemas.microsoft.com/office/drawing/2012/chart" uri="{CE6537A1-D6FC-4f65-9D91-7224C49458BB}"/>
              </c:extLst>
            </c:dLbl>
            <c:spPr>
              <a:solidFill>
                <a:srgbClr val="DFD1A7">
                  <a:lumMod val="60000"/>
                  <a:lumOff val="40000"/>
                </a:srgb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'(6)2015 nøkkeltall'!$O$5:$R$5</c:f>
              <c:numCache>
                <c:formatCode>General</c:formatCode>
                <c:ptCount val="4"/>
                <c:pt idx="0">
                  <c:v>2012</c:v>
                </c:pt>
                <c:pt idx="1">
                  <c:v>2013</c:v>
                </c:pt>
                <c:pt idx="2">
                  <c:v>2014</c:v>
                </c:pt>
                <c:pt idx="3">
                  <c:v>2015</c:v>
                </c:pt>
              </c:numCache>
            </c:numRef>
          </c:cat>
          <c:val>
            <c:numRef>
              <c:f>'(6)2015 nøkkeltall'!$O$10:$S$10</c:f>
              <c:numCache>
                <c:formatCode>0.00%</c:formatCode>
                <c:ptCount val="5"/>
                <c:pt idx="0">
                  <c:v>0.13300000000000001</c:v>
                </c:pt>
                <c:pt idx="1">
                  <c:v>0.13700000000000001</c:v>
                </c:pt>
                <c:pt idx="2">
                  <c:v>0.15</c:v>
                </c:pt>
                <c:pt idx="3">
                  <c:v>0.16700000000000001</c:v>
                </c:pt>
                <c:pt idx="4">
                  <c:v>0.17299999999999999</c:v>
                </c:pt>
              </c:numCache>
            </c:numRef>
          </c:val>
          <c:smooth val="0"/>
        </c:ser>
        <c:dLbls>
          <c:showLegendKey val="0"/>
          <c:showVal val="0"/>
          <c:showCatName val="0"/>
          <c:showSerName val="0"/>
          <c:showPercent val="0"/>
          <c:showBubbleSize val="0"/>
        </c:dLbls>
        <c:marker val="1"/>
        <c:smooth val="0"/>
        <c:axId val="296803440"/>
        <c:axId val="296803832"/>
      </c:lineChart>
      <c:catAx>
        <c:axId val="296803440"/>
        <c:scaling>
          <c:orientation val="minMax"/>
        </c:scaling>
        <c:delete val="0"/>
        <c:axPos val="b"/>
        <c:numFmt formatCode="General" sourceLinked="1"/>
        <c:majorTickMark val="out"/>
        <c:minorTickMark val="none"/>
        <c:tickLblPos val="nextTo"/>
        <c:crossAx val="296803832"/>
        <c:crosses val="autoZero"/>
        <c:auto val="1"/>
        <c:lblAlgn val="ctr"/>
        <c:lblOffset val="100"/>
        <c:noMultiLvlLbl val="0"/>
      </c:catAx>
      <c:valAx>
        <c:axId val="296803832"/>
        <c:scaling>
          <c:orientation val="minMax"/>
        </c:scaling>
        <c:delete val="0"/>
        <c:axPos val="l"/>
        <c:majorGridlines>
          <c:spPr>
            <a:ln>
              <a:solidFill>
                <a:schemeClr val="bg2"/>
              </a:solidFill>
            </a:ln>
          </c:spPr>
        </c:majorGridlines>
        <c:numFmt formatCode="0%" sourceLinked="0"/>
        <c:majorTickMark val="out"/>
        <c:minorTickMark val="none"/>
        <c:tickLblPos val="nextTo"/>
        <c:crossAx val="296803440"/>
        <c:crosses val="autoZero"/>
        <c:crossBetween val="between"/>
      </c:valAx>
      <c:spPr>
        <a:gradFill>
          <a:gsLst>
            <a:gs pos="0">
              <a:srgbClr val="63B1BC">
                <a:lumMod val="5000"/>
                <a:lumOff val="95000"/>
              </a:srgbClr>
            </a:gs>
            <a:gs pos="74000">
              <a:srgbClr val="63B1BC">
                <a:lumMod val="45000"/>
                <a:lumOff val="55000"/>
              </a:srgbClr>
            </a:gs>
            <a:gs pos="83000">
              <a:srgbClr val="63B1BC">
                <a:lumMod val="45000"/>
                <a:lumOff val="55000"/>
              </a:srgbClr>
            </a:gs>
            <a:gs pos="100000">
              <a:srgbClr val="63B1BC">
                <a:lumMod val="30000"/>
                <a:lumOff val="70000"/>
              </a:srgbClr>
            </a:gs>
          </a:gsLst>
          <a:lin ang="5400000" scaled="1"/>
        </a:gradFill>
      </c:spPr>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'Ark1'!$B$1</c:f>
              <c:strCache>
                <c:ptCount val="1"/>
                <c:pt idx="0">
                  <c:v>Retail</c:v>
                </c:pt>
              </c:strCache>
            </c:strRef>
          </c:tx>
          <c:invertIfNegative val="0"/>
          <c:dLbls>
            <c:spPr>
              <a:noFill/>
              <a:ln>
                <a:noFill/>
              </a:ln>
              <a:effectLst/>
            </c:spPr>
            <c:txPr>
              <a:bodyPr/>
              <a:lstStyle/>
              <a:p>
                <a:pPr>
                  <a:defRPr sz="100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'Ark1'!$A$2:$A$9</c:f>
              <c:strCache>
                <c:ptCount val="8"/>
                <c:pt idx="0">
                  <c:v>Q115</c:v>
                </c:pt>
                <c:pt idx="1">
                  <c:v>Q215</c:v>
                </c:pt>
                <c:pt idx="2">
                  <c:v>Q315</c:v>
                </c:pt>
                <c:pt idx="3">
                  <c:v>Q415</c:v>
                </c:pt>
                <c:pt idx="4">
                  <c:v>Q116</c:v>
                </c:pt>
                <c:pt idx="5">
                  <c:v>Q216</c:v>
                </c:pt>
                <c:pt idx="6">
                  <c:v>Q316</c:v>
                </c:pt>
                <c:pt idx="7">
                  <c:v>Q416</c:v>
                </c:pt>
              </c:strCache>
            </c:strRef>
          </c:cat>
          <c:val>
            <c:numRef>
              <c:f>'Ark1'!$B$2:$B$9</c:f>
              <c:numCache>
                <c:formatCode>#,##0</c:formatCode>
                <c:ptCount val="8"/>
                <c:pt idx="0">
                  <c:v>6993</c:v>
                </c:pt>
                <c:pt idx="1">
                  <c:v>7045</c:v>
                </c:pt>
                <c:pt idx="2">
                  <c:v>6990</c:v>
                </c:pt>
                <c:pt idx="3">
                  <c:v>7125</c:v>
                </c:pt>
                <c:pt idx="4">
                  <c:v>7202</c:v>
                </c:pt>
                <c:pt idx="5">
                  <c:v>7323</c:v>
                </c:pt>
                <c:pt idx="6">
                  <c:v>7461</c:v>
                </c:pt>
                <c:pt idx="7">
                  <c:v>7624</c:v>
                </c:pt>
              </c:numCache>
            </c:numRef>
          </c:val>
        </c:ser>
        <c:ser>
          <c:idx val="1"/>
          <c:order val="1"/>
          <c:tx>
            <c:strRef>
              <c:f>'Ark1'!$C$1</c:f>
              <c:strCache>
                <c:ptCount val="1"/>
                <c:pt idx="0">
                  <c:v>EBK</c:v>
                </c:pt>
              </c:strCache>
            </c:strRef>
          </c:tx>
          <c:invertIfNegative val="0"/>
          <c:dLbls>
            <c:dLbl>
              <c:idx val="6"/>
              <c:tx>
                <c:rich>
                  <a:bodyPr/>
                  <a:lstStyle/>
                  <a:p>
                    <a:r>
                      <a:rPr lang="en-US" dirty="0" smtClean="0"/>
                      <a:t>4.443</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'Ark1'!$A$2:$A$9</c:f>
              <c:strCache>
                <c:ptCount val="8"/>
                <c:pt idx="0">
                  <c:v>Q115</c:v>
                </c:pt>
                <c:pt idx="1">
                  <c:v>Q215</c:v>
                </c:pt>
                <c:pt idx="2">
                  <c:v>Q315</c:v>
                </c:pt>
                <c:pt idx="3">
                  <c:v>Q415</c:v>
                </c:pt>
                <c:pt idx="4">
                  <c:v>Q116</c:v>
                </c:pt>
                <c:pt idx="5">
                  <c:v>Q216</c:v>
                </c:pt>
                <c:pt idx="6">
                  <c:v>Q316</c:v>
                </c:pt>
                <c:pt idx="7">
                  <c:v>Q416</c:v>
                </c:pt>
              </c:strCache>
            </c:strRef>
          </c:cat>
          <c:val>
            <c:numRef>
              <c:f>'Ark1'!$C$2:$C$9</c:f>
              <c:numCache>
                <c:formatCode>#,##0</c:formatCode>
                <c:ptCount val="8"/>
                <c:pt idx="0">
                  <c:v>3982</c:v>
                </c:pt>
                <c:pt idx="1">
                  <c:v>4140</c:v>
                </c:pt>
                <c:pt idx="2">
                  <c:v>4205</c:v>
                </c:pt>
                <c:pt idx="3">
                  <c:v>4265</c:v>
                </c:pt>
                <c:pt idx="4">
                  <c:v>4273</c:v>
                </c:pt>
                <c:pt idx="5">
                  <c:v>4398</c:v>
                </c:pt>
                <c:pt idx="6">
                  <c:v>4443</c:v>
                </c:pt>
                <c:pt idx="7">
                  <c:v>4519</c:v>
                </c:pt>
              </c:numCache>
            </c:numRef>
          </c:val>
        </c:ser>
        <c:ser>
          <c:idx val="2"/>
          <c:order val="2"/>
          <c:tx>
            <c:strRef>
              <c:f>'Ark1'!$D$1</c:f>
              <c:strCache>
                <c:ptCount val="1"/>
                <c:pt idx="0">
                  <c:v>Agriculture</c:v>
                </c:pt>
              </c:strCache>
            </c:strRef>
          </c:tx>
          <c:invertIfNegative val="0"/>
          <c:dLbls>
            <c:spPr>
              <a:noFill/>
              <a:ln>
                <a:noFill/>
              </a:ln>
              <a:effectLst/>
            </c:spPr>
            <c:txPr>
              <a:bodyPr/>
              <a:lstStyle/>
              <a:p>
                <a:pPr>
                  <a:defRPr sz="100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'Ark1'!$A$2:$A$9</c:f>
              <c:strCache>
                <c:ptCount val="8"/>
                <c:pt idx="0">
                  <c:v>Q115</c:v>
                </c:pt>
                <c:pt idx="1">
                  <c:v>Q215</c:v>
                </c:pt>
                <c:pt idx="2">
                  <c:v>Q315</c:v>
                </c:pt>
                <c:pt idx="3">
                  <c:v>Q415</c:v>
                </c:pt>
                <c:pt idx="4">
                  <c:v>Q116</c:v>
                </c:pt>
                <c:pt idx="5">
                  <c:v>Q216</c:v>
                </c:pt>
                <c:pt idx="6">
                  <c:v>Q316</c:v>
                </c:pt>
                <c:pt idx="7">
                  <c:v>Q416</c:v>
                </c:pt>
              </c:strCache>
            </c:strRef>
          </c:cat>
          <c:val>
            <c:numRef>
              <c:f>'Ark1'!$D$2:$D$9</c:f>
              <c:numCache>
                <c:formatCode>#,##0</c:formatCode>
                <c:ptCount val="8"/>
                <c:pt idx="0">
                  <c:v>1794</c:v>
                </c:pt>
                <c:pt idx="1">
                  <c:v>1771</c:v>
                </c:pt>
                <c:pt idx="2">
                  <c:v>1791</c:v>
                </c:pt>
                <c:pt idx="3">
                  <c:v>1814</c:v>
                </c:pt>
                <c:pt idx="4">
                  <c:v>1813</c:v>
                </c:pt>
                <c:pt idx="5">
                  <c:v>1842</c:v>
                </c:pt>
                <c:pt idx="6">
                  <c:v>1878</c:v>
                </c:pt>
                <c:pt idx="7">
                  <c:v>1955</c:v>
                </c:pt>
              </c:numCache>
            </c:numRef>
          </c:val>
        </c:ser>
        <c:ser>
          <c:idx val="3"/>
          <c:order val="3"/>
          <c:tx>
            <c:strRef>
              <c:f>'Ark1'!$E$1</c:f>
              <c:strCache>
                <c:ptCount val="1"/>
                <c:pt idx="0">
                  <c:v>Corporate</c:v>
                </c:pt>
              </c:strCache>
            </c:strRef>
          </c:tx>
          <c:spPr>
            <a:solidFill>
              <a:srgbClr val="84BD00"/>
            </a:solidFill>
          </c:spPr>
          <c:invertIfNegative val="0"/>
          <c:dLbls>
            <c:spPr>
              <a:noFill/>
              <a:ln>
                <a:noFill/>
              </a:ln>
              <a:effectLst/>
            </c:spPr>
            <c:txPr>
              <a:bodyPr/>
              <a:lstStyle/>
              <a:p>
                <a:pPr>
                  <a:defRPr sz="100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'Ark1'!$A$2:$A$9</c:f>
              <c:strCache>
                <c:ptCount val="8"/>
                <c:pt idx="0">
                  <c:v>Q115</c:v>
                </c:pt>
                <c:pt idx="1">
                  <c:v>Q215</c:v>
                </c:pt>
                <c:pt idx="2">
                  <c:v>Q315</c:v>
                </c:pt>
                <c:pt idx="3">
                  <c:v>Q415</c:v>
                </c:pt>
                <c:pt idx="4">
                  <c:v>Q116</c:v>
                </c:pt>
                <c:pt idx="5">
                  <c:v>Q216</c:v>
                </c:pt>
                <c:pt idx="6">
                  <c:v>Q316</c:v>
                </c:pt>
                <c:pt idx="7">
                  <c:v>Q416</c:v>
                </c:pt>
              </c:strCache>
            </c:strRef>
          </c:cat>
          <c:val>
            <c:numRef>
              <c:f>'Ark1'!$E$2:$E$9</c:f>
              <c:numCache>
                <c:formatCode>#,##0</c:formatCode>
                <c:ptCount val="8"/>
                <c:pt idx="0">
                  <c:v>1507</c:v>
                </c:pt>
                <c:pt idx="1">
                  <c:v>1512</c:v>
                </c:pt>
                <c:pt idx="2">
                  <c:v>1498</c:v>
                </c:pt>
                <c:pt idx="3">
                  <c:v>1480</c:v>
                </c:pt>
                <c:pt idx="4">
                  <c:v>1503</c:v>
                </c:pt>
                <c:pt idx="5">
                  <c:v>1519</c:v>
                </c:pt>
                <c:pt idx="6">
                  <c:v>1523</c:v>
                </c:pt>
                <c:pt idx="7">
                  <c:v>1530</c:v>
                </c:pt>
              </c:numCache>
            </c:numRef>
          </c:val>
        </c:ser>
        <c:dLbls>
          <c:showLegendKey val="0"/>
          <c:showVal val="0"/>
          <c:showCatName val="0"/>
          <c:showSerName val="0"/>
          <c:showPercent val="0"/>
          <c:showBubbleSize val="0"/>
        </c:dLbls>
        <c:gapWidth val="75"/>
        <c:overlap val="100"/>
        <c:axId val="296805008"/>
        <c:axId val="296805400"/>
      </c:barChart>
      <c:lineChart>
        <c:grouping val="standard"/>
        <c:varyColors val="0"/>
        <c:ser>
          <c:idx val="4"/>
          <c:order val="4"/>
          <c:tx>
            <c:strRef>
              <c:f>'Ark1'!$F$1</c:f>
              <c:strCache>
                <c:ptCount val="1"/>
                <c:pt idx="0">
                  <c:v>Overall</c:v>
                </c:pt>
              </c:strCache>
            </c:strRef>
          </c:tx>
          <c:spPr>
            <a:ln>
              <a:solidFill>
                <a:schemeClr val="bg2">
                  <a:lumMod val="75000"/>
                </a:schemeClr>
              </a:solidFill>
            </a:ln>
          </c:spPr>
          <c:marker>
            <c:symbol val="square"/>
            <c:size val="5"/>
            <c:spPr>
              <a:solidFill>
                <a:schemeClr val="bg2"/>
              </a:solidFill>
            </c:spPr>
          </c:marker>
          <c:dLbls>
            <c:dLbl>
              <c:idx val="0"/>
              <c:layout>
                <c:manualLayout>
                  <c:x val="-4.5007029500614366E-2"/>
                  <c:y val="-0.1147169811320754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18484776840564E-2"/>
                  <c:y val="-0.10566037735849057"/>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3399635589878124E-2"/>
                  <c:y val="-0.1056603773584905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6614423411350636E-2"/>
                  <c:y val="-9.660377358490565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3.8577453857669447E-2"/>
                  <c:y val="-9.35849056603773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3399635589878124E-2"/>
                  <c:y val="-7.8490566037735868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3.8577453857669565E-2"/>
                  <c:y val="-6.6415094339622643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4.1792241679142014E-2"/>
                  <c:y val="-5.132075471698113E-2"/>
                </c:manualLayout>
              </c:layout>
              <c:showLegendKey val="0"/>
              <c:showVal val="1"/>
              <c:showCatName val="0"/>
              <c:showSerName val="0"/>
              <c:showPercent val="0"/>
              <c:showBubbleSize val="0"/>
              <c:extLst>
                <c:ext xmlns:c15="http://schemas.microsoft.com/office/drawing/2012/chart" uri="{CE6537A1-D6FC-4f65-9D91-7224C49458BB}"/>
              </c:extLst>
            </c:dLbl>
            <c:spPr>
              <a:solidFill>
                <a:schemeClr val="accent3"/>
              </a:solidFill>
            </c:spPr>
            <c:txPr>
              <a:bodyPr/>
              <a:lstStyle/>
              <a:p>
                <a:pPr>
                  <a:defRPr sz="100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'Ark1'!$A$2:$A$9</c:f>
              <c:strCache>
                <c:ptCount val="8"/>
                <c:pt idx="0">
                  <c:v>Q115</c:v>
                </c:pt>
                <c:pt idx="1">
                  <c:v>Q215</c:v>
                </c:pt>
                <c:pt idx="2">
                  <c:v>Q315</c:v>
                </c:pt>
                <c:pt idx="3">
                  <c:v>Q415</c:v>
                </c:pt>
                <c:pt idx="4">
                  <c:v>Q116</c:v>
                </c:pt>
                <c:pt idx="5">
                  <c:v>Q216</c:v>
                </c:pt>
                <c:pt idx="6">
                  <c:v>Q316</c:v>
                </c:pt>
                <c:pt idx="7">
                  <c:v>Q416</c:v>
                </c:pt>
              </c:strCache>
            </c:strRef>
          </c:cat>
          <c:val>
            <c:numRef>
              <c:f>'Ark1'!$F$2:$F$9</c:f>
              <c:numCache>
                <c:formatCode>#,##0</c:formatCode>
                <c:ptCount val="8"/>
                <c:pt idx="0">
                  <c:v>14276</c:v>
                </c:pt>
                <c:pt idx="1">
                  <c:v>14468</c:v>
                </c:pt>
                <c:pt idx="2">
                  <c:v>14484</c:v>
                </c:pt>
                <c:pt idx="3">
                  <c:v>14684</c:v>
                </c:pt>
                <c:pt idx="4">
                  <c:v>14791</c:v>
                </c:pt>
                <c:pt idx="5">
                  <c:v>15082</c:v>
                </c:pt>
                <c:pt idx="6">
                  <c:v>15305</c:v>
                </c:pt>
                <c:pt idx="7">
                  <c:v>15628</c:v>
                </c:pt>
              </c:numCache>
            </c:numRef>
          </c:val>
          <c:smooth val="0"/>
        </c:ser>
        <c:dLbls>
          <c:showLegendKey val="0"/>
          <c:showVal val="0"/>
          <c:showCatName val="0"/>
          <c:showSerName val="0"/>
          <c:showPercent val="0"/>
          <c:showBubbleSize val="0"/>
        </c:dLbls>
        <c:marker val="1"/>
        <c:smooth val="0"/>
        <c:axId val="296805008"/>
        <c:axId val="296805400"/>
      </c:lineChart>
      <c:catAx>
        <c:axId val="296805008"/>
        <c:scaling>
          <c:orientation val="minMax"/>
        </c:scaling>
        <c:delete val="0"/>
        <c:axPos val="b"/>
        <c:numFmt formatCode="General" sourceLinked="0"/>
        <c:majorTickMark val="none"/>
        <c:minorTickMark val="none"/>
        <c:tickLblPos val="nextTo"/>
        <c:txPr>
          <a:bodyPr/>
          <a:lstStyle/>
          <a:p>
            <a:pPr>
              <a:defRPr sz="1000" baseline="0"/>
            </a:pPr>
            <a:endParaRPr lang="nb-NO"/>
          </a:p>
        </c:txPr>
        <c:crossAx val="296805400"/>
        <c:crosses val="autoZero"/>
        <c:auto val="1"/>
        <c:lblAlgn val="ctr"/>
        <c:lblOffset val="100"/>
        <c:noMultiLvlLbl val="0"/>
      </c:catAx>
      <c:valAx>
        <c:axId val="296805400"/>
        <c:scaling>
          <c:orientation val="minMax"/>
          <c:max val="18000"/>
        </c:scaling>
        <c:delete val="0"/>
        <c:axPos val="l"/>
        <c:majorGridlines/>
        <c:numFmt formatCode="#,##0" sourceLinked="1"/>
        <c:majorTickMark val="none"/>
        <c:minorTickMark val="none"/>
        <c:tickLblPos val="nextTo"/>
        <c:spPr>
          <a:ln w="9525">
            <a:noFill/>
          </a:ln>
        </c:spPr>
        <c:txPr>
          <a:bodyPr/>
          <a:lstStyle/>
          <a:p>
            <a:pPr>
              <a:defRPr sz="1000" baseline="0"/>
            </a:pPr>
            <a:endParaRPr lang="nb-NO"/>
          </a:p>
        </c:txPr>
        <c:crossAx val="296805008"/>
        <c:crosses val="autoZero"/>
        <c:crossBetween val="between"/>
      </c:valAx>
      <c:spPr>
        <a:gradFill>
          <a:gsLst>
            <a:gs pos="0">
              <a:srgbClr val="63B1BC">
                <a:lumMod val="5000"/>
                <a:lumOff val="95000"/>
              </a:srgbClr>
            </a:gs>
            <a:gs pos="74000">
              <a:srgbClr val="63B1BC">
                <a:lumMod val="45000"/>
                <a:lumOff val="55000"/>
              </a:srgbClr>
            </a:gs>
            <a:gs pos="83000">
              <a:srgbClr val="63B1BC">
                <a:lumMod val="45000"/>
                <a:lumOff val="55000"/>
              </a:srgbClr>
            </a:gs>
            <a:gs pos="100000">
              <a:srgbClr val="63B1BC">
                <a:lumMod val="30000"/>
                <a:lumOff val="70000"/>
              </a:srgbClr>
            </a:gs>
          </a:gsLst>
          <a:lin ang="5400000" scaled="1"/>
        </a:gradFill>
      </c:spPr>
    </c:plotArea>
    <c:legend>
      <c:legendPos val="b"/>
      <c:overlay val="0"/>
      <c:txPr>
        <a:bodyPr/>
        <a:lstStyle/>
        <a:p>
          <a:pPr>
            <a:defRPr sz="1000" baseline="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'Ark1'!$B$1</c:f>
              <c:strCache>
                <c:ptCount val="1"/>
                <c:pt idx="0">
                  <c:v>Deposits</c:v>
                </c:pt>
              </c:strCache>
            </c:strRef>
          </c:tx>
          <c:invertIfNegative val="0"/>
          <c:dLbls>
            <c:spPr>
              <a:noFill/>
              <a:ln>
                <a:noFill/>
              </a:ln>
              <a:effectLst/>
            </c:spPr>
            <c:txPr>
              <a:bodyPr/>
              <a:lstStyle/>
              <a:p>
                <a:pPr>
                  <a:defRPr sz="100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'Ark1'!$A$2:$A$9</c:f>
              <c:strCache>
                <c:ptCount val="8"/>
                <c:pt idx="0">
                  <c:v>Q115</c:v>
                </c:pt>
                <c:pt idx="1">
                  <c:v>Q215</c:v>
                </c:pt>
                <c:pt idx="2">
                  <c:v>Q315</c:v>
                </c:pt>
                <c:pt idx="3">
                  <c:v>Q415</c:v>
                </c:pt>
                <c:pt idx="4">
                  <c:v>Q116</c:v>
                </c:pt>
                <c:pt idx="5">
                  <c:v>Q216</c:v>
                </c:pt>
                <c:pt idx="6">
                  <c:v>Q316</c:v>
                </c:pt>
                <c:pt idx="7">
                  <c:v>Q416</c:v>
                </c:pt>
              </c:strCache>
            </c:strRef>
          </c:cat>
          <c:val>
            <c:numRef>
              <c:f>'Ark1'!$B$2:$B$9</c:f>
              <c:numCache>
                <c:formatCode>#,##0</c:formatCode>
                <c:ptCount val="8"/>
                <c:pt idx="0">
                  <c:v>8062</c:v>
                </c:pt>
                <c:pt idx="1">
                  <c:v>8337</c:v>
                </c:pt>
                <c:pt idx="2">
                  <c:v>8243</c:v>
                </c:pt>
                <c:pt idx="3">
                  <c:v>8244</c:v>
                </c:pt>
                <c:pt idx="4">
                  <c:v>8262</c:v>
                </c:pt>
                <c:pt idx="5">
                  <c:v>8357</c:v>
                </c:pt>
                <c:pt idx="6">
                  <c:v>8136</c:v>
                </c:pt>
                <c:pt idx="7">
                  <c:v>8332</c:v>
                </c:pt>
              </c:numCache>
            </c:numRef>
          </c:val>
        </c:ser>
        <c:ser>
          <c:idx val="1"/>
          <c:order val="1"/>
          <c:tx>
            <c:strRef>
              <c:f>'Ark1'!$C$1</c:f>
              <c:strCache>
                <c:ptCount val="1"/>
                <c:pt idx="0">
                  <c:v>Senior </c:v>
                </c:pt>
              </c:strCache>
            </c:strRef>
          </c:tx>
          <c:invertIfNegative val="0"/>
          <c:dLbls>
            <c:dLbl>
              <c:idx val="6"/>
              <c:tx>
                <c:rich>
                  <a:bodyPr/>
                  <a:lstStyle/>
                  <a:p>
                    <a:r>
                      <a:rPr lang="en-US" dirty="0" smtClean="0"/>
                      <a:t>2.877</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'Ark1'!$A$2:$A$9</c:f>
              <c:strCache>
                <c:ptCount val="8"/>
                <c:pt idx="0">
                  <c:v>Q115</c:v>
                </c:pt>
                <c:pt idx="1">
                  <c:v>Q215</c:v>
                </c:pt>
                <c:pt idx="2">
                  <c:v>Q315</c:v>
                </c:pt>
                <c:pt idx="3">
                  <c:v>Q415</c:v>
                </c:pt>
                <c:pt idx="4">
                  <c:v>Q116</c:v>
                </c:pt>
                <c:pt idx="5">
                  <c:v>Q216</c:v>
                </c:pt>
                <c:pt idx="6">
                  <c:v>Q316</c:v>
                </c:pt>
                <c:pt idx="7">
                  <c:v>Q416</c:v>
                </c:pt>
              </c:strCache>
            </c:strRef>
          </c:cat>
          <c:val>
            <c:numRef>
              <c:f>'Ark1'!$C$2:$C$9</c:f>
              <c:numCache>
                <c:formatCode>#,##0</c:formatCode>
                <c:ptCount val="8"/>
                <c:pt idx="0">
                  <c:v>2861</c:v>
                </c:pt>
                <c:pt idx="1">
                  <c:v>2708</c:v>
                </c:pt>
                <c:pt idx="2">
                  <c:v>2579</c:v>
                </c:pt>
                <c:pt idx="3">
                  <c:v>2650</c:v>
                </c:pt>
                <c:pt idx="4">
                  <c:v>2588</c:v>
                </c:pt>
                <c:pt idx="5">
                  <c:v>2811</c:v>
                </c:pt>
                <c:pt idx="6">
                  <c:v>2877</c:v>
                </c:pt>
                <c:pt idx="7">
                  <c:v>2911</c:v>
                </c:pt>
              </c:numCache>
            </c:numRef>
          </c:val>
        </c:ser>
        <c:ser>
          <c:idx val="2"/>
          <c:order val="2"/>
          <c:tx>
            <c:strRef>
              <c:f>'Ark1'!$D$1</c:f>
              <c:strCache>
                <c:ptCount val="1"/>
                <c:pt idx="0">
                  <c:v>Sub/Tier 1</c:v>
                </c:pt>
              </c:strCache>
            </c:strRef>
          </c:tx>
          <c:invertIfNegative val="0"/>
          <c:dLbls>
            <c:spPr>
              <a:noFill/>
              <a:ln>
                <a:noFill/>
              </a:ln>
              <a:effectLst/>
            </c:spPr>
            <c:txPr>
              <a:bodyPr/>
              <a:lstStyle/>
              <a:p>
                <a:pPr>
                  <a:defRPr sz="100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'Ark1'!$A$2:$A$9</c:f>
              <c:strCache>
                <c:ptCount val="8"/>
                <c:pt idx="0">
                  <c:v>Q115</c:v>
                </c:pt>
                <c:pt idx="1">
                  <c:v>Q215</c:v>
                </c:pt>
                <c:pt idx="2">
                  <c:v>Q315</c:v>
                </c:pt>
                <c:pt idx="3">
                  <c:v>Q415</c:v>
                </c:pt>
                <c:pt idx="4">
                  <c:v>Q116</c:v>
                </c:pt>
                <c:pt idx="5">
                  <c:v>Q216</c:v>
                </c:pt>
                <c:pt idx="6">
                  <c:v>Q316</c:v>
                </c:pt>
                <c:pt idx="7">
                  <c:v>Q416</c:v>
                </c:pt>
              </c:strCache>
            </c:strRef>
          </c:cat>
          <c:val>
            <c:numRef>
              <c:f>'Ark1'!$D$2:$D$9</c:f>
              <c:numCache>
                <c:formatCode>#,##0</c:formatCode>
                <c:ptCount val="8"/>
                <c:pt idx="0">
                  <c:v>135</c:v>
                </c:pt>
                <c:pt idx="1">
                  <c:v>135</c:v>
                </c:pt>
                <c:pt idx="2">
                  <c:v>135</c:v>
                </c:pt>
                <c:pt idx="3">
                  <c:v>134</c:v>
                </c:pt>
                <c:pt idx="4">
                  <c:v>133</c:v>
                </c:pt>
                <c:pt idx="5">
                  <c:v>133</c:v>
                </c:pt>
                <c:pt idx="6">
                  <c:v>233</c:v>
                </c:pt>
                <c:pt idx="7">
                  <c:v>232</c:v>
                </c:pt>
              </c:numCache>
            </c:numRef>
          </c:val>
        </c:ser>
        <c:ser>
          <c:idx val="3"/>
          <c:order val="3"/>
          <c:tx>
            <c:strRef>
              <c:f>'Ark1'!$E$1</c:f>
              <c:strCache>
                <c:ptCount val="1"/>
                <c:pt idx="0">
                  <c:v>Covered/EBK</c:v>
                </c:pt>
              </c:strCache>
            </c:strRef>
          </c:tx>
          <c:spPr>
            <a:solidFill>
              <a:srgbClr val="84BD00"/>
            </a:solidFill>
          </c:spPr>
          <c:invertIfNegative val="0"/>
          <c:dLbls>
            <c:spPr>
              <a:noFill/>
              <a:ln>
                <a:noFill/>
              </a:ln>
              <a:effectLst/>
            </c:spPr>
            <c:txPr>
              <a:bodyPr/>
              <a:lstStyle/>
              <a:p>
                <a:pPr>
                  <a:defRPr sz="100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'Ark1'!$A$2:$A$9</c:f>
              <c:strCache>
                <c:ptCount val="8"/>
                <c:pt idx="0">
                  <c:v>Q115</c:v>
                </c:pt>
                <c:pt idx="1">
                  <c:v>Q215</c:v>
                </c:pt>
                <c:pt idx="2">
                  <c:v>Q315</c:v>
                </c:pt>
                <c:pt idx="3">
                  <c:v>Q415</c:v>
                </c:pt>
                <c:pt idx="4">
                  <c:v>Q116</c:v>
                </c:pt>
                <c:pt idx="5">
                  <c:v>Q216</c:v>
                </c:pt>
                <c:pt idx="6">
                  <c:v>Q316</c:v>
                </c:pt>
                <c:pt idx="7">
                  <c:v>Q416</c:v>
                </c:pt>
              </c:strCache>
            </c:strRef>
          </c:cat>
          <c:val>
            <c:numRef>
              <c:f>'Ark1'!$E$2:$E$9</c:f>
              <c:numCache>
                <c:formatCode>#,##0</c:formatCode>
                <c:ptCount val="8"/>
                <c:pt idx="0">
                  <c:v>3982</c:v>
                </c:pt>
                <c:pt idx="1">
                  <c:v>4140</c:v>
                </c:pt>
                <c:pt idx="2">
                  <c:v>4205</c:v>
                </c:pt>
                <c:pt idx="3">
                  <c:v>4265</c:v>
                </c:pt>
                <c:pt idx="4">
                  <c:v>4273</c:v>
                </c:pt>
                <c:pt idx="5">
                  <c:v>4398</c:v>
                </c:pt>
                <c:pt idx="6">
                  <c:v>4443</c:v>
                </c:pt>
                <c:pt idx="7">
                  <c:v>4519</c:v>
                </c:pt>
              </c:numCache>
            </c:numRef>
          </c:val>
        </c:ser>
        <c:dLbls>
          <c:showLegendKey val="0"/>
          <c:showVal val="0"/>
          <c:showCatName val="0"/>
          <c:showSerName val="0"/>
          <c:showPercent val="0"/>
          <c:showBubbleSize val="0"/>
        </c:dLbls>
        <c:gapWidth val="75"/>
        <c:overlap val="100"/>
        <c:axId val="297641848"/>
        <c:axId val="297642240"/>
      </c:barChart>
      <c:lineChart>
        <c:grouping val="standard"/>
        <c:varyColors val="0"/>
        <c:ser>
          <c:idx val="4"/>
          <c:order val="4"/>
          <c:tx>
            <c:strRef>
              <c:f>'Ark1'!$F$1</c:f>
              <c:strCache>
                <c:ptCount val="1"/>
                <c:pt idx="0">
                  <c:v>Overall</c:v>
                </c:pt>
              </c:strCache>
            </c:strRef>
          </c:tx>
          <c:spPr>
            <a:ln>
              <a:solidFill>
                <a:schemeClr val="bg2">
                  <a:lumMod val="75000"/>
                </a:schemeClr>
              </a:solidFill>
            </a:ln>
          </c:spPr>
          <c:marker>
            <c:symbol val="square"/>
            <c:size val="5"/>
            <c:spPr>
              <a:solidFill>
                <a:schemeClr val="bg2"/>
              </a:solidFill>
            </c:spPr>
          </c:marker>
          <c:dLbls>
            <c:dLbl>
              <c:idx val="0"/>
              <c:layout>
                <c:manualLayout>
                  <c:x val="-4.5007029500614353E-2"/>
                  <c:y val="-9.3640053483880548E-2"/>
                </c:manualLayout>
              </c:layout>
              <c:tx>
                <c:rich>
                  <a:bodyPr/>
                  <a:lstStyle/>
                  <a:p>
                    <a:r>
                      <a:rPr lang="en-US" sz="1000" baseline="0" dirty="0"/>
                      <a:t>15.040</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5007029500614325E-2"/>
                  <c:y val="-7.925621750111425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6970059946933219E-2"/>
                  <c:y val="-8.737269350765117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8577453857669447E-2"/>
                  <c:y val="-8.1509433962264149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0184847768405675E-2"/>
                  <c:y val="-8.4528301886792459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0184847768405675E-2"/>
                  <c:y val="-6.2805764373792899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4.1792241679141785E-2"/>
                  <c:y val="-6.465511811023622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4.0184847768405793E-2"/>
                  <c:y val="-5.4339622641509433E-2"/>
                </c:manualLayout>
              </c:layout>
              <c:showLegendKey val="0"/>
              <c:showVal val="1"/>
              <c:showCatName val="0"/>
              <c:showSerName val="0"/>
              <c:showPercent val="0"/>
              <c:showBubbleSize val="0"/>
              <c:extLst>
                <c:ext xmlns:c15="http://schemas.microsoft.com/office/drawing/2012/chart" uri="{CE6537A1-D6FC-4f65-9D91-7224C49458BB}"/>
              </c:extLst>
            </c:dLbl>
            <c:spPr>
              <a:solidFill>
                <a:schemeClr val="accent3"/>
              </a:solidFill>
            </c:spPr>
            <c:txPr>
              <a:bodyPr/>
              <a:lstStyle/>
              <a:p>
                <a:pPr>
                  <a:defRPr sz="100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'Ark1'!$A$2:$A$9</c:f>
              <c:strCache>
                <c:ptCount val="8"/>
                <c:pt idx="0">
                  <c:v>Q115</c:v>
                </c:pt>
                <c:pt idx="1">
                  <c:v>Q215</c:v>
                </c:pt>
                <c:pt idx="2">
                  <c:v>Q315</c:v>
                </c:pt>
                <c:pt idx="3">
                  <c:v>Q415</c:v>
                </c:pt>
                <c:pt idx="4">
                  <c:v>Q116</c:v>
                </c:pt>
                <c:pt idx="5">
                  <c:v>Q216</c:v>
                </c:pt>
                <c:pt idx="6">
                  <c:v>Q316</c:v>
                </c:pt>
                <c:pt idx="7">
                  <c:v>Q416</c:v>
                </c:pt>
              </c:strCache>
            </c:strRef>
          </c:cat>
          <c:val>
            <c:numRef>
              <c:f>'Ark1'!$F$2:$F$9</c:f>
              <c:numCache>
                <c:formatCode>#,##0</c:formatCode>
                <c:ptCount val="8"/>
                <c:pt idx="0">
                  <c:v>15040</c:v>
                </c:pt>
                <c:pt idx="1">
                  <c:v>15320</c:v>
                </c:pt>
                <c:pt idx="2">
                  <c:v>15162</c:v>
                </c:pt>
                <c:pt idx="3">
                  <c:v>15293</c:v>
                </c:pt>
                <c:pt idx="4">
                  <c:v>15256</c:v>
                </c:pt>
                <c:pt idx="5">
                  <c:v>15699</c:v>
                </c:pt>
                <c:pt idx="6">
                  <c:v>15689</c:v>
                </c:pt>
                <c:pt idx="7">
                  <c:v>15994</c:v>
                </c:pt>
              </c:numCache>
            </c:numRef>
          </c:val>
          <c:smooth val="0"/>
        </c:ser>
        <c:dLbls>
          <c:showLegendKey val="0"/>
          <c:showVal val="0"/>
          <c:showCatName val="0"/>
          <c:showSerName val="0"/>
          <c:showPercent val="0"/>
          <c:showBubbleSize val="0"/>
        </c:dLbls>
        <c:marker val="1"/>
        <c:smooth val="0"/>
        <c:axId val="297641848"/>
        <c:axId val="297642240"/>
      </c:lineChart>
      <c:catAx>
        <c:axId val="297641848"/>
        <c:scaling>
          <c:orientation val="minMax"/>
        </c:scaling>
        <c:delete val="0"/>
        <c:axPos val="b"/>
        <c:numFmt formatCode="General" sourceLinked="0"/>
        <c:majorTickMark val="none"/>
        <c:minorTickMark val="none"/>
        <c:tickLblPos val="nextTo"/>
        <c:txPr>
          <a:bodyPr/>
          <a:lstStyle/>
          <a:p>
            <a:pPr>
              <a:defRPr sz="1000" baseline="0"/>
            </a:pPr>
            <a:endParaRPr lang="nb-NO"/>
          </a:p>
        </c:txPr>
        <c:crossAx val="297642240"/>
        <c:crosses val="autoZero"/>
        <c:auto val="1"/>
        <c:lblAlgn val="ctr"/>
        <c:lblOffset val="100"/>
        <c:noMultiLvlLbl val="0"/>
      </c:catAx>
      <c:valAx>
        <c:axId val="297642240"/>
        <c:scaling>
          <c:orientation val="minMax"/>
          <c:max val="18000"/>
        </c:scaling>
        <c:delete val="0"/>
        <c:axPos val="l"/>
        <c:majorGridlines/>
        <c:numFmt formatCode="#,##0" sourceLinked="1"/>
        <c:majorTickMark val="none"/>
        <c:minorTickMark val="none"/>
        <c:tickLblPos val="nextTo"/>
        <c:spPr>
          <a:ln w="9525">
            <a:noFill/>
          </a:ln>
        </c:spPr>
        <c:txPr>
          <a:bodyPr/>
          <a:lstStyle/>
          <a:p>
            <a:pPr>
              <a:defRPr sz="1000" baseline="0"/>
            </a:pPr>
            <a:endParaRPr lang="nb-NO"/>
          </a:p>
        </c:txPr>
        <c:crossAx val="297641848"/>
        <c:crosses val="autoZero"/>
        <c:crossBetween val="between"/>
      </c:valAx>
      <c:spPr>
        <a:gradFill>
          <a:gsLst>
            <a:gs pos="0">
              <a:srgbClr val="63B1BC">
                <a:lumMod val="5000"/>
                <a:lumOff val="95000"/>
              </a:srgbClr>
            </a:gs>
            <a:gs pos="74000">
              <a:srgbClr val="63B1BC">
                <a:lumMod val="45000"/>
                <a:lumOff val="55000"/>
              </a:srgbClr>
            </a:gs>
            <a:gs pos="83000">
              <a:srgbClr val="63B1BC">
                <a:lumMod val="45000"/>
                <a:lumOff val="55000"/>
              </a:srgbClr>
            </a:gs>
            <a:gs pos="100000">
              <a:srgbClr val="63B1BC">
                <a:lumMod val="30000"/>
                <a:lumOff val="70000"/>
              </a:srgbClr>
            </a:gs>
          </a:gsLst>
          <a:lin ang="5400000" scaled="1"/>
        </a:gradFill>
      </c:spPr>
    </c:plotArea>
    <c:legend>
      <c:legendPos val="b"/>
      <c:overlay val="0"/>
      <c:txPr>
        <a:bodyPr/>
        <a:lstStyle/>
        <a:p>
          <a:pPr>
            <a:defRPr sz="1000" baseline="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275615023646499"/>
          <c:y val="5.8064233315300202E-2"/>
          <c:w val="0.75739882165078998"/>
          <c:h val="0.73084433370790902"/>
        </c:manualLayout>
      </c:layout>
      <c:lineChart>
        <c:grouping val="standard"/>
        <c:varyColors val="0"/>
        <c:ser>
          <c:idx val="0"/>
          <c:order val="0"/>
          <c:tx>
            <c:strRef>
              <c:f>Samlet!$A$8</c:f>
              <c:strCache>
                <c:ptCount val="1"/>
                <c:pt idx="0">
                  <c:v>Rogaland Fylke</c:v>
                </c:pt>
              </c:strCache>
            </c:strRef>
          </c:tx>
          <c:marker>
            <c:symbol val="none"/>
          </c:marker>
          <c:cat>
            <c:strRef>
              <c:f>Samlet!$B$1:$AD$1</c:f>
              <c:strCache>
                <c:ptCount val="29"/>
                <c:pt idx="0">
                  <c:v>2014M01</c:v>
                </c:pt>
                <c:pt idx="1">
                  <c:v>2014M02</c:v>
                </c:pt>
                <c:pt idx="2">
                  <c:v>2014M03</c:v>
                </c:pt>
                <c:pt idx="3">
                  <c:v>2014M04</c:v>
                </c:pt>
                <c:pt idx="4">
                  <c:v>2014M05</c:v>
                </c:pt>
                <c:pt idx="5">
                  <c:v>2014M06</c:v>
                </c:pt>
                <c:pt idx="6">
                  <c:v>2014M07</c:v>
                </c:pt>
                <c:pt idx="7">
                  <c:v>2014M08</c:v>
                </c:pt>
                <c:pt idx="8">
                  <c:v>2014M09</c:v>
                </c:pt>
                <c:pt idx="9">
                  <c:v>2014M10</c:v>
                </c:pt>
                <c:pt idx="10">
                  <c:v>2014M11</c:v>
                </c:pt>
                <c:pt idx="11">
                  <c:v>2014M12</c:v>
                </c:pt>
                <c:pt idx="12">
                  <c:v>2015M01</c:v>
                </c:pt>
                <c:pt idx="13">
                  <c:v>2015M02</c:v>
                </c:pt>
                <c:pt idx="14">
                  <c:v>2015M03</c:v>
                </c:pt>
                <c:pt idx="15">
                  <c:v>2015M04</c:v>
                </c:pt>
                <c:pt idx="16">
                  <c:v>2015M05</c:v>
                </c:pt>
                <c:pt idx="17">
                  <c:v>2015M06</c:v>
                </c:pt>
                <c:pt idx="18">
                  <c:v>2015M07</c:v>
                </c:pt>
                <c:pt idx="19">
                  <c:v>2015M08</c:v>
                </c:pt>
                <c:pt idx="20">
                  <c:v>2015M09</c:v>
                </c:pt>
                <c:pt idx="21">
                  <c:v>2015M10</c:v>
                </c:pt>
                <c:pt idx="22">
                  <c:v>2015M11</c:v>
                </c:pt>
                <c:pt idx="23">
                  <c:v>2015M12</c:v>
                </c:pt>
                <c:pt idx="24">
                  <c:v>2016M01</c:v>
                </c:pt>
                <c:pt idx="25">
                  <c:v>2016M02</c:v>
                </c:pt>
                <c:pt idx="26">
                  <c:v>2016M03</c:v>
                </c:pt>
                <c:pt idx="27">
                  <c:v>2016M04</c:v>
                </c:pt>
                <c:pt idx="28">
                  <c:v>2016M05</c:v>
                </c:pt>
              </c:strCache>
            </c:strRef>
          </c:cat>
          <c:val>
            <c:numRef>
              <c:f>Samlet!$B$8:$AD$8</c:f>
              <c:numCache>
                <c:formatCode>General</c:formatCode>
                <c:ptCount val="29"/>
                <c:pt idx="0">
                  <c:v>2.1999999999999999E-2</c:v>
                </c:pt>
                <c:pt idx="1">
                  <c:v>2.1999999999999999E-2</c:v>
                </c:pt>
                <c:pt idx="2">
                  <c:v>2.1000000000000001E-2</c:v>
                </c:pt>
                <c:pt idx="3">
                  <c:v>0.02</c:v>
                </c:pt>
                <c:pt idx="4">
                  <c:v>0.02</c:v>
                </c:pt>
                <c:pt idx="5">
                  <c:v>2.1000000000000001E-2</c:v>
                </c:pt>
                <c:pt idx="6">
                  <c:v>2.1000000000000001E-2</c:v>
                </c:pt>
                <c:pt idx="7">
                  <c:v>2.1999999999999999E-2</c:v>
                </c:pt>
                <c:pt idx="8">
                  <c:v>2.3E-2</c:v>
                </c:pt>
                <c:pt idx="9">
                  <c:v>2.3E-2</c:v>
                </c:pt>
                <c:pt idx="10">
                  <c:v>2.3E-2</c:v>
                </c:pt>
                <c:pt idx="11">
                  <c:v>2.4E-2</c:v>
                </c:pt>
                <c:pt idx="12">
                  <c:v>2.8000000000000001E-2</c:v>
                </c:pt>
                <c:pt idx="13">
                  <c:v>2.9000000000000001E-2</c:v>
                </c:pt>
                <c:pt idx="14">
                  <c:v>0.03</c:v>
                </c:pt>
                <c:pt idx="15">
                  <c:v>3.1E-2</c:v>
                </c:pt>
                <c:pt idx="16">
                  <c:v>0.03</c:v>
                </c:pt>
                <c:pt idx="17">
                  <c:v>3.1E-2</c:v>
                </c:pt>
                <c:pt idx="18">
                  <c:v>3.5000000000000003E-2</c:v>
                </c:pt>
                <c:pt idx="19">
                  <c:v>3.5999999999999997E-2</c:v>
                </c:pt>
                <c:pt idx="20">
                  <c:v>3.7999999999999999E-2</c:v>
                </c:pt>
                <c:pt idx="21">
                  <c:v>0.04</c:v>
                </c:pt>
                <c:pt idx="22">
                  <c:v>4.1000000000000002E-2</c:v>
                </c:pt>
                <c:pt idx="23">
                  <c:v>4.2999999999999997E-2</c:v>
                </c:pt>
                <c:pt idx="24">
                  <c:v>4.8000000000000001E-2</c:v>
                </c:pt>
                <c:pt idx="25">
                  <c:v>4.8000000000000001E-2</c:v>
                </c:pt>
                <c:pt idx="26">
                  <c:v>4.5999999999999999E-2</c:v>
                </c:pt>
                <c:pt idx="27">
                  <c:v>4.4999999999999998E-2</c:v>
                </c:pt>
                <c:pt idx="28">
                  <c:v>4.2999999999999997E-2</c:v>
                </c:pt>
              </c:numCache>
            </c:numRef>
          </c:val>
          <c:smooth val="0"/>
        </c:ser>
        <c:ser>
          <c:idx val="1"/>
          <c:order val="1"/>
          <c:tx>
            <c:strRef>
              <c:f>Samlet!$A$9</c:f>
              <c:strCache>
                <c:ptCount val="1"/>
                <c:pt idx="0">
                  <c:v>Hå Kommune</c:v>
                </c:pt>
              </c:strCache>
            </c:strRef>
          </c:tx>
          <c:marker>
            <c:symbol val="none"/>
          </c:marker>
          <c:cat>
            <c:strRef>
              <c:f>Samlet!$B$1:$AD$1</c:f>
              <c:strCache>
                <c:ptCount val="29"/>
                <c:pt idx="0">
                  <c:v>2014M01</c:v>
                </c:pt>
                <c:pt idx="1">
                  <c:v>2014M02</c:v>
                </c:pt>
                <c:pt idx="2">
                  <c:v>2014M03</c:v>
                </c:pt>
                <c:pt idx="3">
                  <c:v>2014M04</c:v>
                </c:pt>
                <c:pt idx="4">
                  <c:v>2014M05</c:v>
                </c:pt>
                <c:pt idx="5">
                  <c:v>2014M06</c:v>
                </c:pt>
                <c:pt idx="6">
                  <c:v>2014M07</c:v>
                </c:pt>
                <c:pt idx="7">
                  <c:v>2014M08</c:v>
                </c:pt>
                <c:pt idx="8">
                  <c:v>2014M09</c:v>
                </c:pt>
                <c:pt idx="9">
                  <c:v>2014M10</c:v>
                </c:pt>
                <c:pt idx="10">
                  <c:v>2014M11</c:v>
                </c:pt>
                <c:pt idx="11">
                  <c:v>2014M12</c:v>
                </c:pt>
                <c:pt idx="12">
                  <c:v>2015M01</c:v>
                </c:pt>
                <c:pt idx="13">
                  <c:v>2015M02</c:v>
                </c:pt>
                <c:pt idx="14">
                  <c:v>2015M03</c:v>
                </c:pt>
                <c:pt idx="15">
                  <c:v>2015M04</c:v>
                </c:pt>
                <c:pt idx="16">
                  <c:v>2015M05</c:v>
                </c:pt>
                <c:pt idx="17">
                  <c:v>2015M06</c:v>
                </c:pt>
                <c:pt idx="18">
                  <c:v>2015M07</c:v>
                </c:pt>
                <c:pt idx="19">
                  <c:v>2015M08</c:v>
                </c:pt>
                <c:pt idx="20">
                  <c:v>2015M09</c:v>
                </c:pt>
                <c:pt idx="21">
                  <c:v>2015M10</c:v>
                </c:pt>
                <c:pt idx="22">
                  <c:v>2015M11</c:v>
                </c:pt>
                <c:pt idx="23">
                  <c:v>2015M12</c:v>
                </c:pt>
                <c:pt idx="24">
                  <c:v>2016M01</c:v>
                </c:pt>
                <c:pt idx="25">
                  <c:v>2016M02</c:v>
                </c:pt>
                <c:pt idx="26">
                  <c:v>2016M03</c:v>
                </c:pt>
                <c:pt idx="27">
                  <c:v>2016M04</c:v>
                </c:pt>
                <c:pt idx="28">
                  <c:v>2016M05</c:v>
                </c:pt>
              </c:strCache>
            </c:strRef>
          </c:cat>
          <c:val>
            <c:numRef>
              <c:f>Samlet!$B$9:$AD$9</c:f>
              <c:numCache>
                <c:formatCode>General</c:formatCode>
                <c:ptCount val="29"/>
                <c:pt idx="0">
                  <c:v>1.7000000000000001E-2</c:v>
                </c:pt>
                <c:pt idx="1">
                  <c:v>1.7999999999999999E-2</c:v>
                </c:pt>
                <c:pt idx="2">
                  <c:v>1.7999999999999999E-2</c:v>
                </c:pt>
                <c:pt idx="3">
                  <c:v>1.7999999999999999E-2</c:v>
                </c:pt>
                <c:pt idx="4">
                  <c:v>1.7999999999999999E-2</c:v>
                </c:pt>
                <c:pt idx="5">
                  <c:v>1.6E-2</c:v>
                </c:pt>
                <c:pt idx="6">
                  <c:v>1.7000000000000001E-2</c:v>
                </c:pt>
                <c:pt idx="7">
                  <c:v>1.9E-2</c:v>
                </c:pt>
                <c:pt idx="8">
                  <c:v>1.9E-2</c:v>
                </c:pt>
                <c:pt idx="9">
                  <c:v>1.9E-2</c:v>
                </c:pt>
                <c:pt idx="10">
                  <c:v>0.02</c:v>
                </c:pt>
                <c:pt idx="11">
                  <c:v>2.1000000000000001E-2</c:v>
                </c:pt>
                <c:pt idx="12">
                  <c:v>2.1999999999999999E-2</c:v>
                </c:pt>
                <c:pt idx="13">
                  <c:v>2.1000000000000001E-2</c:v>
                </c:pt>
                <c:pt idx="14">
                  <c:v>2.3E-2</c:v>
                </c:pt>
                <c:pt idx="15">
                  <c:v>2.5999999999999999E-2</c:v>
                </c:pt>
                <c:pt idx="16">
                  <c:v>2.1000000000000001E-2</c:v>
                </c:pt>
                <c:pt idx="17">
                  <c:v>2.4E-2</c:v>
                </c:pt>
                <c:pt idx="18">
                  <c:v>2.8000000000000001E-2</c:v>
                </c:pt>
                <c:pt idx="19">
                  <c:v>2.9000000000000001E-2</c:v>
                </c:pt>
                <c:pt idx="20">
                  <c:v>2.8000000000000001E-2</c:v>
                </c:pt>
                <c:pt idx="21">
                  <c:v>2.8000000000000001E-2</c:v>
                </c:pt>
                <c:pt idx="22">
                  <c:v>0.03</c:v>
                </c:pt>
                <c:pt idx="23">
                  <c:v>3.1E-2</c:v>
                </c:pt>
                <c:pt idx="24">
                  <c:v>3.2000000000000001E-2</c:v>
                </c:pt>
                <c:pt idx="25">
                  <c:v>3.5000000000000003E-2</c:v>
                </c:pt>
                <c:pt idx="26">
                  <c:v>3.4000000000000002E-2</c:v>
                </c:pt>
                <c:pt idx="27">
                  <c:v>0.03</c:v>
                </c:pt>
                <c:pt idx="28">
                  <c:v>2.9000000000000001E-2</c:v>
                </c:pt>
              </c:numCache>
            </c:numRef>
          </c:val>
          <c:smooth val="0"/>
        </c:ser>
        <c:ser>
          <c:idx val="2"/>
          <c:order val="2"/>
          <c:tx>
            <c:strRef>
              <c:f>Samlet!$A$10</c:f>
              <c:strCache>
                <c:ptCount val="1"/>
                <c:pt idx="0">
                  <c:v>Klepp Kommune</c:v>
                </c:pt>
              </c:strCache>
            </c:strRef>
          </c:tx>
          <c:marker>
            <c:symbol val="none"/>
          </c:marker>
          <c:cat>
            <c:strRef>
              <c:f>Samlet!$B$1:$AD$1</c:f>
              <c:strCache>
                <c:ptCount val="29"/>
                <c:pt idx="0">
                  <c:v>2014M01</c:v>
                </c:pt>
                <c:pt idx="1">
                  <c:v>2014M02</c:v>
                </c:pt>
                <c:pt idx="2">
                  <c:v>2014M03</c:v>
                </c:pt>
                <c:pt idx="3">
                  <c:v>2014M04</c:v>
                </c:pt>
                <c:pt idx="4">
                  <c:v>2014M05</c:v>
                </c:pt>
                <c:pt idx="5">
                  <c:v>2014M06</c:v>
                </c:pt>
                <c:pt idx="6">
                  <c:v>2014M07</c:v>
                </c:pt>
                <c:pt idx="7">
                  <c:v>2014M08</c:v>
                </c:pt>
                <c:pt idx="8">
                  <c:v>2014M09</c:v>
                </c:pt>
                <c:pt idx="9">
                  <c:v>2014M10</c:v>
                </c:pt>
                <c:pt idx="10">
                  <c:v>2014M11</c:v>
                </c:pt>
                <c:pt idx="11">
                  <c:v>2014M12</c:v>
                </c:pt>
                <c:pt idx="12">
                  <c:v>2015M01</c:v>
                </c:pt>
                <c:pt idx="13">
                  <c:v>2015M02</c:v>
                </c:pt>
                <c:pt idx="14">
                  <c:v>2015M03</c:v>
                </c:pt>
                <c:pt idx="15">
                  <c:v>2015M04</c:v>
                </c:pt>
                <c:pt idx="16">
                  <c:v>2015M05</c:v>
                </c:pt>
                <c:pt idx="17">
                  <c:v>2015M06</c:v>
                </c:pt>
                <c:pt idx="18">
                  <c:v>2015M07</c:v>
                </c:pt>
                <c:pt idx="19">
                  <c:v>2015M08</c:v>
                </c:pt>
                <c:pt idx="20">
                  <c:v>2015M09</c:v>
                </c:pt>
                <c:pt idx="21">
                  <c:v>2015M10</c:v>
                </c:pt>
                <c:pt idx="22">
                  <c:v>2015M11</c:v>
                </c:pt>
                <c:pt idx="23">
                  <c:v>2015M12</c:v>
                </c:pt>
                <c:pt idx="24">
                  <c:v>2016M01</c:v>
                </c:pt>
                <c:pt idx="25">
                  <c:v>2016M02</c:v>
                </c:pt>
                <c:pt idx="26">
                  <c:v>2016M03</c:v>
                </c:pt>
                <c:pt idx="27">
                  <c:v>2016M04</c:v>
                </c:pt>
                <c:pt idx="28">
                  <c:v>2016M05</c:v>
                </c:pt>
              </c:strCache>
            </c:strRef>
          </c:cat>
          <c:val>
            <c:numRef>
              <c:f>Samlet!$B$10:$AD$10</c:f>
              <c:numCache>
                <c:formatCode>General</c:formatCode>
                <c:ptCount val="29"/>
                <c:pt idx="0">
                  <c:v>1.7000000000000001E-2</c:v>
                </c:pt>
                <c:pt idx="1">
                  <c:v>1.7999999999999999E-2</c:v>
                </c:pt>
                <c:pt idx="2">
                  <c:v>1.6E-2</c:v>
                </c:pt>
                <c:pt idx="3">
                  <c:v>1.7000000000000001E-2</c:v>
                </c:pt>
                <c:pt idx="4">
                  <c:v>1.7000000000000001E-2</c:v>
                </c:pt>
                <c:pt idx="5">
                  <c:v>1.7000000000000001E-2</c:v>
                </c:pt>
                <c:pt idx="6">
                  <c:v>1.7999999999999999E-2</c:v>
                </c:pt>
                <c:pt idx="7">
                  <c:v>1.9E-2</c:v>
                </c:pt>
                <c:pt idx="8">
                  <c:v>2.1000000000000001E-2</c:v>
                </c:pt>
                <c:pt idx="9">
                  <c:v>2.1000000000000001E-2</c:v>
                </c:pt>
                <c:pt idx="10">
                  <c:v>2.1000000000000001E-2</c:v>
                </c:pt>
                <c:pt idx="11">
                  <c:v>2.1000000000000001E-2</c:v>
                </c:pt>
                <c:pt idx="12">
                  <c:v>2.1999999999999999E-2</c:v>
                </c:pt>
                <c:pt idx="13">
                  <c:v>2.4E-2</c:v>
                </c:pt>
                <c:pt idx="14">
                  <c:v>2.5000000000000001E-2</c:v>
                </c:pt>
                <c:pt idx="15">
                  <c:v>2.5999999999999999E-2</c:v>
                </c:pt>
                <c:pt idx="16">
                  <c:v>2.5000000000000001E-2</c:v>
                </c:pt>
                <c:pt idx="17">
                  <c:v>2.8000000000000001E-2</c:v>
                </c:pt>
                <c:pt idx="18">
                  <c:v>0.03</c:v>
                </c:pt>
                <c:pt idx="19">
                  <c:v>3.1E-2</c:v>
                </c:pt>
                <c:pt idx="20">
                  <c:v>3.5999999999999997E-2</c:v>
                </c:pt>
                <c:pt idx="21">
                  <c:v>3.7999999999999999E-2</c:v>
                </c:pt>
                <c:pt idx="22">
                  <c:v>3.5999999999999997E-2</c:v>
                </c:pt>
                <c:pt idx="23">
                  <c:v>3.9E-2</c:v>
                </c:pt>
                <c:pt idx="24">
                  <c:v>4.4999999999999998E-2</c:v>
                </c:pt>
                <c:pt idx="25">
                  <c:v>4.2999999999999997E-2</c:v>
                </c:pt>
                <c:pt idx="26">
                  <c:v>4.3999999999999997E-2</c:v>
                </c:pt>
                <c:pt idx="27">
                  <c:v>4.1000000000000002E-2</c:v>
                </c:pt>
                <c:pt idx="28">
                  <c:v>3.9E-2</c:v>
                </c:pt>
              </c:numCache>
            </c:numRef>
          </c:val>
          <c:smooth val="0"/>
        </c:ser>
        <c:ser>
          <c:idx val="3"/>
          <c:order val="3"/>
          <c:tx>
            <c:strRef>
              <c:f>Samlet!$A$11</c:f>
              <c:strCache>
                <c:ptCount val="1"/>
                <c:pt idx="0">
                  <c:v>Time Kommune</c:v>
                </c:pt>
              </c:strCache>
            </c:strRef>
          </c:tx>
          <c:spPr>
            <a:ln>
              <a:solidFill>
                <a:schemeClr val="tx2"/>
              </a:solidFill>
            </a:ln>
          </c:spPr>
          <c:marker>
            <c:symbol val="none"/>
          </c:marker>
          <c:cat>
            <c:strRef>
              <c:f>Samlet!$B$1:$AD$1</c:f>
              <c:strCache>
                <c:ptCount val="29"/>
                <c:pt idx="0">
                  <c:v>2014M01</c:v>
                </c:pt>
                <c:pt idx="1">
                  <c:v>2014M02</c:v>
                </c:pt>
                <c:pt idx="2">
                  <c:v>2014M03</c:v>
                </c:pt>
                <c:pt idx="3">
                  <c:v>2014M04</c:v>
                </c:pt>
                <c:pt idx="4">
                  <c:v>2014M05</c:v>
                </c:pt>
                <c:pt idx="5">
                  <c:v>2014M06</c:v>
                </c:pt>
                <c:pt idx="6">
                  <c:v>2014M07</c:v>
                </c:pt>
                <c:pt idx="7">
                  <c:v>2014M08</c:v>
                </c:pt>
                <c:pt idx="8">
                  <c:v>2014M09</c:v>
                </c:pt>
                <c:pt idx="9">
                  <c:v>2014M10</c:v>
                </c:pt>
                <c:pt idx="10">
                  <c:v>2014M11</c:v>
                </c:pt>
                <c:pt idx="11">
                  <c:v>2014M12</c:v>
                </c:pt>
                <c:pt idx="12">
                  <c:v>2015M01</c:v>
                </c:pt>
                <c:pt idx="13">
                  <c:v>2015M02</c:v>
                </c:pt>
                <c:pt idx="14">
                  <c:v>2015M03</c:v>
                </c:pt>
                <c:pt idx="15">
                  <c:v>2015M04</c:v>
                </c:pt>
                <c:pt idx="16">
                  <c:v>2015M05</c:v>
                </c:pt>
                <c:pt idx="17">
                  <c:v>2015M06</c:v>
                </c:pt>
                <c:pt idx="18">
                  <c:v>2015M07</c:v>
                </c:pt>
                <c:pt idx="19">
                  <c:v>2015M08</c:v>
                </c:pt>
                <c:pt idx="20">
                  <c:v>2015M09</c:v>
                </c:pt>
                <c:pt idx="21">
                  <c:v>2015M10</c:v>
                </c:pt>
                <c:pt idx="22">
                  <c:v>2015M11</c:v>
                </c:pt>
                <c:pt idx="23">
                  <c:v>2015M12</c:v>
                </c:pt>
                <c:pt idx="24">
                  <c:v>2016M01</c:v>
                </c:pt>
                <c:pt idx="25">
                  <c:v>2016M02</c:v>
                </c:pt>
                <c:pt idx="26">
                  <c:v>2016M03</c:v>
                </c:pt>
                <c:pt idx="27">
                  <c:v>2016M04</c:v>
                </c:pt>
                <c:pt idx="28">
                  <c:v>2016M05</c:v>
                </c:pt>
              </c:strCache>
            </c:strRef>
          </c:cat>
          <c:val>
            <c:numRef>
              <c:f>Samlet!$B$11:$AD$11</c:f>
              <c:numCache>
                <c:formatCode>General</c:formatCode>
                <c:ptCount val="29"/>
                <c:pt idx="0">
                  <c:v>0.02</c:v>
                </c:pt>
                <c:pt idx="1">
                  <c:v>1.9E-2</c:v>
                </c:pt>
                <c:pt idx="2">
                  <c:v>1.6E-2</c:v>
                </c:pt>
                <c:pt idx="3">
                  <c:v>1.4999999999999999E-2</c:v>
                </c:pt>
                <c:pt idx="4">
                  <c:v>1.6E-2</c:v>
                </c:pt>
                <c:pt idx="5">
                  <c:v>1.6E-2</c:v>
                </c:pt>
                <c:pt idx="6">
                  <c:v>1.6E-2</c:v>
                </c:pt>
                <c:pt idx="7">
                  <c:v>1.7999999999999999E-2</c:v>
                </c:pt>
                <c:pt idx="8">
                  <c:v>1.7000000000000001E-2</c:v>
                </c:pt>
                <c:pt idx="9">
                  <c:v>1.7999999999999999E-2</c:v>
                </c:pt>
                <c:pt idx="10">
                  <c:v>1.6E-2</c:v>
                </c:pt>
                <c:pt idx="11">
                  <c:v>1.9E-2</c:v>
                </c:pt>
                <c:pt idx="12">
                  <c:v>0.02</c:v>
                </c:pt>
                <c:pt idx="13">
                  <c:v>1.9E-2</c:v>
                </c:pt>
                <c:pt idx="14">
                  <c:v>2.1999999999999999E-2</c:v>
                </c:pt>
                <c:pt idx="15">
                  <c:v>2.1999999999999999E-2</c:v>
                </c:pt>
                <c:pt idx="16">
                  <c:v>2.1999999999999999E-2</c:v>
                </c:pt>
                <c:pt idx="17">
                  <c:v>2.5999999999999999E-2</c:v>
                </c:pt>
                <c:pt idx="18">
                  <c:v>0.03</c:v>
                </c:pt>
                <c:pt idx="19">
                  <c:v>3.2000000000000001E-2</c:v>
                </c:pt>
                <c:pt idx="20">
                  <c:v>3.5999999999999997E-2</c:v>
                </c:pt>
                <c:pt idx="21">
                  <c:v>3.6999999999999998E-2</c:v>
                </c:pt>
                <c:pt idx="22">
                  <c:v>3.4000000000000002E-2</c:v>
                </c:pt>
                <c:pt idx="23">
                  <c:v>3.5000000000000003E-2</c:v>
                </c:pt>
                <c:pt idx="24">
                  <c:v>0.04</c:v>
                </c:pt>
                <c:pt idx="25">
                  <c:v>3.7999999999999999E-2</c:v>
                </c:pt>
                <c:pt idx="26">
                  <c:v>3.5999999999999997E-2</c:v>
                </c:pt>
                <c:pt idx="27">
                  <c:v>3.6999999999999998E-2</c:v>
                </c:pt>
                <c:pt idx="28">
                  <c:v>3.6999999999999998E-2</c:v>
                </c:pt>
              </c:numCache>
            </c:numRef>
          </c:val>
          <c:smooth val="0"/>
        </c:ser>
        <c:dLbls>
          <c:showLegendKey val="0"/>
          <c:showVal val="0"/>
          <c:showCatName val="0"/>
          <c:showSerName val="0"/>
          <c:showPercent val="0"/>
          <c:showBubbleSize val="0"/>
        </c:dLbls>
        <c:smooth val="0"/>
        <c:axId val="166414712"/>
        <c:axId val="166521952"/>
      </c:lineChart>
      <c:catAx>
        <c:axId val="166414712"/>
        <c:scaling>
          <c:orientation val="minMax"/>
        </c:scaling>
        <c:delete val="0"/>
        <c:axPos val="b"/>
        <c:numFmt formatCode="General" sourceLinked="0"/>
        <c:majorTickMark val="out"/>
        <c:minorTickMark val="none"/>
        <c:tickLblPos val="nextTo"/>
        <c:crossAx val="166521952"/>
        <c:crosses val="autoZero"/>
        <c:auto val="1"/>
        <c:lblAlgn val="ctr"/>
        <c:lblOffset val="100"/>
        <c:tickLblSkip val="9"/>
        <c:tickMarkSkip val="9"/>
        <c:noMultiLvlLbl val="0"/>
      </c:catAx>
      <c:valAx>
        <c:axId val="166521952"/>
        <c:scaling>
          <c:orientation val="minMax"/>
          <c:max val="0.05"/>
        </c:scaling>
        <c:delete val="0"/>
        <c:axPos val="l"/>
        <c:majorGridlines>
          <c:spPr>
            <a:ln>
              <a:solidFill>
                <a:schemeClr val="bg2">
                  <a:lumMod val="40000"/>
                  <a:lumOff val="60000"/>
                </a:schemeClr>
              </a:solidFill>
            </a:ln>
          </c:spPr>
        </c:majorGridlines>
        <c:numFmt formatCode="0.0\ %" sourceLinked="0"/>
        <c:majorTickMark val="out"/>
        <c:minorTickMark val="none"/>
        <c:tickLblPos val="nextTo"/>
        <c:crossAx val="166414712"/>
        <c:crosses val="autoZero"/>
        <c:crossBetween val="between"/>
      </c:valAx>
    </c:plotArea>
    <c:legend>
      <c:legendPos val="b"/>
      <c:layout>
        <c:manualLayout>
          <c:xMode val="edge"/>
          <c:yMode val="edge"/>
          <c:x val="0"/>
          <c:y val="0.843877370427212"/>
          <c:w val="1"/>
          <c:h val="0.156122629572788"/>
        </c:manualLayout>
      </c:layout>
      <c:overlay val="0"/>
      <c:txPr>
        <a:bodyPr/>
        <a:lstStyle/>
        <a:p>
          <a:pPr>
            <a:defRPr sz="900"/>
          </a:pPr>
          <a:endParaRPr lang="nb-NO"/>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098318137372"/>
          <c:y val="5.8064233315300098E-2"/>
          <c:w val="0.80846038253573504"/>
          <c:h val="0.73064142755633499"/>
        </c:manualLayout>
      </c:layout>
      <c:lineChart>
        <c:grouping val="standard"/>
        <c:varyColors val="0"/>
        <c:ser>
          <c:idx val="1"/>
          <c:order val="0"/>
          <c:tx>
            <c:strRef>
              <c:f>Boligpriser!$A$3</c:f>
              <c:strCache>
                <c:ptCount val="1"/>
                <c:pt idx="0">
                  <c:v>Stavanger</c:v>
                </c:pt>
              </c:strCache>
            </c:strRef>
          </c:tx>
          <c:spPr>
            <a:ln>
              <a:solidFill>
                <a:schemeClr val="accent1"/>
              </a:solidFill>
            </a:ln>
          </c:spPr>
          <c:marker>
            <c:symbol val="none"/>
          </c:marker>
          <c:cat>
            <c:numRef>
              <c:f>Boligpriser!$B$1:$FG$1</c:f>
              <c:numCache>
                <c:formatCode>mmm\-yy</c:formatCode>
                <c:ptCount val="162"/>
                <c:pt idx="0">
                  <c:v>37622</c:v>
                </c:pt>
                <c:pt idx="1">
                  <c:v>37653</c:v>
                </c:pt>
                <c:pt idx="2">
                  <c:v>37681</c:v>
                </c:pt>
                <c:pt idx="3">
                  <c:v>37712</c:v>
                </c:pt>
                <c:pt idx="4">
                  <c:v>37742</c:v>
                </c:pt>
                <c:pt idx="5">
                  <c:v>37773</c:v>
                </c:pt>
                <c:pt idx="6">
                  <c:v>37803</c:v>
                </c:pt>
                <c:pt idx="7">
                  <c:v>37834</c:v>
                </c:pt>
                <c:pt idx="8">
                  <c:v>37865</c:v>
                </c:pt>
                <c:pt idx="9">
                  <c:v>37895</c:v>
                </c:pt>
                <c:pt idx="10">
                  <c:v>37926</c:v>
                </c:pt>
                <c:pt idx="11">
                  <c:v>37956</c:v>
                </c:pt>
                <c:pt idx="12">
                  <c:v>37987</c:v>
                </c:pt>
                <c:pt idx="13">
                  <c:v>38018</c:v>
                </c:pt>
                <c:pt idx="14">
                  <c:v>38047</c:v>
                </c:pt>
                <c:pt idx="15">
                  <c:v>38078</c:v>
                </c:pt>
                <c:pt idx="16">
                  <c:v>38108</c:v>
                </c:pt>
                <c:pt idx="17">
                  <c:v>38139</c:v>
                </c:pt>
                <c:pt idx="18">
                  <c:v>38169</c:v>
                </c:pt>
                <c:pt idx="19">
                  <c:v>38200</c:v>
                </c:pt>
                <c:pt idx="20">
                  <c:v>38231</c:v>
                </c:pt>
                <c:pt idx="21">
                  <c:v>38261</c:v>
                </c:pt>
                <c:pt idx="22">
                  <c:v>38292</c:v>
                </c:pt>
                <c:pt idx="23">
                  <c:v>38322</c:v>
                </c:pt>
                <c:pt idx="24">
                  <c:v>38353</c:v>
                </c:pt>
                <c:pt idx="25">
                  <c:v>38384</c:v>
                </c:pt>
                <c:pt idx="26">
                  <c:v>38412</c:v>
                </c:pt>
                <c:pt idx="27">
                  <c:v>38443</c:v>
                </c:pt>
                <c:pt idx="28">
                  <c:v>38473</c:v>
                </c:pt>
                <c:pt idx="29">
                  <c:v>38504</c:v>
                </c:pt>
                <c:pt idx="30">
                  <c:v>38534</c:v>
                </c:pt>
                <c:pt idx="31">
                  <c:v>38565</c:v>
                </c:pt>
                <c:pt idx="32">
                  <c:v>38596</c:v>
                </c:pt>
                <c:pt idx="33">
                  <c:v>38626</c:v>
                </c:pt>
                <c:pt idx="34">
                  <c:v>38657</c:v>
                </c:pt>
                <c:pt idx="35">
                  <c:v>38687</c:v>
                </c:pt>
                <c:pt idx="36">
                  <c:v>38718</c:v>
                </c:pt>
                <c:pt idx="37">
                  <c:v>38749</c:v>
                </c:pt>
                <c:pt idx="38">
                  <c:v>38777</c:v>
                </c:pt>
                <c:pt idx="39">
                  <c:v>38808</c:v>
                </c:pt>
                <c:pt idx="40">
                  <c:v>38838</c:v>
                </c:pt>
                <c:pt idx="41">
                  <c:v>38869</c:v>
                </c:pt>
                <c:pt idx="42">
                  <c:v>38899</c:v>
                </c:pt>
                <c:pt idx="43">
                  <c:v>38930</c:v>
                </c:pt>
                <c:pt idx="44">
                  <c:v>38961</c:v>
                </c:pt>
                <c:pt idx="45">
                  <c:v>38991</c:v>
                </c:pt>
                <c:pt idx="46">
                  <c:v>39022</c:v>
                </c:pt>
                <c:pt idx="47">
                  <c:v>39052</c:v>
                </c:pt>
                <c:pt idx="48" formatCode="General">
                  <c:v>2007</c:v>
                </c:pt>
                <c:pt idx="49">
                  <c:v>39114</c:v>
                </c:pt>
                <c:pt idx="50">
                  <c:v>39142</c:v>
                </c:pt>
                <c:pt idx="51">
                  <c:v>39173</c:v>
                </c:pt>
                <c:pt idx="52">
                  <c:v>39203</c:v>
                </c:pt>
                <c:pt idx="53">
                  <c:v>39234</c:v>
                </c:pt>
                <c:pt idx="54">
                  <c:v>39264</c:v>
                </c:pt>
                <c:pt idx="55">
                  <c:v>39295</c:v>
                </c:pt>
                <c:pt idx="56">
                  <c:v>39326</c:v>
                </c:pt>
                <c:pt idx="57">
                  <c:v>39356</c:v>
                </c:pt>
                <c:pt idx="58">
                  <c:v>39387</c:v>
                </c:pt>
                <c:pt idx="59">
                  <c:v>39417</c:v>
                </c:pt>
                <c:pt idx="60" formatCode="General">
                  <c:v>2007</c:v>
                </c:pt>
                <c:pt idx="61">
                  <c:v>39479</c:v>
                </c:pt>
                <c:pt idx="62">
                  <c:v>39508</c:v>
                </c:pt>
                <c:pt idx="63">
                  <c:v>39539</c:v>
                </c:pt>
                <c:pt idx="64">
                  <c:v>39569</c:v>
                </c:pt>
                <c:pt idx="65">
                  <c:v>39600</c:v>
                </c:pt>
                <c:pt idx="66">
                  <c:v>39630</c:v>
                </c:pt>
                <c:pt idx="67">
                  <c:v>39661</c:v>
                </c:pt>
                <c:pt idx="68">
                  <c:v>39692</c:v>
                </c:pt>
                <c:pt idx="69">
                  <c:v>39722</c:v>
                </c:pt>
                <c:pt idx="70">
                  <c:v>39753</c:v>
                </c:pt>
                <c:pt idx="71">
                  <c:v>39783</c:v>
                </c:pt>
                <c:pt idx="72" formatCode="General">
                  <c:v>2009</c:v>
                </c:pt>
                <c:pt idx="73">
                  <c:v>39845</c:v>
                </c:pt>
                <c:pt idx="74">
                  <c:v>39873</c:v>
                </c:pt>
                <c:pt idx="75">
                  <c:v>39904</c:v>
                </c:pt>
                <c:pt idx="76">
                  <c:v>39934</c:v>
                </c:pt>
                <c:pt idx="77">
                  <c:v>39965</c:v>
                </c:pt>
                <c:pt idx="78">
                  <c:v>39995</c:v>
                </c:pt>
                <c:pt idx="79">
                  <c:v>40026</c:v>
                </c:pt>
                <c:pt idx="80">
                  <c:v>40057</c:v>
                </c:pt>
                <c:pt idx="81">
                  <c:v>40087</c:v>
                </c:pt>
                <c:pt idx="82">
                  <c:v>40118</c:v>
                </c:pt>
                <c:pt idx="83">
                  <c:v>40148</c:v>
                </c:pt>
                <c:pt idx="84" formatCode="General">
                  <c:v>2010</c:v>
                </c:pt>
                <c:pt idx="85">
                  <c:v>40210</c:v>
                </c:pt>
                <c:pt idx="86">
                  <c:v>40238</c:v>
                </c:pt>
                <c:pt idx="87">
                  <c:v>40269</c:v>
                </c:pt>
                <c:pt idx="88">
                  <c:v>40299</c:v>
                </c:pt>
                <c:pt idx="89">
                  <c:v>40330</c:v>
                </c:pt>
                <c:pt idx="90">
                  <c:v>40360</c:v>
                </c:pt>
                <c:pt idx="91">
                  <c:v>40391</c:v>
                </c:pt>
                <c:pt idx="92">
                  <c:v>40422</c:v>
                </c:pt>
                <c:pt idx="93">
                  <c:v>40452</c:v>
                </c:pt>
                <c:pt idx="94">
                  <c:v>40483</c:v>
                </c:pt>
                <c:pt idx="95">
                  <c:v>40513</c:v>
                </c:pt>
                <c:pt idx="96" formatCode="General">
                  <c:v>2011</c:v>
                </c:pt>
                <c:pt idx="97">
                  <c:v>40575</c:v>
                </c:pt>
                <c:pt idx="98">
                  <c:v>40603</c:v>
                </c:pt>
                <c:pt idx="99">
                  <c:v>40634</c:v>
                </c:pt>
                <c:pt idx="100">
                  <c:v>40664</c:v>
                </c:pt>
                <c:pt idx="101">
                  <c:v>40695</c:v>
                </c:pt>
                <c:pt idx="102">
                  <c:v>40725</c:v>
                </c:pt>
                <c:pt idx="103">
                  <c:v>40756</c:v>
                </c:pt>
                <c:pt idx="104">
                  <c:v>40787</c:v>
                </c:pt>
                <c:pt idx="105">
                  <c:v>40817</c:v>
                </c:pt>
                <c:pt idx="106">
                  <c:v>40848</c:v>
                </c:pt>
                <c:pt idx="107">
                  <c:v>40878</c:v>
                </c:pt>
                <c:pt idx="108" formatCode="General">
                  <c:v>2012</c:v>
                </c:pt>
                <c:pt idx="109">
                  <c:v>40940</c:v>
                </c:pt>
                <c:pt idx="110">
                  <c:v>40969</c:v>
                </c:pt>
                <c:pt idx="111">
                  <c:v>41000</c:v>
                </c:pt>
                <c:pt idx="112">
                  <c:v>41030</c:v>
                </c:pt>
                <c:pt idx="113">
                  <c:v>41061</c:v>
                </c:pt>
                <c:pt idx="114">
                  <c:v>41091</c:v>
                </c:pt>
                <c:pt idx="115">
                  <c:v>41122</c:v>
                </c:pt>
                <c:pt idx="116">
                  <c:v>41153</c:v>
                </c:pt>
                <c:pt idx="117">
                  <c:v>41183</c:v>
                </c:pt>
                <c:pt idx="118">
                  <c:v>41214</c:v>
                </c:pt>
                <c:pt idx="119">
                  <c:v>41244</c:v>
                </c:pt>
                <c:pt idx="120" formatCode="General">
                  <c:v>2013</c:v>
                </c:pt>
                <c:pt idx="121">
                  <c:v>41306</c:v>
                </c:pt>
                <c:pt idx="122">
                  <c:v>41334</c:v>
                </c:pt>
                <c:pt idx="123">
                  <c:v>41365</c:v>
                </c:pt>
                <c:pt idx="124">
                  <c:v>41395</c:v>
                </c:pt>
                <c:pt idx="125">
                  <c:v>41426</c:v>
                </c:pt>
                <c:pt idx="126">
                  <c:v>41456</c:v>
                </c:pt>
                <c:pt idx="127">
                  <c:v>41487</c:v>
                </c:pt>
                <c:pt idx="128">
                  <c:v>41518</c:v>
                </c:pt>
                <c:pt idx="129">
                  <c:v>41548</c:v>
                </c:pt>
                <c:pt idx="130">
                  <c:v>41579</c:v>
                </c:pt>
                <c:pt idx="131">
                  <c:v>41609</c:v>
                </c:pt>
                <c:pt idx="132" formatCode="General">
                  <c:v>2014</c:v>
                </c:pt>
                <c:pt idx="133">
                  <c:v>41671</c:v>
                </c:pt>
                <c:pt idx="134">
                  <c:v>41699</c:v>
                </c:pt>
                <c:pt idx="135">
                  <c:v>41730</c:v>
                </c:pt>
                <c:pt idx="136">
                  <c:v>41760</c:v>
                </c:pt>
                <c:pt idx="137">
                  <c:v>41791</c:v>
                </c:pt>
                <c:pt idx="138">
                  <c:v>41821</c:v>
                </c:pt>
                <c:pt idx="139">
                  <c:v>41852</c:v>
                </c:pt>
                <c:pt idx="140">
                  <c:v>41883</c:v>
                </c:pt>
                <c:pt idx="141">
                  <c:v>41913</c:v>
                </c:pt>
                <c:pt idx="142">
                  <c:v>41944</c:v>
                </c:pt>
                <c:pt idx="143">
                  <c:v>41974</c:v>
                </c:pt>
                <c:pt idx="144" formatCode="General">
                  <c:v>2015</c:v>
                </c:pt>
                <c:pt idx="145">
                  <c:v>42036</c:v>
                </c:pt>
                <c:pt idx="146">
                  <c:v>42064</c:v>
                </c:pt>
                <c:pt idx="147">
                  <c:v>42095</c:v>
                </c:pt>
                <c:pt idx="148">
                  <c:v>42125</c:v>
                </c:pt>
                <c:pt idx="149">
                  <c:v>42156</c:v>
                </c:pt>
                <c:pt idx="150">
                  <c:v>42186</c:v>
                </c:pt>
                <c:pt idx="151">
                  <c:v>42217</c:v>
                </c:pt>
                <c:pt idx="152">
                  <c:v>42248</c:v>
                </c:pt>
                <c:pt idx="153">
                  <c:v>42278</c:v>
                </c:pt>
                <c:pt idx="154">
                  <c:v>42309</c:v>
                </c:pt>
                <c:pt idx="155">
                  <c:v>42339</c:v>
                </c:pt>
                <c:pt idx="156" formatCode="General">
                  <c:v>2016</c:v>
                </c:pt>
                <c:pt idx="157">
                  <c:v>42401</c:v>
                </c:pt>
                <c:pt idx="158">
                  <c:v>42430</c:v>
                </c:pt>
                <c:pt idx="159">
                  <c:v>42461</c:v>
                </c:pt>
                <c:pt idx="160">
                  <c:v>42491</c:v>
                </c:pt>
                <c:pt idx="161">
                  <c:v>42522</c:v>
                </c:pt>
              </c:numCache>
            </c:numRef>
          </c:cat>
          <c:val>
            <c:numRef>
              <c:f>Boligpriser!$B$3:$FG$3</c:f>
              <c:numCache>
                <c:formatCode>0.00</c:formatCode>
                <c:ptCount val="162"/>
                <c:pt idx="0">
                  <c:v>100</c:v>
                </c:pt>
                <c:pt idx="1">
                  <c:v>101.3846781</c:v>
                </c:pt>
                <c:pt idx="2">
                  <c:v>102.08685850000001</c:v>
                </c:pt>
                <c:pt idx="3">
                  <c:v>102.1850149</c:v>
                </c:pt>
                <c:pt idx="4">
                  <c:v>101.5115734</c:v>
                </c:pt>
                <c:pt idx="5">
                  <c:v>101.8527662</c:v>
                </c:pt>
                <c:pt idx="6">
                  <c:v>102.2358782</c:v>
                </c:pt>
                <c:pt idx="7">
                  <c:v>104.9505312</c:v>
                </c:pt>
                <c:pt idx="8">
                  <c:v>106.2799193</c:v>
                </c:pt>
                <c:pt idx="9">
                  <c:v>106.97132569999999</c:v>
                </c:pt>
                <c:pt idx="10">
                  <c:v>108.3900175</c:v>
                </c:pt>
                <c:pt idx="11">
                  <c:v>108.58106669999999</c:v>
                </c:pt>
                <c:pt idx="12">
                  <c:v>112.5586966</c:v>
                </c:pt>
                <c:pt idx="13">
                  <c:v>114.9342868</c:v>
                </c:pt>
                <c:pt idx="14">
                  <c:v>117.0223685</c:v>
                </c:pt>
                <c:pt idx="15">
                  <c:v>117.46375999999999</c:v>
                </c:pt>
                <c:pt idx="16">
                  <c:v>117.3917994</c:v>
                </c:pt>
                <c:pt idx="17">
                  <c:v>116.8436645</c:v>
                </c:pt>
                <c:pt idx="18">
                  <c:v>117.76161999999999</c:v>
                </c:pt>
                <c:pt idx="19">
                  <c:v>120.6943885</c:v>
                </c:pt>
                <c:pt idx="20">
                  <c:v>120.989953</c:v>
                </c:pt>
                <c:pt idx="21">
                  <c:v>121.35317879999999</c:v>
                </c:pt>
                <c:pt idx="22">
                  <c:v>123.1434189</c:v>
                </c:pt>
                <c:pt idx="23">
                  <c:v>122.65669389999999</c:v>
                </c:pt>
                <c:pt idx="24">
                  <c:v>126.735713</c:v>
                </c:pt>
                <c:pt idx="25">
                  <c:v>129.4474654</c:v>
                </c:pt>
                <c:pt idx="26">
                  <c:v>130.7743696</c:v>
                </c:pt>
                <c:pt idx="27">
                  <c:v>132.0235419</c:v>
                </c:pt>
                <c:pt idx="28">
                  <c:v>132.80374560000001</c:v>
                </c:pt>
                <c:pt idx="29">
                  <c:v>132.91057079999999</c:v>
                </c:pt>
                <c:pt idx="30">
                  <c:v>132.7707814</c:v>
                </c:pt>
                <c:pt idx="31">
                  <c:v>136.763125</c:v>
                </c:pt>
                <c:pt idx="32">
                  <c:v>136.66425910000001</c:v>
                </c:pt>
                <c:pt idx="33">
                  <c:v>137.57540979999999</c:v>
                </c:pt>
                <c:pt idx="34">
                  <c:v>137.89313609999999</c:v>
                </c:pt>
                <c:pt idx="35">
                  <c:v>137.64897719999999</c:v>
                </c:pt>
                <c:pt idx="36">
                  <c:v>143.26239670000001</c:v>
                </c:pt>
                <c:pt idx="37">
                  <c:v>145.3807468</c:v>
                </c:pt>
                <c:pt idx="38">
                  <c:v>148.23077290000001</c:v>
                </c:pt>
                <c:pt idx="39">
                  <c:v>150.5058621</c:v>
                </c:pt>
                <c:pt idx="40">
                  <c:v>155.3425393</c:v>
                </c:pt>
                <c:pt idx="41">
                  <c:v>157.3362903</c:v>
                </c:pt>
                <c:pt idx="42">
                  <c:v>158.6446924</c:v>
                </c:pt>
                <c:pt idx="43">
                  <c:v>165.1515344</c:v>
                </c:pt>
                <c:pt idx="44">
                  <c:v>168.35379330000001</c:v>
                </c:pt>
                <c:pt idx="45">
                  <c:v>171.67772249999999</c:v>
                </c:pt>
                <c:pt idx="46">
                  <c:v>173.3362243</c:v>
                </c:pt>
                <c:pt idx="47">
                  <c:v>173.98727930000001</c:v>
                </c:pt>
                <c:pt idx="48">
                  <c:v>182.9788149</c:v>
                </c:pt>
                <c:pt idx="49">
                  <c:v>187.47806840000001</c:v>
                </c:pt>
                <c:pt idx="50">
                  <c:v>191.0005659</c:v>
                </c:pt>
                <c:pt idx="51">
                  <c:v>194.81965360000001</c:v>
                </c:pt>
                <c:pt idx="52">
                  <c:v>197.0270141</c:v>
                </c:pt>
                <c:pt idx="53">
                  <c:v>196.80834540000001</c:v>
                </c:pt>
                <c:pt idx="54">
                  <c:v>197.18472149999999</c:v>
                </c:pt>
                <c:pt idx="55">
                  <c:v>200.89449260000001</c:v>
                </c:pt>
                <c:pt idx="56">
                  <c:v>199.31525160000001</c:v>
                </c:pt>
                <c:pt idx="57">
                  <c:v>198.02407769999999</c:v>
                </c:pt>
                <c:pt idx="58">
                  <c:v>197.52591580000001</c:v>
                </c:pt>
                <c:pt idx="59">
                  <c:v>196.9779011</c:v>
                </c:pt>
                <c:pt idx="60">
                  <c:v>201.8342447</c:v>
                </c:pt>
                <c:pt idx="61">
                  <c:v>202.52550110000001</c:v>
                </c:pt>
                <c:pt idx="62">
                  <c:v>204.8762016</c:v>
                </c:pt>
                <c:pt idx="63">
                  <c:v>206.4021784</c:v>
                </c:pt>
                <c:pt idx="64">
                  <c:v>206.03986320000001</c:v>
                </c:pt>
                <c:pt idx="65">
                  <c:v>204.0900288</c:v>
                </c:pt>
                <c:pt idx="66">
                  <c:v>200.27582720000001</c:v>
                </c:pt>
                <c:pt idx="67">
                  <c:v>203.15796850000001</c:v>
                </c:pt>
                <c:pt idx="68">
                  <c:v>199.3210632</c:v>
                </c:pt>
                <c:pt idx="69">
                  <c:v>192.440032</c:v>
                </c:pt>
                <c:pt idx="70">
                  <c:v>187.54745890000001</c:v>
                </c:pt>
                <c:pt idx="71">
                  <c:v>184.78243459999999</c:v>
                </c:pt>
                <c:pt idx="72">
                  <c:v>191.14579230000001</c:v>
                </c:pt>
                <c:pt idx="73">
                  <c:v>194.1868317</c:v>
                </c:pt>
                <c:pt idx="74">
                  <c:v>197.13888829999999</c:v>
                </c:pt>
                <c:pt idx="75">
                  <c:v>200.0487359</c:v>
                </c:pt>
                <c:pt idx="76">
                  <c:v>202.0587448</c:v>
                </c:pt>
                <c:pt idx="77">
                  <c:v>203.73160189999999</c:v>
                </c:pt>
                <c:pt idx="78">
                  <c:v>204.11626200000001</c:v>
                </c:pt>
                <c:pt idx="79">
                  <c:v>209.96824720000001</c:v>
                </c:pt>
                <c:pt idx="80">
                  <c:v>209.64457799999991</c:v>
                </c:pt>
                <c:pt idx="81">
                  <c:v>210.4369039</c:v>
                </c:pt>
                <c:pt idx="82">
                  <c:v>210.08238679999999</c:v>
                </c:pt>
                <c:pt idx="83">
                  <c:v>210.0621778</c:v>
                </c:pt>
                <c:pt idx="84">
                  <c:v>216.48622570000001</c:v>
                </c:pt>
                <c:pt idx="85">
                  <c:v>219.667314</c:v>
                </c:pt>
                <c:pt idx="86">
                  <c:v>222.0827965</c:v>
                </c:pt>
                <c:pt idx="87">
                  <c:v>225.97083950000001</c:v>
                </c:pt>
                <c:pt idx="88">
                  <c:v>228.1005151</c:v>
                </c:pt>
                <c:pt idx="89">
                  <c:v>228.5120886</c:v>
                </c:pt>
                <c:pt idx="90">
                  <c:v>227.363755</c:v>
                </c:pt>
                <c:pt idx="91">
                  <c:v>233.02633030000001</c:v>
                </c:pt>
                <c:pt idx="92">
                  <c:v>234.2356566</c:v>
                </c:pt>
                <c:pt idx="93">
                  <c:v>236.0893576</c:v>
                </c:pt>
                <c:pt idx="94">
                  <c:v>237.9934069</c:v>
                </c:pt>
                <c:pt idx="95">
                  <c:v>236.61255220000001</c:v>
                </c:pt>
                <c:pt idx="96">
                  <c:v>246.26173729999999</c:v>
                </c:pt>
                <c:pt idx="97">
                  <c:v>250.6132686</c:v>
                </c:pt>
                <c:pt idx="98">
                  <c:v>254.9955909</c:v>
                </c:pt>
                <c:pt idx="99">
                  <c:v>256.43651579999948</c:v>
                </c:pt>
                <c:pt idx="100">
                  <c:v>259.42550719999991</c:v>
                </c:pt>
                <c:pt idx="101">
                  <c:v>259.13317319999987</c:v>
                </c:pt>
                <c:pt idx="102">
                  <c:v>258.19842249999999</c:v>
                </c:pt>
                <c:pt idx="103">
                  <c:v>263.38812300000001</c:v>
                </c:pt>
                <c:pt idx="104">
                  <c:v>264.58100289999987</c:v>
                </c:pt>
                <c:pt idx="105">
                  <c:v>264.43577919999962</c:v>
                </c:pt>
                <c:pt idx="106">
                  <c:v>264.11462840000002</c:v>
                </c:pt>
                <c:pt idx="107">
                  <c:v>261.72965879999992</c:v>
                </c:pt>
                <c:pt idx="108">
                  <c:v>269.99374269999993</c:v>
                </c:pt>
                <c:pt idx="109">
                  <c:v>271.41909529999998</c:v>
                </c:pt>
                <c:pt idx="110">
                  <c:v>275.54424399999999</c:v>
                </c:pt>
                <c:pt idx="111">
                  <c:v>278.11044759999999</c:v>
                </c:pt>
                <c:pt idx="112">
                  <c:v>279.7478996000001</c:v>
                </c:pt>
                <c:pt idx="113">
                  <c:v>278.25155999999959</c:v>
                </c:pt>
                <c:pt idx="114">
                  <c:v>278.30948510000002</c:v>
                </c:pt>
                <c:pt idx="115">
                  <c:v>284.15605770000002</c:v>
                </c:pt>
                <c:pt idx="116">
                  <c:v>283.95468979999998</c:v>
                </c:pt>
                <c:pt idx="117">
                  <c:v>283.7814147999996</c:v>
                </c:pt>
                <c:pt idx="118">
                  <c:v>283.47812379999959</c:v>
                </c:pt>
                <c:pt idx="119">
                  <c:v>283.75949910000008</c:v>
                </c:pt>
                <c:pt idx="120">
                  <c:v>291.79574150000002</c:v>
                </c:pt>
                <c:pt idx="121">
                  <c:v>294.94275939999989</c:v>
                </c:pt>
                <c:pt idx="122">
                  <c:v>293.97204690000001</c:v>
                </c:pt>
                <c:pt idx="123">
                  <c:v>297.18369209999997</c:v>
                </c:pt>
                <c:pt idx="124">
                  <c:v>297.26790670000003</c:v>
                </c:pt>
                <c:pt idx="125">
                  <c:v>293.35860380000008</c:v>
                </c:pt>
                <c:pt idx="126">
                  <c:v>288.46387110000001</c:v>
                </c:pt>
                <c:pt idx="127">
                  <c:v>292.80620199999993</c:v>
                </c:pt>
                <c:pt idx="128">
                  <c:v>287.94629040000001</c:v>
                </c:pt>
                <c:pt idx="129">
                  <c:v>283.2000438</c:v>
                </c:pt>
                <c:pt idx="130">
                  <c:v>278.76365629999992</c:v>
                </c:pt>
                <c:pt idx="131">
                  <c:v>275.89018040000002</c:v>
                </c:pt>
                <c:pt idx="132">
                  <c:v>281.57061979999992</c:v>
                </c:pt>
                <c:pt idx="133">
                  <c:v>283.0977408</c:v>
                </c:pt>
                <c:pt idx="134">
                  <c:v>285.9966694999996</c:v>
                </c:pt>
                <c:pt idx="135">
                  <c:v>287.86935690000001</c:v>
                </c:pt>
                <c:pt idx="136">
                  <c:v>286.6510801</c:v>
                </c:pt>
                <c:pt idx="137">
                  <c:v>284.71502029999999</c:v>
                </c:pt>
                <c:pt idx="138">
                  <c:v>284.53746489999997</c:v>
                </c:pt>
                <c:pt idx="139">
                  <c:v>287.70500070000003</c:v>
                </c:pt>
                <c:pt idx="140">
                  <c:v>286.08349079999999</c:v>
                </c:pt>
                <c:pt idx="141">
                  <c:v>283.78275149999962</c:v>
                </c:pt>
                <c:pt idx="142">
                  <c:v>282.66459159999999</c:v>
                </c:pt>
                <c:pt idx="143">
                  <c:v>282.5865325999996</c:v>
                </c:pt>
                <c:pt idx="144">
                  <c:v>290.25112469999988</c:v>
                </c:pt>
                <c:pt idx="145">
                  <c:v>291.34485070000011</c:v>
                </c:pt>
                <c:pt idx="146">
                  <c:v>290.39049510000001</c:v>
                </c:pt>
                <c:pt idx="147">
                  <c:v>291.68616969999988</c:v>
                </c:pt>
                <c:pt idx="148">
                  <c:v>288.25697329999991</c:v>
                </c:pt>
                <c:pt idx="149">
                  <c:v>285.2811309999995</c:v>
                </c:pt>
                <c:pt idx="150">
                  <c:v>280.6962574999996</c:v>
                </c:pt>
                <c:pt idx="151">
                  <c:v>284.36145069999998</c:v>
                </c:pt>
                <c:pt idx="152">
                  <c:v>278.1159002</c:v>
                </c:pt>
                <c:pt idx="153">
                  <c:v>272.6880706</c:v>
                </c:pt>
                <c:pt idx="154">
                  <c:v>270.94999419999999</c:v>
                </c:pt>
                <c:pt idx="155">
                  <c:v>267.51139639999991</c:v>
                </c:pt>
                <c:pt idx="156">
                  <c:v>272.74278950000001</c:v>
                </c:pt>
                <c:pt idx="157">
                  <c:v>269.86937560000001</c:v>
                </c:pt>
                <c:pt idx="158">
                  <c:v>271.03801819999961</c:v>
                </c:pt>
                <c:pt idx="159">
                  <c:v>270.68108510000002</c:v>
                </c:pt>
                <c:pt idx="160">
                  <c:v>268.05695359999999</c:v>
                </c:pt>
                <c:pt idx="161">
                  <c:v>264.81885490000002</c:v>
                </c:pt>
              </c:numCache>
            </c:numRef>
          </c:val>
          <c:smooth val="0"/>
        </c:ser>
        <c:ser>
          <c:idx val="3"/>
          <c:order val="1"/>
          <c:tx>
            <c:strRef>
              <c:f>Boligpriser!$A$5</c:f>
              <c:strCache>
                <c:ptCount val="1"/>
                <c:pt idx="0">
                  <c:v>Rogaland utenom Stav, Sand, Haug</c:v>
                </c:pt>
              </c:strCache>
            </c:strRef>
          </c:tx>
          <c:spPr>
            <a:ln>
              <a:solidFill>
                <a:schemeClr val="accent3"/>
              </a:solidFill>
            </a:ln>
          </c:spPr>
          <c:marker>
            <c:symbol val="none"/>
          </c:marker>
          <c:cat>
            <c:numRef>
              <c:f>Boligpriser!$B$1:$FG$1</c:f>
              <c:numCache>
                <c:formatCode>mmm\-yy</c:formatCode>
                <c:ptCount val="162"/>
                <c:pt idx="0">
                  <c:v>37622</c:v>
                </c:pt>
                <c:pt idx="1">
                  <c:v>37653</c:v>
                </c:pt>
                <c:pt idx="2">
                  <c:v>37681</c:v>
                </c:pt>
                <c:pt idx="3">
                  <c:v>37712</c:v>
                </c:pt>
                <c:pt idx="4">
                  <c:v>37742</c:v>
                </c:pt>
                <c:pt idx="5">
                  <c:v>37773</c:v>
                </c:pt>
                <c:pt idx="6">
                  <c:v>37803</c:v>
                </c:pt>
                <c:pt idx="7">
                  <c:v>37834</c:v>
                </c:pt>
                <c:pt idx="8">
                  <c:v>37865</c:v>
                </c:pt>
                <c:pt idx="9">
                  <c:v>37895</c:v>
                </c:pt>
                <c:pt idx="10">
                  <c:v>37926</c:v>
                </c:pt>
                <c:pt idx="11">
                  <c:v>37956</c:v>
                </c:pt>
                <c:pt idx="12">
                  <c:v>37987</c:v>
                </c:pt>
                <c:pt idx="13">
                  <c:v>38018</c:v>
                </c:pt>
                <c:pt idx="14">
                  <c:v>38047</c:v>
                </c:pt>
                <c:pt idx="15">
                  <c:v>38078</c:v>
                </c:pt>
                <c:pt idx="16">
                  <c:v>38108</c:v>
                </c:pt>
                <c:pt idx="17">
                  <c:v>38139</c:v>
                </c:pt>
                <c:pt idx="18">
                  <c:v>38169</c:v>
                </c:pt>
                <c:pt idx="19">
                  <c:v>38200</c:v>
                </c:pt>
                <c:pt idx="20">
                  <c:v>38231</c:v>
                </c:pt>
                <c:pt idx="21">
                  <c:v>38261</c:v>
                </c:pt>
                <c:pt idx="22">
                  <c:v>38292</c:v>
                </c:pt>
                <c:pt idx="23">
                  <c:v>38322</c:v>
                </c:pt>
                <c:pt idx="24">
                  <c:v>38353</c:v>
                </c:pt>
                <c:pt idx="25">
                  <c:v>38384</c:v>
                </c:pt>
                <c:pt idx="26">
                  <c:v>38412</c:v>
                </c:pt>
                <c:pt idx="27">
                  <c:v>38443</c:v>
                </c:pt>
                <c:pt idx="28">
                  <c:v>38473</c:v>
                </c:pt>
                <c:pt idx="29">
                  <c:v>38504</c:v>
                </c:pt>
                <c:pt idx="30">
                  <c:v>38534</c:v>
                </c:pt>
                <c:pt idx="31">
                  <c:v>38565</c:v>
                </c:pt>
                <c:pt idx="32">
                  <c:v>38596</c:v>
                </c:pt>
                <c:pt idx="33">
                  <c:v>38626</c:v>
                </c:pt>
                <c:pt idx="34">
                  <c:v>38657</c:v>
                </c:pt>
                <c:pt idx="35">
                  <c:v>38687</c:v>
                </c:pt>
                <c:pt idx="36">
                  <c:v>38718</c:v>
                </c:pt>
                <c:pt idx="37">
                  <c:v>38749</c:v>
                </c:pt>
                <c:pt idx="38">
                  <c:v>38777</c:v>
                </c:pt>
                <c:pt idx="39">
                  <c:v>38808</c:v>
                </c:pt>
                <c:pt idx="40">
                  <c:v>38838</c:v>
                </c:pt>
                <c:pt idx="41">
                  <c:v>38869</c:v>
                </c:pt>
                <c:pt idx="42">
                  <c:v>38899</c:v>
                </c:pt>
                <c:pt idx="43">
                  <c:v>38930</c:v>
                </c:pt>
                <c:pt idx="44">
                  <c:v>38961</c:v>
                </c:pt>
                <c:pt idx="45">
                  <c:v>38991</c:v>
                </c:pt>
                <c:pt idx="46">
                  <c:v>39022</c:v>
                </c:pt>
                <c:pt idx="47">
                  <c:v>39052</c:v>
                </c:pt>
                <c:pt idx="48" formatCode="General">
                  <c:v>2007</c:v>
                </c:pt>
                <c:pt idx="49">
                  <c:v>39114</c:v>
                </c:pt>
                <c:pt idx="50">
                  <c:v>39142</c:v>
                </c:pt>
                <c:pt idx="51">
                  <c:v>39173</c:v>
                </c:pt>
                <c:pt idx="52">
                  <c:v>39203</c:v>
                </c:pt>
                <c:pt idx="53">
                  <c:v>39234</c:v>
                </c:pt>
                <c:pt idx="54">
                  <c:v>39264</c:v>
                </c:pt>
                <c:pt idx="55">
                  <c:v>39295</c:v>
                </c:pt>
                <c:pt idx="56">
                  <c:v>39326</c:v>
                </c:pt>
                <c:pt idx="57">
                  <c:v>39356</c:v>
                </c:pt>
                <c:pt idx="58">
                  <c:v>39387</c:v>
                </c:pt>
                <c:pt idx="59">
                  <c:v>39417</c:v>
                </c:pt>
                <c:pt idx="60" formatCode="General">
                  <c:v>2007</c:v>
                </c:pt>
                <c:pt idx="61">
                  <c:v>39479</c:v>
                </c:pt>
                <c:pt idx="62">
                  <c:v>39508</c:v>
                </c:pt>
                <c:pt idx="63">
                  <c:v>39539</c:v>
                </c:pt>
                <c:pt idx="64">
                  <c:v>39569</c:v>
                </c:pt>
                <c:pt idx="65">
                  <c:v>39600</c:v>
                </c:pt>
                <c:pt idx="66">
                  <c:v>39630</c:v>
                </c:pt>
                <c:pt idx="67">
                  <c:v>39661</c:v>
                </c:pt>
                <c:pt idx="68">
                  <c:v>39692</c:v>
                </c:pt>
                <c:pt idx="69">
                  <c:v>39722</c:v>
                </c:pt>
                <c:pt idx="70">
                  <c:v>39753</c:v>
                </c:pt>
                <c:pt idx="71">
                  <c:v>39783</c:v>
                </c:pt>
                <c:pt idx="72" formatCode="General">
                  <c:v>2009</c:v>
                </c:pt>
                <c:pt idx="73">
                  <c:v>39845</c:v>
                </c:pt>
                <c:pt idx="74">
                  <c:v>39873</c:v>
                </c:pt>
                <c:pt idx="75">
                  <c:v>39904</c:v>
                </c:pt>
                <c:pt idx="76">
                  <c:v>39934</c:v>
                </c:pt>
                <c:pt idx="77">
                  <c:v>39965</c:v>
                </c:pt>
                <c:pt idx="78">
                  <c:v>39995</c:v>
                </c:pt>
                <c:pt idx="79">
                  <c:v>40026</c:v>
                </c:pt>
                <c:pt idx="80">
                  <c:v>40057</c:v>
                </c:pt>
                <c:pt idx="81">
                  <c:v>40087</c:v>
                </c:pt>
                <c:pt idx="82">
                  <c:v>40118</c:v>
                </c:pt>
                <c:pt idx="83">
                  <c:v>40148</c:v>
                </c:pt>
                <c:pt idx="84" formatCode="General">
                  <c:v>2010</c:v>
                </c:pt>
                <c:pt idx="85">
                  <c:v>40210</c:v>
                </c:pt>
                <c:pt idx="86">
                  <c:v>40238</c:v>
                </c:pt>
                <c:pt idx="87">
                  <c:v>40269</c:v>
                </c:pt>
                <c:pt idx="88">
                  <c:v>40299</c:v>
                </c:pt>
                <c:pt idx="89">
                  <c:v>40330</c:v>
                </c:pt>
                <c:pt idx="90">
                  <c:v>40360</c:v>
                </c:pt>
                <c:pt idx="91">
                  <c:v>40391</c:v>
                </c:pt>
                <c:pt idx="92">
                  <c:v>40422</c:v>
                </c:pt>
                <c:pt idx="93">
                  <c:v>40452</c:v>
                </c:pt>
                <c:pt idx="94">
                  <c:v>40483</c:v>
                </c:pt>
                <c:pt idx="95">
                  <c:v>40513</c:v>
                </c:pt>
                <c:pt idx="96" formatCode="General">
                  <c:v>2011</c:v>
                </c:pt>
                <c:pt idx="97">
                  <c:v>40575</c:v>
                </c:pt>
                <c:pt idx="98">
                  <c:v>40603</c:v>
                </c:pt>
                <c:pt idx="99">
                  <c:v>40634</c:v>
                </c:pt>
                <c:pt idx="100">
                  <c:v>40664</c:v>
                </c:pt>
                <c:pt idx="101">
                  <c:v>40695</c:v>
                </c:pt>
                <c:pt idx="102">
                  <c:v>40725</c:v>
                </c:pt>
                <c:pt idx="103">
                  <c:v>40756</c:v>
                </c:pt>
                <c:pt idx="104">
                  <c:v>40787</c:v>
                </c:pt>
                <c:pt idx="105">
                  <c:v>40817</c:v>
                </c:pt>
                <c:pt idx="106">
                  <c:v>40848</c:v>
                </c:pt>
                <c:pt idx="107">
                  <c:v>40878</c:v>
                </c:pt>
                <c:pt idx="108" formatCode="General">
                  <c:v>2012</c:v>
                </c:pt>
                <c:pt idx="109">
                  <c:v>40940</c:v>
                </c:pt>
                <c:pt idx="110">
                  <c:v>40969</c:v>
                </c:pt>
                <c:pt idx="111">
                  <c:v>41000</c:v>
                </c:pt>
                <c:pt idx="112">
                  <c:v>41030</c:v>
                </c:pt>
                <c:pt idx="113">
                  <c:v>41061</c:v>
                </c:pt>
                <c:pt idx="114">
                  <c:v>41091</c:v>
                </c:pt>
                <c:pt idx="115">
                  <c:v>41122</c:v>
                </c:pt>
                <c:pt idx="116">
                  <c:v>41153</c:v>
                </c:pt>
                <c:pt idx="117">
                  <c:v>41183</c:v>
                </c:pt>
                <c:pt idx="118">
                  <c:v>41214</c:v>
                </c:pt>
                <c:pt idx="119">
                  <c:v>41244</c:v>
                </c:pt>
                <c:pt idx="120" formatCode="General">
                  <c:v>2013</c:v>
                </c:pt>
                <c:pt idx="121">
                  <c:v>41306</c:v>
                </c:pt>
                <c:pt idx="122">
                  <c:v>41334</c:v>
                </c:pt>
                <c:pt idx="123">
                  <c:v>41365</c:v>
                </c:pt>
                <c:pt idx="124">
                  <c:v>41395</c:v>
                </c:pt>
                <c:pt idx="125">
                  <c:v>41426</c:v>
                </c:pt>
                <c:pt idx="126">
                  <c:v>41456</c:v>
                </c:pt>
                <c:pt idx="127">
                  <c:v>41487</c:v>
                </c:pt>
                <c:pt idx="128">
                  <c:v>41518</c:v>
                </c:pt>
                <c:pt idx="129">
                  <c:v>41548</c:v>
                </c:pt>
                <c:pt idx="130">
                  <c:v>41579</c:v>
                </c:pt>
                <c:pt idx="131">
                  <c:v>41609</c:v>
                </c:pt>
                <c:pt idx="132" formatCode="General">
                  <c:v>2014</c:v>
                </c:pt>
                <c:pt idx="133">
                  <c:v>41671</c:v>
                </c:pt>
                <c:pt idx="134">
                  <c:v>41699</c:v>
                </c:pt>
                <c:pt idx="135">
                  <c:v>41730</c:v>
                </c:pt>
                <c:pt idx="136">
                  <c:v>41760</c:v>
                </c:pt>
                <c:pt idx="137">
                  <c:v>41791</c:v>
                </c:pt>
                <c:pt idx="138">
                  <c:v>41821</c:v>
                </c:pt>
                <c:pt idx="139">
                  <c:v>41852</c:v>
                </c:pt>
                <c:pt idx="140">
                  <c:v>41883</c:v>
                </c:pt>
                <c:pt idx="141">
                  <c:v>41913</c:v>
                </c:pt>
                <c:pt idx="142">
                  <c:v>41944</c:v>
                </c:pt>
                <c:pt idx="143">
                  <c:v>41974</c:v>
                </c:pt>
                <c:pt idx="144" formatCode="General">
                  <c:v>2015</c:v>
                </c:pt>
                <c:pt idx="145">
                  <c:v>42036</c:v>
                </c:pt>
                <c:pt idx="146">
                  <c:v>42064</c:v>
                </c:pt>
                <c:pt idx="147">
                  <c:v>42095</c:v>
                </c:pt>
                <c:pt idx="148">
                  <c:v>42125</c:v>
                </c:pt>
                <c:pt idx="149">
                  <c:v>42156</c:v>
                </c:pt>
                <c:pt idx="150">
                  <c:v>42186</c:v>
                </c:pt>
                <c:pt idx="151">
                  <c:v>42217</c:v>
                </c:pt>
                <c:pt idx="152">
                  <c:v>42248</c:v>
                </c:pt>
                <c:pt idx="153">
                  <c:v>42278</c:v>
                </c:pt>
                <c:pt idx="154">
                  <c:v>42309</c:v>
                </c:pt>
                <c:pt idx="155">
                  <c:v>42339</c:v>
                </c:pt>
                <c:pt idx="156" formatCode="General">
                  <c:v>2016</c:v>
                </c:pt>
                <c:pt idx="157">
                  <c:v>42401</c:v>
                </c:pt>
                <c:pt idx="158">
                  <c:v>42430</c:v>
                </c:pt>
                <c:pt idx="159">
                  <c:v>42461</c:v>
                </c:pt>
                <c:pt idx="160">
                  <c:v>42491</c:v>
                </c:pt>
                <c:pt idx="161">
                  <c:v>42522</c:v>
                </c:pt>
              </c:numCache>
            </c:numRef>
          </c:cat>
          <c:val>
            <c:numRef>
              <c:f>Boligpriser!$B$5:$FG$5</c:f>
              <c:numCache>
                <c:formatCode>0.00</c:formatCode>
                <c:ptCount val="162"/>
                <c:pt idx="0">
                  <c:v>100</c:v>
                </c:pt>
                <c:pt idx="1">
                  <c:v>101.9421414</c:v>
                </c:pt>
                <c:pt idx="2">
                  <c:v>103.066068</c:v>
                </c:pt>
                <c:pt idx="3">
                  <c:v>102.7516813</c:v>
                </c:pt>
                <c:pt idx="4">
                  <c:v>101.4097491</c:v>
                </c:pt>
                <c:pt idx="5">
                  <c:v>102.22519990000001</c:v>
                </c:pt>
                <c:pt idx="6">
                  <c:v>101.3359342</c:v>
                </c:pt>
                <c:pt idx="7">
                  <c:v>104.1542767</c:v>
                </c:pt>
                <c:pt idx="8">
                  <c:v>105.0441842</c:v>
                </c:pt>
                <c:pt idx="9">
                  <c:v>105.1780357</c:v>
                </c:pt>
                <c:pt idx="10">
                  <c:v>105.7604535</c:v>
                </c:pt>
                <c:pt idx="11">
                  <c:v>106.4026978</c:v>
                </c:pt>
                <c:pt idx="12">
                  <c:v>110.6157461</c:v>
                </c:pt>
                <c:pt idx="13">
                  <c:v>112.2190847</c:v>
                </c:pt>
                <c:pt idx="14">
                  <c:v>114.40434639999999</c:v>
                </c:pt>
                <c:pt idx="15">
                  <c:v>115.5851179</c:v>
                </c:pt>
                <c:pt idx="16">
                  <c:v>115.37474450000001</c:v>
                </c:pt>
                <c:pt idx="17">
                  <c:v>114.635334</c:v>
                </c:pt>
                <c:pt idx="18">
                  <c:v>115.9381693</c:v>
                </c:pt>
                <c:pt idx="19">
                  <c:v>116.3660509</c:v>
                </c:pt>
                <c:pt idx="20">
                  <c:v>116.4772597</c:v>
                </c:pt>
                <c:pt idx="21">
                  <c:v>115.764235</c:v>
                </c:pt>
                <c:pt idx="22">
                  <c:v>117.69804070000001</c:v>
                </c:pt>
                <c:pt idx="23">
                  <c:v>116.1102344</c:v>
                </c:pt>
                <c:pt idx="24">
                  <c:v>120.41756580000001</c:v>
                </c:pt>
                <c:pt idx="25">
                  <c:v>122.57919769999999</c:v>
                </c:pt>
                <c:pt idx="26">
                  <c:v>125.3960965</c:v>
                </c:pt>
                <c:pt idx="27">
                  <c:v>125.5562078</c:v>
                </c:pt>
                <c:pt idx="28">
                  <c:v>127.369472</c:v>
                </c:pt>
                <c:pt idx="29">
                  <c:v>128.10393730000001</c:v>
                </c:pt>
                <c:pt idx="30">
                  <c:v>126.69753590000001</c:v>
                </c:pt>
                <c:pt idx="31">
                  <c:v>131.87137229999999</c:v>
                </c:pt>
                <c:pt idx="32">
                  <c:v>132.28179449999999</c:v>
                </c:pt>
                <c:pt idx="33">
                  <c:v>133.30449049999999</c:v>
                </c:pt>
                <c:pt idx="34">
                  <c:v>133.86118110000001</c:v>
                </c:pt>
                <c:pt idx="35">
                  <c:v>131.52723710000001</c:v>
                </c:pt>
                <c:pt idx="36">
                  <c:v>137.85274240000001</c:v>
                </c:pt>
                <c:pt idx="37">
                  <c:v>140.90250710000001</c:v>
                </c:pt>
                <c:pt idx="38">
                  <c:v>143.56101179999999</c:v>
                </c:pt>
                <c:pt idx="39">
                  <c:v>145.2962282</c:v>
                </c:pt>
                <c:pt idx="40">
                  <c:v>149.8589212</c:v>
                </c:pt>
                <c:pt idx="41">
                  <c:v>149.83113950000001</c:v>
                </c:pt>
                <c:pt idx="42">
                  <c:v>150.2328761</c:v>
                </c:pt>
                <c:pt idx="43">
                  <c:v>155.44367679999999</c:v>
                </c:pt>
                <c:pt idx="44">
                  <c:v>158.18601200000001</c:v>
                </c:pt>
                <c:pt idx="45">
                  <c:v>157.8991006</c:v>
                </c:pt>
                <c:pt idx="46">
                  <c:v>160.47940120000001</c:v>
                </c:pt>
                <c:pt idx="47">
                  <c:v>158.80244300000001</c:v>
                </c:pt>
                <c:pt idx="48">
                  <c:v>166.1967818</c:v>
                </c:pt>
                <c:pt idx="49">
                  <c:v>170.5904893</c:v>
                </c:pt>
                <c:pt idx="50">
                  <c:v>175.00830999999999</c:v>
                </c:pt>
                <c:pt idx="51">
                  <c:v>179.30416880000001</c:v>
                </c:pt>
                <c:pt idx="52">
                  <c:v>181.70438469999999</c:v>
                </c:pt>
                <c:pt idx="53">
                  <c:v>182.8384776</c:v>
                </c:pt>
                <c:pt idx="54">
                  <c:v>181.10435240000001</c:v>
                </c:pt>
                <c:pt idx="55">
                  <c:v>186.0741104</c:v>
                </c:pt>
                <c:pt idx="56">
                  <c:v>184.65275840000001</c:v>
                </c:pt>
                <c:pt idx="57">
                  <c:v>184.9604305</c:v>
                </c:pt>
                <c:pt idx="58">
                  <c:v>184.34130949999999</c:v>
                </c:pt>
                <c:pt idx="59">
                  <c:v>184.17380159999999</c:v>
                </c:pt>
                <c:pt idx="60">
                  <c:v>188.61348129999999</c:v>
                </c:pt>
                <c:pt idx="61">
                  <c:v>192.8628506</c:v>
                </c:pt>
                <c:pt idx="62">
                  <c:v>195.4272569</c:v>
                </c:pt>
                <c:pt idx="63">
                  <c:v>197.20133960000001</c:v>
                </c:pt>
                <c:pt idx="64">
                  <c:v>199.32911730000001</c:v>
                </c:pt>
                <c:pt idx="65">
                  <c:v>196.9297248</c:v>
                </c:pt>
                <c:pt idx="66">
                  <c:v>193.5798125</c:v>
                </c:pt>
                <c:pt idx="67">
                  <c:v>196.1240067</c:v>
                </c:pt>
                <c:pt idx="68">
                  <c:v>193.9785507</c:v>
                </c:pt>
                <c:pt idx="69">
                  <c:v>186.33480610000001</c:v>
                </c:pt>
                <c:pt idx="70">
                  <c:v>182.7477107</c:v>
                </c:pt>
                <c:pt idx="71">
                  <c:v>180.5243753</c:v>
                </c:pt>
                <c:pt idx="72">
                  <c:v>186.7515022</c:v>
                </c:pt>
                <c:pt idx="73">
                  <c:v>190.12121300000001</c:v>
                </c:pt>
                <c:pt idx="74">
                  <c:v>193.41551140000001</c:v>
                </c:pt>
                <c:pt idx="75">
                  <c:v>197.1982308</c:v>
                </c:pt>
                <c:pt idx="76">
                  <c:v>198.4321597</c:v>
                </c:pt>
                <c:pt idx="77">
                  <c:v>198.89718529999999</c:v>
                </c:pt>
                <c:pt idx="78">
                  <c:v>198.6982592</c:v>
                </c:pt>
                <c:pt idx="79">
                  <c:v>204.01965369999991</c:v>
                </c:pt>
                <c:pt idx="80">
                  <c:v>201.41402579999999</c:v>
                </c:pt>
                <c:pt idx="81">
                  <c:v>201.66851919999999</c:v>
                </c:pt>
                <c:pt idx="82">
                  <c:v>201.83999410000001</c:v>
                </c:pt>
                <c:pt idx="83">
                  <c:v>201.93648709999999</c:v>
                </c:pt>
                <c:pt idx="84">
                  <c:v>206.81178639999999</c:v>
                </c:pt>
                <c:pt idx="85">
                  <c:v>208.90340680000011</c:v>
                </c:pt>
                <c:pt idx="86">
                  <c:v>211.26245109999999</c:v>
                </c:pt>
                <c:pt idx="87">
                  <c:v>215.7042242</c:v>
                </c:pt>
                <c:pt idx="88">
                  <c:v>217.34107969999999</c:v>
                </c:pt>
                <c:pt idx="89">
                  <c:v>216.86363940000001</c:v>
                </c:pt>
                <c:pt idx="90">
                  <c:v>213.94717439999999</c:v>
                </c:pt>
                <c:pt idx="91">
                  <c:v>218.36932610000011</c:v>
                </c:pt>
                <c:pt idx="92">
                  <c:v>218.88844390000011</c:v>
                </c:pt>
                <c:pt idx="93">
                  <c:v>220.2224689</c:v>
                </c:pt>
                <c:pt idx="94">
                  <c:v>220.84205510000001</c:v>
                </c:pt>
                <c:pt idx="95">
                  <c:v>218.52732409999999</c:v>
                </c:pt>
                <c:pt idx="96">
                  <c:v>227.42502280000011</c:v>
                </c:pt>
                <c:pt idx="97">
                  <c:v>232.54080819999999</c:v>
                </c:pt>
                <c:pt idx="98">
                  <c:v>236.7948878</c:v>
                </c:pt>
                <c:pt idx="99">
                  <c:v>236.81483499999999</c:v>
                </c:pt>
                <c:pt idx="100">
                  <c:v>240.86584700000009</c:v>
                </c:pt>
                <c:pt idx="101">
                  <c:v>239.0463858</c:v>
                </c:pt>
                <c:pt idx="102">
                  <c:v>236.8208635</c:v>
                </c:pt>
                <c:pt idx="103">
                  <c:v>241.85700059999999</c:v>
                </c:pt>
                <c:pt idx="104">
                  <c:v>242.74207899999999</c:v>
                </c:pt>
                <c:pt idx="105">
                  <c:v>241.89605529999989</c:v>
                </c:pt>
                <c:pt idx="106">
                  <c:v>241.73765209999999</c:v>
                </c:pt>
                <c:pt idx="107">
                  <c:v>237.9598072</c:v>
                </c:pt>
                <c:pt idx="108">
                  <c:v>246.9509865</c:v>
                </c:pt>
                <c:pt idx="109">
                  <c:v>248.8954904</c:v>
                </c:pt>
                <c:pt idx="110">
                  <c:v>252.1393195</c:v>
                </c:pt>
                <c:pt idx="111">
                  <c:v>254.19806969999999</c:v>
                </c:pt>
                <c:pt idx="112">
                  <c:v>255.5282095</c:v>
                </c:pt>
                <c:pt idx="113">
                  <c:v>253.98242400000001</c:v>
                </c:pt>
                <c:pt idx="114">
                  <c:v>251.6980183</c:v>
                </c:pt>
                <c:pt idx="115">
                  <c:v>257.58864629999999</c:v>
                </c:pt>
                <c:pt idx="116">
                  <c:v>258.98580340000001</c:v>
                </c:pt>
                <c:pt idx="117">
                  <c:v>258.50384009999999</c:v>
                </c:pt>
                <c:pt idx="118">
                  <c:v>257.55835960000002</c:v>
                </c:pt>
                <c:pt idx="119">
                  <c:v>257.84360859999998</c:v>
                </c:pt>
                <c:pt idx="120">
                  <c:v>266.71542939999989</c:v>
                </c:pt>
                <c:pt idx="121">
                  <c:v>269.65645510000002</c:v>
                </c:pt>
                <c:pt idx="122">
                  <c:v>271.06708200000003</c:v>
                </c:pt>
                <c:pt idx="123">
                  <c:v>275.02247080000001</c:v>
                </c:pt>
                <c:pt idx="124">
                  <c:v>275.83675829999959</c:v>
                </c:pt>
                <c:pt idx="125">
                  <c:v>273.37329360000001</c:v>
                </c:pt>
                <c:pt idx="126">
                  <c:v>267.46624029999998</c:v>
                </c:pt>
                <c:pt idx="127">
                  <c:v>274.26277920000001</c:v>
                </c:pt>
                <c:pt idx="128">
                  <c:v>270.32471029999999</c:v>
                </c:pt>
                <c:pt idx="129">
                  <c:v>265.65401080000009</c:v>
                </c:pt>
                <c:pt idx="130">
                  <c:v>261.39235550000001</c:v>
                </c:pt>
                <c:pt idx="131">
                  <c:v>258.41150739999961</c:v>
                </c:pt>
                <c:pt idx="132">
                  <c:v>266.66144379999997</c:v>
                </c:pt>
                <c:pt idx="133">
                  <c:v>268.159266</c:v>
                </c:pt>
                <c:pt idx="134">
                  <c:v>272.60414950000001</c:v>
                </c:pt>
                <c:pt idx="135">
                  <c:v>275.78156159999992</c:v>
                </c:pt>
                <c:pt idx="136">
                  <c:v>274.22492069999998</c:v>
                </c:pt>
                <c:pt idx="137">
                  <c:v>271.39152389999992</c:v>
                </c:pt>
                <c:pt idx="138">
                  <c:v>270.65459809999999</c:v>
                </c:pt>
                <c:pt idx="139">
                  <c:v>274.81190329999993</c:v>
                </c:pt>
                <c:pt idx="140">
                  <c:v>272.6485232</c:v>
                </c:pt>
                <c:pt idx="141">
                  <c:v>270.96628489999989</c:v>
                </c:pt>
                <c:pt idx="142">
                  <c:v>269.38170279999991</c:v>
                </c:pt>
                <c:pt idx="143">
                  <c:v>270.43484110000003</c:v>
                </c:pt>
                <c:pt idx="144">
                  <c:v>276.00493139999998</c:v>
                </c:pt>
                <c:pt idx="145">
                  <c:v>277.16495480000009</c:v>
                </c:pt>
                <c:pt idx="146">
                  <c:v>278.3549455000001</c:v>
                </c:pt>
                <c:pt idx="147">
                  <c:v>280.7111930999996</c:v>
                </c:pt>
                <c:pt idx="148">
                  <c:v>277.08713499999959</c:v>
                </c:pt>
                <c:pt idx="149">
                  <c:v>274.46673549999957</c:v>
                </c:pt>
                <c:pt idx="150">
                  <c:v>267.61142510000002</c:v>
                </c:pt>
                <c:pt idx="151">
                  <c:v>275.49054860000001</c:v>
                </c:pt>
                <c:pt idx="152">
                  <c:v>271.29092320000001</c:v>
                </c:pt>
                <c:pt idx="153">
                  <c:v>265.0625288</c:v>
                </c:pt>
                <c:pt idx="154">
                  <c:v>264.31261239999998</c:v>
                </c:pt>
                <c:pt idx="155">
                  <c:v>261.07729610000001</c:v>
                </c:pt>
                <c:pt idx="156">
                  <c:v>269.21530839999991</c:v>
                </c:pt>
                <c:pt idx="157">
                  <c:v>267.92890829999959</c:v>
                </c:pt>
                <c:pt idx="158">
                  <c:v>270.23661149999958</c:v>
                </c:pt>
                <c:pt idx="159">
                  <c:v>270.9874461</c:v>
                </c:pt>
                <c:pt idx="160">
                  <c:v>270.1840899</c:v>
                </c:pt>
                <c:pt idx="161">
                  <c:v>266.09919339999988</c:v>
                </c:pt>
              </c:numCache>
            </c:numRef>
          </c:val>
          <c:smooth val="0"/>
        </c:ser>
        <c:ser>
          <c:idx val="4"/>
          <c:order val="2"/>
          <c:tx>
            <c:strRef>
              <c:f>Boligpriser!$A$6</c:f>
              <c:strCache>
                <c:ptCount val="1"/>
                <c:pt idx="0">
                  <c:v>Rogaland</c:v>
                </c:pt>
              </c:strCache>
            </c:strRef>
          </c:tx>
          <c:spPr>
            <a:ln>
              <a:solidFill>
                <a:schemeClr val="accent2"/>
              </a:solidFill>
            </a:ln>
          </c:spPr>
          <c:marker>
            <c:symbol val="none"/>
          </c:marker>
          <c:cat>
            <c:numRef>
              <c:f>Boligpriser!$B$1:$FG$1</c:f>
              <c:numCache>
                <c:formatCode>mmm\-yy</c:formatCode>
                <c:ptCount val="162"/>
                <c:pt idx="0">
                  <c:v>37622</c:v>
                </c:pt>
                <c:pt idx="1">
                  <c:v>37653</c:v>
                </c:pt>
                <c:pt idx="2">
                  <c:v>37681</c:v>
                </c:pt>
                <c:pt idx="3">
                  <c:v>37712</c:v>
                </c:pt>
                <c:pt idx="4">
                  <c:v>37742</c:v>
                </c:pt>
                <c:pt idx="5">
                  <c:v>37773</c:v>
                </c:pt>
                <c:pt idx="6">
                  <c:v>37803</c:v>
                </c:pt>
                <c:pt idx="7">
                  <c:v>37834</c:v>
                </c:pt>
                <c:pt idx="8">
                  <c:v>37865</c:v>
                </c:pt>
                <c:pt idx="9">
                  <c:v>37895</c:v>
                </c:pt>
                <c:pt idx="10">
                  <c:v>37926</c:v>
                </c:pt>
                <c:pt idx="11">
                  <c:v>37956</c:v>
                </c:pt>
                <c:pt idx="12">
                  <c:v>37987</c:v>
                </c:pt>
                <c:pt idx="13">
                  <c:v>38018</c:v>
                </c:pt>
                <c:pt idx="14">
                  <c:v>38047</c:v>
                </c:pt>
                <c:pt idx="15">
                  <c:v>38078</c:v>
                </c:pt>
                <c:pt idx="16">
                  <c:v>38108</c:v>
                </c:pt>
                <c:pt idx="17">
                  <c:v>38139</c:v>
                </c:pt>
                <c:pt idx="18">
                  <c:v>38169</c:v>
                </c:pt>
                <c:pt idx="19">
                  <c:v>38200</c:v>
                </c:pt>
                <c:pt idx="20">
                  <c:v>38231</c:v>
                </c:pt>
                <c:pt idx="21">
                  <c:v>38261</c:v>
                </c:pt>
                <c:pt idx="22">
                  <c:v>38292</c:v>
                </c:pt>
                <c:pt idx="23">
                  <c:v>38322</c:v>
                </c:pt>
                <c:pt idx="24">
                  <c:v>38353</c:v>
                </c:pt>
                <c:pt idx="25">
                  <c:v>38384</c:v>
                </c:pt>
                <c:pt idx="26">
                  <c:v>38412</c:v>
                </c:pt>
                <c:pt idx="27">
                  <c:v>38443</c:v>
                </c:pt>
                <c:pt idx="28">
                  <c:v>38473</c:v>
                </c:pt>
                <c:pt idx="29">
                  <c:v>38504</c:v>
                </c:pt>
                <c:pt idx="30">
                  <c:v>38534</c:v>
                </c:pt>
                <c:pt idx="31">
                  <c:v>38565</c:v>
                </c:pt>
                <c:pt idx="32">
                  <c:v>38596</c:v>
                </c:pt>
                <c:pt idx="33">
                  <c:v>38626</c:v>
                </c:pt>
                <c:pt idx="34">
                  <c:v>38657</c:v>
                </c:pt>
                <c:pt idx="35">
                  <c:v>38687</c:v>
                </c:pt>
                <c:pt idx="36">
                  <c:v>38718</c:v>
                </c:pt>
                <c:pt idx="37">
                  <c:v>38749</c:v>
                </c:pt>
                <c:pt idx="38">
                  <c:v>38777</c:v>
                </c:pt>
                <c:pt idx="39">
                  <c:v>38808</c:v>
                </c:pt>
                <c:pt idx="40">
                  <c:v>38838</c:v>
                </c:pt>
                <c:pt idx="41">
                  <c:v>38869</c:v>
                </c:pt>
                <c:pt idx="42">
                  <c:v>38899</c:v>
                </c:pt>
                <c:pt idx="43">
                  <c:v>38930</c:v>
                </c:pt>
                <c:pt idx="44">
                  <c:v>38961</c:v>
                </c:pt>
                <c:pt idx="45">
                  <c:v>38991</c:v>
                </c:pt>
                <c:pt idx="46">
                  <c:v>39022</c:v>
                </c:pt>
                <c:pt idx="47">
                  <c:v>39052</c:v>
                </c:pt>
                <c:pt idx="48" formatCode="General">
                  <c:v>2007</c:v>
                </c:pt>
                <c:pt idx="49">
                  <c:v>39114</c:v>
                </c:pt>
                <c:pt idx="50">
                  <c:v>39142</c:v>
                </c:pt>
                <c:pt idx="51">
                  <c:v>39173</c:v>
                </c:pt>
                <c:pt idx="52">
                  <c:v>39203</c:v>
                </c:pt>
                <c:pt idx="53">
                  <c:v>39234</c:v>
                </c:pt>
                <c:pt idx="54">
                  <c:v>39264</c:v>
                </c:pt>
                <c:pt idx="55">
                  <c:v>39295</c:v>
                </c:pt>
                <c:pt idx="56">
                  <c:v>39326</c:v>
                </c:pt>
                <c:pt idx="57">
                  <c:v>39356</c:v>
                </c:pt>
                <c:pt idx="58">
                  <c:v>39387</c:v>
                </c:pt>
                <c:pt idx="59">
                  <c:v>39417</c:v>
                </c:pt>
                <c:pt idx="60" formatCode="General">
                  <c:v>2007</c:v>
                </c:pt>
                <c:pt idx="61">
                  <c:v>39479</c:v>
                </c:pt>
                <c:pt idx="62">
                  <c:v>39508</c:v>
                </c:pt>
                <c:pt idx="63">
                  <c:v>39539</c:v>
                </c:pt>
                <c:pt idx="64">
                  <c:v>39569</c:v>
                </c:pt>
                <c:pt idx="65">
                  <c:v>39600</c:v>
                </c:pt>
                <c:pt idx="66">
                  <c:v>39630</c:v>
                </c:pt>
                <c:pt idx="67">
                  <c:v>39661</c:v>
                </c:pt>
                <c:pt idx="68">
                  <c:v>39692</c:v>
                </c:pt>
                <c:pt idx="69">
                  <c:v>39722</c:v>
                </c:pt>
                <c:pt idx="70">
                  <c:v>39753</c:v>
                </c:pt>
                <c:pt idx="71">
                  <c:v>39783</c:v>
                </c:pt>
                <c:pt idx="72" formatCode="General">
                  <c:v>2009</c:v>
                </c:pt>
                <c:pt idx="73">
                  <c:v>39845</c:v>
                </c:pt>
                <c:pt idx="74">
                  <c:v>39873</c:v>
                </c:pt>
                <c:pt idx="75">
                  <c:v>39904</c:v>
                </c:pt>
                <c:pt idx="76">
                  <c:v>39934</c:v>
                </c:pt>
                <c:pt idx="77">
                  <c:v>39965</c:v>
                </c:pt>
                <c:pt idx="78">
                  <c:v>39995</c:v>
                </c:pt>
                <c:pt idx="79">
                  <c:v>40026</c:v>
                </c:pt>
                <c:pt idx="80">
                  <c:v>40057</c:v>
                </c:pt>
                <c:pt idx="81">
                  <c:v>40087</c:v>
                </c:pt>
                <c:pt idx="82">
                  <c:v>40118</c:v>
                </c:pt>
                <c:pt idx="83">
                  <c:v>40148</c:v>
                </c:pt>
                <c:pt idx="84" formatCode="General">
                  <c:v>2010</c:v>
                </c:pt>
                <c:pt idx="85">
                  <c:v>40210</c:v>
                </c:pt>
                <c:pt idx="86">
                  <c:v>40238</c:v>
                </c:pt>
                <c:pt idx="87">
                  <c:v>40269</c:v>
                </c:pt>
                <c:pt idx="88">
                  <c:v>40299</c:v>
                </c:pt>
                <c:pt idx="89">
                  <c:v>40330</c:v>
                </c:pt>
                <c:pt idx="90">
                  <c:v>40360</c:v>
                </c:pt>
                <c:pt idx="91">
                  <c:v>40391</c:v>
                </c:pt>
                <c:pt idx="92">
                  <c:v>40422</c:v>
                </c:pt>
                <c:pt idx="93">
                  <c:v>40452</c:v>
                </c:pt>
                <c:pt idx="94">
                  <c:v>40483</c:v>
                </c:pt>
                <c:pt idx="95">
                  <c:v>40513</c:v>
                </c:pt>
                <c:pt idx="96" formatCode="General">
                  <c:v>2011</c:v>
                </c:pt>
                <c:pt idx="97">
                  <c:v>40575</c:v>
                </c:pt>
                <c:pt idx="98">
                  <c:v>40603</c:v>
                </c:pt>
                <c:pt idx="99">
                  <c:v>40634</c:v>
                </c:pt>
                <c:pt idx="100">
                  <c:v>40664</c:v>
                </c:pt>
                <c:pt idx="101">
                  <c:v>40695</c:v>
                </c:pt>
                <c:pt idx="102">
                  <c:v>40725</c:v>
                </c:pt>
                <c:pt idx="103">
                  <c:v>40756</c:v>
                </c:pt>
                <c:pt idx="104">
                  <c:v>40787</c:v>
                </c:pt>
                <c:pt idx="105">
                  <c:v>40817</c:v>
                </c:pt>
                <c:pt idx="106">
                  <c:v>40848</c:v>
                </c:pt>
                <c:pt idx="107">
                  <c:v>40878</c:v>
                </c:pt>
                <c:pt idx="108" formatCode="General">
                  <c:v>2012</c:v>
                </c:pt>
                <c:pt idx="109">
                  <c:v>40940</c:v>
                </c:pt>
                <c:pt idx="110">
                  <c:v>40969</c:v>
                </c:pt>
                <c:pt idx="111">
                  <c:v>41000</c:v>
                </c:pt>
                <c:pt idx="112">
                  <c:v>41030</c:v>
                </c:pt>
                <c:pt idx="113">
                  <c:v>41061</c:v>
                </c:pt>
                <c:pt idx="114">
                  <c:v>41091</c:v>
                </c:pt>
                <c:pt idx="115">
                  <c:v>41122</c:v>
                </c:pt>
                <c:pt idx="116">
                  <c:v>41153</c:v>
                </c:pt>
                <c:pt idx="117">
                  <c:v>41183</c:v>
                </c:pt>
                <c:pt idx="118">
                  <c:v>41214</c:v>
                </c:pt>
                <c:pt idx="119">
                  <c:v>41244</c:v>
                </c:pt>
                <c:pt idx="120" formatCode="General">
                  <c:v>2013</c:v>
                </c:pt>
                <c:pt idx="121">
                  <c:v>41306</c:v>
                </c:pt>
                <c:pt idx="122">
                  <c:v>41334</c:v>
                </c:pt>
                <c:pt idx="123">
                  <c:v>41365</c:v>
                </c:pt>
                <c:pt idx="124">
                  <c:v>41395</c:v>
                </c:pt>
                <c:pt idx="125">
                  <c:v>41426</c:v>
                </c:pt>
                <c:pt idx="126">
                  <c:v>41456</c:v>
                </c:pt>
                <c:pt idx="127">
                  <c:v>41487</c:v>
                </c:pt>
                <c:pt idx="128">
                  <c:v>41518</c:v>
                </c:pt>
                <c:pt idx="129">
                  <c:v>41548</c:v>
                </c:pt>
                <c:pt idx="130">
                  <c:v>41579</c:v>
                </c:pt>
                <c:pt idx="131">
                  <c:v>41609</c:v>
                </c:pt>
                <c:pt idx="132" formatCode="General">
                  <c:v>2014</c:v>
                </c:pt>
                <c:pt idx="133">
                  <c:v>41671</c:v>
                </c:pt>
                <c:pt idx="134">
                  <c:v>41699</c:v>
                </c:pt>
                <c:pt idx="135">
                  <c:v>41730</c:v>
                </c:pt>
                <c:pt idx="136">
                  <c:v>41760</c:v>
                </c:pt>
                <c:pt idx="137">
                  <c:v>41791</c:v>
                </c:pt>
                <c:pt idx="138">
                  <c:v>41821</c:v>
                </c:pt>
                <c:pt idx="139">
                  <c:v>41852</c:v>
                </c:pt>
                <c:pt idx="140">
                  <c:v>41883</c:v>
                </c:pt>
                <c:pt idx="141">
                  <c:v>41913</c:v>
                </c:pt>
                <c:pt idx="142">
                  <c:v>41944</c:v>
                </c:pt>
                <c:pt idx="143">
                  <c:v>41974</c:v>
                </c:pt>
                <c:pt idx="144" formatCode="General">
                  <c:v>2015</c:v>
                </c:pt>
                <c:pt idx="145">
                  <c:v>42036</c:v>
                </c:pt>
                <c:pt idx="146">
                  <c:v>42064</c:v>
                </c:pt>
                <c:pt idx="147">
                  <c:v>42095</c:v>
                </c:pt>
                <c:pt idx="148">
                  <c:v>42125</c:v>
                </c:pt>
                <c:pt idx="149">
                  <c:v>42156</c:v>
                </c:pt>
                <c:pt idx="150">
                  <c:v>42186</c:v>
                </c:pt>
                <c:pt idx="151">
                  <c:v>42217</c:v>
                </c:pt>
                <c:pt idx="152">
                  <c:v>42248</c:v>
                </c:pt>
                <c:pt idx="153">
                  <c:v>42278</c:v>
                </c:pt>
                <c:pt idx="154">
                  <c:v>42309</c:v>
                </c:pt>
                <c:pt idx="155">
                  <c:v>42339</c:v>
                </c:pt>
                <c:pt idx="156" formatCode="General">
                  <c:v>2016</c:v>
                </c:pt>
                <c:pt idx="157">
                  <c:v>42401</c:v>
                </c:pt>
                <c:pt idx="158">
                  <c:v>42430</c:v>
                </c:pt>
                <c:pt idx="159">
                  <c:v>42461</c:v>
                </c:pt>
                <c:pt idx="160">
                  <c:v>42491</c:v>
                </c:pt>
                <c:pt idx="161">
                  <c:v>42522</c:v>
                </c:pt>
              </c:numCache>
            </c:numRef>
          </c:cat>
          <c:val>
            <c:numRef>
              <c:f>Boligpriser!$B$6:$FG$6</c:f>
              <c:numCache>
                <c:formatCode>0.00</c:formatCode>
                <c:ptCount val="162"/>
                <c:pt idx="0">
                  <c:v>100</c:v>
                </c:pt>
                <c:pt idx="1">
                  <c:v>101.5181697</c:v>
                </c:pt>
                <c:pt idx="2">
                  <c:v>102.5170768</c:v>
                </c:pt>
                <c:pt idx="3">
                  <c:v>102.2781619</c:v>
                </c:pt>
                <c:pt idx="4">
                  <c:v>101.3228112</c:v>
                </c:pt>
                <c:pt idx="5">
                  <c:v>101.8833831</c:v>
                </c:pt>
                <c:pt idx="6">
                  <c:v>101.90056490000001</c:v>
                </c:pt>
                <c:pt idx="7">
                  <c:v>104.49177349999999</c:v>
                </c:pt>
                <c:pt idx="8">
                  <c:v>105.7350909</c:v>
                </c:pt>
                <c:pt idx="9">
                  <c:v>106.04872760000001</c:v>
                </c:pt>
                <c:pt idx="10">
                  <c:v>106.9699135</c:v>
                </c:pt>
                <c:pt idx="11">
                  <c:v>107.2206566</c:v>
                </c:pt>
                <c:pt idx="12">
                  <c:v>111.2300398</c:v>
                </c:pt>
                <c:pt idx="13">
                  <c:v>113.3873742</c:v>
                </c:pt>
                <c:pt idx="14">
                  <c:v>115.3516843</c:v>
                </c:pt>
                <c:pt idx="15">
                  <c:v>116.043746</c:v>
                </c:pt>
                <c:pt idx="16">
                  <c:v>115.77817020000001</c:v>
                </c:pt>
                <c:pt idx="17">
                  <c:v>115.15340670000001</c:v>
                </c:pt>
                <c:pt idx="18">
                  <c:v>116.0684926</c:v>
                </c:pt>
                <c:pt idx="19">
                  <c:v>118.0659534</c:v>
                </c:pt>
                <c:pt idx="20">
                  <c:v>118.2340669</c:v>
                </c:pt>
                <c:pt idx="21">
                  <c:v>118.19295990000001</c:v>
                </c:pt>
                <c:pt idx="22">
                  <c:v>120.1150827</c:v>
                </c:pt>
                <c:pt idx="23">
                  <c:v>119.1084875</c:v>
                </c:pt>
                <c:pt idx="24">
                  <c:v>123.18303330000001</c:v>
                </c:pt>
                <c:pt idx="25">
                  <c:v>125.6487601</c:v>
                </c:pt>
                <c:pt idx="26">
                  <c:v>127.4662319</c:v>
                </c:pt>
                <c:pt idx="27">
                  <c:v>128.14929789999999</c:v>
                </c:pt>
                <c:pt idx="28">
                  <c:v>129.2342927</c:v>
                </c:pt>
                <c:pt idx="29">
                  <c:v>129.4299312</c:v>
                </c:pt>
                <c:pt idx="30">
                  <c:v>128.95021360000001</c:v>
                </c:pt>
                <c:pt idx="31">
                  <c:v>133.1769433</c:v>
                </c:pt>
                <c:pt idx="32">
                  <c:v>133.23287479999999</c:v>
                </c:pt>
                <c:pt idx="33">
                  <c:v>134.30426130000001</c:v>
                </c:pt>
                <c:pt idx="34">
                  <c:v>134.7786376</c:v>
                </c:pt>
                <c:pt idx="35">
                  <c:v>133.92686549999999</c:v>
                </c:pt>
                <c:pt idx="36">
                  <c:v>139.6667047</c:v>
                </c:pt>
                <c:pt idx="37">
                  <c:v>142.0403695</c:v>
                </c:pt>
                <c:pt idx="38">
                  <c:v>144.566992</c:v>
                </c:pt>
                <c:pt idx="39">
                  <c:v>146.6195481</c:v>
                </c:pt>
                <c:pt idx="40">
                  <c:v>150.9307177</c:v>
                </c:pt>
                <c:pt idx="41">
                  <c:v>152.17129209999999</c:v>
                </c:pt>
                <c:pt idx="42">
                  <c:v>153.0757289</c:v>
                </c:pt>
                <c:pt idx="43">
                  <c:v>158.87686389999999</c:v>
                </c:pt>
                <c:pt idx="44">
                  <c:v>161.75835599999999</c:v>
                </c:pt>
                <c:pt idx="45">
                  <c:v>163.56032279999999</c:v>
                </c:pt>
                <c:pt idx="46">
                  <c:v>165.0951877</c:v>
                </c:pt>
                <c:pt idx="47">
                  <c:v>164.8686817</c:v>
                </c:pt>
                <c:pt idx="48">
                  <c:v>173.03558939999999</c:v>
                </c:pt>
                <c:pt idx="49">
                  <c:v>177.2363221</c:v>
                </c:pt>
                <c:pt idx="50">
                  <c:v>180.90546939999999</c:v>
                </c:pt>
                <c:pt idx="51">
                  <c:v>184.7224922</c:v>
                </c:pt>
                <c:pt idx="52">
                  <c:v>186.8481323</c:v>
                </c:pt>
                <c:pt idx="53">
                  <c:v>187.1179568</c:v>
                </c:pt>
                <c:pt idx="54">
                  <c:v>186.90669299999999</c:v>
                </c:pt>
                <c:pt idx="55">
                  <c:v>190.9800278000001</c:v>
                </c:pt>
                <c:pt idx="56">
                  <c:v>189.4647315</c:v>
                </c:pt>
                <c:pt idx="57">
                  <c:v>188.60082969999999</c:v>
                </c:pt>
                <c:pt idx="58">
                  <c:v>188.1665544</c:v>
                </c:pt>
                <c:pt idx="59">
                  <c:v>187.84064860000001</c:v>
                </c:pt>
                <c:pt idx="60">
                  <c:v>192.23917510000001</c:v>
                </c:pt>
                <c:pt idx="61">
                  <c:v>194.29595320000001</c:v>
                </c:pt>
                <c:pt idx="62">
                  <c:v>196.87765659999999</c:v>
                </c:pt>
                <c:pt idx="63">
                  <c:v>198.2493753</c:v>
                </c:pt>
                <c:pt idx="64">
                  <c:v>198.75350159999999</c:v>
                </c:pt>
                <c:pt idx="65">
                  <c:v>196.65646269999999</c:v>
                </c:pt>
                <c:pt idx="66">
                  <c:v>192.97742199999999</c:v>
                </c:pt>
                <c:pt idx="67">
                  <c:v>195.92149090000001</c:v>
                </c:pt>
                <c:pt idx="68">
                  <c:v>192.91127220000001</c:v>
                </c:pt>
                <c:pt idx="69">
                  <c:v>186.06546280000001</c:v>
                </c:pt>
                <c:pt idx="70">
                  <c:v>181.6770338</c:v>
                </c:pt>
                <c:pt idx="71">
                  <c:v>179.3738055</c:v>
                </c:pt>
                <c:pt idx="72">
                  <c:v>185.69584830000011</c:v>
                </c:pt>
                <c:pt idx="73">
                  <c:v>188.79068119999999</c:v>
                </c:pt>
                <c:pt idx="74">
                  <c:v>191.80133000000001</c:v>
                </c:pt>
                <c:pt idx="75">
                  <c:v>195.05938119999999</c:v>
                </c:pt>
                <c:pt idx="76">
                  <c:v>196.66776100000001</c:v>
                </c:pt>
                <c:pt idx="77">
                  <c:v>197.89969859999999</c:v>
                </c:pt>
                <c:pt idx="78">
                  <c:v>198.09493359999999</c:v>
                </c:pt>
                <c:pt idx="79">
                  <c:v>203.2641055</c:v>
                </c:pt>
                <c:pt idx="80">
                  <c:v>201.8482636</c:v>
                </c:pt>
                <c:pt idx="81">
                  <c:v>202.09685390000001</c:v>
                </c:pt>
                <c:pt idx="82">
                  <c:v>201.97663639999999</c:v>
                </c:pt>
                <c:pt idx="83">
                  <c:v>201.82852050000011</c:v>
                </c:pt>
                <c:pt idx="84">
                  <c:v>207.32940099999999</c:v>
                </c:pt>
                <c:pt idx="85">
                  <c:v>209.8660314</c:v>
                </c:pt>
                <c:pt idx="86">
                  <c:v>211.96369319999999</c:v>
                </c:pt>
                <c:pt idx="87">
                  <c:v>215.8123022</c:v>
                </c:pt>
                <c:pt idx="88">
                  <c:v>217.35819280000001</c:v>
                </c:pt>
                <c:pt idx="89">
                  <c:v>217.24862419999999</c:v>
                </c:pt>
                <c:pt idx="90">
                  <c:v>215.33550170000001</c:v>
                </c:pt>
                <c:pt idx="91">
                  <c:v>220.1240675</c:v>
                </c:pt>
                <c:pt idx="92">
                  <c:v>220.91009829999999</c:v>
                </c:pt>
                <c:pt idx="93">
                  <c:v>222.51472039999999</c:v>
                </c:pt>
                <c:pt idx="94">
                  <c:v>223.57885590000001</c:v>
                </c:pt>
                <c:pt idx="95">
                  <c:v>221.81498350000001</c:v>
                </c:pt>
                <c:pt idx="96">
                  <c:v>230.79832429999999</c:v>
                </c:pt>
                <c:pt idx="97">
                  <c:v>235.20251429999999</c:v>
                </c:pt>
                <c:pt idx="98">
                  <c:v>239.3356995</c:v>
                </c:pt>
                <c:pt idx="99">
                  <c:v>240.12796779999999</c:v>
                </c:pt>
                <c:pt idx="100">
                  <c:v>243.61141810000001</c:v>
                </c:pt>
                <c:pt idx="101">
                  <c:v>242.399237</c:v>
                </c:pt>
                <c:pt idx="102">
                  <c:v>240.90944260000001</c:v>
                </c:pt>
                <c:pt idx="103">
                  <c:v>245.8462998</c:v>
                </c:pt>
                <c:pt idx="104">
                  <c:v>246.7344617</c:v>
                </c:pt>
                <c:pt idx="105">
                  <c:v>246.2854341</c:v>
                </c:pt>
                <c:pt idx="106">
                  <c:v>245.97114289999999</c:v>
                </c:pt>
                <c:pt idx="107">
                  <c:v>243.06944780000001</c:v>
                </c:pt>
                <c:pt idx="108">
                  <c:v>251.51949310000001</c:v>
                </c:pt>
                <c:pt idx="109">
                  <c:v>253.28544539999999</c:v>
                </c:pt>
                <c:pt idx="110">
                  <c:v>256.54315409999998</c:v>
                </c:pt>
                <c:pt idx="111">
                  <c:v>258.76293149999992</c:v>
                </c:pt>
                <c:pt idx="112">
                  <c:v>259.9226602</c:v>
                </c:pt>
                <c:pt idx="113">
                  <c:v>258.40746610000002</c:v>
                </c:pt>
                <c:pt idx="114">
                  <c:v>257.30307520000002</c:v>
                </c:pt>
                <c:pt idx="115">
                  <c:v>263.03328579999999</c:v>
                </c:pt>
                <c:pt idx="116">
                  <c:v>263.42645269999991</c:v>
                </c:pt>
                <c:pt idx="117">
                  <c:v>262.83999169999998</c:v>
                </c:pt>
                <c:pt idx="118">
                  <c:v>262.63228240000001</c:v>
                </c:pt>
                <c:pt idx="119">
                  <c:v>262.74411609999999</c:v>
                </c:pt>
                <c:pt idx="120">
                  <c:v>270.81928199999999</c:v>
                </c:pt>
                <c:pt idx="121">
                  <c:v>273.5341319999996</c:v>
                </c:pt>
                <c:pt idx="122">
                  <c:v>273.98533429999958</c:v>
                </c:pt>
                <c:pt idx="123">
                  <c:v>277.37360560000002</c:v>
                </c:pt>
                <c:pt idx="124">
                  <c:v>277.81509169999998</c:v>
                </c:pt>
                <c:pt idx="125">
                  <c:v>274.87474270000001</c:v>
                </c:pt>
                <c:pt idx="126">
                  <c:v>269.79628209999993</c:v>
                </c:pt>
                <c:pt idx="127">
                  <c:v>275.11977060000009</c:v>
                </c:pt>
                <c:pt idx="128">
                  <c:v>270.84080060000002</c:v>
                </c:pt>
                <c:pt idx="129">
                  <c:v>266.30284380000001</c:v>
                </c:pt>
                <c:pt idx="130">
                  <c:v>261.87753689999988</c:v>
                </c:pt>
                <c:pt idx="131">
                  <c:v>259.19037729999991</c:v>
                </c:pt>
                <c:pt idx="132">
                  <c:v>265.92030210000001</c:v>
                </c:pt>
                <c:pt idx="133">
                  <c:v>267.35819459999999</c:v>
                </c:pt>
                <c:pt idx="134">
                  <c:v>270.81117259999962</c:v>
                </c:pt>
                <c:pt idx="135">
                  <c:v>273.34333179999999</c:v>
                </c:pt>
                <c:pt idx="136">
                  <c:v>272.0142007</c:v>
                </c:pt>
                <c:pt idx="137">
                  <c:v>269.64544949999998</c:v>
                </c:pt>
                <c:pt idx="138">
                  <c:v>269.10565100000002</c:v>
                </c:pt>
                <c:pt idx="139">
                  <c:v>272.58646290000001</c:v>
                </c:pt>
                <c:pt idx="140">
                  <c:v>270.86874280000001</c:v>
                </c:pt>
                <c:pt idx="141">
                  <c:v>269.03225239999989</c:v>
                </c:pt>
                <c:pt idx="142">
                  <c:v>267.80936889999998</c:v>
                </c:pt>
                <c:pt idx="143">
                  <c:v>268.25607389999988</c:v>
                </c:pt>
                <c:pt idx="144">
                  <c:v>274.56435040000002</c:v>
                </c:pt>
                <c:pt idx="145">
                  <c:v>275.81143389999988</c:v>
                </c:pt>
                <c:pt idx="146">
                  <c:v>276.04150989999988</c:v>
                </c:pt>
                <c:pt idx="147">
                  <c:v>277.8598088</c:v>
                </c:pt>
                <c:pt idx="148">
                  <c:v>274.6748594</c:v>
                </c:pt>
                <c:pt idx="149">
                  <c:v>272.17594220000001</c:v>
                </c:pt>
                <c:pt idx="150">
                  <c:v>266.66355749999991</c:v>
                </c:pt>
                <c:pt idx="151">
                  <c:v>272.37110849999959</c:v>
                </c:pt>
                <c:pt idx="152">
                  <c:v>267.6058288000001</c:v>
                </c:pt>
                <c:pt idx="153">
                  <c:v>262.12325190000001</c:v>
                </c:pt>
                <c:pt idx="154">
                  <c:v>261.03008190000003</c:v>
                </c:pt>
                <c:pt idx="155">
                  <c:v>257.96770850000001</c:v>
                </c:pt>
                <c:pt idx="156">
                  <c:v>264.67517120000002</c:v>
                </c:pt>
                <c:pt idx="157">
                  <c:v>262.9387556999996</c:v>
                </c:pt>
                <c:pt idx="158">
                  <c:v>265.32782850000001</c:v>
                </c:pt>
                <c:pt idx="159">
                  <c:v>265.92151579999961</c:v>
                </c:pt>
                <c:pt idx="160">
                  <c:v>264.55092090000011</c:v>
                </c:pt>
                <c:pt idx="161">
                  <c:v>261.35956210000001</c:v>
                </c:pt>
              </c:numCache>
            </c:numRef>
          </c:val>
          <c:smooth val="0"/>
        </c:ser>
        <c:dLbls>
          <c:showLegendKey val="0"/>
          <c:showVal val="0"/>
          <c:showCatName val="0"/>
          <c:showSerName val="0"/>
          <c:showPercent val="0"/>
          <c:showBubbleSize val="0"/>
        </c:dLbls>
        <c:smooth val="0"/>
        <c:axId val="176410208"/>
        <c:axId val="177224120"/>
      </c:lineChart>
      <c:catAx>
        <c:axId val="176410208"/>
        <c:scaling>
          <c:orientation val="minMax"/>
          <c:min val="49"/>
        </c:scaling>
        <c:delete val="0"/>
        <c:axPos val="b"/>
        <c:numFmt formatCode="mmm\-yy" sourceLinked="1"/>
        <c:majorTickMark val="out"/>
        <c:minorTickMark val="none"/>
        <c:tickLblPos val="nextTo"/>
        <c:crossAx val="177224120"/>
        <c:crosses val="autoZero"/>
        <c:auto val="1"/>
        <c:lblAlgn val="ctr"/>
        <c:lblOffset val="100"/>
        <c:tickLblSkip val="24"/>
        <c:tickMarkSkip val="24"/>
        <c:noMultiLvlLbl val="1"/>
      </c:catAx>
      <c:valAx>
        <c:axId val="177224120"/>
        <c:scaling>
          <c:orientation val="minMax"/>
          <c:min val="150"/>
        </c:scaling>
        <c:delete val="0"/>
        <c:axPos val="l"/>
        <c:majorGridlines>
          <c:spPr>
            <a:ln>
              <a:solidFill>
                <a:schemeClr val="bg2">
                  <a:lumMod val="40000"/>
                  <a:lumOff val="60000"/>
                </a:schemeClr>
              </a:solidFill>
            </a:ln>
          </c:spPr>
        </c:majorGridlines>
        <c:numFmt formatCode="0" sourceLinked="0"/>
        <c:majorTickMark val="out"/>
        <c:minorTickMark val="none"/>
        <c:tickLblPos val="nextTo"/>
        <c:crossAx val="176410208"/>
        <c:crosses val="autoZero"/>
        <c:crossBetween val="between"/>
      </c:valAx>
    </c:plotArea>
    <c:legend>
      <c:legendPos val="b"/>
      <c:layout>
        <c:manualLayout>
          <c:xMode val="edge"/>
          <c:yMode val="edge"/>
          <c:x val="0"/>
          <c:y val="0.88216004141350901"/>
          <c:w val="1"/>
          <c:h val="0.117839958586492"/>
        </c:manualLayout>
      </c:layout>
      <c:overlay val="0"/>
      <c:txPr>
        <a:bodyPr/>
        <a:lstStyle/>
        <a:p>
          <a:pPr>
            <a:defRPr sz="900"/>
          </a:pPr>
          <a:endParaRPr lang="nb-NO"/>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62599901762502E-2"/>
          <c:y val="6.6898729115696498E-2"/>
          <c:w val="0.90240672347286699"/>
          <c:h val="0.65912056664229202"/>
        </c:manualLayout>
      </c:layout>
      <c:barChart>
        <c:barDir val="col"/>
        <c:grouping val="clustered"/>
        <c:varyColors val="0"/>
        <c:ser>
          <c:idx val="0"/>
          <c:order val="0"/>
          <c:tx>
            <c:strRef>
              <c:f>'[201676135456997899756SysselNaringKjonn.xlsx]Samlet'!$J$3:$J$7</c:f>
              <c:strCache>
                <c:ptCount val="1"/>
                <c:pt idx="0">
                  <c:v>7.62 % 7.52 % 6.80 % 6.26 % 5.72 %</c:v>
                </c:pt>
              </c:strCache>
            </c:strRef>
          </c:tx>
          <c:invertIfNegative val="0"/>
          <c:dPt>
            <c:idx val="1"/>
            <c:invertIfNegative val="0"/>
            <c:bubble3D val="0"/>
            <c:spPr>
              <a:solidFill>
                <a:schemeClr val="accent2"/>
              </a:solidFill>
            </c:spPr>
          </c:dPt>
          <c:dPt>
            <c:idx val="2"/>
            <c:invertIfNegative val="0"/>
            <c:bubble3D val="0"/>
            <c:spPr>
              <a:solidFill>
                <a:schemeClr val="accent2"/>
              </a:solidFill>
            </c:spPr>
          </c:dPt>
          <c:dPt>
            <c:idx val="3"/>
            <c:invertIfNegative val="0"/>
            <c:bubble3D val="0"/>
            <c:spPr>
              <a:solidFill>
                <a:schemeClr val="bg2"/>
              </a:solidFill>
            </c:spPr>
          </c:dPt>
          <c:dPt>
            <c:idx val="4"/>
            <c:invertIfNegative val="0"/>
            <c:bubble3D val="0"/>
            <c:spPr>
              <a:solidFill>
                <a:schemeClr val="tx1"/>
              </a:solidFill>
            </c:spPr>
          </c:dPt>
          <c:cat>
            <c:strRef>
              <c:f>'[201676135456997899756SysselNaringKjonn.xlsx]Samlet'!$A$3:$A$7</c:f>
              <c:strCache>
                <c:ptCount val="5"/>
                <c:pt idx="0">
                  <c:v>Detaljhandel</c:v>
                </c:pt>
                <c:pt idx="1">
                  <c:v>Omsorg</c:v>
                </c:pt>
                <c:pt idx="2">
                  <c:v>Undervisning</c:v>
                </c:pt>
                <c:pt idx="3">
                  <c:v>Bygg- og anlegg</c:v>
                </c:pt>
                <c:pt idx="4">
                  <c:v>Jordbruk </c:v>
                </c:pt>
              </c:strCache>
            </c:strRef>
          </c:cat>
          <c:val>
            <c:numRef>
              <c:f>'[201676135456997899756SysselNaringKjonn.xlsx]Samlet'!$J$3:$J$7</c:f>
              <c:numCache>
                <c:formatCode>0.00%</c:formatCode>
                <c:ptCount val="5"/>
                <c:pt idx="0">
                  <c:v>7.6196875524945404E-2</c:v>
                </c:pt>
                <c:pt idx="1">
                  <c:v>7.5155383840080595E-2</c:v>
                </c:pt>
                <c:pt idx="2">
                  <c:v>6.8032924575844103E-2</c:v>
                </c:pt>
                <c:pt idx="3">
                  <c:v>6.2623887115740004E-2</c:v>
                </c:pt>
                <c:pt idx="4">
                  <c:v>5.7181253149672401E-2</c:v>
                </c:pt>
              </c:numCache>
            </c:numRef>
          </c:val>
        </c:ser>
        <c:dLbls>
          <c:showLegendKey val="0"/>
          <c:showVal val="0"/>
          <c:showCatName val="0"/>
          <c:showSerName val="0"/>
          <c:showPercent val="0"/>
          <c:showBubbleSize val="0"/>
        </c:dLbls>
        <c:gapWidth val="150"/>
        <c:axId val="164641808"/>
        <c:axId val="164641416"/>
      </c:barChart>
      <c:catAx>
        <c:axId val="164641808"/>
        <c:scaling>
          <c:orientation val="minMax"/>
        </c:scaling>
        <c:delete val="0"/>
        <c:axPos val="b"/>
        <c:numFmt formatCode="General" sourceLinked="0"/>
        <c:majorTickMark val="out"/>
        <c:minorTickMark val="none"/>
        <c:tickLblPos val="nextTo"/>
        <c:txPr>
          <a:bodyPr/>
          <a:lstStyle/>
          <a:p>
            <a:pPr>
              <a:defRPr sz="800"/>
            </a:pPr>
            <a:endParaRPr lang="nb-NO"/>
          </a:p>
        </c:txPr>
        <c:crossAx val="164641416"/>
        <c:crosses val="autoZero"/>
        <c:auto val="1"/>
        <c:lblAlgn val="ctr"/>
        <c:lblOffset val="100"/>
        <c:noMultiLvlLbl val="0"/>
      </c:catAx>
      <c:valAx>
        <c:axId val="164641416"/>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crossAx val="16464180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'Ark1'!$B$1</c:f>
              <c:strCache>
                <c:ptCount val="1"/>
                <c:pt idx="0">
                  <c:v>Net interest</c:v>
                </c:pt>
              </c:strCache>
            </c:strRef>
          </c:tx>
          <c:invertIfNegative val="0"/>
          <c:dLbls>
            <c:dLbl>
              <c:idx val="0"/>
              <c:tx>
                <c:rich>
                  <a:bodyPr/>
                  <a:lstStyle/>
                  <a:p>
                    <a:fld id="{B9A6FDDC-3778-4376-97EA-7E3BE5EFB9B9}" type="VALUE">
                      <a:rPr lang="en-US" smtClean="0"/>
                      <a:pPr/>
                      <a:t>[VERDI]</a:t>
                    </a:fld>
                    <a:endParaRPr lang="en-US" dirty="0" smtClean="0"/>
                  </a:p>
                  <a:p>
                    <a:r>
                      <a:rPr lang="en-US" sz="800" i="1" dirty="0" smtClean="0"/>
                      <a:t>1,49 %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860711E8-0A7A-4C36-8F81-9FE0320852A5}" type="VALUE">
                      <a:rPr lang="en-US" smtClean="0"/>
                      <a:pPr/>
                      <a:t>[VERDI]</a:t>
                    </a:fld>
                    <a:endParaRPr lang="en-US" dirty="0" smtClean="0"/>
                  </a:p>
                  <a:p>
                    <a:r>
                      <a:rPr lang="en-US" sz="800" i="1" dirty="0" smtClean="0"/>
                      <a:t>1,55 %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tx>
                <c:rich>
                  <a:bodyPr/>
                  <a:lstStyle/>
                  <a:p>
                    <a:fld id="{D53D1F04-6766-4F4C-AE08-EAC587636FEE}" type="VALUE">
                      <a:rPr lang="en-US" smtClean="0"/>
                      <a:pPr/>
                      <a:t>[VERDI]</a:t>
                    </a:fld>
                    <a:endParaRPr lang="en-US" dirty="0" smtClean="0"/>
                  </a:p>
                  <a:p>
                    <a:r>
                      <a:rPr lang="en-US" sz="800" i="1" dirty="0" smtClean="0"/>
                      <a:t>1,46 %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tx>
                <c:rich>
                  <a:bodyPr/>
                  <a:lstStyle/>
                  <a:p>
                    <a:fld id="{4D69C7E6-3BC4-43AF-AC03-BDFF46932FA1}" type="VALUE">
                      <a:rPr lang="en-US" smtClean="0"/>
                      <a:pPr/>
                      <a:t>[VERDI]</a:t>
                    </a:fld>
                    <a:endParaRPr lang="en-US" dirty="0" smtClean="0"/>
                  </a:p>
                  <a:p>
                    <a:r>
                      <a:rPr lang="en-US" sz="800" i="1" dirty="0" smtClean="0"/>
                      <a:t>1,59 %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4"/>
              <c:tx>
                <c:rich>
                  <a:bodyPr/>
                  <a:lstStyle/>
                  <a:p>
                    <a:fld id="{3BE7634C-5B4F-4272-B0E4-801B3CDE23AD}" type="VALUE">
                      <a:rPr lang="en-US" smtClean="0"/>
                      <a:pPr/>
                      <a:t>[VERDI]</a:t>
                    </a:fld>
                    <a:endParaRPr lang="en-US" dirty="0" smtClean="0"/>
                  </a:p>
                  <a:p>
                    <a:r>
                      <a:rPr lang="en-US" sz="800" i="1" dirty="0" smtClean="0"/>
                      <a:t>1,33 %</a:t>
                    </a:r>
                  </a:p>
                  <a:p>
                    <a:endParaRPr lang="en-US" sz="1000" i="0" dirty="0" smtClean="0"/>
                  </a:p>
                  <a:p>
                    <a:r>
                      <a:rPr lang="en-US" sz="800" i="1" dirty="0" smtClean="0"/>
                      <a:t>1,50 %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5"/>
              <c:tx>
                <c:rich>
                  <a:bodyPr/>
                  <a:lstStyle/>
                  <a:p>
                    <a:fld id="{B74E368C-511B-477D-8EA6-45AA291B8545}" type="VALUE">
                      <a:rPr lang="en-US" smtClean="0"/>
                      <a:pPr/>
                      <a:t>[VERDI]</a:t>
                    </a:fld>
                    <a:endParaRPr lang="en-US" dirty="0" smtClean="0"/>
                  </a:p>
                  <a:p>
                    <a:r>
                      <a:rPr lang="en-US" sz="800" i="1" dirty="0" smtClean="0"/>
                      <a:t>1,63</a:t>
                    </a:r>
                    <a:r>
                      <a:rPr lang="en-US" sz="800" i="1" baseline="0" dirty="0" smtClean="0"/>
                      <a:t> %</a:t>
                    </a:r>
                  </a:p>
                  <a:p>
                    <a:endParaRPr lang="en-US" sz="800" i="1" baseline="0" dirty="0" smtClean="0"/>
                  </a:p>
                  <a:p>
                    <a:r>
                      <a:rPr lang="en-US" sz="800" i="1" baseline="0" dirty="0" smtClean="0"/>
                      <a:t>1,57 %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6"/>
              <c:tx>
                <c:rich>
                  <a:bodyPr/>
                  <a:lstStyle/>
                  <a:p>
                    <a:fld id="{1711655D-0746-46C6-85E2-6257740245FF}" type="VALUE">
                      <a:rPr lang="en-US" smtClean="0"/>
                      <a:pPr/>
                      <a:t>[VERDI]</a:t>
                    </a:fld>
                    <a:endParaRPr lang="en-US" dirty="0" smtClean="0"/>
                  </a:p>
                  <a:p>
                    <a:r>
                      <a:rPr lang="en-US" sz="800" i="1" dirty="0" smtClean="0"/>
                      <a:t>1,64 %</a:t>
                    </a:r>
                  </a:p>
                  <a:p>
                    <a:endParaRPr lang="en-US" sz="800" i="1" dirty="0" smtClean="0"/>
                  </a:p>
                  <a:p>
                    <a:r>
                      <a:rPr lang="en-US" sz="800" i="1" dirty="0" smtClean="0"/>
                      <a:t>1,58 %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7"/>
              <c:tx>
                <c:rich>
                  <a:bodyPr/>
                  <a:lstStyle/>
                  <a:p>
                    <a:fld id="{ACE0FF77-567C-4A84-B3EA-8DD10EAFE8C7}" type="VALUE">
                      <a:rPr lang="en-US" smtClean="0"/>
                      <a:pPr/>
                      <a:t>[VERDI]</a:t>
                    </a:fld>
                    <a:endParaRPr lang="en-US" dirty="0" smtClean="0"/>
                  </a:p>
                  <a:p>
                    <a:r>
                      <a:rPr lang="en-US" sz="800" i="1" dirty="0" smtClean="0"/>
                      <a:t>1,63 %</a:t>
                    </a:r>
                  </a:p>
                  <a:p>
                    <a:endParaRPr lang="en-US" sz="800" i="1" dirty="0" smtClean="0"/>
                  </a:p>
                  <a:p>
                    <a:r>
                      <a:rPr lang="en-US" sz="800" i="1" dirty="0" smtClean="0"/>
                      <a:t>1,57 %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a:lstStyle/>
              <a:p>
                <a:pPr>
                  <a:defRPr sz="100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'Ark1'!$A$2:$A$9</c:f>
              <c:strCache>
                <c:ptCount val="8"/>
                <c:pt idx="0">
                  <c:v>Q115</c:v>
                </c:pt>
                <c:pt idx="1">
                  <c:v>Q215</c:v>
                </c:pt>
                <c:pt idx="2">
                  <c:v>Q315</c:v>
                </c:pt>
                <c:pt idx="3">
                  <c:v>Q415</c:v>
                </c:pt>
                <c:pt idx="4">
                  <c:v>Q116</c:v>
                </c:pt>
                <c:pt idx="5">
                  <c:v>Q216</c:v>
                </c:pt>
                <c:pt idx="6">
                  <c:v>Q316</c:v>
                </c:pt>
                <c:pt idx="7">
                  <c:v>Q416</c:v>
                </c:pt>
              </c:strCache>
            </c:strRef>
          </c:cat>
          <c:val>
            <c:numRef>
              <c:f>'Ark1'!$B$2:$B$9</c:f>
              <c:numCache>
                <c:formatCode>0.0</c:formatCode>
                <c:ptCount val="8"/>
                <c:pt idx="0">
                  <c:v>46.5</c:v>
                </c:pt>
                <c:pt idx="1">
                  <c:v>48.2</c:v>
                </c:pt>
                <c:pt idx="2">
                  <c:v>46.6</c:v>
                </c:pt>
                <c:pt idx="3">
                  <c:v>49.9</c:v>
                </c:pt>
                <c:pt idx="4">
                  <c:v>41.5</c:v>
                </c:pt>
                <c:pt idx="5">
                  <c:v>51.1</c:v>
                </c:pt>
                <c:pt idx="6">
                  <c:v>52.8</c:v>
                </c:pt>
                <c:pt idx="7">
                  <c:v>53.2</c:v>
                </c:pt>
              </c:numCache>
            </c:numRef>
          </c:val>
        </c:ser>
        <c:ser>
          <c:idx val="1"/>
          <c:order val="1"/>
          <c:tx>
            <c:strRef>
              <c:f>'Ark1'!$C$1</c:f>
              <c:strCache>
                <c:ptCount val="1"/>
                <c:pt idx="0">
                  <c:v>Commission</c:v>
                </c:pt>
              </c:strCache>
            </c:strRef>
          </c:tx>
          <c:invertIfNegative val="0"/>
          <c:dLbls>
            <c:spPr>
              <a:noFill/>
              <a:ln>
                <a:noFill/>
              </a:ln>
              <a:effectLst/>
            </c:spPr>
            <c:txPr>
              <a:bodyPr/>
              <a:lstStyle/>
              <a:p>
                <a:pPr>
                  <a:defRPr sz="100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'Ark1'!$A$2:$A$9</c:f>
              <c:strCache>
                <c:ptCount val="8"/>
                <c:pt idx="0">
                  <c:v>Q115</c:v>
                </c:pt>
                <c:pt idx="1">
                  <c:v>Q215</c:v>
                </c:pt>
                <c:pt idx="2">
                  <c:v>Q315</c:v>
                </c:pt>
                <c:pt idx="3">
                  <c:v>Q415</c:v>
                </c:pt>
                <c:pt idx="4">
                  <c:v>Q116</c:v>
                </c:pt>
                <c:pt idx="5">
                  <c:v>Q216</c:v>
                </c:pt>
                <c:pt idx="6">
                  <c:v>Q316</c:v>
                </c:pt>
                <c:pt idx="7">
                  <c:v>Q416</c:v>
                </c:pt>
              </c:strCache>
            </c:strRef>
          </c:cat>
          <c:val>
            <c:numRef>
              <c:f>'Ark1'!$C$2:$C$9</c:f>
              <c:numCache>
                <c:formatCode>0.0</c:formatCode>
                <c:ptCount val="8"/>
                <c:pt idx="0">
                  <c:v>19.100000000000001</c:v>
                </c:pt>
                <c:pt idx="1">
                  <c:v>17.5</c:v>
                </c:pt>
                <c:pt idx="2">
                  <c:v>18.2</c:v>
                </c:pt>
                <c:pt idx="3">
                  <c:v>17.2</c:v>
                </c:pt>
                <c:pt idx="4">
                  <c:v>14</c:v>
                </c:pt>
                <c:pt idx="5">
                  <c:v>14.5</c:v>
                </c:pt>
                <c:pt idx="6">
                  <c:v>15.14</c:v>
                </c:pt>
                <c:pt idx="7">
                  <c:v>15.74</c:v>
                </c:pt>
              </c:numCache>
            </c:numRef>
          </c:val>
        </c:ser>
        <c:ser>
          <c:idx val="2"/>
          <c:order val="2"/>
          <c:tx>
            <c:strRef>
              <c:f>'Ark1'!$D$1</c:f>
              <c:strCache>
                <c:ptCount val="1"/>
                <c:pt idx="0">
                  <c:v>Other</c:v>
                </c:pt>
              </c:strCache>
            </c:strRef>
          </c:tx>
          <c:invertIfNegative val="0"/>
          <c:dLbls>
            <c:dLbl>
              <c:idx val="5"/>
              <c:tx>
                <c:rich>
                  <a:bodyPr/>
                  <a:lstStyle/>
                  <a:p>
                    <a:fld id="{D34C23F7-AED8-4902-9351-40826F3D137F}" type="VALUE">
                      <a:rPr lang="en-US" smtClean="0"/>
                      <a:pPr/>
                      <a:t>[VERDI]</a:t>
                    </a:fld>
                    <a:endParaRPr lang="en-US" dirty="0" smtClean="0"/>
                  </a:p>
                  <a:p>
                    <a:endParaRPr lang="en-US" dirty="0" smtClean="0"/>
                  </a:p>
                  <a:p>
                    <a:r>
                      <a:rPr lang="en-US" sz="800" i="1" dirty="0" smtClean="0"/>
                      <a:t>Eika</a:t>
                    </a:r>
                  </a:p>
                  <a:p>
                    <a:r>
                      <a:rPr lang="en-US" sz="800" i="1" dirty="0" smtClean="0"/>
                      <a:t>EBK</a:t>
                    </a:r>
                  </a:p>
                  <a:p>
                    <a:r>
                      <a:rPr lang="en-US" sz="800" i="1" dirty="0" smtClean="0"/>
                      <a:t>Visa</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a:lstStyle/>
              <a:p>
                <a:pPr>
                  <a:defRPr sz="100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'Ark1'!$A$2:$A$9</c:f>
              <c:strCache>
                <c:ptCount val="8"/>
                <c:pt idx="0">
                  <c:v>Q115</c:v>
                </c:pt>
                <c:pt idx="1">
                  <c:v>Q215</c:v>
                </c:pt>
                <c:pt idx="2">
                  <c:v>Q315</c:v>
                </c:pt>
                <c:pt idx="3">
                  <c:v>Q415</c:v>
                </c:pt>
                <c:pt idx="4">
                  <c:v>Q116</c:v>
                </c:pt>
                <c:pt idx="5">
                  <c:v>Q216</c:v>
                </c:pt>
                <c:pt idx="6">
                  <c:v>Q316</c:v>
                </c:pt>
                <c:pt idx="7">
                  <c:v>Q416</c:v>
                </c:pt>
              </c:strCache>
            </c:strRef>
          </c:cat>
          <c:val>
            <c:numRef>
              <c:f>'Ark1'!$D$2:$D$9</c:f>
              <c:numCache>
                <c:formatCode>0.0</c:formatCode>
                <c:ptCount val="8"/>
                <c:pt idx="0">
                  <c:v>5.7</c:v>
                </c:pt>
                <c:pt idx="1">
                  <c:v>20.6</c:v>
                </c:pt>
                <c:pt idx="2">
                  <c:v>-5.3</c:v>
                </c:pt>
                <c:pt idx="3">
                  <c:v>3.1</c:v>
                </c:pt>
                <c:pt idx="4">
                  <c:v>5.8</c:v>
                </c:pt>
                <c:pt idx="5">
                  <c:v>35.1</c:v>
                </c:pt>
                <c:pt idx="6">
                  <c:v>9.6</c:v>
                </c:pt>
                <c:pt idx="7">
                  <c:v>2.7</c:v>
                </c:pt>
              </c:numCache>
            </c:numRef>
          </c:val>
        </c:ser>
        <c:dLbls>
          <c:showLegendKey val="0"/>
          <c:showVal val="1"/>
          <c:showCatName val="0"/>
          <c:showSerName val="0"/>
          <c:showPercent val="0"/>
          <c:showBubbleSize val="0"/>
        </c:dLbls>
        <c:gapWidth val="75"/>
        <c:overlap val="100"/>
        <c:axId val="295949064"/>
        <c:axId val="295949456"/>
      </c:barChart>
      <c:catAx>
        <c:axId val="295949064"/>
        <c:scaling>
          <c:orientation val="minMax"/>
        </c:scaling>
        <c:delete val="0"/>
        <c:axPos val="b"/>
        <c:numFmt formatCode="General" sourceLinked="0"/>
        <c:majorTickMark val="none"/>
        <c:minorTickMark val="none"/>
        <c:tickLblPos val="low"/>
        <c:txPr>
          <a:bodyPr/>
          <a:lstStyle/>
          <a:p>
            <a:pPr>
              <a:defRPr sz="1000" baseline="0"/>
            </a:pPr>
            <a:endParaRPr lang="nb-NO"/>
          </a:p>
        </c:txPr>
        <c:crossAx val="295949456"/>
        <c:crosses val="autoZero"/>
        <c:auto val="1"/>
        <c:lblAlgn val="ctr"/>
        <c:lblOffset val="100"/>
        <c:noMultiLvlLbl val="0"/>
      </c:catAx>
      <c:valAx>
        <c:axId val="295949456"/>
        <c:scaling>
          <c:orientation val="minMax"/>
          <c:max val="100"/>
          <c:min val="-10"/>
        </c:scaling>
        <c:delete val="0"/>
        <c:axPos val="l"/>
        <c:majorGridlines>
          <c:spPr>
            <a:ln>
              <a:solidFill>
                <a:schemeClr val="bg2"/>
              </a:solidFill>
            </a:ln>
          </c:spPr>
        </c:majorGridlines>
        <c:numFmt formatCode="#,##0.0" sourceLinked="0"/>
        <c:majorTickMark val="none"/>
        <c:minorTickMark val="none"/>
        <c:tickLblPos val="nextTo"/>
        <c:txPr>
          <a:bodyPr/>
          <a:lstStyle/>
          <a:p>
            <a:pPr>
              <a:defRPr sz="1000" baseline="0"/>
            </a:pPr>
            <a:endParaRPr lang="nb-NO"/>
          </a:p>
        </c:txPr>
        <c:crossAx val="295949064"/>
        <c:crosses val="autoZero"/>
        <c:crossBetween val="between"/>
        <c:majorUnit val="10"/>
      </c:valAx>
      <c:spPr>
        <a:gradFill>
          <a:gsLst>
            <a:gs pos="0">
              <a:srgbClr val="63B1BC">
                <a:lumMod val="5000"/>
                <a:lumOff val="95000"/>
              </a:srgbClr>
            </a:gs>
            <a:gs pos="74000">
              <a:srgbClr val="63B1BC">
                <a:lumMod val="45000"/>
                <a:lumOff val="55000"/>
              </a:srgbClr>
            </a:gs>
            <a:gs pos="83000">
              <a:srgbClr val="63B1BC">
                <a:lumMod val="45000"/>
                <a:lumOff val="55000"/>
              </a:srgbClr>
            </a:gs>
            <a:gs pos="100000">
              <a:srgbClr val="63B1BC">
                <a:lumMod val="30000"/>
                <a:lumOff val="70000"/>
              </a:srgbClr>
            </a:gs>
          </a:gsLst>
          <a:lin ang="5400000" scaled="1"/>
        </a:gradFill>
      </c:spPr>
    </c:plotArea>
    <c:legend>
      <c:legendPos val="b"/>
      <c:overlay val="0"/>
      <c:txPr>
        <a:bodyPr/>
        <a:lstStyle/>
        <a:p>
          <a:pPr>
            <a:defRPr sz="1000" baseline="0"/>
          </a:pPr>
          <a:endParaRPr lang="nb-NO"/>
        </a:p>
      </c:txPr>
    </c:legend>
    <c:plotVisOnly val="1"/>
    <c:dispBlanksAs val="gap"/>
    <c:showDLblsOverMax val="0"/>
  </c:chart>
  <c:txPr>
    <a:bodyPr/>
    <a:lstStyle/>
    <a:p>
      <a:pPr>
        <a:defRPr sz="1400" baseline="0"/>
      </a:pPr>
      <a:endParaRPr lang="nb-N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510330606754496E-2"/>
          <c:y val="3.0626533947407518E-2"/>
          <c:w val="0.888808336375147"/>
          <c:h val="0.77982754419848466"/>
        </c:manualLayout>
      </c:layout>
      <c:barChart>
        <c:barDir val="col"/>
        <c:grouping val="stacked"/>
        <c:varyColors val="0"/>
        <c:ser>
          <c:idx val="0"/>
          <c:order val="0"/>
          <c:tx>
            <c:strRef>
              <c:f>'Ark1'!$B$1</c:f>
              <c:strCache>
                <c:ptCount val="1"/>
                <c:pt idx="0">
                  <c:v>Personal</c:v>
                </c:pt>
              </c:strCache>
            </c:strRef>
          </c:tx>
          <c:invertIfNegative val="0"/>
          <c:dLbls>
            <c:spPr>
              <a:noFill/>
              <a:ln>
                <a:noFill/>
              </a:ln>
              <a:effectLst/>
            </c:spPr>
            <c:txPr>
              <a:bodyPr/>
              <a:lstStyle/>
              <a:p>
                <a:pPr>
                  <a:defRPr sz="100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'Ark1'!$A$2:$A$10</c:f>
              <c:strCache>
                <c:ptCount val="9"/>
                <c:pt idx="0">
                  <c:v>Q115</c:v>
                </c:pt>
                <c:pt idx="1">
                  <c:v>Q215</c:v>
                </c:pt>
                <c:pt idx="2">
                  <c:v>Q315</c:v>
                </c:pt>
                <c:pt idx="3">
                  <c:v>Q415</c:v>
                </c:pt>
                <c:pt idx="4">
                  <c:v>Q116</c:v>
                </c:pt>
                <c:pt idx="5">
                  <c:v>Q216</c:v>
                </c:pt>
                <c:pt idx="6">
                  <c:v>Q316</c:v>
                </c:pt>
                <c:pt idx="7">
                  <c:v>Q416</c:v>
                </c:pt>
                <c:pt idx="8">
                  <c:v>Q416 corr</c:v>
                </c:pt>
              </c:strCache>
            </c:strRef>
          </c:cat>
          <c:val>
            <c:numRef>
              <c:f>'Ark1'!$B$2:$B$10</c:f>
              <c:numCache>
                <c:formatCode>0.0</c:formatCode>
                <c:ptCount val="9"/>
                <c:pt idx="0">
                  <c:v>20.6</c:v>
                </c:pt>
                <c:pt idx="1">
                  <c:v>21</c:v>
                </c:pt>
                <c:pt idx="2">
                  <c:v>20.100000000000001</c:v>
                </c:pt>
                <c:pt idx="3">
                  <c:v>27.1</c:v>
                </c:pt>
                <c:pt idx="4">
                  <c:v>18.2</c:v>
                </c:pt>
                <c:pt idx="5">
                  <c:v>18.100000000000001</c:v>
                </c:pt>
                <c:pt idx="6">
                  <c:v>19</c:v>
                </c:pt>
                <c:pt idx="7">
                  <c:v>-9.6</c:v>
                </c:pt>
                <c:pt idx="8">
                  <c:v>18</c:v>
                </c:pt>
              </c:numCache>
            </c:numRef>
          </c:val>
        </c:ser>
        <c:ser>
          <c:idx val="1"/>
          <c:order val="1"/>
          <c:tx>
            <c:strRef>
              <c:f>'Ark1'!$C$1</c:f>
              <c:strCache>
                <c:ptCount val="1"/>
                <c:pt idx="0">
                  <c:v>Admin</c:v>
                </c:pt>
              </c:strCache>
            </c:strRef>
          </c:tx>
          <c:invertIfNegative val="0"/>
          <c:dLbls>
            <c:spPr>
              <a:noFill/>
              <a:ln>
                <a:noFill/>
              </a:ln>
              <a:effectLst/>
            </c:spPr>
            <c:txPr>
              <a:bodyPr/>
              <a:lstStyle/>
              <a:p>
                <a:pPr>
                  <a:defRPr sz="100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'Ark1'!$A$2:$A$10</c:f>
              <c:strCache>
                <c:ptCount val="9"/>
                <c:pt idx="0">
                  <c:v>Q115</c:v>
                </c:pt>
                <c:pt idx="1">
                  <c:v>Q215</c:v>
                </c:pt>
                <c:pt idx="2">
                  <c:v>Q315</c:v>
                </c:pt>
                <c:pt idx="3">
                  <c:v>Q415</c:v>
                </c:pt>
                <c:pt idx="4">
                  <c:v>Q116</c:v>
                </c:pt>
                <c:pt idx="5">
                  <c:v>Q216</c:v>
                </c:pt>
                <c:pt idx="6">
                  <c:v>Q316</c:v>
                </c:pt>
                <c:pt idx="7">
                  <c:v>Q416</c:v>
                </c:pt>
                <c:pt idx="8">
                  <c:v>Q416 corr</c:v>
                </c:pt>
              </c:strCache>
            </c:strRef>
          </c:cat>
          <c:val>
            <c:numRef>
              <c:f>'Ark1'!$C$2:$C$10</c:f>
              <c:numCache>
                <c:formatCode>0.0</c:formatCode>
                <c:ptCount val="9"/>
                <c:pt idx="0">
                  <c:v>11.7</c:v>
                </c:pt>
                <c:pt idx="1">
                  <c:v>11.5</c:v>
                </c:pt>
                <c:pt idx="2">
                  <c:v>9.9</c:v>
                </c:pt>
                <c:pt idx="3">
                  <c:v>10</c:v>
                </c:pt>
                <c:pt idx="4">
                  <c:v>9.4</c:v>
                </c:pt>
                <c:pt idx="5">
                  <c:v>10.9</c:v>
                </c:pt>
                <c:pt idx="6">
                  <c:v>8.9</c:v>
                </c:pt>
                <c:pt idx="7">
                  <c:v>12.8</c:v>
                </c:pt>
                <c:pt idx="8">
                  <c:v>12.8</c:v>
                </c:pt>
              </c:numCache>
            </c:numRef>
          </c:val>
        </c:ser>
        <c:ser>
          <c:idx val="2"/>
          <c:order val="2"/>
          <c:tx>
            <c:strRef>
              <c:f>'Ark1'!$D$1</c:f>
              <c:strCache>
                <c:ptCount val="1"/>
                <c:pt idx="0">
                  <c:v>Depr</c:v>
                </c:pt>
              </c:strCache>
            </c:strRef>
          </c:tx>
          <c:invertIfNegative val="0"/>
          <c:dLbls>
            <c:spPr>
              <a:noFill/>
              <a:ln>
                <a:noFill/>
              </a:ln>
              <a:effectLst/>
            </c:spPr>
            <c:txPr>
              <a:bodyPr/>
              <a:lstStyle/>
              <a:p>
                <a:pPr>
                  <a:defRPr sz="100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'Ark1'!$A$2:$A$10</c:f>
              <c:strCache>
                <c:ptCount val="9"/>
                <c:pt idx="0">
                  <c:v>Q115</c:v>
                </c:pt>
                <c:pt idx="1">
                  <c:v>Q215</c:v>
                </c:pt>
                <c:pt idx="2">
                  <c:v>Q315</c:v>
                </c:pt>
                <c:pt idx="3">
                  <c:v>Q415</c:v>
                </c:pt>
                <c:pt idx="4">
                  <c:v>Q116</c:v>
                </c:pt>
                <c:pt idx="5">
                  <c:v>Q216</c:v>
                </c:pt>
                <c:pt idx="6">
                  <c:v>Q316</c:v>
                </c:pt>
                <c:pt idx="7">
                  <c:v>Q416</c:v>
                </c:pt>
                <c:pt idx="8">
                  <c:v>Q416 corr</c:v>
                </c:pt>
              </c:strCache>
            </c:strRef>
          </c:cat>
          <c:val>
            <c:numRef>
              <c:f>'Ark1'!$D$2:$D$10</c:f>
              <c:numCache>
                <c:formatCode>0.0</c:formatCode>
                <c:ptCount val="9"/>
                <c:pt idx="0">
                  <c:v>2</c:v>
                </c:pt>
                <c:pt idx="1">
                  <c:v>2.2000000000000002</c:v>
                </c:pt>
                <c:pt idx="2">
                  <c:v>2.2000000000000002</c:v>
                </c:pt>
                <c:pt idx="3">
                  <c:v>2.2000000000000002</c:v>
                </c:pt>
                <c:pt idx="4">
                  <c:v>2.1</c:v>
                </c:pt>
                <c:pt idx="5">
                  <c:v>6.1</c:v>
                </c:pt>
                <c:pt idx="6">
                  <c:v>2.1</c:v>
                </c:pt>
                <c:pt idx="7">
                  <c:v>2.2999999999999998</c:v>
                </c:pt>
                <c:pt idx="8">
                  <c:v>2.2999999999999998</c:v>
                </c:pt>
              </c:numCache>
            </c:numRef>
          </c:val>
        </c:ser>
        <c:ser>
          <c:idx val="3"/>
          <c:order val="3"/>
          <c:tx>
            <c:strRef>
              <c:f>'Ark1'!$E$1</c:f>
              <c:strCache>
                <c:ptCount val="1"/>
                <c:pt idx="0">
                  <c:v>Other</c:v>
                </c:pt>
              </c:strCache>
            </c:strRef>
          </c:tx>
          <c:invertIfNegative val="0"/>
          <c:dLbls>
            <c:spPr>
              <a:noFill/>
              <a:ln>
                <a:noFill/>
              </a:ln>
              <a:effectLst/>
            </c:spPr>
            <c:txPr>
              <a:bodyPr/>
              <a:lstStyle/>
              <a:p>
                <a:pPr>
                  <a:defRPr sz="100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'Ark1'!$A$2:$A$10</c:f>
              <c:strCache>
                <c:ptCount val="9"/>
                <c:pt idx="0">
                  <c:v>Q115</c:v>
                </c:pt>
                <c:pt idx="1">
                  <c:v>Q215</c:v>
                </c:pt>
                <c:pt idx="2">
                  <c:v>Q315</c:v>
                </c:pt>
                <c:pt idx="3">
                  <c:v>Q415</c:v>
                </c:pt>
                <c:pt idx="4">
                  <c:v>Q116</c:v>
                </c:pt>
                <c:pt idx="5">
                  <c:v>Q216</c:v>
                </c:pt>
                <c:pt idx="6">
                  <c:v>Q316</c:v>
                </c:pt>
                <c:pt idx="7">
                  <c:v>Q416</c:v>
                </c:pt>
                <c:pt idx="8">
                  <c:v>Q416 corr</c:v>
                </c:pt>
              </c:strCache>
            </c:strRef>
          </c:cat>
          <c:val>
            <c:numRef>
              <c:f>'Ark1'!$E$2:$E$10</c:f>
              <c:numCache>
                <c:formatCode>0.0</c:formatCode>
                <c:ptCount val="9"/>
                <c:pt idx="0">
                  <c:v>11</c:v>
                </c:pt>
                <c:pt idx="1">
                  <c:v>9.3000000000000007</c:v>
                </c:pt>
                <c:pt idx="2">
                  <c:v>6.8</c:v>
                </c:pt>
                <c:pt idx="3">
                  <c:v>7.3</c:v>
                </c:pt>
                <c:pt idx="4">
                  <c:v>6.8</c:v>
                </c:pt>
                <c:pt idx="5">
                  <c:v>6.5</c:v>
                </c:pt>
                <c:pt idx="6">
                  <c:v>6.1</c:v>
                </c:pt>
                <c:pt idx="7">
                  <c:v>5.0999999999999996</c:v>
                </c:pt>
                <c:pt idx="8">
                  <c:v>5.0999999999999996</c:v>
                </c:pt>
              </c:numCache>
            </c:numRef>
          </c:val>
        </c:ser>
        <c:ser>
          <c:idx val="4"/>
          <c:order val="4"/>
          <c:tx>
            <c:strRef>
              <c:f>'Ark1'!$F$1</c:f>
              <c:strCache>
                <c:ptCount val="1"/>
                <c:pt idx="0">
                  <c:v>Losses</c:v>
                </c:pt>
              </c:strCache>
            </c:strRef>
          </c:tx>
          <c:spPr>
            <a:solidFill>
              <a:srgbClr val="FFC000"/>
            </a:solidFill>
          </c:spPr>
          <c:invertIfNegative val="0"/>
          <c:dLbls>
            <c:spPr>
              <a:noFill/>
              <a:ln>
                <a:noFill/>
              </a:ln>
              <a:effectLst/>
            </c:spPr>
            <c:txPr>
              <a:bodyPr/>
              <a:lstStyle/>
              <a:p>
                <a:pPr>
                  <a:defRPr sz="100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'Ark1'!$A$2:$A$10</c:f>
              <c:strCache>
                <c:ptCount val="9"/>
                <c:pt idx="0">
                  <c:v>Q115</c:v>
                </c:pt>
                <c:pt idx="1">
                  <c:v>Q215</c:v>
                </c:pt>
                <c:pt idx="2">
                  <c:v>Q315</c:v>
                </c:pt>
                <c:pt idx="3">
                  <c:v>Q415</c:v>
                </c:pt>
                <c:pt idx="4">
                  <c:v>Q116</c:v>
                </c:pt>
                <c:pt idx="5">
                  <c:v>Q216</c:v>
                </c:pt>
                <c:pt idx="6">
                  <c:v>Q316</c:v>
                </c:pt>
                <c:pt idx="7">
                  <c:v>Q416</c:v>
                </c:pt>
                <c:pt idx="8">
                  <c:v>Q416 corr</c:v>
                </c:pt>
              </c:strCache>
            </c:strRef>
          </c:cat>
          <c:val>
            <c:numRef>
              <c:f>'Ark1'!$F$2:$F$10</c:f>
              <c:numCache>
                <c:formatCode>General</c:formatCode>
                <c:ptCount val="9"/>
                <c:pt idx="0" formatCode="0.0">
                  <c:v>-0.5</c:v>
                </c:pt>
                <c:pt idx="2" formatCode="0.0">
                  <c:v>4.2</c:v>
                </c:pt>
                <c:pt idx="3" formatCode="0.0">
                  <c:v>3.7</c:v>
                </c:pt>
                <c:pt idx="4" formatCode="0.0">
                  <c:v>1.7</c:v>
                </c:pt>
                <c:pt idx="5" formatCode="0.0">
                  <c:v>3</c:v>
                </c:pt>
                <c:pt idx="7" formatCode="0.0">
                  <c:v>4.5</c:v>
                </c:pt>
                <c:pt idx="8" formatCode="0.0">
                  <c:v>4.5</c:v>
                </c:pt>
              </c:numCache>
            </c:numRef>
          </c:val>
        </c:ser>
        <c:dLbls>
          <c:showLegendKey val="0"/>
          <c:showVal val="1"/>
          <c:showCatName val="0"/>
          <c:showSerName val="0"/>
          <c:showPercent val="0"/>
          <c:showBubbleSize val="0"/>
        </c:dLbls>
        <c:gapWidth val="75"/>
        <c:overlap val="100"/>
        <c:axId val="295950240"/>
        <c:axId val="295950632"/>
      </c:barChart>
      <c:catAx>
        <c:axId val="295950240"/>
        <c:scaling>
          <c:orientation val="minMax"/>
        </c:scaling>
        <c:delete val="0"/>
        <c:axPos val="b"/>
        <c:numFmt formatCode="General" sourceLinked="0"/>
        <c:majorTickMark val="none"/>
        <c:minorTickMark val="none"/>
        <c:tickLblPos val="low"/>
        <c:txPr>
          <a:bodyPr/>
          <a:lstStyle/>
          <a:p>
            <a:pPr>
              <a:defRPr sz="1000" baseline="0"/>
            </a:pPr>
            <a:endParaRPr lang="nb-NO"/>
          </a:p>
        </c:txPr>
        <c:crossAx val="295950632"/>
        <c:crosses val="autoZero"/>
        <c:auto val="1"/>
        <c:lblAlgn val="ctr"/>
        <c:lblOffset val="100"/>
        <c:noMultiLvlLbl val="0"/>
      </c:catAx>
      <c:valAx>
        <c:axId val="295950632"/>
        <c:scaling>
          <c:orientation val="minMax"/>
          <c:max val="50"/>
          <c:min val="-10"/>
        </c:scaling>
        <c:delete val="0"/>
        <c:axPos val="l"/>
        <c:majorGridlines>
          <c:spPr>
            <a:ln>
              <a:solidFill>
                <a:schemeClr val="bg2"/>
              </a:solidFill>
            </a:ln>
          </c:spPr>
        </c:majorGridlines>
        <c:numFmt formatCode="0.0" sourceLinked="1"/>
        <c:majorTickMark val="none"/>
        <c:minorTickMark val="none"/>
        <c:tickLblPos val="nextTo"/>
        <c:txPr>
          <a:bodyPr/>
          <a:lstStyle/>
          <a:p>
            <a:pPr>
              <a:defRPr sz="1000" baseline="0"/>
            </a:pPr>
            <a:endParaRPr lang="nb-NO"/>
          </a:p>
        </c:txPr>
        <c:crossAx val="295950240"/>
        <c:crosses val="autoZero"/>
        <c:crossBetween val="between"/>
        <c:majorUnit val="10"/>
      </c:valAx>
      <c:spPr>
        <a:gradFill>
          <a:gsLst>
            <a:gs pos="0">
              <a:srgbClr val="63B1BC">
                <a:lumMod val="5000"/>
                <a:lumOff val="95000"/>
              </a:srgbClr>
            </a:gs>
            <a:gs pos="74000">
              <a:srgbClr val="63B1BC">
                <a:lumMod val="45000"/>
                <a:lumOff val="55000"/>
              </a:srgbClr>
            </a:gs>
            <a:gs pos="83000">
              <a:srgbClr val="63B1BC">
                <a:lumMod val="45000"/>
                <a:lumOff val="55000"/>
              </a:srgbClr>
            </a:gs>
            <a:gs pos="100000">
              <a:srgbClr val="63B1BC">
                <a:lumMod val="30000"/>
                <a:lumOff val="70000"/>
              </a:srgbClr>
            </a:gs>
          </a:gsLst>
          <a:lin ang="5400000" scaled="1"/>
        </a:gradFill>
      </c:spPr>
    </c:plotArea>
    <c:legend>
      <c:legendPos val="b"/>
      <c:overlay val="0"/>
      <c:txPr>
        <a:bodyPr/>
        <a:lstStyle/>
        <a:p>
          <a:pPr>
            <a:defRPr sz="1000" baseline="0"/>
          </a:pPr>
          <a:endParaRPr lang="nb-NO"/>
        </a:p>
      </c:txPr>
    </c:legend>
    <c:plotVisOnly val="1"/>
    <c:dispBlanksAs val="gap"/>
    <c:showDLblsOverMax val="0"/>
  </c:chart>
  <c:txPr>
    <a:bodyPr/>
    <a:lstStyle/>
    <a:p>
      <a:pPr>
        <a:defRPr sz="1400" baseline="0"/>
      </a:pPr>
      <a:endParaRPr lang="nb-N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510330606754496E-2"/>
          <c:y val="3.0626533947407518E-2"/>
          <c:w val="0.888808336375147"/>
          <c:h val="0.77982754419848466"/>
        </c:manualLayout>
      </c:layout>
      <c:barChart>
        <c:barDir val="col"/>
        <c:grouping val="stacked"/>
        <c:varyColors val="0"/>
        <c:ser>
          <c:idx val="0"/>
          <c:order val="0"/>
          <c:tx>
            <c:strRef>
              <c:f>'Ark1'!$B$1</c:f>
              <c:strCache>
                <c:ptCount val="1"/>
                <c:pt idx="0">
                  <c:v>Profit</c:v>
                </c:pt>
              </c:strCache>
            </c:strRef>
          </c:tx>
          <c:invertIfNegative val="0"/>
          <c:dLbls>
            <c:spPr>
              <a:noFill/>
              <a:ln>
                <a:noFill/>
              </a:ln>
              <a:effectLst/>
            </c:spPr>
            <c:txPr>
              <a:bodyPr/>
              <a:lstStyle/>
              <a:p>
                <a:pPr>
                  <a:defRPr sz="100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'Ark1'!$A$2:$A$9</c:f>
              <c:strCache>
                <c:ptCount val="8"/>
                <c:pt idx="0">
                  <c:v>Q115</c:v>
                </c:pt>
                <c:pt idx="1">
                  <c:v>Q215</c:v>
                </c:pt>
                <c:pt idx="2">
                  <c:v>Q315</c:v>
                </c:pt>
                <c:pt idx="3">
                  <c:v>Q415</c:v>
                </c:pt>
                <c:pt idx="4">
                  <c:v>Q116</c:v>
                </c:pt>
                <c:pt idx="5">
                  <c:v>Q216</c:v>
                </c:pt>
                <c:pt idx="6">
                  <c:v>Q316</c:v>
                </c:pt>
                <c:pt idx="7">
                  <c:v>Q416</c:v>
                </c:pt>
              </c:strCache>
            </c:strRef>
          </c:cat>
          <c:val>
            <c:numRef>
              <c:f>'Ark1'!$B$2:$B$9</c:f>
              <c:numCache>
                <c:formatCode>0.0</c:formatCode>
                <c:ptCount val="8"/>
                <c:pt idx="0">
                  <c:v>20.8</c:v>
                </c:pt>
                <c:pt idx="1">
                  <c:v>35.9</c:v>
                </c:pt>
                <c:pt idx="2">
                  <c:v>11.5</c:v>
                </c:pt>
                <c:pt idx="3">
                  <c:v>12.4</c:v>
                </c:pt>
                <c:pt idx="4">
                  <c:v>17.8</c:v>
                </c:pt>
                <c:pt idx="5">
                  <c:v>48.8</c:v>
                </c:pt>
                <c:pt idx="6">
                  <c:v>32.46</c:v>
                </c:pt>
                <c:pt idx="7">
                  <c:v>40.76</c:v>
                </c:pt>
              </c:numCache>
            </c:numRef>
          </c:val>
        </c:ser>
        <c:dLbls>
          <c:showLegendKey val="0"/>
          <c:showVal val="1"/>
          <c:showCatName val="0"/>
          <c:showSerName val="0"/>
          <c:showPercent val="0"/>
          <c:showBubbleSize val="0"/>
        </c:dLbls>
        <c:gapWidth val="75"/>
        <c:overlap val="100"/>
        <c:axId val="295951416"/>
        <c:axId val="295951808"/>
      </c:barChart>
      <c:lineChart>
        <c:grouping val="standard"/>
        <c:varyColors val="0"/>
        <c:ser>
          <c:idx val="1"/>
          <c:order val="1"/>
          <c:tx>
            <c:strRef>
              <c:f>'Ark1'!$C$1</c:f>
              <c:strCache>
                <c:ptCount val="1"/>
                <c:pt idx="0">
                  <c:v>ROE</c:v>
                </c:pt>
              </c:strCache>
            </c:strRef>
          </c:tx>
          <c:marker>
            <c:symbol val="none"/>
          </c:marker>
          <c:cat>
            <c:strRef>
              <c:f>'Ark1'!$A$2:$A$9</c:f>
              <c:strCache>
                <c:ptCount val="8"/>
                <c:pt idx="0">
                  <c:v>Q115</c:v>
                </c:pt>
                <c:pt idx="1">
                  <c:v>Q215</c:v>
                </c:pt>
                <c:pt idx="2">
                  <c:v>Q315</c:v>
                </c:pt>
                <c:pt idx="3">
                  <c:v>Q415</c:v>
                </c:pt>
                <c:pt idx="4">
                  <c:v>Q116</c:v>
                </c:pt>
                <c:pt idx="5">
                  <c:v>Q216</c:v>
                </c:pt>
                <c:pt idx="6">
                  <c:v>Q316</c:v>
                </c:pt>
                <c:pt idx="7">
                  <c:v>Q416</c:v>
                </c:pt>
              </c:strCache>
            </c:strRef>
          </c:cat>
          <c:val>
            <c:numRef>
              <c:f>'Ark1'!$C$2:$C$9</c:f>
              <c:numCache>
                <c:formatCode>0%</c:formatCode>
                <c:ptCount val="8"/>
                <c:pt idx="0">
                  <c:v>6.9000000000000006E-2</c:v>
                </c:pt>
                <c:pt idx="1">
                  <c:v>0.115</c:v>
                </c:pt>
                <c:pt idx="2">
                  <c:v>3.5999999999999997E-2</c:v>
                </c:pt>
                <c:pt idx="3">
                  <c:v>3.6999999999999998E-2</c:v>
                </c:pt>
                <c:pt idx="4">
                  <c:v>5.2999999999999999E-2</c:v>
                </c:pt>
                <c:pt idx="5">
                  <c:v>0.14299999999999999</c:v>
                </c:pt>
                <c:pt idx="6">
                  <c:v>9.2999999999999999E-2</c:v>
                </c:pt>
                <c:pt idx="7">
                  <c:v>0.113</c:v>
                </c:pt>
              </c:numCache>
            </c:numRef>
          </c:val>
          <c:smooth val="0"/>
        </c:ser>
        <c:dLbls>
          <c:showLegendKey val="0"/>
          <c:showVal val="0"/>
          <c:showCatName val="0"/>
          <c:showSerName val="0"/>
          <c:showPercent val="0"/>
          <c:showBubbleSize val="0"/>
        </c:dLbls>
        <c:marker val="1"/>
        <c:smooth val="0"/>
        <c:axId val="295952592"/>
        <c:axId val="295952200"/>
      </c:lineChart>
      <c:catAx>
        <c:axId val="295951416"/>
        <c:scaling>
          <c:orientation val="minMax"/>
        </c:scaling>
        <c:delete val="0"/>
        <c:axPos val="b"/>
        <c:numFmt formatCode="General" sourceLinked="0"/>
        <c:majorTickMark val="none"/>
        <c:minorTickMark val="none"/>
        <c:tickLblPos val="low"/>
        <c:txPr>
          <a:bodyPr/>
          <a:lstStyle/>
          <a:p>
            <a:pPr>
              <a:defRPr sz="1000" baseline="0"/>
            </a:pPr>
            <a:endParaRPr lang="nb-NO"/>
          </a:p>
        </c:txPr>
        <c:crossAx val="295951808"/>
        <c:crosses val="autoZero"/>
        <c:auto val="1"/>
        <c:lblAlgn val="ctr"/>
        <c:lblOffset val="100"/>
        <c:noMultiLvlLbl val="0"/>
      </c:catAx>
      <c:valAx>
        <c:axId val="295951808"/>
        <c:scaling>
          <c:orientation val="minMax"/>
          <c:max val="50"/>
          <c:min val="0"/>
        </c:scaling>
        <c:delete val="0"/>
        <c:axPos val="l"/>
        <c:majorGridlines>
          <c:spPr>
            <a:ln>
              <a:solidFill>
                <a:schemeClr val="bg2"/>
              </a:solidFill>
            </a:ln>
          </c:spPr>
        </c:majorGridlines>
        <c:numFmt formatCode="0.0" sourceLinked="1"/>
        <c:majorTickMark val="none"/>
        <c:minorTickMark val="none"/>
        <c:tickLblPos val="nextTo"/>
        <c:txPr>
          <a:bodyPr/>
          <a:lstStyle/>
          <a:p>
            <a:pPr>
              <a:defRPr sz="1000" baseline="0"/>
            </a:pPr>
            <a:endParaRPr lang="nb-NO"/>
          </a:p>
        </c:txPr>
        <c:crossAx val="295951416"/>
        <c:crosses val="autoZero"/>
        <c:crossBetween val="between"/>
        <c:majorUnit val="10"/>
      </c:valAx>
      <c:valAx>
        <c:axId val="295952200"/>
        <c:scaling>
          <c:orientation val="minMax"/>
        </c:scaling>
        <c:delete val="0"/>
        <c:axPos val="r"/>
        <c:numFmt formatCode="0%" sourceLinked="1"/>
        <c:majorTickMark val="out"/>
        <c:minorTickMark val="none"/>
        <c:tickLblPos val="nextTo"/>
        <c:txPr>
          <a:bodyPr/>
          <a:lstStyle/>
          <a:p>
            <a:pPr>
              <a:defRPr sz="1000" baseline="0"/>
            </a:pPr>
            <a:endParaRPr lang="nb-NO"/>
          </a:p>
        </c:txPr>
        <c:crossAx val="295952592"/>
        <c:crosses val="max"/>
        <c:crossBetween val="between"/>
      </c:valAx>
      <c:catAx>
        <c:axId val="295952592"/>
        <c:scaling>
          <c:orientation val="minMax"/>
        </c:scaling>
        <c:delete val="1"/>
        <c:axPos val="b"/>
        <c:numFmt formatCode="General" sourceLinked="1"/>
        <c:majorTickMark val="out"/>
        <c:minorTickMark val="none"/>
        <c:tickLblPos val="nextTo"/>
        <c:crossAx val="295952200"/>
        <c:crosses val="autoZero"/>
        <c:auto val="1"/>
        <c:lblAlgn val="ctr"/>
        <c:lblOffset val="100"/>
        <c:noMultiLvlLbl val="0"/>
      </c:catAx>
      <c:spPr>
        <a:gradFill>
          <a:gsLst>
            <a:gs pos="0">
              <a:srgbClr val="63B1BC">
                <a:lumMod val="5000"/>
                <a:lumOff val="95000"/>
              </a:srgbClr>
            </a:gs>
            <a:gs pos="74000">
              <a:srgbClr val="63B1BC">
                <a:lumMod val="45000"/>
                <a:lumOff val="55000"/>
              </a:srgbClr>
            </a:gs>
            <a:gs pos="83000">
              <a:srgbClr val="63B1BC">
                <a:lumMod val="45000"/>
                <a:lumOff val="55000"/>
              </a:srgbClr>
            </a:gs>
            <a:gs pos="100000">
              <a:srgbClr val="63B1BC">
                <a:lumMod val="30000"/>
                <a:lumOff val="70000"/>
              </a:srgbClr>
            </a:gs>
          </a:gsLst>
          <a:lin ang="5400000" scaled="1"/>
        </a:gradFill>
      </c:spPr>
    </c:plotArea>
    <c:legend>
      <c:legendPos val="b"/>
      <c:overlay val="0"/>
      <c:txPr>
        <a:bodyPr/>
        <a:lstStyle/>
        <a:p>
          <a:pPr>
            <a:defRPr sz="1000" baseline="0"/>
          </a:pPr>
          <a:endParaRPr lang="nb-NO"/>
        </a:p>
      </c:txPr>
    </c:legend>
    <c:plotVisOnly val="1"/>
    <c:dispBlanksAs val="gap"/>
    <c:showDLblsOverMax val="0"/>
  </c:chart>
  <c:txPr>
    <a:bodyPr/>
    <a:lstStyle/>
    <a:p>
      <a:pPr>
        <a:defRPr sz="1400" baseline="0"/>
      </a:pPr>
      <a:endParaRPr lang="nb-N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'Ark1'!$B$1</c:f>
              <c:strCache>
                <c:ptCount val="1"/>
                <c:pt idx="0">
                  <c:v>Kolonne1</c:v>
                </c:pt>
              </c:strCache>
            </c:strRef>
          </c:tx>
          <c:invertIfNegative val="0"/>
          <c:dLbls>
            <c:dLbl>
              <c:idx val="0"/>
              <c:tx>
                <c:rich>
                  <a:bodyPr/>
                  <a:lstStyle/>
                  <a:p>
                    <a:fld id="{A5F30FDC-735A-4FA0-998B-1BB2387AF5A1}" type="VALUE">
                      <a:rPr lang="en-US" smtClean="0"/>
                      <a:pPr/>
                      <a:t>[VERDI]</a:t>
                    </a:fld>
                    <a:r>
                      <a:rPr lang="en-US" smtClean="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CA0BF4BB-F0F8-4206-B6BA-B1F7189321F0}" type="VALUE">
                      <a:rPr lang="en-US" smtClean="0"/>
                      <a:pPr/>
                      <a:t>[VERDI]</a:t>
                    </a:fld>
                    <a:r>
                      <a:rPr lang="en-US" smtClean="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tx>
                <c:rich>
                  <a:bodyPr/>
                  <a:lstStyle/>
                  <a:p>
                    <a:fld id="{CF5C5BF3-39AE-41DD-9515-519104836EA8}" type="VALUE">
                      <a:rPr lang="en-US" smtClean="0"/>
                      <a:pPr/>
                      <a:t>[VERDI]</a:t>
                    </a:fld>
                    <a:r>
                      <a:rPr lang="en-US" smtClean="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tx>
                <c:rich>
                  <a:bodyPr/>
                  <a:lstStyle/>
                  <a:p>
                    <a:fld id="{27800F0C-D4A3-421E-A7E8-83C22172057A}" type="VALUE">
                      <a:rPr lang="en-US" smtClean="0"/>
                      <a:pPr/>
                      <a:t>[VERDI]</a:t>
                    </a:fld>
                    <a:r>
                      <a:rPr lang="en-US" smtClean="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4"/>
              <c:tx>
                <c:rich>
                  <a:bodyPr/>
                  <a:lstStyle/>
                  <a:p>
                    <a:fld id="{458D9FAE-6E48-4477-9DD3-23BD4DAF2781}" type="VALUE">
                      <a:rPr lang="en-US" smtClean="0"/>
                      <a:pPr/>
                      <a:t>[VERDI]</a:t>
                    </a:fld>
                    <a:r>
                      <a:rPr lang="en-US" smtClean="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5"/>
              <c:tx>
                <c:rich>
                  <a:bodyPr/>
                  <a:lstStyle/>
                  <a:p>
                    <a:fld id="{9D71EB49-D7B0-4C3D-A869-C490C4FD88C0}" type="VALUE">
                      <a:rPr lang="en-US" smtClean="0"/>
                      <a:pPr/>
                      <a:t>[VERDI]</a:t>
                    </a:fld>
                    <a:r>
                      <a:rPr lang="en-US" smtClean="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6"/>
              <c:tx>
                <c:rich>
                  <a:bodyPr/>
                  <a:lstStyle/>
                  <a:p>
                    <a:fld id="{DBF96DB0-4944-4B0E-B903-50977C410031}" type="VALUE">
                      <a:rPr lang="en-US" smtClean="0"/>
                      <a:pPr/>
                      <a:t>[VERDI]</a:t>
                    </a:fld>
                    <a:r>
                      <a:rPr lang="en-US" smtClean="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7"/>
              <c:tx>
                <c:rich>
                  <a:bodyPr/>
                  <a:lstStyle/>
                  <a:p>
                    <a:fld id="{753EDC21-C7B4-4276-804A-B9C62BD44703}" type="VALUE">
                      <a:rPr lang="en-US" smtClean="0"/>
                      <a:pPr/>
                      <a:t>[VERDI]</a:t>
                    </a:fld>
                    <a:r>
                      <a:rPr lang="en-US" smtClean="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a:lstStyle/>
              <a:p>
                <a:pPr>
                  <a:defRPr sz="100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'Ark1'!$A$2:$A$9</c:f>
              <c:strCache>
                <c:ptCount val="8"/>
                <c:pt idx="0">
                  <c:v>Q115</c:v>
                </c:pt>
                <c:pt idx="1">
                  <c:v>Q215</c:v>
                </c:pt>
                <c:pt idx="2">
                  <c:v>Q315</c:v>
                </c:pt>
                <c:pt idx="3">
                  <c:v>Q415</c:v>
                </c:pt>
                <c:pt idx="4">
                  <c:v>Q116</c:v>
                </c:pt>
                <c:pt idx="5">
                  <c:v>Q216</c:v>
                </c:pt>
                <c:pt idx="6">
                  <c:v>Q316</c:v>
                </c:pt>
                <c:pt idx="7">
                  <c:v>Q416</c:v>
                </c:pt>
              </c:strCache>
            </c:strRef>
          </c:cat>
          <c:val>
            <c:numRef>
              <c:f>'Ark1'!$B$2:$B$9</c:f>
              <c:numCache>
                <c:formatCode>#,##0</c:formatCode>
                <c:ptCount val="8"/>
                <c:pt idx="0">
                  <c:v>65</c:v>
                </c:pt>
                <c:pt idx="1">
                  <c:v>56</c:v>
                </c:pt>
                <c:pt idx="2">
                  <c:v>78</c:v>
                </c:pt>
                <c:pt idx="3">
                  <c:v>71</c:v>
                </c:pt>
                <c:pt idx="4">
                  <c:v>68</c:v>
                </c:pt>
                <c:pt idx="5">
                  <c:v>51</c:v>
                </c:pt>
                <c:pt idx="6">
                  <c:v>68</c:v>
                </c:pt>
                <c:pt idx="7">
                  <c:v>74</c:v>
                </c:pt>
              </c:numCache>
            </c:numRef>
          </c:val>
        </c:ser>
        <c:dLbls>
          <c:showLegendKey val="0"/>
          <c:showVal val="1"/>
          <c:showCatName val="0"/>
          <c:showSerName val="0"/>
          <c:showPercent val="0"/>
          <c:showBubbleSize val="0"/>
        </c:dLbls>
        <c:gapWidth val="75"/>
        <c:overlap val="100"/>
        <c:axId val="295982272"/>
        <c:axId val="295982664"/>
      </c:barChart>
      <c:catAx>
        <c:axId val="295982272"/>
        <c:scaling>
          <c:orientation val="minMax"/>
        </c:scaling>
        <c:delete val="0"/>
        <c:axPos val="b"/>
        <c:numFmt formatCode="General" sourceLinked="0"/>
        <c:majorTickMark val="none"/>
        <c:minorTickMark val="none"/>
        <c:tickLblPos val="low"/>
        <c:txPr>
          <a:bodyPr/>
          <a:lstStyle/>
          <a:p>
            <a:pPr>
              <a:defRPr sz="1000" baseline="0"/>
            </a:pPr>
            <a:endParaRPr lang="nb-NO"/>
          </a:p>
        </c:txPr>
        <c:crossAx val="295982664"/>
        <c:crosses val="autoZero"/>
        <c:auto val="1"/>
        <c:lblAlgn val="ctr"/>
        <c:lblOffset val="100"/>
        <c:noMultiLvlLbl val="0"/>
      </c:catAx>
      <c:valAx>
        <c:axId val="295982664"/>
        <c:scaling>
          <c:orientation val="minMax"/>
          <c:max val="100"/>
          <c:min val="0"/>
        </c:scaling>
        <c:delete val="0"/>
        <c:axPos val="l"/>
        <c:majorGridlines>
          <c:spPr>
            <a:ln>
              <a:solidFill>
                <a:schemeClr val="bg2"/>
              </a:solidFill>
            </a:ln>
          </c:spPr>
        </c:majorGridlines>
        <c:numFmt formatCode="#,##0.0" sourceLinked="0"/>
        <c:majorTickMark val="none"/>
        <c:minorTickMark val="none"/>
        <c:tickLblPos val="nextTo"/>
        <c:txPr>
          <a:bodyPr/>
          <a:lstStyle/>
          <a:p>
            <a:pPr>
              <a:defRPr sz="1000" baseline="0"/>
            </a:pPr>
            <a:endParaRPr lang="nb-NO"/>
          </a:p>
        </c:txPr>
        <c:crossAx val="295982272"/>
        <c:crosses val="autoZero"/>
        <c:crossBetween val="between"/>
        <c:majorUnit val="10"/>
      </c:valAx>
      <c:spPr>
        <a:gradFill>
          <a:gsLst>
            <a:gs pos="0">
              <a:srgbClr val="63B1BC">
                <a:lumMod val="5000"/>
                <a:lumOff val="95000"/>
              </a:srgbClr>
            </a:gs>
            <a:gs pos="74000">
              <a:srgbClr val="63B1BC">
                <a:lumMod val="45000"/>
                <a:lumOff val="55000"/>
              </a:srgbClr>
            </a:gs>
            <a:gs pos="83000">
              <a:srgbClr val="63B1BC">
                <a:lumMod val="45000"/>
                <a:lumOff val="55000"/>
              </a:srgbClr>
            </a:gs>
            <a:gs pos="100000">
              <a:srgbClr val="63B1BC">
                <a:lumMod val="30000"/>
                <a:lumOff val="70000"/>
              </a:srgbClr>
            </a:gs>
          </a:gsLst>
          <a:lin ang="5400000" scaled="1"/>
        </a:gradFill>
      </c:spPr>
    </c:plotArea>
    <c:plotVisOnly val="1"/>
    <c:dispBlanksAs val="gap"/>
    <c:showDLblsOverMax val="0"/>
  </c:chart>
  <c:txPr>
    <a:bodyPr/>
    <a:lstStyle/>
    <a:p>
      <a:pPr>
        <a:defRPr sz="1400" baseline="0"/>
      </a:pPr>
      <a:endParaRPr lang="nb-N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Net commission</a:t>
            </a:r>
            <a:endParaRPr lang="en-US" sz="2000" dirty="0"/>
          </a:p>
        </c:rich>
      </c:tx>
      <c:overlay val="0"/>
    </c:title>
    <c:autoTitleDeleted val="0"/>
    <c:plotArea>
      <c:layout/>
      <c:barChart>
        <c:barDir val="col"/>
        <c:grouping val="clustered"/>
        <c:varyColors val="0"/>
        <c:ser>
          <c:idx val="0"/>
          <c:order val="0"/>
          <c:tx>
            <c:strRef>
              <c:f>'Ark1'!$B$1</c:f>
              <c:strCache>
                <c:ptCount val="1"/>
                <c:pt idx="0">
                  <c:v>2015</c:v>
                </c:pt>
              </c:strCache>
            </c:strRef>
          </c:tx>
          <c:spPr>
            <a:solidFill>
              <a:schemeClr val="accent1"/>
            </a:solidFill>
            <a:effectLst>
              <a:innerShdw blurRad="114300">
                <a:prstClr val="black"/>
              </a:inn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6"/>
            <c:invertIfNegative val="0"/>
            <c:bubble3D val="0"/>
          </c:dPt>
          <c:dPt>
            <c:idx val="7"/>
            <c:invertIfNegative val="0"/>
            <c:bubble3D val="0"/>
            <c:spPr>
              <a:solidFill>
                <a:schemeClr val="accent2"/>
              </a:solidFill>
              <a:ln>
                <a:solidFill>
                  <a:schemeClr val="accent2"/>
                </a:solidFill>
              </a:ln>
              <a:effectLst>
                <a:innerShdw blurRad="114300">
                  <a:prstClr val="black"/>
                </a:innerShdw>
              </a:effectLst>
            </c:spPr>
          </c:dPt>
          <c:cat>
            <c:strRef>
              <c:f>'Ark1'!$A$2:$A$9</c:f>
              <c:strCache>
                <c:ptCount val="8"/>
                <c:pt idx="0">
                  <c:v>Q115</c:v>
                </c:pt>
                <c:pt idx="1">
                  <c:v>Q215</c:v>
                </c:pt>
                <c:pt idx="2">
                  <c:v>Q315</c:v>
                </c:pt>
                <c:pt idx="3">
                  <c:v>Q415</c:v>
                </c:pt>
                <c:pt idx="4">
                  <c:v>Q116</c:v>
                </c:pt>
                <c:pt idx="5">
                  <c:v>Q216</c:v>
                </c:pt>
                <c:pt idx="6">
                  <c:v>Q316</c:v>
                </c:pt>
                <c:pt idx="7">
                  <c:v>Q416</c:v>
                </c:pt>
              </c:strCache>
            </c:strRef>
          </c:cat>
          <c:val>
            <c:numRef>
              <c:f>'Ark1'!$B$2:$B$9</c:f>
              <c:numCache>
                <c:formatCode>0.0</c:formatCode>
                <c:ptCount val="8"/>
                <c:pt idx="0">
                  <c:v>19.100000000000001</c:v>
                </c:pt>
                <c:pt idx="1">
                  <c:v>17.5</c:v>
                </c:pt>
                <c:pt idx="2">
                  <c:v>18.2</c:v>
                </c:pt>
                <c:pt idx="3">
                  <c:v>17.2</c:v>
                </c:pt>
                <c:pt idx="4">
                  <c:v>14</c:v>
                </c:pt>
                <c:pt idx="5">
                  <c:v>14.5</c:v>
                </c:pt>
                <c:pt idx="6">
                  <c:v>15.14</c:v>
                </c:pt>
                <c:pt idx="7">
                  <c:v>15.74</c:v>
                </c:pt>
              </c:numCache>
            </c:numRef>
          </c:val>
        </c:ser>
        <c:dLbls>
          <c:showLegendKey val="0"/>
          <c:showVal val="0"/>
          <c:showCatName val="0"/>
          <c:showSerName val="0"/>
          <c:showPercent val="0"/>
          <c:showBubbleSize val="0"/>
        </c:dLbls>
        <c:gapWidth val="150"/>
        <c:axId val="295983448"/>
        <c:axId val="295983840"/>
      </c:barChart>
      <c:catAx>
        <c:axId val="295983448"/>
        <c:scaling>
          <c:orientation val="minMax"/>
        </c:scaling>
        <c:delete val="0"/>
        <c:axPos val="b"/>
        <c:numFmt formatCode="General" sourceLinked="0"/>
        <c:majorTickMark val="out"/>
        <c:minorTickMark val="none"/>
        <c:tickLblPos val="nextTo"/>
        <c:txPr>
          <a:bodyPr/>
          <a:lstStyle/>
          <a:p>
            <a:pPr>
              <a:defRPr sz="900" baseline="0"/>
            </a:pPr>
            <a:endParaRPr lang="nb-NO"/>
          </a:p>
        </c:txPr>
        <c:crossAx val="295983840"/>
        <c:crosses val="autoZero"/>
        <c:auto val="1"/>
        <c:lblAlgn val="ctr"/>
        <c:lblOffset val="100"/>
        <c:noMultiLvlLbl val="0"/>
      </c:catAx>
      <c:valAx>
        <c:axId val="295983840"/>
        <c:scaling>
          <c:orientation val="minMax"/>
          <c:max val="20"/>
          <c:min val="0"/>
        </c:scaling>
        <c:delete val="0"/>
        <c:axPos val="l"/>
        <c:majorGridlines/>
        <c:numFmt formatCode="#,##0.0" sourceLinked="0"/>
        <c:majorTickMark val="out"/>
        <c:minorTickMark val="none"/>
        <c:tickLblPos val="nextTo"/>
        <c:txPr>
          <a:bodyPr/>
          <a:lstStyle/>
          <a:p>
            <a:pPr>
              <a:defRPr sz="1000" baseline="0"/>
            </a:pPr>
            <a:endParaRPr lang="nb-NO"/>
          </a:p>
        </c:txPr>
        <c:crossAx val="295983448"/>
        <c:crosses val="autoZero"/>
        <c:crossBetween val="between"/>
        <c:majorUnit val="5"/>
      </c:valAx>
    </c:plotArea>
    <c:plotVisOnly val="1"/>
    <c:dispBlanksAs val="gap"/>
    <c:showDLblsOverMax val="0"/>
  </c:chart>
  <c:txPr>
    <a:bodyPr/>
    <a:lstStyle/>
    <a:p>
      <a:pPr>
        <a:defRPr sz="1800"/>
      </a:pPr>
      <a:endParaRPr lang="nb-NO"/>
    </a:p>
  </c:txPr>
  <c:externalData r:id="rId1">
    <c:autoUpdate val="0"/>
  </c:externalData>
  <c:userShapes r:id="rId2"/>
</c:chartSpace>
</file>

<file path=ppt/drawings/_rels/drawing3.xml.rels><?xml version="1.0" encoding="UTF-8" standalone="yes"?>
<Relationships xmlns="http://schemas.openxmlformats.org/package/2006/relationships"><Relationship Id="rId1" Type="http://schemas.openxmlformats.org/officeDocument/2006/relationships/image" Target="../media/image61.png"/></Relationships>
</file>

<file path=ppt/drawings/drawing1.xml><?xml version="1.0" encoding="utf-8"?>
<c:userShapes xmlns:c="http://schemas.openxmlformats.org/drawingml/2006/chart">
  <cdr:relSizeAnchor xmlns:cdr="http://schemas.openxmlformats.org/drawingml/2006/chartDrawing">
    <cdr:from>
      <cdr:x>0.57513</cdr:x>
      <cdr:y>0.25758</cdr:y>
    </cdr:from>
    <cdr:to>
      <cdr:x>0.93785</cdr:x>
      <cdr:y>0.33602</cdr:y>
    </cdr:to>
    <cdr:cxnSp macro="">
      <cdr:nvCxnSpPr>
        <cdr:cNvPr id="3" name="Rett pil 2"/>
        <cdr:cNvCxnSpPr/>
      </cdr:nvCxnSpPr>
      <cdr:spPr>
        <a:xfrm xmlns:a="http://schemas.openxmlformats.org/drawingml/2006/main" flipV="1">
          <a:off x="2169339" y="945803"/>
          <a:ext cx="1368152" cy="288026"/>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0.66614</cdr:x>
      <cdr:y>0.51252</cdr:y>
    </cdr:from>
    <cdr:to>
      <cdr:x>0.93341</cdr:x>
      <cdr:y>0.51252</cdr:y>
    </cdr:to>
    <cdr:cxnSp macro="">
      <cdr:nvCxnSpPr>
        <cdr:cNvPr id="4" name="Rett pil 3"/>
        <cdr:cNvCxnSpPr/>
      </cdr:nvCxnSpPr>
      <cdr:spPr>
        <a:xfrm xmlns:a="http://schemas.openxmlformats.org/drawingml/2006/main" flipV="1">
          <a:off x="2512616" y="1881907"/>
          <a:ext cx="1008116"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0.15958</cdr:x>
      <cdr:y>0.14974</cdr:y>
    </cdr:from>
    <cdr:to>
      <cdr:x>0.60887</cdr:x>
      <cdr:y>0.51252</cdr:y>
    </cdr:to>
    <cdr:cxnSp macro="">
      <cdr:nvCxnSpPr>
        <cdr:cNvPr id="3" name="Rett pil 2"/>
        <cdr:cNvCxnSpPr/>
      </cdr:nvCxnSpPr>
      <cdr:spPr>
        <a:xfrm xmlns:a="http://schemas.openxmlformats.org/drawingml/2006/main">
          <a:off x="601936" y="549840"/>
          <a:ext cx="1694656" cy="1332067"/>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0.94792</cdr:x>
      <cdr:y>0.11567</cdr:y>
    </cdr:from>
    <cdr:to>
      <cdr:x>1</cdr:x>
      <cdr:y>0.31645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773025" y="333644"/>
          <a:ext cx="207295" cy="57916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4813" cy="496888"/>
          </a:xfrm>
          <a:prstGeom prst="rect">
            <a:avLst/>
          </a:prstGeom>
        </p:spPr>
        <p:txBody>
          <a:bodyPr vert="horz" lIns="91433" tIns="45717" rIns="91433" bIns="45717" rtlCol="0"/>
          <a:lstStyle>
            <a:lvl1pPr algn="l">
              <a:defRPr sz="1200"/>
            </a:lvl1pPr>
          </a:lstStyle>
          <a:p>
            <a:endParaRPr lang="nb-NO"/>
          </a:p>
        </p:txBody>
      </p:sp>
      <p:sp>
        <p:nvSpPr>
          <p:cNvPr id="3" name="Plassholder for dato 2"/>
          <p:cNvSpPr>
            <a:spLocks noGrp="1"/>
          </p:cNvSpPr>
          <p:nvPr>
            <p:ph type="dt" sz="quarter" idx="1"/>
          </p:nvPr>
        </p:nvSpPr>
        <p:spPr>
          <a:xfrm>
            <a:off x="3848102" y="0"/>
            <a:ext cx="2944813" cy="496888"/>
          </a:xfrm>
          <a:prstGeom prst="rect">
            <a:avLst/>
          </a:prstGeom>
        </p:spPr>
        <p:txBody>
          <a:bodyPr vert="horz" lIns="91433" tIns="45717" rIns="91433" bIns="45717" rtlCol="0"/>
          <a:lstStyle>
            <a:lvl1pPr algn="r">
              <a:defRPr sz="1200"/>
            </a:lvl1pPr>
          </a:lstStyle>
          <a:p>
            <a:fld id="{71309C06-3B9F-4A17-877C-6F9A7BFECB1C}" type="datetimeFigureOut">
              <a:rPr lang="nb-NO" smtClean="0"/>
              <a:t>29.03.2017</a:t>
            </a:fld>
            <a:endParaRPr lang="en-GB"/>
          </a:p>
        </p:txBody>
      </p:sp>
      <p:sp>
        <p:nvSpPr>
          <p:cNvPr id="4" name="Plassholder for bunntekst 3"/>
          <p:cNvSpPr>
            <a:spLocks noGrp="1"/>
          </p:cNvSpPr>
          <p:nvPr>
            <p:ph type="ftr" sz="quarter" idx="2"/>
          </p:nvPr>
        </p:nvSpPr>
        <p:spPr>
          <a:xfrm>
            <a:off x="1" y="9432925"/>
            <a:ext cx="2944813" cy="496888"/>
          </a:xfrm>
          <a:prstGeom prst="rect">
            <a:avLst/>
          </a:prstGeom>
        </p:spPr>
        <p:txBody>
          <a:bodyPr vert="horz" lIns="91433" tIns="45717" rIns="91433" bIns="45717"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8102" y="9432925"/>
            <a:ext cx="2944813" cy="496888"/>
          </a:xfrm>
          <a:prstGeom prst="rect">
            <a:avLst/>
          </a:prstGeom>
        </p:spPr>
        <p:txBody>
          <a:bodyPr vert="horz" lIns="91433" tIns="45717" rIns="91433" bIns="45717" rtlCol="0" anchor="b"/>
          <a:lstStyle>
            <a:lvl1pPr algn="r">
              <a:defRPr sz="1200"/>
            </a:lvl1pPr>
          </a:lstStyle>
          <a:p>
            <a:fld id="{006C3935-C081-481C-B4DC-045A41DDDBDD}" type="slidenum">
              <a:rPr lang="nb-NO" smtClean="0"/>
              <a:t>‹#›</a:t>
            </a:fld>
            <a:endParaRPr lang="en-GB"/>
          </a:p>
        </p:txBody>
      </p:sp>
    </p:spTree>
    <p:extLst>
      <p:ext uri="{BB962C8B-B14F-4D97-AF65-F5344CB8AC3E}">
        <p14:creationId xmlns:p14="http://schemas.microsoft.com/office/powerpoint/2010/main" val="25131901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4813" cy="496888"/>
          </a:xfrm>
          <a:prstGeom prst="rect">
            <a:avLst/>
          </a:prstGeom>
        </p:spPr>
        <p:txBody>
          <a:bodyPr vert="horz" lIns="91433" tIns="45717" rIns="91433" bIns="45717" rtlCol="0"/>
          <a:lstStyle>
            <a:lvl1pPr algn="l">
              <a:defRPr sz="1200"/>
            </a:lvl1pPr>
          </a:lstStyle>
          <a:p>
            <a:endParaRPr lang="nb-NO"/>
          </a:p>
        </p:txBody>
      </p:sp>
      <p:sp>
        <p:nvSpPr>
          <p:cNvPr id="3" name="Plassholder for dato 2"/>
          <p:cNvSpPr>
            <a:spLocks noGrp="1"/>
          </p:cNvSpPr>
          <p:nvPr>
            <p:ph type="dt" idx="1"/>
          </p:nvPr>
        </p:nvSpPr>
        <p:spPr>
          <a:xfrm>
            <a:off x="3848102" y="0"/>
            <a:ext cx="2944813" cy="496888"/>
          </a:xfrm>
          <a:prstGeom prst="rect">
            <a:avLst/>
          </a:prstGeom>
        </p:spPr>
        <p:txBody>
          <a:bodyPr vert="horz" lIns="91433" tIns="45717" rIns="91433" bIns="45717" rtlCol="0"/>
          <a:lstStyle>
            <a:lvl1pPr algn="r">
              <a:defRPr sz="1200"/>
            </a:lvl1pPr>
          </a:lstStyle>
          <a:p>
            <a:fld id="{D416DE74-B5E7-4C8E-992D-FDE17EC06C71}" type="datetimeFigureOut">
              <a:rPr lang="nb-NO" smtClean="0"/>
              <a:t>29.03.2017</a:t>
            </a:fld>
            <a:endParaRPr lang="en-GB"/>
          </a:p>
        </p:txBody>
      </p:sp>
      <p:sp>
        <p:nvSpPr>
          <p:cNvPr id="4" name="Plassholder for lysbilde 3"/>
          <p:cNvSpPr>
            <a:spLocks noGrp="1" noRot="1" noChangeAspect="1"/>
          </p:cNvSpPr>
          <p:nvPr>
            <p:ph type="sldImg" idx="2"/>
          </p:nvPr>
        </p:nvSpPr>
        <p:spPr>
          <a:xfrm>
            <a:off x="708025" y="744538"/>
            <a:ext cx="5378450" cy="3724275"/>
          </a:xfrm>
          <a:prstGeom prst="rect">
            <a:avLst/>
          </a:prstGeom>
          <a:noFill/>
          <a:ln w="12700">
            <a:solidFill>
              <a:prstClr val="black"/>
            </a:solidFill>
          </a:ln>
        </p:spPr>
        <p:txBody>
          <a:bodyPr vert="horz" lIns="91433" tIns="45717" rIns="91433" bIns="45717" rtlCol="0" anchor="ctr"/>
          <a:lstStyle/>
          <a:p>
            <a:endParaRPr lang="nb-NO"/>
          </a:p>
        </p:txBody>
      </p:sp>
      <p:sp>
        <p:nvSpPr>
          <p:cNvPr id="5" name="Plassholder for notater 4"/>
          <p:cNvSpPr>
            <a:spLocks noGrp="1"/>
          </p:cNvSpPr>
          <p:nvPr>
            <p:ph type="body" sz="quarter" idx="3"/>
          </p:nvPr>
        </p:nvSpPr>
        <p:spPr>
          <a:xfrm>
            <a:off x="679450" y="4718053"/>
            <a:ext cx="5435600" cy="4468813"/>
          </a:xfrm>
          <a:prstGeom prst="rect">
            <a:avLst/>
          </a:prstGeom>
        </p:spPr>
        <p:txBody>
          <a:bodyPr vert="horz" lIns="91433" tIns="45717" rIns="91433" bIns="45717"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1" y="9432925"/>
            <a:ext cx="2944813" cy="496888"/>
          </a:xfrm>
          <a:prstGeom prst="rect">
            <a:avLst/>
          </a:prstGeom>
        </p:spPr>
        <p:txBody>
          <a:bodyPr vert="horz" lIns="91433" tIns="45717" rIns="91433" bIns="45717"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102" y="9432925"/>
            <a:ext cx="2944813" cy="496888"/>
          </a:xfrm>
          <a:prstGeom prst="rect">
            <a:avLst/>
          </a:prstGeom>
        </p:spPr>
        <p:txBody>
          <a:bodyPr vert="horz" lIns="91433" tIns="45717" rIns="91433" bIns="45717" rtlCol="0" anchor="b"/>
          <a:lstStyle>
            <a:lvl1pPr algn="r">
              <a:defRPr sz="1200"/>
            </a:lvl1pPr>
          </a:lstStyle>
          <a:p>
            <a:fld id="{7BA872A6-26BA-4652-9052-07116109CD84}" type="slidenum">
              <a:rPr lang="nb-NO" smtClean="0"/>
              <a:t>‹#›</a:t>
            </a:fld>
            <a:endParaRPr lang="en-GB"/>
          </a:p>
        </p:txBody>
      </p:sp>
    </p:spTree>
    <p:extLst>
      <p:ext uri="{BB962C8B-B14F-4D97-AF65-F5344CB8AC3E}">
        <p14:creationId xmlns:p14="http://schemas.microsoft.com/office/powerpoint/2010/main" val="1522912747"/>
      </p:ext>
    </p:extLst>
  </p:cSld>
  <p:clrMap bg1="lt1" tx1="dk1" bg2="lt2" tx2="dk2" accent1="accent1" accent2="accent2" accent3="accent3" accent4="accent4" accent5="accent5" accent6="accent6" hlink="hlink" folHlink="folHlink"/>
  <p:hf hdr="0" ftr="0" dt="0"/>
  <p:notesStyle>
    <a:lvl1pPr marL="0" algn="l" defTabSz="913020" rtl="0" eaLnBrk="1" latinLnBrk="0" hangingPunct="1">
      <a:defRPr sz="1200" kern="1200">
        <a:solidFill>
          <a:schemeClr val="tx1"/>
        </a:solidFill>
        <a:latin typeface="+mn-lt"/>
        <a:ea typeface="+mn-ea"/>
        <a:cs typeface="+mn-cs"/>
      </a:defRPr>
    </a:lvl1pPr>
    <a:lvl2pPr marL="456525" algn="l" defTabSz="913020" rtl="0" eaLnBrk="1" latinLnBrk="0" hangingPunct="1">
      <a:defRPr sz="1200" kern="1200">
        <a:solidFill>
          <a:schemeClr val="tx1"/>
        </a:solidFill>
        <a:latin typeface="+mn-lt"/>
        <a:ea typeface="+mn-ea"/>
        <a:cs typeface="+mn-cs"/>
      </a:defRPr>
    </a:lvl2pPr>
    <a:lvl3pPr marL="913020" algn="l" defTabSz="913020" rtl="0" eaLnBrk="1" latinLnBrk="0" hangingPunct="1">
      <a:defRPr sz="1200" kern="1200">
        <a:solidFill>
          <a:schemeClr val="tx1"/>
        </a:solidFill>
        <a:latin typeface="+mn-lt"/>
        <a:ea typeface="+mn-ea"/>
        <a:cs typeface="+mn-cs"/>
      </a:defRPr>
    </a:lvl3pPr>
    <a:lvl4pPr marL="1369545" algn="l" defTabSz="913020" rtl="0" eaLnBrk="1" latinLnBrk="0" hangingPunct="1">
      <a:defRPr sz="1200" kern="1200">
        <a:solidFill>
          <a:schemeClr val="tx1"/>
        </a:solidFill>
        <a:latin typeface="+mn-lt"/>
        <a:ea typeface="+mn-ea"/>
        <a:cs typeface="+mn-cs"/>
      </a:defRPr>
    </a:lvl4pPr>
    <a:lvl5pPr marL="1826062" algn="l" defTabSz="913020" rtl="0" eaLnBrk="1" latinLnBrk="0" hangingPunct="1">
      <a:defRPr sz="1200" kern="1200">
        <a:solidFill>
          <a:schemeClr val="tx1"/>
        </a:solidFill>
        <a:latin typeface="+mn-lt"/>
        <a:ea typeface="+mn-ea"/>
        <a:cs typeface="+mn-cs"/>
      </a:defRPr>
    </a:lvl5pPr>
    <a:lvl6pPr marL="2282568" algn="l" defTabSz="913020" rtl="0" eaLnBrk="1" latinLnBrk="0" hangingPunct="1">
      <a:defRPr sz="1200" kern="1200">
        <a:solidFill>
          <a:schemeClr val="tx1"/>
        </a:solidFill>
        <a:latin typeface="+mn-lt"/>
        <a:ea typeface="+mn-ea"/>
        <a:cs typeface="+mn-cs"/>
      </a:defRPr>
    </a:lvl6pPr>
    <a:lvl7pPr marL="2739087" algn="l" defTabSz="913020" rtl="0" eaLnBrk="1" latinLnBrk="0" hangingPunct="1">
      <a:defRPr sz="1200" kern="1200">
        <a:solidFill>
          <a:schemeClr val="tx1"/>
        </a:solidFill>
        <a:latin typeface="+mn-lt"/>
        <a:ea typeface="+mn-ea"/>
        <a:cs typeface="+mn-cs"/>
      </a:defRPr>
    </a:lvl7pPr>
    <a:lvl8pPr marL="3195605" algn="l" defTabSz="913020" rtl="0" eaLnBrk="1" latinLnBrk="0" hangingPunct="1">
      <a:defRPr sz="1200" kern="1200">
        <a:solidFill>
          <a:schemeClr val="tx1"/>
        </a:solidFill>
        <a:latin typeface="+mn-lt"/>
        <a:ea typeface="+mn-ea"/>
        <a:cs typeface="+mn-cs"/>
      </a:defRPr>
    </a:lvl8pPr>
    <a:lvl9pPr marL="3652116" algn="l" defTabSz="91302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744538"/>
            <a:ext cx="5378450" cy="3724275"/>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7BA872A6-26BA-4652-9052-07116109CD84}" type="slidenum">
              <a:rPr lang="nb-NO" smtClean="0"/>
              <a:t>1</a:t>
            </a:fld>
            <a:endParaRPr lang="en-GB"/>
          </a:p>
        </p:txBody>
      </p:sp>
    </p:spTree>
    <p:extLst>
      <p:ext uri="{BB962C8B-B14F-4D97-AF65-F5344CB8AC3E}">
        <p14:creationId xmlns:p14="http://schemas.microsoft.com/office/powerpoint/2010/main" val="519988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744538"/>
            <a:ext cx="5378450" cy="3724275"/>
          </a:xfrm>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7BA872A6-26BA-4652-9052-07116109CD84}" type="slidenum">
              <a:rPr lang="nb-NO" smtClean="0"/>
              <a:t>3</a:t>
            </a:fld>
            <a:endParaRPr lang="en-GB"/>
          </a:p>
        </p:txBody>
      </p:sp>
    </p:spTree>
    <p:extLst>
      <p:ext uri="{BB962C8B-B14F-4D97-AF65-F5344CB8AC3E}">
        <p14:creationId xmlns:p14="http://schemas.microsoft.com/office/powerpoint/2010/main" val="254872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744538"/>
            <a:ext cx="537845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A872A6-26BA-4652-9052-07116109CD84}" type="slidenum">
              <a:rPr lang="nb-NO" smtClean="0"/>
              <a:t>5</a:t>
            </a:fld>
            <a:endParaRPr lang="en-GB"/>
          </a:p>
        </p:txBody>
      </p:sp>
    </p:spTree>
    <p:extLst>
      <p:ext uri="{BB962C8B-B14F-4D97-AF65-F5344CB8AC3E}">
        <p14:creationId xmlns:p14="http://schemas.microsoft.com/office/powerpoint/2010/main" val="3015593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1.xml"/><Relationship Id="rId4" Type="http://schemas.openxmlformats.org/officeDocument/2006/relationships/image" Target="../media/image6.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g"/><Relationship Id="rId1" Type="http://schemas.openxmlformats.org/officeDocument/2006/relationships/slideMaster" Target="../slideMasters/slideMaster11.xml"/><Relationship Id="rId4" Type="http://schemas.openxmlformats.org/officeDocument/2006/relationships/image" Target="../media/image6.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1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11.xml"/><Relationship Id="rId4" Type="http://schemas.openxmlformats.org/officeDocument/2006/relationships/image" Target="../media/image6.pn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Master" Target="../slideMasters/slideMaster11.xml"/><Relationship Id="rId4" Type="http://schemas.openxmlformats.org/officeDocument/2006/relationships/image" Target="../media/image6.pn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g"/><Relationship Id="rId1" Type="http://schemas.openxmlformats.org/officeDocument/2006/relationships/slideMaster" Target="../slideMasters/slideMaster11.xml"/><Relationship Id="rId4" Type="http://schemas.openxmlformats.org/officeDocument/2006/relationships/image" Target="../media/image6.pn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g"/><Relationship Id="rId1" Type="http://schemas.openxmlformats.org/officeDocument/2006/relationships/slideMaster" Target="../slideMasters/slideMaster11.xml"/><Relationship Id="rId4" Type="http://schemas.openxmlformats.org/officeDocument/2006/relationships/image" Target="../media/image6.pn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g"/><Relationship Id="rId1" Type="http://schemas.openxmlformats.org/officeDocument/2006/relationships/slideMaster" Target="../slideMasters/slideMaster11.xml"/><Relationship Id="rId4" Type="http://schemas.openxmlformats.org/officeDocument/2006/relationships/image" Target="../media/image6.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g"/><Relationship Id="rId1" Type="http://schemas.openxmlformats.org/officeDocument/2006/relationships/slideMaster" Target="../slideMasters/slideMaster11.xml"/><Relationship Id="rId4" Type="http://schemas.openxmlformats.org/officeDocument/2006/relationships/image" Target="../media/image6.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g"/><Relationship Id="rId1" Type="http://schemas.openxmlformats.org/officeDocument/2006/relationships/slideMaster" Target="../slideMasters/slideMaster11.xml"/><Relationship Id="rId4" Type="http://schemas.openxmlformats.org/officeDocument/2006/relationships/image" Target="../media/image6.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Master" Target="../slideMasters/slideMaster11.xml"/><Relationship Id="rId4" Type="http://schemas.openxmlformats.org/officeDocument/2006/relationships/image" Target="../media/image6.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Master" Target="../slideMasters/slideMaster11.xml"/><Relationship Id="rId4" Type="http://schemas.openxmlformats.org/officeDocument/2006/relationships/image" Target="../media/image6.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 y="24"/>
            <a:ext cx="9942003" cy="6877329"/>
          </a:xfrm>
          <a:prstGeom prst="rect">
            <a:avLst/>
          </a:prstGeom>
        </p:spPr>
      </p:pic>
    </p:spTree>
    <p:extLst>
      <p:ext uri="{BB962C8B-B14F-4D97-AF65-F5344CB8AC3E}">
        <p14:creationId xmlns:p14="http://schemas.microsoft.com/office/powerpoint/2010/main" val="3014924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61"/>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11"/>
            <a:ext cx="9225204" cy="3935554"/>
          </a:xfrm>
          <a:prstGeom prst="round1Rect">
            <a:avLst>
              <a:gd name="adj" fmla="val 1579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8"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46"/>
            <a:ext cx="1599210" cy="151547"/>
          </a:xfrm>
          <a:prstGeom prst="rect">
            <a:avLst/>
          </a:prstGeom>
        </p:spPr>
      </p:pic>
    </p:spTree>
    <p:extLst>
      <p:ext uri="{BB962C8B-B14F-4D97-AF65-F5344CB8AC3E}">
        <p14:creationId xmlns:p14="http://schemas.microsoft.com/office/powerpoint/2010/main" val="876701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4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125654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5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1161901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6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649495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7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728395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4190058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652946" y="2339458"/>
            <a:ext cx="8558367"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5" name="Footer Placeholder 4"/>
          <p:cNvSpPr>
            <a:spLocks noGrp="1"/>
          </p:cNvSpPr>
          <p:nvPr>
            <p:ph type="ftr" sz="quarter" idx="11"/>
          </p:nvPr>
        </p:nvSpPr>
        <p:spPr/>
        <p:txBody>
          <a:bodyPr/>
          <a:lstStyle/>
          <a:p>
            <a:endParaRPr lang="nb-NO">
              <a:solidFill>
                <a:srgbClr val="253746">
                  <a:tint val="75000"/>
                </a:srgbClr>
              </a:solidFill>
            </a:endParaRPr>
          </a:p>
        </p:txBody>
      </p:sp>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
        <p:nvSpPr>
          <p:cNvPr id="8" name="Text Placeholder 7"/>
          <p:cNvSpPr>
            <a:spLocks noGrp="1"/>
          </p:cNvSpPr>
          <p:nvPr>
            <p:ph type="body" sz="quarter" idx="13"/>
          </p:nvPr>
        </p:nvSpPr>
        <p:spPr>
          <a:xfrm>
            <a:off x="652946" y="1799620"/>
            <a:ext cx="8558367" cy="477555"/>
          </a:xfrm>
        </p:spPr>
        <p:txBody>
          <a:bodyPr>
            <a:normAutofit/>
          </a:bodyPr>
          <a:lstStyle>
            <a:lvl1pPr marL="0" indent="0">
              <a:buNone/>
              <a:defRPr sz="1800"/>
            </a:lvl1pPr>
          </a:lstStyle>
          <a:p>
            <a:pPr lvl="0"/>
            <a:r>
              <a:rPr lang="nb-NO" dirty="0" smtClean="0"/>
              <a:t>Klikk for å redigere tekststiler i malen</a:t>
            </a:r>
          </a:p>
        </p:txBody>
      </p:sp>
    </p:spTree>
    <p:extLst>
      <p:ext uri="{BB962C8B-B14F-4D97-AF65-F5344CB8AC3E}">
        <p14:creationId xmlns:p14="http://schemas.microsoft.com/office/powerpoint/2010/main" val="3669255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652946" y="1799583"/>
            <a:ext cx="8558367" cy="4205608"/>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5" name="Footer Placeholder 4"/>
          <p:cNvSpPr>
            <a:spLocks noGrp="1"/>
          </p:cNvSpPr>
          <p:nvPr>
            <p:ph type="ftr" sz="quarter" idx="11"/>
          </p:nvPr>
        </p:nvSpPr>
        <p:spPr/>
        <p:txBody>
          <a:bodyPr/>
          <a:lstStyle/>
          <a:p>
            <a:endParaRPr lang="nb-NO">
              <a:solidFill>
                <a:srgbClr val="253746">
                  <a:tint val="75000"/>
                </a:srgbClr>
              </a:solidFill>
            </a:endParaRPr>
          </a:p>
        </p:txBody>
      </p:sp>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145849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5" name="Date Placeholder 4"/>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6" name="Footer Placeholder 5"/>
          <p:cNvSpPr>
            <a:spLocks noGrp="1"/>
          </p:cNvSpPr>
          <p:nvPr>
            <p:ph type="ftr" sz="quarter" idx="11"/>
          </p:nvPr>
        </p:nvSpPr>
        <p:spPr/>
        <p:txBody>
          <a:bodyPr/>
          <a:lstStyle/>
          <a:p>
            <a:endParaRPr lang="nb-NO">
              <a:solidFill>
                <a:srgbClr val="253746">
                  <a:tint val="75000"/>
                </a:srgbClr>
              </a:solidFill>
            </a:endParaRPr>
          </a:p>
        </p:txBody>
      </p:sp>
      <p:sp>
        <p:nvSpPr>
          <p:cNvPr id="7" name="Slide Number Placeholder 6"/>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
        <p:nvSpPr>
          <p:cNvPr id="8" name="Content Placeholder 2"/>
          <p:cNvSpPr>
            <a:spLocks noGrp="1"/>
          </p:cNvSpPr>
          <p:nvPr>
            <p:ph idx="1"/>
          </p:nvPr>
        </p:nvSpPr>
        <p:spPr>
          <a:xfrm>
            <a:off x="652946" y="2339458"/>
            <a:ext cx="4085859"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 name="Content Placeholder 2"/>
          <p:cNvSpPr>
            <a:spLocks noGrp="1"/>
          </p:cNvSpPr>
          <p:nvPr>
            <p:ph idx="14"/>
          </p:nvPr>
        </p:nvSpPr>
        <p:spPr>
          <a:xfrm>
            <a:off x="5117761" y="2339458"/>
            <a:ext cx="4085859"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Text Placeholder 7"/>
          <p:cNvSpPr>
            <a:spLocks noGrp="1"/>
          </p:cNvSpPr>
          <p:nvPr>
            <p:ph type="body" sz="quarter" idx="13"/>
          </p:nvPr>
        </p:nvSpPr>
        <p:spPr>
          <a:xfrm>
            <a:off x="652946" y="1799620"/>
            <a:ext cx="8558367" cy="477555"/>
          </a:xfrm>
        </p:spPr>
        <p:txBody>
          <a:bodyPr>
            <a:normAutofit/>
          </a:bodyPr>
          <a:lstStyle>
            <a:lvl1pPr marL="0" indent="0">
              <a:buNone/>
              <a:defRPr sz="1800"/>
            </a:lvl1pPr>
          </a:lstStyle>
          <a:p>
            <a:pPr lvl="0"/>
            <a:r>
              <a:rPr lang="nb-NO" dirty="0" smtClean="0"/>
              <a:t>Klikk for å redigere tekststiler i malen</a:t>
            </a:r>
          </a:p>
        </p:txBody>
      </p:sp>
    </p:spTree>
    <p:extLst>
      <p:ext uri="{BB962C8B-B14F-4D97-AF65-F5344CB8AC3E}">
        <p14:creationId xmlns:p14="http://schemas.microsoft.com/office/powerpoint/2010/main" val="704125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Date Placeholder 2"/>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4" name="Footer Placeholder 3"/>
          <p:cNvSpPr>
            <a:spLocks noGrp="1"/>
          </p:cNvSpPr>
          <p:nvPr>
            <p:ph type="ftr" sz="quarter" idx="11"/>
          </p:nvPr>
        </p:nvSpPr>
        <p:spPr/>
        <p:txBody>
          <a:bodyPr/>
          <a:lstStyle/>
          <a:p>
            <a:endParaRPr lang="nb-NO">
              <a:solidFill>
                <a:srgbClr val="253746">
                  <a:tint val="75000"/>
                </a:srgbClr>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700948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3" name="Footer Placeholder 2"/>
          <p:cNvSpPr>
            <a:spLocks noGrp="1"/>
          </p:cNvSpPr>
          <p:nvPr>
            <p:ph type="ftr" sz="quarter" idx="11"/>
          </p:nvPr>
        </p:nvSpPr>
        <p:spPr/>
        <p:txBody>
          <a:bodyPr/>
          <a:lstStyle/>
          <a:p>
            <a:endParaRPr lang="nb-NO">
              <a:solidFill>
                <a:srgbClr val="253746">
                  <a:tint val="75000"/>
                </a:srgbClr>
              </a:solidFill>
            </a:endParaRPr>
          </a:p>
        </p:txBody>
      </p:sp>
      <p:sp>
        <p:nvSpPr>
          <p:cNvPr id="4" name="Slide Number Placeholder 3"/>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1506603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61"/>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11"/>
            <a:ext cx="9225204" cy="3935554"/>
          </a:xfrm>
          <a:prstGeom prst="round1Rect">
            <a:avLst>
              <a:gd name="adj" fmla="val 1579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8"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46"/>
            <a:ext cx="1599210" cy="151547"/>
          </a:xfrm>
          <a:prstGeom prst="rect">
            <a:avLst/>
          </a:prstGeom>
        </p:spPr>
      </p:pic>
    </p:spTree>
    <p:extLst>
      <p:ext uri="{BB962C8B-B14F-4D97-AF65-F5344CB8AC3E}">
        <p14:creationId xmlns:p14="http://schemas.microsoft.com/office/powerpoint/2010/main" val="1125539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Bakside">
    <p:spTree>
      <p:nvGrpSpPr>
        <p:cNvPr id="1" name=""/>
        <p:cNvGrpSpPr/>
        <p:nvPr/>
      </p:nvGrpSpPr>
      <p:grpSpPr>
        <a:xfrm>
          <a:off x="0" y="0"/>
          <a:ext cx="0" cy="0"/>
          <a:chOff x="0" y="0"/>
          <a:chExt cx="0" cy="0"/>
        </a:xfrm>
      </p:grpSpPr>
      <p:sp>
        <p:nvSpPr>
          <p:cNvPr id="2" name="Title 1"/>
          <p:cNvSpPr>
            <a:spLocks noGrp="1"/>
          </p:cNvSpPr>
          <p:nvPr>
            <p:ph type="title"/>
          </p:nvPr>
        </p:nvSpPr>
        <p:spPr>
          <a:xfrm>
            <a:off x="674123" y="2881276"/>
            <a:ext cx="8558367" cy="672061"/>
          </a:xfrm>
        </p:spPr>
        <p:txBody>
          <a:bodyPr anchor="ctr"/>
          <a:lstStyle>
            <a:lvl1pPr algn="ctr">
              <a:defRPr>
                <a:solidFill>
                  <a:schemeClr val="tx1"/>
                </a:solidFill>
              </a:defRPr>
            </a:lvl1pPr>
          </a:lstStyle>
          <a:p>
            <a:r>
              <a:rPr lang="nb-NO" dirty="0" smtClean="0"/>
              <a:t>Klikk for å redigere tittelstil</a:t>
            </a:r>
            <a:endParaRPr lang="nb-NO" dirty="0"/>
          </a:p>
        </p:txBody>
      </p:sp>
      <p:sp>
        <p:nvSpPr>
          <p:cNvPr id="3" name="Date Placeholder 2"/>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4" name="Footer Placeholder 3"/>
          <p:cNvSpPr>
            <a:spLocks noGrp="1"/>
          </p:cNvSpPr>
          <p:nvPr>
            <p:ph type="ftr" sz="quarter" idx="11"/>
          </p:nvPr>
        </p:nvSpPr>
        <p:spPr/>
        <p:txBody>
          <a:bodyPr/>
          <a:lstStyle/>
          <a:p>
            <a:endParaRPr lang="nb-NO">
              <a:solidFill>
                <a:srgbClr val="253746">
                  <a:tint val="75000"/>
                </a:srgbClr>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310852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Slide #18">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11" name="Picture Placeholder 2"/>
          <p:cNvSpPr>
            <a:spLocks noGrp="1"/>
          </p:cNvSpPr>
          <p:nvPr>
            <p:ph type="pic" sz="quarter" idx="10" hasCustomPrompt="1"/>
          </p:nvPr>
        </p:nvSpPr>
        <p:spPr>
          <a:xfrm flipV="1">
            <a:off x="-3090" y="2227499"/>
            <a:ext cx="9224719" cy="3936095"/>
          </a:xfrm>
          <a:prstGeom prst="round1Rect">
            <a:avLst>
              <a:gd name="adj" fmla="val 15774"/>
            </a:avLst>
          </a:prstGeom>
          <a:solidFill>
            <a:schemeClr val="bg2"/>
          </a:solidFill>
        </p:spPr>
        <p:txBody>
          <a:bodyPr/>
          <a:lstStyle>
            <a:lvl1pPr marL="0" indent="0">
              <a:buNone/>
              <a:defRPr/>
            </a:lvl1pPr>
          </a:lstStyle>
          <a:p>
            <a:r>
              <a:rPr lang="nb-NO" dirty="0" smtClean="0"/>
              <a:t>   </a:t>
            </a:r>
            <a:endParaRPr lang="nb-NO" dirty="0"/>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161763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1_Title Slide #18">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11" name="Picture Placeholder 2"/>
          <p:cNvSpPr>
            <a:spLocks noGrp="1"/>
          </p:cNvSpPr>
          <p:nvPr>
            <p:ph type="pic" sz="quarter" idx="10" hasCustomPrompt="1"/>
          </p:nvPr>
        </p:nvSpPr>
        <p:spPr>
          <a:xfrm flipV="1">
            <a:off x="-3090" y="2227499"/>
            <a:ext cx="9224719" cy="3936095"/>
          </a:xfrm>
          <a:prstGeom prst="round1Rect">
            <a:avLst>
              <a:gd name="adj" fmla="val 15774"/>
            </a:avLst>
          </a:prstGeom>
          <a:solidFill>
            <a:schemeClr val="bg2"/>
          </a:solidFill>
        </p:spPr>
        <p:txBody>
          <a:bodyPr/>
          <a:lstStyle>
            <a:lvl1pPr marL="0" indent="0">
              <a:buNone/>
              <a:defRPr/>
            </a:lvl1pPr>
          </a:lstStyle>
          <a:p>
            <a:r>
              <a:rPr lang="nb-NO" dirty="0" smtClean="0"/>
              <a:t>   </a:t>
            </a:r>
            <a:endParaRPr lang="nb-NO" dirty="0"/>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1047873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Slide #11">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0" y="2205430"/>
            <a:ext cx="9225204" cy="3935554"/>
          </a:xfrm>
          <a:prstGeom prst="round1Rect">
            <a:avLst>
              <a:gd name="adj" fmla="val 1517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147536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Slide #12">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1906092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4105295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91862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973484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728560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2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335601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61"/>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11"/>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8"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46"/>
            <a:ext cx="1599210" cy="151547"/>
          </a:xfrm>
          <a:prstGeom prst="rect">
            <a:avLst/>
          </a:prstGeom>
        </p:spPr>
      </p:pic>
    </p:spTree>
    <p:extLst>
      <p:ext uri="{BB962C8B-B14F-4D97-AF65-F5344CB8AC3E}">
        <p14:creationId xmlns:p14="http://schemas.microsoft.com/office/powerpoint/2010/main" val="2353025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3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165165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4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172369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5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1244129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6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1315827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7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91560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771786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652946" y="2339458"/>
            <a:ext cx="8558367"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5" name="Footer Placeholder 4"/>
          <p:cNvSpPr>
            <a:spLocks noGrp="1"/>
          </p:cNvSpPr>
          <p:nvPr>
            <p:ph type="ftr" sz="quarter" idx="11"/>
          </p:nvPr>
        </p:nvSpPr>
        <p:spPr/>
        <p:txBody>
          <a:bodyPr/>
          <a:lstStyle/>
          <a:p>
            <a:endParaRPr lang="nb-NO">
              <a:solidFill>
                <a:srgbClr val="253746">
                  <a:tint val="75000"/>
                </a:srgbClr>
              </a:solidFill>
            </a:endParaRPr>
          </a:p>
        </p:txBody>
      </p:sp>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
        <p:nvSpPr>
          <p:cNvPr id="8" name="Text Placeholder 7"/>
          <p:cNvSpPr>
            <a:spLocks noGrp="1"/>
          </p:cNvSpPr>
          <p:nvPr>
            <p:ph type="body" sz="quarter" idx="13"/>
          </p:nvPr>
        </p:nvSpPr>
        <p:spPr>
          <a:xfrm>
            <a:off x="652946" y="1799620"/>
            <a:ext cx="8558367" cy="477555"/>
          </a:xfrm>
        </p:spPr>
        <p:txBody>
          <a:bodyPr>
            <a:normAutofit/>
          </a:bodyPr>
          <a:lstStyle>
            <a:lvl1pPr marL="0" indent="0">
              <a:buNone/>
              <a:defRPr sz="1800"/>
            </a:lvl1pPr>
          </a:lstStyle>
          <a:p>
            <a:pPr lvl="0"/>
            <a:r>
              <a:rPr lang="nb-NO" dirty="0" smtClean="0"/>
              <a:t>Klikk for å redigere tekststiler i malen</a:t>
            </a:r>
          </a:p>
        </p:txBody>
      </p:sp>
    </p:spTree>
    <p:extLst>
      <p:ext uri="{BB962C8B-B14F-4D97-AF65-F5344CB8AC3E}">
        <p14:creationId xmlns:p14="http://schemas.microsoft.com/office/powerpoint/2010/main" val="2148284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652946" y="1799583"/>
            <a:ext cx="8558367" cy="4205608"/>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5" name="Footer Placeholder 4"/>
          <p:cNvSpPr>
            <a:spLocks noGrp="1"/>
          </p:cNvSpPr>
          <p:nvPr>
            <p:ph type="ftr" sz="quarter" idx="11"/>
          </p:nvPr>
        </p:nvSpPr>
        <p:spPr/>
        <p:txBody>
          <a:bodyPr/>
          <a:lstStyle/>
          <a:p>
            <a:endParaRPr lang="nb-NO">
              <a:solidFill>
                <a:srgbClr val="253746">
                  <a:tint val="75000"/>
                </a:srgbClr>
              </a:solidFill>
            </a:endParaRPr>
          </a:p>
        </p:txBody>
      </p:sp>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212010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5" name="Date Placeholder 4"/>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6" name="Footer Placeholder 5"/>
          <p:cNvSpPr>
            <a:spLocks noGrp="1"/>
          </p:cNvSpPr>
          <p:nvPr>
            <p:ph type="ftr" sz="quarter" idx="11"/>
          </p:nvPr>
        </p:nvSpPr>
        <p:spPr/>
        <p:txBody>
          <a:bodyPr/>
          <a:lstStyle/>
          <a:p>
            <a:endParaRPr lang="nb-NO">
              <a:solidFill>
                <a:srgbClr val="253746">
                  <a:tint val="75000"/>
                </a:srgbClr>
              </a:solidFill>
            </a:endParaRPr>
          </a:p>
        </p:txBody>
      </p:sp>
      <p:sp>
        <p:nvSpPr>
          <p:cNvPr id="7" name="Slide Number Placeholder 6"/>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
        <p:nvSpPr>
          <p:cNvPr id="8" name="Content Placeholder 2"/>
          <p:cNvSpPr>
            <a:spLocks noGrp="1"/>
          </p:cNvSpPr>
          <p:nvPr>
            <p:ph idx="1"/>
          </p:nvPr>
        </p:nvSpPr>
        <p:spPr>
          <a:xfrm>
            <a:off x="652946" y="2339458"/>
            <a:ext cx="4085859"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 name="Content Placeholder 2"/>
          <p:cNvSpPr>
            <a:spLocks noGrp="1"/>
          </p:cNvSpPr>
          <p:nvPr>
            <p:ph idx="14"/>
          </p:nvPr>
        </p:nvSpPr>
        <p:spPr>
          <a:xfrm>
            <a:off x="5117761" y="2339458"/>
            <a:ext cx="4085859"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Text Placeholder 7"/>
          <p:cNvSpPr>
            <a:spLocks noGrp="1"/>
          </p:cNvSpPr>
          <p:nvPr>
            <p:ph type="body" sz="quarter" idx="13"/>
          </p:nvPr>
        </p:nvSpPr>
        <p:spPr>
          <a:xfrm>
            <a:off x="652946" y="1799620"/>
            <a:ext cx="8558367" cy="477555"/>
          </a:xfrm>
        </p:spPr>
        <p:txBody>
          <a:bodyPr>
            <a:normAutofit/>
          </a:bodyPr>
          <a:lstStyle>
            <a:lvl1pPr marL="0" indent="0">
              <a:buNone/>
              <a:defRPr sz="1800"/>
            </a:lvl1pPr>
          </a:lstStyle>
          <a:p>
            <a:pPr lvl="0"/>
            <a:r>
              <a:rPr lang="nb-NO" dirty="0" smtClean="0"/>
              <a:t>Klikk for å redigere tekststiler i malen</a:t>
            </a:r>
          </a:p>
        </p:txBody>
      </p:sp>
    </p:spTree>
    <p:extLst>
      <p:ext uri="{BB962C8B-B14F-4D97-AF65-F5344CB8AC3E}">
        <p14:creationId xmlns:p14="http://schemas.microsoft.com/office/powerpoint/2010/main" val="3559010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Date Placeholder 2"/>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4" name="Footer Placeholder 3"/>
          <p:cNvSpPr>
            <a:spLocks noGrp="1"/>
          </p:cNvSpPr>
          <p:nvPr>
            <p:ph type="ftr" sz="quarter" idx="11"/>
          </p:nvPr>
        </p:nvSpPr>
        <p:spPr/>
        <p:txBody>
          <a:bodyPr/>
          <a:lstStyle/>
          <a:p>
            <a:endParaRPr lang="nb-NO">
              <a:solidFill>
                <a:srgbClr val="253746">
                  <a:tint val="75000"/>
                </a:srgbClr>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1761034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61"/>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11"/>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8"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46"/>
            <a:ext cx="1599210" cy="151547"/>
          </a:xfrm>
          <a:prstGeom prst="rect">
            <a:avLst/>
          </a:prstGeom>
        </p:spPr>
      </p:pic>
    </p:spTree>
    <p:extLst>
      <p:ext uri="{BB962C8B-B14F-4D97-AF65-F5344CB8AC3E}">
        <p14:creationId xmlns:p14="http://schemas.microsoft.com/office/powerpoint/2010/main" val="152843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3" name="Footer Placeholder 2"/>
          <p:cNvSpPr>
            <a:spLocks noGrp="1"/>
          </p:cNvSpPr>
          <p:nvPr>
            <p:ph type="ftr" sz="quarter" idx="11"/>
          </p:nvPr>
        </p:nvSpPr>
        <p:spPr/>
        <p:txBody>
          <a:bodyPr/>
          <a:lstStyle/>
          <a:p>
            <a:endParaRPr lang="nb-NO">
              <a:solidFill>
                <a:srgbClr val="253746">
                  <a:tint val="75000"/>
                </a:srgbClr>
              </a:solidFill>
            </a:endParaRPr>
          </a:p>
        </p:txBody>
      </p:sp>
      <p:sp>
        <p:nvSpPr>
          <p:cNvPr id="4" name="Slide Number Placeholder 3"/>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3505480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Bakside">
    <p:spTree>
      <p:nvGrpSpPr>
        <p:cNvPr id="1" name=""/>
        <p:cNvGrpSpPr/>
        <p:nvPr/>
      </p:nvGrpSpPr>
      <p:grpSpPr>
        <a:xfrm>
          <a:off x="0" y="0"/>
          <a:ext cx="0" cy="0"/>
          <a:chOff x="0" y="0"/>
          <a:chExt cx="0" cy="0"/>
        </a:xfrm>
      </p:grpSpPr>
      <p:sp>
        <p:nvSpPr>
          <p:cNvPr id="2" name="Title 1"/>
          <p:cNvSpPr>
            <a:spLocks noGrp="1"/>
          </p:cNvSpPr>
          <p:nvPr>
            <p:ph type="title"/>
          </p:nvPr>
        </p:nvSpPr>
        <p:spPr>
          <a:xfrm>
            <a:off x="674123" y="2881276"/>
            <a:ext cx="8558367" cy="672061"/>
          </a:xfrm>
        </p:spPr>
        <p:txBody>
          <a:bodyPr anchor="ctr"/>
          <a:lstStyle>
            <a:lvl1pPr algn="ctr">
              <a:defRPr>
                <a:solidFill>
                  <a:schemeClr val="tx1"/>
                </a:solidFill>
              </a:defRPr>
            </a:lvl1pPr>
          </a:lstStyle>
          <a:p>
            <a:r>
              <a:rPr lang="nb-NO" dirty="0" smtClean="0"/>
              <a:t>Klikk for å redigere tittelstil</a:t>
            </a:r>
            <a:endParaRPr lang="nb-NO" dirty="0"/>
          </a:p>
        </p:txBody>
      </p:sp>
      <p:sp>
        <p:nvSpPr>
          <p:cNvPr id="3" name="Date Placeholder 2"/>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4" name="Footer Placeholder 3"/>
          <p:cNvSpPr>
            <a:spLocks noGrp="1"/>
          </p:cNvSpPr>
          <p:nvPr>
            <p:ph type="ftr" sz="quarter" idx="11"/>
          </p:nvPr>
        </p:nvSpPr>
        <p:spPr/>
        <p:txBody>
          <a:bodyPr/>
          <a:lstStyle/>
          <a:p>
            <a:endParaRPr lang="nb-NO">
              <a:solidFill>
                <a:srgbClr val="253746">
                  <a:tint val="75000"/>
                </a:srgbClr>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467469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Slide #18">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11" name="Picture Placeholder 2"/>
          <p:cNvSpPr>
            <a:spLocks noGrp="1"/>
          </p:cNvSpPr>
          <p:nvPr>
            <p:ph type="pic" sz="quarter" idx="10" hasCustomPrompt="1"/>
          </p:nvPr>
        </p:nvSpPr>
        <p:spPr>
          <a:xfrm flipV="1">
            <a:off x="-3090" y="2227499"/>
            <a:ext cx="9224719" cy="3936095"/>
          </a:xfrm>
          <a:prstGeom prst="round1Rect">
            <a:avLst>
              <a:gd name="adj" fmla="val 15774"/>
            </a:avLst>
          </a:prstGeom>
          <a:solidFill>
            <a:schemeClr val="bg2"/>
          </a:solidFill>
        </p:spPr>
        <p:txBody>
          <a:bodyPr/>
          <a:lstStyle>
            <a:lvl1pPr marL="0" indent="0">
              <a:buNone/>
              <a:defRPr/>
            </a:lvl1pPr>
          </a:lstStyle>
          <a:p>
            <a:r>
              <a:rPr lang="nb-NO" dirty="0" smtClean="0"/>
              <a:t>   </a:t>
            </a:r>
            <a:endParaRPr lang="nb-NO" dirty="0"/>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640372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_Title Slide #18">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11" name="Picture Placeholder 2"/>
          <p:cNvSpPr>
            <a:spLocks noGrp="1"/>
          </p:cNvSpPr>
          <p:nvPr>
            <p:ph type="pic" sz="quarter" idx="10" hasCustomPrompt="1"/>
          </p:nvPr>
        </p:nvSpPr>
        <p:spPr>
          <a:xfrm flipV="1">
            <a:off x="-3090" y="2227499"/>
            <a:ext cx="9224719" cy="3936095"/>
          </a:xfrm>
          <a:prstGeom prst="round1Rect">
            <a:avLst>
              <a:gd name="adj" fmla="val 15774"/>
            </a:avLst>
          </a:prstGeom>
          <a:solidFill>
            <a:schemeClr val="bg2"/>
          </a:solidFill>
        </p:spPr>
        <p:txBody>
          <a:bodyPr/>
          <a:lstStyle>
            <a:lvl1pPr marL="0" indent="0">
              <a:buNone/>
              <a:defRPr/>
            </a:lvl1pPr>
          </a:lstStyle>
          <a:p>
            <a:r>
              <a:rPr lang="nb-NO" dirty="0" smtClean="0"/>
              <a:t>   </a:t>
            </a:r>
            <a:endParaRPr lang="nb-NO" dirty="0"/>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91130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Slide #11">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0" y="2205430"/>
            <a:ext cx="9225204" cy="3935554"/>
          </a:xfrm>
          <a:prstGeom prst="round1Rect">
            <a:avLst>
              <a:gd name="adj" fmla="val 1517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617860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Slide #12">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769381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576739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306524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125927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1947787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61"/>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11"/>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8"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46"/>
            <a:ext cx="1599210" cy="151547"/>
          </a:xfrm>
          <a:prstGeom prst="rect">
            <a:avLst/>
          </a:prstGeom>
        </p:spPr>
      </p:pic>
    </p:spTree>
    <p:extLst>
      <p:ext uri="{BB962C8B-B14F-4D97-AF65-F5344CB8AC3E}">
        <p14:creationId xmlns:p14="http://schemas.microsoft.com/office/powerpoint/2010/main" val="141563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2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1143694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3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556434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4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912482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5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368626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6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962365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7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497489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1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176825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652946" y="2339458"/>
            <a:ext cx="8558367"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5" name="Footer Placeholder 4"/>
          <p:cNvSpPr>
            <a:spLocks noGrp="1"/>
          </p:cNvSpPr>
          <p:nvPr>
            <p:ph type="ftr" sz="quarter" idx="11"/>
          </p:nvPr>
        </p:nvSpPr>
        <p:spPr/>
        <p:txBody>
          <a:bodyPr/>
          <a:lstStyle/>
          <a:p>
            <a:endParaRPr lang="nb-NO">
              <a:solidFill>
                <a:srgbClr val="253746">
                  <a:tint val="75000"/>
                </a:srgbClr>
              </a:solidFill>
            </a:endParaRPr>
          </a:p>
        </p:txBody>
      </p:sp>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
        <p:nvSpPr>
          <p:cNvPr id="8" name="Text Placeholder 7"/>
          <p:cNvSpPr>
            <a:spLocks noGrp="1"/>
          </p:cNvSpPr>
          <p:nvPr>
            <p:ph type="body" sz="quarter" idx="13"/>
          </p:nvPr>
        </p:nvSpPr>
        <p:spPr>
          <a:xfrm>
            <a:off x="652946" y="1799620"/>
            <a:ext cx="8558367" cy="477555"/>
          </a:xfrm>
        </p:spPr>
        <p:txBody>
          <a:bodyPr>
            <a:normAutofit/>
          </a:bodyPr>
          <a:lstStyle>
            <a:lvl1pPr marL="0" indent="0">
              <a:buNone/>
              <a:defRPr sz="1800"/>
            </a:lvl1pPr>
          </a:lstStyle>
          <a:p>
            <a:pPr lvl="0"/>
            <a:r>
              <a:rPr lang="nb-NO" dirty="0" smtClean="0"/>
              <a:t>Klikk for å redigere tekststiler i malen</a:t>
            </a:r>
          </a:p>
        </p:txBody>
      </p:sp>
    </p:spTree>
    <p:extLst>
      <p:ext uri="{BB962C8B-B14F-4D97-AF65-F5344CB8AC3E}">
        <p14:creationId xmlns:p14="http://schemas.microsoft.com/office/powerpoint/2010/main" val="2157397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652946" y="1799583"/>
            <a:ext cx="8558367" cy="4205608"/>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5" name="Footer Placeholder 4"/>
          <p:cNvSpPr>
            <a:spLocks noGrp="1"/>
          </p:cNvSpPr>
          <p:nvPr>
            <p:ph type="ftr" sz="quarter" idx="11"/>
          </p:nvPr>
        </p:nvSpPr>
        <p:spPr/>
        <p:txBody>
          <a:bodyPr/>
          <a:lstStyle/>
          <a:p>
            <a:endParaRPr lang="nb-NO">
              <a:solidFill>
                <a:srgbClr val="253746">
                  <a:tint val="75000"/>
                </a:srgbClr>
              </a:solidFill>
            </a:endParaRPr>
          </a:p>
        </p:txBody>
      </p:sp>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4169408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5" name="Date Placeholder 4"/>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6" name="Footer Placeholder 5"/>
          <p:cNvSpPr>
            <a:spLocks noGrp="1"/>
          </p:cNvSpPr>
          <p:nvPr>
            <p:ph type="ftr" sz="quarter" idx="11"/>
          </p:nvPr>
        </p:nvSpPr>
        <p:spPr/>
        <p:txBody>
          <a:bodyPr/>
          <a:lstStyle/>
          <a:p>
            <a:endParaRPr lang="nb-NO">
              <a:solidFill>
                <a:srgbClr val="253746">
                  <a:tint val="75000"/>
                </a:srgbClr>
              </a:solidFill>
            </a:endParaRPr>
          </a:p>
        </p:txBody>
      </p:sp>
      <p:sp>
        <p:nvSpPr>
          <p:cNvPr id="7" name="Slide Number Placeholder 6"/>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
        <p:nvSpPr>
          <p:cNvPr id="8" name="Content Placeholder 2"/>
          <p:cNvSpPr>
            <a:spLocks noGrp="1"/>
          </p:cNvSpPr>
          <p:nvPr>
            <p:ph idx="1"/>
          </p:nvPr>
        </p:nvSpPr>
        <p:spPr>
          <a:xfrm>
            <a:off x="652946" y="2339458"/>
            <a:ext cx="4085859"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 name="Content Placeholder 2"/>
          <p:cNvSpPr>
            <a:spLocks noGrp="1"/>
          </p:cNvSpPr>
          <p:nvPr>
            <p:ph idx="14"/>
          </p:nvPr>
        </p:nvSpPr>
        <p:spPr>
          <a:xfrm>
            <a:off x="5117761" y="2339458"/>
            <a:ext cx="4085859"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Text Placeholder 7"/>
          <p:cNvSpPr>
            <a:spLocks noGrp="1"/>
          </p:cNvSpPr>
          <p:nvPr>
            <p:ph type="body" sz="quarter" idx="13"/>
          </p:nvPr>
        </p:nvSpPr>
        <p:spPr>
          <a:xfrm>
            <a:off x="652946" y="1799620"/>
            <a:ext cx="8558367" cy="477555"/>
          </a:xfrm>
        </p:spPr>
        <p:txBody>
          <a:bodyPr>
            <a:normAutofit/>
          </a:bodyPr>
          <a:lstStyle>
            <a:lvl1pPr marL="0" indent="0">
              <a:buNone/>
              <a:defRPr sz="1800"/>
            </a:lvl1pPr>
          </a:lstStyle>
          <a:p>
            <a:pPr lvl="0"/>
            <a:r>
              <a:rPr lang="nb-NO" dirty="0" smtClean="0"/>
              <a:t>Klikk for å redigere tekststiler i malen</a:t>
            </a:r>
          </a:p>
        </p:txBody>
      </p:sp>
    </p:spTree>
    <p:extLst>
      <p:ext uri="{BB962C8B-B14F-4D97-AF65-F5344CB8AC3E}">
        <p14:creationId xmlns:p14="http://schemas.microsoft.com/office/powerpoint/2010/main" val="2105038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61"/>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11"/>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8"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46"/>
            <a:ext cx="1599210" cy="151547"/>
          </a:xfrm>
          <a:prstGeom prst="rect">
            <a:avLst/>
          </a:prstGeom>
        </p:spPr>
      </p:pic>
    </p:spTree>
    <p:extLst>
      <p:ext uri="{BB962C8B-B14F-4D97-AF65-F5344CB8AC3E}">
        <p14:creationId xmlns:p14="http://schemas.microsoft.com/office/powerpoint/2010/main" val="1631696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Date Placeholder 2"/>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4" name="Footer Placeholder 3"/>
          <p:cNvSpPr>
            <a:spLocks noGrp="1"/>
          </p:cNvSpPr>
          <p:nvPr>
            <p:ph type="ftr" sz="quarter" idx="11"/>
          </p:nvPr>
        </p:nvSpPr>
        <p:spPr/>
        <p:txBody>
          <a:bodyPr/>
          <a:lstStyle/>
          <a:p>
            <a:endParaRPr lang="nb-NO">
              <a:solidFill>
                <a:srgbClr val="253746">
                  <a:tint val="75000"/>
                </a:srgbClr>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1310530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3" name="Footer Placeholder 2"/>
          <p:cNvSpPr>
            <a:spLocks noGrp="1"/>
          </p:cNvSpPr>
          <p:nvPr>
            <p:ph type="ftr" sz="quarter" idx="11"/>
          </p:nvPr>
        </p:nvSpPr>
        <p:spPr/>
        <p:txBody>
          <a:bodyPr/>
          <a:lstStyle/>
          <a:p>
            <a:endParaRPr lang="nb-NO">
              <a:solidFill>
                <a:srgbClr val="253746">
                  <a:tint val="75000"/>
                </a:srgbClr>
              </a:solidFill>
            </a:endParaRPr>
          </a:p>
        </p:txBody>
      </p:sp>
      <p:sp>
        <p:nvSpPr>
          <p:cNvPr id="4" name="Slide Number Placeholder 3"/>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2675429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Bakside">
    <p:spTree>
      <p:nvGrpSpPr>
        <p:cNvPr id="1" name=""/>
        <p:cNvGrpSpPr/>
        <p:nvPr/>
      </p:nvGrpSpPr>
      <p:grpSpPr>
        <a:xfrm>
          <a:off x="0" y="0"/>
          <a:ext cx="0" cy="0"/>
          <a:chOff x="0" y="0"/>
          <a:chExt cx="0" cy="0"/>
        </a:xfrm>
      </p:grpSpPr>
      <p:sp>
        <p:nvSpPr>
          <p:cNvPr id="2" name="Title 1"/>
          <p:cNvSpPr>
            <a:spLocks noGrp="1"/>
          </p:cNvSpPr>
          <p:nvPr>
            <p:ph type="title"/>
          </p:nvPr>
        </p:nvSpPr>
        <p:spPr>
          <a:xfrm>
            <a:off x="674123" y="2881276"/>
            <a:ext cx="8558367" cy="672061"/>
          </a:xfrm>
        </p:spPr>
        <p:txBody>
          <a:bodyPr anchor="ctr"/>
          <a:lstStyle>
            <a:lvl1pPr algn="ctr">
              <a:defRPr>
                <a:solidFill>
                  <a:schemeClr val="tx1"/>
                </a:solidFill>
              </a:defRPr>
            </a:lvl1pPr>
          </a:lstStyle>
          <a:p>
            <a:r>
              <a:rPr lang="nb-NO" dirty="0" smtClean="0"/>
              <a:t>Klikk for å redigere tittelstil</a:t>
            </a:r>
            <a:endParaRPr lang="nb-NO" dirty="0"/>
          </a:p>
        </p:txBody>
      </p:sp>
      <p:sp>
        <p:nvSpPr>
          <p:cNvPr id="3" name="Date Placeholder 2"/>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4" name="Footer Placeholder 3"/>
          <p:cNvSpPr>
            <a:spLocks noGrp="1"/>
          </p:cNvSpPr>
          <p:nvPr>
            <p:ph type="ftr" sz="quarter" idx="11"/>
          </p:nvPr>
        </p:nvSpPr>
        <p:spPr/>
        <p:txBody>
          <a:bodyPr/>
          <a:lstStyle/>
          <a:p>
            <a:endParaRPr lang="nb-NO">
              <a:solidFill>
                <a:srgbClr val="253746">
                  <a:tint val="75000"/>
                </a:srgbClr>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2064800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Slide #18">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11" name="Picture Placeholder 2"/>
          <p:cNvSpPr>
            <a:spLocks noGrp="1"/>
          </p:cNvSpPr>
          <p:nvPr>
            <p:ph type="pic" sz="quarter" idx="10" hasCustomPrompt="1"/>
          </p:nvPr>
        </p:nvSpPr>
        <p:spPr>
          <a:xfrm flipV="1">
            <a:off x="-3090" y="2227499"/>
            <a:ext cx="9224719" cy="3936095"/>
          </a:xfrm>
          <a:prstGeom prst="round1Rect">
            <a:avLst>
              <a:gd name="adj" fmla="val 15774"/>
            </a:avLst>
          </a:prstGeom>
          <a:solidFill>
            <a:schemeClr val="bg2"/>
          </a:solidFill>
        </p:spPr>
        <p:txBody>
          <a:bodyPr/>
          <a:lstStyle>
            <a:lvl1pPr marL="0" indent="0">
              <a:buNone/>
              <a:defRPr/>
            </a:lvl1pPr>
          </a:lstStyle>
          <a:p>
            <a:r>
              <a:rPr lang="nb-NO" dirty="0" smtClean="0"/>
              <a:t>   </a:t>
            </a:r>
            <a:endParaRPr lang="nb-NO" dirty="0"/>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570721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1_Title Slide #18">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11" name="Picture Placeholder 2"/>
          <p:cNvSpPr>
            <a:spLocks noGrp="1"/>
          </p:cNvSpPr>
          <p:nvPr>
            <p:ph type="pic" sz="quarter" idx="10" hasCustomPrompt="1"/>
          </p:nvPr>
        </p:nvSpPr>
        <p:spPr>
          <a:xfrm flipV="1">
            <a:off x="-3090" y="2227499"/>
            <a:ext cx="9224719" cy="3936095"/>
          </a:xfrm>
          <a:prstGeom prst="round1Rect">
            <a:avLst>
              <a:gd name="adj" fmla="val 15774"/>
            </a:avLst>
          </a:prstGeom>
          <a:solidFill>
            <a:schemeClr val="bg2"/>
          </a:solidFill>
        </p:spPr>
        <p:txBody>
          <a:bodyPr/>
          <a:lstStyle>
            <a:lvl1pPr marL="0" indent="0">
              <a:buNone/>
              <a:defRPr/>
            </a:lvl1pPr>
          </a:lstStyle>
          <a:p>
            <a:r>
              <a:rPr lang="nb-NO" dirty="0" smtClean="0"/>
              <a:t>   </a:t>
            </a:r>
            <a:endParaRPr lang="nb-NO" dirty="0"/>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373159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itle Slide #11">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0" y="2205430"/>
            <a:ext cx="9225204" cy="3935554"/>
          </a:xfrm>
          <a:prstGeom prst="round1Rect">
            <a:avLst>
              <a:gd name="adj" fmla="val 1517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1765711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Title Slide #12">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631570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039083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000658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1883113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61"/>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11"/>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8"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46"/>
            <a:ext cx="1599210" cy="151547"/>
          </a:xfrm>
          <a:prstGeom prst="rect">
            <a:avLst/>
          </a:prstGeom>
        </p:spPr>
      </p:pic>
    </p:spTree>
    <p:extLst>
      <p:ext uri="{BB962C8B-B14F-4D97-AF65-F5344CB8AC3E}">
        <p14:creationId xmlns:p14="http://schemas.microsoft.com/office/powerpoint/2010/main" val="4023461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788984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2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224163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3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274615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4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1714714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5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1268933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6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4208287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7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81830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1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963161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652946" y="2339458"/>
            <a:ext cx="8558367"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5" name="Footer Placeholder 4"/>
          <p:cNvSpPr>
            <a:spLocks noGrp="1"/>
          </p:cNvSpPr>
          <p:nvPr>
            <p:ph type="ftr" sz="quarter" idx="11"/>
          </p:nvPr>
        </p:nvSpPr>
        <p:spPr/>
        <p:txBody>
          <a:bodyPr/>
          <a:lstStyle/>
          <a:p>
            <a:endParaRPr lang="nb-NO">
              <a:solidFill>
                <a:srgbClr val="253746">
                  <a:tint val="75000"/>
                </a:srgbClr>
              </a:solidFill>
            </a:endParaRPr>
          </a:p>
        </p:txBody>
      </p:sp>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
        <p:nvSpPr>
          <p:cNvPr id="8" name="Text Placeholder 7"/>
          <p:cNvSpPr>
            <a:spLocks noGrp="1"/>
          </p:cNvSpPr>
          <p:nvPr>
            <p:ph type="body" sz="quarter" idx="13"/>
          </p:nvPr>
        </p:nvSpPr>
        <p:spPr>
          <a:xfrm>
            <a:off x="652946" y="1799620"/>
            <a:ext cx="8558367" cy="477555"/>
          </a:xfrm>
        </p:spPr>
        <p:txBody>
          <a:bodyPr>
            <a:normAutofit/>
          </a:bodyPr>
          <a:lstStyle>
            <a:lvl1pPr marL="0" indent="0">
              <a:buNone/>
              <a:defRPr sz="1800"/>
            </a:lvl1pPr>
          </a:lstStyle>
          <a:p>
            <a:pPr lvl="0"/>
            <a:r>
              <a:rPr lang="nb-NO" dirty="0" smtClean="0"/>
              <a:t>Klikk for å redigere tekststiler i malen</a:t>
            </a:r>
          </a:p>
        </p:txBody>
      </p:sp>
    </p:spTree>
    <p:extLst>
      <p:ext uri="{BB962C8B-B14F-4D97-AF65-F5344CB8AC3E}">
        <p14:creationId xmlns:p14="http://schemas.microsoft.com/office/powerpoint/2010/main" val="3575486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652946" y="1799583"/>
            <a:ext cx="8558367" cy="4205608"/>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5" name="Footer Placeholder 4"/>
          <p:cNvSpPr>
            <a:spLocks noGrp="1"/>
          </p:cNvSpPr>
          <p:nvPr>
            <p:ph type="ftr" sz="quarter" idx="11"/>
          </p:nvPr>
        </p:nvSpPr>
        <p:spPr/>
        <p:txBody>
          <a:bodyPr/>
          <a:lstStyle/>
          <a:p>
            <a:endParaRPr lang="nb-NO">
              <a:solidFill>
                <a:srgbClr val="253746">
                  <a:tint val="75000"/>
                </a:srgbClr>
              </a:solidFill>
            </a:endParaRPr>
          </a:p>
        </p:txBody>
      </p:sp>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3545803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61"/>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11"/>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8"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46"/>
            <a:ext cx="1599210" cy="151547"/>
          </a:xfrm>
          <a:prstGeom prst="rect">
            <a:avLst/>
          </a:prstGeom>
        </p:spPr>
      </p:pic>
    </p:spTree>
    <p:extLst>
      <p:ext uri="{BB962C8B-B14F-4D97-AF65-F5344CB8AC3E}">
        <p14:creationId xmlns:p14="http://schemas.microsoft.com/office/powerpoint/2010/main" val="4025279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5" name="Date Placeholder 4"/>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6" name="Footer Placeholder 5"/>
          <p:cNvSpPr>
            <a:spLocks noGrp="1"/>
          </p:cNvSpPr>
          <p:nvPr>
            <p:ph type="ftr" sz="quarter" idx="11"/>
          </p:nvPr>
        </p:nvSpPr>
        <p:spPr/>
        <p:txBody>
          <a:bodyPr/>
          <a:lstStyle/>
          <a:p>
            <a:endParaRPr lang="nb-NO">
              <a:solidFill>
                <a:srgbClr val="253746">
                  <a:tint val="75000"/>
                </a:srgbClr>
              </a:solidFill>
            </a:endParaRPr>
          </a:p>
        </p:txBody>
      </p:sp>
      <p:sp>
        <p:nvSpPr>
          <p:cNvPr id="7" name="Slide Number Placeholder 6"/>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
        <p:nvSpPr>
          <p:cNvPr id="8" name="Content Placeholder 2"/>
          <p:cNvSpPr>
            <a:spLocks noGrp="1"/>
          </p:cNvSpPr>
          <p:nvPr>
            <p:ph idx="1"/>
          </p:nvPr>
        </p:nvSpPr>
        <p:spPr>
          <a:xfrm>
            <a:off x="652946" y="2339458"/>
            <a:ext cx="4085859"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 name="Content Placeholder 2"/>
          <p:cNvSpPr>
            <a:spLocks noGrp="1"/>
          </p:cNvSpPr>
          <p:nvPr>
            <p:ph idx="14"/>
          </p:nvPr>
        </p:nvSpPr>
        <p:spPr>
          <a:xfrm>
            <a:off x="5117761" y="2339458"/>
            <a:ext cx="4085859"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Text Placeholder 7"/>
          <p:cNvSpPr>
            <a:spLocks noGrp="1"/>
          </p:cNvSpPr>
          <p:nvPr>
            <p:ph type="body" sz="quarter" idx="13"/>
          </p:nvPr>
        </p:nvSpPr>
        <p:spPr>
          <a:xfrm>
            <a:off x="652946" y="1799620"/>
            <a:ext cx="8558367" cy="477555"/>
          </a:xfrm>
        </p:spPr>
        <p:txBody>
          <a:bodyPr>
            <a:normAutofit/>
          </a:bodyPr>
          <a:lstStyle>
            <a:lvl1pPr marL="0" indent="0">
              <a:buNone/>
              <a:defRPr sz="1800"/>
            </a:lvl1pPr>
          </a:lstStyle>
          <a:p>
            <a:pPr lvl="0"/>
            <a:r>
              <a:rPr lang="nb-NO" dirty="0" smtClean="0"/>
              <a:t>Klikk for å redigere tekststiler i malen</a:t>
            </a:r>
          </a:p>
        </p:txBody>
      </p:sp>
    </p:spTree>
    <p:extLst>
      <p:ext uri="{BB962C8B-B14F-4D97-AF65-F5344CB8AC3E}">
        <p14:creationId xmlns:p14="http://schemas.microsoft.com/office/powerpoint/2010/main" val="2830972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Date Placeholder 2"/>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4" name="Footer Placeholder 3"/>
          <p:cNvSpPr>
            <a:spLocks noGrp="1"/>
          </p:cNvSpPr>
          <p:nvPr>
            <p:ph type="ftr" sz="quarter" idx="11"/>
          </p:nvPr>
        </p:nvSpPr>
        <p:spPr/>
        <p:txBody>
          <a:bodyPr/>
          <a:lstStyle/>
          <a:p>
            <a:endParaRPr lang="nb-NO">
              <a:solidFill>
                <a:srgbClr val="253746">
                  <a:tint val="75000"/>
                </a:srgbClr>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17267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3" name="Footer Placeholder 2"/>
          <p:cNvSpPr>
            <a:spLocks noGrp="1"/>
          </p:cNvSpPr>
          <p:nvPr>
            <p:ph type="ftr" sz="quarter" idx="11"/>
          </p:nvPr>
        </p:nvSpPr>
        <p:spPr/>
        <p:txBody>
          <a:bodyPr/>
          <a:lstStyle/>
          <a:p>
            <a:endParaRPr lang="nb-NO">
              <a:solidFill>
                <a:srgbClr val="253746">
                  <a:tint val="75000"/>
                </a:srgbClr>
              </a:solidFill>
            </a:endParaRPr>
          </a:p>
        </p:txBody>
      </p:sp>
      <p:sp>
        <p:nvSpPr>
          <p:cNvPr id="4" name="Slide Number Placeholder 3"/>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764651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Bakside">
    <p:spTree>
      <p:nvGrpSpPr>
        <p:cNvPr id="1" name=""/>
        <p:cNvGrpSpPr/>
        <p:nvPr/>
      </p:nvGrpSpPr>
      <p:grpSpPr>
        <a:xfrm>
          <a:off x="0" y="0"/>
          <a:ext cx="0" cy="0"/>
          <a:chOff x="0" y="0"/>
          <a:chExt cx="0" cy="0"/>
        </a:xfrm>
      </p:grpSpPr>
      <p:sp>
        <p:nvSpPr>
          <p:cNvPr id="2" name="Title 1"/>
          <p:cNvSpPr>
            <a:spLocks noGrp="1"/>
          </p:cNvSpPr>
          <p:nvPr>
            <p:ph type="title"/>
          </p:nvPr>
        </p:nvSpPr>
        <p:spPr>
          <a:xfrm>
            <a:off x="674123" y="2881276"/>
            <a:ext cx="8558367" cy="672061"/>
          </a:xfrm>
        </p:spPr>
        <p:txBody>
          <a:bodyPr anchor="ctr"/>
          <a:lstStyle>
            <a:lvl1pPr algn="ctr">
              <a:defRPr>
                <a:solidFill>
                  <a:schemeClr val="tx1"/>
                </a:solidFill>
              </a:defRPr>
            </a:lvl1pPr>
          </a:lstStyle>
          <a:p>
            <a:r>
              <a:rPr lang="nb-NO" dirty="0" smtClean="0"/>
              <a:t>Klikk for å redigere tittelstil</a:t>
            </a:r>
            <a:endParaRPr lang="nb-NO" dirty="0"/>
          </a:p>
        </p:txBody>
      </p:sp>
      <p:sp>
        <p:nvSpPr>
          <p:cNvPr id="3" name="Date Placeholder 2"/>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4" name="Footer Placeholder 3"/>
          <p:cNvSpPr>
            <a:spLocks noGrp="1"/>
          </p:cNvSpPr>
          <p:nvPr>
            <p:ph type="ftr" sz="quarter" idx="11"/>
          </p:nvPr>
        </p:nvSpPr>
        <p:spPr/>
        <p:txBody>
          <a:bodyPr/>
          <a:lstStyle/>
          <a:p>
            <a:endParaRPr lang="nb-NO">
              <a:solidFill>
                <a:srgbClr val="253746">
                  <a:tint val="75000"/>
                </a:srgbClr>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3039798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Title Slide #18">
    <p:spTree>
      <p:nvGrpSpPr>
        <p:cNvPr id="1" name=""/>
        <p:cNvGrpSpPr/>
        <p:nvPr/>
      </p:nvGrpSpPr>
      <p:grpSpPr>
        <a:xfrm>
          <a:off x="0" y="0"/>
          <a:ext cx="0" cy="0"/>
          <a:chOff x="0" y="0"/>
          <a:chExt cx="0" cy="0"/>
        </a:xfrm>
      </p:grpSpPr>
      <p:sp>
        <p:nvSpPr>
          <p:cNvPr id="6" name="Title 1"/>
          <p:cNvSpPr>
            <a:spLocks noGrp="1"/>
          </p:cNvSpPr>
          <p:nvPr>
            <p:ph type="ctrTitle"/>
          </p:nvPr>
        </p:nvSpPr>
        <p:spPr>
          <a:xfrm>
            <a:off x="681716" y="16212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11" name="Picture Placeholder 2"/>
          <p:cNvSpPr>
            <a:spLocks noGrp="1"/>
          </p:cNvSpPr>
          <p:nvPr>
            <p:ph type="pic" sz="quarter" idx="10" hasCustomPrompt="1"/>
          </p:nvPr>
        </p:nvSpPr>
        <p:spPr>
          <a:xfrm flipV="1">
            <a:off x="-3111" y="2227499"/>
            <a:ext cx="9224719" cy="3936095"/>
          </a:xfrm>
          <a:prstGeom prst="round1Rect">
            <a:avLst>
              <a:gd name="adj" fmla="val 15774"/>
            </a:avLst>
          </a:prstGeom>
          <a:solidFill>
            <a:schemeClr val="bg2"/>
          </a:solidFill>
        </p:spPr>
        <p:txBody>
          <a:bodyPr/>
          <a:lstStyle>
            <a:lvl1pPr marL="0" indent="0">
              <a:buNone/>
              <a:defRPr/>
            </a:lvl1pPr>
          </a:lstStyle>
          <a:p>
            <a:r>
              <a:rPr lang="nb-NO" dirty="0" smtClean="0"/>
              <a:t>   </a:t>
            </a:r>
            <a:endParaRPr lang="nb-NO" dirty="0"/>
          </a:p>
        </p:txBody>
      </p:sp>
      <p:sp>
        <p:nvSpPr>
          <p:cNvPr id="8" name="Subtitle 2"/>
          <p:cNvSpPr>
            <a:spLocks noGrp="1"/>
          </p:cNvSpPr>
          <p:nvPr>
            <p:ph type="subTitle" idx="1"/>
          </p:nvPr>
        </p:nvSpPr>
        <p:spPr>
          <a:xfrm>
            <a:off x="682896" y="1537808"/>
            <a:ext cx="7177237" cy="574796"/>
          </a:xfrm>
        </p:spPr>
        <p:txBody>
          <a:bodyPr>
            <a:noAutofit/>
          </a:bodyPr>
          <a:lstStyle>
            <a:lvl1pPr marL="0" indent="0" algn="l">
              <a:buNone/>
              <a:defRPr sz="1800">
                <a:solidFill>
                  <a:srgbClr val="004F59"/>
                </a:solidFill>
              </a:defRPr>
            </a:lvl1pPr>
            <a:lvl2pPr marL="452290" indent="0" algn="ctr">
              <a:buNone/>
              <a:defRPr>
                <a:solidFill>
                  <a:schemeClr val="tx1">
                    <a:tint val="75000"/>
                  </a:schemeClr>
                </a:solidFill>
              </a:defRPr>
            </a:lvl2pPr>
            <a:lvl3pPr marL="904649" indent="0" algn="ctr">
              <a:buNone/>
              <a:defRPr>
                <a:solidFill>
                  <a:schemeClr val="tx1">
                    <a:tint val="75000"/>
                  </a:schemeClr>
                </a:solidFill>
              </a:defRPr>
            </a:lvl3pPr>
            <a:lvl4pPr marL="1356936" indent="0" algn="ctr">
              <a:buNone/>
              <a:defRPr>
                <a:solidFill>
                  <a:schemeClr val="tx1">
                    <a:tint val="75000"/>
                  </a:schemeClr>
                </a:solidFill>
              </a:defRPr>
            </a:lvl4pPr>
            <a:lvl5pPr marL="1809251" indent="0" algn="ctr">
              <a:buNone/>
              <a:defRPr>
                <a:solidFill>
                  <a:schemeClr val="tx1">
                    <a:tint val="75000"/>
                  </a:schemeClr>
                </a:solidFill>
              </a:defRPr>
            </a:lvl5pPr>
            <a:lvl6pPr marL="2261562" indent="0" algn="ctr">
              <a:buNone/>
              <a:defRPr>
                <a:solidFill>
                  <a:schemeClr val="tx1">
                    <a:tint val="75000"/>
                  </a:schemeClr>
                </a:solidFill>
              </a:defRPr>
            </a:lvl6pPr>
            <a:lvl7pPr marL="2713871" indent="0" algn="ctr">
              <a:buNone/>
              <a:defRPr>
                <a:solidFill>
                  <a:schemeClr val="tx1">
                    <a:tint val="75000"/>
                  </a:schemeClr>
                </a:solidFill>
              </a:defRPr>
            </a:lvl7pPr>
            <a:lvl8pPr marL="3166182" indent="0" algn="ctr">
              <a:buNone/>
              <a:defRPr>
                <a:solidFill>
                  <a:schemeClr val="tx1">
                    <a:tint val="75000"/>
                  </a:schemeClr>
                </a:solidFill>
              </a:defRPr>
            </a:lvl8pPr>
            <a:lvl9pPr marL="3618492"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6" y="261382"/>
            <a:ext cx="1466224" cy="444731"/>
          </a:xfrm>
          <a:prstGeom prst="rect">
            <a:avLst/>
          </a:prstGeom>
        </p:spPr>
      </p:pic>
      <p:pic>
        <p:nvPicPr>
          <p:cNvPr id="10" name="Bilde 9"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3" y="6452905"/>
            <a:ext cx="1599210" cy="151547"/>
          </a:xfrm>
          <a:prstGeom prst="rect">
            <a:avLst/>
          </a:prstGeom>
        </p:spPr>
      </p:pic>
    </p:spTree>
    <p:extLst>
      <p:ext uri="{BB962C8B-B14F-4D97-AF65-F5344CB8AC3E}">
        <p14:creationId xmlns:p14="http://schemas.microsoft.com/office/powerpoint/2010/main" val="21114120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1_Title Slide #18">
    <p:spTree>
      <p:nvGrpSpPr>
        <p:cNvPr id="1" name=""/>
        <p:cNvGrpSpPr/>
        <p:nvPr/>
      </p:nvGrpSpPr>
      <p:grpSpPr>
        <a:xfrm>
          <a:off x="0" y="0"/>
          <a:ext cx="0" cy="0"/>
          <a:chOff x="0" y="0"/>
          <a:chExt cx="0" cy="0"/>
        </a:xfrm>
      </p:grpSpPr>
      <p:sp>
        <p:nvSpPr>
          <p:cNvPr id="6" name="Title 1"/>
          <p:cNvSpPr>
            <a:spLocks noGrp="1"/>
          </p:cNvSpPr>
          <p:nvPr>
            <p:ph type="ctrTitle"/>
          </p:nvPr>
        </p:nvSpPr>
        <p:spPr>
          <a:xfrm>
            <a:off x="681716" y="16212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11" name="Picture Placeholder 2"/>
          <p:cNvSpPr>
            <a:spLocks noGrp="1"/>
          </p:cNvSpPr>
          <p:nvPr>
            <p:ph type="pic" sz="quarter" idx="10" hasCustomPrompt="1"/>
          </p:nvPr>
        </p:nvSpPr>
        <p:spPr>
          <a:xfrm flipV="1">
            <a:off x="-3111" y="2227499"/>
            <a:ext cx="9224719" cy="3936095"/>
          </a:xfrm>
          <a:prstGeom prst="round1Rect">
            <a:avLst>
              <a:gd name="adj" fmla="val 15774"/>
            </a:avLst>
          </a:prstGeom>
          <a:solidFill>
            <a:schemeClr val="bg2"/>
          </a:solidFill>
        </p:spPr>
        <p:txBody>
          <a:bodyPr/>
          <a:lstStyle>
            <a:lvl1pPr marL="0" indent="0">
              <a:buNone/>
              <a:defRPr/>
            </a:lvl1pPr>
          </a:lstStyle>
          <a:p>
            <a:r>
              <a:rPr lang="nb-NO" dirty="0" smtClean="0"/>
              <a:t>   </a:t>
            </a:r>
            <a:endParaRPr lang="nb-NO" dirty="0"/>
          </a:p>
        </p:txBody>
      </p:sp>
      <p:sp>
        <p:nvSpPr>
          <p:cNvPr id="8" name="Subtitle 2"/>
          <p:cNvSpPr>
            <a:spLocks noGrp="1"/>
          </p:cNvSpPr>
          <p:nvPr>
            <p:ph type="subTitle" idx="1"/>
          </p:nvPr>
        </p:nvSpPr>
        <p:spPr>
          <a:xfrm>
            <a:off x="682896" y="1537808"/>
            <a:ext cx="7177237" cy="574796"/>
          </a:xfrm>
        </p:spPr>
        <p:txBody>
          <a:bodyPr>
            <a:noAutofit/>
          </a:bodyPr>
          <a:lstStyle>
            <a:lvl1pPr marL="0" indent="0" algn="l">
              <a:buNone/>
              <a:defRPr sz="1800">
                <a:solidFill>
                  <a:srgbClr val="004F59"/>
                </a:solidFill>
              </a:defRPr>
            </a:lvl1pPr>
            <a:lvl2pPr marL="452290" indent="0" algn="ctr">
              <a:buNone/>
              <a:defRPr>
                <a:solidFill>
                  <a:schemeClr val="tx1">
                    <a:tint val="75000"/>
                  </a:schemeClr>
                </a:solidFill>
              </a:defRPr>
            </a:lvl2pPr>
            <a:lvl3pPr marL="904649" indent="0" algn="ctr">
              <a:buNone/>
              <a:defRPr>
                <a:solidFill>
                  <a:schemeClr val="tx1">
                    <a:tint val="75000"/>
                  </a:schemeClr>
                </a:solidFill>
              </a:defRPr>
            </a:lvl3pPr>
            <a:lvl4pPr marL="1356936" indent="0" algn="ctr">
              <a:buNone/>
              <a:defRPr>
                <a:solidFill>
                  <a:schemeClr val="tx1">
                    <a:tint val="75000"/>
                  </a:schemeClr>
                </a:solidFill>
              </a:defRPr>
            </a:lvl4pPr>
            <a:lvl5pPr marL="1809251" indent="0" algn="ctr">
              <a:buNone/>
              <a:defRPr>
                <a:solidFill>
                  <a:schemeClr val="tx1">
                    <a:tint val="75000"/>
                  </a:schemeClr>
                </a:solidFill>
              </a:defRPr>
            </a:lvl5pPr>
            <a:lvl6pPr marL="2261562" indent="0" algn="ctr">
              <a:buNone/>
              <a:defRPr>
                <a:solidFill>
                  <a:schemeClr val="tx1">
                    <a:tint val="75000"/>
                  </a:schemeClr>
                </a:solidFill>
              </a:defRPr>
            </a:lvl6pPr>
            <a:lvl7pPr marL="2713871" indent="0" algn="ctr">
              <a:buNone/>
              <a:defRPr>
                <a:solidFill>
                  <a:schemeClr val="tx1">
                    <a:tint val="75000"/>
                  </a:schemeClr>
                </a:solidFill>
              </a:defRPr>
            </a:lvl7pPr>
            <a:lvl8pPr marL="3166182" indent="0" algn="ctr">
              <a:buNone/>
              <a:defRPr>
                <a:solidFill>
                  <a:schemeClr val="tx1">
                    <a:tint val="75000"/>
                  </a:schemeClr>
                </a:solidFill>
              </a:defRPr>
            </a:lvl8pPr>
            <a:lvl9pPr marL="3618492"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6" y="261382"/>
            <a:ext cx="1466224" cy="444731"/>
          </a:xfrm>
          <a:prstGeom prst="rect">
            <a:avLst/>
          </a:prstGeom>
        </p:spPr>
      </p:pic>
      <p:pic>
        <p:nvPicPr>
          <p:cNvPr id="10" name="Bilde 9"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3" y="6452905"/>
            <a:ext cx="1599210" cy="151547"/>
          </a:xfrm>
          <a:prstGeom prst="rect">
            <a:avLst/>
          </a:prstGeom>
        </p:spPr>
      </p:pic>
    </p:spTree>
    <p:extLst>
      <p:ext uri="{BB962C8B-B14F-4D97-AF65-F5344CB8AC3E}">
        <p14:creationId xmlns:p14="http://schemas.microsoft.com/office/powerpoint/2010/main" val="274535447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Title Slide #11">
    <p:spTree>
      <p:nvGrpSpPr>
        <p:cNvPr id="1" name=""/>
        <p:cNvGrpSpPr/>
        <p:nvPr/>
      </p:nvGrpSpPr>
      <p:grpSpPr>
        <a:xfrm>
          <a:off x="0" y="0"/>
          <a:ext cx="0" cy="0"/>
          <a:chOff x="0" y="0"/>
          <a:chExt cx="0" cy="0"/>
        </a:xfrm>
      </p:grpSpPr>
      <p:sp>
        <p:nvSpPr>
          <p:cNvPr id="6" name="Title 1"/>
          <p:cNvSpPr>
            <a:spLocks noGrp="1"/>
          </p:cNvSpPr>
          <p:nvPr>
            <p:ph type="ctrTitle"/>
          </p:nvPr>
        </p:nvSpPr>
        <p:spPr>
          <a:xfrm>
            <a:off x="681716" y="16212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0" y="2205417"/>
            <a:ext cx="9225204" cy="3935554"/>
          </a:xfrm>
          <a:prstGeom prst="round1Rect">
            <a:avLst>
              <a:gd name="adj" fmla="val 1517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564" tIns="31813" rIns="63564" bIns="31813" rtlCol="0" anchor="ctr"/>
          <a:lstStyle/>
          <a:p>
            <a:pPr algn="ctr" defTabSz="904649"/>
            <a:endParaRPr lang="nb-NO" sz="1800">
              <a:solidFill>
                <a:prstClr val="white"/>
              </a:solidFill>
            </a:endParaRPr>
          </a:p>
        </p:txBody>
      </p:sp>
      <p:sp>
        <p:nvSpPr>
          <p:cNvPr id="8" name="Subtitle 2"/>
          <p:cNvSpPr>
            <a:spLocks noGrp="1"/>
          </p:cNvSpPr>
          <p:nvPr>
            <p:ph type="subTitle" idx="1"/>
          </p:nvPr>
        </p:nvSpPr>
        <p:spPr>
          <a:xfrm>
            <a:off x="682896" y="1537808"/>
            <a:ext cx="7177237" cy="574796"/>
          </a:xfrm>
        </p:spPr>
        <p:txBody>
          <a:bodyPr>
            <a:noAutofit/>
          </a:bodyPr>
          <a:lstStyle>
            <a:lvl1pPr marL="0" indent="0" algn="l">
              <a:buNone/>
              <a:defRPr sz="1800">
                <a:solidFill>
                  <a:srgbClr val="004F59"/>
                </a:solidFill>
              </a:defRPr>
            </a:lvl1pPr>
            <a:lvl2pPr marL="452290" indent="0" algn="ctr">
              <a:buNone/>
              <a:defRPr>
                <a:solidFill>
                  <a:schemeClr val="tx1">
                    <a:tint val="75000"/>
                  </a:schemeClr>
                </a:solidFill>
              </a:defRPr>
            </a:lvl2pPr>
            <a:lvl3pPr marL="904649" indent="0" algn="ctr">
              <a:buNone/>
              <a:defRPr>
                <a:solidFill>
                  <a:schemeClr val="tx1">
                    <a:tint val="75000"/>
                  </a:schemeClr>
                </a:solidFill>
              </a:defRPr>
            </a:lvl3pPr>
            <a:lvl4pPr marL="1356936" indent="0" algn="ctr">
              <a:buNone/>
              <a:defRPr>
                <a:solidFill>
                  <a:schemeClr val="tx1">
                    <a:tint val="75000"/>
                  </a:schemeClr>
                </a:solidFill>
              </a:defRPr>
            </a:lvl4pPr>
            <a:lvl5pPr marL="1809251" indent="0" algn="ctr">
              <a:buNone/>
              <a:defRPr>
                <a:solidFill>
                  <a:schemeClr val="tx1">
                    <a:tint val="75000"/>
                  </a:schemeClr>
                </a:solidFill>
              </a:defRPr>
            </a:lvl5pPr>
            <a:lvl6pPr marL="2261562" indent="0" algn="ctr">
              <a:buNone/>
              <a:defRPr>
                <a:solidFill>
                  <a:schemeClr val="tx1">
                    <a:tint val="75000"/>
                  </a:schemeClr>
                </a:solidFill>
              </a:defRPr>
            </a:lvl6pPr>
            <a:lvl7pPr marL="2713871" indent="0" algn="ctr">
              <a:buNone/>
              <a:defRPr>
                <a:solidFill>
                  <a:schemeClr val="tx1">
                    <a:tint val="75000"/>
                  </a:schemeClr>
                </a:solidFill>
              </a:defRPr>
            </a:lvl7pPr>
            <a:lvl8pPr marL="3166182" indent="0" algn="ctr">
              <a:buNone/>
              <a:defRPr>
                <a:solidFill>
                  <a:schemeClr val="tx1">
                    <a:tint val="75000"/>
                  </a:schemeClr>
                </a:solidFill>
              </a:defRPr>
            </a:lvl8pPr>
            <a:lvl9pPr marL="3618492"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6" y="261382"/>
            <a:ext cx="1466224" cy="444731"/>
          </a:xfrm>
          <a:prstGeom prst="rect">
            <a:avLst/>
          </a:prstGeom>
        </p:spPr>
      </p:pic>
      <p:pic>
        <p:nvPicPr>
          <p:cNvPr id="10" name="Bilde 9"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3" y="6452905"/>
            <a:ext cx="1599210" cy="151547"/>
          </a:xfrm>
          <a:prstGeom prst="rect">
            <a:avLst/>
          </a:prstGeom>
        </p:spPr>
      </p:pic>
    </p:spTree>
    <p:extLst>
      <p:ext uri="{BB962C8B-B14F-4D97-AF65-F5344CB8AC3E}">
        <p14:creationId xmlns:p14="http://schemas.microsoft.com/office/powerpoint/2010/main" val="72842085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Title Slide #12">
    <p:spTree>
      <p:nvGrpSpPr>
        <p:cNvPr id="1" name=""/>
        <p:cNvGrpSpPr/>
        <p:nvPr/>
      </p:nvGrpSpPr>
      <p:grpSpPr>
        <a:xfrm>
          <a:off x="0" y="0"/>
          <a:ext cx="0" cy="0"/>
          <a:chOff x="0" y="0"/>
          <a:chExt cx="0" cy="0"/>
        </a:xfrm>
      </p:grpSpPr>
      <p:sp>
        <p:nvSpPr>
          <p:cNvPr id="6" name="Title 1"/>
          <p:cNvSpPr>
            <a:spLocks noGrp="1"/>
          </p:cNvSpPr>
          <p:nvPr>
            <p:ph type="ctrTitle"/>
          </p:nvPr>
        </p:nvSpPr>
        <p:spPr>
          <a:xfrm>
            <a:off x="681716" y="16212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71"/>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564" tIns="31813" rIns="63564" bIns="31813" rtlCol="0" anchor="ctr"/>
          <a:lstStyle/>
          <a:p>
            <a:pPr algn="ctr" defTabSz="904649"/>
            <a:endParaRPr lang="nb-NO" sz="1800">
              <a:solidFill>
                <a:prstClr val="white"/>
              </a:solidFill>
            </a:endParaRPr>
          </a:p>
        </p:txBody>
      </p:sp>
      <p:sp>
        <p:nvSpPr>
          <p:cNvPr id="8" name="Subtitle 2"/>
          <p:cNvSpPr>
            <a:spLocks noGrp="1"/>
          </p:cNvSpPr>
          <p:nvPr>
            <p:ph type="subTitle" idx="1"/>
          </p:nvPr>
        </p:nvSpPr>
        <p:spPr>
          <a:xfrm>
            <a:off x="682896" y="1537808"/>
            <a:ext cx="7177237" cy="574796"/>
          </a:xfrm>
        </p:spPr>
        <p:txBody>
          <a:bodyPr>
            <a:noAutofit/>
          </a:bodyPr>
          <a:lstStyle>
            <a:lvl1pPr marL="0" indent="0" algn="l">
              <a:buNone/>
              <a:defRPr sz="1800">
                <a:solidFill>
                  <a:srgbClr val="004F59"/>
                </a:solidFill>
              </a:defRPr>
            </a:lvl1pPr>
            <a:lvl2pPr marL="452290" indent="0" algn="ctr">
              <a:buNone/>
              <a:defRPr>
                <a:solidFill>
                  <a:schemeClr val="tx1">
                    <a:tint val="75000"/>
                  </a:schemeClr>
                </a:solidFill>
              </a:defRPr>
            </a:lvl2pPr>
            <a:lvl3pPr marL="904649" indent="0" algn="ctr">
              <a:buNone/>
              <a:defRPr>
                <a:solidFill>
                  <a:schemeClr val="tx1">
                    <a:tint val="75000"/>
                  </a:schemeClr>
                </a:solidFill>
              </a:defRPr>
            </a:lvl3pPr>
            <a:lvl4pPr marL="1356936" indent="0" algn="ctr">
              <a:buNone/>
              <a:defRPr>
                <a:solidFill>
                  <a:schemeClr val="tx1">
                    <a:tint val="75000"/>
                  </a:schemeClr>
                </a:solidFill>
              </a:defRPr>
            </a:lvl4pPr>
            <a:lvl5pPr marL="1809251" indent="0" algn="ctr">
              <a:buNone/>
              <a:defRPr>
                <a:solidFill>
                  <a:schemeClr val="tx1">
                    <a:tint val="75000"/>
                  </a:schemeClr>
                </a:solidFill>
              </a:defRPr>
            </a:lvl5pPr>
            <a:lvl6pPr marL="2261562" indent="0" algn="ctr">
              <a:buNone/>
              <a:defRPr>
                <a:solidFill>
                  <a:schemeClr val="tx1">
                    <a:tint val="75000"/>
                  </a:schemeClr>
                </a:solidFill>
              </a:defRPr>
            </a:lvl6pPr>
            <a:lvl7pPr marL="2713871" indent="0" algn="ctr">
              <a:buNone/>
              <a:defRPr>
                <a:solidFill>
                  <a:schemeClr val="tx1">
                    <a:tint val="75000"/>
                  </a:schemeClr>
                </a:solidFill>
              </a:defRPr>
            </a:lvl7pPr>
            <a:lvl8pPr marL="3166182" indent="0" algn="ctr">
              <a:buNone/>
              <a:defRPr>
                <a:solidFill>
                  <a:schemeClr val="tx1">
                    <a:tint val="75000"/>
                  </a:schemeClr>
                </a:solidFill>
              </a:defRPr>
            </a:lvl8pPr>
            <a:lvl9pPr marL="3618492"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6"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3" y="6452905"/>
            <a:ext cx="1599210" cy="151547"/>
          </a:xfrm>
          <a:prstGeom prst="rect">
            <a:avLst/>
          </a:prstGeom>
        </p:spPr>
      </p:pic>
    </p:spTree>
    <p:extLst>
      <p:ext uri="{BB962C8B-B14F-4D97-AF65-F5344CB8AC3E}">
        <p14:creationId xmlns:p14="http://schemas.microsoft.com/office/powerpoint/2010/main" val="235673966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sp>
        <p:nvSpPr>
          <p:cNvPr id="6" name="Title 1"/>
          <p:cNvSpPr>
            <a:spLocks noGrp="1"/>
          </p:cNvSpPr>
          <p:nvPr>
            <p:ph type="ctrTitle"/>
          </p:nvPr>
        </p:nvSpPr>
        <p:spPr>
          <a:xfrm>
            <a:off x="681716" y="16212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71"/>
            <a:ext cx="9225204" cy="3935554"/>
          </a:xfrm>
          <a:prstGeom prst="round1Rect">
            <a:avLst>
              <a:gd name="adj" fmla="val 1579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564" tIns="31813" rIns="63564" bIns="31813" rtlCol="0" anchor="ctr"/>
          <a:lstStyle/>
          <a:p>
            <a:pPr algn="ctr" defTabSz="904649"/>
            <a:endParaRPr lang="nb-NO" sz="1800">
              <a:solidFill>
                <a:prstClr val="white"/>
              </a:solidFill>
            </a:endParaRPr>
          </a:p>
        </p:txBody>
      </p:sp>
      <p:sp>
        <p:nvSpPr>
          <p:cNvPr id="8" name="Subtitle 2"/>
          <p:cNvSpPr>
            <a:spLocks noGrp="1"/>
          </p:cNvSpPr>
          <p:nvPr>
            <p:ph type="subTitle" idx="1"/>
          </p:nvPr>
        </p:nvSpPr>
        <p:spPr>
          <a:xfrm>
            <a:off x="682896" y="1537808"/>
            <a:ext cx="7177237" cy="574796"/>
          </a:xfrm>
        </p:spPr>
        <p:txBody>
          <a:bodyPr>
            <a:noAutofit/>
          </a:bodyPr>
          <a:lstStyle>
            <a:lvl1pPr marL="0" indent="0" algn="l">
              <a:buNone/>
              <a:defRPr sz="1800">
                <a:solidFill>
                  <a:srgbClr val="004F59"/>
                </a:solidFill>
              </a:defRPr>
            </a:lvl1pPr>
            <a:lvl2pPr marL="452290" indent="0" algn="ctr">
              <a:buNone/>
              <a:defRPr>
                <a:solidFill>
                  <a:schemeClr val="tx1">
                    <a:tint val="75000"/>
                  </a:schemeClr>
                </a:solidFill>
              </a:defRPr>
            </a:lvl2pPr>
            <a:lvl3pPr marL="904649" indent="0" algn="ctr">
              <a:buNone/>
              <a:defRPr>
                <a:solidFill>
                  <a:schemeClr val="tx1">
                    <a:tint val="75000"/>
                  </a:schemeClr>
                </a:solidFill>
              </a:defRPr>
            </a:lvl3pPr>
            <a:lvl4pPr marL="1356936" indent="0" algn="ctr">
              <a:buNone/>
              <a:defRPr>
                <a:solidFill>
                  <a:schemeClr val="tx1">
                    <a:tint val="75000"/>
                  </a:schemeClr>
                </a:solidFill>
              </a:defRPr>
            </a:lvl4pPr>
            <a:lvl5pPr marL="1809251" indent="0" algn="ctr">
              <a:buNone/>
              <a:defRPr>
                <a:solidFill>
                  <a:schemeClr val="tx1">
                    <a:tint val="75000"/>
                  </a:schemeClr>
                </a:solidFill>
              </a:defRPr>
            </a:lvl5pPr>
            <a:lvl6pPr marL="2261562" indent="0" algn="ctr">
              <a:buNone/>
              <a:defRPr>
                <a:solidFill>
                  <a:schemeClr val="tx1">
                    <a:tint val="75000"/>
                  </a:schemeClr>
                </a:solidFill>
              </a:defRPr>
            </a:lvl6pPr>
            <a:lvl7pPr marL="2713871" indent="0" algn="ctr">
              <a:buNone/>
              <a:defRPr>
                <a:solidFill>
                  <a:schemeClr val="tx1">
                    <a:tint val="75000"/>
                  </a:schemeClr>
                </a:solidFill>
              </a:defRPr>
            </a:lvl7pPr>
            <a:lvl8pPr marL="3166182" indent="0" algn="ctr">
              <a:buNone/>
              <a:defRPr>
                <a:solidFill>
                  <a:schemeClr val="tx1">
                    <a:tint val="75000"/>
                  </a:schemeClr>
                </a:solidFill>
              </a:defRPr>
            </a:lvl8pPr>
            <a:lvl9pPr marL="3618492"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6"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3" y="6452905"/>
            <a:ext cx="1599210" cy="151547"/>
          </a:xfrm>
          <a:prstGeom prst="rect">
            <a:avLst/>
          </a:prstGeom>
        </p:spPr>
      </p:pic>
    </p:spTree>
    <p:extLst>
      <p:ext uri="{BB962C8B-B14F-4D97-AF65-F5344CB8AC3E}">
        <p14:creationId xmlns:p14="http://schemas.microsoft.com/office/powerpoint/2010/main" val="330165670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sp>
        <p:nvSpPr>
          <p:cNvPr id="6" name="Title 1"/>
          <p:cNvSpPr>
            <a:spLocks noGrp="1"/>
          </p:cNvSpPr>
          <p:nvPr>
            <p:ph type="ctrTitle"/>
          </p:nvPr>
        </p:nvSpPr>
        <p:spPr>
          <a:xfrm>
            <a:off x="681716" y="16212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71"/>
            <a:ext cx="9225204" cy="3935554"/>
          </a:xfrm>
          <a:prstGeom prst="round1Rect">
            <a:avLst>
              <a:gd name="adj" fmla="val 1579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564" tIns="31813" rIns="63564" bIns="31813" rtlCol="0" anchor="ctr"/>
          <a:lstStyle/>
          <a:p>
            <a:pPr algn="ctr" defTabSz="904649"/>
            <a:endParaRPr lang="nb-NO" sz="1800">
              <a:solidFill>
                <a:prstClr val="white"/>
              </a:solidFill>
            </a:endParaRPr>
          </a:p>
        </p:txBody>
      </p:sp>
      <p:sp>
        <p:nvSpPr>
          <p:cNvPr id="8" name="Subtitle 2"/>
          <p:cNvSpPr>
            <a:spLocks noGrp="1"/>
          </p:cNvSpPr>
          <p:nvPr>
            <p:ph type="subTitle" idx="1"/>
          </p:nvPr>
        </p:nvSpPr>
        <p:spPr>
          <a:xfrm>
            <a:off x="682896" y="1537808"/>
            <a:ext cx="7177237" cy="574796"/>
          </a:xfrm>
        </p:spPr>
        <p:txBody>
          <a:bodyPr>
            <a:noAutofit/>
          </a:bodyPr>
          <a:lstStyle>
            <a:lvl1pPr marL="0" indent="0" algn="l">
              <a:buNone/>
              <a:defRPr sz="1800">
                <a:solidFill>
                  <a:srgbClr val="004F59"/>
                </a:solidFill>
              </a:defRPr>
            </a:lvl1pPr>
            <a:lvl2pPr marL="452290" indent="0" algn="ctr">
              <a:buNone/>
              <a:defRPr>
                <a:solidFill>
                  <a:schemeClr val="tx1">
                    <a:tint val="75000"/>
                  </a:schemeClr>
                </a:solidFill>
              </a:defRPr>
            </a:lvl2pPr>
            <a:lvl3pPr marL="904649" indent="0" algn="ctr">
              <a:buNone/>
              <a:defRPr>
                <a:solidFill>
                  <a:schemeClr val="tx1">
                    <a:tint val="75000"/>
                  </a:schemeClr>
                </a:solidFill>
              </a:defRPr>
            </a:lvl3pPr>
            <a:lvl4pPr marL="1356936" indent="0" algn="ctr">
              <a:buNone/>
              <a:defRPr>
                <a:solidFill>
                  <a:schemeClr val="tx1">
                    <a:tint val="75000"/>
                  </a:schemeClr>
                </a:solidFill>
              </a:defRPr>
            </a:lvl4pPr>
            <a:lvl5pPr marL="1809251" indent="0" algn="ctr">
              <a:buNone/>
              <a:defRPr>
                <a:solidFill>
                  <a:schemeClr val="tx1">
                    <a:tint val="75000"/>
                  </a:schemeClr>
                </a:solidFill>
              </a:defRPr>
            </a:lvl5pPr>
            <a:lvl6pPr marL="2261562" indent="0" algn="ctr">
              <a:buNone/>
              <a:defRPr>
                <a:solidFill>
                  <a:schemeClr val="tx1">
                    <a:tint val="75000"/>
                  </a:schemeClr>
                </a:solidFill>
              </a:defRPr>
            </a:lvl6pPr>
            <a:lvl7pPr marL="2713871" indent="0" algn="ctr">
              <a:buNone/>
              <a:defRPr>
                <a:solidFill>
                  <a:schemeClr val="tx1">
                    <a:tint val="75000"/>
                  </a:schemeClr>
                </a:solidFill>
              </a:defRPr>
            </a:lvl7pPr>
            <a:lvl8pPr marL="3166182" indent="0" algn="ctr">
              <a:buNone/>
              <a:defRPr>
                <a:solidFill>
                  <a:schemeClr val="tx1">
                    <a:tint val="75000"/>
                  </a:schemeClr>
                </a:solidFill>
              </a:defRPr>
            </a:lvl8pPr>
            <a:lvl9pPr marL="3618492"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6"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3" y="6452905"/>
            <a:ext cx="1599210" cy="151547"/>
          </a:xfrm>
          <a:prstGeom prst="rect">
            <a:avLst/>
          </a:prstGeom>
        </p:spPr>
      </p:pic>
    </p:spTree>
    <p:extLst>
      <p:ext uri="{BB962C8B-B14F-4D97-AF65-F5344CB8AC3E}">
        <p14:creationId xmlns:p14="http://schemas.microsoft.com/office/powerpoint/2010/main" val="2037722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61"/>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11"/>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8"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46"/>
            <a:ext cx="1599210" cy="151547"/>
          </a:xfrm>
          <a:prstGeom prst="rect">
            <a:avLst/>
          </a:prstGeom>
        </p:spPr>
      </p:pic>
    </p:spTree>
    <p:extLst>
      <p:ext uri="{BB962C8B-B14F-4D97-AF65-F5344CB8AC3E}">
        <p14:creationId xmlns:p14="http://schemas.microsoft.com/office/powerpoint/2010/main" val="2704686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sp>
        <p:nvSpPr>
          <p:cNvPr id="6" name="Title 1"/>
          <p:cNvSpPr>
            <a:spLocks noGrp="1"/>
          </p:cNvSpPr>
          <p:nvPr>
            <p:ph type="ctrTitle"/>
          </p:nvPr>
        </p:nvSpPr>
        <p:spPr>
          <a:xfrm>
            <a:off x="681716" y="16212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71"/>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564" tIns="31813" rIns="63564" bIns="31813" rtlCol="0" anchor="ctr"/>
          <a:lstStyle/>
          <a:p>
            <a:pPr algn="ctr" defTabSz="904649"/>
            <a:endParaRPr lang="nb-NO" sz="1800">
              <a:solidFill>
                <a:prstClr val="white"/>
              </a:solidFill>
            </a:endParaRPr>
          </a:p>
        </p:txBody>
      </p:sp>
      <p:sp>
        <p:nvSpPr>
          <p:cNvPr id="8" name="Subtitle 2"/>
          <p:cNvSpPr>
            <a:spLocks noGrp="1"/>
          </p:cNvSpPr>
          <p:nvPr>
            <p:ph type="subTitle" idx="1"/>
          </p:nvPr>
        </p:nvSpPr>
        <p:spPr>
          <a:xfrm>
            <a:off x="682896" y="1537808"/>
            <a:ext cx="7177237" cy="574796"/>
          </a:xfrm>
        </p:spPr>
        <p:txBody>
          <a:bodyPr>
            <a:noAutofit/>
          </a:bodyPr>
          <a:lstStyle>
            <a:lvl1pPr marL="0" indent="0" algn="l">
              <a:buNone/>
              <a:defRPr sz="1800">
                <a:solidFill>
                  <a:srgbClr val="004F59"/>
                </a:solidFill>
              </a:defRPr>
            </a:lvl1pPr>
            <a:lvl2pPr marL="452290" indent="0" algn="ctr">
              <a:buNone/>
              <a:defRPr>
                <a:solidFill>
                  <a:schemeClr val="tx1">
                    <a:tint val="75000"/>
                  </a:schemeClr>
                </a:solidFill>
              </a:defRPr>
            </a:lvl2pPr>
            <a:lvl3pPr marL="904649" indent="0" algn="ctr">
              <a:buNone/>
              <a:defRPr>
                <a:solidFill>
                  <a:schemeClr val="tx1">
                    <a:tint val="75000"/>
                  </a:schemeClr>
                </a:solidFill>
              </a:defRPr>
            </a:lvl3pPr>
            <a:lvl4pPr marL="1356936" indent="0" algn="ctr">
              <a:buNone/>
              <a:defRPr>
                <a:solidFill>
                  <a:schemeClr val="tx1">
                    <a:tint val="75000"/>
                  </a:schemeClr>
                </a:solidFill>
              </a:defRPr>
            </a:lvl4pPr>
            <a:lvl5pPr marL="1809251" indent="0" algn="ctr">
              <a:buNone/>
              <a:defRPr>
                <a:solidFill>
                  <a:schemeClr val="tx1">
                    <a:tint val="75000"/>
                  </a:schemeClr>
                </a:solidFill>
              </a:defRPr>
            </a:lvl5pPr>
            <a:lvl6pPr marL="2261562" indent="0" algn="ctr">
              <a:buNone/>
              <a:defRPr>
                <a:solidFill>
                  <a:schemeClr val="tx1">
                    <a:tint val="75000"/>
                  </a:schemeClr>
                </a:solidFill>
              </a:defRPr>
            </a:lvl6pPr>
            <a:lvl7pPr marL="2713871" indent="0" algn="ctr">
              <a:buNone/>
              <a:defRPr>
                <a:solidFill>
                  <a:schemeClr val="tx1">
                    <a:tint val="75000"/>
                  </a:schemeClr>
                </a:solidFill>
              </a:defRPr>
            </a:lvl7pPr>
            <a:lvl8pPr marL="3166182" indent="0" algn="ctr">
              <a:buNone/>
              <a:defRPr>
                <a:solidFill>
                  <a:schemeClr val="tx1">
                    <a:tint val="75000"/>
                  </a:schemeClr>
                </a:solidFill>
              </a:defRPr>
            </a:lvl8pPr>
            <a:lvl9pPr marL="3618492"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6"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3" y="6452905"/>
            <a:ext cx="1599210" cy="151547"/>
          </a:xfrm>
          <a:prstGeom prst="rect">
            <a:avLst/>
          </a:prstGeom>
        </p:spPr>
      </p:pic>
    </p:spTree>
    <p:extLst>
      <p:ext uri="{BB962C8B-B14F-4D97-AF65-F5344CB8AC3E}">
        <p14:creationId xmlns:p14="http://schemas.microsoft.com/office/powerpoint/2010/main" val="249549687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6" y="16212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71"/>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564" tIns="31813" rIns="63564" bIns="31813" rtlCol="0" anchor="ctr"/>
          <a:lstStyle/>
          <a:p>
            <a:pPr algn="ctr" defTabSz="904649"/>
            <a:endParaRPr lang="nb-NO" sz="1800">
              <a:solidFill>
                <a:prstClr val="white"/>
              </a:solidFill>
            </a:endParaRPr>
          </a:p>
        </p:txBody>
      </p:sp>
      <p:sp>
        <p:nvSpPr>
          <p:cNvPr id="8" name="Subtitle 2"/>
          <p:cNvSpPr>
            <a:spLocks noGrp="1"/>
          </p:cNvSpPr>
          <p:nvPr>
            <p:ph type="subTitle" idx="1"/>
          </p:nvPr>
        </p:nvSpPr>
        <p:spPr>
          <a:xfrm>
            <a:off x="682896" y="1537808"/>
            <a:ext cx="7177237" cy="574796"/>
          </a:xfrm>
        </p:spPr>
        <p:txBody>
          <a:bodyPr>
            <a:noAutofit/>
          </a:bodyPr>
          <a:lstStyle>
            <a:lvl1pPr marL="0" indent="0" algn="l">
              <a:buNone/>
              <a:defRPr sz="1800">
                <a:solidFill>
                  <a:srgbClr val="004F59"/>
                </a:solidFill>
              </a:defRPr>
            </a:lvl1pPr>
            <a:lvl2pPr marL="452290" indent="0" algn="ctr">
              <a:buNone/>
              <a:defRPr>
                <a:solidFill>
                  <a:schemeClr val="tx1">
                    <a:tint val="75000"/>
                  </a:schemeClr>
                </a:solidFill>
              </a:defRPr>
            </a:lvl2pPr>
            <a:lvl3pPr marL="904649" indent="0" algn="ctr">
              <a:buNone/>
              <a:defRPr>
                <a:solidFill>
                  <a:schemeClr val="tx1">
                    <a:tint val="75000"/>
                  </a:schemeClr>
                </a:solidFill>
              </a:defRPr>
            </a:lvl3pPr>
            <a:lvl4pPr marL="1356936" indent="0" algn="ctr">
              <a:buNone/>
              <a:defRPr>
                <a:solidFill>
                  <a:schemeClr val="tx1">
                    <a:tint val="75000"/>
                  </a:schemeClr>
                </a:solidFill>
              </a:defRPr>
            </a:lvl4pPr>
            <a:lvl5pPr marL="1809251" indent="0" algn="ctr">
              <a:buNone/>
              <a:defRPr>
                <a:solidFill>
                  <a:schemeClr val="tx1">
                    <a:tint val="75000"/>
                  </a:schemeClr>
                </a:solidFill>
              </a:defRPr>
            </a:lvl5pPr>
            <a:lvl6pPr marL="2261562" indent="0" algn="ctr">
              <a:buNone/>
              <a:defRPr>
                <a:solidFill>
                  <a:schemeClr val="tx1">
                    <a:tint val="75000"/>
                  </a:schemeClr>
                </a:solidFill>
              </a:defRPr>
            </a:lvl6pPr>
            <a:lvl7pPr marL="2713871" indent="0" algn="ctr">
              <a:buNone/>
              <a:defRPr>
                <a:solidFill>
                  <a:schemeClr val="tx1">
                    <a:tint val="75000"/>
                  </a:schemeClr>
                </a:solidFill>
              </a:defRPr>
            </a:lvl7pPr>
            <a:lvl8pPr marL="3166182" indent="0" algn="ctr">
              <a:buNone/>
              <a:defRPr>
                <a:solidFill>
                  <a:schemeClr val="tx1">
                    <a:tint val="75000"/>
                  </a:schemeClr>
                </a:solidFill>
              </a:defRPr>
            </a:lvl8pPr>
            <a:lvl9pPr marL="3618492"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6"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3" y="6452905"/>
            <a:ext cx="1599210" cy="151547"/>
          </a:xfrm>
          <a:prstGeom prst="rect">
            <a:avLst/>
          </a:prstGeom>
        </p:spPr>
      </p:pic>
    </p:spTree>
    <p:extLst>
      <p:ext uri="{BB962C8B-B14F-4D97-AF65-F5344CB8AC3E}">
        <p14:creationId xmlns:p14="http://schemas.microsoft.com/office/powerpoint/2010/main" val="157227505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2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6" y="16212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71"/>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564" tIns="31813" rIns="63564" bIns="31813" rtlCol="0" anchor="ctr"/>
          <a:lstStyle/>
          <a:p>
            <a:pPr algn="ctr" defTabSz="904649"/>
            <a:endParaRPr lang="nb-NO" sz="1800">
              <a:solidFill>
                <a:prstClr val="white"/>
              </a:solidFill>
            </a:endParaRPr>
          </a:p>
        </p:txBody>
      </p:sp>
      <p:sp>
        <p:nvSpPr>
          <p:cNvPr id="8" name="Subtitle 2"/>
          <p:cNvSpPr>
            <a:spLocks noGrp="1"/>
          </p:cNvSpPr>
          <p:nvPr>
            <p:ph type="subTitle" idx="1"/>
          </p:nvPr>
        </p:nvSpPr>
        <p:spPr>
          <a:xfrm>
            <a:off x="682896" y="1537808"/>
            <a:ext cx="7177237" cy="574796"/>
          </a:xfrm>
        </p:spPr>
        <p:txBody>
          <a:bodyPr>
            <a:noAutofit/>
          </a:bodyPr>
          <a:lstStyle>
            <a:lvl1pPr marL="0" indent="0" algn="l">
              <a:buNone/>
              <a:defRPr sz="1800">
                <a:solidFill>
                  <a:srgbClr val="004F59"/>
                </a:solidFill>
              </a:defRPr>
            </a:lvl1pPr>
            <a:lvl2pPr marL="452290" indent="0" algn="ctr">
              <a:buNone/>
              <a:defRPr>
                <a:solidFill>
                  <a:schemeClr val="tx1">
                    <a:tint val="75000"/>
                  </a:schemeClr>
                </a:solidFill>
              </a:defRPr>
            </a:lvl2pPr>
            <a:lvl3pPr marL="904649" indent="0" algn="ctr">
              <a:buNone/>
              <a:defRPr>
                <a:solidFill>
                  <a:schemeClr val="tx1">
                    <a:tint val="75000"/>
                  </a:schemeClr>
                </a:solidFill>
              </a:defRPr>
            </a:lvl3pPr>
            <a:lvl4pPr marL="1356936" indent="0" algn="ctr">
              <a:buNone/>
              <a:defRPr>
                <a:solidFill>
                  <a:schemeClr val="tx1">
                    <a:tint val="75000"/>
                  </a:schemeClr>
                </a:solidFill>
              </a:defRPr>
            </a:lvl4pPr>
            <a:lvl5pPr marL="1809251" indent="0" algn="ctr">
              <a:buNone/>
              <a:defRPr>
                <a:solidFill>
                  <a:schemeClr val="tx1">
                    <a:tint val="75000"/>
                  </a:schemeClr>
                </a:solidFill>
              </a:defRPr>
            </a:lvl5pPr>
            <a:lvl6pPr marL="2261562" indent="0" algn="ctr">
              <a:buNone/>
              <a:defRPr>
                <a:solidFill>
                  <a:schemeClr val="tx1">
                    <a:tint val="75000"/>
                  </a:schemeClr>
                </a:solidFill>
              </a:defRPr>
            </a:lvl6pPr>
            <a:lvl7pPr marL="2713871" indent="0" algn="ctr">
              <a:buNone/>
              <a:defRPr>
                <a:solidFill>
                  <a:schemeClr val="tx1">
                    <a:tint val="75000"/>
                  </a:schemeClr>
                </a:solidFill>
              </a:defRPr>
            </a:lvl7pPr>
            <a:lvl8pPr marL="3166182" indent="0" algn="ctr">
              <a:buNone/>
              <a:defRPr>
                <a:solidFill>
                  <a:schemeClr val="tx1">
                    <a:tint val="75000"/>
                  </a:schemeClr>
                </a:solidFill>
              </a:defRPr>
            </a:lvl8pPr>
            <a:lvl9pPr marL="3618492"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6"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3" y="6452905"/>
            <a:ext cx="1599210" cy="151547"/>
          </a:xfrm>
          <a:prstGeom prst="rect">
            <a:avLst/>
          </a:prstGeom>
        </p:spPr>
      </p:pic>
    </p:spTree>
    <p:extLst>
      <p:ext uri="{BB962C8B-B14F-4D97-AF65-F5344CB8AC3E}">
        <p14:creationId xmlns:p14="http://schemas.microsoft.com/office/powerpoint/2010/main" val="176266468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3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6" y="16212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71"/>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564" tIns="31813" rIns="63564" bIns="31813" rtlCol="0" anchor="ctr"/>
          <a:lstStyle/>
          <a:p>
            <a:pPr algn="ctr" defTabSz="904649"/>
            <a:endParaRPr lang="nb-NO" sz="1800">
              <a:solidFill>
                <a:prstClr val="white"/>
              </a:solidFill>
            </a:endParaRPr>
          </a:p>
        </p:txBody>
      </p:sp>
      <p:sp>
        <p:nvSpPr>
          <p:cNvPr id="8" name="Subtitle 2"/>
          <p:cNvSpPr>
            <a:spLocks noGrp="1"/>
          </p:cNvSpPr>
          <p:nvPr>
            <p:ph type="subTitle" idx="1"/>
          </p:nvPr>
        </p:nvSpPr>
        <p:spPr>
          <a:xfrm>
            <a:off x="682896" y="1537808"/>
            <a:ext cx="7177237" cy="574796"/>
          </a:xfrm>
        </p:spPr>
        <p:txBody>
          <a:bodyPr>
            <a:noAutofit/>
          </a:bodyPr>
          <a:lstStyle>
            <a:lvl1pPr marL="0" indent="0" algn="l">
              <a:buNone/>
              <a:defRPr sz="1800">
                <a:solidFill>
                  <a:srgbClr val="004F59"/>
                </a:solidFill>
              </a:defRPr>
            </a:lvl1pPr>
            <a:lvl2pPr marL="452290" indent="0" algn="ctr">
              <a:buNone/>
              <a:defRPr>
                <a:solidFill>
                  <a:schemeClr val="tx1">
                    <a:tint val="75000"/>
                  </a:schemeClr>
                </a:solidFill>
              </a:defRPr>
            </a:lvl2pPr>
            <a:lvl3pPr marL="904649" indent="0" algn="ctr">
              <a:buNone/>
              <a:defRPr>
                <a:solidFill>
                  <a:schemeClr val="tx1">
                    <a:tint val="75000"/>
                  </a:schemeClr>
                </a:solidFill>
              </a:defRPr>
            </a:lvl3pPr>
            <a:lvl4pPr marL="1356936" indent="0" algn="ctr">
              <a:buNone/>
              <a:defRPr>
                <a:solidFill>
                  <a:schemeClr val="tx1">
                    <a:tint val="75000"/>
                  </a:schemeClr>
                </a:solidFill>
              </a:defRPr>
            </a:lvl4pPr>
            <a:lvl5pPr marL="1809251" indent="0" algn="ctr">
              <a:buNone/>
              <a:defRPr>
                <a:solidFill>
                  <a:schemeClr val="tx1">
                    <a:tint val="75000"/>
                  </a:schemeClr>
                </a:solidFill>
              </a:defRPr>
            </a:lvl5pPr>
            <a:lvl6pPr marL="2261562" indent="0" algn="ctr">
              <a:buNone/>
              <a:defRPr>
                <a:solidFill>
                  <a:schemeClr val="tx1">
                    <a:tint val="75000"/>
                  </a:schemeClr>
                </a:solidFill>
              </a:defRPr>
            </a:lvl6pPr>
            <a:lvl7pPr marL="2713871" indent="0" algn="ctr">
              <a:buNone/>
              <a:defRPr>
                <a:solidFill>
                  <a:schemeClr val="tx1">
                    <a:tint val="75000"/>
                  </a:schemeClr>
                </a:solidFill>
              </a:defRPr>
            </a:lvl7pPr>
            <a:lvl8pPr marL="3166182" indent="0" algn="ctr">
              <a:buNone/>
              <a:defRPr>
                <a:solidFill>
                  <a:schemeClr val="tx1">
                    <a:tint val="75000"/>
                  </a:schemeClr>
                </a:solidFill>
              </a:defRPr>
            </a:lvl8pPr>
            <a:lvl9pPr marL="3618492"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6"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3" y="6452905"/>
            <a:ext cx="1599210" cy="151547"/>
          </a:xfrm>
          <a:prstGeom prst="rect">
            <a:avLst/>
          </a:prstGeom>
        </p:spPr>
      </p:pic>
    </p:spTree>
    <p:extLst>
      <p:ext uri="{BB962C8B-B14F-4D97-AF65-F5344CB8AC3E}">
        <p14:creationId xmlns:p14="http://schemas.microsoft.com/office/powerpoint/2010/main" val="187410092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4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6" y="16212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71"/>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564" tIns="31813" rIns="63564" bIns="31813" rtlCol="0" anchor="ctr"/>
          <a:lstStyle/>
          <a:p>
            <a:pPr algn="ctr" defTabSz="904649"/>
            <a:endParaRPr lang="nb-NO" sz="1800">
              <a:solidFill>
                <a:prstClr val="white"/>
              </a:solidFill>
            </a:endParaRPr>
          </a:p>
        </p:txBody>
      </p:sp>
      <p:sp>
        <p:nvSpPr>
          <p:cNvPr id="8" name="Subtitle 2"/>
          <p:cNvSpPr>
            <a:spLocks noGrp="1"/>
          </p:cNvSpPr>
          <p:nvPr>
            <p:ph type="subTitle" idx="1"/>
          </p:nvPr>
        </p:nvSpPr>
        <p:spPr>
          <a:xfrm>
            <a:off x="682896" y="1537808"/>
            <a:ext cx="7177237" cy="574796"/>
          </a:xfrm>
        </p:spPr>
        <p:txBody>
          <a:bodyPr>
            <a:noAutofit/>
          </a:bodyPr>
          <a:lstStyle>
            <a:lvl1pPr marL="0" indent="0" algn="l">
              <a:buNone/>
              <a:defRPr sz="1800">
                <a:solidFill>
                  <a:srgbClr val="004F59"/>
                </a:solidFill>
              </a:defRPr>
            </a:lvl1pPr>
            <a:lvl2pPr marL="452290" indent="0" algn="ctr">
              <a:buNone/>
              <a:defRPr>
                <a:solidFill>
                  <a:schemeClr val="tx1">
                    <a:tint val="75000"/>
                  </a:schemeClr>
                </a:solidFill>
              </a:defRPr>
            </a:lvl2pPr>
            <a:lvl3pPr marL="904649" indent="0" algn="ctr">
              <a:buNone/>
              <a:defRPr>
                <a:solidFill>
                  <a:schemeClr val="tx1">
                    <a:tint val="75000"/>
                  </a:schemeClr>
                </a:solidFill>
              </a:defRPr>
            </a:lvl3pPr>
            <a:lvl4pPr marL="1356936" indent="0" algn="ctr">
              <a:buNone/>
              <a:defRPr>
                <a:solidFill>
                  <a:schemeClr val="tx1">
                    <a:tint val="75000"/>
                  </a:schemeClr>
                </a:solidFill>
              </a:defRPr>
            </a:lvl4pPr>
            <a:lvl5pPr marL="1809251" indent="0" algn="ctr">
              <a:buNone/>
              <a:defRPr>
                <a:solidFill>
                  <a:schemeClr val="tx1">
                    <a:tint val="75000"/>
                  </a:schemeClr>
                </a:solidFill>
              </a:defRPr>
            </a:lvl5pPr>
            <a:lvl6pPr marL="2261562" indent="0" algn="ctr">
              <a:buNone/>
              <a:defRPr>
                <a:solidFill>
                  <a:schemeClr val="tx1">
                    <a:tint val="75000"/>
                  </a:schemeClr>
                </a:solidFill>
              </a:defRPr>
            </a:lvl6pPr>
            <a:lvl7pPr marL="2713871" indent="0" algn="ctr">
              <a:buNone/>
              <a:defRPr>
                <a:solidFill>
                  <a:schemeClr val="tx1">
                    <a:tint val="75000"/>
                  </a:schemeClr>
                </a:solidFill>
              </a:defRPr>
            </a:lvl7pPr>
            <a:lvl8pPr marL="3166182" indent="0" algn="ctr">
              <a:buNone/>
              <a:defRPr>
                <a:solidFill>
                  <a:schemeClr val="tx1">
                    <a:tint val="75000"/>
                  </a:schemeClr>
                </a:solidFill>
              </a:defRPr>
            </a:lvl8pPr>
            <a:lvl9pPr marL="3618492"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6"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3" y="6452905"/>
            <a:ext cx="1599210" cy="151547"/>
          </a:xfrm>
          <a:prstGeom prst="rect">
            <a:avLst/>
          </a:prstGeom>
        </p:spPr>
      </p:pic>
    </p:spTree>
    <p:extLst>
      <p:ext uri="{BB962C8B-B14F-4D97-AF65-F5344CB8AC3E}">
        <p14:creationId xmlns:p14="http://schemas.microsoft.com/office/powerpoint/2010/main" val="423886929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5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6" y="16212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71"/>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564" tIns="31813" rIns="63564" bIns="31813" rtlCol="0" anchor="ctr"/>
          <a:lstStyle/>
          <a:p>
            <a:pPr algn="ctr" defTabSz="904649"/>
            <a:endParaRPr lang="nb-NO" sz="1800">
              <a:solidFill>
                <a:prstClr val="white"/>
              </a:solidFill>
            </a:endParaRPr>
          </a:p>
        </p:txBody>
      </p:sp>
      <p:sp>
        <p:nvSpPr>
          <p:cNvPr id="8" name="Subtitle 2"/>
          <p:cNvSpPr>
            <a:spLocks noGrp="1"/>
          </p:cNvSpPr>
          <p:nvPr>
            <p:ph type="subTitle" idx="1"/>
          </p:nvPr>
        </p:nvSpPr>
        <p:spPr>
          <a:xfrm>
            <a:off x="682896" y="1537808"/>
            <a:ext cx="7177237" cy="574796"/>
          </a:xfrm>
        </p:spPr>
        <p:txBody>
          <a:bodyPr>
            <a:noAutofit/>
          </a:bodyPr>
          <a:lstStyle>
            <a:lvl1pPr marL="0" indent="0" algn="l">
              <a:buNone/>
              <a:defRPr sz="1800">
                <a:solidFill>
                  <a:srgbClr val="004F59"/>
                </a:solidFill>
              </a:defRPr>
            </a:lvl1pPr>
            <a:lvl2pPr marL="452290" indent="0" algn="ctr">
              <a:buNone/>
              <a:defRPr>
                <a:solidFill>
                  <a:schemeClr val="tx1">
                    <a:tint val="75000"/>
                  </a:schemeClr>
                </a:solidFill>
              </a:defRPr>
            </a:lvl2pPr>
            <a:lvl3pPr marL="904649" indent="0" algn="ctr">
              <a:buNone/>
              <a:defRPr>
                <a:solidFill>
                  <a:schemeClr val="tx1">
                    <a:tint val="75000"/>
                  </a:schemeClr>
                </a:solidFill>
              </a:defRPr>
            </a:lvl3pPr>
            <a:lvl4pPr marL="1356936" indent="0" algn="ctr">
              <a:buNone/>
              <a:defRPr>
                <a:solidFill>
                  <a:schemeClr val="tx1">
                    <a:tint val="75000"/>
                  </a:schemeClr>
                </a:solidFill>
              </a:defRPr>
            </a:lvl4pPr>
            <a:lvl5pPr marL="1809251" indent="0" algn="ctr">
              <a:buNone/>
              <a:defRPr>
                <a:solidFill>
                  <a:schemeClr val="tx1">
                    <a:tint val="75000"/>
                  </a:schemeClr>
                </a:solidFill>
              </a:defRPr>
            </a:lvl5pPr>
            <a:lvl6pPr marL="2261562" indent="0" algn="ctr">
              <a:buNone/>
              <a:defRPr>
                <a:solidFill>
                  <a:schemeClr val="tx1">
                    <a:tint val="75000"/>
                  </a:schemeClr>
                </a:solidFill>
              </a:defRPr>
            </a:lvl6pPr>
            <a:lvl7pPr marL="2713871" indent="0" algn="ctr">
              <a:buNone/>
              <a:defRPr>
                <a:solidFill>
                  <a:schemeClr val="tx1">
                    <a:tint val="75000"/>
                  </a:schemeClr>
                </a:solidFill>
              </a:defRPr>
            </a:lvl7pPr>
            <a:lvl8pPr marL="3166182" indent="0" algn="ctr">
              <a:buNone/>
              <a:defRPr>
                <a:solidFill>
                  <a:schemeClr val="tx1">
                    <a:tint val="75000"/>
                  </a:schemeClr>
                </a:solidFill>
              </a:defRPr>
            </a:lvl8pPr>
            <a:lvl9pPr marL="3618492"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6"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3" y="6452905"/>
            <a:ext cx="1599210" cy="151547"/>
          </a:xfrm>
          <a:prstGeom prst="rect">
            <a:avLst/>
          </a:prstGeom>
        </p:spPr>
      </p:pic>
    </p:spTree>
    <p:extLst>
      <p:ext uri="{BB962C8B-B14F-4D97-AF65-F5344CB8AC3E}">
        <p14:creationId xmlns:p14="http://schemas.microsoft.com/office/powerpoint/2010/main" val="46003131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6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6" y="16212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71"/>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564" tIns="31813" rIns="63564" bIns="31813" rtlCol="0" anchor="ctr"/>
          <a:lstStyle/>
          <a:p>
            <a:pPr algn="ctr" defTabSz="904649"/>
            <a:endParaRPr lang="nb-NO" sz="1800">
              <a:solidFill>
                <a:prstClr val="white"/>
              </a:solidFill>
            </a:endParaRPr>
          </a:p>
        </p:txBody>
      </p:sp>
      <p:sp>
        <p:nvSpPr>
          <p:cNvPr id="8" name="Subtitle 2"/>
          <p:cNvSpPr>
            <a:spLocks noGrp="1"/>
          </p:cNvSpPr>
          <p:nvPr>
            <p:ph type="subTitle" idx="1"/>
          </p:nvPr>
        </p:nvSpPr>
        <p:spPr>
          <a:xfrm>
            <a:off x="682896" y="1537808"/>
            <a:ext cx="7177237" cy="574796"/>
          </a:xfrm>
        </p:spPr>
        <p:txBody>
          <a:bodyPr>
            <a:noAutofit/>
          </a:bodyPr>
          <a:lstStyle>
            <a:lvl1pPr marL="0" indent="0" algn="l">
              <a:buNone/>
              <a:defRPr sz="1800">
                <a:solidFill>
                  <a:srgbClr val="004F59"/>
                </a:solidFill>
              </a:defRPr>
            </a:lvl1pPr>
            <a:lvl2pPr marL="452290" indent="0" algn="ctr">
              <a:buNone/>
              <a:defRPr>
                <a:solidFill>
                  <a:schemeClr val="tx1">
                    <a:tint val="75000"/>
                  </a:schemeClr>
                </a:solidFill>
              </a:defRPr>
            </a:lvl2pPr>
            <a:lvl3pPr marL="904649" indent="0" algn="ctr">
              <a:buNone/>
              <a:defRPr>
                <a:solidFill>
                  <a:schemeClr val="tx1">
                    <a:tint val="75000"/>
                  </a:schemeClr>
                </a:solidFill>
              </a:defRPr>
            </a:lvl3pPr>
            <a:lvl4pPr marL="1356936" indent="0" algn="ctr">
              <a:buNone/>
              <a:defRPr>
                <a:solidFill>
                  <a:schemeClr val="tx1">
                    <a:tint val="75000"/>
                  </a:schemeClr>
                </a:solidFill>
              </a:defRPr>
            </a:lvl4pPr>
            <a:lvl5pPr marL="1809251" indent="0" algn="ctr">
              <a:buNone/>
              <a:defRPr>
                <a:solidFill>
                  <a:schemeClr val="tx1">
                    <a:tint val="75000"/>
                  </a:schemeClr>
                </a:solidFill>
              </a:defRPr>
            </a:lvl5pPr>
            <a:lvl6pPr marL="2261562" indent="0" algn="ctr">
              <a:buNone/>
              <a:defRPr>
                <a:solidFill>
                  <a:schemeClr val="tx1">
                    <a:tint val="75000"/>
                  </a:schemeClr>
                </a:solidFill>
              </a:defRPr>
            </a:lvl6pPr>
            <a:lvl7pPr marL="2713871" indent="0" algn="ctr">
              <a:buNone/>
              <a:defRPr>
                <a:solidFill>
                  <a:schemeClr val="tx1">
                    <a:tint val="75000"/>
                  </a:schemeClr>
                </a:solidFill>
              </a:defRPr>
            </a:lvl7pPr>
            <a:lvl8pPr marL="3166182" indent="0" algn="ctr">
              <a:buNone/>
              <a:defRPr>
                <a:solidFill>
                  <a:schemeClr val="tx1">
                    <a:tint val="75000"/>
                  </a:schemeClr>
                </a:solidFill>
              </a:defRPr>
            </a:lvl8pPr>
            <a:lvl9pPr marL="3618492"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6"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3" y="6452905"/>
            <a:ext cx="1599210" cy="151547"/>
          </a:xfrm>
          <a:prstGeom prst="rect">
            <a:avLst/>
          </a:prstGeom>
        </p:spPr>
      </p:pic>
    </p:spTree>
    <p:extLst>
      <p:ext uri="{BB962C8B-B14F-4D97-AF65-F5344CB8AC3E}">
        <p14:creationId xmlns:p14="http://schemas.microsoft.com/office/powerpoint/2010/main" val="325084797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7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6" y="16212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71"/>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564" tIns="31813" rIns="63564" bIns="31813" rtlCol="0" anchor="ctr"/>
          <a:lstStyle/>
          <a:p>
            <a:pPr algn="ctr" defTabSz="904649"/>
            <a:endParaRPr lang="nb-NO" sz="1800">
              <a:solidFill>
                <a:prstClr val="white"/>
              </a:solidFill>
            </a:endParaRPr>
          </a:p>
        </p:txBody>
      </p:sp>
      <p:sp>
        <p:nvSpPr>
          <p:cNvPr id="8" name="Subtitle 2"/>
          <p:cNvSpPr>
            <a:spLocks noGrp="1"/>
          </p:cNvSpPr>
          <p:nvPr>
            <p:ph type="subTitle" idx="1"/>
          </p:nvPr>
        </p:nvSpPr>
        <p:spPr>
          <a:xfrm>
            <a:off x="682896" y="1537808"/>
            <a:ext cx="7177237" cy="574796"/>
          </a:xfrm>
        </p:spPr>
        <p:txBody>
          <a:bodyPr>
            <a:noAutofit/>
          </a:bodyPr>
          <a:lstStyle>
            <a:lvl1pPr marL="0" indent="0" algn="l">
              <a:buNone/>
              <a:defRPr sz="1800">
                <a:solidFill>
                  <a:srgbClr val="004F59"/>
                </a:solidFill>
              </a:defRPr>
            </a:lvl1pPr>
            <a:lvl2pPr marL="452290" indent="0" algn="ctr">
              <a:buNone/>
              <a:defRPr>
                <a:solidFill>
                  <a:schemeClr val="tx1">
                    <a:tint val="75000"/>
                  </a:schemeClr>
                </a:solidFill>
              </a:defRPr>
            </a:lvl2pPr>
            <a:lvl3pPr marL="904649" indent="0" algn="ctr">
              <a:buNone/>
              <a:defRPr>
                <a:solidFill>
                  <a:schemeClr val="tx1">
                    <a:tint val="75000"/>
                  </a:schemeClr>
                </a:solidFill>
              </a:defRPr>
            </a:lvl3pPr>
            <a:lvl4pPr marL="1356936" indent="0" algn="ctr">
              <a:buNone/>
              <a:defRPr>
                <a:solidFill>
                  <a:schemeClr val="tx1">
                    <a:tint val="75000"/>
                  </a:schemeClr>
                </a:solidFill>
              </a:defRPr>
            </a:lvl4pPr>
            <a:lvl5pPr marL="1809251" indent="0" algn="ctr">
              <a:buNone/>
              <a:defRPr>
                <a:solidFill>
                  <a:schemeClr val="tx1">
                    <a:tint val="75000"/>
                  </a:schemeClr>
                </a:solidFill>
              </a:defRPr>
            </a:lvl5pPr>
            <a:lvl6pPr marL="2261562" indent="0" algn="ctr">
              <a:buNone/>
              <a:defRPr>
                <a:solidFill>
                  <a:schemeClr val="tx1">
                    <a:tint val="75000"/>
                  </a:schemeClr>
                </a:solidFill>
              </a:defRPr>
            </a:lvl6pPr>
            <a:lvl7pPr marL="2713871" indent="0" algn="ctr">
              <a:buNone/>
              <a:defRPr>
                <a:solidFill>
                  <a:schemeClr val="tx1">
                    <a:tint val="75000"/>
                  </a:schemeClr>
                </a:solidFill>
              </a:defRPr>
            </a:lvl7pPr>
            <a:lvl8pPr marL="3166182" indent="0" algn="ctr">
              <a:buNone/>
              <a:defRPr>
                <a:solidFill>
                  <a:schemeClr val="tx1">
                    <a:tint val="75000"/>
                  </a:schemeClr>
                </a:solidFill>
              </a:defRPr>
            </a:lvl8pPr>
            <a:lvl9pPr marL="3618492"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6"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3" y="6452905"/>
            <a:ext cx="1599210" cy="151547"/>
          </a:xfrm>
          <a:prstGeom prst="rect">
            <a:avLst/>
          </a:prstGeom>
        </p:spPr>
      </p:pic>
    </p:spTree>
    <p:extLst>
      <p:ext uri="{BB962C8B-B14F-4D97-AF65-F5344CB8AC3E}">
        <p14:creationId xmlns:p14="http://schemas.microsoft.com/office/powerpoint/2010/main" val="412621048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1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6" y="16212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8" name="Subtitle 2"/>
          <p:cNvSpPr>
            <a:spLocks noGrp="1"/>
          </p:cNvSpPr>
          <p:nvPr>
            <p:ph type="subTitle" idx="1"/>
          </p:nvPr>
        </p:nvSpPr>
        <p:spPr>
          <a:xfrm>
            <a:off x="682896" y="1537808"/>
            <a:ext cx="7177237" cy="574796"/>
          </a:xfrm>
        </p:spPr>
        <p:txBody>
          <a:bodyPr>
            <a:noAutofit/>
          </a:bodyPr>
          <a:lstStyle>
            <a:lvl1pPr marL="0" indent="0" algn="l">
              <a:buNone/>
              <a:defRPr sz="1800">
                <a:solidFill>
                  <a:srgbClr val="004F59"/>
                </a:solidFill>
              </a:defRPr>
            </a:lvl1pPr>
            <a:lvl2pPr marL="452290" indent="0" algn="ctr">
              <a:buNone/>
              <a:defRPr>
                <a:solidFill>
                  <a:schemeClr val="tx1">
                    <a:tint val="75000"/>
                  </a:schemeClr>
                </a:solidFill>
              </a:defRPr>
            </a:lvl2pPr>
            <a:lvl3pPr marL="904649" indent="0" algn="ctr">
              <a:buNone/>
              <a:defRPr>
                <a:solidFill>
                  <a:schemeClr val="tx1">
                    <a:tint val="75000"/>
                  </a:schemeClr>
                </a:solidFill>
              </a:defRPr>
            </a:lvl3pPr>
            <a:lvl4pPr marL="1356936" indent="0" algn="ctr">
              <a:buNone/>
              <a:defRPr>
                <a:solidFill>
                  <a:schemeClr val="tx1">
                    <a:tint val="75000"/>
                  </a:schemeClr>
                </a:solidFill>
              </a:defRPr>
            </a:lvl4pPr>
            <a:lvl5pPr marL="1809251" indent="0" algn="ctr">
              <a:buNone/>
              <a:defRPr>
                <a:solidFill>
                  <a:schemeClr val="tx1">
                    <a:tint val="75000"/>
                  </a:schemeClr>
                </a:solidFill>
              </a:defRPr>
            </a:lvl5pPr>
            <a:lvl6pPr marL="2261562" indent="0" algn="ctr">
              <a:buNone/>
              <a:defRPr>
                <a:solidFill>
                  <a:schemeClr val="tx1">
                    <a:tint val="75000"/>
                  </a:schemeClr>
                </a:solidFill>
              </a:defRPr>
            </a:lvl6pPr>
            <a:lvl7pPr marL="2713871" indent="0" algn="ctr">
              <a:buNone/>
              <a:defRPr>
                <a:solidFill>
                  <a:schemeClr val="tx1">
                    <a:tint val="75000"/>
                  </a:schemeClr>
                </a:solidFill>
              </a:defRPr>
            </a:lvl7pPr>
            <a:lvl8pPr marL="3166182" indent="0" algn="ctr">
              <a:buNone/>
              <a:defRPr>
                <a:solidFill>
                  <a:schemeClr val="tx1">
                    <a:tint val="75000"/>
                  </a:schemeClr>
                </a:solidFill>
              </a:defRPr>
            </a:lvl8pPr>
            <a:lvl9pPr marL="3618492"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6" y="261382"/>
            <a:ext cx="1466224" cy="444731"/>
          </a:xfrm>
          <a:prstGeom prst="rect">
            <a:avLst/>
          </a:prstGeom>
        </p:spPr>
      </p:pic>
      <p:pic>
        <p:nvPicPr>
          <p:cNvPr id="11" name="Bilde 10"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3" y="6452905"/>
            <a:ext cx="1599210" cy="151547"/>
          </a:xfrm>
          <a:prstGeom prst="rect">
            <a:avLst/>
          </a:prstGeom>
        </p:spPr>
      </p:pic>
    </p:spTree>
    <p:extLst>
      <p:ext uri="{BB962C8B-B14F-4D97-AF65-F5344CB8AC3E}">
        <p14:creationId xmlns:p14="http://schemas.microsoft.com/office/powerpoint/2010/main" val="52937517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653556" y="864097"/>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652932" y="2339458"/>
            <a:ext cx="8558367"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5" name="Footer Placeholder 4"/>
          <p:cNvSpPr>
            <a:spLocks noGrp="1"/>
          </p:cNvSpPr>
          <p:nvPr>
            <p:ph type="ftr" sz="quarter" idx="11"/>
          </p:nvPr>
        </p:nvSpPr>
        <p:spPr/>
        <p:txBody>
          <a:bodyPr/>
          <a:lstStyle/>
          <a:p>
            <a:endParaRPr lang="nb-NO">
              <a:solidFill>
                <a:srgbClr val="253746">
                  <a:tint val="75000"/>
                </a:srgbClr>
              </a:solidFill>
            </a:endParaRPr>
          </a:p>
        </p:txBody>
      </p:sp>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
        <p:nvSpPr>
          <p:cNvPr id="8" name="Text Placeholder 7"/>
          <p:cNvSpPr>
            <a:spLocks noGrp="1"/>
          </p:cNvSpPr>
          <p:nvPr>
            <p:ph type="body" sz="quarter" idx="13"/>
          </p:nvPr>
        </p:nvSpPr>
        <p:spPr>
          <a:xfrm>
            <a:off x="652932" y="1799620"/>
            <a:ext cx="8558367" cy="477555"/>
          </a:xfrm>
        </p:spPr>
        <p:txBody>
          <a:bodyPr>
            <a:normAutofit/>
          </a:bodyPr>
          <a:lstStyle>
            <a:lvl1pPr marL="0" indent="0">
              <a:buNone/>
              <a:defRPr sz="1800"/>
            </a:lvl1pPr>
          </a:lstStyle>
          <a:p>
            <a:pPr lvl="0"/>
            <a:r>
              <a:rPr lang="nb-NO" dirty="0" smtClean="0"/>
              <a:t>Klikk for å redigere tekststiler i malen</a:t>
            </a:r>
          </a:p>
        </p:txBody>
      </p:sp>
    </p:spTree>
    <p:extLst>
      <p:ext uri="{BB962C8B-B14F-4D97-AF65-F5344CB8AC3E}">
        <p14:creationId xmlns:p14="http://schemas.microsoft.com/office/powerpoint/2010/main" val="23116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61"/>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11"/>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8"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46"/>
            <a:ext cx="1599210" cy="151547"/>
          </a:xfrm>
          <a:prstGeom prst="rect">
            <a:avLst/>
          </a:prstGeom>
        </p:spPr>
      </p:pic>
    </p:spTree>
    <p:extLst>
      <p:ext uri="{BB962C8B-B14F-4D97-AF65-F5344CB8AC3E}">
        <p14:creationId xmlns:p14="http://schemas.microsoft.com/office/powerpoint/2010/main" val="1711671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653556" y="864097"/>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652932" y="1799584"/>
            <a:ext cx="8558367" cy="4205608"/>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5" name="Footer Placeholder 4"/>
          <p:cNvSpPr>
            <a:spLocks noGrp="1"/>
          </p:cNvSpPr>
          <p:nvPr>
            <p:ph type="ftr" sz="quarter" idx="11"/>
          </p:nvPr>
        </p:nvSpPr>
        <p:spPr/>
        <p:txBody>
          <a:bodyPr/>
          <a:lstStyle/>
          <a:p>
            <a:endParaRPr lang="nb-NO">
              <a:solidFill>
                <a:srgbClr val="253746">
                  <a:tint val="75000"/>
                </a:srgbClr>
              </a:solidFill>
            </a:endParaRPr>
          </a:p>
        </p:txBody>
      </p:sp>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247242586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653556" y="864097"/>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5" name="Date Placeholder 4"/>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6" name="Footer Placeholder 5"/>
          <p:cNvSpPr>
            <a:spLocks noGrp="1"/>
          </p:cNvSpPr>
          <p:nvPr>
            <p:ph type="ftr" sz="quarter" idx="11"/>
          </p:nvPr>
        </p:nvSpPr>
        <p:spPr/>
        <p:txBody>
          <a:bodyPr/>
          <a:lstStyle/>
          <a:p>
            <a:endParaRPr lang="nb-NO">
              <a:solidFill>
                <a:srgbClr val="253746">
                  <a:tint val="75000"/>
                </a:srgbClr>
              </a:solidFill>
            </a:endParaRPr>
          </a:p>
        </p:txBody>
      </p:sp>
      <p:sp>
        <p:nvSpPr>
          <p:cNvPr id="7" name="Slide Number Placeholder 6"/>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
        <p:nvSpPr>
          <p:cNvPr id="8" name="Content Placeholder 2"/>
          <p:cNvSpPr>
            <a:spLocks noGrp="1"/>
          </p:cNvSpPr>
          <p:nvPr>
            <p:ph idx="1"/>
          </p:nvPr>
        </p:nvSpPr>
        <p:spPr>
          <a:xfrm>
            <a:off x="652962" y="2339458"/>
            <a:ext cx="4085859"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 name="Content Placeholder 2"/>
          <p:cNvSpPr>
            <a:spLocks noGrp="1"/>
          </p:cNvSpPr>
          <p:nvPr>
            <p:ph idx="14"/>
          </p:nvPr>
        </p:nvSpPr>
        <p:spPr>
          <a:xfrm>
            <a:off x="5117790" y="2339458"/>
            <a:ext cx="4085859"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Text Placeholder 7"/>
          <p:cNvSpPr>
            <a:spLocks noGrp="1"/>
          </p:cNvSpPr>
          <p:nvPr>
            <p:ph type="body" sz="quarter" idx="13"/>
          </p:nvPr>
        </p:nvSpPr>
        <p:spPr>
          <a:xfrm>
            <a:off x="652932" y="1799620"/>
            <a:ext cx="8558367" cy="477555"/>
          </a:xfrm>
        </p:spPr>
        <p:txBody>
          <a:bodyPr>
            <a:normAutofit/>
          </a:bodyPr>
          <a:lstStyle>
            <a:lvl1pPr marL="0" indent="0">
              <a:buNone/>
              <a:defRPr sz="1800"/>
            </a:lvl1pPr>
          </a:lstStyle>
          <a:p>
            <a:pPr lvl="0"/>
            <a:r>
              <a:rPr lang="nb-NO" dirty="0" smtClean="0"/>
              <a:t>Klikk for å redigere tekststiler i malen</a:t>
            </a:r>
          </a:p>
        </p:txBody>
      </p:sp>
    </p:spTree>
    <p:extLst>
      <p:ext uri="{BB962C8B-B14F-4D97-AF65-F5344CB8AC3E}">
        <p14:creationId xmlns:p14="http://schemas.microsoft.com/office/powerpoint/2010/main" val="156082675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653556" y="864097"/>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Date Placeholder 2"/>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4" name="Footer Placeholder 3"/>
          <p:cNvSpPr>
            <a:spLocks noGrp="1"/>
          </p:cNvSpPr>
          <p:nvPr>
            <p:ph type="ftr" sz="quarter" idx="11"/>
          </p:nvPr>
        </p:nvSpPr>
        <p:spPr/>
        <p:txBody>
          <a:bodyPr/>
          <a:lstStyle/>
          <a:p>
            <a:endParaRPr lang="nb-NO">
              <a:solidFill>
                <a:srgbClr val="253746">
                  <a:tint val="75000"/>
                </a:srgbClr>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436248912"/>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3" name="Footer Placeholder 2"/>
          <p:cNvSpPr>
            <a:spLocks noGrp="1"/>
          </p:cNvSpPr>
          <p:nvPr>
            <p:ph type="ftr" sz="quarter" idx="11"/>
          </p:nvPr>
        </p:nvSpPr>
        <p:spPr/>
        <p:txBody>
          <a:bodyPr/>
          <a:lstStyle/>
          <a:p>
            <a:endParaRPr lang="nb-NO">
              <a:solidFill>
                <a:srgbClr val="253746">
                  <a:tint val="75000"/>
                </a:srgbClr>
              </a:solidFill>
            </a:endParaRPr>
          </a:p>
        </p:txBody>
      </p:sp>
      <p:sp>
        <p:nvSpPr>
          <p:cNvPr id="4" name="Slide Number Placeholder 3"/>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101904856"/>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Bakside">
    <p:spTree>
      <p:nvGrpSpPr>
        <p:cNvPr id="1" name=""/>
        <p:cNvGrpSpPr/>
        <p:nvPr/>
      </p:nvGrpSpPr>
      <p:grpSpPr>
        <a:xfrm>
          <a:off x="0" y="0"/>
          <a:ext cx="0" cy="0"/>
          <a:chOff x="0" y="0"/>
          <a:chExt cx="0" cy="0"/>
        </a:xfrm>
      </p:grpSpPr>
      <p:sp>
        <p:nvSpPr>
          <p:cNvPr id="2" name="Title 1"/>
          <p:cNvSpPr>
            <a:spLocks noGrp="1"/>
          </p:cNvSpPr>
          <p:nvPr>
            <p:ph type="title"/>
          </p:nvPr>
        </p:nvSpPr>
        <p:spPr>
          <a:xfrm>
            <a:off x="674109" y="2881290"/>
            <a:ext cx="8558367" cy="672061"/>
          </a:xfrm>
        </p:spPr>
        <p:txBody>
          <a:bodyPr anchor="ctr"/>
          <a:lstStyle>
            <a:lvl1pPr algn="ctr">
              <a:defRPr>
                <a:solidFill>
                  <a:schemeClr val="tx1"/>
                </a:solidFill>
              </a:defRPr>
            </a:lvl1pPr>
          </a:lstStyle>
          <a:p>
            <a:r>
              <a:rPr lang="nb-NO" dirty="0" smtClean="0"/>
              <a:t>Klikk for å redigere tittelstil</a:t>
            </a:r>
            <a:endParaRPr lang="nb-NO" dirty="0"/>
          </a:p>
        </p:txBody>
      </p:sp>
      <p:sp>
        <p:nvSpPr>
          <p:cNvPr id="3" name="Date Placeholder 2"/>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4" name="Footer Placeholder 3"/>
          <p:cNvSpPr>
            <a:spLocks noGrp="1"/>
          </p:cNvSpPr>
          <p:nvPr>
            <p:ph type="ftr" sz="quarter" idx="11"/>
          </p:nvPr>
        </p:nvSpPr>
        <p:spPr/>
        <p:txBody>
          <a:bodyPr/>
          <a:lstStyle/>
          <a:p>
            <a:endParaRPr lang="nb-NO">
              <a:solidFill>
                <a:srgbClr val="253746">
                  <a:tint val="75000"/>
                </a:srgbClr>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42545354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Title Slide #18">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11" name="Picture Placeholder 2"/>
          <p:cNvSpPr>
            <a:spLocks noGrp="1"/>
          </p:cNvSpPr>
          <p:nvPr>
            <p:ph type="pic" sz="quarter" idx="10" hasCustomPrompt="1"/>
          </p:nvPr>
        </p:nvSpPr>
        <p:spPr>
          <a:xfrm flipV="1">
            <a:off x="-3090" y="2227499"/>
            <a:ext cx="9224719" cy="3936095"/>
          </a:xfrm>
          <a:prstGeom prst="round1Rect">
            <a:avLst>
              <a:gd name="adj" fmla="val 15774"/>
            </a:avLst>
          </a:prstGeom>
          <a:solidFill>
            <a:schemeClr val="bg2"/>
          </a:solidFill>
        </p:spPr>
        <p:txBody>
          <a:bodyPr/>
          <a:lstStyle>
            <a:lvl1pPr marL="0" indent="0">
              <a:buNone/>
              <a:defRPr/>
            </a:lvl1pPr>
          </a:lstStyle>
          <a:p>
            <a:r>
              <a:rPr lang="nb-NO" dirty="0" smtClean="0"/>
              <a:t>   </a:t>
            </a:r>
            <a:endParaRPr lang="nb-NO" dirty="0"/>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367598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1_Title Slide #18">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11" name="Picture Placeholder 2"/>
          <p:cNvSpPr>
            <a:spLocks noGrp="1"/>
          </p:cNvSpPr>
          <p:nvPr>
            <p:ph type="pic" sz="quarter" idx="10" hasCustomPrompt="1"/>
          </p:nvPr>
        </p:nvSpPr>
        <p:spPr>
          <a:xfrm flipV="1">
            <a:off x="-3090" y="2227499"/>
            <a:ext cx="9224719" cy="3936095"/>
          </a:xfrm>
          <a:prstGeom prst="round1Rect">
            <a:avLst>
              <a:gd name="adj" fmla="val 15774"/>
            </a:avLst>
          </a:prstGeom>
          <a:solidFill>
            <a:schemeClr val="bg2"/>
          </a:solidFill>
        </p:spPr>
        <p:txBody>
          <a:bodyPr/>
          <a:lstStyle>
            <a:lvl1pPr marL="0" indent="0">
              <a:buNone/>
              <a:defRPr/>
            </a:lvl1pPr>
          </a:lstStyle>
          <a:p>
            <a:r>
              <a:rPr lang="nb-NO" dirty="0" smtClean="0"/>
              <a:t>   </a:t>
            </a:r>
            <a:endParaRPr lang="nb-NO" dirty="0"/>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961940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Title Slide #11">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0" y="2205430"/>
            <a:ext cx="9225204" cy="3935554"/>
          </a:xfrm>
          <a:prstGeom prst="round1Rect">
            <a:avLst>
              <a:gd name="adj" fmla="val 1517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604631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Title Slide #12">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70775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009549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 y="24"/>
            <a:ext cx="9942003" cy="6877329"/>
          </a:xfrm>
          <a:prstGeom prst="rect">
            <a:avLst/>
          </a:prstGeom>
        </p:spPr>
      </p:pic>
    </p:spTree>
    <p:extLst>
      <p:ext uri="{BB962C8B-B14F-4D97-AF65-F5344CB8AC3E}">
        <p14:creationId xmlns:p14="http://schemas.microsoft.com/office/powerpoint/2010/main" val="3658278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61"/>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8" name="Subtitle 2"/>
          <p:cNvSpPr>
            <a:spLocks noGrp="1"/>
          </p:cNvSpPr>
          <p:nvPr>
            <p:ph type="subTitle" idx="1"/>
          </p:nvPr>
        </p:nvSpPr>
        <p:spPr>
          <a:xfrm>
            <a:off x="682808"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646"/>
            <a:ext cx="1599210" cy="151547"/>
          </a:xfrm>
          <a:prstGeom prst="rect">
            <a:avLst/>
          </a:prstGeom>
        </p:spPr>
      </p:pic>
    </p:spTree>
    <p:extLst>
      <p:ext uri="{BB962C8B-B14F-4D97-AF65-F5344CB8AC3E}">
        <p14:creationId xmlns:p14="http://schemas.microsoft.com/office/powerpoint/2010/main" val="3139229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373826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435590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890851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2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689855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3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794711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4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4165663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5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1028010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6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894723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7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274411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1557237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653275" y="863811"/>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652652" y="2339458"/>
            <a:ext cx="8558367"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10"/>
          </p:nvPr>
        </p:nvSpPr>
        <p:spPr/>
        <p:txBody>
          <a:bodyPr/>
          <a:lstStyle/>
          <a:p>
            <a:endParaRPr lang="nb-NO">
              <a:solidFill>
                <a:srgbClr val="253746">
                  <a:tint val="75000"/>
                </a:srgbClr>
              </a:solidFill>
            </a:endParaRPr>
          </a:p>
        </p:txBody>
      </p:sp>
      <p:sp>
        <p:nvSpPr>
          <p:cNvPr id="5" name="Footer Placeholder 4"/>
          <p:cNvSpPr>
            <a:spLocks noGrp="1"/>
          </p:cNvSpPr>
          <p:nvPr>
            <p:ph type="ftr" sz="quarter" idx="11"/>
          </p:nvPr>
        </p:nvSpPr>
        <p:spPr/>
        <p:txBody>
          <a:bodyPr/>
          <a:lstStyle/>
          <a:p>
            <a:endParaRPr lang="nb-NO">
              <a:solidFill>
                <a:srgbClr val="253746">
                  <a:tint val="75000"/>
                </a:srgbClr>
              </a:solidFill>
            </a:endParaRPr>
          </a:p>
        </p:txBody>
      </p:sp>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dirty="0">
              <a:solidFill>
                <a:srgbClr val="BEB8B4"/>
              </a:solidFill>
            </a:endParaRPr>
          </a:p>
        </p:txBody>
      </p:sp>
      <p:sp>
        <p:nvSpPr>
          <p:cNvPr id="8" name="Text Placeholder 7"/>
          <p:cNvSpPr>
            <a:spLocks noGrp="1"/>
          </p:cNvSpPr>
          <p:nvPr>
            <p:ph type="body" sz="quarter" idx="13"/>
          </p:nvPr>
        </p:nvSpPr>
        <p:spPr>
          <a:xfrm>
            <a:off x="652652" y="1799595"/>
            <a:ext cx="8558367" cy="477555"/>
          </a:xfrm>
        </p:spPr>
        <p:txBody>
          <a:bodyPr>
            <a:normAutofit/>
          </a:bodyPr>
          <a:lstStyle>
            <a:lvl1pPr marL="0" indent="0">
              <a:buNone/>
              <a:defRPr sz="1800"/>
            </a:lvl1pPr>
          </a:lstStyle>
          <a:p>
            <a:pPr lvl="0"/>
            <a:r>
              <a:rPr lang="nb-NO" dirty="0" smtClean="0"/>
              <a:t>Klikk for å redigere tekststiler i malen</a:t>
            </a:r>
          </a:p>
        </p:txBody>
      </p:sp>
    </p:spTree>
    <p:extLst>
      <p:ext uri="{BB962C8B-B14F-4D97-AF65-F5344CB8AC3E}">
        <p14:creationId xmlns:p14="http://schemas.microsoft.com/office/powerpoint/2010/main" val="3987906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652946" y="2339458"/>
            <a:ext cx="8558367"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5" name="Footer Placeholder 4"/>
          <p:cNvSpPr>
            <a:spLocks noGrp="1"/>
          </p:cNvSpPr>
          <p:nvPr>
            <p:ph type="ftr" sz="quarter" idx="11"/>
          </p:nvPr>
        </p:nvSpPr>
        <p:spPr/>
        <p:txBody>
          <a:bodyPr/>
          <a:lstStyle/>
          <a:p>
            <a:endParaRPr lang="nb-NO">
              <a:solidFill>
                <a:srgbClr val="253746">
                  <a:tint val="75000"/>
                </a:srgbClr>
              </a:solidFill>
            </a:endParaRPr>
          </a:p>
        </p:txBody>
      </p:sp>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
        <p:nvSpPr>
          <p:cNvPr id="8" name="Text Placeholder 7"/>
          <p:cNvSpPr>
            <a:spLocks noGrp="1"/>
          </p:cNvSpPr>
          <p:nvPr>
            <p:ph type="body" sz="quarter" idx="13"/>
          </p:nvPr>
        </p:nvSpPr>
        <p:spPr>
          <a:xfrm>
            <a:off x="652946" y="1799620"/>
            <a:ext cx="8558367" cy="477555"/>
          </a:xfrm>
        </p:spPr>
        <p:txBody>
          <a:bodyPr>
            <a:normAutofit/>
          </a:bodyPr>
          <a:lstStyle>
            <a:lvl1pPr marL="0" indent="0">
              <a:buNone/>
              <a:defRPr sz="1800"/>
            </a:lvl1pPr>
          </a:lstStyle>
          <a:p>
            <a:pPr lvl="0"/>
            <a:r>
              <a:rPr lang="nb-NO" dirty="0" smtClean="0"/>
              <a:t>Klikk for å redigere tekststiler i malen</a:t>
            </a:r>
          </a:p>
        </p:txBody>
      </p:sp>
    </p:spTree>
    <p:extLst>
      <p:ext uri="{BB962C8B-B14F-4D97-AF65-F5344CB8AC3E}">
        <p14:creationId xmlns:p14="http://schemas.microsoft.com/office/powerpoint/2010/main" val="134039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652946" y="1799583"/>
            <a:ext cx="8558367" cy="4205608"/>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5" name="Footer Placeholder 4"/>
          <p:cNvSpPr>
            <a:spLocks noGrp="1"/>
          </p:cNvSpPr>
          <p:nvPr>
            <p:ph type="ftr" sz="quarter" idx="11"/>
          </p:nvPr>
        </p:nvSpPr>
        <p:spPr/>
        <p:txBody>
          <a:bodyPr/>
          <a:lstStyle/>
          <a:p>
            <a:endParaRPr lang="nb-NO">
              <a:solidFill>
                <a:srgbClr val="253746">
                  <a:tint val="75000"/>
                </a:srgbClr>
              </a:solidFill>
            </a:endParaRPr>
          </a:p>
        </p:txBody>
      </p:sp>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1804825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5" name="Date Placeholder 4"/>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6" name="Footer Placeholder 5"/>
          <p:cNvSpPr>
            <a:spLocks noGrp="1"/>
          </p:cNvSpPr>
          <p:nvPr>
            <p:ph type="ftr" sz="quarter" idx="11"/>
          </p:nvPr>
        </p:nvSpPr>
        <p:spPr/>
        <p:txBody>
          <a:bodyPr/>
          <a:lstStyle/>
          <a:p>
            <a:endParaRPr lang="nb-NO">
              <a:solidFill>
                <a:srgbClr val="253746">
                  <a:tint val="75000"/>
                </a:srgbClr>
              </a:solidFill>
            </a:endParaRPr>
          </a:p>
        </p:txBody>
      </p:sp>
      <p:sp>
        <p:nvSpPr>
          <p:cNvPr id="7" name="Slide Number Placeholder 6"/>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
        <p:nvSpPr>
          <p:cNvPr id="8" name="Content Placeholder 2"/>
          <p:cNvSpPr>
            <a:spLocks noGrp="1"/>
          </p:cNvSpPr>
          <p:nvPr>
            <p:ph idx="1"/>
          </p:nvPr>
        </p:nvSpPr>
        <p:spPr>
          <a:xfrm>
            <a:off x="652946" y="2339458"/>
            <a:ext cx="4085859"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 name="Content Placeholder 2"/>
          <p:cNvSpPr>
            <a:spLocks noGrp="1"/>
          </p:cNvSpPr>
          <p:nvPr>
            <p:ph idx="14"/>
          </p:nvPr>
        </p:nvSpPr>
        <p:spPr>
          <a:xfrm>
            <a:off x="5117761" y="2339458"/>
            <a:ext cx="4085859"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Text Placeholder 7"/>
          <p:cNvSpPr>
            <a:spLocks noGrp="1"/>
          </p:cNvSpPr>
          <p:nvPr>
            <p:ph type="body" sz="quarter" idx="13"/>
          </p:nvPr>
        </p:nvSpPr>
        <p:spPr>
          <a:xfrm>
            <a:off x="652946" y="1799620"/>
            <a:ext cx="8558367" cy="477555"/>
          </a:xfrm>
        </p:spPr>
        <p:txBody>
          <a:bodyPr>
            <a:normAutofit/>
          </a:bodyPr>
          <a:lstStyle>
            <a:lvl1pPr marL="0" indent="0">
              <a:buNone/>
              <a:defRPr sz="1800"/>
            </a:lvl1pPr>
          </a:lstStyle>
          <a:p>
            <a:pPr lvl="0"/>
            <a:r>
              <a:rPr lang="nb-NO" dirty="0" smtClean="0"/>
              <a:t>Klikk for å redigere tekststiler i malen</a:t>
            </a:r>
          </a:p>
        </p:txBody>
      </p:sp>
    </p:spTree>
    <p:extLst>
      <p:ext uri="{BB962C8B-B14F-4D97-AF65-F5344CB8AC3E}">
        <p14:creationId xmlns:p14="http://schemas.microsoft.com/office/powerpoint/2010/main" val="2713710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Date Placeholder 2"/>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4" name="Footer Placeholder 3"/>
          <p:cNvSpPr>
            <a:spLocks noGrp="1"/>
          </p:cNvSpPr>
          <p:nvPr>
            <p:ph type="ftr" sz="quarter" idx="11"/>
          </p:nvPr>
        </p:nvSpPr>
        <p:spPr/>
        <p:txBody>
          <a:bodyPr/>
          <a:lstStyle/>
          <a:p>
            <a:endParaRPr lang="nb-NO">
              <a:solidFill>
                <a:srgbClr val="253746">
                  <a:tint val="75000"/>
                </a:srgbClr>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1405205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3" name="Footer Placeholder 2"/>
          <p:cNvSpPr>
            <a:spLocks noGrp="1"/>
          </p:cNvSpPr>
          <p:nvPr>
            <p:ph type="ftr" sz="quarter" idx="11"/>
          </p:nvPr>
        </p:nvSpPr>
        <p:spPr/>
        <p:txBody>
          <a:bodyPr/>
          <a:lstStyle/>
          <a:p>
            <a:endParaRPr lang="nb-NO">
              <a:solidFill>
                <a:srgbClr val="253746">
                  <a:tint val="75000"/>
                </a:srgbClr>
              </a:solidFill>
            </a:endParaRPr>
          </a:p>
        </p:txBody>
      </p:sp>
      <p:sp>
        <p:nvSpPr>
          <p:cNvPr id="4" name="Slide Number Placeholder 3"/>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3515255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Bakside">
    <p:spTree>
      <p:nvGrpSpPr>
        <p:cNvPr id="1" name=""/>
        <p:cNvGrpSpPr/>
        <p:nvPr/>
      </p:nvGrpSpPr>
      <p:grpSpPr>
        <a:xfrm>
          <a:off x="0" y="0"/>
          <a:ext cx="0" cy="0"/>
          <a:chOff x="0" y="0"/>
          <a:chExt cx="0" cy="0"/>
        </a:xfrm>
      </p:grpSpPr>
      <p:sp>
        <p:nvSpPr>
          <p:cNvPr id="2" name="Title 1"/>
          <p:cNvSpPr>
            <a:spLocks noGrp="1"/>
          </p:cNvSpPr>
          <p:nvPr>
            <p:ph type="title"/>
          </p:nvPr>
        </p:nvSpPr>
        <p:spPr>
          <a:xfrm>
            <a:off x="674123" y="2881276"/>
            <a:ext cx="8558367" cy="672061"/>
          </a:xfrm>
        </p:spPr>
        <p:txBody>
          <a:bodyPr anchor="ctr"/>
          <a:lstStyle>
            <a:lvl1pPr algn="ctr">
              <a:defRPr>
                <a:solidFill>
                  <a:schemeClr val="tx1"/>
                </a:solidFill>
              </a:defRPr>
            </a:lvl1pPr>
          </a:lstStyle>
          <a:p>
            <a:r>
              <a:rPr lang="nb-NO" dirty="0" smtClean="0"/>
              <a:t>Klikk for å redigere tittelstil</a:t>
            </a:r>
            <a:endParaRPr lang="nb-NO" dirty="0"/>
          </a:p>
        </p:txBody>
      </p:sp>
      <p:sp>
        <p:nvSpPr>
          <p:cNvPr id="3" name="Date Placeholder 2"/>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4" name="Footer Placeholder 3"/>
          <p:cNvSpPr>
            <a:spLocks noGrp="1"/>
          </p:cNvSpPr>
          <p:nvPr>
            <p:ph type="ftr" sz="quarter" idx="11"/>
          </p:nvPr>
        </p:nvSpPr>
        <p:spPr/>
        <p:txBody>
          <a:bodyPr/>
          <a:lstStyle/>
          <a:p>
            <a:endParaRPr lang="nb-NO">
              <a:solidFill>
                <a:srgbClr val="253746">
                  <a:tint val="75000"/>
                </a:srgbClr>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3840526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Title Slide #18">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11" name="Picture Placeholder 2"/>
          <p:cNvSpPr>
            <a:spLocks noGrp="1"/>
          </p:cNvSpPr>
          <p:nvPr>
            <p:ph type="pic" sz="quarter" idx="10" hasCustomPrompt="1"/>
          </p:nvPr>
        </p:nvSpPr>
        <p:spPr>
          <a:xfrm flipV="1">
            <a:off x="-3090" y="2227499"/>
            <a:ext cx="9224719" cy="3936095"/>
          </a:xfrm>
          <a:prstGeom prst="round1Rect">
            <a:avLst>
              <a:gd name="adj" fmla="val 15774"/>
            </a:avLst>
          </a:prstGeom>
          <a:solidFill>
            <a:schemeClr val="bg2"/>
          </a:solidFill>
        </p:spPr>
        <p:txBody>
          <a:bodyPr/>
          <a:lstStyle>
            <a:lvl1pPr marL="0" indent="0">
              <a:buNone/>
              <a:defRPr/>
            </a:lvl1pPr>
          </a:lstStyle>
          <a:p>
            <a:r>
              <a:rPr lang="nb-NO" dirty="0" smtClean="0"/>
              <a:t>   </a:t>
            </a:r>
            <a:endParaRPr lang="nb-NO" dirty="0"/>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366543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1_Title Slide #18">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11" name="Picture Placeholder 2"/>
          <p:cNvSpPr>
            <a:spLocks noGrp="1"/>
          </p:cNvSpPr>
          <p:nvPr>
            <p:ph type="pic" sz="quarter" idx="10" hasCustomPrompt="1"/>
          </p:nvPr>
        </p:nvSpPr>
        <p:spPr>
          <a:xfrm flipV="1">
            <a:off x="-3090" y="2227499"/>
            <a:ext cx="9224719" cy="3936095"/>
          </a:xfrm>
          <a:prstGeom prst="round1Rect">
            <a:avLst>
              <a:gd name="adj" fmla="val 15774"/>
            </a:avLst>
          </a:prstGeom>
          <a:solidFill>
            <a:schemeClr val="bg2"/>
          </a:solidFill>
        </p:spPr>
        <p:txBody>
          <a:bodyPr/>
          <a:lstStyle>
            <a:lvl1pPr marL="0" indent="0">
              <a:buNone/>
              <a:defRPr/>
            </a:lvl1pPr>
          </a:lstStyle>
          <a:p>
            <a:r>
              <a:rPr lang="nb-NO" dirty="0" smtClean="0"/>
              <a:t>   </a:t>
            </a:r>
            <a:endParaRPr lang="nb-NO" dirty="0"/>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817737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Title Slide #11">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0" y="2205430"/>
            <a:ext cx="9225204" cy="3935554"/>
          </a:xfrm>
          <a:prstGeom prst="round1Rect">
            <a:avLst>
              <a:gd name="adj" fmla="val 1517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1517144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Title Slide #12">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1197949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653275" y="863811"/>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652652" y="1799583"/>
            <a:ext cx="8558367" cy="4205608"/>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nb-NO" smtClean="0"/>
              <a:t>Klikk for å redigere tekststiler i malen</a:t>
            </a:r>
          </a:p>
        </p:txBody>
      </p:sp>
      <p:sp>
        <p:nvSpPr>
          <p:cNvPr id="4" name="Date Placeholder 3"/>
          <p:cNvSpPr>
            <a:spLocks noGrp="1"/>
          </p:cNvSpPr>
          <p:nvPr>
            <p:ph type="dt" sz="half" idx="10"/>
          </p:nvPr>
        </p:nvSpPr>
        <p:spPr/>
        <p:txBody>
          <a:bodyPr/>
          <a:lstStyle/>
          <a:p>
            <a:endParaRPr lang="nb-NO">
              <a:solidFill>
                <a:srgbClr val="253746">
                  <a:tint val="75000"/>
                </a:srgbClr>
              </a:solidFill>
            </a:endParaRPr>
          </a:p>
        </p:txBody>
      </p:sp>
      <p:sp>
        <p:nvSpPr>
          <p:cNvPr id="5" name="Footer Placeholder 4"/>
          <p:cNvSpPr>
            <a:spLocks noGrp="1"/>
          </p:cNvSpPr>
          <p:nvPr>
            <p:ph type="ftr" sz="quarter" idx="11"/>
          </p:nvPr>
        </p:nvSpPr>
        <p:spPr/>
        <p:txBody>
          <a:bodyPr/>
          <a:lstStyle/>
          <a:p>
            <a:endParaRPr lang="nb-NO">
              <a:solidFill>
                <a:srgbClr val="253746">
                  <a:tint val="75000"/>
                </a:srgbClr>
              </a:solidFill>
            </a:endParaRPr>
          </a:p>
        </p:txBody>
      </p:sp>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3976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833706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1292907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076475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075151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2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8635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3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875039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4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335417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5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003775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6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86286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7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793125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653275" y="863811"/>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5" name="Date Placeholder 4"/>
          <p:cNvSpPr>
            <a:spLocks noGrp="1"/>
          </p:cNvSpPr>
          <p:nvPr>
            <p:ph type="dt" sz="half" idx="10"/>
          </p:nvPr>
        </p:nvSpPr>
        <p:spPr/>
        <p:txBody>
          <a:bodyPr/>
          <a:lstStyle/>
          <a:p>
            <a:endParaRPr lang="nb-NO">
              <a:solidFill>
                <a:srgbClr val="253746">
                  <a:tint val="75000"/>
                </a:srgbClr>
              </a:solidFill>
            </a:endParaRPr>
          </a:p>
        </p:txBody>
      </p:sp>
      <p:sp>
        <p:nvSpPr>
          <p:cNvPr id="6" name="Footer Placeholder 5"/>
          <p:cNvSpPr>
            <a:spLocks noGrp="1"/>
          </p:cNvSpPr>
          <p:nvPr>
            <p:ph type="ftr" sz="quarter" idx="11"/>
          </p:nvPr>
        </p:nvSpPr>
        <p:spPr/>
        <p:txBody>
          <a:bodyPr/>
          <a:lstStyle/>
          <a:p>
            <a:endParaRPr lang="nb-NO">
              <a:solidFill>
                <a:srgbClr val="253746">
                  <a:tint val="75000"/>
                </a:srgbClr>
              </a:solidFill>
            </a:endParaRPr>
          </a:p>
        </p:txBody>
      </p:sp>
      <p:sp>
        <p:nvSpPr>
          <p:cNvPr id="7" name="Slide Number Placeholder 6"/>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
        <p:nvSpPr>
          <p:cNvPr id="8" name="Content Placeholder 2"/>
          <p:cNvSpPr>
            <a:spLocks noGrp="1"/>
          </p:cNvSpPr>
          <p:nvPr>
            <p:ph idx="1"/>
          </p:nvPr>
        </p:nvSpPr>
        <p:spPr>
          <a:xfrm>
            <a:off x="652652" y="2339458"/>
            <a:ext cx="4085859"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 name="Content Placeholder 2"/>
          <p:cNvSpPr>
            <a:spLocks noGrp="1"/>
          </p:cNvSpPr>
          <p:nvPr>
            <p:ph idx="14"/>
          </p:nvPr>
        </p:nvSpPr>
        <p:spPr>
          <a:xfrm>
            <a:off x="5117559" y="2339458"/>
            <a:ext cx="4085859"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Text Placeholder 7"/>
          <p:cNvSpPr>
            <a:spLocks noGrp="1"/>
          </p:cNvSpPr>
          <p:nvPr>
            <p:ph type="body" sz="quarter" idx="13"/>
          </p:nvPr>
        </p:nvSpPr>
        <p:spPr>
          <a:xfrm>
            <a:off x="652652" y="1799595"/>
            <a:ext cx="8558367" cy="477555"/>
          </a:xfrm>
        </p:spPr>
        <p:txBody>
          <a:bodyPr>
            <a:normAutofit/>
          </a:bodyPr>
          <a:lstStyle>
            <a:lvl1pPr marL="0" indent="0">
              <a:buNone/>
              <a:defRPr sz="1800"/>
            </a:lvl1pPr>
          </a:lstStyle>
          <a:p>
            <a:pPr lvl="0"/>
            <a:r>
              <a:rPr lang="nb-NO" dirty="0" smtClean="0"/>
              <a:t>Klikk for å redigere tekststiler i malen</a:t>
            </a:r>
          </a:p>
        </p:txBody>
      </p:sp>
    </p:spTree>
    <p:extLst>
      <p:ext uri="{BB962C8B-B14F-4D97-AF65-F5344CB8AC3E}">
        <p14:creationId xmlns:p14="http://schemas.microsoft.com/office/powerpoint/2010/main" val="2934324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1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1362432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652946" y="2339458"/>
            <a:ext cx="8558367"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5" name="Footer Placeholder 4"/>
          <p:cNvSpPr>
            <a:spLocks noGrp="1"/>
          </p:cNvSpPr>
          <p:nvPr>
            <p:ph type="ftr" sz="quarter" idx="11"/>
          </p:nvPr>
        </p:nvSpPr>
        <p:spPr/>
        <p:txBody>
          <a:bodyPr/>
          <a:lstStyle/>
          <a:p>
            <a:endParaRPr lang="nb-NO">
              <a:solidFill>
                <a:srgbClr val="253746">
                  <a:tint val="75000"/>
                </a:srgbClr>
              </a:solidFill>
            </a:endParaRPr>
          </a:p>
        </p:txBody>
      </p:sp>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
        <p:nvSpPr>
          <p:cNvPr id="8" name="Text Placeholder 7"/>
          <p:cNvSpPr>
            <a:spLocks noGrp="1"/>
          </p:cNvSpPr>
          <p:nvPr>
            <p:ph type="body" sz="quarter" idx="13"/>
          </p:nvPr>
        </p:nvSpPr>
        <p:spPr>
          <a:xfrm>
            <a:off x="652946" y="1799620"/>
            <a:ext cx="8558367" cy="477555"/>
          </a:xfrm>
        </p:spPr>
        <p:txBody>
          <a:bodyPr>
            <a:normAutofit/>
          </a:bodyPr>
          <a:lstStyle>
            <a:lvl1pPr marL="0" indent="0">
              <a:buNone/>
              <a:defRPr sz="1800"/>
            </a:lvl1pPr>
          </a:lstStyle>
          <a:p>
            <a:pPr lvl="0"/>
            <a:r>
              <a:rPr lang="nb-NO" dirty="0" smtClean="0"/>
              <a:t>Klikk for å redigere tekststiler i malen</a:t>
            </a:r>
          </a:p>
        </p:txBody>
      </p:sp>
    </p:spTree>
    <p:extLst>
      <p:ext uri="{BB962C8B-B14F-4D97-AF65-F5344CB8AC3E}">
        <p14:creationId xmlns:p14="http://schemas.microsoft.com/office/powerpoint/2010/main" val="2801600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652946" y="1799583"/>
            <a:ext cx="8558367" cy="4205608"/>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5" name="Footer Placeholder 4"/>
          <p:cNvSpPr>
            <a:spLocks noGrp="1"/>
          </p:cNvSpPr>
          <p:nvPr>
            <p:ph type="ftr" sz="quarter" idx="11"/>
          </p:nvPr>
        </p:nvSpPr>
        <p:spPr/>
        <p:txBody>
          <a:bodyPr/>
          <a:lstStyle/>
          <a:p>
            <a:endParaRPr lang="nb-NO">
              <a:solidFill>
                <a:srgbClr val="253746">
                  <a:tint val="75000"/>
                </a:srgbClr>
              </a:solidFill>
            </a:endParaRPr>
          </a:p>
        </p:txBody>
      </p:sp>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599554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5" name="Date Placeholder 4"/>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6" name="Footer Placeholder 5"/>
          <p:cNvSpPr>
            <a:spLocks noGrp="1"/>
          </p:cNvSpPr>
          <p:nvPr>
            <p:ph type="ftr" sz="quarter" idx="11"/>
          </p:nvPr>
        </p:nvSpPr>
        <p:spPr/>
        <p:txBody>
          <a:bodyPr/>
          <a:lstStyle/>
          <a:p>
            <a:endParaRPr lang="nb-NO">
              <a:solidFill>
                <a:srgbClr val="253746">
                  <a:tint val="75000"/>
                </a:srgbClr>
              </a:solidFill>
            </a:endParaRPr>
          </a:p>
        </p:txBody>
      </p:sp>
      <p:sp>
        <p:nvSpPr>
          <p:cNvPr id="7" name="Slide Number Placeholder 6"/>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
        <p:nvSpPr>
          <p:cNvPr id="8" name="Content Placeholder 2"/>
          <p:cNvSpPr>
            <a:spLocks noGrp="1"/>
          </p:cNvSpPr>
          <p:nvPr>
            <p:ph idx="1"/>
          </p:nvPr>
        </p:nvSpPr>
        <p:spPr>
          <a:xfrm>
            <a:off x="652946" y="2339458"/>
            <a:ext cx="4085859"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 name="Content Placeholder 2"/>
          <p:cNvSpPr>
            <a:spLocks noGrp="1"/>
          </p:cNvSpPr>
          <p:nvPr>
            <p:ph idx="14"/>
          </p:nvPr>
        </p:nvSpPr>
        <p:spPr>
          <a:xfrm>
            <a:off x="5117761" y="2339458"/>
            <a:ext cx="4085859"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Text Placeholder 7"/>
          <p:cNvSpPr>
            <a:spLocks noGrp="1"/>
          </p:cNvSpPr>
          <p:nvPr>
            <p:ph type="body" sz="quarter" idx="13"/>
          </p:nvPr>
        </p:nvSpPr>
        <p:spPr>
          <a:xfrm>
            <a:off x="652946" y="1799620"/>
            <a:ext cx="8558367" cy="477555"/>
          </a:xfrm>
        </p:spPr>
        <p:txBody>
          <a:bodyPr>
            <a:normAutofit/>
          </a:bodyPr>
          <a:lstStyle>
            <a:lvl1pPr marL="0" indent="0">
              <a:buNone/>
              <a:defRPr sz="1800"/>
            </a:lvl1pPr>
          </a:lstStyle>
          <a:p>
            <a:pPr lvl="0"/>
            <a:r>
              <a:rPr lang="nb-NO" dirty="0" smtClean="0"/>
              <a:t>Klikk for å redigere tekststiler i malen</a:t>
            </a:r>
          </a:p>
        </p:txBody>
      </p:sp>
    </p:spTree>
    <p:extLst>
      <p:ext uri="{BB962C8B-B14F-4D97-AF65-F5344CB8AC3E}">
        <p14:creationId xmlns:p14="http://schemas.microsoft.com/office/powerpoint/2010/main" val="1200674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653569" y="864083"/>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Date Placeholder 2"/>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4" name="Footer Placeholder 3"/>
          <p:cNvSpPr>
            <a:spLocks noGrp="1"/>
          </p:cNvSpPr>
          <p:nvPr>
            <p:ph type="ftr" sz="quarter" idx="11"/>
          </p:nvPr>
        </p:nvSpPr>
        <p:spPr/>
        <p:txBody>
          <a:bodyPr/>
          <a:lstStyle/>
          <a:p>
            <a:endParaRPr lang="nb-NO">
              <a:solidFill>
                <a:srgbClr val="253746">
                  <a:tint val="75000"/>
                </a:srgbClr>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2263827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3" name="Footer Placeholder 2"/>
          <p:cNvSpPr>
            <a:spLocks noGrp="1"/>
          </p:cNvSpPr>
          <p:nvPr>
            <p:ph type="ftr" sz="quarter" idx="11"/>
          </p:nvPr>
        </p:nvSpPr>
        <p:spPr/>
        <p:txBody>
          <a:bodyPr/>
          <a:lstStyle/>
          <a:p>
            <a:endParaRPr lang="nb-NO">
              <a:solidFill>
                <a:srgbClr val="253746">
                  <a:tint val="75000"/>
                </a:srgbClr>
              </a:solidFill>
            </a:endParaRPr>
          </a:p>
        </p:txBody>
      </p:sp>
      <p:sp>
        <p:nvSpPr>
          <p:cNvPr id="4" name="Slide Number Placeholder 3"/>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3166468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Bakside">
    <p:spTree>
      <p:nvGrpSpPr>
        <p:cNvPr id="1" name=""/>
        <p:cNvGrpSpPr/>
        <p:nvPr/>
      </p:nvGrpSpPr>
      <p:grpSpPr>
        <a:xfrm>
          <a:off x="0" y="0"/>
          <a:ext cx="0" cy="0"/>
          <a:chOff x="0" y="0"/>
          <a:chExt cx="0" cy="0"/>
        </a:xfrm>
      </p:grpSpPr>
      <p:sp>
        <p:nvSpPr>
          <p:cNvPr id="2" name="Title 1"/>
          <p:cNvSpPr>
            <a:spLocks noGrp="1"/>
          </p:cNvSpPr>
          <p:nvPr>
            <p:ph type="title"/>
          </p:nvPr>
        </p:nvSpPr>
        <p:spPr>
          <a:xfrm>
            <a:off x="674123" y="2881276"/>
            <a:ext cx="8558367" cy="672061"/>
          </a:xfrm>
        </p:spPr>
        <p:txBody>
          <a:bodyPr anchor="ctr"/>
          <a:lstStyle>
            <a:lvl1pPr algn="ctr">
              <a:defRPr>
                <a:solidFill>
                  <a:schemeClr val="tx1"/>
                </a:solidFill>
              </a:defRPr>
            </a:lvl1pPr>
          </a:lstStyle>
          <a:p>
            <a:r>
              <a:rPr lang="nb-NO" dirty="0" smtClean="0"/>
              <a:t>Klikk for å redigere tittelstil</a:t>
            </a:r>
            <a:endParaRPr lang="nb-NO" dirty="0"/>
          </a:p>
        </p:txBody>
      </p:sp>
      <p:sp>
        <p:nvSpPr>
          <p:cNvPr id="3" name="Date Placeholder 2"/>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4" name="Footer Placeholder 3"/>
          <p:cNvSpPr>
            <a:spLocks noGrp="1"/>
          </p:cNvSpPr>
          <p:nvPr>
            <p:ph type="ftr" sz="quarter" idx="11"/>
          </p:nvPr>
        </p:nvSpPr>
        <p:spPr/>
        <p:txBody>
          <a:bodyPr/>
          <a:lstStyle/>
          <a:p>
            <a:endParaRPr lang="nb-NO">
              <a:solidFill>
                <a:srgbClr val="253746">
                  <a:tint val="75000"/>
                </a:srgbClr>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1598225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653275" y="863811"/>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Date Placeholder 2"/>
          <p:cNvSpPr>
            <a:spLocks noGrp="1"/>
          </p:cNvSpPr>
          <p:nvPr>
            <p:ph type="dt" sz="half" idx="10"/>
          </p:nvPr>
        </p:nvSpPr>
        <p:spPr/>
        <p:txBody>
          <a:bodyPr/>
          <a:lstStyle/>
          <a:p>
            <a:endParaRPr lang="nb-NO">
              <a:solidFill>
                <a:srgbClr val="253746">
                  <a:tint val="75000"/>
                </a:srgbClr>
              </a:solidFill>
            </a:endParaRPr>
          </a:p>
        </p:txBody>
      </p:sp>
      <p:sp>
        <p:nvSpPr>
          <p:cNvPr id="4" name="Footer Placeholder 3"/>
          <p:cNvSpPr>
            <a:spLocks noGrp="1"/>
          </p:cNvSpPr>
          <p:nvPr>
            <p:ph type="ftr" sz="quarter" idx="11"/>
          </p:nvPr>
        </p:nvSpPr>
        <p:spPr/>
        <p:txBody>
          <a:bodyPr/>
          <a:lstStyle/>
          <a:p>
            <a:endParaRPr lang="nb-NO">
              <a:solidFill>
                <a:srgbClr val="253746">
                  <a:tint val="75000"/>
                </a:srgbClr>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1089306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b-NO">
              <a:solidFill>
                <a:srgbClr val="253746">
                  <a:tint val="75000"/>
                </a:srgbClr>
              </a:solidFill>
            </a:endParaRPr>
          </a:p>
        </p:txBody>
      </p:sp>
      <p:sp>
        <p:nvSpPr>
          <p:cNvPr id="3" name="Footer Placeholder 2"/>
          <p:cNvSpPr>
            <a:spLocks noGrp="1"/>
          </p:cNvSpPr>
          <p:nvPr>
            <p:ph type="ftr" sz="quarter" idx="11"/>
          </p:nvPr>
        </p:nvSpPr>
        <p:spPr/>
        <p:txBody>
          <a:bodyPr/>
          <a:lstStyle/>
          <a:p>
            <a:endParaRPr lang="nb-NO">
              <a:solidFill>
                <a:srgbClr val="253746">
                  <a:tint val="75000"/>
                </a:srgbClr>
              </a:solidFill>
            </a:endParaRPr>
          </a:p>
        </p:txBody>
      </p:sp>
      <p:sp>
        <p:nvSpPr>
          <p:cNvPr id="4" name="Slide Number Placeholder 3"/>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2150526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Bakside">
    <p:spTree>
      <p:nvGrpSpPr>
        <p:cNvPr id="1" name=""/>
        <p:cNvGrpSpPr/>
        <p:nvPr/>
      </p:nvGrpSpPr>
      <p:grpSpPr>
        <a:xfrm>
          <a:off x="0" y="0"/>
          <a:ext cx="0" cy="0"/>
          <a:chOff x="0" y="0"/>
          <a:chExt cx="0" cy="0"/>
        </a:xfrm>
      </p:grpSpPr>
      <p:sp>
        <p:nvSpPr>
          <p:cNvPr id="2" name="Title 1"/>
          <p:cNvSpPr>
            <a:spLocks noGrp="1"/>
          </p:cNvSpPr>
          <p:nvPr>
            <p:ph type="title"/>
          </p:nvPr>
        </p:nvSpPr>
        <p:spPr>
          <a:xfrm>
            <a:off x="673828" y="2881004"/>
            <a:ext cx="8558367" cy="672061"/>
          </a:xfrm>
        </p:spPr>
        <p:txBody>
          <a:bodyPr anchor="ctr"/>
          <a:lstStyle>
            <a:lvl1pPr algn="ctr">
              <a:defRPr>
                <a:solidFill>
                  <a:schemeClr val="tx1"/>
                </a:solidFill>
              </a:defRPr>
            </a:lvl1pPr>
          </a:lstStyle>
          <a:p>
            <a:r>
              <a:rPr lang="nb-NO" dirty="0" smtClean="0"/>
              <a:t>Klikk for å redigere tittelstil</a:t>
            </a:r>
            <a:endParaRPr lang="nb-NO" dirty="0"/>
          </a:p>
        </p:txBody>
      </p:sp>
      <p:sp>
        <p:nvSpPr>
          <p:cNvPr id="3" name="Date Placeholder 2"/>
          <p:cNvSpPr>
            <a:spLocks noGrp="1"/>
          </p:cNvSpPr>
          <p:nvPr>
            <p:ph type="dt" sz="half" idx="10"/>
          </p:nvPr>
        </p:nvSpPr>
        <p:spPr/>
        <p:txBody>
          <a:bodyPr/>
          <a:lstStyle/>
          <a:p>
            <a:endParaRPr lang="nb-NO">
              <a:solidFill>
                <a:srgbClr val="253746">
                  <a:tint val="75000"/>
                </a:srgbClr>
              </a:solidFill>
            </a:endParaRPr>
          </a:p>
        </p:txBody>
      </p:sp>
      <p:sp>
        <p:nvSpPr>
          <p:cNvPr id="4" name="Footer Placeholder 3"/>
          <p:cNvSpPr>
            <a:spLocks noGrp="1"/>
          </p:cNvSpPr>
          <p:nvPr>
            <p:ph type="ftr" sz="quarter" idx="11"/>
          </p:nvPr>
        </p:nvSpPr>
        <p:spPr/>
        <p:txBody>
          <a:bodyPr/>
          <a:lstStyle/>
          <a:p>
            <a:endParaRPr lang="nb-NO">
              <a:solidFill>
                <a:srgbClr val="253746">
                  <a:tint val="75000"/>
                </a:srgbClr>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1405985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18">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11" name="Picture Placeholder 2"/>
          <p:cNvSpPr>
            <a:spLocks noGrp="1"/>
          </p:cNvSpPr>
          <p:nvPr>
            <p:ph type="pic" sz="quarter" idx="10" hasCustomPrompt="1"/>
          </p:nvPr>
        </p:nvSpPr>
        <p:spPr>
          <a:xfrm flipV="1">
            <a:off x="-3193" y="2227499"/>
            <a:ext cx="9224719" cy="3936095"/>
          </a:xfrm>
          <a:prstGeom prst="round1Rect">
            <a:avLst>
              <a:gd name="adj" fmla="val 15774"/>
            </a:avLst>
          </a:prstGeom>
          <a:solidFill>
            <a:schemeClr val="bg2"/>
          </a:solidFill>
        </p:spPr>
        <p:txBody>
          <a:bodyPr/>
          <a:lstStyle>
            <a:lvl1pPr marL="0" indent="0">
              <a:buNone/>
              <a:defRPr/>
            </a:lvl1pPr>
          </a:lstStyle>
          <a:p>
            <a:r>
              <a:rPr lang="nb-NO" dirty="0" smtClean="0"/>
              <a:t>   </a:t>
            </a:r>
            <a:endParaRPr lang="nb-NO" dirty="0"/>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146585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 Slide #18">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11" name="Picture Placeholder 2"/>
          <p:cNvSpPr>
            <a:spLocks noGrp="1"/>
          </p:cNvSpPr>
          <p:nvPr>
            <p:ph type="pic" sz="quarter" idx="10" hasCustomPrompt="1"/>
          </p:nvPr>
        </p:nvSpPr>
        <p:spPr>
          <a:xfrm flipV="1">
            <a:off x="-3193" y="2227499"/>
            <a:ext cx="9224719" cy="3936095"/>
          </a:xfrm>
          <a:prstGeom prst="round1Rect">
            <a:avLst>
              <a:gd name="adj" fmla="val 15774"/>
            </a:avLst>
          </a:prstGeom>
          <a:solidFill>
            <a:schemeClr val="bg2"/>
          </a:solidFill>
        </p:spPr>
        <p:txBody>
          <a:bodyPr/>
          <a:lstStyle>
            <a:lvl1pPr marL="0" indent="0">
              <a:buNone/>
              <a:defRPr/>
            </a:lvl1pPr>
          </a:lstStyle>
          <a:p>
            <a:r>
              <a:rPr lang="nb-NO" dirty="0" smtClean="0"/>
              <a:t>   </a:t>
            </a:r>
            <a:endParaRPr lang="nb-NO" dirty="0"/>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1020635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11">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0" y="2205149"/>
            <a:ext cx="9225204" cy="3935554"/>
          </a:xfrm>
          <a:prstGeom prst="round1Rect">
            <a:avLst>
              <a:gd name="adj" fmla="val 1517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156183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tellysbilde">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4"/>
            <a:ext cx="9942002" cy="6877329"/>
          </a:xfrm>
          <a:prstGeom prst="rect">
            <a:avLst/>
          </a:prstGeom>
        </p:spPr>
      </p:pic>
    </p:spTree>
    <p:extLst>
      <p:ext uri="{BB962C8B-B14F-4D97-AF65-F5344CB8AC3E}">
        <p14:creationId xmlns:p14="http://schemas.microsoft.com/office/powerpoint/2010/main" val="169394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12">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0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1273478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02"/>
            <a:ext cx="9225204" cy="3935554"/>
          </a:xfrm>
          <a:prstGeom prst="round1Rect">
            <a:avLst>
              <a:gd name="adj" fmla="val 1579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1469123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02"/>
            <a:ext cx="9225204" cy="3935554"/>
          </a:xfrm>
          <a:prstGeom prst="round1Rect">
            <a:avLst>
              <a:gd name="adj" fmla="val 1579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254749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0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1015209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0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121156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0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1885077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0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3887673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0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1744885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5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0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3873507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6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0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732741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942002" cy="6877328"/>
          </a:xfrm>
          <a:prstGeom prst="rect">
            <a:avLst/>
          </a:prstGeom>
        </p:spPr>
      </p:pic>
    </p:spTree>
    <p:extLst>
      <p:ext uri="{BB962C8B-B14F-4D97-AF65-F5344CB8AC3E}">
        <p14:creationId xmlns:p14="http://schemas.microsoft.com/office/powerpoint/2010/main" val="1582922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7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0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2123704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352440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653265" y="863802"/>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652642" y="2339458"/>
            <a:ext cx="8558367"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5" name="Footer Placeholder 4"/>
          <p:cNvSpPr>
            <a:spLocks noGrp="1"/>
          </p:cNvSpPr>
          <p:nvPr>
            <p:ph type="ftr" sz="quarter" idx="11"/>
          </p:nvPr>
        </p:nvSpPr>
        <p:spPr/>
        <p:txBody>
          <a:bodyPr/>
          <a:lstStyle/>
          <a:p>
            <a:endParaRPr lang="nb-NO">
              <a:solidFill>
                <a:srgbClr val="253746">
                  <a:tint val="75000"/>
                </a:srgbClr>
              </a:solidFill>
            </a:endParaRPr>
          </a:p>
        </p:txBody>
      </p:sp>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
        <p:nvSpPr>
          <p:cNvPr id="8" name="Text Placeholder 7"/>
          <p:cNvSpPr>
            <a:spLocks noGrp="1"/>
          </p:cNvSpPr>
          <p:nvPr>
            <p:ph type="body" sz="quarter" idx="13"/>
          </p:nvPr>
        </p:nvSpPr>
        <p:spPr>
          <a:xfrm>
            <a:off x="652642" y="1799586"/>
            <a:ext cx="8558367" cy="477555"/>
          </a:xfrm>
        </p:spPr>
        <p:txBody>
          <a:bodyPr>
            <a:normAutofit/>
          </a:bodyPr>
          <a:lstStyle>
            <a:lvl1pPr marL="0" indent="0">
              <a:buNone/>
              <a:defRPr sz="1800"/>
            </a:lvl1pPr>
          </a:lstStyle>
          <a:p>
            <a:pPr lvl="0"/>
            <a:r>
              <a:rPr lang="nb-NO" dirty="0" smtClean="0"/>
              <a:t>Klikk for å redigere tekststiler i malen</a:t>
            </a:r>
          </a:p>
        </p:txBody>
      </p:sp>
    </p:spTree>
    <p:extLst>
      <p:ext uri="{BB962C8B-B14F-4D97-AF65-F5344CB8AC3E}">
        <p14:creationId xmlns:p14="http://schemas.microsoft.com/office/powerpoint/2010/main" val="3013811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653265" y="863802"/>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652642" y="1799583"/>
            <a:ext cx="8558367" cy="4205608"/>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5" name="Footer Placeholder 4"/>
          <p:cNvSpPr>
            <a:spLocks noGrp="1"/>
          </p:cNvSpPr>
          <p:nvPr>
            <p:ph type="ftr" sz="quarter" idx="11"/>
          </p:nvPr>
        </p:nvSpPr>
        <p:spPr/>
        <p:txBody>
          <a:bodyPr/>
          <a:lstStyle/>
          <a:p>
            <a:endParaRPr lang="nb-NO">
              <a:solidFill>
                <a:srgbClr val="253746">
                  <a:tint val="75000"/>
                </a:srgbClr>
              </a:solidFill>
            </a:endParaRPr>
          </a:p>
        </p:txBody>
      </p:sp>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494763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653265" y="863802"/>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5" name="Date Placeholder 4"/>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6" name="Footer Placeholder 5"/>
          <p:cNvSpPr>
            <a:spLocks noGrp="1"/>
          </p:cNvSpPr>
          <p:nvPr>
            <p:ph type="ftr" sz="quarter" idx="11"/>
          </p:nvPr>
        </p:nvSpPr>
        <p:spPr/>
        <p:txBody>
          <a:bodyPr/>
          <a:lstStyle/>
          <a:p>
            <a:endParaRPr lang="nb-NO">
              <a:solidFill>
                <a:srgbClr val="253746">
                  <a:tint val="75000"/>
                </a:srgbClr>
              </a:solidFill>
            </a:endParaRPr>
          </a:p>
        </p:txBody>
      </p:sp>
      <p:sp>
        <p:nvSpPr>
          <p:cNvPr id="7" name="Slide Number Placeholder 6"/>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
        <p:nvSpPr>
          <p:cNvPr id="8" name="Content Placeholder 2"/>
          <p:cNvSpPr>
            <a:spLocks noGrp="1"/>
          </p:cNvSpPr>
          <p:nvPr>
            <p:ph idx="1"/>
          </p:nvPr>
        </p:nvSpPr>
        <p:spPr>
          <a:xfrm>
            <a:off x="652642" y="2339458"/>
            <a:ext cx="4085859"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 name="Content Placeholder 2"/>
          <p:cNvSpPr>
            <a:spLocks noGrp="1"/>
          </p:cNvSpPr>
          <p:nvPr>
            <p:ph idx="14"/>
          </p:nvPr>
        </p:nvSpPr>
        <p:spPr>
          <a:xfrm>
            <a:off x="5117550" y="2339458"/>
            <a:ext cx="4085859"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Text Placeholder 7"/>
          <p:cNvSpPr>
            <a:spLocks noGrp="1"/>
          </p:cNvSpPr>
          <p:nvPr>
            <p:ph type="body" sz="quarter" idx="13"/>
          </p:nvPr>
        </p:nvSpPr>
        <p:spPr>
          <a:xfrm>
            <a:off x="652642" y="1799586"/>
            <a:ext cx="8558367" cy="477555"/>
          </a:xfrm>
        </p:spPr>
        <p:txBody>
          <a:bodyPr>
            <a:normAutofit/>
          </a:bodyPr>
          <a:lstStyle>
            <a:lvl1pPr marL="0" indent="0">
              <a:buNone/>
              <a:defRPr sz="1800"/>
            </a:lvl1pPr>
          </a:lstStyle>
          <a:p>
            <a:pPr lvl="0"/>
            <a:r>
              <a:rPr lang="nb-NO" dirty="0" smtClean="0"/>
              <a:t>Klikk for å redigere tekststiler i malen</a:t>
            </a:r>
          </a:p>
        </p:txBody>
      </p:sp>
    </p:spTree>
    <p:extLst>
      <p:ext uri="{BB962C8B-B14F-4D97-AF65-F5344CB8AC3E}">
        <p14:creationId xmlns:p14="http://schemas.microsoft.com/office/powerpoint/2010/main" val="3685456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653265" y="863802"/>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Date Placeholder 2"/>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4" name="Footer Placeholder 3"/>
          <p:cNvSpPr>
            <a:spLocks noGrp="1"/>
          </p:cNvSpPr>
          <p:nvPr>
            <p:ph type="ftr" sz="quarter" idx="11"/>
          </p:nvPr>
        </p:nvSpPr>
        <p:spPr/>
        <p:txBody>
          <a:bodyPr/>
          <a:lstStyle/>
          <a:p>
            <a:endParaRPr lang="nb-NO">
              <a:solidFill>
                <a:srgbClr val="253746">
                  <a:tint val="75000"/>
                </a:srgbClr>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3252424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3" name="Footer Placeholder 2"/>
          <p:cNvSpPr>
            <a:spLocks noGrp="1"/>
          </p:cNvSpPr>
          <p:nvPr>
            <p:ph type="ftr" sz="quarter" idx="11"/>
          </p:nvPr>
        </p:nvSpPr>
        <p:spPr/>
        <p:txBody>
          <a:bodyPr/>
          <a:lstStyle/>
          <a:p>
            <a:endParaRPr lang="nb-NO">
              <a:solidFill>
                <a:srgbClr val="253746">
                  <a:tint val="75000"/>
                </a:srgbClr>
              </a:solidFill>
            </a:endParaRPr>
          </a:p>
        </p:txBody>
      </p:sp>
      <p:sp>
        <p:nvSpPr>
          <p:cNvPr id="4" name="Slide Number Placeholder 3"/>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756789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Bakside">
    <p:spTree>
      <p:nvGrpSpPr>
        <p:cNvPr id="1" name=""/>
        <p:cNvGrpSpPr/>
        <p:nvPr/>
      </p:nvGrpSpPr>
      <p:grpSpPr>
        <a:xfrm>
          <a:off x="0" y="0"/>
          <a:ext cx="0" cy="0"/>
          <a:chOff x="0" y="0"/>
          <a:chExt cx="0" cy="0"/>
        </a:xfrm>
      </p:grpSpPr>
      <p:sp>
        <p:nvSpPr>
          <p:cNvPr id="2" name="Title 1"/>
          <p:cNvSpPr>
            <a:spLocks noGrp="1"/>
          </p:cNvSpPr>
          <p:nvPr>
            <p:ph type="title"/>
          </p:nvPr>
        </p:nvSpPr>
        <p:spPr>
          <a:xfrm>
            <a:off x="673819" y="2880995"/>
            <a:ext cx="8558367" cy="672061"/>
          </a:xfrm>
        </p:spPr>
        <p:txBody>
          <a:bodyPr anchor="ctr"/>
          <a:lstStyle>
            <a:lvl1pPr algn="ctr">
              <a:defRPr>
                <a:solidFill>
                  <a:schemeClr val="tx1"/>
                </a:solidFill>
              </a:defRPr>
            </a:lvl1pPr>
          </a:lstStyle>
          <a:p>
            <a:r>
              <a:rPr lang="nb-NO" dirty="0" smtClean="0"/>
              <a:t>Klikk for å redigere tittelstil</a:t>
            </a:r>
            <a:endParaRPr lang="nb-NO" dirty="0"/>
          </a:p>
        </p:txBody>
      </p:sp>
      <p:sp>
        <p:nvSpPr>
          <p:cNvPr id="3" name="Date Placeholder 2"/>
          <p:cNvSpPr>
            <a:spLocks noGrp="1"/>
          </p:cNvSpPr>
          <p:nvPr>
            <p:ph type="dt" sz="half" idx="10"/>
          </p:nvPr>
        </p:nvSpPr>
        <p:spPr/>
        <p:txBody>
          <a:bodyPr/>
          <a:lstStyle/>
          <a:p>
            <a:fld id="{72735F84-DF56-4B40-82DA-16F78AD94DF9}" type="datetimeFigureOut">
              <a:rPr lang="nb-NO" smtClean="0">
                <a:solidFill>
                  <a:srgbClr val="253746">
                    <a:tint val="75000"/>
                  </a:srgbClr>
                </a:solidFill>
              </a:rPr>
              <a:pPr/>
              <a:t>29.03.2017</a:t>
            </a:fld>
            <a:endParaRPr lang="nb-NO">
              <a:solidFill>
                <a:srgbClr val="253746">
                  <a:tint val="75000"/>
                </a:srgbClr>
              </a:solidFill>
            </a:endParaRPr>
          </a:p>
        </p:txBody>
      </p:sp>
      <p:sp>
        <p:nvSpPr>
          <p:cNvPr id="4" name="Footer Placeholder 3"/>
          <p:cNvSpPr>
            <a:spLocks noGrp="1"/>
          </p:cNvSpPr>
          <p:nvPr>
            <p:ph type="ftr" sz="quarter" idx="11"/>
          </p:nvPr>
        </p:nvSpPr>
        <p:spPr/>
        <p:txBody>
          <a:bodyPr/>
          <a:lstStyle/>
          <a:p>
            <a:endParaRPr lang="nb-NO">
              <a:solidFill>
                <a:srgbClr val="253746">
                  <a:tint val="75000"/>
                </a:srgbClr>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3158603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18">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11" name="Picture Placeholder 2"/>
          <p:cNvSpPr>
            <a:spLocks noGrp="1"/>
          </p:cNvSpPr>
          <p:nvPr>
            <p:ph type="pic" sz="quarter" idx="10" hasCustomPrompt="1"/>
          </p:nvPr>
        </p:nvSpPr>
        <p:spPr>
          <a:xfrm flipV="1">
            <a:off x="-3193" y="2227499"/>
            <a:ext cx="9224719" cy="3936095"/>
          </a:xfrm>
          <a:prstGeom prst="round1Rect">
            <a:avLst>
              <a:gd name="adj" fmla="val 15774"/>
            </a:avLst>
          </a:prstGeom>
          <a:solidFill>
            <a:schemeClr val="bg2"/>
          </a:solidFill>
        </p:spPr>
        <p:txBody>
          <a:bodyPr/>
          <a:lstStyle>
            <a:lvl1pPr marL="0" indent="0">
              <a:buNone/>
              <a:defRPr/>
            </a:lvl1pPr>
          </a:lstStyle>
          <a:p>
            <a:r>
              <a:rPr lang="nb-NO" dirty="0" smtClean="0"/>
              <a:t>   </a:t>
            </a:r>
            <a:endParaRPr lang="nb-NO" dirty="0"/>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370053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Title Slide #18">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11" name="Picture Placeholder 2"/>
          <p:cNvSpPr>
            <a:spLocks noGrp="1"/>
          </p:cNvSpPr>
          <p:nvPr>
            <p:ph type="pic" sz="quarter" idx="10" hasCustomPrompt="1"/>
          </p:nvPr>
        </p:nvSpPr>
        <p:spPr>
          <a:xfrm flipV="1">
            <a:off x="-3193" y="2227499"/>
            <a:ext cx="9224719" cy="3936095"/>
          </a:xfrm>
          <a:prstGeom prst="round1Rect">
            <a:avLst>
              <a:gd name="adj" fmla="val 15774"/>
            </a:avLst>
          </a:prstGeom>
          <a:solidFill>
            <a:schemeClr val="bg2"/>
          </a:solidFill>
        </p:spPr>
        <p:txBody>
          <a:bodyPr/>
          <a:lstStyle>
            <a:lvl1pPr marL="0" indent="0">
              <a:buNone/>
              <a:defRPr/>
            </a:lvl1pPr>
          </a:lstStyle>
          <a:p>
            <a:r>
              <a:rPr lang="nb-NO" dirty="0" smtClean="0"/>
              <a:t>   </a:t>
            </a:r>
            <a:endParaRPr lang="nb-NO" dirty="0"/>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279029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tellysbilde">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9941999" cy="6877328"/>
          </a:xfrm>
          <a:prstGeom prst="rect">
            <a:avLst/>
          </a:prstGeom>
        </p:spPr>
      </p:pic>
    </p:spTree>
    <p:extLst>
      <p:ext uri="{BB962C8B-B14F-4D97-AF65-F5344CB8AC3E}">
        <p14:creationId xmlns:p14="http://schemas.microsoft.com/office/powerpoint/2010/main" val="942509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11">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0" y="2205149"/>
            <a:ext cx="9225204" cy="3935554"/>
          </a:xfrm>
          <a:prstGeom prst="round1Rect">
            <a:avLst>
              <a:gd name="adj" fmla="val 1517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3693646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12">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0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289810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02"/>
            <a:ext cx="9225204" cy="3935554"/>
          </a:xfrm>
          <a:prstGeom prst="round1Rect">
            <a:avLst>
              <a:gd name="adj" fmla="val 1579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1526682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02"/>
            <a:ext cx="9225204" cy="3935554"/>
          </a:xfrm>
          <a:prstGeom prst="round1Rect">
            <a:avLst>
              <a:gd name="adj" fmla="val 1579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4140483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0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1695103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0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2028222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0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1557328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0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92463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4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0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3332919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5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0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1603662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18">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61"/>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11" name="Picture Placeholder 2"/>
          <p:cNvSpPr>
            <a:spLocks noGrp="1"/>
          </p:cNvSpPr>
          <p:nvPr>
            <p:ph type="pic" sz="quarter" idx="10" hasCustomPrompt="1"/>
          </p:nvPr>
        </p:nvSpPr>
        <p:spPr>
          <a:xfrm flipV="1">
            <a:off x="-3192" y="2227499"/>
            <a:ext cx="9224719" cy="3936095"/>
          </a:xfrm>
          <a:prstGeom prst="round1Rect">
            <a:avLst>
              <a:gd name="adj" fmla="val 15774"/>
            </a:avLst>
          </a:prstGeom>
          <a:solidFill>
            <a:schemeClr val="bg2"/>
          </a:solidFill>
        </p:spPr>
        <p:txBody>
          <a:bodyPr/>
          <a:lstStyle>
            <a:lvl1pPr marL="0" indent="0">
              <a:buNone/>
              <a:defRPr/>
            </a:lvl1pPr>
          </a:lstStyle>
          <a:p>
            <a:r>
              <a:rPr lang="nb-NO" dirty="0" smtClean="0"/>
              <a:t>   </a:t>
            </a:r>
            <a:endParaRPr lang="nb-NO" dirty="0"/>
          </a:p>
        </p:txBody>
      </p:sp>
      <p:sp>
        <p:nvSpPr>
          <p:cNvPr id="8" name="Subtitle 2"/>
          <p:cNvSpPr>
            <a:spLocks noGrp="1"/>
          </p:cNvSpPr>
          <p:nvPr>
            <p:ph type="subTitle" idx="1"/>
          </p:nvPr>
        </p:nvSpPr>
        <p:spPr>
          <a:xfrm>
            <a:off x="682808"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646"/>
            <a:ext cx="1599210" cy="151547"/>
          </a:xfrm>
          <a:prstGeom prst="rect">
            <a:avLst/>
          </a:prstGeom>
        </p:spPr>
      </p:pic>
    </p:spTree>
    <p:extLst>
      <p:ext uri="{BB962C8B-B14F-4D97-AF65-F5344CB8AC3E}">
        <p14:creationId xmlns:p14="http://schemas.microsoft.com/office/powerpoint/2010/main" val="1341723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6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0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2256331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7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0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591047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52"/>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8" name="Subtitle 2"/>
          <p:cNvSpPr>
            <a:spLocks noGrp="1"/>
          </p:cNvSpPr>
          <p:nvPr>
            <p:ph type="subTitle" idx="1"/>
          </p:nvPr>
        </p:nvSpPr>
        <p:spPr>
          <a:xfrm>
            <a:off x="682806"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spTree>
    <p:extLst>
      <p:ext uri="{BB962C8B-B14F-4D97-AF65-F5344CB8AC3E}">
        <p14:creationId xmlns:p14="http://schemas.microsoft.com/office/powerpoint/2010/main" val="221210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653265" y="863802"/>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652642" y="2339458"/>
            <a:ext cx="8558367"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10"/>
          </p:nvPr>
        </p:nvSpPr>
        <p:spPr/>
        <p:txBody>
          <a:bodyPr/>
          <a:lstStyle/>
          <a:p>
            <a:endParaRPr lang="nb-NO">
              <a:solidFill>
                <a:srgbClr val="253746">
                  <a:tint val="75000"/>
                </a:srgbClr>
              </a:solidFill>
            </a:endParaRPr>
          </a:p>
        </p:txBody>
      </p:sp>
      <p:sp>
        <p:nvSpPr>
          <p:cNvPr id="5" name="Footer Placeholder 4"/>
          <p:cNvSpPr>
            <a:spLocks noGrp="1"/>
          </p:cNvSpPr>
          <p:nvPr>
            <p:ph type="ftr" sz="quarter" idx="11"/>
          </p:nvPr>
        </p:nvSpPr>
        <p:spPr/>
        <p:txBody>
          <a:bodyPr/>
          <a:lstStyle/>
          <a:p>
            <a:endParaRPr lang="nb-NO">
              <a:solidFill>
                <a:srgbClr val="253746">
                  <a:tint val="75000"/>
                </a:srgbClr>
              </a:solidFill>
            </a:endParaRPr>
          </a:p>
        </p:txBody>
      </p:sp>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dirty="0">
              <a:solidFill>
                <a:srgbClr val="BEB8B4"/>
              </a:solidFill>
            </a:endParaRPr>
          </a:p>
        </p:txBody>
      </p:sp>
      <p:sp>
        <p:nvSpPr>
          <p:cNvPr id="8" name="Text Placeholder 7"/>
          <p:cNvSpPr>
            <a:spLocks noGrp="1"/>
          </p:cNvSpPr>
          <p:nvPr>
            <p:ph type="body" sz="quarter" idx="13"/>
          </p:nvPr>
        </p:nvSpPr>
        <p:spPr>
          <a:xfrm>
            <a:off x="652642" y="1799586"/>
            <a:ext cx="8558367" cy="477555"/>
          </a:xfrm>
        </p:spPr>
        <p:txBody>
          <a:bodyPr>
            <a:normAutofit/>
          </a:bodyPr>
          <a:lstStyle>
            <a:lvl1pPr marL="0" indent="0">
              <a:buNone/>
              <a:defRPr sz="1800"/>
            </a:lvl1pPr>
          </a:lstStyle>
          <a:p>
            <a:pPr lvl="0"/>
            <a:r>
              <a:rPr lang="nb-NO" dirty="0" smtClean="0"/>
              <a:t>Klikk for å redigere tekststiler i malen</a:t>
            </a:r>
          </a:p>
        </p:txBody>
      </p:sp>
    </p:spTree>
    <p:extLst>
      <p:ext uri="{BB962C8B-B14F-4D97-AF65-F5344CB8AC3E}">
        <p14:creationId xmlns:p14="http://schemas.microsoft.com/office/powerpoint/2010/main" val="3155538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653265" y="863802"/>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652642" y="1799583"/>
            <a:ext cx="8558367" cy="4205608"/>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nb-NO" smtClean="0"/>
              <a:t>Klikk for å redigere tekststiler i malen</a:t>
            </a:r>
          </a:p>
        </p:txBody>
      </p:sp>
      <p:sp>
        <p:nvSpPr>
          <p:cNvPr id="4" name="Date Placeholder 3"/>
          <p:cNvSpPr>
            <a:spLocks noGrp="1"/>
          </p:cNvSpPr>
          <p:nvPr>
            <p:ph type="dt" sz="half" idx="10"/>
          </p:nvPr>
        </p:nvSpPr>
        <p:spPr/>
        <p:txBody>
          <a:bodyPr/>
          <a:lstStyle/>
          <a:p>
            <a:endParaRPr lang="nb-NO">
              <a:solidFill>
                <a:srgbClr val="253746">
                  <a:tint val="75000"/>
                </a:srgbClr>
              </a:solidFill>
            </a:endParaRPr>
          </a:p>
        </p:txBody>
      </p:sp>
      <p:sp>
        <p:nvSpPr>
          <p:cNvPr id="5" name="Footer Placeholder 4"/>
          <p:cNvSpPr>
            <a:spLocks noGrp="1"/>
          </p:cNvSpPr>
          <p:nvPr>
            <p:ph type="ftr" sz="quarter" idx="11"/>
          </p:nvPr>
        </p:nvSpPr>
        <p:spPr/>
        <p:txBody>
          <a:bodyPr/>
          <a:lstStyle/>
          <a:p>
            <a:endParaRPr lang="nb-NO">
              <a:solidFill>
                <a:srgbClr val="253746">
                  <a:tint val="75000"/>
                </a:srgbClr>
              </a:solidFill>
            </a:endParaRPr>
          </a:p>
        </p:txBody>
      </p:sp>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3806903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653265" y="863802"/>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5" name="Date Placeholder 4"/>
          <p:cNvSpPr>
            <a:spLocks noGrp="1"/>
          </p:cNvSpPr>
          <p:nvPr>
            <p:ph type="dt" sz="half" idx="10"/>
          </p:nvPr>
        </p:nvSpPr>
        <p:spPr/>
        <p:txBody>
          <a:bodyPr/>
          <a:lstStyle/>
          <a:p>
            <a:endParaRPr lang="nb-NO">
              <a:solidFill>
                <a:srgbClr val="253746">
                  <a:tint val="75000"/>
                </a:srgbClr>
              </a:solidFill>
            </a:endParaRPr>
          </a:p>
        </p:txBody>
      </p:sp>
      <p:sp>
        <p:nvSpPr>
          <p:cNvPr id="6" name="Footer Placeholder 5"/>
          <p:cNvSpPr>
            <a:spLocks noGrp="1"/>
          </p:cNvSpPr>
          <p:nvPr>
            <p:ph type="ftr" sz="quarter" idx="11"/>
          </p:nvPr>
        </p:nvSpPr>
        <p:spPr/>
        <p:txBody>
          <a:bodyPr/>
          <a:lstStyle/>
          <a:p>
            <a:endParaRPr lang="nb-NO">
              <a:solidFill>
                <a:srgbClr val="253746">
                  <a:tint val="75000"/>
                </a:srgbClr>
              </a:solidFill>
            </a:endParaRPr>
          </a:p>
        </p:txBody>
      </p:sp>
      <p:sp>
        <p:nvSpPr>
          <p:cNvPr id="7" name="Slide Number Placeholder 6"/>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
        <p:nvSpPr>
          <p:cNvPr id="8" name="Content Placeholder 2"/>
          <p:cNvSpPr>
            <a:spLocks noGrp="1"/>
          </p:cNvSpPr>
          <p:nvPr>
            <p:ph idx="1"/>
          </p:nvPr>
        </p:nvSpPr>
        <p:spPr>
          <a:xfrm>
            <a:off x="652642" y="2339458"/>
            <a:ext cx="4085859"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 name="Content Placeholder 2"/>
          <p:cNvSpPr>
            <a:spLocks noGrp="1"/>
          </p:cNvSpPr>
          <p:nvPr>
            <p:ph idx="14"/>
          </p:nvPr>
        </p:nvSpPr>
        <p:spPr>
          <a:xfrm>
            <a:off x="5117550" y="2339458"/>
            <a:ext cx="4085859"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Text Placeholder 7"/>
          <p:cNvSpPr>
            <a:spLocks noGrp="1"/>
          </p:cNvSpPr>
          <p:nvPr>
            <p:ph type="body" sz="quarter" idx="13"/>
          </p:nvPr>
        </p:nvSpPr>
        <p:spPr>
          <a:xfrm>
            <a:off x="652642" y="1799586"/>
            <a:ext cx="8558367" cy="477555"/>
          </a:xfrm>
        </p:spPr>
        <p:txBody>
          <a:bodyPr>
            <a:normAutofit/>
          </a:bodyPr>
          <a:lstStyle>
            <a:lvl1pPr marL="0" indent="0">
              <a:buNone/>
              <a:defRPr sz="1800"/>
            </a:lvl1pPr>
          </a:lstStyle>
          <a:p>
            <a:pPr lvl="0"/>
            <a:r>
              <a:rPr lang="nb-NO" dirty="0" smtClean="0"/>
              <a:t>Klikk for å redigere tekststiler i malen</a:t>
            </a:r>
          </a:p>
        </p:txBody>
      </p:sp>
    </p:spTree>
    <p:extLst>
      <p:ext uri="{BB962C8B-B14F-4D97-AF65-F5344CB8AC3E}">
        <p14:creationId xmlns:p14="http://schemas.microsoft.com/office/powerpoint/2010/main" val="4055442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653265" y="863802"/>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Date Placeholder 2"/>
          <p:cNvSpPr>
            <a:spLocks noGrp="1"/>
          </p:cNvSpPr>
          <p:nvPr>
            <p:ph type="dt" sz="half" idx="10"/>
          </p:nvPr>
        </p:nvSpPr>
        <p:spPr/>
        <p:txBody>
          <a:bodyPr/>
          <a:lstStyle/>
          <a:p>
            <a:endParaRPr lang="nb-NO">
              <a:solidFill>
                <a:srgbClr val="253746">
                  <a:tint val="75000"/>
                </a:srgbClr>
              </a:solidFill>
            </a:endParaRPr>
          </a:p>
        </p:txBody>
      </p:sp>
      <p:sp>
        <p:nvSpPr>
          <p:cNvPr id="4" name="Footer Placeholder 3"/>
          <p:cNvSpPr>
            <a:spLocks noGrp="1"/>
          </p:cNvSpPr>
          <p:nvPr>
            <p:ph type="ftr" sz="quarter" idx="11"/>
          </p:nvPr>
        </p:nvSpPr>
        <p:spPr/>
        <p:txBody>
          <a:bodyPr/>
          <a:lstStyle/>
          <a:p>
            <a:endParaRPr lang="nb-NO">
              <a:solidFill>
                <a:srgbClr val="253746">
                  <a:tint val="75000"/>
                </a:srgbClr>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1147682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b-NO">
              <a:solidFill>
                <a:srgbClr val="253746">
                  <a:tint val="75000"/>
                </a:srgbClr>
              </a:solidFill>
            </a:endParaRPr>
          </a:p>
        </p:txBody>
      </p:sp>
      <p:sp>
        <p:nvSpPr>
          <p:cNvPr id="3" name="Footer Placeholder 2"/>
          <p:cNvSpPr>
            <a:spLocks noGrp="1"/>
          </p:cNvSpPr>
          <p:nvPr>
            <p:ph type="ftr" sz="quarter" idx="11"/>
          </p:nvPr>
        </p:nvSpPr>
        <p:spPr/>
        <p:txBody>
          <a:bodyPr/>
          <a:lstStyle/>
          <a:p>
            <a:endParaRPr lang="nb-NO">
              <a:solidFill>
                <a:srgbClr val="253746">
                  <a:tint val="75000"/>
                </a:srgbClr>
              </a:solidFill>
            </a:endParaRPr>
          </a:p>
        </p:txBody>
      </p:sp>
      <p:sp>
        <p:nvSpPr>
          <p:cNvPr id="4" name="Slide Number Placeholder 3"/>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104091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Bakside">
    <p:spTree>
      <p:nvGrpSpPr>
        <p:cNvPr id="1" name=""/>
        <p:cNvGrpSpPr/>
        <p:nvPr/>
      </p:nvGrpSpPr>
      <p:grpSpPr>
        <a:xfrm>
          <a:off x="0" y="0"/>
          <a:ext cx="0" cy="0"/>
          <a:chOff x="0" y="0"/>
          <a:chExt cx="0" cy="0"/>
        </a:xfrm>
      </p:grpSpPr>
      <p:sp>
        <p:nvSpPr>
          <p:cNvPr id="2" name="Title 1"/>
          <p:cNvSpPr>
            <a:spLocks noGrp="1"/>
          </p:cNvSpPr>
          <p:nvPr>
            <p:ph type="title"/>
          </p:nvPr>
        </p:nvSpPr>
        <p:spPr>
          <a:xfrm>
            <a:off x="673819" y="2880995"/>
            <a:ext cx="8558367" cy="672061"/>
          </a:xfrm>
        </p:spPr>
        <p:txBody>
          <a:bodyPr anchor="ctr"/>
          <a:lstStyle>
            <a:lvl1pPr algn="ctr">
              <a:defRPr>
                <a:solidFill>
                  <a:schemeClr val="tx1"/>
                </a:solidFill>
              </a:defRPr>
            </a:lvl1pPr>
          </a:lstStyle>
          <a:p>
            <a:r>
              <a:rPr lang="nb-NO" dirty="0" smtClean="0"/>
              <a:t>Klikk for å redigere tittelstil</a:t>
            </a:r>
            <a:endParaRPr lang="nb-NO" dirty="0"/>
          </a:p>
        </p:txBody>
      </p:sp>
      <p:sp>
        <p:nvSpPr>
          <p:cNvPr id="3" name="Date Placeholder 2"/>
          <p:cNvSpPr>
            <a:spLocks noGrp="1"/>
          </p:cNvSpPr>
          <p:nvPr>
            <p:ph type="dt" sz="half" idx="10"/>
          </p:nvPr>
        </p:nvSpPr>
        <p:spPr/>
        <p:txBody>
          <a:bodyPr/>
          <a:lstStyle/>
          <a:p>
            <a:endParaRPr lang="nb-NO">
              <a:solidFill>
                <a:srgbClr val="253746">
                  <a:tint val="75000"/>
                </a:srgbClr>
              </a:solidFill>
            </a:endParaRPr>
          </a:p>
        </p:txBody>
      </p:sp>
      <p:sp>
        <p:nvSpPr>
          <p:cNvPr id="4" name="Footer Placeholder 3"/>
          <p:cNvSpPr>
            <a:spLocks noGrp="1"/>
          </p:cNvSpPr>
          <p:nvPr>
            <p:ph type="ftr" sz="quarter" idx="11"/>
          </p:nvPr>
        </p:nvSpPr>
        <p:spPr/>
        <p:txBody>
          <a:bodyPr/>
          <a:lstStyle/>
          <a:p>
            <a:endParaRPr lang="nb-NO">
              <a:solidFill>
                <a:srgbClr val="253746">
                  <a:tint val="75000"/>
                </a:srgbClr>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1785227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18">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94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11" name="Picture Placeholder 2"/>
          <p:cNvSpPr>
            <a:spLocks noGrp="1"/>
          </p:cNvSpPr>
          <p:nvPr>
            <p:ph type="pic" sz="quarter" idx="10" hasCustomPrompt="1"/>
          </p:nvPr>
        </p:nvSpPr>
        <p:spPr>
          <a:xfrm flipV="1">
            <a:off x="-3143" y="2227499"/>
            <a:ext cx="9224719" cy="3936095"/>
          </a:xfrm>
          <a:prstGeom prst="round1Rect">
            <a:avLst>
              <a:gd name="adj" fmla="val 15774"/>
            </a:avLst>
          </a:prstGeom>
          <a:solidFill>
            <a:schemeClr val="bg2"/>
          </a:solidFill>
        </p:spPr>
        <p:txBody>
          <a:bodyPr/>
          <a:lstStyle>
            <a:lvl1pPr marL="0" indent="0">
              <a:buNone/>
              <a:defRPr/>
            </a:lvl1pPr>
          </a:lstStyle>
          <a:p>
            <a:r>
              <a:rPr lang="nb-NO" dirty="0" smtClean="0"/>
              <a:t>   </a:t>
            </a:r>
            <a:endParaRPr lang="nb-NO" dirty="0"/>
          </a:p>
        </p:txBody>
      </p:sp>
      <p:sp>
        <p:nvSpPr>
          <p:cNvPr id="8" name="Subtitle 2"/>
          <p:cNvSpPr>
            <a:spLocks noGrp="1"/>
          </p:cNvSpPr>
          <p:nvPr>
            <p:ph type="subTitle" idx="1"/>
          </p:nvPr>
        </p:nvSpPr>
        <p:spPr>
          <a:xfrm>
            <a:off x="682857" y="1537808"/>
            <a:ext cx="7177237" cy="574796"/>
          </a:xfrm>
        </p:spPr>
        <p:txBody>
          <a:bodyPr>
            <a:noAutofit/>
          </a:bodyPr>
          <a:lstStyle>
            <a:lvl1pPr marL="0" indent="0" algn="l">
              <a:buNone/>
              <a:defRPr sz="1800">
                <a:solidFill>
                  <a:srgbClr val="004F59"/>
                </a:solidFill>
              </a:defRPr>
            </a:lvl1pPr>
            <a:lvl2pPr marL="455081" indent="0" algn="ctr">
              <a:buNone/>
              <a:defRPr>
                <a:solidFill>
                  <a:schemeClr val="tx1">
                    <a:tint val="75000"/>
                  </a:schemeClr>
                </a:solidFill>
              </a:defRPr>
            </a:lvl2pPr>
            <a:lvl3pPr marL="910093" indent="0" algn="ctr">
              <a:buNone/>
              <a:defRPr>
                <a:solidFill>
                  <a:schemeClr val="tx1">
                    <a:tint val="75000"/>
                  </a:schemeClr>
                </a:solidFill>
              </a:defRPr>
            </a:lvl3pPr>
            <a:lvl4pPr marL="1365165" indent="0" algn="ctr">
              <a:buNone/>
              <a:defRPr>
                <a:solidFill>
                  <a:schemeClr val="tx1">
                    <a:tint val="75000"/>
                  </a:schemeClr>
                </a:solidFill>
              </a:defRPr>
            </a:lvl4pPr>
            <a:lvl5pPr marL="1820205" indent="0" algn="ctr">
              <a:buNone/>
              <a:defRPr>
                <a:solidFill>
                  <a:schemeClr val="tx1">
                    <a:tint val="75000"/>
                  </a:schemeClr>
                </a:solidFill>
              </a:defRPr>
            </a:lvl5pPr>
            <a:lvl6pPr marL="2275259" indent="0" algn="ctr">
              <a:buNone/>
              <a:defRPr>
                <a:solidFill>
                  <a:schemeClr val="tx1">
                    <a:tint val="75000"/>
                  </a:schemeClr>
                </a:solidFill>
              </a:defRPr>
            </a:lvl6pPr>
            <a:lvl7pPr marL="2730309" indent="0" algn="ctr">
              <a:buNone/>
              <a:defRPr>
                <a:solidFill>
                  <a:schemeClr val="tx1">
                    <a:tint val="75000"/>
                  </a:schemeClr>
                </a:solidFill>
              </a:defRPr>
            </a:lvl7pPr>
            <a:lvl8pPr marL="3185364" indent="0" algn="ctr">
              <a:buNone/>
              <a:defRPr>
                <a:solidFill>
                  <a:schemeClr val="tx1">
                    <a:tint val="75000"/>
                  </a:schemeClr>
                </a:solidFill>
              </a:defRPr>
            </a:lvl8pPr>
            <a:lvl9pPr marL="3640413"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725"/>
            <a:ext cx="1599210" cy="151547"/>
          </a:xfrm>
          <a:prstGeom prst="rect">
            <a:avLst/>
          </a:prstGeom>
        </p:spPr>
      </p:pic>
    </p:spTree>
    <p:extLst>
      <p:ext uri="{BB962C8B-B14F-4D97-AF65-F5344CB8AC3E}">
        <p14:creationId xmlns:p14="http://schemas.microsoft.com/office/powerpoint/2010/main" val="293526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18">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61"/>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11" name="Picture Placeholder 2"/>
          <p:cNvSpPr>
            <a:spLocks noGrp="1"/>
          </p:cNvSpPr>
          <p:nvPr>
            <p:ph type="pic" sz="quarter" idx="10" hasCustomPrompt="1"/>
          </p:nvPr>
        </p:nvSpPr>
        <p:spPr>
          <a:xfrm flipV="1">
            <a:off x="-3192" y="2227499"/>
            <a:ext cx="9224719" cy="3936095"/>
          </a:xfrm>
          <a:prstGeom prst="round1Rect">
            <a:avLst>
              <a:gd name="adj" fmla="val 15774"/>
            </a:avLst>
          </a:prstGeom>
          <a:solidFill>
            <a:schemeClr val="bg2"/>
          </a:solidFill>
        </p:spPr>
        <p:txBody>
          <a:bodyPr/>
          <a:lstStyle>
            <a:lvl1pPr marL="0" indent="0">
              <a:buNone/>
              <a:defRPr/>
            </a:lvl1pPr>
          </a:lstStyle>
          <a:p>
            <a:r>
              <a:rPr lang="nb-NO" dirty="0" smtClean="0"/>
              <a:t>   </a:t>
            </a:r>
            <a:endParaRPr lang="nb-NO" dirty="0"/>
          </a:p>
        </p:txBody>
      </p:sp>
      <p:sp>
        <p:nvSpPr>
          <p:cNvPr id="8" name="Subtitle 2"/>
          <p:cNvSpPr>
            <a:spLocks noGrp="1"/>
          </p:cNvSpPr>
          <p:nvPr>
            <p:ph type="subTitle" idx="1"/>
          </p:nvPr>
        </p:nvSpPr>
        <p:spPr>
          <a:xfrm>
            <a:off x="682808"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646"/>
            <a:ext cx="1599210" cy="151547"/>
          </a:xfrm>
          <a:prstGeom prst="rect">
            <a:avLst/>
          </a:prstGeom>
        </p:spPr>
      </p:pic>
    </p:spTree>
    <p:extLst>
      <p:ext uri="{BB962C8B-B14F-4D97-AF65-F5344CB8AC3E}">
        <p14:creationId xmlns:p14="http://schemas.microsoft.com/office/powerpoint/2010/main" val="3835160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Title Slide #18">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94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11" name="Picture Placeholder 2"/>
          <p:cNvSpPr>
            <a:spLocks noGrp="1"/>
          </p:cNvSpPr>
          <p:nvPr>
            <p:ph type="pic" sz="quarter" idx="10" hasCustomPrompt="1"/>
          </p:nvPr>
        </p:nvSpPr>
        <p:spPr>
          <a:xfrm flipV="1">
            <a:off x="-3143" y="2227499"/>
            <a:ext cx="9224719" cy="3936095"/>
          </a:xfrm>
          <a:prstGeom prst="round1Rect">
            <a:avLst>
              <a:gd name="adj" fmla="val 15774"/>
            </a:avLst>
          </a:prstGeom>
          <a:solidFill>
            <a:schemeClr val="bg2"/>
          </a:solidFill>
        </p:spPr>
        <p:txBody>
          <a:bodyPr/>
          <a:lstStyle>
            <a:lvl1pPr marL="0" indent="0">
              <a:buNone/>
              <a:defRPr/>
            </a:lvl1pPr>
          </a:lstStyle>
          <a:p>
            <a:r>
              <a:rPr lang="nb-NO" dirty="0" smtClean="0"/>
              <a:t>   </a:t>
            </a:r>
            <a:endParaRPr lang="nb-NO" dirty="0"/>
          </a:p>
        </p:txBody>
      </p:sp>
      <p:sp>
        <p:nvSpPr>
          <p:cNvPr id="8" name="Subtitle 2"/>
          <p:cNvSpPr>
            <a:spLocks noGrp="1"/>
          </p:cNvSpPr>
          <p:nvPr>
            <p:ph type="subTitle" idx="1"/>
          </p:nvPr>
        </p:nvSpPr>
        <p:spPr>
          <a:xfrm>
            <a:off x="682857" y="1537808"/>
            <a:ext cx="7177237" cy="574796"/>
          </a:xfrm>
        </p:spPr>
        <p:txBody>
          <a:bodyPr>
            <a:noAutofit/>
          </a:bodyPr>
          <a:lstStyle>
            <a:lvl1pPr marL="0" indent="0" algn="l">
              <a:buNone/>
              <a:defRPr sz="1800">
                <a:solidFill>
                  <a:srgbClr val="004F59"/>
                </a:solidFill>
              </a:defRPr>
            </a:lvl1pPr>
            <a:lvl2pPr marL="455081" indent="0" algn="ctr">
              <a:buNone/>
              <a:defRPr>
                <a:solidFill>
                  <a:schemeClr val="tx1">
                    <a:tint val="75000"/>
                  </a:schemeClr>
                </a:solidFill>
              </a:defRPr>
            </a:lvl2pPr>
            <a:lvl3pPr marL="910093" indent="0" algn="ctr">
              <a:buNone/>
              <a:defRPr>
                <a:solidFill>
                  <a:schemeClr val="tx1">
                    <a:tint val="75000"/>
                  </a:schemeClr>
                </a:solidFill>
              </a:defRPr>
            </a:lvl3pPr>
            <a:lvl4pPr marL="1365165" indent="0" algn="ctr">
              <a:buNone/>
              <a:defRPr>
                <a:solidFill>
                  <a:schemeClr val="tx1">
                    <a:tint val="75000"/>
                  </a:schemeClr>
                </a:solidFill>
              </a:defRPr>
            </a:lvl4pPr>
            <a:lvl5pPr marL="1820205" indent="0" algn="ctr">
              <a:buNone/>
              <a:defRPr>
                <a:solidFill>
                  <a:schemeClr val="tx1">
                    <a:tint val="75000"/>
                  </a:schemeClr>
                </a:solidFill>
              </a:defRPr>
            </a:lvl5pPr>
            <a:lvl6pPr marL="2275259" indent="0" algn="ctr">
              <a:buNone/>
              <a:defRPr>
                <a:solidFill>
                  <a:schemeClr val="tx1">
                    <a:tint val="75000"/>
                  </a:schemeClr>
                </a:solidFill>
              </a:defRPr>
            </a:lvl6pPr>
            <a:lvl7pPr marL="2730309" indent="0" algn="ctr">
              <a:buNone/>
              <a:defRPr>
                <a:solidFill>
                  <a:schemeClr val="tx1">
                    <a:tint val="75000"/>
                  </a:schemeClr>
                </a:solidFill>
              </a:defRPr>
            </a:lvl7pPr>
            <a:lvl8pPr marL="3185364" indent="0" algn="ctr">
              <a:buNone/>
              <a:defRPr>
                <a:solidFill>
                  <a:schemeClr val="tx1">
                    <a:tint val="75000"/>
                  </a:schemeClr>
                </a:solidFill>
              </a:defRPr>
            </a:lvl8pPr>
            <a:lvl9pPr marL="3640413"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725"/>
            <a:ext cx="1599210" cy="151547"/>
          </a:xfrm>
          <a:prstGeom prst="rect">
            <a:avLst/>
          </a:prstGeom>
        </p:spPr>
      </p:pic>
    </p:spTree>
    <p:extLst>
      <p:ext uri="{BB962C8B-B14F-4D97-AF65-F5344CB8AC3E}">
        <p14:creationId xmlns:p14="http://schemas.microsoft.com/office/powerpoint/2010/main" val="513267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11">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94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0" y="2205237"/>
            <a:ext cx="9225204" cy="3935554"/>
          </a:xfrm>
          <a:prstGeom prst="round1Rect">
            <a:avLst>
              <a:gd name="adj" fmla="val 1517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964" tIns="32005" rIns="63964" bIns="32005" rtlCol="0" anchor="ctr"/>
          <a:lstStyle/>
          <a:p>
            <a:pPr algn="ctr" defTabSz="910093"/>
            <a:endParaRPr lang="nb-NO" sz="1800">
              <a:solidFill>
                <a:prstClr val="white"/>
              </a:solidFill>
            </a:endParaRPr>
          </a:p>
        </p:txBody>
      </p:sp>
      <p:sp>
        <p:nvSpPr>
          <p:cNvPr id="8" name="Subtitle 2"/>
          <p:cNvSpPr>
            <a:spLocks noGrp="1"/>
          </p:cNvSpPr>
          <p:nvPr>
            <p:ph type="subTitle" idx="1"/>
          </p:nvPr>
        </p:nvSpPr>
        <p:spPr>
          <a:xfrm>
            <a:off x="682857" y="1537808"/>
            <a:ext cx="7177237" cy="574796"/>
          </a:xfrm>
        </p:spPr>
        <p:txBody>
          <a:bodyPr>
            <a:noAutofit/>
          </a:bodyPr>
          <a:lstStyle>
            <a:lvl1pPr marL="0" indent="0" algn="l">
              <a:buNone/>
              <a:defRPr sz="1800">
                <a:solidFill>
                  <a:srgbClr val="004F59"/>
                </a:solidFill>
              </a:defRPr>
            </a:lvl1pPr>
            <a:lvl2pPr marL="455081" indent="0" algn="ctr">
              <a:buNone/>
              <a:defRPr>
                <a:solidFill>
                  <a:schemeClr val="tx1">
                    <a:tint val="75000"/>
                  </a:schemeClr>
                </a:solidFill>
              </a:defRPr>
            </a:lvl2pPr>
            <a:lvl3pPr marL="910093" indent="0" algn="ctr">
              <a:buNone/>
              <a:defRPr>
                <a:solidFill>
                  <a:schemeClr val="tx1">
                    <a:tint val="75000"/>
                  </a:schemeClr>
                </a:solidFill>
              </a:defRPr>
            </a:lvl3pPr>
            <a:lvl4pPr marL="1365165" indent="0" algn="ctr">
              <a:buNone/>
              <a:defRPr>
                <a:solidFill>
                  <a:schemeClr val="tx1">
                    <a:tint val="75000"/>
                  </a:schemeClr>
                </a:solidFill>
              </a:defRPr>
            </a:lvl4pPr>
            <a:lvl5pPr marL="1820205" indent="0" algn="ctr">
              <a:buNone/>
              <a:defRPr>
                <a:solidFill>
                  <a:schemeClr val="tx1">
                    <a:tint val="75000"/>
                  </a:schemeClr>
                </a:solidFill>
              </a:defRPr>
            </a:lvl5pPr>
            <a:lvl6pPr marL="2275259" indent="0" algn="ctr">
              <a:buNone/>
              <a:defRPr>
                <a:solidFill>
                  <a:schemeClr val="tx1">
                    <a:tint val="75000"/>
                  </a:schemeClr>
                </a:solidFill>
              </a:defRPr>
            </a:lvl6pPr>
            <a:lvl7pPr marL="2730309" indent="0" algn="ctr">
              <a:buNone/>
              <a:defRPr>
                <a:solidFill>
                  <a:schemeClr val="tx1">
                    <a:tint val="75000"/>
                  </a:schemeClr>
                </a:solidFill>
              </a:defRPr>
            </a:lvl7pPr>
            <a:lvl8pPr marL="3185364" indent="0" algn="ctr">
              <a:buNone/>
              <a:defRPr>
                <a:solidFill>
                  <a:schemeClr val="tx1">
                    <a:tint val="75000"/>
                  </a:schemeClr>
                </a:solidFill>
              </a:defRPr>
            </a:lvl8pPr>
            <a:lvl9pPr marL="3640413"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725"/>
            <a:ext cx="1599210" cy="151547"/>
          </a:xfrm>
          <a:prstGeom prst="rect">
            <a:avLst/>
          </a:prstGeom>
        </p:spPr>
      </p:pic>
    </p:spTree>
    <p:extLst>
      <p:ext uri="{BB962C8B-B14F-4D97-AF65-F5344CB8AC3E}">
        <p14:creationId xmlns:p14="http://schemas.microsoft.com/office/powerpoint/2010/main" val="759836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12">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94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590"/>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964" tIns="32005" rIns="63964" bIns="32005" rtlCol="0" anchor="ctr"/>
          <a:lstStyle/>
          <a:p>
            <a:pPr algn="ctr" defTabSz="910093"/>
            <a:endParaRPr lang="nb-NO" sz="1800">
              <a:solidFill>
                <a:prstClr val="white"/>
              </a:solidFill>
            </a:endParaRPr>
          </a:p>
        </p:txBody>
      </p:sp>
      <p:sp>
        <p:nvSpPr>
          <p:cNvPr id="8" name="Subtitle 2"/>
          <p:cNvSpPr>
            <a:spLocks noGrp="1"/>
          </p:cNvSpPr>
          <p:nvPr>
            <p:ph type="subTitle" idx="1"/>
          </p:nvPr>
        </p:nvSpPr>
        <p:spPr>
          <a:xfrm>
            <a:off x="682857" y="1537808"/>
            <a:ext cx="7177237" cy="574796"/>
          </a:xfrm>
        </p:spPr>
        <p:txBody>
          <a:bodyPr>
            <a:noAutofit/>
          </a:bodyPr>
          <a:lstStyle>
            <a:lvl1pPr marL="0" indent="0" algn="l">
              <a:buNone/>
              <a:defRPr sz="1800">
                <a:solidFill>
                  <a:srgbClr val="004F59"/>
                </a:solidFill>
              </a:defRPr>
            </a:lvl1pPr>
            <a:lvl2pPr marL="455081" indent="0" algn="ctr">
              <a:buNone/>
              <a:defRPr>
                <a:solidFill>
                  <a:schemeClr val="tx1">
                    <a:tint val="75000"/>
                  </a:schemeClr>
                </a:solidFill>
              </a:defRPr>
            </a:lvl2pPr>
            <a:lvl3pPr marL="910093" indent="0" algn="ctr">
              <a:buNone/>
              <a:defRPr>
                <a:solidFill>
                  <a:schemeClr val="tx1">
                    <a:tint val="75000"/>
                  </a:schemeClr>
                </a:solidFill>
              </a:defRPr>
            </a:lvl3pPr>
            <a:lvl4pPr marL="1365165" indent="0" algn="ctr">
              <a:buNone/>
              <a:defRPr>
                <a:solidFill>
                  <a:schemeClr val="tx1">
                    <a:tint val="75000"/>
                  </a:schemeClr>
                </a:solidFill>
              </a:defRPr>
            </a:lvl4pPr>
            <a:lvl5pPr marL="1820205" indent="0" algn="ctr">
              <a:buNone/>
              <a:defRPr>
                <a:solidFill>
                  <a:schemeClr val="tx1">
                    <a:tint val="75000"/>
                  </a:schemeClr>
                </a:solidFill>
              </a:defRPr>
            </a:lvl5pPr>
            <a:lvl6pPr marL="2275259" indent="0" algn="ctr">
              <a:buNone/>
              <a:defRPr>
                <a:solidFill>
                  <a:schemeClr val="tx1">
                    <a:tint val="75000"/>
                  </a:schemeClr>
                </a:solidFill>
              </a:defRPr>
            </a:lvl6pPr>
            <a:lvl7pPr marL="2730309" indent="0" algn="ctr">
              <a:buNone/>
              <a:defRPr>
                <a:solidFill>
                  <a:schemeClr val="tx1">
                    <a:tint val="75000"/>
                  </a:schemeClr>
                </a:solidFill>
              </a:defRPr>
            </a:lvl7pPr>
            <a:lvl8pPr marL="3185364" indent="0" algn="ctr">
              <a:buNone/>
              <a:defRPr>
                <a:solidFill>
                  <a:schemeClr val="tx1">
                    <a:tint val="75000"/>
                  </a:schemeClr>
                </a:solidFill>
              </a:defRPr>
            </a:lvl8pPr>
            <a:lvl9pPr marL="3640413"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725"/>
            <a:ext cx="1599210" cy="151547"/>
          </a:xfrm>
          <a:prstGeom prst="rect">
            <a:avLst/>
          </a:prstGeom>
        </p:spPr>
      </p:pic>
    </p:spTree>
    <p:extLst>
      <p:ext uri="{BB962C8B-B14F-4D97-AF65-F5344CB8AC3E}">
        <p14:creationId xmlns:p14="http://schemas.microsoft.com/office/powerpoint/2010/main" val="3201661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94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590"/>
            <a:ext cx="9225204" cy="3935554"/>
          </a:xfrm>
          <a:prstGeom prst="round1Rect">
            <a:avLst>
              <a:gd name="adj" fmla="val 1579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964" tIns="32005" rIns="63964" bIns="32005" rtlCol="0" anchor="ctr"/>
          <a:lstStyle/>
          <a:p>
            <a:pPr algn="ctr" defTabSz="910093"/>
            <a:endParaRPr lang="nb-NO" sz="1800">
              <a:solidFill>
                <a:prstClr val="white"/>
              </a:solidFill>
            </a:endParaRPr>
          </a:p>
        </p:txBody>
      </p:sp>
      <p:sp>
        <p:nvSpPr>
          <p:cNvPr id="8" name="Subtitle 2"/>
          <p:cNvSpPr>
            <a:spLocks noGrp="1"/>
          </p:cNvSpPr>
          <p:nvPr>
            <p:ph type="subTitle" idx="1"/>
          </p:nvPr>
        </p:nvSpPr>
        <p:spPr>
          <a:xfrm>
            <a:off x="682857" y="1537808"/>
            <a:ext cx="7177237" cy="574796"/>
          </a:xfrm>
        </p:spPr>
        <p:txBody>
          <a:bodyPr>
            <a:noAutofit/>
          </a:bodyPr>
          <a:lstStyle>
            <a:lvl1pPr marL="0" indent="0" algn="l">
              <a:buNone/>
              <a:defRPr sz="1800">
                <a:solidFill>
                  <a:srgbClr val="004F59"/>
                </a:solidFill>
              </a:defRPr>
            </a:lvl1pPr>
            <a:lvl2pPr marL="455081" indent="0" algn="ctr">
              <a:buNone/>
              <a:defRPr>
                <a:solidFill>
                  <a:schemeClr val="tx1">
                    <a:tint val="75000"/>
                  </a:schemeClr>
                </a:solidFill>
              </a:defRPr>
            </a:lvl2pPr>
            <a:lvl3pPr marL="910093" indent="0" algn="ctr">
              <a:buNone/>
              <a:defRPr>
                <a:solidFill>
                  <a:schemeClr val="tx1">
                    <a:tint val="75000"/>
                  </a:schemeClr>
                </a:solidFill>
              </a:defRPr>
            </a:lvl3pPr>
            <a:lvl4pPr marL="1365165" indent="0" algn="ctr">
              <a:buNone/>
              <a:defRPr>
                <a:solidFill>
                  <a:schemeClr val="tx1">
                    <a:tint val="75000"/>
                  </a:schemeClr>
                </a:solidFill>
              </a:defRPr>
            </a:lvl4pPr>
            <a:lvl5pPr marL="1820205" indent="0" algn="ctr">
              <a:buNone/>
              <a:defRPr>
                <a:solidFill>
                  <a:schemeClr val="tx1">
                    <a:tint val="75000"/>
                  </a:schemeClr>
                </a:solidFill>
              </a:defRPr>
            </a:lvl5pPr>
            <a:lvl6pPr marL="2275259" indent="0" algn="ctr">
              <a:buNone/>
              <a:defRPr>
                <a:solidFill>
                  <a:schemeClr val="tx1">
                    <a:tint val="75000"/>
                  </a:schemeClr>
                </a:solidFill>
              </a:defRPr>
            </a:lvl6pPr>
            <a:lvl7pPr marL="2730309" indent="0" algn="ctr">
              <a:buNone/>
              <a:defRPr>
                <a:solidFill>
                  <a:schemeClr val="tx1">
                    <a:tint val="75000"/>
                  </a:schemeClr>
                </a:solidFill>
              </a:defRPr>
            </a:lvl7pPr>
            <a:lvl8pPr marL="3185364" indent="0" algn="ctr">
              <a:buNone/>
              <a:defRPr>
                <a:solidFill>
                  <a:schemeClr val="tx1">
                    <a:tint val="75000"/>
                  </a:schemeClr>
                </a:solidFill>
              </a:defRPr>
            </a:lvl8pPr>
            <a:lvl9pPr marL="3640413"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725"/>
            <a:ext cx="1599210" cy="151547"/>
          </a:xfrm>
          <a:prstGeom prst="rect">
            <a:avLst/>
          </a:prstGeom>
        </p:spPr>
      </p:pic>
    </p:spTree>
    <p:extLst>
      <p:ext uri="{BB962C8B-B14F-4D97-AF65-F5344CB8AC3E}">
        <p14:creationId xmlns:p14="http://schemas.microsoft.com/office/powerpoint/2010/main" val="2461641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94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590"/>
            <a:ext cx="9225204" cy="3935554"/>
          </a:xfrm>
          <a:prstGeom prst="round1Rect">
            <a:avLst>
              <a:gd name="adj" fmla="val 1579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964" tIns="32005" rIns="63964" bIns="32005" rtlCol="0" anchor="ctr"/>
          <a:lstStyle/>
          <a:p>
            <a:pPr algn="ctr" defTabSz="910093"/>
            <a:endParaRPr lang="nb-NO" sz="1800">
              <a:solidFill>
                <a:prstClr val="white"/>
              </a:solidFill>
            </a:endParaRPr>
          </a:p>
        </p:txBody>
      </p:sp>
      <p:sp>
        <p:nvSpPr>
          <p:cNvPr id="8" name="Subtitle 2"/>
          <p:cNvSpPr>
            <a:spLocks noGrp="1"/>
          </p:cNvSpPr>
          <p:nvPr>
            <p:ph type="subTitle" idx="1"/>
          </p:nvPr>
        </p:nvSpPr>
        <p:spPr>
          <a:xfrm>
            <a:off x="682857" y="1537808"/>
            <a:ext cx="7177237" cy="574796"/>
          </a:xfrm>
        </p:spPr>
        <p:txBody>
          <a:bodyPr>
            <a:noAutofit/>
          </a:bodyPr>
          <a:lstStyle>
            <a:lvl1pPr marL="0" indent="0" algn="l">
              <a:buNone/>
              <a:defRPr sz="1800">
                <a:solidFill>
                  <a:srgbClr val="004F59"/>
                </a:solidFill>
              </a:defRPr>
            </a:lvl1pPr>
            <a:lvl2pPr marL="455081" indent="0" algn="ctr">
              <a:buNone/>
              <a:defRPr>
                <a:solidFill>
                  <a:schemeClr val="tx1">
                    <a:tint val="75000"/>
                  </a:schemeClr>
                </a:solidFill>
              </a:defRPr>
            </a:lvl2pPr>
            <a:lvl3pPr marL="910093" indent="0" algn="ctr">
              <a:buNone/>
              <a:defRPr>
                <a:solidFill>
                  <a:schemeClr val="tx1">
                    <a:tint val="75000"/>
                  </a:schemeClr>
                </a:solidFill>
              </a:defRPr>
            </a:lvl3pPr>
            <a:lvl4pPr marL="1365165" indent="0" algn="ctr">
              <a:buNone/>
              <a:defRPr>
                <a:solidFill>
                  <a:schemeClr val="tx1">
                    <a:tint val="75000"/>
                  </a:schemeClr>
                </a:solidFill>
              </a:defRPr>
            </a:lvl4pPr>
            <a:lvl5pPr marL="1820205" indent="0" algn="ctr">
              <a:buNone/>
              <a:defRPr>
                <a:solidFill>
                  <a:schemeClr val="tx1">
                    <a:tint val="75000"/>
                  </a:schemeClr>
                </a:solidFill>
              </a:defRPr>
            </a:lvl5pPr>
            <a:lvl6pPr marL="2275259" indent="0" algn="ctr">
              <a:buNone/>
              <a:defRPr>
                <a:solidFill>
                  <a:schemeClr val="tx1">
                    <a:tint val="75000"/>
                  </a:schemeClr>
                </a:solidFill>
              </a:defRPr>
            </a:lvl6pPr>
            <a:lvl7pPr marL="2730309" indent="0" algn="ctr">
              <a:buNone/>
              <a:defRPr>
                <a:solidFill>
                  <a:schemeClr val="tx1">
                    <a:tint val="75000"/>
                  </a:schemeClr>
                </a:solidFill>
              </a:defRPr>
            </a:lvl7pPr>
            <a:lvl8pPr marL="3185364" indent="0" algn="ctr">
              <a:buNone/>
              <a:defRPr>
                <a:solidFill>
                  <a:schemeClr val="tx1">
                    <a:tint val="75000"/>
                  </a:schemeClr>
                </a:solidFill>
              </a:defRPr>
            </a:lvl8pPr>
            <a:lvl9pPr marL="3640413"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725"/>
            <a:ext cx="1599210" cy="151547"/>
          </a:xfrm>
          <a:prstGeom prst="rect">
            <a:avLst/>
          </a:prstGeom>
        </p:spPr>
      </p:pic>
    </p:spTree>
    <p:extLst>
      <p:ext uri="{BB962C8B-B14F-4D97-AF65-F5344CB8AC3E}">
        <p14:creationId xmlns:p14="http://schemas.microsoft.com/office/powerpoint/2010/main" val="1388194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94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590"/>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964" tIns="32005" rIns="63964" bIns="32005" rtlCol="0" anchor="ctr"/>
          <a:lstStyle/>
          <a:p>
            <a:pPr algn="ctr" defTabSz="910093"/>
            <a:endParaRPr lang="nb-NO" sz="1800">
              <a:solidFill>
                <a:prstClr val="white"/>
              </a:solidFill>
            </a:endParaRPr>
          </a:p>
        </p:txBody>
      </p:sp>
      <p:sp>
        <p:nvSpPr>
          <p:cNvPr id="8" name="Subtitle 2"/>
          <p:cNvSpPr>
            <a:spLocks noGrp="1"/>
          </p:cNvSpPr>
          <p:nvPr>
            <p:ph type="subTitle" idx="1"/>
          </p:nvPr>
        </p:nvSpPr>
        <p:spPr>
          <a:xfrm>
            <a:off x="682857" y="1537808"/>
            <a:ext cx="7177237" cy="574796"/>
          </a:xfrm>
        </p:spPr>
        <p:txBody>
          <a:bodyPr>
            <a:noAutofit/>
          </a:bodyPr>
          <a:lstStyle>
            <a:lvl1pPr marL="0" indent="0" algn="l">
              <a:buNone/>
              <a:defRPr sz="1800">
                <a:solidFill>
                  <a:srgbClr val="004F59"/>
                </a:solidFill>
              </a:defRPr>
            </a:lvl1pPr>
            <a:lvl2pPr marL="455081" indent="0" algn="ctr">
              <a:buNone/>
              <a:defRPr>
                <a:solidFill>
                  <a:schemeClr val="tx1">
                    <a:tint val="75000"/>
                  </a:schemeClr>
                </a:solidFill>
              </a:defRPr>
            </a:lvl2pPr>
            <a:lvl3pPr marL="910093" indent="0" algn="ctr">
              <a:buNone/>
              <a:defRPr>
                <a:solidFill>
                  <a:schemeClr val="tx1">
                    <a:tint val="75000"/>
                  </a:schemeClr>
                </a:solidFill>
              </a:defRPr>
            </a:lvl3pPr>
            <a:lvl4pPr marL="1365165" indent="0" algn="ctr">
              <a:buNone/>
              <a:defRPr>
                <a:solidFill>
                  <a:schemeClr val="tx1">
                    <a:tint val="75000"/>
                  </a:schemeClr>
                </a:solidFill>
              </a:defRPr>
            </a:lvl4pPr>
            <a:lvl5pPr marL="1820205" indent="0" algn="ctr">
              <a:buNone/>
              <a:defRPr>
                <a:solidFill>
                  <a:schemeClr val="tx1">
                    <a:tint val="75000"/>
                  </a:schemeClr>
                </a:solidFill>
              </a:defRPr>
            </a:lvl5pPr>
            <a:lvl6pPr marL="2275259" indent="0" algn="ctr">
              <a:buNone/>
              <a:defRPr>
                <a:solidFill>
                  <a:schemeClr val="tx1">
                    <a:tint val="75000"/>
                  </a:schemeClr>
                </a:solidFill>
              </a:defRPr>
            </a:lvl6pPr>
            <a:lvl7pPr marL="2730309" indent="0" algn="ctr">
              <a:buNone/>
              <a:defRPr>
                <a:solidFill>
                  <a:schemeClr val="tx1">
                    <a:tint val="75000"/>
                  </a:schemeClr>
                </a:solidFill>
              </a:defRPr>
            </a:lvl7pPr>
            <a:lvl8pPr marL="3185364" indent="0" algn="ctr">
              <a:buNone/>
              <a:defRPr>
                <a:solidFill>
                  <a:schemeClr val="tx1">
                    <a:tint val="75000"/>
                  </a:schemeClr>
                </a:solidFill>
              </a:defRPr>
            </a:lvl8pPr>
            <a:lvl9pPr marL="3640413"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725"/>
            <a:ext cx="1599210" cy="151547"/>
          </a:xfrm>
          <a:prstGeom prst="rect">
            <a:avLst/>
          </a:prstGeom>
        </p:spPr>
      </p:pic>
    </p:spTree>
    <p:extLst>
      <p:ext uri="{BB962C8B-B14F-4D97-AF65-F5344CB8AC3E}">
        <p14:creationId xmlns:p14="http://schemas.microsoft.com/office/powerpoint/2010/main" val="37329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94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590"/>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964" tIns="32005" rIns="63964" bIns="32005" rtlCol="0" anchor="ctr"/>
          <a:lstStyle/>
          <a:p>
            <a:pPr algn="ctr" defTabSz="910093"/>
            <a:endParaRPr lang="nb-NO" sz="1800">
              <a:solidFill>
                <a:prstClr val="white"/>
              </a:solidFill>
            </a:endParaRPr>
          </a:p>
        </p:txBody>
      </p:sp>
      <p:sp>
        <p:nvSpPr>
          <p:cNvPr id="8" name="Subtitle 2"/>
          <p:cNvSpPr>
            <a:spLocks noGrp="1"/>
          </p:cNvSpPr>
          <p:nvPr>
            <p:ph type="subTitle" idx="1"/>
          </p:nvPr>
        </p:nvSpPr>
        <p:spPr>
          <a:xfrm>
            <a:off x="682857" y="1537808"/>
            <a:ext cx="7177237" cy="574796"/>
          </a:xfrm>
        </p:spPr>
        <p:txBody>
          <a:bodyPr>
            <a:noAutofit/>
          </a:bodyPr>
          <a:lstStyle>
            <a:lvl1pPr marL="0" indent="0" algn="l">
              <a:buNone/>
              <a:defRPr sz="1800">
                <a:solidFill>
                  <a:srgbClr val="004F59"/>
                </a:solidFill>
              </a:defRPr>
            </a:lvl1pPr>
            <a:lvl2pPr marL="455081" indent="0" algn="ctr">
              <a:buNone/>
              <a:defRPr>
                <a:solidFill>
                  <a:schemeClr val="tx1">
                    <a:tint val="75000"/>
                  </a:schemeClr>
                </a:solidFill>
              </a:defRPr>
            </a:lvl2pPr>
            <a:lvl3pPr marL="910093" indent="0" algn="ctr">
              <a:buNone/>
              <a:defRPr>
                <a:solidFill>
                  <a:schemeClr val="tx1">
                    <a:tint val="75000"/>
                  </a:schemeClr>
                </a:solidFill>
              </a:defRPr>
            </a:lvl3pPr>
            <a:lvl4pPr marL="1365165" indent="0" algn="ctr">
              <a:buNone/>
              <a:defRPr>
                <a:solidFill>
                  <a:schemeClr val="tx1">
                    <a:tint val="75000"/>
                  </a:schemeClr>
                </a:solidFill>
              </a:defRPr>
            </a:lvl4pPr>
            <a:lvl5pPr marL="1820205" indent="0" algn="ctr">
              <a:buNone/>
              <a:defRPr>
                <a:solidFill>
                  <a:schemeClr val="tx1">
                    <a:tint val="75000"/>
                  </a:schemeClr>
                </a:solidFill>
              </a:defRPr>
            </a:lvl5pPr>
            <a:lvl6pPr marL="2275259" indent="0" algn="ctr">
              <a:buNone/>
              <a:defRPr>
                <a:solidFill>
                  <a:schemeClr val="tx1">
                    <a:tint val="75000"/>
                  </a:schemeClr>
                </a:solidFill>
              </a:defRPr>
            </a:lvl6pPr>
            <a:lvl7pPr marL="2730309" indent="0" algn="ctr">
              <a:buNone/>
              <a:defRPr>
                <a:solidFill>
                  <a:schemeClr val="tx1">
                    <a:tint val="75000"/>
                  </a:schemeClr>
                </a:solidFill>
              </a:defRPr>
            </a:lvl7pPr>
            <a:lvl8pPr marL="3185364" indent="0" algn="ctr">
              <a:buNone/>
              <a:defRPr>
                <a:solidFill>
                  <a:schemeClr val="tx1">
                    <a:tint val="75000"/>
                  </a:schemeClr>
                </a:solidFill>
              </a:defRPr>
            </a:lvl8pPr>
            <a:lvl9pPr marL="3640413"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725"/>
            <a:ext cx="1599210" cy="151547"/>
          </a:xfrm>
          <a:prstGeom prst="rect">
            <a:avLst/>
          </a:prstGeom>
        </p:spPr>
      </p:pic>
    </p:spTree>
    <p:extLst>
      <p:ext uri="{BB962C8B-B14F-4D97-AF65-F5344CB8AC3E}">
        <p14:creationId xmlns:p14="http://schemas.microsoft.com/office/powerpoint/2010/main" val="52433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94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590"/>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964" tIns="32005" rIns="63964" bIns="32005" rtlCol="0" anchor="ctr"/>
          <a:lstStyle/>
          <a:p>
            <a:pPr algn="ctr" defTabSz="910093"/>
            <a:endParaRPr lang="nb-NO" sz="1800">
              <a:solidFill>
                <a:prstClr val="white"/>
              </a:solidFill>
            </a:endParaRPr>
          </a:p>
        </p:txBody>
      </p:sp>
      <p:sp>
        <p:nvSpPr>
          <p:cNvPr id="8" name="Subtitle 2"/>
          <p:cNvSpPr>
            <a:spLocks noGrp="1"/>
          </p:cNvSpPr>
          <p:nvPr>
            <p:ph type="subTitle" idx="1"/>
          </p:nvPr>
        </p:nvSpPr>
        <p:spPr>
          <a:xfrm>
            <a:off x="682857" y="1537808"/>
            <a:ext cx="7177237" cy="574796"/>
          </a:xfrm>
        </p:spPr>
        <p:txBody>
          <a:bodyPr>
            <a:noAutofit/>
          </a:bodyPr>
          <a:lstStyle>
            <a:lvl1pPr marL="0" indent="0" algn="l">
              <a:buNone/>
              <a:defRPr sz="1800">
                <a:solidFill>
                  <a:srgbClr val="004F59"/>
                </a:solidFill>
              </a:defRPr>
            </a:lvl1pPr>
            <a:lvl2pPr marL="455081" indent="0" algn="ctr">
              <a:buNone/>
              <a:defRPr>
                <a:solidFill>
                  <a:schemeClr val="tx1">
                    <a:tint val="75000"/>
                  </a:schemeClr>
                </a:solidFill>
              </a:defRPr>
            </a:lvl2pPr>
            <a:lvl3pPr marL="910093" indent="0" algn="ctr">
              <a:buNone/>
              <a:defRPr>
                <a:solidFill>
                  <a:schemeClr val="tx1">
                    <a:tint val="75000"/>
                  </a:schemeClr>
                </a:solidFill>
              </a:defRPr>
            </a:lvl3pPr>
            <a:lvl4pPr marL="1365165" indent="0" algn="ctr">
              <a:buNone/>
              <a:defRPr>
                <a:solidFill>
                  <a:schemeClr val="tx1">
                    <a:tint val="75000"/>
                  </a:schemeClr>
                </a:solidFill>
              </a:defRPr>
            </a:lvl4pPr>
            <a:lvl5pPr marL="1820205" indent="0" algn="ctr">
              <a:buNone/>
              <a:defRPr>
                <a:solidFill>
                  <a:schemeClr val="tx1">
                    <a:tint val="75000"/>
                  </a:schemeClr>
                </a:solidFill>
              </a:defRPr>
            </a:lvl5pPr>
            <a:lvl6pPr marL="2275259" indent="0" algn="ctr">
              <a:buNone/>
              <a:defRPr>
                <a:solidFill>
                  <a:schemeClr val="tx1">
                    <a:tint val="75000"/>
                  </a:schemeClr>
                </a:solidFill>
              </a:defRPr>
            </a:lvl6pPr>
            <a:lvl7pPr marL="2730309" indent="0" algn="ctr">
              <a:buNone/>
              <a:defRPr>
                <a:solidFill>
                  <a:schemeClr val="tx1">
                    <a:tint val="75000"/>
                  </a:schemeClr>
                </a:solidFill>
              </a:defRPr>
            </a:lvl7pPr>
            <a:lvl8pPr marL="3185364" indent="0" algn="ctr">
              <a:buNone/>
              <a:defRPr>
                <a:solidFill>
                  <a:schemeClr val="tx1">
                    <a:tint val="75000"/>
                  </a:schemeClr>
                </a:solidFill>
              </a:defRPr>
            </a:lvl8pPr>
            <a:lvl9pPr marL="3640413"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725"/>
            <a:ext cx="1599210" cy="151547"/>
          </a:xfrm>
          <a:prstGeom prst="rect">
            <a:avLst/>
          </a:prstGeom>
        </p:spPr>
      </p:pic>
    </p:spTree>
    <p:extLst>
      <p:ext uri="{BB962C8B-B14F-4D97-AF65-F5344CB8AC3E}">
        <p14:creationId xmlns:p14="http://schemas.microsoft.com/office/powerpoint/2010/main" val="4210244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3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94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590"/>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964" tIns="32005" rIns="63964" bIns="32005" rtlCol="0" anchor="ctr"/>
          <a:lstStyle/>
          <a:p>
            <a:pPr algn="ctr" defTabSz="910093"/>
            <a:endParaRPr lang="nb-NO" sz="1800">
              <a:solidFill>
                <a:prstClr val="white"/>
              </a:solidFill>
            </a:endParaRPr>
          </a:p>
        </p:txBody>
      </p:sp>
      <p:sp>
        <p:nvSpPr>
          <p:cNvPr id="8" name="Subtitle 2"/>
          <p:cNvSpPr>
            <a:spLocks noGrp="1"/>
          </p:cNvSpPr>
          <p:nvPr>
            <p:ph type="subTitle" idx="1"/>
          </p:nvPr>
        </p:nvSpPr>
        <p:spPr>
          <a:xfrm>
            <a:off x="682857" y="1537808"/>
            <a:ext cx="7177237" cy="574796"/>
          </a:xfrm>
        </p:spPr>
        <p:txBody>
          <a:bodyPr>
            <a:noAutofit/>
          </a:bodyPr>
          <a:lstStyle>
            <a:lvl1pPr marL="0" indent="0" algn="l">
              <a:buNone/>
              <a:defRPr sz="1800">
                <a:solidFill>
                  <a:srgbClr val="004F59"/>
                </a:solidFill>
              </a:defRPr>
            </a:lvl1pPr>
            <a:lvl2pPr marL="455081" indent="0" algn="ctr">
              <a:buNone/>
              <a:defRPr>
                <a:solidFill>
                  <a:schemeClr val="tx1">
                    <a:tint val="75000"/>
                  </a:schemeClr>
                </a:solidFill>
              </a:defRPr>
            </a:lvl2pPr>
            <a:lvl3pPr marL="910093" indent="0" algn="ctr">
              <a:buNone/>
              <a:defRPr>
                <a:solidFill>
                  <a:schemeClr val="tx1">
                    <a:tint val="75000"/>
                  </a:schemeClr>
                </a:solidFill>
              </a:defRPr>
            </a:lvl3pPr>
            <a:lvl4pPr marL="1365165" indent="0" algn="ctr">
              <a:buNone/>
              <a:defRPr>
                <a:solidFill>
                  <a:schemeClr val="tx1">
                    <a:tint val="75000"/>
                  </a:schemeClr>
                </a:solidFill>
              </a:defRPr>
            </a:lvl4pPr>
            <a:lvl5pPr marL="1820205" indent="0" algn="ctr">
              <a:buNone/>
              <a:defRPr>
                <a:solidFill>
                  <a:schemeClr val="tx1">
                    <a:tint val="75000"/>
                  </a:schemeClr>
                </a:solidFill>
              </a:defRPr>
            </a:lvl5pPr>
            <a:lvl6pPr marL="2275259" indent="0" algn="ctr">
              <a:buNone/>
              <a:defRPr>
                <a:solidFill>
                  <a:schemeClr val="tx1">
                    <a:tint val="75000"/>
                  </a:schemeClr>
                </a:solidFill>
              </a:defRPr>
            </a:lvl6pPr>
            <a:lvl7pPr marL="2730309" indent="0" algn="ctr">
              <a:buNone/>
              <a:defRPr>
                <a:solidFill>
                  <a:schemeClr val="tx1">
                    <a:tint val="75000"/>
                  </a:schemeClr>
                </a:solidFill>
              </a:defRPr>
            </a:lvl7pPr>
            <a:lvl8pPr marL="3185364" indent="0" algn="ctr">
              <a:buNone/>
              <a:defRPr>
                <a:solidFill>
                  <a:schemeClr val="tx1">
                    <a:tint val="75000"/>
                  </a:schemeClr>
                </a:solidFill>
              </a:defRPr>
            </a:lvl8pPr>
            <a:lvl9pPr marL="3640413"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725"/>
            <a:ext cx="1599210" cy="151547"/>
          </a:xfrm>
          <a:prstGeom prst="rect">
            <a:avLst/>
          </a:prstGeom>
        </p:spPr>
      </p:pic>
    </p:spTree>
    <p:extLst>
      <p:ext uri="{BB962C8B-B14F-4D97-AF65-F5344CB8AC3E}">
        <p14:creationId xmlns:p14="http://schemas.microsoft.com/office/powerpoint/2010/main" val="3108612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4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94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590"/>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964" tIns="32005" rIns="63964" bIns="32005" rtlCol="0" anchor="ctr"/>
          <a:lstStyle/>
          <a:p>
            <a:pPr algn="ctr" defTabSz="910093"/>
            <a:endParaRPr lang="nb-NO" sz="1800">
              <a:solidFill>
                <a:prstClr val="white"/>
              </a:solidFill>
            </a:endParaRPr>
          </a:p>
        </p:txBody>
      </p:sp>
      <p:sp>
        <p:nvSpPr>
          <p:cNvPr id="8" name="Subtitle 2"/>
          <p:cNvSpPr>
            <a:spLocks noGrp="1"/>
          </p:cNvSpPr>
          <p:nvPr>
            <p:ph type="subTitle" idx="1"/>
          </p:nvPr>
        </p:nvSpPr>
        <p:spPr>
          <a:xfrm>
            <a:off x="682857" y="1537808"/>
            <a:ext cx="7177237" cy="574796"/>
          </a:xfrm>
        </p:spPr>
        <p:txBody>
          <a:bodyPr>
            <a:noAutofit/>
          </a:bodyPr>
          <a:lstStyle>
            <a:lvl1pPr marL="0" indent="0" algn="l">
              <a:buNone/>
              <a:defRPr sz="1800">
                <a:solidFill>
                  <a:srgbClr val="004F59"/>
                </a:solidFill>
              </a:defRPr>
            </a:lvl1pPr>
            <a:lvl2pPr marL="455081" indent="0" algn="ctr">
              <a:buNone/>
              <a:defRPr>
                <a:solidFill>
                  <a:schemeClr val="tx1">
                    <a:tint val="75000"/>
                  </a:schemeClr>
                </a:solidFill>
              </a:defRPr>
            </a:lvl2pPr>
            <a:lvl3pPr marL="910093" indent="0" algn="ctr">
              <a:buNone/>
              <a:defRPr>
                <a:solidFill>
                  <a:schemeClr val="tx1">
                    <a:tint val="75000"/>
                  </a:schemeClr>
                </a:solidFill>
              </a:defRPr>
            </a:lvl3pPr>
            <a:lvl4pPr marL="1365165" indent="0" algn="ctr">
              <a:buNone/>
              <a:defRPr>
                <a:solidFill>
                  <a:schemeClr val="tx1">
                    <a:tint val="75000"/>
                  </a:schemeClr>
                </a:solidFill>
              </a:defRPr>
            </a:lvl4pPr>
            <a:lvl5pPr marL="1820205" indent="0" algn="ctr">
              <a:buNone/>
              <a:defRPr>
                <a:solidFill>
                  <a:schemeClr val="tx1">
                    <a:tint val="75000"/>
                  </a:schemeClr>
                </a:solidFill>
              </a:defRPr>
            </a:lvl5pPr>
            <a:lvl6pPr marL="2275259" indent="0" algn="ctr">
              <a:buNone/>
              <a:defRPr>
                <a:solidFill>
                  <a:schemeClr val="tx1">
                    <a:tint val="75000"/>
                  </a:schemeClr>
                </a:solidFill>
              </a:defRPr>
            </a:lvl6pPr>
            <a:lvl7pPr marL="2730309" indent="0" algn="ctr">
              <a:buNone/>
              <a:defRPr>
                <a:solidFill>
                  <a:schemeClr val="tx1">
                    <a:tint val="75000"/>
                  </a:schemeClr>
                </a:solidFill>
              </a:defRPr>
            </a:lvl7pPr>
            <a:lvl8pPr marL="3185364" indent="0" algn="ctr">
              <a:buNone/>
              <a:defRPr>
                <a:solidFill>
                  <a:schemeClr val="tx1">
                    <a:tint val="75000"/>
                  </a:schemeClr>
                </a:solidFill>
              </a:defRPr>
            </a:lvl8pPr>
            <a:lvl9pPr marL="3640413"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725"/>
            <a:ext cx="1599210" cy="151547"/>
          </a:xfrm>
          <a:prstGeom prst="rect">
            <a:avLst/>
          </a:prstGeom>
        </p:spPr>
      </p:pic>
    </p:spTree>
    <p:extLst>
      <p:ext uri="{BB962C8B-B14F-4D97-AF65-F5344CB8AC3E}">
        <p14:creationId xmlns:p14="http://schemas.microsoft.com/office/powerpoint/2010/main" val="308568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11">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61"/>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0" y="2205158"/>
            <a:ext cx="9225204" cy="3935554"/>
          </a:xfrm>
          <a:prstGeom prst="round1Rect">
            <a:avLst>
              <a:gd name="adj" fmla="val 1517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8"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46"/>
            <a:ext cx="1599210" cy="151547"/>
          </a:xfrm>
          <a:prstGeom prst="rect">
            <a:avLst/>
          </a:prstGeom>
        </p:spPr>
      </p:pic>
    </p:spTree>
    <p:extLst>
      <p:ext uri="{BB962C8B-B14F-4D97-AF65-F5344CB8AC3E}">
        <p14:creationId xmlns:p14="http://schemas.microsoft.com/office/powerpoint/2010/main" val="1047455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5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94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590"/>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964" tIns="32005" rIns="63964" bIns="32005" rtlCol="0" anchor="ctr"/>
          <a:lstStyle/>
          <a:p>
            <a:pPr algn="ctr" defTabSz="910093"/>
            <a:endParaRPr lang="nb-NO" sz="1800">
              <a:solidFill>
                <a:prstClr val="white"/>
              </a:solidFill>
            </a:endParaRPr>
          </a:p>
        </p:txBody>
      </p:sp>
      <p:sp>
        <p:nvSpPr>
          <p:cNvPr id="8" name="Subtitle 2"/>
          <p:cNvSpPr>
            <a:spLocks noGrp="1"/>
          </p:cNvSpPr>
          <p:nvPr>
            <p:ph type="subTitle" idx="1"/>
          </p:nvPr>
        </p:nvSpPr>
        <p:spPr>
          <a:xfrm>
            <a:off x="682857" y="1537808"/>
            <a:ext cx="7177237" cy="574796"/>
          </a:xfrm>
        </p:spPr>
        <p:txBody>
          <a:bodyPr>
            <a:noAutofit/>
          </a:bodyPr>
          <a:lstStyle>
            <a:lvl1pPr marL="0" indent="0" algn="l">
              <a:buNone/>
              <a:defRPr sz="1800">
                <a:solidFill>
                  <a:srgbClr val="004F59"/>
                </a:solidFill>
              </a:defRPr>
            </a:lvl1pPr>
            <a:lvl2pPr marL="455081" indent="0" algn="ctr">
              <a:buNone/>
              <a:defRPr>
                <a:solidFill>
                  <a:schemeClr val="tx1">
                    <a:tint val="75000"/>
                  </a:schemeClr>
                </a:solidFill>
              </a:defRPr>
            </a:lvl2pPr>
            <a:lvl3pPr marL="910093" indent="0" algn="ctr">
              <a:buNone/>
              <a:defRPr>
                <a:solidFill>
                  <a:schemeClr val="tx1">
                    <a:tint val="75000"/>
                  </a:schemeClr>
                </a:solidFill>
              </a:defRPr>
            </a:lvl3pPr>
            <a:lvl4pPr marL="1365165" indent="0" algn="ctr">
              <a:buNone/>
              <a:defRPr>
                <a:solidFill>
                  <a:schemeClr val="tx1">
                    <a:tint val="75000"/>
                  </a:schemeClr>
                </a:solidFill>
              </a:defRPr>
            </a:lvl4pPr>
            <a:lvl5pPr marL="1820205" indent="0" algn="ctr">
              <a:buNone/>
              <a:defRPr>
                <a:solidFill>
                  <a:schemeClr val="tx1">
                    <a:tint val="75000"/>
                  </a:schemeClr>
                </a:solidFill>
              </a:defRPr>
            </a:lvl5pPr>
            <a:lvl6pPr marL="2275259" indent="0" algn="ctr">
              <a:buNone/>
              <a:defRPr>
                <a:solidFill>
                  <a:schemeClr val="tx1">
                    <a:tint val="75000"/>
                  </a:schemeClr>
                </a:solidFill>
              </a:defRPr>
            </a:lvl6pPr>
            <a:lvl7pPr marL="2730309" indent="0" algn="ctr">
              <a:buNone/>
              <a:defRPr>
                <a:solidFill>
                  <a:schemeClr val="tx1">
                    <a:tint val="75000"/>
                  </a:schemeClr>
                </a:solidFill>
              </a:defRPr>
            </a:lvl7pPr>
            <a:lvl8pPr marL="3185364" indent="0" algn="ctr">
              <a:buNone/>
              <a:defRPr>
                <a:solidFill>
                  <a:schemeClr val="tx1">
                    <a:tint val="75000"/>
                  </a:schemeClr>
                </a:solidFill>
              </a:defRPr>
            </a:lvl8pPr>
            <a:lvl9pPr marL="3640413"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725"/>
            <a:ext cx="1599210" cy="151547"/>
          </a:xfrm>
          <a:prstGeom prst="rect">
            <a:avLst/>
          </a:prstGeom>
        </p:spPr>
      </p:pic>
    </p:spTree>
    <p:extLst>
      <p:ext uri="{BB962C8B-B14F-4D97-AF65-F5344CB8AC3E}">
        <p14:creationId xmlns:p14="http://schemas.microsoft.com/office/powerpoint/2010/main" val="796220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6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94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590"/>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964" tIns="32005" rIns="63964" bIns="32005" rtlCol="0" anchor="ctr"/>
          <a:lstStyle/>
          <a:p>
            <a:pPr algn="ctr" defTabSz="910093"/>
            <a:endParaRPr lang="nb-NO" sz="1800">
              <a:solidFill>
                <a:prstClr val="white"/>
              </a:solidFill>
            </a:endParaRPr>
          </a:p>
        </p:txBody>
      </p:sp>
      <p:sp>
        <p:nvSpPr>
          <p:cNvPr id="8" name="Subtitle 2"/>
          <p:cNvSpPr>
            <a:spLocks noGrp="1"/>
          </p:cNvSpPr>
          <p:nvPr>
            <p:ph type="subTitle" idx="1"/>
          </p:nvPr>
        </p:nvSpPr>
        <p:spPr>
          <a:xfrm>
            <a:off x="682857" y="1537808"/>
            <a:ext cx="7177237" cy="574796"/>
          </a:xfrm>
        </p:spPr>
        <p:txBody>
          <a:bodyPr>
            <a:noAutofit/>
          </a:bodyPr>
          <a:lstStyle>
            <a:lvl1pPr marL="0" indent="0" algn="l">
              <a:buNone/>
              <a:defRPr sz="1800">
                <a:solidFill>
                  <a:srgbClr val="004F59"/>
                </a:solidFill>
              </a:defRPr>
            </a:lvl1pPr>
            <a:lvl2pPr marL="455081" indent="0" algn="ctr">
              <a:buNone/>
              <a:defRPr>
                <a:solidFill>
                  <a:schemeClr val="tx1">
                    <a:tint val="75000"/>
                  </a:schemeClr>
                </a:solidFill>
              </a:defRPr>
            </a:lvl2pPr>
            <a:lvl3pPr marL="910093" indent="0" algn="ctr">
              <a:buNone/>
              <a:defRPr>
                <a:solidFill>
                  <a:schemeClr val="tx1">
                    <a:tint val="75000"/>
                  </a:schemeClr>
                </a:solidFill>
              </a:defRPr>
            </a:lvl3pPr>
            <a:lvl4pPr marL="1365165" indent="0" algn="ctr">
              <a:buNone/>
              <a:defRPr>
                <a:solidFill>
                  <a:schemeClr val="tx1">
                    <a:tint val="75000"/>
                  </a:schemeClr>
                </a:solidFill>
              </a:defRPr>
            </a:lvl4pPr>
            <a:lvl5pPr marL="1820205" indent="0" algn="ctr">
              <a:buNone/>
              <a:defRPr>
                <a:solidFill>
                  <a:schemeClr val="tx1">
                    <a:tint val="75000"/>
                  </a:schemeClr>
                </a:solidFill>
              </a:defRPr>
            </a:lvl5pPr>
            <a:lvl6pPr marL="2275259" indent="0" algn="ctr">
              <a:buNone/>
              <a:defRPr>
                <a:solidFill>
                  <a:schemeClr val="tx1">
                    <a:tint val="75000"/>
                  </a:schemeClr>
                </a:solidFill>
              </a:defRPr>
            </a:lvl6pPr>
            <a:lvl7pPr marL="2730309" indent="0" algn="ctr">
              <a:buNone/>
              <a:defRPr>
                <a:solidFill>
                  <a:schemeClr val="tx1">
                    <a:tint val="75000"/>
                  </a:schemeClr>
                </a:solidFill>
              </a:defRPr>
            </a:lvl7pPr>
            <a:lvl8pPr marL="3185364" indent="0" algn="ctr">
              <a:buNone/>
              <a:defRPr>
                <a:solidFill>
                  <a:schemeClr val="tx1">
                    <a:tint val="75000"/>
                  </a:schemeClr>
                </a:solidFill>
              </a:defRPr>
            </a:lvl8pPr>
            <a:lvl9pPr marL="3640413"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725"/>
            <a:ext cx="1599210" cy="151547"/>
          </a:xfrm>
          <a:prstGeom prst="rect">
            <a:avLst/>
          </a:prstGeom>
        </p:spPr>
      </p:pic>
    </p:spTree>
    <p:extLst>
      <p:ext uri="{BB962C8B-B14F-4D97-AF65-F5344CB8AC3E}">
        <p14:creationId xmlns:p14="http://schemas.microsoft.com/office/powerpoint/2010/main" val="384611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7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94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590"/>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964" tIns="32005" rIns="63964" bIns="32005" rtlCol="0" anchor="ctr"/>
          <a:lstStyle/>
          <a:p>
            <a:pPr algn="ctr" defTabSz="910093"/>
            <a:endParaRPr lang="nb-NO" sz="1800">
              <a:solidFill>
                <a:prstClr val="white"/>
              </a:solidFill>
            </a:endParaRPr>
          </a:p>
        </p:txBody>
      </p:sp>
      <p:sp>
        <p:nvSpPr>
          <p:cNvPr id="8" name="Subtitle 2"/>
          <p:cNvSpPr>
            <a:spLocks noGrp="1"/>
          </p:cNvSpPr>
          <p:nvPr>
            <p:ph type="subTitle" idx="1"/>
          </p:nvPr>
        </p:nvSpPr>
        <p:spPr>
          <a:xfrm>
            <a:off x="682857" y="1537808"/>
            <a:ext cx="7177237" cy="574796"/>
          </a:xfrm>
        </p:spPr>
        <p:txBody>
          <a:bodyPr>
            <a:noAutofit/>
          </a:bodyPr>
          <a:lstStyle>
            <a:lvl1pPr marL="0" indent="0" algn="l">
              <a:buNone/>
              <a:defRPr sz="1800">
                <a:solidFill>
                  <a:srgbClr val="004F59"/>
                </a:solidFill>
              </a:defRPr>
            </a:lvl1pPr>
            <a:lvl2pPr marL="455081" indent="0" algn="ctr">
              <a:buNone/>
              <a:defRPr>
                <a:solidFill>
                  <a:schemeClr val="tx1">
                    <a:tint val="75000"/>
                  </a:schemeClr>
                </a:solidFill>
              </a:defRPr>
            </a:lvl2pPr>
            <a:lvl3pPr marL="910093" indent="0" algn="ctr">
              <a:buNone/>
              <a:defRPr>
                <a:solidFill>
                  <a:schemeClr val="tx1">
                    <a:tint val="75000"/>
                  </a:schemeClr>
                </a:solidFill>
              </a:defRPr>
            </a:lvl3pPr>
            <a:lvl4pPr marL="1365165" indent="0" algn="ctr">
              <a:buNone/>
              <a:defRPr>
                <a:solidFill>
                  <a:schemeClr val="tx1">
                    <a:tint val="75000"/>
                  </a:schemeClr>
                </a:solidFill>
              </a:defRPr>
            </a:lvl4pPr>
            <a:lvl5pPr marL="1820205" indent="0" algn="ctr">
              <a:buNone/>
              <a:defRPr>
                <a:solidFill>
                  <a:schemeClr val="tx1">
                    <a:tint val="75000"/>
                  </a:schemeClr>
                </a:solidFill>
              </a:defRPr>
            </a:lvl5pPr>
            <a:lvl6pPr marL="2275259" indent="0" algn="ctr">
              <a:buNone/>
              <a:defRPr>
                <a:solidFill>
                  <a:schemeClr val="tx1">
                    <a:tint val="75000"/>
                  </a:schemeClr>
                </a:solidFill>
              </a:defRPr>
            </a:lvl6pPr>
            <a:lvl7pPr marL="2730309" indent="0" algn="ctr">
              <a:buNone/>
              <a:defRPr>
                <a:solidFill>
                  <a:schemeClr val="tx1">
                    <a:tint val="75000"/>
                  </a:schemeClr>
                </a:solidFill>
              </a:defRPr>
            </a:lvl7pPr>
            <a:lvl8pPr marL="3185364" indent="0" algn="ctr">
              <a:buNone/>
              <a:defRPr>
                <a:solidFill>
                  <a:schemeClr val="tx1">
                    <a:tint val="75000"/>
                  </a:schemeClr>
                </a:solidFill>
              </a:defRPr>
            </a:lvl8pPr>
            <a:lvl9pPr marL="3640413"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725"/>
            <a:ext cx="1599210" cy="151547"/>
          </a:xfrm>
          <a:prstGeom prst="rect">
            <a:avLst/>
          </a:prstGeom>
        </p:spPr>
      </p:pic>
    </p:spTree>
    <p:extLst>
      <p:ext uri="{BB962C8B-B14F-4D97-AF65-F5344CB8AC3E}">
        <p14:creationId xmlns:p14="http://schemas.microsoft.com/office/powerpoint/2010/main" val="3058064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940"/>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8" name="Subtitle 2"/>
          <p:cNvSpPr>
            <a:spLocks noGrp="1"/>
          </p:cNvSpPr>
          <p:nvPr>
            <p:ph type="subTitle" idx="1"/>
          </p:nvPr>
        </p:nvSpPr>
        <p:spPr>
          <a:xfrm>
            <a:off x="682857" y="1537808"/>
            <a:ext cx="7177237" cy="574796"/>
          </a:xfrm>
        </p:spPr>
        <p:txBody>
          <a:bodyPr>
            <a:noAutofit/>
          </a:bodyPr>
          <a:lstStyle>
            <a:lvl1pPr marL="0" indent="0" algn="l">
              <a:buNone/>
              <a:defRPr sz="1800">
                <a:solidFill>
                  <a:srgbClr val="004F59"/>
                </a:solidFill>
              </a:defRPr>
            </a:lvl1pPr>
            <a:lvl2pPr marL="455081" indent="0" algn="ctr">
              <a:buNone/>
              <a:defRPr>
                <a:solidFill>
                  <a:schemeClr val="tx1">
                    <a:tint val="75000"/>
                  </a:schemeClr>
                </a:solidFill>
              </a:defRPr>
            </a:lvl2pPr>
            <a:lvl3pPr marL="910093" indent="0" algn="ctr">
              <a:buNone/>
              <a:defRPr>
                <a:solidFill>
                  <a:schemeClr val="tx1">
                    <a:tint val="75000"/>
                  </a:schemeClr>
                </a:solidFill>
              </a:defRPr>
            </a:lvl3pPr>
            <a:lvl4pPr marL="1365165" indent="0" algn="ctr">
              <a:buNone/>
              <a:defRPr>
                <a:solidFill>
                  <a:schemeClr val="tx1">
                    <a:tint val="75000"/>
                  </a:schemeClr>
                </a:solidFill>
              </a:defRPr>
            </a:lvl4pPr>
            <a:lvl5pPr marL="1820205" indent="0" algn="ctr">
              <a:buNone/>
              <a:defRPr>
                <a:solidFill>
                  <a:schemeClr val="tx1">
                    <a:tint val="75000"/>
                  </a:schemeClr>
                </a:solidFill>
              </a:defRPr>
            </a:lvl5pPr>
            <a:lvl6pPr marL="2275259" indent="0" algn="ctr">
              <a:buNone/>
              <a:defRPr>
                <a:solidFill>
                  <a:schemeClr val="tx1">
                    <a:tint val="75000"/>
                  </a:schemeClr>
                </a:solidFill>
              </a:defRPr>
            </a:lvl6pPr>
            <a:lvl7pPr marL="2730309" indent="0" algn="ctr">
              <a:buNone/>
              <a:defRPr>
                <a:solidFill>
                  <a:schemeClr val="tx1">
                    <a:tint val="75000"/>
                  </a:schemeClr>
                </a:solidFill>
              </a:defRPr>
            </a:lvl7pPr>
            <a:lvl8pPr marL="3185364" indent="0" algn="ctr">
              <a:buNone/>
              <a:defRPr>
                <a:solidFill>
                  <a:schemeClr val="tx1">
                    <a:tint val="75000"/>
                  </a:schemeClr>
                </a:solidFill>
              </a:defRPr>
            </a:lvl8pPr>
            <a:lvl9pPr marL="3640413"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725"/>
            <a:ext cx="1599210" cy="151547"/>
          </a:xfrm>
          <a:prstGeom prst="rect">
            <a:avLst/>
          </a:prstGeom>
        </p:spPr>
      </p:pic>
    </p:spTree>
    <p:extLst>
      <p:ext uri="{BB962C8B-B14F-4D97-AF65-F5344CB8AC3E}">
        <p14:creationId xmlns:p14="http://schemas.microsoft.com/office/powerpoint/2010/main" val="3409498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653360" y="863890"/>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652737" y="2339458"/>
            <a:ext cx="8558367"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10"/>
          </p:nvPr>
        </p:nvSpPr>
        <p:spPr/>
        <p:txBody>
          <a:bodyPr/>
          <a:lstStyle/>
          <a:p>
            <a:endParaRPr lang="nb-NO">
              <a:solidFill>
                <a:srgbClr val="253746">
                  <a:tint val="75000"/>
                </a:srgbClr>
              </a:solidFill>
            </a:endParaRPr>
          </a:p>
        </p:txBody>
      </p:sp>
      <p:sp>
        <p:nvSpPr>
          <p:cNvPr id="5" name="Footer Placeholder 4"/>
          <p:cNvSpPr>
            <a:spLocks noGrp="1"/>
          </p:cNvSpPr>
          <p:nvPr>
            <p:ph type="ftr" sz="quarter" idx="11"/>
          </p:nvPr>
        </p:nvSpPr>
        <p:spPr/>
        <p:txBody>
          <a:bodyPr/>
          <a:lstStyle/>
          <a:p>
            <a:endParaRPr lang="nb-NO">
              <a:solidFill>
                <a:srgbClr val="253746">
                  <a:tint val="75000"/>
                </a:srgbClr>
              </a:solidFill>
            </a:endParaRPr>
          </a:p>
        </p:txBody>
      </p:sp>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dirty="0">
              <a:solidFill>
                <a:srgbClr val="BEB8B4"/>
              </a:solidFill>
            </a:endParaRPr>
          </a:p>
        </p:txBody>
      </p:sp>
      <p:sp>
        <p:nvSpPr>
          <p:cNvPr id="8" name="Text Placeholder 7"/>
          <p:cNvSpPr>
            <a:spLocks noGrp="1"/>
          </p:cNvSpPr>
          <p:nvPr>
            <p:ph type="body" sz="quarter" idx="13"/>
          </p:nvPr>
        </p:nvSpPr>
        <p:spPr>
          <a:xfrm>
            <a:off x="652737" y="1799620"/>
            <a:ext cx="8558367" cy="477555"/>
          </a:xfrm>
        </p:spPr>
        <p:txBody>
          <a:bodyPr>
            <a:normAutofit/>
          </a:bodyPr>
          <a:lstStyle>
            <a:lvl1pPr marL="0" indent="0">
              <a:buNone/>
              <a:defRPr sz="1800"/>
            </a:lvl1pPr>
          </a:lstStyle>
          <a:p>
            <a:pPr lvl="0"/>
            <a:r>
              <a:rPr lang="nb-NO" dirty="0" smtClean="0"/>
              <a:t>Klikk for å redigere tekststiler i malen</a:t>
            </a:r>
          </a:p>
        </p:txBody>
      </p:sp>
    </p:spTree>
    <p:extLst>
      <p:ext uri="{BB962C8B-B14F-4D97-AF65-F5344CB8AC3E}">
        <p14:creationId xmlns:p14="http://schemas.microsoft.com/office/powerpoint/2010/main" val="3979861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653360" y="863890"/>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652737" y="1799583"/>
            <a:ext cx="8558367" cy="4205608"/>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nb-NO" smtClean="0"/>
              <a:t>Klikk for å redigere tekststiler i malen</a:t>
            </a:r>
          </a:p>
        </p:txBody>
      </p:sp>
      <p:sp>
        <p:nvSpPr>
          <p:cNvPr id="4" name="Date Placeholder 3"/>
          <p:cNvSpPr>
            <a:spLocks noGrp="1"/>
          </p:cNvSpPr>
          <p:nvPr>
            <p:ph type="dt" sz="half" idx="10"/>
          </p:nvPr>
        </p:nvSpPr>
        <p:spPr/>
        <p:txBody>
          <a:bodyPr/>
          <a:lstStyle/>
          <a:p>
            <a:endParaRPr lang="nb-NO">
              <a:solidFill>
                <a:srgbClr val="253746">
                  <a:tint val="75000"/>
                </a:srgbClr>
              </a:solidFill>
            </a:endParaRPr>
          </a:p>
        </p:txBody>
      </p:sp>
      <p:sp>
        <p:nvSpPr>
          <p:cNvPr id="5" name="Footer Placeholder 4"/>
          <p:cNvSpPr>
            <a:spLocks noGrp="1"/>
          </p:cNvSpPr>
          <p:nvPr>
            <p:ph type="ftr" sz="quarter" idx="11"/>
          </p:nvPr>
        </p:nvSpPr>
        <p:spPr/>
        <p:txBody>
          <a:bodyPr/>
          <a:lstStyle/>
          <a:p>
            <a:endParaRPr lang="nb-NO">
              <a:solidFill>
                <a:srgbClr val="253746">
                  <a:tint val="75000"/>
                </a:srgbClr>
              </a:solidFill>
            </a:endParaRPr>
          </a:p>
        </p:txBody>
      </p:sp>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2071751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653360" y="863890"/>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5" name="Date Placeholder 4"/>
          <p:cNvSpPr>
            <a:spLocks noGrp="1"/>
          </p:cNvSpPr>
          <p:nvPr>
            <p:ph type="dt" sz="half" idx="10"/>
          </p:nvPr>
        </p:nvSpPr>
        <p:spPr/>
        <p:txBody>
          <a:bodyPr/>
          <a:lstStyle/>
          <a:p>
            <a:endParaRPr lang="nb-NO">
              <a:solidFill>
                <a:srgbClr val="253746">
                  <a:tint val="75000"/>
                </a:srgbClr>
              </a:solidFill>
            </a:endParaRPr>
          </a:p>
        </p:txBody>
      </p:sp>
      <p:sp>
        <p:nvSpPr>
          <p:cNvPr id="6" name="Footer Placeholder 5"/>
          <p:cNvSpPr>
            <a:spLocks noGrp="1"/>
          </p:cNvSpPr>
          <p:nvPr>
            <p:ph type="ftr" sz="quarter" idx="11"/>
          </p:nvPr>
        </p:nvSpPr>
        <p:spPr/>
        <p:txBody>
          <a:bodyPr/>
          <a:lstStyle/>
          <a:p>
            <a:endParaRPr lang="nb-NO">
              <a:solidFill>
                <a:srgbClr val="253746">
                  <a:tint val="75000"/>
                </a:srgbClr>
              </a:solidFill>
            </a:endParaRPr>
          </a:p>
        </p:txBody>
      </p:sp>
      <p:sp>
        <p:nvSpPr>
          <p:cNvPr id="7" name="Slide Number Placeholder 6"/>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
        <p:nvSpPr>
          <p:cNvPr id="8" name="Content Placeholder 2"/>
          <p:cNvSpPr>
            <a:spLocks noGrp="1"/>
          </p:cNvSpPr>
          <p:nvPr>
            <p:ph idx="1"/>
          </p:nvPr>
        </p:nvSpPr>
        <p:spPr>
          <a:xfrm>
            <a:off x="652737" y="2339458"/>
            <a:ext cx="4085859"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 name="Content Placeholder 2"/>
          <p:cNvSpPr>
            <a:spLocks noGrp="1"/>
          </p:cNvSpPr>
          <p:nvPr>
            <p:ph idx="14"/>
          </p:nvPr>
        </p:nvSpPr>
        <p:spPr>
          <a:xfrm>
            <a:off x="5117596" y="2339458"/>
            <a:ext cx="4085859" cy="367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Text Placeholder 7"/>
          <p:cNvSpPr>
            <a:spLocks noGrp="1"/>
          </p:cNvSpPr>
          <p:nvPr>
            <p:ph type="body" sz="quarter" idx="13"/>
          </p:nvPr>
        </p:nvSpPr>
        <p:spPr>
          <a:xfrm>
            <a:off x="652737" y="1799620"/>
            <a:ext cx="8558367" cy="477555"/>
          </a:xfrm>
        </p:spPr>
        <p:txBody>
          <a:bodyPr>
            <a:normAutofit/>
          </a:bodyPr>
          <a:lstStyle>
            <a:lvl1pPr marL="0" indent="0">
              <a:buNone/>
              <a:defRPr sz="1800"/>
            </a:lvl1pPr>
          </a:lstStyle>
          <a:p>
            <a:pPr lvl="0"/>
            <a:r>
              <a:rPr lang="nb-NO" dirty="0" smtClean="0"/>
              <a:t>Klikk for å redigere tekststiler i malen</a:t>
            </a:r>
          </a:p>
        </p:txBody>
      </p:sp>
    </p:spTree>
    <p:extLst>
      <p:ext uri="{BB962C8B-B14F-4D97-AF65-F5344CB8AC3E}">
        <p14:creationId xmlns:p14="http://schemas.microsoft.com/office/powerpoint/2010/main" val="1114530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653360" y="863890"/>
            <a:ext cx="8558367" cy="672061"/>
          </a:xfrm>
        </p:spPr>
        <p:txBody>
          <a:bodyPr/>
          <a:lstStyle>
            <a:lvl1pPr>
              <a:defRPr>
                <a:solidFill>
                  <a:schemeClr val="tx1"/>
                </a:solidFill>
              </a:defRPr>
            </a:lvl1pPr>
          </a:lstStyle>
          <a:p>
            <a:r>
              <a:rPr lang="nb-NO" dirty="0" smtClean="0"/>
              <a:t>Klikk for å redigere tittelstil</a:t>
            </a:r>
            <a:endParaRPr lang="nb-NO" dirty="0"/>
          </a:p>
        </p:txBody>
      </p:sp>
      <p:sp>
        <p:nvSpPr>
          <p:cNvPr id="3" name="Date Placeholder 2"/>
          <p:cNvSpPr>
            <a:spLocks noGrp="1"/>
          </p:cNvSpPr>
          <p:nvPr>
            <p:ph type="dt" sz="half" idx="10"/>
          </p:nvPr>
        </p:nvSpPr>
        <p:spPr/>
        <p:txBody>
          <a:bodyPr/>
          <a:lstStyle/>
          <a:p>
            <a:endParaRPr lang="nb-NO">
              <a:solidFill>
                <a:srgbClr val="253746">
                  <a:tint val="75000"/>
                </a:srgbClr>
              </a:solidFill>
            </a:endParaRPr>
          </a:p>
        </p:txBody>
      </p:sp>
      <p:sp>
        <p:nvSpPr>
          <p:cNvPr id="4" name="Footer Placeholder 3"/>
          <p:cNvSpPr>
            <a:spLocks noGrp="1"/>
          </p:cNvSpPr>
          <p:nvPr>
            <p:ph type="ftr" sz="quarter" idx="11"/>
          </p:nvPr>
        </p:nvSpPr>
        <p:spPr/>
        <p:txBody>
          <a:bodyPr/>
          <a:lstStyle/>
          <a:p>
            <a:endParaRPr lang="nb-NO">
              <a:solidFill>
                <a:srgbClr val="253746">
                  <a:tint val="75000"/>
                </a:srgbClr>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1647947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b-NO">
              <a:solidFill>
                <a:srgbClr val="253746">
                  <a:tint val="75000"/>
                </a:srgbClr>
              </a:solidFill>
            </a:endParaRPr>
          </a:p>
        </p:txBody>
      </p:sp>
      <p:sp>
        <p:nvSpPr>
          <p:cNvPr id="3" name="Footer Placeholder 2"/>
          <p:cNvSpPr>
            <a:spLocks noGrp="1"/>
          </p:cNvSpPr>
          <p:nvPr>
            <p:ph type="ftr" sz="quarter" idx="11"/>
          </p:nvPr>
        </p:nvSpPr>
        <p:spPr/>
        <p:txBody>
          <a:bodyPr/>
          <a:lstStyle/>
          <a:p>
            <a:endParaRPr lang="nb-NO">
              <a:solidFill>
                <a:srgbClr val="253746">
                  <a:tint val="75000"/>
                </a:srgbClr>
              </a:solidFill>
            </a:endParaRPr>
          </a:p>
        </p:txBody>
      </p:sp>
      <p:sp>
        <p:nvSpPr>
          <p:cNvPr id="4" name="Slide Number Placeholder 3"/>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128623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Bakside">
    <p:spTree>
      <p:nvGrpSpPr>
        <p:cNvPr id="1" name=""/>
        <p:cNvGrpSpPr/>
        <p:nvPr/>
      </p:nvGrpSpPr>
      <p:grpSpPr>
        <a:xfrm>
          <a:off x="0" y="0"/>
          <a:ext cx="0" cy="0"/>
          <a:chOff x="0" y="0"/>
          <a:chExt cx="0" cy="0"/>
        </a:xfrm>
      </p:grpSpPr>
      <p:sp>
        <p:nvSpPr>
          <p:cNvPr id="2" name="Title 1"/>
          <p:cNvSpPr>
            <a:spLocks noGrp="1"/>
          </p:cNvSpPr>
          <p:nvPr>
            <p:ph type="title"/>
          </p:nvPr>
        </p:nvSpPr>
        <p:spPr>
          <a:xfrm>
            <a:off x="673914" y="2881083"/>
            <a:ext cx="8558367" cy="672061"/>
          </a:xfrm>
        </p:spPr>
        <p:txBody>
          <a:bodyPr anchor="ctr"/>
          <a:lstStyle>
            <a:lvl1pPr algn="ctr">
              <a:defRPr>
                <a:solidFill>
                  <a:schemeClr val="tx1"/>
                </a:solidFill>
              </a:defRPr>
            </a:lvl1pPr>
          </a:lstStyle>
          <a:p>
            <a:r>
              <a:rPr lang="nb-NO" dirty="0" smtClean="0"/>
              <a:t>Klikk for å redigere tittelstil</a:t>
            </a:r>
            <a:endParaRPr lang="nb-NO" dirty="0"/>
          </a:p>
        </p:txBody>
      </p:sp>
      <p:sp>
        <p:nvSpPr>
          <p:cNvPr id="3" name="Date Placeholder 2"/>
          <p:cNvSpPr>
            <a:spLocks noGrp="1"/>
          </p:cNvSpPr>
          <p:nvPr>
            <p:ph type="dt" sz="half" idx="10"/>
          </p:nvPr>
        </p:nvSpPr>
        <p:spPr/>
        <p:txBody>
          <a:bodyPr/>
          <a:lstStyle/>
          <a:p>
            <a:endParaRPr lang="nb-NO">
              <a:solidFill>
                <a:srgbClr val="253746">
                  <a:tint val="75000"/>
                </a:srgbClr>
              </a:solidFill>
            </a:endParaRPr>
          </a:p>
        </p:txBody>
      </p:sp>
      <p:sp>
        <p:nvSpPr>
          <p:cNvPr id="4" name="Footer Placeholder 3"/>
          <p:cNvSpPr>
            <a:spLocks noGrp="1"/>
          </p:cNvSpPr>
          <p:nvPr>
            <p:ph type="ftr" sz="quarter" idx="11"/>
          </p:nvPr>
        </p:nvSpPr>
        <p:spPr/>
        <p:txBody>
          <a:bodyPr/>
          <a:lstStyle/>
          <a:p>
            <a:endParaRPr lang="nb-NO">
              <a:solidFill>
                <a:srgbClr val="253746">
                  <a:tint val="75000"/>
                </a:srgbClr>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a:t>
            </a:fld>
            <a:endParaRPr lang="nb-NO">
              <a:solidFill>
                <a:srgbClr val="BEB8B4"/>
              </a:solidFill>
            </a:endParaRPr>
          </a:p>
        </p:txBody>
      </p:sp>
    </p:spTree>
    <p:extLst>
      <p:ext uri="{BB962C8B-B14F-4D97-AF65-F5344CB8AC3E}">
        <p14:creationId xmlns:p14="http://schemas.microsoft.com/office/powerpoint/2010/main" val="640081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12">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1861"/>
            <a:ext cx="7176764" cy="1265766"/>
          </a:xfrm>
        </p:spPr>
        <p:txBody>
          <a:bodyPr>
            <a:normAutofit/>
          </a:bodyPr>
          <a:lstStyle>
            <a:lvl1pPr>
              <a:defRPr sz="3500">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740" y="2227511"/>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294" tIns="32147" rIns="64294" bIns="32147" rtlCol="0" anchor="ctr"/>
          <a:lstStyle/>
          <a:p>
            <a:pPr algn="ctr" defTabSz="914391"/>
            <a:endParaRPr lang="nb-NO">
              <a:solidFill>
                <a:prstClr val="white"/>
              </a:solidFill>
            </a:endParaRPr>
          </a:p>
        </p:txBody>
      </p:sp>
      <p:sp>
        <p:nvSpPr>
          <p:cNvPr id="8" name="Subtitle 2"/>
          <p:cNvSpPr>
            <a:spLocks noGrp="1"/>
          </p:cNvSpPr>
          <p:nvPr>
            <p:ph type="subTitle" idx="1"/>
          </p:nvPr>
        </p:nvSpPr>
        <p:spPr>
          <a:xfrm>
            <a:off x="682808" y="1537808"/>
            <a:ext cx="7177237" cy="574796"/>
          </a:xfrm>
        </p:spPr>
        <p:txBody>
          <a:bodyPr>
            <a:noAutofit/>
          </a:bodyPr>
          <a:lstStyle>
            <a:lvl1pPr marL="0" indent="0" algn="l">
              <a:buNone/>
              <a:defRPr sz="1800">
                <a:solidFill>
                  <a:srgbClr val="004F59"/>
                </a:solidFill>
              </a:defRPr>
            </a:lvl1pPr>
            <a:lvl2pPr marL="457197" indent="0" algn="ctr">
              <a:buNone/>
              <a:defRPr>
                <a:solidFill>
                  <a:schemeClr val="tx1">
                    <a:tint val="75000"/>
                  </a:schemeClr>
                </a:solidFill>
              </a:defRPr>
            </a:lvl2pPr>
            <a:lvl3pPr marL="914391" indent="0" algn="ctr">
              <a:buNone/>
              <a:defRPr>
                <a:solidFill>
                  <a:schemeClr val="tx1">
                    <a:tint val="75000"/>
                  </a:schemeClr>
                </a:solidFill>
              </a:defRPr>
            </a:lvl3pPr>
            <a:lvl4pPr marL="1371588" indent="0" algn="ctr">
              <a:buNone/>
              <a:defRPr>
                <a:solidFill>
                  <a:schemeClr val="tx1">
                    <a:tint val="75000"/>
                  </a:schemeClr>
                </a:solidFill>
              </a:defRPr>
            </a:lvl4pPr>
            <a:lvl5pPr marL="1828783" indent="0" algn="ctr">
              <a:buNone/>
              <a:defRPr>
                <a:solidFill>
                  <a:schemeClr val="tx1">
                    <a:tint val="75000"/>
                  </a:schemeClr>
                </a:solidFill>
              </a:defRPr>
            </a:lvl5pPr>
            <a:lvl6pPr marL="2285980" indent="0" algn="ctr">
              <a:buNone/>
              <a:defRPr>
                <a:solidFill>
                  <a:schemeClr val="tx1">
                    <a:tint val="75000"/>
                  </a:schemeClr>
                </a:solidFill>
              </a:defRPr>
            </a:lvl6pPr>
            <a:lvl7pPr marL="2743175" indent="0" algn="ctr">
              <a:buNone/>
              <a:defRPr>
                <a:solidFill>
                  <a:schemeClr val="tx1">
                    <a:tint val="75000"/>
                  </a:schemeClr>
                </a:solidFill>
              </a:defRPr>
            </a:lvl7pPr>
            <a:lvl8pPr marL="3200371" indent="0" algn="ctr">
              <a:buNone/>
              <a:defRPr>
                <a:solidFill>
                  <a:schemeClr val="tx1">
                    <a:tint val="75000"/>
                  </a:schemeClr>
                </a:solidFill>
              </a:defRPr>
            </a:lvl8pPr>
            <a:lvl9pPr marL="3657567"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646"/>
            <a:ext cx="1599210" cy="151547"/>
          </a:xfrm>
          <a:prstGeom prst="rect">
            <a:avLst/>
          </a:prstGeom>
        </p:spPr>
      </p:pic>
    </p:spTree>
    <p:extLst>
      <p:ext uri="{BB962C8B-B14F-4D97-AF65-F5344CB8AC3E}">
        <p14:creationId xmlns:p14="http://schemas.microsoft.com/office/powerpoint/2010/main" val="1248632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18">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11" name="Picture Placeholder 2"/>
          <p:cNvSpPr>
            <a:spLocks noGrp="1"/>
          </p:cNvSpPr>
          <p:nvPr>
            <p:ph type="pic" sz="quarter" idx="10" hasCustomPrompt="1"/>
          </p:nvPr>
        </p:nvSpPr>
        <p:spPr>
          <a:xfrm flipV="1">
            <a:off x="-3090" y="2227499"/>
            <a:ext cx="9224719" cy="3936095"/>
          </a:xfrm>
          <a:prstGeom prst="round1Rect">
            <a:avLst>
              <a:gd name="adj" fmla="val 15774"/>
            </a:avLst>
          </a:prstGeom>
          <a:solidFill>
            <a:schemeClr val="bg2"/>
          </a:solidFill>
        </p:spPr>
        <p:txBody>
          <a:bodyPr/>
          <a:lstStyle>
            <a:lvl1pPr marL="0" indent="0">
              <a:buNone/>
              <a:defRPr/>
            </a:lvl1pPr>
          </a:lstStyle>
          <a:p>
            <a:r>
              <a:rPr lang="nb-NO" dirty="0" smtClean="0"/>
              <a:t>   </a:t>
            </a:r>
            <a:endParaRPr lang="nb-NO" dirty="0"/>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291007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Title Slide #18">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11" name="Picture Placeholder 2"/>
          <p:cNvSpPr>
            <a:spLocks noGrp="1"/>
          </p:cNvSpPr>
          <p:nvPr>
            <p:ph type="pic" sz="quarter" idx="10" hasCustomPrompt="1"/>
          </p:nvPr>
        </p:nvSpPr>
        <p:spPr>
          <a:xfrm flipV="1">
            <a:off x="-3090" y="2227499"/>
            <a:ext cx="9224719" cy="3936095"/>
          </a:xfrm>
          <a:prstGeom prst="round1Rect">
            <a:avLst>
              <a:gd name="adj" fmla="val 15774"/>
            </a:avLst>
          </a:prstGeom>
          <a:solidFill>
            <a:schemeClr val="bg2"/>
          </a:solidFill>
        </p:spPr>
        <p:txBody>
          <a:bodyPr/>
          <a:lstStyle>
            <a:lvl1pPr marL="0" indent="0">
              <a:buNone/>
              <a:defRPr/>
            </a:lvl1pPr>
          </a:lstStyle>
          <a:p>
            <a:r>
              <a:rPr lang="nb-NO" dirty="0" smtClean="0"/>
              <a:t>   </a:t>
            </a:r>
            <a:endParaRPr lang="nb-NO" dirty="0"/>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1923634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lide #11">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0" y="2205430"/>
            <a:ext cx="9225204" cy="3935554"/>
          </a:xfrm>
          <a:prstGeom prst="round1Rect">
            <a:avLst>
              <a:gd name="adj" fmla="val 1517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0" name="Bilde 9"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1643599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 #12">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660733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2928610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929744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3417955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600920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989124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3_Title Slide #16">
    <p:spTree>
      <p:nvGrpSpPr>
        <p:cNvPr id="1" name=""/>
        <p:cNvGrpSpPr/>
        <p:nvPr/>
      </p:nvGrpSpPr>
      <p:grpSpPr>
        <a:xfrm>
          <a:off x="0" y="0"/>
          <a:ext cx="0" cy="0"/>
          <a:chOff x="0" y="0"/>
          <a:chExt cx="0" cy="0"/>
        </a:xfrm>
      </p:grpSpPr>
      <p:sp>
        <p:nvSpPr>
          <p:cNvPr id="6" name="Title 1"/>
          <p:cNvSpPr>
            <a:spLocks noGrp="1"/>
          </p:cNvSpPr>
          <p:nvPr>
            <p:ph type="ctrTitle"/>
          </p:nvPr>
        </p:nvSpPr>
        <p:spPr>
          <a:xfrm>
            <a:off x="681714" y="162133"/>
            <a:ext cx="7176764" cy="1265766"/>
          </a:xfrm>
        </p:spPr>
        <p:txBody>
          <a:bodyPr>
            <a:normAutofit/>
          </a:bodyPr>
          <a:lstStyle>
            <a:lvl1pPr>
              <a:defRPr sz="3499">
                <a:solidFill>
                  <a:schemeClr val="tx1"/>
                </a:solidFill>
              </a:defRPr>
            </a:lvl1pPr>
          </a:lstStyle>
          <a:p>
            <a:r>
              <a:rPr lang="nb-NO" dirty="0" smtClean="0"/>
              <a:t>Klikk for å redigere tittelstil</a:t>
            </a:r>
            <a:endParaRPr lang="nb-NO" dirty="0"/>
          </a:p>
        </p:txBody>
      </p:sp>
      <p:sp>
        <p:nvSpPr>
          <p:cNvPr id="9" name="Round Single Corner Rectangle 8"/>
          <p:cNvSpPr/>
          <p:nvPr userDrawn="1"/>
        </p:nvSpPr>
        <p:spPr>
          <a:xfrm rot="10800000" flipH="1">
            <a:off x="-2694" y="2227782"/>
            <a:ext cx="9225204" cy="3935554"/>
          </a:xfrm>
          <a:prstGeom prst="round1Rect">
            <a:avLst>
              <a:gd name="adj" fmla="val 15799"/>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677" tIns="31882" rIns="63677" bIns="31882" rtlCol="0" anchor="ctr"/>
          <a:lstStyle/>
          <a:p>
            <a:pPr algn="ctr" defTabSz="906373"/>
            <a:endParaRPr lang="nb-NO" sz="1800">
              <a:solidFill>
                <a:prstClr val="white"/>
              </a:solidFill>
            </a:endParaRPr>
          </a:p>
        </p:txBody>
      </p:sp>
      <p:sp>
        <p:nvSpPr>
          <p:cNvPr id="8" name="Subtitle 2"/>
          <p:cNvSpPr>
            <a:spLocks noGrp="1"/>
          </p:cNvSpPr>
          <p:nvPr>
            <p:ph type="subTitle" idx="1"/>
          </p:nvPr>
        </p:nvSpPr>
        <p:spPr>
          <a:xfrm>
            <a:off x="682909" y="1537808"/>
            <a:ext cx="7177237" cy="574796"/>
          </a:xfrm>
        </p:spPr>
        <p:txBody>
          <a:bodyPr>
            <a:noAutofit/>
          </a:bodyPr>
          <a:lstStyle>
            <a:lvl1pPr marL="0" indent="0" algn="l">
              <a:buNone/>
              <a:defRPr sz="1800">
                <a:solidFill>
                  <a:srgbClr val="004F59"/>
                </a:solidFill>
              </a:defRPr>
            </a:lvl1pPr>
            <a:lvl2pPr marL="453197" indent="0" algn="ctr">
              <a:buNone/>
              <a:defRPr>
                <a:solidFill>
                  <a:schemeClr val="tx1">
                    <a:tint val="75000"/>
                  </a:schemeClr>
                </a:solidFill>
              </a:defRPr>
            </a:lvl2pPr>
            <a:lvl3pPr marL="906373" indent="0" algn="ctr">
              <a:buNone/>
              <a:defRPr>
                <a:solidFill>
                  <a:schemeClr val="tx1">
                    <a:tint val="75000"/>
                  </a:schemeClr>
                </a:solidFill>
              </a:defRPr>
            </a:lvl3pPr>
            <a:lvl4pPr marL="1359570" indent="0" algn="ctr">
              <a:buNone/>
              <a:defRPr>
                <a:solidFill>
                  <a:schemeClr val="tx1">
                    <a:tint val="75000"/>
                  </a:schemeClr>
                </a:solidFill>
              </a:defRPr>
            </a:lvl4pPr>
            <a:lvl5pPr marL="1812756" indent="0" algn="ctr">
              <a:buNone/>
              <a:defRPr>
                <a:solidFill>
                  <a:schemeClr val="tx1">
                    <a:tint val="75000"/>
                  </a:schemeClr>
                </a:solidFill>
              </a:defRPr>
            </a:lvl5pPr>
            <a:lvl6pPr marL="2265945" indent="0" algn="ctr">
              <a:buNone/>
              <a:defRPr>
                <a:solidFill>
                  <a:schemeClr val="tx1">
                    <a:tint val="75000"/>
                  </a:schemeClr>
                </a:solidFill>
              </a:defRPr>
            </a:lvl6pPr>
            <a:lvl7pPr marL="2719135" indent="0" algn="ctr">
              <a:buNone/>
              <a:defRPr>
                <a:solidFill>
                  <a:schemeClr val="tx1">
                    <a:tint val="75000"/>
                  </a:schemeClr>
                </a:solidFill>
              </a:defRPr>
            </a:lvl7pPr>
            <a:lvl8pPr marL="3172325" indent="0" algn="ctr">
              <a:buNone/>
              <a:defRPr>
                <a:solidFill>
                  <a:schemeClr val="tx1">
                    <a:tint val="75000"/>
                  </a:schemeClr>
                </a:solidFill>
              </a:defRPr>
            </a:lvl8pPr>
            <a:lvl9pPr marL="3625516" indent="0" algn="ctr">
              <a:buNone/>
              <a:defRPr>
                <a:solidFill>
                  <a:schemeClr val="tx1">
                    <a:tint val="75000"/>
                  </a:schemeClr>
                </a:solidFill>
              </a:defRPr>
            </a:lvl9pPr>
          </a:lstStyle>
          <a:p>
            <a:r>
              <a:rPr lang="nb-NO" smtClean="0"/>
              <a:t>Klikk for å redigere undertittelstil i malen</a:t>
            </a:r>
            <a:endParaRPr lang="en-US" dirty="0" smtClean="0"/>
          </a:p>
        </p:txBody>
      </p:sp>
      <p:pic>
        <p:nvPicPr>
          <p:cNvPr id="7" name="Bilde 6" descr="JSB 0001 SG Logo-01.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pic>
        <p:nvPicPr>
          <p:cNvPr id="11" name="Bilde 10" descr="EnAlliansebank_graa_lit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spTree>
    <p:extLst>
      <p:ext uri="{BB962C8B-B14F-4D97-AF65-F5344CB8AC3E}">
        <p14:creationId xmlns:p14="http://schemas.microsoft.com/office/powerpoint/2010/main" val="90429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3" Type="http://schemas.openxmlformats.org/officeDocument/2006/relationships/slideLayout" Target="../slideLayouts/slideLayout176.xml"/><Relationship Id="rId21" Type="http://schemas.openxmlformats.org/officeDocument/2006/relationships/slideLayout" Target="../slideLayouts/slideLayout194.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slideLayout" Target="../slideLayouts/slideLayout193.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24" Type="http://schemas.openxmlformats.org/officeDocument/2006/relationships/image" Target="../media/image7.jpeg"/><Relationship Id="rId5" Type="http://schemas.openxmlformats.org/officeDocument/2006/relationships/slideLayout" Target="../slideLayouts/slideLayout178.xml"/><Relationship Id="rId15" Type="http://schemas.openxmlformats.org/officeDocument/2006/relationships/slideLayout" Target="../slideLayouts/slideLayout188.xml"/><Relationship Id="rId23" Type="http://schemas.openxmlformats.org/officeDocument/2006/relationships/image" Target="../media/image6.png"/><Relationship Id="rId10" Type="http://schemas.openxmlformats.org/officeDocument/2006/relationships/slideLayout" Target="../slideLayouts/slideLayout183.xml"/><Relationship Id="rId19" Type="http://schemas.openxmlformats.org/officeDocument/2006/relationships/slideLayout" Target="../slideLayouts/slideLayout192.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slideLayout" Target="../slideLayouts/slideLayout207.xml"/><Relationship Id="rId18" Type="http://schemas.openxmlformats.org/officeDocument/2006/relationships/slideLayout" Target="../slideLayouts/slideLayout212.xml"/><Relationship Id="rId3" Type="http://schemas.openxmlformats.org/officeDocument/2006/relationships/slideLayout" Target="../slideLayouts/slideLayout197.xml"/><Relationship Id="rId21" Type="http://schemas.openxmlformats.org/officeDocument/2006/relationships/slideLayout" Target="../slideLayouts/slideLayout215.xml"/><Relationship Id="rId7" Type="http://schemas.openxmlformats.org/officeDocument/2006/relationships/slideLayout" Target="../slideLayouts/slideLayout201.xml"/><Relationship Id="rId12" Type="http://schemas.openxmlformats.org/officeDocument/2006/relationships/slideLayout" Target="../slideLayouts/slideLayout206.xml"/><Relationship Id="rId17" Type="http://schemas.openxmlformats.org/officeDocument/2006/relationships/slideLayout" Target="../slideLayouts/slideLayout211.xml"/><Relationship Id="rId2" Type="http://schemas.openxmlformats.org/officeDocument/2006/relationships/slideLayout" Target="../slideLayouts/slideLayout196.xml"/><Relationship Id="rId16" Type="http://schemas.openxmlformats.org/officeDocument/2006/relationships/slideLayout" Target="../slideLayouts/slideLayout210.xml"/><Relationship Id="rId20" Type="http://schemas.openxmlformats.org/officeDocument/2006/relationships/slideLayout" Target="../slideLayouts/slideLayout214.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24" Type="http://schemas.openxmlformats.org/officeDocument/2006/relationships/image" Target="../media/image7.jpeg"/><Relationship Id="rId5" Type="http://schemas.openxmlformats.org/officeDocument/2006/relationships/slideLayout" Target="../slideLayouts/slideLayout199.xml"/><Relationship Id="rId15" Type="http://schemas.openxmlformats.org/officeDocument/2006/relationships/slideLayout" Target="../slideLayouts/slideLayout209.xml"/><Relationship Id="rId23" Type="http://schemas.openxmlformats.org/officeDocument/2006/relationships/image" Target="../media/image6.png"/><Relationship Id="rId10" Type="http://schemas.openxmlformats.org/officeDocument/2006/relationships/slideLayout" Target="../slideLayouts/slideLayout204.xml"/><Relationship Id="rId19" Type="http://schemas.openxmlformats.org/officeDocument/2006/relationships/slideLayout" Target="../slideLayouts/slideLayout213.xml"/><Relationship Id="rId4" Type="http://schemas.openxmlformats.org/officeDocument/2006/relationships/slideLayout" Target="../slideLayouts/slideLayout198.xml"/><Relationship Id="rId9" Type="http://schemas.openxmlformats.org/officeDocument/2006/relationships/slideLayout" Target="../slideLayouts/slideLayout203.xml"/><Relationship Id="rId14" Type="http://schemas.openxmlformats.org/officeDocument/2006/relationships/slideLayout" Target="../slideLayouts/slideLayout20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slideLayout" Target="../slideLayouts/slideLayout228.xml"/><Relationship Id="rId18" Type="http://schemas.openxmlformats.org/officeDocument/2006/relationships/slideLayout" Target="../slideLayouts/slideLayout233.xml"/><Relationship Id="rId3" Type="http://schemas.openxmlformats.org/officeDocument/2006/relationships/slideLayout" Target="../slideLayouts/slideLayout218.xml"/><Relationship Id="rId21" Type="http://schemas.openxmlformats.org/officeDocument/2006/relationships/slideLayout" Target="../slideLayouts/slideLayout236.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17" Type="http://schemas.openxmlformats.org/officeDocument/2006/relationships/slideLayout" Target="../slideLayouts/slideLayout232.xml"/><Relationship Id="rId2" Type="http://schemas.openxmlformats.org/officeDocument/2006/relationships/slideLayout" Target="../slideLayouts/slideLayout217.xml"/><Relationship Id="rId16" Type="http://schemas.openxmlformats.org/officeDocument/2006/relationships/slideLayout" Target="../slideLayouts/slideLayout231.xml"/><Relationship Id="rId20" Type="http://schemas.openxmlformats.org/officeDocument/2006/relationships/slideLayout" Target="../slideLayouts/slideLayout235.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24" Type="http://schemas.openxmlformats.org/officeDocument/2006/relationships/image" Target="../media/image7.jpeg"/><Relationship Id="rId5" Type="http://schemas.openxmlformats.org/officeDocument/2006/relationships/slideLayout" Target="../slideLayouts/slideLayout220.xml"/><Relationship Id="rId15" Type="http://schemas.openxmlformats.org/officeDocument/2006/relationships/slideLayout" Target="../slideLayouts/slideLayout230.xml"/><Relationship Id="rId23" Type="http://schemas.openxmlformats.org/officeDocument/2006/relationships/image" Target="../media/image6.png"/><Relationship Id="rId10" Type="http://schemas.openxmlformats.org/officeDocument/2006/relationships/slideLayout" Target="../slideLayouts/slideLayout225.xml"/><Relationship Id="rId19" Type="http://schemas.openxmlformats.org/officeDocument/2006/relationships/slideLayout" Target="../slideLayouts/slideLayout234.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slideLayout" Target="../slideLayouts/slideLayout229.xml"/><Relationship Id="rId22"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image" Target="../media/image7.jpeg"/><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image" Target="../media/image6.png"/><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image" Target="../media/image7.jpe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6.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image" Target="../media/image7.jpeg"/><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image" Target="../media/image6.png"/><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image" Target="../media/image7.jpeg"/><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image" Target="../media/image6.png"/><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image" Target="../media/image7.jpeg"/><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image" Target="../media/image6.png"/><Relationship Id="rId10" Type="http://schemas.openxmlformats.org/officeDocument/2006/relationships/slideLayout" Target="../slideLayouts/slideLayout99.xml"/><Relationship Id="rId19" Type="http://schemas.openxmlformats.org/officeDocument/2006/relationships/slideLayout" Target="../slideLayouts/slideLayout108.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image" Target="../media/image7.jpeg"/><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image" Target="../media/image6.png"/><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3" Type="http://schemas.openxmlformats.org/officeDocument/2006/relationships/slideLayout" Target="../slideLayouts/slideLayout134.xml"/><Relationship Id="rId21" Type="http://schemas.openxmlformats.org/officeDocument/2006/relationships/slideLayout" Target="../slideLayouts/slideLayout152.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image" Target="../media/image7.jpeg"/><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image" Target="../media/image6.png"/><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3" Type="http://schemas.openxmlformats.org/officeDocument/2006/relationships/slideLayout" Target="../slideLayouts/slideLayout155.xml"/><Relationship Id="rId21" Type="http://schemas.openxmlformats.org/officeDocument/2006/relationships/slideLayout" Target="../slideLayouts/slideLayout173.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24" Type="http://schemas.openxmlformats.org/officeDocument/2006/relationships/image" Target="../media/image7.jpeg"/><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image" Target="../media/image6.png"/><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43386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ctr" defTabSz="456525" rtl="0" eaLnBrk="1" latinLnBrk="0" hangingPunct="1">
        <a:spcBef>
          <a:spcPct val="0"/>
        </a:spcBef>
        <a:buNone/>
        <a:defRPr sz="4400" kern="1200">
          <a:solidFill>
            <a:schemeClr val="tx1"/>
          </a:solidFill>
          <a:latin typeface="+mj-lt"/>
          <a:ea typeface="+mj-ea"/>
          <a:cs typeface="+mj-cs"/>
        </a:defRPr>
      </a:lvl1pPr>
    </p:titleStyle>
    <p:bodyStyle>
      <a:lvl1pPr marL="342378" indent="-342378" algn="l" defTabSz="456525" rtl="0" eaLnBrk="1" latinLnBrk="0" hangingPunct="1">
        <a:spcBef>
          <a:spcPct val="20000"/>
        </a:spcBef>
        <a:buFont typeface="Arial"/>
        <a:buChar char="•"/>
        <a:defRPr sz="3200" kern="1200">
          <a:solidFill>
            <a:schemeClr val="tx1"/>
          </a:solidFill>
          <a:latin typeface="+mn-lt"/>
          <a:ea typeface="+mn-ea"/>
          <a:cs typeface="+mn-cs"/>
        </a:defRPr>
      </a:lvl1pPr>
      <a:lvl2pPr marL="741834" indent="-285330" algn="l" defTabSz="456525" rtl="0" eaLnBrk="1" latinLnBrk="0" hangingPunct="1">
        <a:spcBef>
          <a:spcPct val="20000"/>
        </a:spcBef>
        <a:buFont typeface="Arial"/>
        <a:buChar char="–"/>
        <a:defRPr sz="2800" kern="1200">
          <a:solidFill>
            <a:schemeClr val="tx1"/>
          </a:solidFill>
          <a:latin typeface="+mn-lt"/>
          <a:ea typeface="+mn-ea"/>
          <a:cs typeface="+mn-cs"/>
        </a:defRPr>
      </a:lvl2pPr>
      <a:lvl3pPr marL="1141285" indent="-228255" algn="l" defTabSz="456525" rtl="0" eaLnBrk="1" latinLnBrk="0" hangingPunct="1">
        <a:spcBef>
          <a:spcPct val="20000"/>
        </a:spcBef>
        <a:buFont typeface="Arial"/>
        <a:buChar char="•"/>
        <a:defRPr sz="2400" kern="1200">
          <a:solidFill>
            <a:schemeClr val="tx1"/>
          </a:solidFill>
          <a:latin typeface="+mn-lt"/>
          <a:ea typeface="+mn-ea"/>
          <a:cs typeface="+mn-cs"/>
        </a:defRPr>
      </a:lvl3pPr>
      <a:lvl4pPr marL="1597800" indent="-228255" algn="l" defTabSz="456525" rtl="0" eaLnBrk="1" latinLnBrk="0" hangingPunct="1">
        <a:spcBef>
          <a:spcPct val="20000"/>
        </a:spcBef>
        <a:buFont typeface="Arial"/>
        <a:buChar char="–"/>
        <a:defRPr sz="2000" kern="1200">
          <a:solidFill>
            <a:schemeClr val="tx1"/>
          </a:solidFill>
          <a:latin typeface="+mn-lt"/>
          <a:ea typeface="+mn-ea"/>
          <a:cs typeface="+mn-cs"/>
        </a:defRPr>
      </a:lvl4pPr>
      <a:lvl5pPr marL="2054320" indent="-228255" algn="l" defTabSz="456525" rtl="0" eaLnBrk="1" latinLnBrk="0" hangingPunct="1">
        <a:spcBef>
          <a:spcPct val="20000"/>
        </a:spcBef>
        <a:buFont typeface="Arial"/>
        <a:buChar char="»"/>
        <a:defRPr sz="2000" kern="1200">
          <a:solidFill>
            <a:schemeClr val="tx1"/>
          </a:solidFill>
          <a:latin typeface="+mn-lt"/>
          <a:ea typeface="+mn-ea"/>
          <a:cs typeface="+mn-cs"/>
        </a:defRPr>
      </a:lvl5pPr>
      <a:lvl6pPr marL="2510826" indent="-228255" algn="l" defTabSz="456525" rtl="0" eaLnBrk="1" latinLnBrk="0" hangingPunct="1">
        <a:spcBef>
          <a:spcPct val="20000"/>
        </a:spcBef>
        <a:buFont typeface="Arial"/>
        <a:buChar char="•"/>
        <a:defRPr sz="2000" kern="1200">
          <a:solidFill>
            <a:schemeClr val="tx1"/>
          </a:solidFill>
          <a:latin typeface="+mn-lt"/>
          <a:ea typeface="+mn-ea"/>
          <a:cs typeface="+mn-cs"/>
        </a:defRPr>
      </a:lvl6pPr>
      <a:lvl7pPr marL="2967345" indent="-228255" algn="l" defTabSz="456525" rtl="0" eaLnBrk="1" latinLnBrk="0" hangingPunct="1">
        <a:spcBef>
          <a:spcPct val="20000"/>
        </a:spcBef>
        <a:buFont typeface="Arial"/>
        <a:buChar char="•"/>
        <a:defRPr sz="2000" kern="1200">
          <a:solidFill>
            <a:schemeClr val="tx1"/>
          </a:solidFill>
          <a:latin typeface="+mn-lt"/>
          <a:ea typeface="+mn-ea"/>
          <a:cs typeface="+mn-cs"/>
        </a:defRPr>
      </a:lvl7pPr>
      <a:lvl8pPr marL="3423860" indent="-228255" algn="l" defTabSz="456525" rtl="0" eaLnBrk="1" latinLnBrk="0" hangingPunct="1">
        <a:spcBef>
          <a:spcPct val="20000"/>
        </a:spcBef>
        <a:buFont typeface="Arial"/>
        <a:buChar char="•"/>
        <a:defRPr sz="2000" kern="1200">
          <a:solidFill>
            <a:schemeClr val="tx1"/>
          </a:solidFill>
          <a:latin typeface="+mn-lt"/>
          <a:ea typeface="+mn-ea"/>
          <a:cs typeface="+mn-cs"/>
        </a:defRPr>
      </a:lvl8pPr>
      <a:lvl9pPr marL="3880372" indent="-228255" algn="l" defTabSz="45652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6525" rtl="0" eaLnBrk="1" latinLnBrk="0" hangingPunct="1">
        <a:defRPr sz="1800" kern="1200">
          <a:solidFill>
            <a:schemeClr val="tx1"/>
          </a:solidFill>
          <a:latin typeface="+mn-lt"/>
          <a:ea typeface="+mn-ea"/>
          <a:cs typeface="+mn-cs"/>
        </a:defRPr>
      </a:lvl1pPr>
      <a:lvl2pPr marL="456525" algn="l" defTabSz="456525" rtl="0" eaLnBrk="1" latinLnBrk="0" hangingPunct="1">
        <a:defRPr sz="1800" kern="1200">
          <a:solidFill>
            <a:schemeClr val="tx1"/>
          </a:solidFill>
          <a:latin typeface="+mn-lt"/>
          <a:ea typeface="+mn-ea"/>
          <a:cs typeface="+mn-cs"/>
        </a:defRPr>
      </a:lvl2pPr>
      <a:lvl3pPr marL="913020" algn="l" defTabSz="456525" rtl="0" eaLnBrk="1" latinLnBrk="0" hangingPunct="1">
        <a:defRPr sz="1800" kern="1200">
          <a:solidFill>
            <a:schemeClr val="tx1"/>
          </a:solidFill>
          <a:latin typeface="+mn-lt"/>
          <a:ea typeface="+mn-ea"/>
          <a:cs typeface="+mn-cs"/>
        </a:defRPr>
      </a:lvl3pPr>
      <a:lvl4pPr marL="1369545" algn="l" defTabSz="456525" rtl="0" eaLnBrk="1" latinLnBrk="0" hangingPunct="1">
        <a:defRPr sz="1800" kern="1200">
          <a:solidFill>
            <a:schemeClr val="tx1"/>
          </a:solidFill>
          <a:latin typeface="+mn-lt"/>
          <a:ea typeface="+mn-ea"/>
          <a:cs typeface="+mn-cs"/>
        </a:defRPr>
      </a:lvl4pPr>
      <a:lvl5pPr marL="1826062" algn="l" defTabSz="456525" rtl="0" eaLnBrk="1" latinLnBrk="0" hangingPunct="1">
        <a:defRPr sz="1800" kern="1200">
          <a:solidFill>
            <a:schemeClr val="tx1"/>
          </a:solidFill>
          <a:latin typeface="+mn-lt"/>
          <a:ea typeface="+mn-ea"/>
          <a:cs typeface="+mn-cs"/>
        </a:defRPr>
      </a:lvl5pPr>
      <a:lvl6pPr marL="2282568" algn="l" defTabSz="456525" rtl="0" eaLnBrk="1" latinLnBrk="0" hangingPunct="1">
        <a:defRPr sz="1800" kern="1200">
          <a:solidFill>
            <a:schemeClr val="tx1"/>
          </a:solidFill>
          <a:latin typeface="+mn-lt"/>
          <a:ea typeface="+mn-ea"/>
          <a:cs typeface="+mn-cs"/>
        </a:defRPr>
      </a:lvl6pPr>
      <a:lvl7pPr marL="2739087" algn="l" defTabSz="456525" rtl="0" eaLnBrk="1" latinLnBrk="0" hangingPunct="1">
        <a:defRPr sz="1800" kern="1200">
          <a:solidFill>
            <a:schemeClr val="tx1"/>
          </a:solidFill>
          <a:latin typeface="+mn-lt"/>
          <a:ea typeface="+mn-ea"/>
          <a:cs typeface="+mn-cs"/>
        </a:defRPr>
      </a:lvl7pPr>
      <a:lvl8pPr marL="3195605" algn="l" defTabSz="456525" rtl="0" eaLnBrk="1" latinLnBrk="0" hangingPunct="1">
        <a:defRPr sz="1800" kern="1200">
          <a:solidFill>
            <a:schemeClr val="tx1"/>
          </a:solidFill>
          <a:latin typeface="+mn-lt"/>
          <a:ea typeface="+mn-ea"/>
          <a:cs typeface="+mn-cs"/>
        </a:defRPr>
      </a:lvl8pPr>
      <a:lvl9pPr marL="3652116" algn="l" defTabSz="45652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3556" y="864097"/>
            <a:ext cx="8558367" cy="672061"/>
          </a:xfrm>
          <a:prstGeom prst="rect">
            <a:avLst/>
          </a:prstGeom>
        </p:spPr>
        <p:txBody>
          <a:bodyPr vert="horz" lIns="0" tIns="0" rIns="0" bIns="0" rtlCol="0" anchor="b">
            <a:normAutofit/>
          </a:bodyPr>
          <a:lstStyle/>
          <a:p>
            <a:r>
              <a:rPr lang="nb-NO" dirty="0" smtClean="0"/>
              <a:t>Klikk for å redigere tittelstil</a:t>
            </a:r>
            <a:endParaRPr lang="nb-NO" dirty="0"/>
          </a:p>
        </p:txBody>
      </p:sp>
      <p:sp>
        <p:nvSpPr>
          <p:cNvPr id="3" name="Text Placeholder 2"/>
          <p:cNvSpPr>
            <a:spLocks noGrp="1"/>
          </p:cNvSpPr>
          <p:nvPr>
            <p:ph type="body" idx="1"/>
          </p:nvPr>
        </p:nvSpPr>
        <p:spPr>
          <a:xfrm>
            <a:off x="652932" y="2097991"/>
            <a:ext cx="8558367" cy="3670312"/>
          </a:xfrm>
          <a:prstGeom prst="rect">
            <a:avLst/>
          </a:prstGeom>
        </p:spPr>
        <p:txBody>
          <a:bodyPr vert="horz" lIns="0" tIns="0" rIns="0" bIns="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2"/>
          </p:nvPr>
        </p:nvSpPr>
        <p:spPr>
          <a:xfrm>
            <a:off x="941707" y="6487864"/>
            <a:ext cx="775153" cy="188779"/>
          </a:xfrm>
          <a:prstGeom prst="rect">
            <a:avLst/>
          </a:prstGeom>
        </p:spPr>
        <p:txBody>
          <a:bodyPr vert="horz" lIns="0" tIns="0" rIns="0" bIns="0" rtlCol="0" anchor="t"/>
          <a:lstStyle>
            <a:lvl1pPr algn="l">
              <a:defRPr sz="900">
                <a:solidFill>
                  <a:schemeClr val="tx1">
                    <a:tint val="75000"/>
                  </a:schemeClr>
                </a:solidFill>
              </a:defRPr>
            </a:lvl1pPr>
          </a:lstStyle>
          <a:p>
            <a:pPr defTabSz="904649"/>
            <a:fld id="{72735F84-DF56-4B40-82DA-16F78AD94DF9}" type="datetimeFigureOut">
              <a:rPr lang="nb-NO" smtClean="0">
                <a:solidFill>
                  <a:srgbClr val="253746">
                    <a:tint val="75000"/>
                  </a:srgbClr>
                </a:solidFill>
              </a:rPr>
              <a:pPr defTabSz="904649"/>
              <a:t>29.03.2017</a:t>
            </a:fld>
            <a:endParaRPr lang="nb-NO" dirty="0">
              <a:solidFill>
                <a:srgbClr val="253746">
                  <a:tint val="75000"/>
                </a:srgbClr>
              </a:solidFill>
            </a:endParaRPr>
          </a:p>
        </p:txBody>
      </p:sp>
      <p:sp>
        <p:nvSpPr>
          <p:cNvPr id="5" name="Footer Placeholder 4"/>
          <p:cNvSpPr>
            <a:spLocks noGrp="1"/>
          </p:cNvSpPr>
          <p:nvPr>
            <p:ph type="ftr" sz="quarter" idx="3"/>
          </p:nvPr>
        </p:nvSpPr>
        <p:spPr>
          <a:xfrm>
            <a:off x="1717101" y="6487864"/>
            <a:ext cx="6694077" cy="188779"/>
          </a:xfrm>
          <a:prstGeom prst="rect">
            <a:avLst/>
          </a:prstGeom>
        </p:spPr>
        <p:txBody>
          <a:bodyPr vert="horz" lIns="0" tIns="0" rIns="0" bIns="0" rtlCol="0" anchor="t"/>
          <a:lstStyle>
            <a:lvl1pPr algn="ctr">
              <a:defRPr sz="900">
                <a:solidFill>
                  <a:schemeClr val="tx1">
                    <a:tint val="75000"/>
                  </a:schemeClr>
                </a:solidFill>
              </a:defRPr>
            </a:lvl1pPr>
          </a:lstStyle>
          <a:p>
            <a:pPr defTabSz="904649"/>
            <a:endParaRPr lang="nb-NO" dirty="0">
              <a:solidFill>
                <a:srgbClr val="253746">
                  <a:tint val="75000"/>
                </a:srgbClr>
              </a:solidFill>
            </a:endParaRPr>
          </a:p>
        </p:txBody>
      </p:sp>
      <p:sp>
        <p:nvSpPr>
          <p:cNvPr id="6" name="Slide Number Placeholder 5"/>
          <p:cNvSpPr>
            <a:spLocks noGrp="1"/>
          </p:cNvSpPr>
          <p:nvPr>
            <p:ph type="sldNum" sz="quarter" idx="4"/>
          </p:nvPr>
        </p:nvSpPr>
        <p:spPr>
          <a:xfrm>
            <a:off x="652646" y="6488514"/>
            <a:ext cx="268791" cy="188779"/>
          </a:xfrm>
          <a:prstGeom prst="rect">
            <a:avLst/>
          </a:prstGeom>
        </p:spPr>
        <p:txBody>
          <a:bodyPr vert="horz" lIns="0" tIns="0" rIns="0" bIns="0" rtlCol="0" anchor="t"/>
          <a:lstStyle>
            <a:lvl1pPr algn="l">
              <a:defRPr sz="900">
                <a:solidFill>
                  <a:schemeClr val="bg2"/>
                </a:solidFill>
              </a:defRPr>
            </a:lvl1pPr>
          </a:lstStyle>
          <a:p>
            <a:pPr defTabSz="904649"/>
            <a:fld id="{5E0881E5-4718-4C99-982F-7259FF6FE248}" type="slidenum">
              <a:rPr lang="nb-NO" smtClean="0">
                <a:solidFill>
                  <a:srgbClr val="BEB8B4"/>
                </a:solidFill>
              </a:rPr>
              <a:pPr defTabSz="904649"/>
              <a:t>‹#›</a:t>
            </a:fld>
            <a:endParaRPr lang="nb-NO" dirty="0">
              <a:solidFill>
                <a:srgbClr val="BEB8B4"/>
              </a:solidFill>
            </a:endParaRPr>
          </a:p>
        </p:txBody>
      </p:sp>
      <p:cxnSp>
        <p:nvCxnSpPr>
          <p:cNvPr id="10" name="Straight Connector 9"/>
          <p:cNvCxnSpPr/>
          <p:nvPr/>
        </p:nvCxnSpPr>
        <p:spPr>
          <a:xfrm>
            <a:off x="658417" y="6380645"/>
            <a:ext cx="8558367" cy="0"/>
          </a:xfrm>
          <a:prstGeom prst="line">
            <a:avLst/>
          </a:prstGeom>
          <a:ln w="180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Bilde 8" descr="EnAlliansebank_graa_liten.png"/>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7643523" y="6452905"/>
            <a:ext cx="1599210" cy="151547"/>
          </a:xfrm>
          <a:prstGeom prst="rect">
            <a:avLst/>
          </a:prstGeom>
        </p:spPr>
      </p:pic>
      <p:pic>
        <p:nvPicPr>
          <p:cNvPr id="11" name="Bilde 10" descr="JSB 0001 SG Logo-01.jpg"/>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7760826" y="261382"/>
            <a:ext cx="1466224" cy="444731"/>
          </a:xfrm>
          <a:prstGeom prst="rect">
            <a:avLst/>
          </a:prstGeom>
        </p:spPr>
      </p:pic>
    </p:spTree>
    <p:extLst>
      <p:ext uri="{BB962C8B-B14F-4D97-AF65-F5344CB8AC3E}">
        <p14:creationId xmlns:p14="http://schemas.microsoft.com/office/powerpoint/2010/main" val="603801397"/>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 id="2147484233" r:id="rId13"/>
    <p:sldLayoutId id="2147484234" r:id="rId14"/>
    <p:sldLayoutId id="2147484235" r:id="rId15"/>
    <p:sldLayoutId id="2147484236" r:id="rId16"/>
    <p:sldLayoutId id="2147484237" r:id="rId17"/>
    <p:sldLayoutId id="2147484238" r:id="rId18"/>
    <p:sldLayoutId id="2147484239" r:id="rId19"/>
    <p:sldLayoutId id="2147484240" r:id="rId20"/>
    <p:sldLayoutId id="2147484241" r:id="rId21"/>
  </p:sldLayoutIdLst>
  <p:timing>
    <p:tnLst>
      <p:par>
        <p:cTn id="1" dur="indefinite" restart="never" nodeType="tmRoot"/>
      </p:par>
    </p:tnLst>
  </p:timing>
  <p:txStyles>
    <p:titleStyle>
      <a:lvl1pPr algn="l" defTabSz="904649" rtl="0" eaLnBrk="1" latinLnBrk="0" hangingPunct="1">
        <a:spcBef>
          <a:spcPct val="0"/>
        </a:spcBef>
        <a:buNone/>
        <a:defRPr sz="3499" kern="1200">
          <a:solidFill>
            <a:schemeClr val="accent2"/>
          </a:solidFill>
          <a:latin typeface="+mj-lt"/>
          <a:ea typeface="+mj-ea"/>
          <a:cs typeface="+mj-cs"/>
        </a:defRPr>
      </a:lvl1pPr>
    </p:titleStyle>
    <p:bodyStyle>
      <a:lvl1pPr marL="187811" indent="-187811" algn="l" defTabSz="904649"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5672" indent="-187811" algn="l" defTabSz="904649"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3466" indent="-187811" algn="l" defTabSz="904649"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1264" indent="-187811" algn="l" defTabSz="904649"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39075" indent="-187811" algn="l" defTabSz="904649"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487713" indent="-226193" algn="l" defTabSz="90464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0033" indent="-226193" algn="l" defTabSz="90464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92346" indent="-226193" algn="l" defTabSz="90464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4661" indent="-226193" algn="l" defTabSz="90464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04649" rtl="0" eaLnBrk="1" latinLnBrk="0" hangingPunct="1">
        <a:defRPr sz="1200" kern="1200">
          <a:solidFill>
            <a:schemeClr val="tx1"/>
          </a:solidFill>
          <a:latin typeface="+mn-lt"/>
          <a:ea typeface="+mn-ea"/>
          <a:cs typeface="+mn-cs"/>
        </a:defRPr>
      </a:lvl1pPr>
      <a:lvl2pPr marL="452290" algn="l" defTabSz="904649" rtl="0" eaLnBrk="1" latinLnBrk="0" hangingPunct="1">
        <a:defRPr sz="1200" kern="1200">
          <a:solidFill>
            <a:schemeClr val="tx1"/>
          </a:solidFill>
          <a:latin typeface="+mn-lt"/>
          <a:ea typeface="+mn-ea"/>
          <a:cs typeface="+mn-cs"/>
        </a:defRPr>
      </a:lvl2pPr>
      <a:lvl3pPr marL="904649" algn="l" defTabSz="904649" rtl="0" eaLnBrk="1" latinLnBrk="0" hangingPunct="1">
        <a:defRPr sz="1200" kern="1200">
          <a:solidFill>
            <a:schemeClr val="tx1"/>
          </a:solidFill>
          <a:latin typeface="+mn-lt"/>
          <a:ea typeface="+mn-ea"/>
          <a:cs typeface="+mn-cs"/>
        </a:defRPr>
      </a:lvl3pPr>
      <a:lvl4pPr marL="1356936" algn="l" defTabSz="904649" rtl="0" eaLnBrk="1" latinLnBrk="0" hangingPunct="1">
        <a:defRPr sz="1200" kern="1200">
          <a:solidFill>
            <a:schemeClr val="tx1"/>
          </a:solidFill>
          <a:latin typeface="+mn-lt"/>
          <a:ea typeface="+mn-ea"/>
          <a:cs typeface="+mn-cs"/>
        </a:defRPr>
      </a:lvl4pPr>
      <a:lvl5pPr marL="1809251" algn="l" defTabSz="904649" rtl="0" eaLnBrk="1" latinLnBrk="0" hangingPunct="1">
        <a:defRPr sz="1200" kern="1200">
          <a:solidFill>
            <a:schemeClr val="tx1"/>
          </a:solidFill>
          <a:latin typeface="+mn-lt"/>
          <a:ea typeface="+mn-ea"/>
          <a:cs typeface="+mn-cs"/>
        </a:defRPr>
      </a:lvl5pPr>
      <a:lvl6pPr marL="2261562" algn="l" defTabSz="904649" rtl="0" eaLnBrk="1" latinLnBrk="0" hangingPunct="1">
        <a:defRPr sz="1200" kern="1200">
          <a:solidFill>
            <a:schemeClr val="tx1"/>
          </a:solidFill>
          <a:latin typeface="+mn-lt"/>
          <a:ea typeface="+mn-ea"/>
          <a:cs typeface="+mn-cs"/>
        </a:defRPr>
      </a:lvl6pPr>
      <a:lvl7pPr marL="2713871" algn="l" defTabSz="904649" rtl="0" eaLnBrk="1" latinLnBrk="0" hangingPunct="1">
        <a:defRPr sz="1200" kern="1200">
          <a:solidFill>
            <a:schemeClr val="tx1"/>
          </a:solidFill>
          <a:latin typeface="+mn-lt"/>
          <a:ea typeface="+mn-ea"/>
          <a:cs typeface="+mn-cs"/>
        </a:defRPr>
      </a:lvl7pPr>
      <a:lvl8pPr marL="3166182" algn="l" defTabSz="904649" rtl="0" eaLnBrk="1" latinLnBrk="0" hangingPunct="1">
        <a:defRPr sz="1200" kern="1200">
          <a:solidFill>
            <a:schemeClr val="tx1"/>
          </a:solidFill>
          <a:latin typeface="+mn-lt"/>
          <a:ea typeface="+mn-ea"/>
          <a:cs typeface="+mn-cs"/>
        </a:defRPr>
      </a:lvl8pPr>
      <a:lvl9pPr marL="3618492" algn="l" defTabSz="904649" rtl="0" eaLnBrk="1" latinLnBrk="0" hangingPunct="1">
        <a:defRPr sz="12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3569" y="864083"/>
            <a:ext cx="8558367" cy="672061"/>
          </a:xfrm>
          <a:prstGeom prst="rect">
            <a:avLst/>
          </a:prstGeom>
        </p:spPr>
        <p:txBody>
          <a:bodyPr vert="horz" lIns="0" tIns="0" rIns="0" bIns="0" rtlCol="0" anchor="b">
            <a:normAutofit/>
          </a:bodyPr>
          <a:lstStyle/>
          <a:p>
            <a:r>
              <a:rPr lang="nb-NO" dirty="0" smtClean="0"/>
              <a:t>Klikk for å redigere tittelstil</a:t>
            </a:r>
            <a:endParaRPr lang="nb-NO" dirty="0"/>
          </a:p>
        </p:txBody>
      </p:sp>
      <p:sp>
        <p:nvSpPr>
          <p:cNvPr id="3" name="Text Placeholder 2"/>
          <p:cNvSpPr>
            <a:spLocks noGrp="1"/>
          </p:cNvSpPr>
          <p:nvPr>
            <p:ph type="body" idx="1"/>
          </p:nvPr>
        </p:nvSpPr>
        <p:spPr>
          <a:xfrm>
            <a:off x="652946" y="2097991"/>
            <a:ext cx="8558367" cy="3670312"/>
          </a:xfrm>
          <a:prstGeom prst="rect">
            <a:avLst/>
          </a:prstGeom>
        </p:spPr>
        <p:txBody>
          <a:bodyPr vert="horz" lIns="0" tIns="0" rIns="0" bIns="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2"/>
          </p:nvPr>
        </p:nvSpPr>
        <p:spPr>
          <a:xfrm>
            <a:off x="941707" y="6487876"/>
            <a:ext cx="775153" cy="188779"/>
          </a:xfrm>
          <a:prstGeom prst="rect">
            <a:avLst/>
          </a:prstGeom>
        </p:spPr>
        <p:txBody>
          <a:bodyPr vert="horz" lIns="0" tIns="0" rIns="0" bIns="0" rtlCol="0" anchor="t"/>
          <a:lstStyle>
            <a:lvl1pPr algn="l">
              <a:defRPr sz="900">
                <a:solidFill>
                  <a:schemeClr val="tx1">
                    <a:tint val="75000"/>
                  </a:schemeClr>
                </a:solidFill>
              </a:defRPr>
            </a:lvl1pPr>
          </a:lstStyle>
          <a:p>
            <a:pPr defTabSz="906373"/>
            <a:fld id="{72735F84-DF56-4B40-82DA-16F78AD94DF9}" type="datetimeFigureOut">
              <a:rPr lang="nb-NO" smtClean="0">
                <a:solidFill>
                  <a:srgbClr val="253746">
                    <a:tint val="75000"/>
                  </a:srgbClr>
                </a:solidFill>
              </a:rPr>
              <a:pPr defTabSz="906373"/>
              <a:t>29.03.2017</a:t>
            </a:fld>
            <a:endParaRPr lang="nb-NO" dirty="0">
              <a:solidFill>
                <a:srgbClr val="253746">
                  <a:tint val="75000"/>
                </a:srgbClr>
              </a:solidFill>
            </a:endParaRPr>
          </a:p>
        </p:txBody>
      </p:sp>
      <p:sp>
        <p:nvSpPr>
          <p:cNvPr id="5" name="Footer Placeholder 4"/>
          <p:cNvSpPr>
            <a:spLocks noGrp="1"/>
          </p:cNvSpPr>
          <p:nvPr>
            <p:ph type="ftr" sz="quarter" idx="3"/>
          </p:nvPr>
        </p:nvSpPr>
        <p:spPr>
          <a:xfrm>
            <a:off x="1717072" y="6487876"/>
            <a:ext cx="6694077" cy="188779"/>
          </a:xfrm>
          <a:prstGeom prst="rect">
            <a:avLst/>
          </a:prstGeom>
        </p:spPr>
        <p:txBody>
          <a:bodyPr vert="horz" lIns="0" tIns="0" rIns="0" bIns="0" rtlCol="0" anchor="t"/>
          <a:lstStyle>
            <a:lvl1pPr algn="ctr">
              <a:defRPr sz="900">
                <a:solidFill>
                  <a:schemeClr val="tx1">
                    <a:tint val="75000"/>
                  </a:schemeClr>
                </a:solidFill>
              </a:defRPr>
            </a:lvl1pPr>
          </a:lstStyle>
          <a:p>
            <a:pPr defTabSz="906373"/>
            <a:endParaRPr lang="nb-NO" dirty="0">
              <a:solidFill>
                <a:srgbClr val="253746">
                  <a:tint val="75000"/>
                </a:srgbClr>
              </a:solidFill>
            </a:endParaRPr>
          </a:p>
        </p:txBody>
      </p:sp>
      <p:sp>
        <p:nvSpPr>
          <p:cNvPr id="6" name="Slide Number Placeholder 5"/>
          <p:cNvSpPr>
            <a:spLocks noGrp="1"/>
          </p:cNvSpPr>
          <p:nvPr>
            <p:ph type="sldNum" sz="quarter" idx="4"/>
          </p:nvPr>
        </p:nvSpPr>
        <p:spPr>
          <a:xfrm>
            <a:off x="652646" y="6488526"/>
            <a:ext cx="268791" cy="188779"/>
          </a:xfrm>
          <a:prstGeom prst="rect">
            <a:avLst/>
          </a:prstGeom>
        </p:spPr>
        <p:txBody>
          <a:bodyPr vert="horz" lIns="0" tIns="0" rIns="0" bIns="0" rtlCol="0" anchor="t"/>
          <a:lstStyle>
            <a:lvl1pPr algn="l">
              <a:defRPr sz="900">
                <a:solidFill>
                  <a:schemeClr val="bg2"/>
                </a:solidFill>
              </a:defRPr>
            </a:lvl1pPr>
          </a:lstStyle>
          <a:p>
            <a:pPr defTabSz="906373"/>
            <a:fld id="{5E0881E5-4718-4C99-982F-7259FF6FE248}" type="slidenum">
              <a:rPr lang="nb-NO" smtClean="0">
                <a:solidFill>
                  <a:srgbClr val="BEB8B4"/>
                </a:solidFill>
              </a:rPr>
              <a:pPr defTabSz="906373"/>
              <a:t>‹#›</a:t>
            </a:fld>
            <a:endParaRPr lang="nb-NO" dirty="0">
              <a:solidFill>
                <a:srgbClr val="BEB8B4"/>
              </a:solidFill>
            </a:endParaRPr>
          </a:p>
        </p:txBody>
      </p:sp>
      <p:cxnSp>
        <p:nvCxnSpPr>
          <p:cNvPr id="10" name="Straight Connector 9"/>
          <p:cNvCxnSpPr/>
          <p:nvPr/>
        </p:nvCxnSpPr>
        <p:spPr>
          <a:xfrm>
            <a:off x="658432" y="6380645"/>
            <a:ext cx="8558367" cy="0"/>
          </a:xfrm>
          <a:prstGeom prst="line">
            <a:avLst/>
          </a:prstGeom>
          <a:ln w="180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Bilde 8" descr="EnAlliansebank_graa_liten.png"/>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pic>
        <p:nvPicPr>
          <p:cNvPr id="11" name="Bilde 10" descr="JSB 0001 SG Logo-01.jpg"/>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spTree>
    <p:extLst>
      <p:ext uri="{BB962C8B-B14F-4D97-AF65-F5344CB8AC3E}">
        <p14:creationId xmlns:p14="http://schemas.microsoft.com/office/powerpoint/2010/main" val="3505702611"/>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 id="2147484256" r:id="rId14"/>
    <p:sldLayoutId id="2147484257" r:id="rId15"/>
    <p:sldLayoutId id="2147484258" r:id="rId16"/>
    <p:sldLayoutId id="2147484259" r:id="rId17"/>
    <p:sldLayoutId id="2147484260" r:id="rId18"/>
    <p:sldLayoutId id="2147484261" r:id="rId19"/>
    <p:sldLayoutId id="2147484262" r:id="rId20"/>
    <p:sldLayoutId id="2147484263" r:id="rId2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06373" rtl="0" eaLnBrk="1" latinLnBrk="0" hangingPunct="1">
        <a:spcBef>
          <a:spcPct val="0"/>
        </a:spcBef>
        <a:buNone/>
        <a:defRPr sz="3499" kern="1200">
          <a:solidFill>
            <a:schemeClr val="accent2"/>
          </a:solidFill>
          <a:latin typeface="+mj-lt"/>
          <a:ea typeface="+mj-ea"/>
          <a:cs typeface="+mj-cs"/>
        </a:defRPr>
      </a:lvl1pPr>
    </p:titleStyle>
    <p:bodyStyle>
      <a:lvl1pPr marL="188173"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6375"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4563"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2725"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0905"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492536"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5733"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98919"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52105"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06373" rtl="0" eaLnBrk="1" latinLnBrk="0" hangingPunct="1">
        <a:defRPr sz="1200" kern="1200">
          <a:solidFill>
            <a:schemeClr val="tx1"/>
          </a:solidFill>
          <a:latin typeface="+mn-lt"/>
          <a:ea typeface="+mn-ea"/>
          <a:cs typeface="+mn-cs"/>
        </a:defRPr>
      </a:lvl1pPr>
      <a:lvl2pPr marL="453197" algn="l" defTabSz="906373" rtl="0" eaLnBrk="1" latinLnBrk="0" hangingPunct="1">
        <a:defRPr sz="1200" kern="1200">
          <a:solidFill>
            <a:schemeClr val="tx1"/>
          </a:solidFill>
          <a:latin typeface="+mn-lt"/>
          <a:ea typeface="+mn-ea"/>
          <a:cs typeface="+mn-cs"/>
        </a:defRPr>
      </a:lvl2pPr>
      <a:lvl3pPr marL="906373" algn="l" defTabSz="906373" rtl="0" eaLnBrk="1" latinLnBrk="0" hangingPunct="1">
        <a:defRPr sz="1200" kern="1200">
          <a:solidFill>
            <a:schemeClr val="tx1"/>
          </a:solidFill>
          <a:latin typeface="+mn-lt"/>
          <a:ea typeface="+mn-ea"/>
          <a:cs typeface="+mn-cs"/>
        </a:defRPr>
      </a:lvl3pPr>
      <a:lvl4pPr marL="1359570" algn="l" defTabSz="906373" rtl="0" eaLnBrk="1" latinLnBrk="0" hangingPunct="1">
        <a:defRPr sz="1200" kern="1200">
          <a:solidFill>
            <a:schemeClr val="tx1"/>
          </a:solidFill>
          <a:latin typeface="+mn-lt"/>
          <a:ea typeface="+mn-ea"/>
          <a:cs typeface="+mn-cs"/>
        </a:defRPr>
      </a:lvl4pPr>
      <a:lvl5pPr marL="1812756" algn="l" defTabSz="906373" rtl="0" eaLnBrk="1" latinLnBrk="0" hangingPunct="1">
        <a:defRPr sz="1200" kern="1200">
          <a:solidFill>
            <a:schemeClr val="tx1"/>
          </a:solidFill>
          <a:latin typeface="+mn-lt"/>
          <a:ea typeface="+mn-ea"/>
          <a:cs typeface="+mn-cs"/>
        </a:defRPr>
      </a:lvl5pPr>
      <a:lvl6pPr marL="2265945" algn="l" defTabSz="906373" rtl="0" eaLnBrk="1" latinLnBrk="0" hangingPunct="1">
        <a:defRPr sz="1200" kern="1200">
          <a:solidFill>
            <a:schemeClr val="tx1"/>
          </a:solidFill>
          <a:latin typeface="+mn-lt"/>
          <a:ea typeface="+mn-ea"/>
          <a:cs typeface="+mn-cs"/>
        </a:defRPr>
      </a:lvl6pPr>
      <a:lvl7pPr marL="2719135" algn="l" defTabSz="906373" rtl="0" eaLnBrk="1" latinLnBrk="0" hangingPunct="1">
        <a:defRPr sz="1200" kern="1200">
          <a:solidFill>
            <a:schemeClr val="tx1"/>
          </a:solidFill>
          <a:latin typeface="+mn-lt"/>
          <a:ea typeface="+mn-ea"/>
          <a:cs typeface="+mn-cs"/>
        </a:defRPr>
      </a:lvl7pPr>
      <a:lvl8pPr marL="3172325" algn="l" defTabSz="906373" rtl="0" eaLnBrk="1" latinLnBrk="0" hangingPunct="1">
        <a:defRPr sz="1200" kern="1200">
          <a:solidFill>
            <a:schemeClr val="tx1"/>
          </a:solidFill>
          <a:latin typeface="+mn-lt"/>
          <a:ea typeface="+mn-ea"/>
          <a:cs typeface="+mn-cs"/>
        </a:defRPr>
      </a:lvl8pPr>
      <a:lvl9pPr marL="3625516" algn="l" defTabSz="906373" rtl="0" eaLnBrk="1" latinLnBrk="0" hangingPunct="1">
        <a:defRPr sz="12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3569" y="864083"/>
            <a:ext cx="8558367" cy="672061"/>
          </a:xfrm>
          <a:prstGeom prst="rect">
            <a:avLst/>
          </a:prstGeom>
        </p:spPr>
        <p:txBody>
          <a:bodyPr vert="horz" lIns="0" tIns="0" rIns="0" bIns="0" rtlCol="0" anchor="b">
            <a:normAutofit/>
          </a:bodyPr>
          <a:lstStyle/>
          <a:p>
            <a:r>
              <a:rPr lang="nb-NO" dirty="0" smtClean="0"/>
              <a:t>Klikk for å redigere tittelstil</a:t>
            </a:r>
            <a:endParaRPr lang="nb-NO" dirty="0"/>
          </a:p>
        </p:txBody>
      </p:sp>
      <p:sp>
        <p:nvSpPr>
          <p:cNvPr id="3" name="Text Placeholder 2"/>
          <p:cNvSpPr>
            <a:spLocks noGrp="1"/>
          </p:cNvSpPr>
          <p:nvPr>
            <p:ph type="body" idx="1"/>
          </p:nvPr>
        </p:nvSpPr>
        <p:spPr>
          <a:xfrm>
            <a:off x="652946" y="2097991"/>
            <a:ext cx="8558367" cy="3670312"/>
          </a:xfrm>
          <a:prstGeom prst="rect">
            <a:avLst/>
          </a:prstGeom>
        </p:spPr>
        <p:txBody>
          <a:bodyPr vert="horz" lIns="0" tIns="0" rIns="0" bIns="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2"/>
          </p:nvPr>
        </p:nvSpPr>
        <p:spPr>
          <a:xfrm>
            <a:off x="941707" y="6487876"/>
            <a:ext cx="775153" cy="188779"/>
          </a:xfrm>
          <a:prstGeom prst="rect">
            <a:avLst/>
          </a:prstGeom>
        </p:spPr>
        <p:txBody>
          <a:bodyPr vert="horz" lIns="0" tIns="0" rIns="0" bIns="0" rtlCol="0" anchor="t"/>
          <a:lstStyle>
            <a:lvl1pPr algn="l">
              <a:defRPr sz="900">
                <a:solidFill>
                  <a:schemeClr val="tx1">
                    <a:tint val="75000"/>
                  </a:schemeClr>
                </a:solidFill>
              </a:defRPr>
            </a:lvl1pPr>
          </a:lstStyle>
          <a:p>
            <a:pPr defTabSz="906373"/>
            <a:fld id="{72735F84-DF56-4B40-82DA-16F78AD94DF9}" type="datetimeFigureOut">
              <a:rPr lang="nb-NO" smtClean="0">
                <a:solidFill>
                  <a:srgbClr val="253746">
                    <a:tint val="75000"/>
                  </a:srgbClr>
                </a:solidFill>
              </a:rPr>
              <a:pPr defTabSz="906373"/>
              <a:t>29.03.2017</a:t>
            </a:fld>
            <a:endParaRPr lang="nb-NO" dirty="0">
              <a:solidFill>
                <a:srgbClr val="253746">
                  <a:tint val="75000"/>
                </a:srgbClr>
              </a:solidFill>
            </a:endParaRPr>
          </a:p>
        </p:txBody>
      </p:sp>
      <p:sp>
        <p:nvSpPr>
          <p:cNvPr id="5" name="Footer Placeholder 4"/>
          <p:cNvSpPr>
            <a:spLocks noGrp="1"/>
          </p:cNvSpPr>
          <p:nvPr>
            <p:ph type="ftr" sz="quarter" idx="3"/>
          </p:nvPr>
        </p:nvSpPr>
        <p:spPr>
          <a:xfrm>
            <a:off x="1717072" y="6487876"/>
            <a:ext cx="6694077" cy="188779"/>
          </a:xfrm>
          <a:prstGeom prst="rect">
            <a:avLst/>
          </a:prstGeom>
        </p:spPr>
        <p:txBody>
          <a:bodyPr vert="horz" lIns="0" tIns="0" rIns="0" bIns="0" rtlCol="0" anchor="t"/>
          <a:lstStyle>
            <a:lvl1pPr algn="ctr">
              <a:defRPr sz="900">
                <a:solidFill>
                  <a:schemeClr val="tx1">
                    <a:tint val="75000"/>
                  </a:schemeClr>
                </a:solidFill>
              </a:defRPr>
            </a:lvl1pPr>
          </a:lstStyle>
          <a:p>
            <a:pPr defTabSz="906373"/>
            <a:endParaRPr lang="nb-NO" dirty="0">
              <a:solidFill>
                <a:srgbClr val="253746">
                  <a:tint val="75000"/>
                </a:srgbClr>
              </a:solidFill>
            </a:endParaRPr>
          </a:p>
        </p:txBody>
      </p:sp>
      <p:sp>
        <p:nvSpPr>
          <p:cNvPr id="6" name="Slide Number Placeholder 5"/>
          <p:cNvSpPr>
            <a:spLocks noGrp="1"/>
          </p:cNvSpPr>
          <p:nvPr>
            <p:ph type="sldNum" sz="quarter" idx="4"/>
          </p:nvPr>
        </p:nvSpPr>
        <p:spPr>
          <a:xfrm>
            <a:off x="652646" y="6488526"/>
            <a:ext cx="268791" cy="188779"/>
          </a:xfrm>
          <a:prstGeom prst="rect">
            <a:avLst/>
          </a:prstGeom>
        </p:spPr>
        <p:txBody>
          <a:bodyPr vert="horz" lIns="0" tIns="0" rIns="0" bIns="0" rtlCol="0" anchor="t"/>
          <a:lstStyle>
            <a:lvl1pPr algn="l">
              <a:defRPr sz="900">
                <a:solidFill>
                  <a:schemeClr val="bg2"/>
                </a:solidFill>
              </a:defRPr>
            </a:lvl1pPr>
          </a:lstStyle>
          <a:p>
            <a:pPr defTabSz="906373"/>
            <a:fld id="{5E0881E5-4718-4C99-982F-7259FF6FE248}" type="slidenum">
              <a:rPr lang="nb-NO" smtClean="0">
                <a:solidFill>
                  <a:srgbClr val="BEB8B4"/>
                </a:solidFill>
              </a:rPr>
              <a:pPr defTabSz="906373"/>
              <a:t>‹#›</a:t>
            </a:fld>
            <a:endParaRPr lang="nb-NO" dirty="0">
              <a:solidFill>
                <a:srgbClr val="BEB8B4"/>
              </a:solidFill>
            </a:endParaRPr>
          </a:p>
        </p:txBody>
      </p:sp>
      <p:cxnSp>
        <p:nvCxnSpPr>
          <p:cNvPr id="10" name="Straight Connector 9"/>
          <p:cNvCxnSpPr/>
          <p:nvPr/>
        </p:nvCxnSpPr>
        <p:spPr>
          <a:xfrm>
            <a:off x="658432" y="6380645"/>
            <a:ext cx="8558367" cy="0"/>
          </a:xfrm>
          <a:prstGeom prst="line">
            <a:avLst/>
          </a:prstGeom>
          <a:ln w="180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Bilde 8" descr="EnAlliansebank_graa_liten.png"/>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pic>
        <p:nvPicPr>
          <p:cNvPr id="11" name="Bilde 10" descr="JSB 0001 SG Logo-01.jpg"/>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spTree>
    <p:extLst>
      <p:ext uri="{BB962C8B-B14F-4D97-AF65-F5344CB8AC3E}">
        <p14:creationId xmlns:p14="http://schemas.microsoft.com/office/powerpoint/2010/main" val="980049261"/>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278" r:id="rId14"/>
    <p:sldLayoutId id="2147484279" r:id="rId15"/>
    <p:sldLayoutId id="2147484280" r:id="rId16"/>
    <p:sldLayoutId id="2147484281" r:id="rId17"/>
    <p:sldLayoutId id="2147484282" r:id="rId18"/>
    <p:sldLayoutId id="2147484283" r:id="rId19"/>
    <p:sldLayoutId id="2147484284" r:id="rId20"/>
    <p:sldLayoutId id="2147484285" r:id="rId2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06373" rtl="0" eaLnBrk="1" latinLnBrk="0" hangingPunct="1">
        <a:spcBef>
          <a:spcPct val="0"/>
        </a:spcBef>
        <a:buNone/>
        <a:defRPr sz="3499" kern="1200">
          <a:solidFill>
            <a:schemeClr val="accent2"/>
          </a:solidFill>
          <a:latin typeface="+mj-lt"/>
          <a:ea typeface="+mj-ea"/>
          <a:cs typeface="+mj-cs"/>
        </a:defRPr>
      </a:lvl1pPr>
    </p:titleStyle>
    <p:bodyStyle>
      <a:lvl1pPr marL="188173"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6375"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4563"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2725"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0905"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492536"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5733"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98919"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52105"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06373" rtl="0" eaLnBrk="1" latinLnBrk="0" hangingPunct="1">
        <a:defRPr sz="1200" kern="1200">
          <a:solidFill>
            <a:schemeClr val="tx1"/>
          </a:solidFill>
          <a:latin typeface="+mn-lt"/>
          <a:ea typeface="+mn-ea"/>
          <a:cs typeface="+mn-cs"/>
        </a:defRPr>
      </a:lvl1pPr>
      <a:lvl2pPr marL="453197" algn="l" defTabSz="906373" rtl="0" eaLnBrk="1" latinLnBrk="0" hangingPunct="1">
        <a:defRPr sz="1200" kern="1200">
          <a:solidFill>
            <a:schemeClr val="tx1"/>
          </a:solidFill>
          <a:latin typeface="+mn-lt"/>
          <a:ea typeface="+mn-ea"/>
          <a:cs typeface="+mn-cs"/>
        </a:defRPr>
      </a:lvl2pPr>
      <a:lvl3pPr marL="906373" algn="l" defTabSz="906373" rtl="0" eaLnBrk="1" latinLnBrk="0" hangingPunct="1">
        <a:defRPr sz="1200" kern="1200">
          <a:solidFill>
            <a:schemeClr val="tx1"/>
          </a:solidFill>
          <a:latin typeface="+mn-lt"/>
          <a:ea typeface="+mn-ea"/>
          <a:cs typeface="+mn-cs"/>
        </a:defRPr>
      </a:lvl3pPr>
      <a:lvl4pPr marL="1359570" algn="l" defTabSz="906373" rtl="0" eaLnBrk="1" latinLnBrk="0" hangingPunct="1">
        <a:defRPr sz="1200" kern="1200">
          <a:solidFill>
            <a:schemeClr val="tx1"/>
          </a:solidFill>
          <a:latin typeface="+mn-lt"/>
          <a:ea typeface="+mn-ea"/>
          <a:cs typeface="+mn-cs"/>
        </a:defRPr>
      </a:lvl4pPr>
      <a:lvl5pPr marL="1812756" algn="l" defTabSz="906373" rtl="0" eaLnBrk="1" latinLnBrk="0" hangingPunct="1">
        <a:defRPr sz="1200" kern="1200">
          <a:solidFill>
            <a:schemeClr val="tx1"/>
          </a:solidFill>
          <a:latin typeface="+mn-lt"/>
          <a:ea typeface="+mn-ea"/>
          <a:cs typeface="+mn-cs"/>
        </a:defRPr>
      </a:lvl5pPr>
      <a:lvl6pPr marL="2265945" algn="l" defTabSz="906373" rtl="0" eaLnBrk="1" latinLnBrk="0" hangingPunct="1">
        <a:defRPr sz="1200" kern="1200">
          <a:solidFill>
            <a:schemeClr val="tx1"/>
          </a:solidFill>
          <a:latin typeface="+mn-lt"/>
          <a:ea typeface="+mn-ea"/>
          <a:cs typeface="+mn-cs"/>
        </a:defRPr>
      </a:lvl6pPr>
      <a:lvl7pPr marL="2719135" algn="l" defTabSz="906373" rtl="0" eaLnBrk="1" latinLnBrk="0" hangingPunct="1">
        <a:defRPr sz="1200" kern="1200">
          <a:solidFill>
            <a:schemeClr val="tx1"/>
          </a:solidFill>
          <a:latin typeface="+mn-lt"/>
          <a:ea typeface="+mn-ea"/>
          <a:cs typeface="+mn-cs"/>
        </a:defRPr>
      </a:lvl7pPr>
      <a:lvl8pPr marL="3172325" algn="l" defTabSz="906373" rtl="0" eaLnBrk="1" latinLnBrk="0" hangingPunct="1">
        <a:defRPr sz="1200" kern="1200">
          <a:solidFill>
            <a:schemeClr val="tx1"/>
          </a:solidFill>
          <a:latin typeface="+mn-lt"/>
          <a:ea typeface="+mn-ea"/>
          <a:cs typeface="+mn-cs"/>
        </a:defRPr>
      </a:lvl8pPr>
      <a:lvl9pPr marL="3625516" algn="l" defTabSz="906373"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3275" y="863811"/>
            <a:ext cx="8558367" cy="672061"/>
          </a:xfrm>
          <a:prstGeom prst="rect">
            <a:avLst/>
          </a:prstGeom>
        </p:spPr>
        <p:txBody>
          <a:bodyPr vert="horz" lIns="0" tIns="0" rIns="0" bIns="0" rtlCol="0" anchor="b">
            <a:normAutofit/>
          </a:bodyPr>
          <a:lstStyle/>
          <a:p>
            <a:r>
              <a:rPr lang="nb-NO" dirty="0" smtClean="0"/>
              <a:t>Klikk for å redigere tittelstil</a:t>
            </a:r>
            <a:endParaRPr lang="nb-NO" dirty="0"/>
          </a:p>
        </p:txBody>
      </p:sp>
      <p:sp>
        <p:nvSpPr>
          <p:cNvPr id="3" name="Text Placeholder 2"/>
          <p:cNvSpPr>
            <a:spLocks noGrp="1"/>
          </p:cNvSpPr>
          <p:nvPr>
            <p:ph type="body" idx="1"/>
          </p:nvPr>
        </p:nvSpPr>
        <p:spPr>
          <a:xfrm>
            <a:off x="652652" y="2097991"/>
            <a:ext cx="8558367" cy="3670312"/>
          </a:xfrm>
          <a:prstGeom prst="rect">
            <a:avLst/>
          </a:prstGeom>
        </p:spPr>
        <p:txBody>
          <a:bodyPr vert="horz" lIns="0" tIns="0" rIns="0" bIns="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2"/>
          </p:nvPr>
        </p:nvSpPr>
        <p:spPr>
          <a:xfrm>
            <a:off x="941707" y="6487604"/>
            <a:ext cx="775153" cy="188779"/>
          </a:xfrm>
          <a:prstGeom prst="rect">
            <a:avLst/>
          </a:prstGeom>
        </p:spPr>
        <p:txBody>
          <a:bodyPr vert="horz" lIns="0" tIns="0" rIns="0" bIns="0" rtlCol="0" anchor="t"/>
          <a:lstStyle>
            <a:lvl1pPr algn="l">
              <a:defRPr sz="900">
                <a:solidFill>
                  <a:schemeClr val="tx1">
                    <a:tint val="75000"/>
                  </a:schemeClr>
                </a:solidFill>
              </a:defRPr>
            </a:lvl1pPr>
          </a:lstStyle>
          <a:p>
            <a:pPr defTabSz="914391"/>
            <a:endParaRPr lang="nb-NO" dirty="0">
              <a:solidFill>
                <a:srgbClr val="253746">
                  <a:tint val="75000"/>
                </a:srgbClr>
              </a:solidFill>
            </a:endParaRPr>
          </a:p>
        </p:txBody>
      </p:sp>
      <p:sp>
        <p:nvSpPr>
          <p:cNvPr id="5" name="Footer Placeholder 4"/>
          <p:cNvSpPr>
            <a:spLocks noGrp="1"/>
          </p:cNvSpPr>
          <p:nvPr>
            <p:ph type="ftr" sz="quarter" idx="3"/>
          </p:nvPr>
        </p:nvSpPr>
        <p:spPr>
          <a:xfrm>
            <a:off x="1716870" y="6487604"/>
            <a:ext cx="6694077" cy="188779"/>
          </a:xfrm>
          <a:prstGeom prst="rect">
            <a:avLst/>
          </a:prstGeom>
        </p:spPr>
        <p:txBody>
          <a:bodyPr vert="horz" lIns="0" tIns="0" rIns="0" bIns="0" rtlCol="0" anchor="t"/>
          <a:lstStyle>
            <a:lvl1pPr algn="ctr">
              <a:defRPr sz="900">
                <a:solidFill>
                  <a:schemeClr val="tx1">
                    <a:tint val="75000"/>
                  </a:schemeClr>
                </a:solidFill>
              </a:defRPr>
            </a:lvl1pPr>
          </a:lstStyle>
          <a:p>
            <a:pPr defTabSz="914391"/>
            <a:endParaRPr lang="nb-NO" dirty="0">
              <a:solidFill>
                <a:srgbClr val="253746">
                  <a:tint val="75000"/>
                </a:srgbClr>
              </a:solidFill>
            </a:endParaRPr>
          </a:p>
        </p:txBody>
      </p:sp>
      <p:sp>
        <p:nvSpPr>
          <p:cNvPr id="6" name="Slide Number Placeholder 5"/>
          <p:cNvSpPr>
            <a:spLocks noGrp="1"/>
          </p:cNvSpPr>
          <p:nvPr>
            <p:ph type="sldNum" sz="quarter" idx="4"/>
          </p:nvPr>
        </p:nvSpPr>
        <p:spPr>
          <a:xfrm>
            <a:off x="652646" y="6488254"/>
            <a:ext cx="268791" cy="188779"/>
          </a:xfrm>
          <a:prstGeom prst="rect">
            <a:avLst/>
          </a:prstGeom>
        </p:spPr>
        <p:txBody>
          <a:bodyPr vert="horz" lIns="0" tIns="0" rIns="0" bIns="0" rtlCol="0" anchor="t"/>
          <a:lstStyle>
            <a:lvl1pPr algn="l">
              <a:defRPr sz="900">
                <a:solidFill>
                  <a:schemeClr val="bg2"/>
                </a:solidFill>
              </a:defRPr>
            </a:lvl1pPr>
          </a:lstStyle>
          <a:p>
            <a:pPr defTabSz="914391"/>
            <a:fld id="{5E0881E5-4718-4C99-982F-7259FF6FE248}" type="slidenum">
              <a:rPr lang="nb-NO" smtClean="0">
                <a:solidFill>
                  <a:srgbClr val="BEB8B4"/>
                </a:solidFill>
              </a:rPr>
              <a:pPr defTabSz="914391"/>
              <a:t>‹#›</a:t>
            </a:fld>
            <a:endParaRPr lang="nb-NO" dirty="0">
              <a:solidFill>
                <a:srgbClr val="BEB8B4"/>
              </a:solidFill>
            </a:endParaRPr>
          </a:p>
        </p:txBody>
      </p:sp>
      <p:cxnSp>
        <p:nvCxnSpPr>
          <p:cNvPr id="10" name="Straight Connector 9"/>
          <p:cNvCxnSpPr/>
          <p:nvPr/>
        </p:nvCxnSpPr>
        <p:spPr>
          <a:xfrm>
            <a:off x="658137" y="6380645"/>
            <a:ext cx="8558367" cy="0"/>
          </a:xfrm>
          <a:prstGeom prst="line">
            <a:avLst/>
          </a:prstGeom>
          <a:ln w="180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Bilde 8" descr="EnAlliansebank_graa_liten.png"/>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7643522" y="6452646"/>
            <a:ext cx="1599210" cy="151547"/>
          </a:xfrm>
          <a:prstGeom prst="rect">
            <a:avLst/>
          </a:prstGeom>
        </p:spPr>
      </p:pic>
      <p:pic>
        <p:nvPicPr>
          <p:cNvPr id="11" name="Bilde 10" descr="JSB 0001 SG Logo-01.jpg"/>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spTree>
    <p:extLst>
      <p:ext uri="{BB962C8B-B14F-4D97-AF65-F5344CB8AC3E}">
        <p14:creationId xmlns:p14="http://schemas.microsoft.com/office/powerpoint/2010/main" val="1624734744"/>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 id="2147484014" r:id="rId14"/>
    <p:sldLayoutId id="2147484015" r:id="rId15"/>
    <p:sldLayoutId id="2147484016" r:id="rId16"/>
    <p:sldLayoutId id="2147484017" r:id="rId17"/>
    <p:sldLayoutId id="2147484018" r:id="rId18"/>
    <p:sldLayoutId id="2147484019" r:id="rId19"/>
    <p:sldLayoutId id="2147484020" r:id="rId20"/>
    <p:sldLayoutId id="2147484021" r:id="rId2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914391" rtl="0" eaLnBrk="1" latinLnBrk="0" hangingPunct="1">
        <a:spcBef>
          <a:spcPct val="0"/>
        </a:spcBef>
        <a:buNone/>
        <a:defRPr sz="3500" kern="1200">
          <a:solidFill>
            <a:schemeClr val="accent2"/>
          </a:solidFill>
          <a:latin typeface="+mj-lt"/>
          <a:ea typeface="+mj-ea"/>
          <a:cs typeface="+mj-cs"/>
        </a:defRPr>
      </a:lvl1pPr>
    </p:titleStyle>
    <p:body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391" rtl="0" eaLnBrk="1" latinLnBrk="0" hangingPunct="1">
        <a:defRPr sz="1200" kern="1200">
          <a:solidFill>
            <a:schemeClr val="tx1"/>
          </a:solidFill>
          <a:latin typeface="+mn-lt"/>
          <a:ea typeface="+mn-ea"/>
          <a:cs typeface="+mn-cs"/>
        </a:defRPr>
      </a:lvl1pPr>
      <a:lvl2pPr marL="457197" algn="l" defTabSz="914391" rtl="0" eaLnBrk="1" latinLnBrk="0" hangingPunct="1">
        <a:defRPr sz="1200" kern="1200">
          <a:solidFill>
            <a:schemeClr val="tx1"/>
          </a:solidFill>
          <a:latin typeface="+mn-lt"/>
          <a:ea typeface="+mn-ea"/>
          <a:cs typeface="+mn-cs"/>
        </a:defRPr>
      </a:lvl2pPr>
      <a:lvl3pPr marL="914391" algn="l" defTabSz="914391" rtl="0" eaLnBrk="1" latinLnBrk="0" hangingPunct="1">
        <a:defRPr sz="1200" kern="1200">
          <a:solidFill>
            <a:schemeClr val="tx1"/>
          </a:solidFill>
          <a:latin typeface="+mn-lt"/>
          <a:ea typeface="+mn-ea"/>
          <a:cs typeface="+mn-cs"/>
        </a:defRPr>
      </a:lvl3pPr>
      <a:lvl4pPr marL="1371588" algn="l" defTabSz="914391" rtl="0" eaLnBrk="1" latinLnBrk="0" hangingPunct="1">
        <a:defRPr sz="1200" kern="1200">
          <a:solidFill>
            <a:schemeClr val="tx1"/>
          </a:solidFill>
          <a:latin typeface="+mn-lt"/>
          <a:ea typeface="+mn-ea"/>
          <a:cs typeface="+mn-cs"/>
        </a:defRPr>
      </a:lvl4pPr>
      <a:lvl5pPr marL="1828783" algn="l" defTabSz="914391" rtl="0" eaLnBrk="1" latinLnBrk="0" hangingPunct="1">
        <a:defRPr sz="1200" kern="1200">
          <a:solidFill>
            <a:schemeClr val="tx1"/>
          </a:solidFill>
          <a:latin typeface="+mn-lt"/>
          <a:ea typeface="+mn-ea"/>
          <a:cs typeface="+mn-cs"/>
        </a:defRPr>
      </a:lvl5pPr>
      <a:lvl6pPr marL="2285980" algn="l" defTabSz="914391" rtl="0" eaLnBrk="1" latinLnBrk="0" hangingPunct="1">
        <a:defRPr sz="1200" kern="1200">
          <a:solidFill>
            <a:schemeClr val="tx1"/>
          </a:solidFill>
          <a:latin typeface="+mn-lt"/>
          <a:ea typeface="+mn-ea"/>
          <a:cs typeface="+mn-cs"/>
        </a:defRPr>
      </a:lvl6pPr>
      <a:lvl7pPr marL="2743175" algn="l" defTabSz="914391" rtl="0" eaLnBrk="1" latinLnBrk="0" hangingPunct="1">
        <a:defRPr sz="1200" kern="1200">
          <a:solidFill>
            <a:schemeClr val="tx1"/>
          </a:solidFill>
          <a:latin typeface="+mn-lt"/>
          <a:ea typeface="+mn-ea"/>
          <a:cs typeface="+mn-cs"/>
        </a:defRPr>
      </a:lvl7pPr>
      <a:lvl8pPr marL="3200371" algn="l" defTabSz="914391" rtl="0" eaLnBrk="1" latinLnBrk="0" hangingPunct="1">
        <a:defRPr sz="1200" kern="1200">
          <a:solidFill>
            <a:schemeClr val="tx1"/>
          </a:solidFill>
          <a:latin typeface="+mn-lt"/>
          <a:ea typeface="+mn-ea"/>
          <a:cs typeface="+mn-cs"/>
        </a:defRPr>
      </a:lvl8pPr>
      <a:lvl9pPr marL="3657567" algn="l" defTabSz="914391"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3265" y="863802"/>
            <a:ext cx="8558367" cy="672061"/>
          </a:xfrm>
          <a:prstGeom prst="rect">
            <a:avLst/>
          </a:prstGeom>
        </p:spPr>
        <p:txBody>
          <a:bodyPr vert="horz" lIns="0" tIns="0" rIns="0" bIns="0" rtlCol="0" anchor="b">
            <a:normAutofit/>
          </a:bodyPr>
          <a:lstStyle/>
          <a:p>
            <a:r>
              <a:rPr lang="nb-NO" dirty="0" smtClean="0"/>
              <a:t>Klikk for å redigere tittelstil</a:t>
            </a:r>
            <a:endParaRPr lang="nb-NO" dirty="0"/>
          </a:p>
        </p:txBody>
      </p:sp>
      <p:sp>
        <p:nvSpPr>
          <p:cNvPr id="3" name="Text Placeholder 2"/>
          <p:cNvSpPr>
            <a:spLocks noGrp="1"/>
          </p:cNvSpPr>
          <p:nvPr>
            <p:ph type="body" idx="1"/>
          </p:nvPr>
        </p:nvSpPr>
        <p:spPr>
          <a:xfrm>
            <a:off x="652642" y="2097991"/>
            <a:ext cx="8558367" cy="3670312"/>
          </a:xfrm>
          <a:prstGeom prst="rect">
            <a:avLst/>
          </a:prstGeom>
        </p:spPr>
        <p:txBody>
          <a:bodyPr vert="horz" lIns="0" tIns="0" rIns="0" bIns="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2"/>
          </p:nvPr>
        </p:nvSpPr>
        <p:spPr>
          <a:xfrm>
            <a:off x="941707" y="6487595"/>
            <a:ext cx="775153" cy="188779"/>
          </a:xfrm>
          <a:prstGeom prst="rect">
            <a:avLst/>
          </a:prstGeom>
        </p:spPr>
        <p:txBody>
          <a:bodyPr vert="horz" lIns="0" tIns="0" rIns="0" bIns="0" rtlCol="0" anchor="t"/>
          <a:lstStyle>
            <a:lvl1pPr algn="l">
              <a:defRPr sz="900">
                <a:solidFill>
                  <a:schemeClr val="tx1">
                    <a:tint val="75000"/>
                  </a:schemeClr>
                </a:solidFill>
              </a:defRPr>
            </a:lvl1pPr>
          </a:lstStyle>
          <a:p>
            <a:pPr defTabSz="914391"/>
            <a:fld id="{72735F84-DF56-4B40-82DA-16F78AD94DF9}" type="datetimeFigureOut">
              <a:rPr lang="nb-NO" smtClean="0">
                <a:solidFill>
                  <a:srgbClr val="253746">
                    <a:tint val="75000"/>
                  </a:srgbClr>
                </a:solidFill>
              </a:rPr>
              <a:pPr defTabSz="914391"/>
              <a:t>29.03.2017</a:t>
            </a:fld>
            <a:endParaRPr lang="nb-NO" dirty="0">
              <a:solidFill>
                <a:srgbClr val="253746">
                  <a:tint val="75000"/>
                </a:srgbClr>
              </a:solidFill>
            </a:endParaRPr>
          </a:p>
        </p:txBody>
      </p:sp>
      <p:sp>
        <p:nvSpPr>
          <p:cNvPr id="5" name="Footer Placeholder 4"/>
          <p:cNvSpPr>
            <a:spLocks noGrp="1"/>
          </p:cNvSpPr>
          <p:nvPr>
            <p:ph type="ftr" sz="quarter" idx="3"/>
          </p:nvPr>
        </p:nvSpPr>
        <p:spPr>
          <a:xfrm>
            <a:off x="1716860" y="6487595"/>
            <a:ext cx="6694077" cy="188779"/>
          </a:xfrm>
          <a:prstGeom prst="rect">
            <a:avLst/>
          </a:prstGeom>
        </p:spPr>
        <p:txBody>
          <a:bodyPr vert="horz" lIns="0" tIns="0" rIns="0" bIns="0" rtlCol="0" anchor="t"/>
          <a:lstStyle>
            <a:lvl1pPr algn="ctr">
              <a:defRPr sz="900">
                <a:solidFill>
                  <a:schemeClr val="tx1">
                    <a:tint val="75000"/>
                  </a:schemeClr>
                </a:solidFill>
              </a:defRPr>
            </a:lvl1pPr>
          </a:lstStyle>
          <a:p>
            <a:pPr defTabSz="914391"/>
            <a:endParaRPr lang="nb-NO" dirty="0">
              <a:solidFill>
                <a:srgbClr val="253746">
                  <a:tint val="75000"/>
                </a:srgbClr>
              </a:solidFill>
            </a:endParaRPr>
          </a:p>
        </p:txBody>
      </p:sp>
      <p:sp>
        <p:nvSpPr>
          <p:cNvPr id="6" name="Slide Number Placeholder 5"/>
          <p:cNvSpPr>
            <a:spLocks noGrp="1"/>
          </p:cNvSpPr>
          <p:nvPr>
            <p:ph type="sldNum" sz="quarter" idx="4"/>
          </p:nvPr>
        </p:nvSpPr>
        <p:spPr>
          <a:xfrm>
            <a:off x="652642" y="6488245"/>
            <a:ext cx="268791" cy="188779"/>
          </a:xfrm>
          <a:prstGeom prst="rect">
            <a:avLst/>
          </a:prstGeom>
        </p:spPr>
        <p:txBody>
          <a:bodyPr vert="horz" lIns="0" tIns="0" rIns="0" bIns="0" rtlCol="0" anchor="t"/>
          <a:lstStyle>
            <a:lvl1pPr algn="l">
              <a:defRPr sz="900">
                <a:solidFill>
                  <a:schemeClr val="bg2"/>
                </a:solidFill>
              </a:defRPr>
            </a:lvl1pPr>
          </a:lstStyle>
          <a:p>
            <a:pPr defTabSz="914391"/>
            <a:fld id="{5E0881E5-4718-4C99-982F-7259FF6FE248}" type="slidenum">
              <a:rPr lang="nb-NO" smtClean="0">
                <a:solidFill>
                  <a:srgbClr val="BEB8B4"/>
                </a:solidFill>
              </a:rPr>
              <a:pPr defTabSz="914391"/>
              <a:t>‹#›</a:t>
            </a:fld>
            <a:endParaRPr lang="nb-NO" dirty="0">
              <a:solidFill>
                <a:srgbClr val="BEB8B4"/>
              </a:solidFill>
            </a:endParaRPr>
          </a:p>
        </p:txBody>
      </p:sp>
      <p:cxnSp>
        <p:nvCxnSpPr>
          <p:cNvPr id="10" name="Straight Connector 9"/>
          <p:cNvCxnSpPr/>
          <p:nvPr/>
        </p:nvCxnSpPr>
        <p:spPr>
          <a:xfrm>
            <a:off x="658127" y="6380645"/>
            <a:ext cx="8558367" cy="0"/>
          </a:xfrm>
          <a:prstGeom prst="line">
            <a:avLst/>
          </a:prstGeom>
          <a:ln w="180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Bilde 8" descr="EnAlliansebank_graa_liten.png"/>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pic>
        <p:nvPicPr>
          <p:cNvPr id="11" name="Bilde 10" descr="JSB 0001 SG Logo-01.jpg"/>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spTree>
    <p:extLst>
      <p:ext uri="{BB962C8B-B14F-4D97-AF65-F5344CB8AC3E}">
        <p14:creationId xmlns:p14="http://schemas.microsoft.com/office/powerpoint/2010/main" val="2074757278"/>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60" r:id="rId16"/>
    <p:sldLayoutId id="2147484061" r:id="rId17"/>
    <p:sldLayoutId id="2147484062" r:id="rId18"/>
    <p:sldLayoutId id="2147484063" r:id="rId19"/>
    <p:sldLayoutId id="2147484064" r:id="rId20"/>
    <p:sldLayoutId id="2147484065" r:id="rId2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391" rtl="0" eaLnBrk="1" latinLnBrk="0" hangingPunct="1">
        <a:spcBef>
          <a:spcPct val="0"/>
        </a:spcBef>
        <a:buNone/>
        <a:defRPr sz="3500" kern="1200">
          <a:solidFill>
            <a:schemeClr val="accent2"/>
          </a:solidFill>
          <a:latin typeface="+mj-lt"/>
          <a:ea typeface="+mj-ea"/>
          <a:cs typeface="+mj-cs"/>
        </a:defRPr>
      </a:lvl1pPr>
    </p:titleStyle>
    <p:body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391" rtl="0" eaLnBrk="1" latinLnBrk="0" hangingPunct="1">
        <a:defRPr sz="1200" kern="1200">
          <a:solidFill>
            <a:schemeClr val="tx1"/>
          </a:solidFill>
          <a:latin typeface="+mn-lt"/>
          <a:ea typeface="+mn-ea"/>
          <a:cs typeface="+mn-cs"/>
        </a:defRPr>
      </a:lvl1pPr>
      <a:lvl2pPr marL="457197" algn="l" defTabSz="914391" rtl="0" eaLnBrk="1" latinLnBrk="0" hangingPunct="1">
        <a:defRPr sz="1200" kern="1200">
          <a:solidFill>
            <a:schemeClr val="tx1"/>
          </a:solidFill>
          <a:latin typeface="+mn-lt"/>
          <a:ea typeface="+mn-ea"/>
          <a:cs typeface="+mn-cs"/>
        </a:defRPr>
      </a:lvl2pPr>
      <a:lvl3pPr marL="914391" algn="l" defTabSz="914391" rtl="0" eaLnBrk="1" latinLnBrk="0" hangingPunct="1">
        <a:defRPr sz="1200" kern="1200">
          <a:solidFill>
            <a:schemeClr val="tx1"/>
          </a:solidFill>
          <a:latin typeface="+mn-lt"/>
          <a:ea typeface="+mn-ea"/>
          <a:cs typeface="+mn-cs"/>
        </a:defRPr>
      </a:lvl3pPr>
      <a:lvl4pPr marL="1371588" algn="l" defTabSz="914391" rtl="0" eaLnBrk="1" latinLnBrk="0" hangingPunct="1">
        <a:defRPr sz="1200" kern="1200">
          <a:solidFill>
            <a:schemeClr val="tx1"/>
          </a:solidFill>
          <a:latin typeface="+mn-lt"/>
          <a:ea typeface="+mn-ea"/>
          <a:cs typeface="+mn-cs"/>
        </a:defRPr>
      </a:lvl4pPr>
      <a:lvl5pPr marL="1828783" algn="l" defTabSz="914391" rtl="0" eaLnBrk="1" latinLnBrk="0" hangingPunct="1">
        <a:defRPr sz="1200" kern="1200">
          <a:solidFill>
            <a:schemeClr val="tx1"/>
          </a:solidFill>
          <a:latin typeface="+mn-lt"/>
          <a:ea typeface="+mn-ea"/>
          <a:cs typeface="+mn-cs"/>
        </a:defRPr>
      </a:lvl5pPr>
      <a:lvl6pPr marL="2285980" algn="l" defTabSz="914391" rtl="0" eaLnBrk="1" latinLnBrk="0" hangingPunct="1">
        <a:defRPr sz="1200" kern="1200">
          <a:solidFill>
            <a:schemeClr val="tx1"/>
          </a:solidFill>
          <a:latin typeface="+mn-lt"/>
          <a:ea typeface="+mn-ea"/>
          <a:cs typeface="+mn-cs"/>
        </a:defRPr>
      </a:lvl6pPr>
      <a:lvl7pPr marL="2743175" algn="l" defTabSz="914391" rtl="0" eaLnBrk="1" latinLnBrk="0" hangingPunct="1">
        <a:defRPr sz="1200" kern="1200">
          <a:solidFill>
            <a:schemeClr val="tx1"/>
          </a:solidFill>
          <a:latin typeface="+mn-lt"/>
          <a:ea typeface="+mn-ea"/>
          <a:cs typeface="+mn-cs"/>
        </a:defRPr>
      </a:lvl7pPr>
      <a:lvl8pPr marL="3200371" algn="l" defTabSz="914391" rtl="0" eaLnBrk="1" latinLnBrk="0" hangingPunct="1">
        <a:defRPr sz="1200" kern="1200">
          <a:solidFill>
            <a:schemeClr val="tx1"/>
          </a:solidFill>
          <a:latin typeface="+mn-lt"/>
          <a:ea typeface="+mn-ea"/>
          <a:cs typeface="+mn-cs"/>
        </a:defRPr>
      </a:lvl8pPr>
      <a:lvl9pPr marL="3657567" algn="l" defTabSz="914391"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3265" y="863802"/>
            <a:ext cx="8558367" cy="672061"/>
          </a:xfrm>
          <a:prstGeom prst="rect">
            <a:avLst/>
          </a:prstGeom>
        </p:spPr>
        <p:txBody>
          <a:bodyPr vert="horz" lIns="0" tIns="0" rIns="0" bIns="0" rtlCol="0" anchor="b">
            <a:normAutofit/>
          </a:bodyPr>
          <a:lstStyle/>
          <a:p>
            <a:r>
              <a:rPr lang="nb-NO" dirty="0" smtClean="0"/>
              <a:t>Klikk for å redigere tittelstil</a:t>
            </a:r>
            <a:endParaRPr lang="nb-NO" dirty="0"/>
          </a:p>
        </p:txBody>
      </p:sp>
      <p:sp>
        <p:nvSpPr>
          <p:cNvPr id="3" name="Text Placeholder 2"/>
          <p:cNvSpPr>
            <a:spLocks noGrp="1"/>
          </p:cNvSpPr>
          <p:nvPr>
            <p:ph type="body" idx="1"/>
          </p:nvPr>
        </p:nvSpPr>
        <p:spPr>
          <a:xfrm>
            <a:off x="652642" y="2097991"/>
            <a:ext cx="8558367" cy="3670312"/>
          </a:xfrm>
          <a:prstGeom prst="rect">
            <a:avLst/>
          </a:prstGeom>
        </p:spPr>
        <p:txBody>
          <a:bodyPr vert="horz" lIns="0" tIns="0" rIns="0" bIns="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2"/>
          </p:nvPr>
        </p:nvSpPr>
        <p:spPr>
          <a:xfrm>
            <a:off x="941707" y="6487595"/>
            <a:ext cx="775153" cy="188779"/>
          </a:xfrm>
          <a:prstGeom prst="rect">
            <a:avLst/>
          </a:prstGeom>
        </p:spPr>
        <p:txBody>
          <a:bodyPr vert="horz" lIns="0" tIns="0" rIns="0" bIns="0" rtlCol="0" anchor="t"/>
          <a:lstStyle>
            <a:lvl1pPr algn="l">
              <a:defRPr sz="900">
                <a:solidFill>
                  <a:schemeClr val="tx1">
                    <a:tint val="75000"/>
                  </a:schemeClr>
                </a:solidFill>
              </a:defRPr>
            </a:lvl1pPr>
          </a:lstStyle>
          <a:p>
            <a:pPr defTabSz="914391"/>
            <a:endParaRPr lang="nb-NO" dirty="0">
              <a:solidFill>
                <a:srgbClr val="253746">
                  <a:tint val="75000"/>
                </a:srgbClr>
              </a:solidFill>
            </a:endParaRPr>
          </a:p>
        </p:txBody>
      </p:sp>
      <p:sp>
        <p:nvSpPr>
          <p:cNvPr id="5" name="Footer Placeholder 4"/>
          <p:cNvSpPr>
            <a:spLocks noGrp="1"/>
          </p:cNvSpPr>
          <p:nvPr>
            <p:ph type="ftr" sz="quarter" idx="3"/>
          </p:nvPr>
        </p:nvSpPr>
        <p:spPr>
          <a:xfrm>
            <a:off x="1716860" y="6487595"/>
            <a:ext cx="6694077" cy="188779"/>
          </a:xfrm>
          <a:prstGeom prst="rect">
            <a:avLst/>
          </a:prstGeom>
        </p:spPr>
        <p:txBody>
          <a:bodyPr vert="horz" lIns="0" tIns="0" rIns="0" bIns="0" rtlCol="0" anchor="t"/>
          <a:lstStyle>
            <a:lvl1pPr algn="ctr">
              <a:defRPr sz="900">
                <a:solidFill>
                  <a:schemeClr val="tx1">
                    <a:tint val="75000"/>
                  </a:schemeClr>
                </a:solidFill>
              </a:defRPr>
            </a:lvl1pPr>
          </a:lstStyle>
          <a:p>
            <a:pPr defTabSz="914391"/>
            <a:endParaRPr lang="nb-NO" dirty="0">
              <a:solidFill>
                <a:srgbClr val="253746">
                  <a:tint val="75000"/>
                </a:srgbClr>
              </a:solidFill>
            </a:endParaRPr>
          </a:p>
        </p:txBody>
      </p:sp>
      <p:sp>
        <p:nvSpPr>
          <p:cNvPr id="6" name="Slide Number Placeholder 5"/>
          <p:cNvSpPr>
            <a:spLocks noGrp="1"/>
          </p:cNvSpPr>
          <p:nvPr>
            <p:ph type="sldNum" sz="quarter" idx="4"/>
          </p:nvPr>
        </p:nvSpPr>
        <p:spPr>
          <a:xfrm>
            <a:off x="652642" y="6488245"/>
            <a:ext cx="268791" cy="188779"/>
          </a:xfrm>
          <a:prstGeom prst="rect">
            <a:avLst/>
          </a:prstGeom>
        </p:spPr>
        <p:txBody>
          <a:bodyPr vert="horz" lIns="0" tIns="0" rIns="0" bIns="0" rtlCol="0" anchor="t"/>
          <a:lstStyle>
            <a:lvl1pPr algn="l">
              <a:defRPr sz="900">
                <a:solidFill>
                  <a:schemeClr val="bg2"/>
                </a:solidFill>
              </a:defRPr>
            </a:lvl1pPr>
          </a:lstStyle>
          <a:p>
            <a:pPr defTabSz="914391"/>
            <a:fld id="{5E0881E5-4718-4C99-982F-7259FF6FE248}" type="slidenum">
              <a:rPr lang="nb-NO" smtClean="0">
                <a:solidFill>
                  <a:srgbClr val="BEB8B4"/>
                </a:solidFill>
              </a:rPr>
              <a:pPr defTabSz="914391"/>
              <a:t>‹#›</a:t>
            </a:fld>
            <a:endParaRPr lang="nb-NO" dirty="0">
              <a:solidFill>
                <a:srgbClr val="BEB8B4"/>
              </a:solidFill>
            </a:endParaRPr>
          </a:p>
        </p:txBody>
      </p:sp>
      <p:cxnSp>
        <p:nvCxnSpPr>
          <p:cNvPr id="10" name="Straight Connector 9"/>
          <p:cNvCxnSpPr/>
          <p:nvPr/>
        </p:nvCxnSpPr>
        <p:spPr>
          <a:xfrm>
            <a:off x="658127" y="6380645"/>
            <a:ext cx="8558367" cy="0"/>
          </a:xfrm>
          <a:prstGeom prst="line">
            <a:avLst/>
          </a:prstGeom>
          <a:ln w="180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Bilde 8" descr="EnAlliansebank_graa_liten.png"/>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7643522" y="6452637"/>
            <a:ext cx="1599210" cy="151547"/>
          </a:xfrm>
          <a:prstGeom prst="rect">
            <a:avLst/>
          </a:prstGeom>
        </p:spPr>
      </p:pic>
      <p:pic>
        <p:nvPicPr>
          <p:cNvPr id="11" name="Bilde 10" descr="JSB 0001 SG Logo-01.jpg"/>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spTree>
    <p:extLst>
      <p:ext uri="{BB962C8B-B14F-4D97-AF65-F5344CB8AC3E}">
        <p14:creationId xmlns:p14="http://schemas.microsoft.com/office/powerpoint/2010/main" val="86226887"/>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 id="2147484082" r:id="rId16"/>
    <p:sldLayoutId id="2147484083" r:id="rId17"/>
    <p:sldLayoutId id="2147484084" r:id="rId18"/>
    <p:sldLayoutId id="2147484085" r:id="rId19"/>
    <p:sldLayoutId id="2147484086" r:id="rId20"/>
    <p:sldLayoutId id="2147484087" r:id="rId2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914391" rtl="0" eaLnBrk="1" latinLnBrk="0" hangingPunct="1">
        <a:spcBef>
          <a:spcPct val="0"/>
        </a:spcBef>
        <a:buNone/>
        <a:defRPr sz="3500" kern="1200">
          <a:solidFill>
            <a:schemeClr val="accent2"/>
          </a:solidFill>
          <a:latin typeface="+mj-lt"/>
          <a:ea typeface="+mj-ea"/>
          <a:cs typeface="+mj-cs"/>
        </a:defRPr>
      </a:lvl1pPr>
    </p:titleStyle>
    <p:body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391" rtl="0" eaLnBrk="1" latinLnBrk="0" hangingPunct="1">
        <a:defRPr sz="1200" kern="1200">
          <a:solidFill>
            <a:schemeClr val="tx1"/>
          </a:solidFill>
          <a:latin typeface="+mn-lt"/>
          <a:ea typeface="+mn-ea"/>
          <a:cs typeface="+mn-cs"/>
        </a:defRPr>
      </a:lvl1pPr>
      <a:lvl2pPr marL="457197" algn="l" defTabSz="914391" rtl="0" eaLnBrk="1" latinLnBrk="0" hangingPunct="1">
        <a:defRPr sz="1200" kern="1200">
          <a:solidFill>
            <a:schemeClr val="tx1"/>
          </a:solidFill>
          <a:latin typeface="+mn-lt"/>
          <a:ea typeface="+mn-ea"/>
          <a:cs typeface="+mn-cs"/>
        </a:defRPr>
      </a:lvl2pPr>
      <a:lvl3pPr marL="914391" algn="l" defTabSz="914391" rtl="0" eaLnBrk="1" latinLnBrk="0" hangingPunct="1">
        <a:defRPr sz="1200" kern="1200">
          <a:solidFill>
            <a:schemeClr val="tx1"/>
          </a:solidFill>
          <a:latin typeface="+mn-lt"/>
          <a:ea typeface="+mn-ea"/>
          <a:cs typeface="+mn-cs"/>
        </a:defRPr>
      </a:lvl3pPr>
      <a:lvl4pPr marL="1371588" algn="l" defTabSz="914391" rtl="0" eaLnBrk="1" latinLnBrk="0" hangingPunct="1">
        <a:defRPr sz="1200" kern="1200">
          <a:solidFill>
            <a:schemeClr val="tx1"/>
          </a:solidFill>
          <a:latin typeface="+mn-lt"/>
          <a:ea typeface="+mn-ea"/>
          <a:cs typeface="+mn-cs"/>
        </a:defRPr>
      </a:lvl4pPr>
      <a:lvl5pPr marL="1828783" algn="l" defTabSz="914391" rtl="0" eaLnBrk="1" latinLnBrk="0" hangingPunct="1">
        <a:defRPr sz="1200" kern="1200">
          <a:solidFill>
            <a:schemeClr val="tx1"/>
          </a:solidFill>
          <a:latin typeface="+mn-lt"/>
          <a:ea typeface="+mn-ea"/>
          <a:cs typeface="+mn-cs"/>
        </a:defRPr>
      </a:lvl5pPr>
      <a:lvl6pPr marL="2285980" algn="l" defTabSz="914391" rtl="0" eaLnBrk="1" latinLnBrk="0" hangingPunct="1">
        <a:defRPr sz="1200" kern="1200">
          <a:solidFill>
            <a:schemeClr val="tx1"/>
          </a:solidFill>
          <a:latin typeface="+mn-lt"/>
          <a:ea typeface="+mn-ea"/>
          <a:cs typeface="+mn-cs"/>
        </a:defRPr>
      </a:lvl6pPr>
      <a:lvl7pPr marL="2743175" algn="l" defTabSz="914391" rtl="0" eaLnBrk="1" latinLnBrk="0" hangingPunct="1">
        <a:defRPr sz="1200" kern="1200">
          <a:solidFill>
            <a:schemeClr val="tx1"/>
          </a:solidFill>
          <a:latin typeface="+mn-lt"/>
          <a:ea typeface="+mn-ea"/>
          <a:cs typeface="+mn-cs"/>
        </a:defRPr>
      </a:lvl7pPr>
      <a:lvl8pPr marL="3200371" algn="l" defTabSz="914391" rtl="0" eaLnBrk="1" latinLnBrk="0" hangingPunct="1">
        <a:defRPr sz="1200" kern="1200">
          <a:solidFill>
            <a:schemeClr val="tx1"/>
          </a:solidFill>
          <a:latin typeface="+mn-lt"/>
          <a:ea typeface="+mn-ea"/>
          <a:cs typeface="+mn-cs"/>
        </a:defRPr>
      </a:lvl8pPr>
      <a:lvl9pPr marL="3657567" algn="l" defTabSz="914391"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3360" y="863890"/>
            <a:ext cx="8558367" cy="672061"/>
          </a:xfrm>
          <a:prstGeom prst="rect">
            <a:avLst/>
          </a:prstGeom>
        </p:spPr>
        <p:txBody>
          <a:bodyPr vert="horz" lIns="0" tIns="0" rIns="0" bIns="0" rtlCol="0" anchor="b">
            <a:normAutofit/>
          </a:bodyPr>
          <a:lstStyle/>
          <a:p>
            <a:r>
              <a:rPr lang="nb-NO" dirty="0" smtClean="0"/>
              <a:t>Klikk for å redigere tittelstil</a:t>
            </a:r>
            <a:endParaRPr lang="nb-NO" dirty="0"/>
          </a:p>
        </p:txBody>
      </p:sp>
      <p:sp>
        <p:nvSpPr>
          <p:cNvPr id="3" name="Text Placeholder 2"/>
          <p:cNvSpPr>
            <a:spLocks noGrp="1"/>
          </p:cNvSpPr>
          <p:nvPr>
            <p:ph type="body" idx="1"/>
          </p:nvPr>
        </p:nvSpPr>
        <p:spPr>
          <a:xfrm>
            <a:off x="652737" y="2097991"/>
            <a:ext cx="8558367" cy="3670312"/>
          </a:xfrm>
          <a:prstGeom prst="rect">
            <a:avLst/>
          </a:prstGeom>
        </p:spPr>
        <p:txBody>
          <a:bodyPr vert="horz" lIns="0" tIns="0" rIns="0" bIns="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2"/>
          </p:nvPr>
        </p:nvSpPr>
        <p:spPr>
          <a:xfrm>
            <a:off x="941707" y="6487683"/>
            <a:ext cx="775153" cy="188779"/>
          </a:xfrm>
          <a:prstGeom prst="rect">
            <a:avLst/>
          </a:prstGeom>
        </p:spPr>
        <p:txBody>
          <a:bodyPr vert="horz" lIns="0" tIns="0" rIns="0" bIns="0" rtlCol="0" anchor="t"/>
          <a:lstStyle>
            <a:lvl1pPr algn="l">
              <a:defRPr sz="900">
                <a:solidFill>
                  <a:schemeClr val="tx1">
                    <a:tint val="75000"/>
                  </a:schemeClr>
                </a:solidFill>
              </a:defRPr>
            </a:lvl1pPr>
          </a:lstStyle>
          <a:p>
            <a:pPr defTabSz="910093"/>
            <a:endParaRPr lang="nb-NO" dirty="0">
              <a:solidFill>
                <a:srgbClr val="253746">
                  <a:tint val="75000"/>
                </a:srgbClr>
              </a:solidFill>
            </a:endParaRPr>
          </a:p>
        </p:txBody>
      </p:sp>
      <p:sp>
        <p:nvSpPr>
          <p:cNvPr id="5" name="Footer Placeholder 4"/>
          <p:cNvSpPr>
            <a:spLocks noGrp="1"/>
          </p:cNvSpPr>
          <p:nvPr>
            <p:ph type="ftr" sz="quarter" idx="3"/>
          </p:nvPr>
        </p:nvSpPr>
        <p:spPr>
          <a:xfrm>
            <a:off x="1716907" y="6487683"/>
            <a:ext cx="6694077" cy="188779"/>
          </a:xfrm>
          <a:prstGeom prst="rect">
            <a:avLst/>
          </a:prstGeom>
        </p:spPr>
        <p:txBody>
          <a:bodyPr vert="horz" lIns="0" tIns="0" rIns="0" bIns="0" rtlCol="0" anchor="t"/>
          <a:lstStyle>
            <a:lvl1pPr algn="ctr">
              <a:defRPr sz="900">
                <a:solidFill>
                  <a:schemeClr val="tx1">
                    <a:tint val="75000"/>
                  </a:schemeClr>
                </a:solidFill>
              </a:defRPr>
            </a:lvl1pPr>
          </a:lstStyle>
          <a:p>
            <a:pPr defTabSz="910093"/>
            <a:endParaRPr lang="nb-NO" dirty="0">
              <a:solidFill>
                <a:srgbClr val="253746">
                  <a:tint val="75000"/>
                </a:srgbClr>
              </a:solidFill>
            </a:endParaRPr>
          </a:p>
        </p:txBody>
      </p:sp>
      <p:sp>
        <p:nvSpPr>
          <p:cNvPr id="6" name="Slide Number Placeholder 5"/>
          <p:cNvSpPr>
            <a:spLocks noGrp="1"/>
          </p:cNvSpPr>
          <p:nvPr>
            <p:ph type="sldNum" sz="quarter" idx="4"/>
          </p:nvPr>
        </p:nvSpPr>
        <p:spPr>
          <a:xfrm>
            <a:off x="652646" y="6488333"/>
            <a:ext cx="268791" cy="188779"/>
          </a:xfrm>
          <a:prstGeom prst="rect">
            <a:avLst/>
          </a:prstGeom>
        </p:spPr>
        <p:txBody>
          <a:bodyPr vert="horz" lIns="0" tIns="0" rIns="0" bIns="0" rtlCol="0" anchor="t"/>
          <a:lstStyle>
            <a:lvl1pPr algn="l">
              <a:defRPr sz="900">
                <a:solidFill>
                  <a:schemeClr val="bg2"/>
                </a:solidFill>
              </a:defRPr>
            </a:lvl1pPr>
          </a:lstStyle>
          <a:p>
            <a:pPr defTabSz="910093"/>
            <a:fld id="{5E0881E5-4718-4C99-982F-7259FF6FE248}" type="slidenum">
              <a:rPr lang="nb-NO" smtClean="0">
                <a:solidFill>
                  <a:srgbClr val="BEB8B4"/>
                </a:solidFill>
              </a:rPr>
              <a:pPr defTabSz="910093"/>
              <a:t>‹#›</a:t>
            </a:fld>
            <a:endParaRPr lang="nb-NO" dirty="0">
              <a:solidFill>
                <a:srgbClr val="BEB8B4"/>
              </a:solidFill>
            </a:endParaRPr>
          </a:p>
        </p:txBody>
      </p:sp>
      <p:cxnSp>
        <p:nvCxnSpPr>
          <p:cNvPr id="10" name="Straight Connector 9"/>
          <p:cNvCxnSpPr/>
          <p:nvPr/>
        </p:nvCxnSpPr>
        <p:spPr>
          <a:xfrm>
            <a:off x="658222" y="6380645"/>
            <a:ext cx="8558367" cy="0"/>
          </a:xfrm>
          <a:prstGeom prst="line">
            <a:avLst/>
          </a:prstGeom>
          <a:ln w="180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Bilde 8" descr="EnAlliansebank_graa_liten.png"/>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7643522" y="6452725"/>
            <a:ext cx="1599210" cy="151547"/>
          </a:xfrm>
          <a:prstGeom prst="rect">
            <a:avLst/>
          </a:prstGeom>
        </p:spPr>
      </p:pic>
      <p:pic>
        <p:nvPicPr>
          <p:cNvPr id="11" name="Bilde 10" descr="JSB 0001 SG Logo-01.jpg"/>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spTree>
    <p:extLst>
      <p:ext uri="{BB962C8B-B14F-4D97-AF65-F5344CB8AC3E}">
        <p14:creationId xmlns:p14="http://schemas.microsoft.com/office/powerpoint/2010/main" val="3512253669"/>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 id="2147484100" r:id="rId12"/>
    <p:sldLayoutId id="2147484101" r:id="rId13"/>
    <p:sldLayoutId id="2147484102" r:id="rId14"/>
    <p:sldLayoutId id="2147484103" r:id="rId15"/>
    <p:sldLayoutId id="2147484104" r:id="rId16"/>
    <p:sldLayoutId id="2147484105" r:id="rId17"/>
    <p:sldLayoutId id="2147484106" r:id="rId18"/>
    <p:sldLayoutId id="2147484107" r:id="rId19"/>
    <p:sldLayoutId id="2147484108" r:id="rId20"/>
    <p:sldLayoutId id="2147484109" r:id="rId2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910093" rtl="0" eaLnBrk="1" latinLnBrk="0" hangingPunct="1">
        <a:spcBef>
          <a:spcPct val="0"/>
        </a:spcBef>
        <a:buNone/>
        <a:defRPr sz="3499" kern="1200">
          <a:solidFill>
            <a:schemeClr val="accent2"/>
          </a:solidFill>
          <a:latin typeface="+mj-lt"/>
          <a:ea typeface="+mj-ea"/>
          <a:cs typeface="+mj-cs"/>
        </a:defRPr>
      </a:lvl1pPr>
    </p:titleStyle>
    <p:bodyStyle>
      <a:lvl1pPr marL="188952" indent="-188952" algn="l" defTabSz="910093"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7904" indent="-188952" algn="l" defTabSz="910093"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6866" indent="-188952" algn="l" defTabSz="910093"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5829" indent="-188952" algn="l" defTabSz="910093"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4785" indent="-188952" algn="l" defTabSz="910093"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02780" indent="-227517" algn="l" defTabSz="9100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836" indent="-227517" algn="l" defTabSz="9100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887" indent="-227517" algn="l" defTabSz="9100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937" indent="-227517" algn="l" defTabSz="9100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0093" rtl="0" eaLnBrk="1" latinLnBrk="0" hangingPunct="1">
        <a:defRPr sz="1200" kern="1200">
          <a:solidFill>
            <a:schemeClr val="tx1"/>
          </a:solidFill>
          <a:latin typeface="+mn-lt"/>
          <a:ea typeface="+mn-ea"/>
          <a:cs typeface="+mn-cs"/>
        </a:defRPr>
      </a:lvl1pPr>
      <a:lvl2pPr marL="455081" algn="l" defTabSz="910093" rtl="0" eaLnBrk="1" latinLnBrk="0" hangingPunct="1">
        <a:defRPr sz="1200" kern="1200">
          <a:solidFill>
            <a:schemeClr val="tx1"/>
          </a:solidFill>
          <a:latin typeface="+mn-lt"/>
          <a:ea typeface="+mn-ea"/>
          <a:cs typeface="+mn-cs"/>
        </a:defRPr>
      </a:lvl2pPr>
      <a:lvl3pPr marL="910093" algn="l" defTabSz="910093" rtl="0" eaLnBrk="1" latinLnBrk="0" hangingPunct="1">
        <a:defRPr sz="1200" kern="1200">
          <a:solidFill>
            <a:schemeClr val="tx1"/>
          </a:solidFill>
          <a:latin typeface="+mn-lt"/>
          <a:ea typeface="+mn-ea"/>
          <a:cs typeface="+mn-cs"/>
        </a:defRPr>
      </a:lvl3pPr>
      <a:lvl4pPr marL="1365165" algn="l" defTabSz="910093" rtl="0" eaLnBrk="1" latinLnBrk="0" hangingPunct="1">
        <a:defRPr sz="1200" kern="1200">
          <a:solidFill>
            <a:schemeClr val="tx1"/>
          </a:solidFill>
          <a:latin typeface="+mn-lt"/>
          <a:ea typeface="+mn-ea"/>
          <a:cs typeface="+mn-cs"/>
        </a:defRPr>
      </a:lvl4pPr>
      <a:lvl5pPr marL="1820205" algn="l" defTabSz="910093" rtl="0" eaLnBrk="1" latinLnBrk="0" hangingPunct="1">
        <a:defRPr sz="1200" kern="1200">
          <a:solidFill>
            <a:schemeClr val="tx1"/>
          </a:solidFill>
          <a:latin typeface="+mn-lt"/>
          <a:ea typeface="+mn-ea"/>
          <a:cs typeface="+mn-cs"/>
        </a:defRPr>
      </a:lvl5pPr>
      <a:lvl6pPr marL="2275259" algn="l" defTabSz="910093" rtl="0" eaLnBrk="1" latinLnBrk="0" hangingPunct="1">
        <a:defRPr sz="1200" kern="1200">
          <a:solidFill>
            <a:schemeClr val="tx1"/>
          </a:solidFill>
          <a:latin typeface="+mn-lt"/>
          <a:ea typeface="+mn-ea"/>
          <a:cs typeface="+mn-cs"/>
        </a:defRPr>
      </a:lvl6pPr>
      <a:lvl7pPr marL="2730309" algn="l" defTabSz="910093" rtl="0" eaLnBrk="1" latinLnBrk="0" hangingPunct="1">
        <a:defRPr sz="1200" kern="1200">
          <a:solidFill>
            <a:schemeClr val="tx1"/>
          </a:solidFill>
          <a:latin typeface="+mn-lt"/>
          <a:ea typeface="+mn-ea"/>
          <a:cs typeface="+mn-cs"/>
        </a:defRPr>
      </a:lvl7pPr>
      <a:lvl8pPr marL="3185364" algn="l" defTabSz="910093" rtl="0" eaLnBrk="1" latinLnBrk="0" hangingPunct="1">
        <a:defRPr sz="1200" kern="1200">
          <a:solidFill>
            <a:schemeClr val="tx1"/>
          </a:solidFill>
          <a:latin typeface="+mn-lt"/>
          <a:ea typeface="+mn-ea"/>
          <a:cs typeface="+mn-cs"/>
        </a:defRPr>
      </a:lvl8pPr>
      <a:lvl9pPr marL="3640413" algn="l" defTabSz="910093"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3569" y="864083"/>
            <a:ext cx="8558367" cy="672061"/>
          </a:xfrm>
          <a:prstGeom prst="rect">
            <a:avLst/>
          </a:prstGeom>
        </p:spPr>
        <p:txBody>
          <a:bodyPr vert="horz" lIns="0" tIns="0" rIns="0" bIns="0" rtlCol="0" anchor="b">
            <a:normAutofit/>
          </a:bodyPr>
          <a:lstStyle/>
          <a:p>
            <a:r>
              <a:rPr lang="nb-NO" dirty="0" smtClean="0"/>
              <a:t>Klikk for å redigere tittelstil</a:t>
            </a:r>
            <a:endParaRPr lang="nb-NO" dirty="0"/>
          </a:p>
        </p:txBody>
      </p:sp>
      <p:sp>
        <p:nvSpPr>
          <p:cNvPr id="3" name="Text Placeholder 2"/>
          <p:cNvSpPr>
            <a:spLocks noGrp="1"/>
          </p:cNvSpPr>
          <p:nvPr>
            <p:ph type="body" idx="1"/>
          </p:nvPr>
        </p:nvSpPr>
        <p:spPr>
          <a:xfrm>
            <a:off x="652946" y="2097991"/>
            <a:ext cx="8558367" cy="3670312"/>
          </a:xfrm>
          <a:prstGeom prst="rect">
            <a:avLst/>
          </a:prstGeom>
        </p:spPr>
        <p:txBody>
          <a:bodyPr vert="horz" lIns="0" tIns="0" rIns="0" bIns="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2"/>
          </p:nvPr>
        </p:nvSpPr>
        <p:spPr>
          <a:xfrm>
            <a:off x="941707" y="6487876"/>
            <a:ext cx="775153" cy="188779"/>
          </a:xfrm>
          <a:prstGeom prst="rect">
            <a:avLst/>
          </a:prstGeom>
        </p:spPr>
        <p:txBody>
          <a:bodyPr vert="horz" lIns="0" tIns="0" rIns="0" bIns="0" rtlCol="0" anchor="t"/>
          <a:lstStyle>
            <a:lvl1pPr algn="l">
              <a:defRPr sz="900">
                <a:solidFill>
                  <a:schemeClr val="tx1">
                    <a:tint val="75000"/>
                  </a:schemeClr>
                </a:solidFill>
              </a:defRPr>
            </a:lvl1pPr>
          </a:lstStyle>
          <a:p>
            <a:pPr defTabSz="906373"/>
            <a:fld id="{72735F84-DF56-4B40-82DA-16F78AD94DF9}" type="datetimeFigureOut">
              <a:rPr lang="nb-NO" smtClean="0">
                <a:solidFill>
                  <a:srgbClr val="253746">
                    <a:tint val="75000"/>
                  </a:srgbClr>
                </a:solidFill>
              </a:rPr>
              <a:pPr defTabSz="906373"/>
              <a:t>29.03.2017</a:t>
            </a:fld>
            <a:endParaRPr lang="nb-NO" dirty="0">
              <a:solidFill>
                <a:srgbClr val="253746">
                  <a:tint val="75000"/>
                </a:srgbClr>
              </a:solidFill>
            </a:endParaRPr>
          </a:p>
        </p:txBody>
      </p:sp>
      <p:sp>
        <p:nvSpPr>
          <p:cNvPr id="5" name="Footer Placeholder 4"/>
          <p:cNvSpPr>
            <a:spLocks noGrp="1"/>
          </p:cNvSpPr>
          <p:nvPr>
            <p:ph type="ftr" sz="quarter" idx="3"/>
          </p:nvPr>
        </p:nvSpPr>
        <p:spPr>
          <a:xfrm>
            <a:off x="1717072" y="6487876"/>
            <a:ext cx="6694077" cy="188779"/>
          </a:xfrm>
          <a:prstGeom prst="rect">
            <a:avLst/>
          </a:prstGeom>
        </p:spPr>
        <p:txBody>
          <a:bodyPr vert="horz" lIns="0" tIns="0" rIns="0" bIns="0" rtlCol="0" anchor="t"/>
          <a:lstStyle>
            <a:lvl1pPr algn="ctr">
              <a:defRPr sz="900">
                <a:solidFill>
                  <a:schemeClr val="tx1">
                    <a:tint val="75000"/>
                  </a:schemeClr>
                </a:solidFill>
              </a:defRPr>
            </a:lvl1pPr>
          </a:lstStyle>
          <a:p>
            <a:pPr defTabSz="906373"/>
            <a:endParaRPr lang="nb-NO" dirty="0">
              <a:solidFill>
                <a:srgbClr val="253746">
                  <a:tint val="75000"/>
                </a:srgbClr>
              </a:solidFill>
            </a:endParaRPr>
          </a:p>
        </p:txBody>
      </p:sp>
      <p:sp>
        <p:nvSpPr>
          <p:cNvPr id="6" name="Slide Number Placeholder 5"/>
          <p:cNvSpPr>
            <a:spLocks noGrp="1"/>
          </p:cNvSpPr>
          <p:nvPr>
            <p:ph type="sldNum" sz="quarter" idx="4"/>
          </p:nvPr>
        </p:nvSpPr>
        <p:spPr>
          <a:xfrm>
            <a:off x="652646" y="6488526"/>
            <a:ext cx="268791" cy="188779"/>
          </a:xfrm>
          <a:prstGeom prst="rect">
            <a:avLst/>
          </a:prstGeom>
        </p:spPr>
        <p:txBody>
          <a:bodyPr vert="horz" lIns="0" tIns="0" rIns="0" bIns="0" rtlCol="0" anchor="t"/>
          <a:lstStyle>
            <a:lvl1pPr algn="l">
              <a:defRPr sz="900">
                <a:solidFill>
                  <a:schemeClr val="bg2"/>
                </a:solidFill>
              </a:defRPr>
            </a:lvl1pPr>
          </a:lstStyle>
          <a:p>
            <a:pPr defTabSz="906373"/>
            <a:fld id="{5E0881E5-4718-4C99-982F-7259FF6FE248}" type="slidenum">
              <a:rPr lang="nb-NO" smtClean="0">
                <a:solidFill>
                  <a:srgbClr val="BEB8B4"/>
                </a:solidFill>
              </a:rPr>
              <a:pPr defTabSz="906373"/>
              <a:t>‹#›</a:t>
            </a:fld>
            <a:endParaRPr lang="nb-NO" dirty="0">
              <a:solidFill>
                <a:srgbClr val="BEB8B4"/>
              </a:solidFill>
            </a:endParaRPr>
          </a:p>
        </p:txBody>
      </p:sp>
      <p:cxnSp>
        <p:nvCxnSpPr>
          <p:cNvPr id="10" name="Straight Connector 9"/>
          <p:cNvCxnSpPr/>
          <p:nvPr/>
        </p:nvCxnSpPr>
        <p:spPr>
          <a:xfrm>
            <a:off x="658432" y="6380645"/>
            <a:ext cx="8558367" cy="0"/>
          </a:xfrm>
          <a:prstGeom prst="line">
            <a:avLst/>
          </a:prstGeom>
          <a:ln w="180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Bilde 8" descr="EnAlliansebank_graa_liten.png"/>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pic>
        <p:nvPicPr>
          <p:cNvPr id="11" name="Bilde 10" descr="JSB 0001 SG Logo-01.jpg"/>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spTree>
    <p:extLst>
      <p:ext uri="{BB962C8B-B14F-4D97-AF65-F5344CB8AC3E}">
        <p14:creationId xmlns:p14="http://schemas.microsoft.com/office/powerpoint/2010/main" val="59598577"/>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 id="2147484146" r:id="rId14"/>
    <p:sldLayoutId id="2147484147" r:id="rId15"/>
    <p:sldLayoutId id="2147484148" r:id="rId16"/>
    <p:sldLayoutId id="2147484149" r:id="rId17"/>
    <p:sldLayoutId id="2147484150" r:id="rId18"/>
    <p:sldLayoutId id="2147484151" r:id="rId19"/>
    <p:sldLayoutId id="2147484152" r:id="rId20"/>
    <p:sldLayoutId id="2147484153" r:id="rId2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06373" rtl="0" eaLnBrk="1" latinLnBrk="0" hangingPunct="1">
        <a:spcBef>
          <a:spcPct val="0"/>
        </a:spcBef>
        <a:buNone/>
        <a:defRPr sz="3499" kern="1200">
          <a:solidFill>
            <a:schemeClr val="accent2"/>
          </a:solidFill>
          <a:latin typeface="+mj-lt"/>
          <a:ea typeface="+mj-ea"/>
          <a:cs typeface="+mj-cs"/>
        </a:defRPr>
      </a:lvl1pPr>
    </p:titleStyle>
    <p:bodyStyle>
      <a:lvl1pPr marL="188173"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6375"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4563"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2725"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0905"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492536"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5733"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98919"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52105"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06373" rtl="0" eaLnBrk="1" latinLnBrk="0" hangingPunct="1">
        <a:defRPr sz="1200" kern="1200">
          <a:solidFill>
            <a:schemeClr val="tx1"/>
          </a:solidFill>
          <a:latin typeface="+mn-lt"/>
          <a:ea typeface="+mn-ea"/>
          <a:cs typeface="+mn-cs"/>
        </a:defRPr>
      </a:lvl1pPr>
      <a:lvl2pPr marL="453197" algn="l" defTabSz="906373" rtl="0" eaLnBrk="1" latinLnBrk="0" hangingPunct="1">
        <a:defRPr sz="1200" kern="1200">
          <a:solidFill>
            <a:schemeClr val="tx1"/>
          </a:solidFill>
          <a:latin typeface="+mn-lt"/>
          <a:ea typeface="+mn-ea"/>
          <a:cs typeface="+mn-cs"/>
        </a:defRPr>
      </a:lvl2pPr>
      <a:lvl3pPr marL="906373" algn="l" defTabSz="906373" rtl="0" eaLnBrk="1" latinLnBrk="0" hangingPunct="1">
        <a:defRPr sz="1200" kern="1200">
          <a:solidFill>
            <a:schemeClr val="tx1"/>
          </a:solidFill>
          <a:latin typeface="+mn-lt"/>
          <a:ea typeface="+mn-ea"/>
          <a:cs typeface="+mn-cs"/>
        </a:defRPr>
      </a:lvl3pPr>
      <a:lvl4pPr marL="1359570" algn="l" defTabSz="906373" rtl="0" eaLnBrk="1" latinLnBrk="0" hangingPunct="1">
        <a:defRPr sz="1200" kern="1200">
          <a:solidFill>
            <a:schemeClr val="tx1"/>
          </a:solidFill>
          <a:latin typeface="+mn-lt"/>
          <a:ea typeface="+mn-ea"/>
          <a:cs typeface="+mn-cs"/>
        </a:defRPr>
      </a:lvl4pPr>
      <a:lvl5pPr marL="1812756" algn="l" defTabSz="906373" rtl="0" eaLnBrk="1" latinLnBrk="0" hangingPunct="1">
        <a:defRPr sz="1200" kern="1200">
          <a:solidFill>
            <a:schemeClr val="tx1"/>
          </a:solidFill>
          <a:latin typeface="+mn-lt"/>
          <a:ea typeface="+mn-ea"/>
          <a:cs typeface="+mn-cs"/>
        </a:defRPr>
      </a:lvl5pPr>
      <a:lvl6pPr marL="2265945" algn="l" defTabSz="906373" rtl="0" eaLnBrk="1" latinLnBrk="0" hangingPunct="1">
        <a:defRPr sz="1200" kern="1200">
          <a:solidFill>
            <a:schemeClr val="tx1"/>
          </a:solidFill>
          <a:latin typeface="+mn-lt"/>
          <a:ea typeface="+mn-ea"/>
          <a:cs typeface="+mn-cs"/>
        </a:defRPr>
      </a:lvl6pPr>
      <a:lvl7pPr marL="2719135" algn="l" defTabSz="906373" rtl="0" eaLnBrk="1" latinLnBrk="0" hangingPunct="1">
        <a:defRPr sz="1200" kern="1200">
          <a:solidFill>
            <a:schemeClr val="tx1"/>
          </a:solidFill>
          <a:latin typeface="+mn-lt"/>
          <a:ea typeface="+mn-ea"/>
          <a:cs typeface="+mn-cs"/>
        </a:defRPr>
      </a:lvl7pPr>
      <a:lvl8pPr marL="3172325" algn="l" defTabSz="906373" rtl="0" eaLnBrk="1" latinLnBrk="0" hangingPunct="1">
        <a:defRPr sz="1200" kern="1200">
          <a:solidFill>
            <a:schemeClr val="tx1"/>
          </a:solidFill>
          <a:latin typeface="+mn-lt"/>
          <a:ea typeface="+mn-ea"/>
          <a:cs typeface="+mn-cs"/>
        </a:defRPr>
      </a:lvl8pPr>
      <a:lvl9pPr marL="3625516" algn="l" defTabSz="906373"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3569" y="864083"/>
            <a:ext cx="8558367" cy="672061"/>
          </a:xfrm>
          <a:prstGeom prst="rect">
            <a:avLst/>
          </a:prstGeom>
        </p:spPr>
        <p:txBody>
          <a:bodyPr vert="horz" lIns="0" tIns="0" rIns="0" bIns="0" rtlCol="0" anchor="b">
            <a:normAutofit/>
          </a:bodyPr>
          <a:lstStyle/>
          <a:p>
            <a:r>
              <a:rPr lang="nb-NO" dirty="0" smtClean="0"/>
              <a:t>Klikk for å redigere tittelstil</a:t>
            </a:r>
            <a:endParaRPr lang="nb-NO" dirty="0"/>
          </a:p>
        </p:txBody>
      </p:sp>
      <p:sp>
        <p:nvSpPr>
          <p:cNvPr id="3" name="Text Placeholder 2"/>
          <p:cNvSpPr>
            <a:spLocks noGrp="1"/>
          </p:cNvSpPr>
          <p:nvPr>
            <p:ph type="body" idx="1"/>
          </p:nvPr>
        </p:nvSpPr>
        <p:spPr>
          <a:xfrm>
            <a:off x="652946" y="2097991"/>
            <a:ext cx="8558367" cy="3670312"/>
          </a:xfrm>
          <a:prstGeom prst="rect">
            <a:avLst/>
          </a:prstGeom>
        </p:spPr>
        <p:txBody>
          <a:bodyPr vert="horz" lIns="0" tIns="0" rIns="0" bIns="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2"/>
          </p:nvPr>
        </p:nvSpPr>
        <p:spPr>
          <a:xfrm>
            <a:off x="941707" y="6487876"/>
            <a:ext cx="775153" cy="188779"/>
          </a:xfrm>
          <a:prstGeom prst="rect">
            <a:avLst/>
          </a:prstGeom>
        </p:spPr>
        <p:txBody>
          <a:bodyPr vert="horz" lIns="0" tIns="0" rIns="0" bIns="0" rtlCol="0" anchor="t"/>
          <a:lstStyle>
            <a:lvl1pPr algn="l">
              <a:defRPr sz="900">
                <a:solidFill>
                  <a:schemeClr val="tx1">
                    <a:tint val="75000"/>
                  </a:schemeClr>
                </a:solidFill>
              </a:defRPr>
            </a:lvl1pPr>
          </a:lstStyle>
          <a:p>
            <a:pPr defTabSz="906373"/>
            <a:fld id="{72735F84-DF56-4B40-82DA-16F78AD94DF9}" type="datetimeFigureOut">
              <a:rPr lang="nb-NO" smtClean="0">
                <a:solidFill>
                  <a:srgbClr val="253746">
                    <a:tint val="75000"/>
                  </a:srgbClr>
                </a:solidFill>
              </a:rPr>
              <a:pPr defTabSz="906373"/>
              <a:t>29.03.2017</a:t>
            </a:fld>
            <a:endParaRPr lang="nb-NO" dirty="0">
              <a:solidFill>
                <a:srgbClr val="253746">
                  <a:tint val="75000"/>
                </a:srgbClr>
              </a:solidFill>
            </a:endParaRPr>
          </a:p>
        </p:txBody>
      </p:sp>
      <p:sp>
        <p:nvSpPr>
          <p:cNvPr id="5" name="Footer Placeholder 4"/>
          <p:cNvSpPr>
            <a:spLocks noGrp="1"/>
          </p:cNvSpPr>
          <p:nvPr>
            <p:ph type="ftr" sz="quarter" idx="3"/>
          </p:nvPr>
        </p:nvSpPr>
        <p:spPr>
          <a:xfrm>
            <a:off x="1717072" y="6487876"/>
            <a:ext cx="6694077" cy="188779"/>
          </a:xfrm>
          <a:prstGeom prst="rect">
            <a:avLst/>
          </a:prstGeom>
        </p:spPr>
        <p:txBody>
          <a:bodyPr vert="horz" lIns="0" tIns="0" rIns="0" bIns="0" rtlCol="0" anchor="t"/>
          <a:lstStyle>
            <a:lvl1pPr algn="ctr">
              <a:defRPr sz="900">
                <a:solidFill>
                  <a:schemeClr val="tx1">
                    <a:tint val="75000"/>
                  </a:schemeClr>
                </a:solidFill>
              </a:defRPr>
            </a:lvl1pPr>
          </a:lstStyle>
          <a:p>
            <a:pPr defTabSz="906373"/>
            <a:endParaRPr lang="nb-NO" dirty="0">
              <a:solidFill>
                <a:srgbClr val="253746">
                  <a:tint val="75000"/>
                </a:srgbClr>
              </a:solidFill>
            </a:endParaRPr>
          </a:p>
        </p:txBody>
      </p:sp>
      <p:sp>
        <p:nvSpPr>
          <p:cNvPr id="6" name="Slide Number Placeholder 5"/>
          <p:cNvSpPr>
            <a:spLocks noGrp="1"/>
          </p:cNvSpPr>
          <p:nvPr>
            <p:ph type="sldNum" sz="quarter" idx="4"/>
          </p:nvPr>
        </p:nvSpPr>
        <p:spPr>
          <a:xfrm>
            <a:off x="652646" y="6488526"/>
            <a:ext cx="268791" cy="188779"/>
          </a:xfrm>
          <a:prstGeom prst="rect">
            <a:avLst/>
          </a:prstGeom>
        </p:spPr>
        <p:txBody>
          <a:bodyPr vert="horz" lIns="0" tIns="0" rIns="0" bIns="0" rtlCol="0" anchor="t"/>
          <a:lstStyle>
            <a:lvl1pPr algn="l">
              <a:defRPr sz="900">
                <a:solidFill>
                  <a:schemeClr val="bg2"/>
                </a:solidFill>
              </a:defRPr>
            </a:lvl1pPr>
          </a:lstStyle>
          <a:p>
            <a:pPr defTabSz="906373"/>
            <a:fld id="{5E0881E5-4718-4C99-982F-7259FF6FE248}" type="slidenum">
              <a:rPr lang="nb-NO" smtClean="0">
                <a:solidFill>
                  <a:srgbClr val="BEB8B4"/>
                </a:solidFill>
              </a:rPr>
              <a:pPr defTabSz="906373"/>
              <a:t>‹#›</a:t>
            </a:fld>
            <a:endParaRPr lang="nb-NO" dirty="0">
              <a:solidFill>
                <a:srgbClr val="BEB8B4"/>
              </a:solidFill>
            </a:endParaRPr>
          </a:p>
        </p:txBody>
      </p:sp>
      <p:cxnSp>
        <p:nvCxnSpPr>
          <p:cNvPr id="10" name="Straight Connector 9"/>
          <p:cNvCxnSpPr/>
          <p:nvPr/>
        </p:nvCxnSpPr>
        <p:spPr>
          <a:xfrm>
            <a:off x="658432" y="6380645"/>
            <a:ext cx="8558367" cy="0"/>
          </a:xfrm>
          <a:prstGeom prst="line">
            <a:avLst/>
          </a:prstGeom>
          <a:ln w="180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Bilde 8" descr="EnAlliansebank_graa_liten.png"/>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pic>
        <p:nvPicPr>
          <p:cNvPr id="11" name="Bilde 10" descr="JSB 0001 SG Logo-01.jpg"/>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spTree>
    <p:extLst>
      <p:ext uri="{BB962C8B-B14F-4D97-AF65-F5344CB8AC3E}">
        <p14:creationId xmlns:p14="http://schemas.microsoft.com/office/powerpoint/2010/main" val="837406143"/>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67" r:id="rId13"/>
    <p:sldLayoutId id="2147484168" r:id="rId14"/>
    <p:sldLayoutId id="2147484169" r:id="rId15"/>
    <p:sldLayoutId id="2147484170" r:id="rId16"/>
    <p:sldLayoutId id="2147484171" r:id="rId17"/>
    <p:sldLayoutId id="2147484172" r:id="rId18"/>
    <p:sldLayoutId id="2147484173" r:id="rId19"/>
    <p:sldLayoutId id="2147484174" r:id="rId20"/>
    <p:sldLayoutId id="2147484175" r:id="rId2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06373" rtl="0" eaLnBrk="1" latinLnBrk="0" hangingPunct="1">
        <a:spcBef>
          <a:spcPct val="0"/>
        </a:spcBef>
        <a:buNone/>
        <a:defRPr sz="3499" kern="1200">
          <a:solidFill>
            <a:schemeClr val="accent2"/>
          </a:solidFill>
          <a:latin typeface="+mj-lt"/>
          <a:ea typeface="+mj-ea"/>
          <a:cs typeface="+mj-cs"/>
        </a:defRPr>
      </a:lvl1pPr>
    </p:titleStyle>
    <p:bodyStyle>
      <a:lvl1pPr marL="188173"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6375"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4563"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2725"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0905"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492536"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5733"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98919"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52105"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06373" rtl="0" eaLnBrk="1" latinLnBrk="0" hangingPunct="1">
        <a:defRPr sz="1200" kern="1200">
          <a:solidFill>
            <a:schemeClr val="tx1"/>
          </a:solidFill>
          <a:latin typeface="+mn-lt"/>
          <a:ea typeface="+mn-ea"/>
          <a:cs typeface="+mn-cs"/>
        </a:defRPr>
      </a:lvl1pPr>
      <a:lvl2pPr marL="453197" algn="l" defTabSz="906373" rtl="0" eaLnBrk="1" latinLnBrk="0" hangingPunct="1">
        <a:defRPr sz="1200" kern="1200">
          <a:solidFill>
            <a:schemeClr val="tx1"/>
          </a:solidFill>
          <a:latin typeface="+mn-lt"/>
          <a:ea typeface="+mn-ea"/>
          <a:cs typeface="+mn-cs"/>
        </a:defRPr>
      </a:lvl2pPr>
      <a:lvl3pPr marL="906373" algn="l" defTabSz="906373" rtl="0" eaLnBrk="1" latinLnBrk="0" hangingPunct="1">
        <a:defRPr sz="1200" kern="1200">
          <a:solidFill>
            <a:schemeClr val="tx1"/>
          </a:solidFill>
          <a:latin typeface="+mn-lt"/>
          <a:ea typeface="+mn-ea"/>
          <a:cs typeface="+mn-cs"/>
        </a:defRPr>
      </a:lvl3pPr>
      <a:lvl4pPr marL="1359570" algn="l" defTabSz="906373" rtl="0" eaLnBrk="1" latinLnBrk="0" hangingPunct="1">
        <a:defRPr sz="1200" kern="1200">
          <a:solidFill>
            <a:schemeClr val="tx1"/>
          </a:solidFill>
          <a:latin typeface="+mn-lt"/>
          <a:ea typeface="+mn-ea"/>
          <a:cs typeface="+mn-cs"/>
        </a:defRPr>
      </a:lvl4pPr>
      <a:lvl5pPr marL="1812756" algn="l" defTabSz="906373" rtl="0" eaLnBrk="1" latinLnBrk="0" hangingPunct="1">
        <a:defRPr sz="1200" kern="1200">
          <a:solidFill>
            <a:schemeClr val="tx1"/>
          </a:solidFill>
          <a:latin typeface="+mn-lt"/>
          <a:ea typeface="+mn-ea"/>
          <a:cs typeface="+mn-cs"/>
        </a:defRPr>
      </a:lvl5pPr>
      <a:lvl6pPr marL="2265945" algn="l" defTabSz="906373" rtl="0" eaLnBrk="1" latinLnBrk="0" hangingPunct="1">
        <a:defRPr sz="1200" kern="1200">
          <a:solidFill>
            <a:schemeClr val="tx1"/>
          </a:solidFill>
          <a:latin typeface="+mn-lt"/>
          <a:ea typeface="+mn-ea"/>
          <a:cs typeface="+mn-cs"/>
        </a:defRPr>
      </a:lvl6pPr>
      <a:lvl7pPr marL="2719135" algn="l" defTabSz="906373" rtl="0" eaLnBrk="1" latinLnBrk="0" hangingPunct="1">
        <a:defRPr sz="1200" kern="1200">
          <a:solidFill>
            <a:schemeClr val="tx1"/>
          </a:solidFill>
          <a:latin typeface="+mn-lt"/>
          <a:ea typeface="+mn-ea"/>
          <a:cs typeface="+mn-cs"/>
        </a:defRPr>
      </a:lvl7pPr>
      <a:lvl8pPr marL="3172325" algn="l" defTabSz="906373" rtl="0" eaLnBrk="1" latinLnBrk="0" hangingPunct="1">
        <a:defRPr sz="1200" kern="1200">
          <a:solidFill>
            <a:schemeClr val="tx1"/>
          </a:solidFill>
          <a:latin typeface="+mn-lt"/>
          <a:ea typeface="+mn-ea"/>
          <a:cs typeface="+mn-cs"/>
        </a:defRPr>
      </a:lvl8pPr>
      <a:lvl9pPr marL="3625516" algn="l" defTabSz="906373" rtl="0" eaLnBrk="1" latinLnBrk="0" hangingPunct="1">
        <a:defRPr sz="1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3569" y="864083"/>
            <a:ext cx="8558367" cy="672061"/>
          </a:xfrm>
          <a:prstGeom prst="rect">
            <a:avLst/>
          </a:prstGeom>
        </p:spPr>
        <p:txBody>
          <a:bodyPr vert="horz" lIns="0" tIns="0" rIns="0" bIns="0" rtlCol="0" anchor="b">
            <a:normAutofit/>
          </a:bodyPr>
          <a:lstStyle/>
          <a:p>
            <a:r>
              <a:rPr lang="nb-NO" dirty="0" smtClean="0"/>
              <a:t>Klikk for å redigere tittelstil</a:t>
            </a:r>
            <a:endParaRPr lang="nb-NO" dirty="0"/>
          </a:p>
        </p:txBody>
      </p:sp>
      <p:sp>
        <p:nvSpPr>
          <p:cNvPr id="3" name="Text Placeholder 2"/>
          <p:cNvSpPr>
            <a:spLocks noGrp="1"/>
          </p:cNvSpPr>
          <p:nvPr>
            <p:ph type="body" idx="1"/>
          </p:nvPr>
        </p:nvSpPr>
        <p:spPr>
          <a:xfrm>
            <a:off x="652946" y="2097991"/>
            <a:ext cx="8558367" cy="3670312"/>
          </a:xfrm>
          <a:prstGeom prst="rect">
            <a:avLst/>
          </a:prstGeom>
        </p:spPr>
        <p:txBody>
          <a:bodyPr vert="horz" lIns="0" tIns="0" rIns="0" bIns="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2"/>
          </p:nvPr>
        </p:nvSpPr>
        <p:spPr>
          <a:xfrm>
            <a:off x="941707" y="6487876"/>
            <a:ext cx="775153" cy="188779"/>
          </a:xfrm>
          <a:prstGeom prst="rect">
            <a:avLst/>
          </a:prstGeom>
        </p:spPr>
        <p:txBody>
          <a:bodyPr vert="horz" lIns="0" tIns="0" rIns="0" bIns="0" rtlCol="0" anchor="t"/>
          <a:lstStyle>
            <a:lvl1pPr algn="l">
              <a:defRPr sz="900">
                <a:solidFill>
                  <a:schemeClr val="tx1">
                    <a:tint val="75000"/>
                  </a:schemeClr>
                </a:solidFill>
              </a:defRPr>
            </a:lvl1pPr>
          </a:lstStyle>
          <a:p>
            <a:pPr defTabSz="906373"/>
            <a:fld id="{72735F84-DF56-4B40-82DA-16F78AD94DF9}" type="datetimeFigureOut">
              <a:rPr lang="nb-NO" smtClean="0">
                <a:solidFill>
                  <a:srgbClr val="253746">
                    <a:tint val="75000"/>
                  </a:srgbClr>
                </a:solidFill>
              </a:rPr>
              <a:pPr defTabSz="906373"/>
              <a:t>29.03.2017</a:t>
            </a:fld>
            <a:endParaRPr lang="nb-NO" dirty="0">
              <a:solidFill>
                <a:srgbClr val="253746">
                  <a:tint val="75000"/>
                </a:srgbClr>
              </a:solidFill>
            </a:endParaRPr>
          </a:p>
        </p:txBody>
      </p:sp>
      <p:sp>
        <p:nvSpPr>
          <p:cNvPr id="5" name="Footer Placeholder 4"/>
          <p:cNvSpPr>
            <a:spLocks noGrp="1"/>
          </p:cNvSpPr>
          <p:nvPr>
            <p:ph type="ftr" sz="quarter" idx="3"/>
          </p:nvPr>
        </p:nvSpPr>
        <p:spPr>
          <a:xfrm>
            <a:off x="1717072" y="6487876"/>
            <a:ext cx="6694077" cy="188779"/>
          </a:xfrm>
          <a:prstGeom prst="rect">
            <a:avLst/>
          </a:prstGeom>
        </p:spPr>
        <p:txBody>
          <a:bodyPr vert="horz" lIns="0" tIns="0" rIns="0" bIns="0" rtlCol="0" anchor="t"/>
          <a:lstStyle>
            <a:lvl1pPr algn="ctr">
              <a:defRPr sz="900">
                <a:solidFill>
                  <a:schemeClr val="tx1">
                    <a:tint val="75000"/>
                  </a:schemeClr>
                </a:solidFill>
              </a:defRPr>
            </a:lvl1pPr>
          </a:lstStyle>
          <a:p>
            <a:pPr defTabSz="906373"/>
            <a:endParaRPr lang="nb-NO" dirty="0">
              <a:solidFill>
                <a:srgbClr val="253746">
                  <a:tint val="75000"/>
                </a:srgbClr>
              </a:solidFill>
            </a:endParaRPr>
          </a:p>
        </p:txBody>
      </p:sp>
      <p:sp>
        <p:nvSpPr>
          <p:cNvPr id="6" name="Slide Number Placeholder 5"/>
          <p:cNvSpPr>
            <a:spLocks noGrp="1"/>
          </p:cNvSpPr>
          <p:nvPr>
            <p:ph type="sldNum" sz="quarter" idx="4"/>
          </p:nvPr>
        </p:nvSpPr>
        <p:spPr>
          <a:xfrm>
            <a:off x="652646" y="6488526"/>
            <a:ext cx="268791" cy="188779"/>
          </a:xfrm>
          <a:prstGeom prst="rect">
            <a:avLst/>
          </a:prstGeom>
        </p:spPr>
        <p:txBody>
          <a:bodyPr vert="horz" lIns="0" tIns="0" rIns="0" bIns="0" rtlCol="0" anchor="t"/>
          <a:lstStyle>
            <a:lvl1pPr algn="l">
              <a:defRPr sz="900">
                <a:solidFill>
                  <a:schemeClr val="bg2"/>
                </a:solidFill>
              </a:defRPr>
            </a:lvl1pPr>
          </a:lstStyle>
          <a:p>
            <a:pPr defTabSz="906373"/>
            <a:fld id="{5E0881E5-4718-4C99-982F-7259FF6FE248}" type="slidenum">
              <a:rPr lang="nb-NO" smtClean="0">
                <a:solidFill>
                  <a:srgbClr val="BEB8B4"/>
                </a:solidFill>
              </a:rPr>
              <a:pPr defTabSz="906373"/>
              <a:t>‹#›</a:t>
            </a:fld>
            <a:endParaRPr lang="nb-NO" dirty="0">
              <a:solidFill>
                <a:srgbClr val="BEB8B4"/>
              </a:solidFill>
            </a:endParaRPr>
          </a:p>
        </p:txBody>
      </p:sp>
      <p:cxnSp>
        <p:nvCxnSpPr>
          <p:cNvPr id="10" name="Straight Connector 9"/>
          <p:cNvCxnSpPr/>
          <p:nvPr/>
        </p:nvCxnSpPr>
        <p:spPr>
          <a:xfrm>
            <a:off x="658432" y="6380645"/>
            <a:ext cx="8558367" cy="0"/>
          </a:xfrm>
          <a:prstGeom prst="line">
            <a:avLst/>
          </a:prstGeom>
          <a:ln w="180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Bilde 8" descr="EnAlliansebank_graa_liten.png"/>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pic>
        <p:nvPicPr>
          <p:cNvPr id="11" name="Bilde 10" descr="JSB 0001 SG Logo-01.jpg"/>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spTree>
    <p:extLst>
      <p:ext uri="{BB962C8B-B14F-4D97-AF65-F5344CB8AC3E}">
        <p14:creationId xmlns:p14="http://schemas.microsoft.com/office/powerpoint/2010/main" val="1936744686"/>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 id="2147484189" r:id="rId13"/>
    <p:sldLayoutId id="2147484190" r:id="rId14"/>
    <p:sldLayoutId id="2147484191" r:id="rId15"/>
    <p:sldLayoutId id="2147484192" r:id="rId16"/>
    <p:sldLayoutId id="2147484193" r:id="rId17"/>
    <p:sldLayoutId id="2147484194" r:id="rId18"/>
    <p:sldLayoutId id="2147484195" r:id="rId19"/>
    <p:sldLayoutId id="2147484196" r:id="rId20"/>
    <p:sldLayoutId id="2147484197" r:id="rId2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06373" rtl="0" eaLnBrk="1" latinLnBrk="0" hangingPunct="1">
        <a:spcBef>
          <a:spcPct val="0"/>
        </a:spcBef>
        <a:buNone/>
        <a:defRPr sz="3499" kern="1200">
          <a:solidFill>
            <a:schemeClr val="accent2"/>
          </a:solidFill>
          <a:latin typeface="+mj-lt"/>
          <a:ea typeface="+mj-ea"/>
          <a:cs typeface="+mj-cs"/>
        </a:defRPr>
      </a:lvl1pPr>
    </p:titleStyle>
    <p:bodyStyle>
      <a:lvl1pPr marL="188173"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6375"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4563"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2725"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0905"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492536"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5733"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98919"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52105"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06373" rtl="0" eaLnBrk="1" latinLnBrk="0" hangingPunct="1">
        <a:defRPr sz="1200" kern="1200">
          <a:solidFill>
            <a:schemeClr val="tx1"/>
          </a:solidFill>
          <a:latin typeface="+mn-lt"/>
          <a:ea typeface="+mn-ea"/>
          <a:cs typeface="+mn-cs"/>
        </a:defRPr>
      </a:lvl1pPr>
      <a:lvl2pPr marL="453197" algn="l" defTabSz="906373" rtl="0" eaLnBrk="1" latinLnBrk="0" hangingPunct="1">
        <a:defRPr sz="1200" kern="1200">
          <a:solidFill>
            <a:schemeClr val="tx1"/>
          </a:solidFill>
          <a:latin typeface="+mn-lt"/>
          <a:ea typeface="+mn-ea"/>
          <a:cs typeface="+mn-cs"/>
        </a:defRPr>
      </a:lvl2pPr>
      <a:lvl3pPr marL="906373" algn="l" defTabSz="906373" rtl="0" eaLnBrk="1" latinLnBrk="0" hangingPunct="1">
        <a:defRPr sz="1200" kern="1200">
          <a:solidFill>
            <a:schemeClr val="tx1"/>
          </a:solidFill>
          <a:latin typeface="+mn-lt"/>
          <a:ea typeface="+mn-ea"/>
          <a:cs typeface="+mn-cs"/>
        </a:defRPr>
      </a:lvl3pPr>
      <a:lvl4pPr marL="1359570" algn="l" defTabSz="906373" rtl="0" eaLnBrk="1" latinLnBrk="0" hangingPunct="1">
        <a:defRPr sz="1200" kern="1200">
          <a:solidFill>
            <a:schemeClr val="tx1"/>
          </a:solidFill>
          <a:latin typeface="+mn-lt"/>
          <a:ea typeface="+mn-ea"/>
          <a:cs typeface="+mn-cs"/>
        </a:defRPr>
      </a:lvl4pPr>
      <a:lvl5pPr marL="1812756" algn="l" defTabSz="906373" rtl="0" eaLnBrk="1" latinLnBrk="0" hangingPunct="1">
        <a:defRPr sz="1200" kern="1200">
          <a:solidFill>
            <a:schemeClr val="tx1"/>
          </a:solidFill>
          <a:latin typeface="+mn-lt"/>
          <a:ea typeface="+mn-ea"/>
          <a:cs typeface="+mn-cs"/>
        </a:defRPr>
      </a:lvl5pPr>
      <a:lvl6pPr marL="2265945" algn="l" defTabSz="906373" rtl="0" eaLnBrk="1" latinLnBrk="0" hangingPunct="1">
        <a:defRPr sz="1200" kern="1200">
          <a:solidFill>
            <a:schemeClr val="tx1"/>
          </a:solidFill>
          <a:latin typeface="+mn-lt"/>
          <a:ea typeface="+mn-ea"/>
          <a:cs typeface="+mn-cs"/>
        </a:defRPr>
      </a:lvl6pPr>
      <a:lvl7pPr marL="2719135" algn="l" defTabSz="906373" rtl="0" eaLnBrk="1" latinLnBrk="0" hangingPunct="1">
        <a:defRPr sz="1200" kern="1200">
          <a:solidFill>
            <a:schemeClr val="tx1"/>
          </a:solidFill>
          <a:latin typeface="+mn-lt"/>
          <a:ea typeface="+mn-ea"/>
          <a:cs typeface="+mn-cs"/>
        </a:defRPr>
      </a:lvl7pPr>
      <a:lvl8pPr marL="3172325" algn="l" defTabSz="906373" rtl="0" eaLnBrk="1" latinLnBrk="0" hangingPunct="1">
        <a:defRPr sz="1200" kern="1200">
          <a:solidFill>
            <a:schemeClr val="tx1"/>
          </a:solidFill>
          <a:latin typeface="+mn-lt"/>
          <a:ea typeface="+mn-ea"/>
          <a:cs typeface="+mn-cs"/>
        </a:defRPr>
      </a:lvl8pPr>
      <a:lvl9pPr marL="3625516" algn="l" defTabSz="906373" rtl="0" eaLnBrk="1" latinLnBrk="0" hangingPunct="1">
        <a:defRPr sz="12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3569" y="864083"/>
            <a:ext cx="8558367" cy="672061"/>
          </a:xfrm>
          <a:prstGeom prst="rect">
            <a:avLst/>
          </a:prstGeom>
        </p:spPr>
        <p:txBody>
          <a:bodyPr vert="horz" lIns="0" tIns="0" rIns="0" bIns="0" rtlCol="0" anchor="b">
            <a:normAutofit/>
          </a:bodyPr>
          <a:lstStyle/>
          <a:p>
            <a:r>
              <a:rPr lang="nb-NO" dirty="0" smtClean="0"/>
              <a:t>Klikk for å redigere tittelstil</a:t>
            </a:r>
            <a:endParaRPr lang="nb-NO" dirty="0"/>
          </a:p>
        </p:txBody>
      </p:sp>
      <p:sp>
        <p:nvSpPr>
          <p:cNvPr id="3" name="Text Placeholder 2"/>
          <p:cNvSpPr>
            <a:spLocks noGrp="1"/>
          </p:cNvSpPr>
          <p:nvPr>
            <p:ph type="body" idx="1"/>
          </p:nvPr>
        </p:nvSpPr>
        <p:spPr>
          <a:xfrm>
            <a:off x="652946" y="2097991"/>
            <a:ext cx="8558367" cy="3670312"/>
          </a:xfrm>
          <a:prstGeom prst="rect">
            <a:avLst/>
          </a:prstGeom>
        </p:spPr>
        <p:txBody>
          <a:bodyPr vert="horz" lIns="0" tIns="0" rIns="0" bIns="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2"/>
          </p:nvPr>
        </p:nvSpPr>
        <p:spPr>
          <a:xfrm>
            <a:off x="941707" y="6487876"/>
            <a:ext cx="775153" cy="188779"/>
          </a:xfrm>
          <a:prstGeom prst="rect">
            <a:avLst/>
          </a:prstGeom>
        </p:spPr>
        <p:txBody>
          <a:bodyPr vert="horz" lIns="0" tIns="0" rIns="0" bIns="0" rtlCol="0" anchor="t"/>
          <a:lstStyle>
            <a:lvl1pPr algn="l">
              <a:defRPr sz="900">
                <a:solidFill>
                  <a:schemeClr val="tx1">
                    <a:tint val="75000"/>
                  </a:schemeClr>
                </a:solidFill>
              </a:defRPr>
            </a:lvl1pPr>
          </a:lstStyle>
          <a:p>
            <a:pPr defTabSz="906373"/>
            <a:fld id="{72735F84-DF56-4B40-82DA-16F78AD94DF9}" type="datetimeFigureOut">
              <a:rPr lang="nb-NO" smtClean="0">
                <a:solidFill>
                  <a:srgbClr val="253746">
                    <a:tint val="75000"/>
                  </a:srgbClr>
                </a:solidFill>
              </a:rPr>
              <a:pPr defTabSz="906373"/>
              <a:t>29.03.2017</a:t>
            </a:fld>
            <a:endParaRPr lang="nb-NO" dirty="0">
              <a:solidFill>
                <a:srgbClr val="253746">
                  <a:tint val="75000"/>
                </a:srgbClr>
              </a:solidFill>
            </a:endParaRPr>
          </a:p>
        </p:txBody>
      </p:sp>
      <p:sp>
        <p:nvSpPr>
          <p:cNvPr id="5" name="Footer Placeholder 4"/>
          <p:cNvSpPr>
            <a:spLocks noGrp="1"/>
          </p:cNvSpPr>
          <p:nvPr>
            <p:ph type="ftr" sz="quarter" idx="3"/>
          </p:nvPr>
        </p:nvSpPr>
        <p:spPr>
          <a:xfrm>
            <a:off x="1717072" y="6487876"/>
            <a:ext cx="6694077" cy="188779"/>
          </a:xfrm>
          <a:prstGeom prst="rect">
            <a:avLst/>
          </a:prstGeom>
        </p:spPr>
        <p:txBody>
          <a:bodyPr vert="horz" lIns="0" tIns="0" rIns="0" bIns="0" rtlCol="0" anchor="t"/>
          <a:lstStyle>
            <a:lvl1pPr algn="ctr">
              <a:defRPr sz="900">
                <a:solidFill>
                  <a:schemeClr val="tx1">
                    <a:tint val="75000"/>
                  </a:schemeClr>
                </a:solidFill>
              </a:defRPr>
            </a:lvl1pPr>
          </a:lstStyle>
          <a:p>
            <a:pPr defTabSz="906373"/>
            <a:endParaRPr lang="nb-NO" dirty="0">
              <a:solidFill>
                <a:srgbClr val="253746">
                  <a:tint val="75000"/>
                </a:srgbClr>
              </a:solidFill>
            </a:endParaRPr>
          </a:p>
        </p:txBody>
      </p:sp>
      <p:sp>
        <p:nvSpPr>
          <p:cNvPr id="6" name="Slide Number Placeholder 5"/>
          <p:cNvSpPr>
            <a:spLocks noGrp="1"/>
          </p:cNvSpPr>
          <p:nvPr>
            <p:ph type="sldNum" sz="quarter" idx="4"/>
          </p:nvPr>
        </p:nvSpPr>
        <p:spPr>
          <a:xfrm>
            <a:off x="652646" y="6488526"/>
            <a:ext cx="268791" cy="188779"/>
          </a:xfrm>
          <a:prstGeom prst="rect">
            <a:avLst/>
          </a:prstGeom>
        </p:spPr>
        <p:txBody>
          <a:bodyPr vert="horz" lIns="0" tIns="0" rIns="0" bIns="0" rtlCol="0" anchor="t"/>
          <a:lstStyle>
            <a:lvl1pPr algn="l">
              <a:defRPr sz="900">
                <a:solidFill>
                  <a:schemeClr val="bg2"/>
                </a:solidFill>
              </a:defRPr>
            </a:lvl1pPr>
          </a:lstStyle>
          <a:p>
            <a:pPr defTabSz="906373"/>
            <a:fld id="{5E0881E5-4718-4C99-982F-7259FF6FE248}" type="slidenum">
              <a:rPr lang="nb-NO" smtClean="0">
                <a:solidFill>
                  <a:srgbClr val="BEB8B4"/>
                </a:solidFill>
              </a:rPr>
              <a:pPr defTabSz="906373"/>
              <a:t>‹#›</a:t>
            </a:fld>
            <a:endParaRPr lang="nb-NO" dirty="0">
              <a:solidFill>
                <a:srgbClr val="BEB8B4"/>
              </a:solidFill>
            </a:endParaRPr>
          </a:p>
        </p:txBody>
      </p:sp>
      <p:cxnSp>
        <p:nvCxnSpPr>
          <p:cNvPr id="10" name="Straight Connector 9"/>
          <p:cNvCxnSpPr/>
          <p:nvPr/>
        </p:nvCxnSpPr>
        <p:spPr>
          <a:xfrm>
            <a:off x="658432" y="6380645"/>
            <a:ext cx="8558367" cy="0"/>
          </a:xfrm>
          <a:prstGeom prst="line">
            <a:avLst/>
          </a:prstGeom>
          <a:ln w="180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Bilde 8" descr="EnAlliansebank_graa_liten.png"/>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7643522" y="6452918"/>
            <a:ext cx="1599210" cy="151547"/>
          </a:xfrm>
          <a:prstGeom prst="rect">
            <a:avLst/>
          </a:prstGeom>
        </p:spPr>
      </p:pic>
      <p:pic>
        <p:nvPicPr>
          <p:cNvPr id="11" name="Bilde 10" descr="JSB 0001 SG Logo-01.jpg"/>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7760825" y="261382"/>
            <a:ext cx="1466224" cy="444731"/>
          </a:xfrm>
          <a:prstGeom prst="rect">
            <a:avLst/>
          </a:prstGeom>
        </p:spPr>
      </p:pic>
    </p:spTree>
    <p:extLst>
      <p:ext uri="{BB962C8B-B14F-4D97-AF65-F5344CB8AC3E}">
        <p14:creationId xmlns:p14="http://schemas.microsoft.com/office/powerpoint/2010/main" val="407952467"/>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10" r:id="rId12"/>
    <p:sldLayoutId id="2147484211" r:id="rId13"/>
    <p:sldLayoutId id="2147484212" r:id="rId14"/>
    <p:sldLayoutId id="2147484213" r:id="rId15"/>
    <p:sldLayoutId id="2147484214" r:id="rId16"/>
    <p:sldLayoutId id="2147484215" r:id="rId17"/>
    <p:sldLayoutId id="2147484216" r:id="rId18"/>
    <p:sldLayoutId id="2147484217" r:id="rId19"/>
    <p:sldLayoutId id="2147484218" r:id="rId20"/>
    <p:sldLayoutId id="2147484219" r:id="rId2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06373" rtl="0" eaLnBrk="1" latinLnBrk="0" hangingPunct="1">
        <a:spcBef>
          <a:spcPct val="0"/>
        </a:spcBef>
        <a:buNone/>
        <a:defRPr sz="3499" kern="1200">
          <a:solidFill>
            <a:schemeClr val="accent2"/>
          </a:solidFill>
          <a:latin typeface="+mj-lt"/>
          <a:ea typeface="+mj-ea"/>
          <a:cs typeface="+mj-cs"/>
        </a:defRPr>
      </a:lvl1pPr>
    </p:titleStyle>
    <p:bodyStyle>
      <a:lvl1pPr marL="188173"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6375"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4563"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2725"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0905" indent="-188173" algn="l" defTabSz="906373"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492536"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5733"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98919"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52105" indent="-226613" algn="l" defTabSz="90637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06373" rtl="0" eaLnBrk="1" latinLnBrk="0" hangingPunct="1">
        <a:defRPr sz="1200" kern="1200">
          <a:solidFill>
            <a:schemeClr val="tx1"/>
          </a:solidFill>
          <a:latin typeface="+mn-lt"/>
          <a:ea typeface="+mn-ea"/>
          <a:cs typeface="+mn-cs"/>
        </a:defRPr>
      </a:lvl1pPr>
      <a:lvl2pPr marL="453197" algn="l" defTabSz="906373" rtl="0" eaLnBrk="1" latinLnBrk="0" hangingPunct="1">
        <a:defRPr sz="1200" kern="1200">
          <a:solidFill>
            <a:schemeClr val="tx1"/>
          </a:solidFill>
          <a:latin typeface="+mn-lt"/>
          <a:ea typeface="+mn-ea"/>
          <a:cs typeface="+mn-cs"/>
        </a:defRPr>
      </a:lvl2pPr>
      <a:lvl3pPr marL="906373" algn="l" defTabSz="906373" rtl="0" eaLnBrk="1" latinLnBrk="0" hangingPunct="1">
        <a:defRPr sz="1200" kern="1200">
          <a:solidFill>
            <a:schemeClr val="tx1"/>
          </a:solidFill>
          <a:latin typeface="+mn-lt"/>
          <a:ea typeface="+mn-ea"/>
          <a:cs typeface="+mn-cs"/>
        </a:defRPr>
      </a:lvl3pPr>
      <a:lvl4pPr marL="1359570" algn="l" defTabSz="906373" rtl="0" eaLnBrk="1" latinLnBrk="0" hangingPunct="1">
        <a:defRPr sz="1200" kern="1200">
          <a:solidFill>
            <a:schemeClr val="tx1"/>
          </a:solidFill>
          <a:latin typeface="+mn-lt"/>
          <a:ea typeface="+mn-ea"/>
          <a:cs typeface="+mn-cs"/>
        </a:defRPr>
      </a:lvl4pPr>
      <a:lvl5pPr marL="1812756" algn="l" defTabSz="906373" rtl="0" eaLnBrk="1" latinLnBrk="0" hangingPunct="1">
        <a:defRPr sz="1200" kern="1200">
          <a:solidFill>
            <a:schemeClr val="tx1"/>
          </a:solidFill>
          <a:latin typeface="+mn-lt"/>
          <a:ea typeface="+mn-ea"/>
          <a:cs typeface="+mn-cs"/>
        </a:defRPr>
      </a:lvl5pPr>
      <a:lvl6pPr marL="2265945" algn="l" defTabSz="906373" rtl="0" eaLnBrk="1" latinLnBrk="0" hangingPunct="1">
        <a:defRPr sz="1200" kern="1200">
          <a:solidFill>
            <a:schemeClr val="tx1"/>
          </a:solidFill>
          <a:latin typeface="+mn-lt"/>
          <a:ea typeface="+mn-ea"/>
          <a:cs typeface="+mn-cs"/>
        </a:defRPr>
      </a:lvl6pPr>
      <a:lvl7pPr marL="2719135" algn="l" defTabSz="906373" rtl="0" eaLnBrk="1" latinLnBrk="0" hangingPunct="1">
        <a:defRPr sz="1200" kern="1200">
          <a:solidFill>
            <a:schemeClr val="tx1"/>
          </a:solidFill>
          <a:latin typeface="+mn-lt"/>
          <a:ea typeface="+mn-ea"/>
          <a:cs typeface="+mn-cs"/>
        </a:defRPr>
      </a:lvl7pPr>
      <a:lvl8pPr marL="3172325" algn="l" defTabSz="906373" rtl="0" eaLnBrk="1" latinLnBrk="0" hangingPunct="1">
        <a:defRPr sz="1200" kern="1200">
          <a:solidFill>
            <a:schemeClr val="tx1"/>
          </a:solidFill>
          <a:latin typeface="+mn-lt"/>
          <a:ea typeface="+mn-ea"/>
          <a:cs typeface="+mn-cs"/>
        </a:defRPr>
      </a:lvl8pPr>
      <a:lvl9pPr marL="3625516" algn="l" defTabSz="906373"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2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1.jpeg"/><Relationship Id="rId2" Type="http://schemas.openxmlformats.org/officeDocument/2006/relationships/image" Target="../media/image47.jpeg"/><Relationship Id="rId1" Type="http://schemas.openxmlformats.org/officeDocument/2006/relationships/slideLayout" Target="../slideLayouts/slideLayout2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8.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9.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7.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91.xml"/><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21.xml"/><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84.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65.xml"/><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hart" Target="../charts/chart16.xml"/><Relationship Id="rId1" Type="http://schemas.openxmlformats.org/officeDocument/2006/relationships/slideLayout" Target="../slideLayouts/slideLayout23.xml"/><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32.xml"/></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23.xml"/><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1714" y="161860"/>
            <a:ext cx="7007590" cy="1538947"/>
          </a:xfrm>
        </p:spPr>
        <p:txBody>
          <a:bodyPr>
            <a:normAutofit fontScale="90000"/>
          </a:bodyPr>
          <a:lstStyle/>
          <a:p>
            <a:r>
              <a:rPr lang="en-GB" dirty="0" smtClean="0"/>
              <a:t/>
            </a:r>
            <a:br>
              <a:rPr lang="en-GB" dirty="0" smtClean="0"/>
            </a:br>
            <a:r>
              <a:rPr lang="en-GB" dirty="0" smtClean="0"/>
              <a:t>Presentation of the bank</a:t>
            </a:r>
            <a:br>
              <a:rPr lang="en-GB" dirty="0" smtClean="0"/>
            </a:br>
            <a:r>
              <a:rPr lang="en-GB" dirty="0" smtClean="0"/>
              <a:t>Year end 2016</a:t>
            </a:r>
            <a:br>
              <a:rPr lang="en-GB" dirty="0" smtClean="0"/>
            </a:br>
            <a:r>
              <a:rPr lang="en-GB" sz="2000" dirty="0" smtClean="0"/>
              <a:t>Meeting March 29 with Matthew </a:t>
            </a:r>
            <a:r>
              <a:rPr lang="en-GB" sz="2000" dirty="0" err="1" smtClean="0"/>
              <a:t>Hankin</a:t>
            </a:r>
            <a:r>
              <a:rPr lang="en-GB" sz="2000" dirty="0" smtClean="0"/>
              <a:t> in Arbiter</a:t>
            </a:r>
            <a:endParaRPr lang="en-GB" sz="2000" b="1" i="1" dirty="0"/>
          </a:p>
        </p:txBody>
      </p:sp>
    </p:spTree>
    <p:extLst>
      <p:ext uri="{BB962C8B-B14F-4D97-AF65-F5344CB8AC3E}">
        <p14:creationId xmlns:p14="http://schemas.microsoft.com/office/powerpoint/2010/main" val="736976675"/>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Jær Region</a:t>
            </a:r>
            <a:endParaRPr lang="en-GB" dirty="0"/>
          </a:p>
        </p:txBody>
      </p:sp>
      <p:grpSp>
        <p:nvGrpSpPr>
          <p:cNvPr id="10" name="Group 9"/>
          <p:cNvGrpSpPr/>
          <p:nvPr/>
        </p:nvGrpSpPr>
        <p:grpSpPr>
          <a:xfrm>
            <a:off x="741104" y="3429000"/>
            <a:ext cx="2555711" cy="2673440"/>
            <a:chOff x="4602453" y="2277666"/>
            <a:chExt cx="3456384" cy="3475076"/>
          </a:xfrm>
        </p:grpSpPr>
        <p:pic>
          <p:nvPicPr>
            <p:cNvPr id="11" name="Picture 10"/>
            <p:cNvPicPr>
              <a:picLocks noChangeAspect="1" noChangeArrowheads="1"/>
            </p:cNvPicPr>
            <p:nvPr/>
          </p:nvPicPr>
          <p:blipFill>
            <a:blip r:embed="rId2">
              <a:grayscl/>
              <a:extLst>
                <a:ext uri="{28A0092B-C50C-407E-A947-70E740481C1C}">
                  <a14:useLocalDpi xmlns:a14="http://schemas.microsoft.com/office/drawing/2010/main"/>
                </a:ext>
              </a:extLst>
            </a:blip>
            <a:srcRect/>
            <a:stretch>
              <a:fillRect/>
            </a:stretch>
          </p:blipFill>
          <p:spPr bwMode="auto">
            <a:xfrm>
              <a:off x="4602453" y="2277666"/>
              <a:ext cx="3456384" cy="3475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5148858" y="4725938"/>
              <a:ext cx="288032"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103"/>
              <a:endParaRPr lang="nb-NO" dirty="0">
                <a:solidFill>
                  <a:prstClr val="white"/>
                </a:solidFill>
              </a:endParaRPr>
            </a:p>
          </p:txBody>
        </p:sp>
      </p:grpSp>
      <p:sp>
        <p:nvSpPr>
          <p:cNvPr id="3" name="Rectangle 2"/>
          <p:cNvSpPr/>
          <p:nvPr/>
        </p:nvSpPr>
        <p:spPr>
          <a:xfrm>
            <a:off x="848546" y="3429001"/>
            <a:ext cx="2376264" cy="25922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103"/>
            <a:endParaRPr lang="en-GB">
              <a:solidFill>
                <a:prstClr val="white"/>
              </a:solidFill>
            </a:endParaRPr>
          </a:p>
        </p:txBody>
      </p:sp>
      <p:grpSp>
        <p:nvGrpSpPr>
          <p:cNvPr id="28" name="Group 27"/>
          <p:cNvGrpSpPr/>
          <p:nvPr/>
        </p:nvGrpSpPr>
        <p:grpSpPr>
          <a:xfrm>
            <a:off x="1064570" y="2492872"/>
            <a:ext cx="2244100" cy="590227"/>
            <a:chOff x="5532307" y="1509172"/>
            <a:chExt cx="2269604" cy="596935"/>
          </a:xfrm>
        </p:grpSpPr>
        <p:grpSp>
          <p:nvGrpSpPr>
            <p:cNvPr id="29" name="Group 28"/>
            <p:cNvGrpSpPr/>
            <p:nvPr/>
          </p:nvGrpSpPr>
          <p:grpSpPr>
            <a:xfrm>
              <a:off x="5532307" y="1509172"/>
              <a:ext cx="1152128" cy="585519"/>
              <a:chOff x="4535559" y="-3099340"/>
              <a:chExt cx="1152128" cy="585519"/>
            </a:xfrm>
          </p:grpSpPr>
          <p:pic>
            <p:nvPicPr>
              <p:cNvPr id="32" name="Picture 2" descr="https://upload.wikimedia.org/wikipedia/commons/thumb/6/6c/Klepp_komm.svg/2000px-Klepp_komm.svg.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35559" y="-3099340"/>
                <a:ext cx="438009" cy="54728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s://lokalhistoriewiki.no/images/1121_Time_komm.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20361" y="-3097978"/>
                <a:ext cx="467326" cy="584157"/>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8" descr="https://karrierestart.no/ImageSource/CompanyLogo160Src/106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68411" y="1534606"/>
              <a:ext cx="1333500" cy="571501"/>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Content Placeholder 26"/>
          <p:cNvSpPr txBox="1">
            <a:spLocks/>
          </p:cNvSpPr>
          <p:nvPr/>
        </p:nvSpPr>
        <p:spPr>
          <a:xfrm>
            <a:off x="650889" y="1772816"/>
            <a:ext cx="4086097" cy="288000"/>
          </a:xfrm>
          <a:prstGeom prst="rect">
            <a:avLst/>
          </a:prstGeom>
          <a:noFill/>
        </p:spPr>
        <p:txBody>
          <a:bodyPr vert="horz" lIns="96039" tIns="48020" rIns="96039" bIns="48020" numCol="1" spcCol="378108" rtlCol="0" anchor="ctr">
            <a:noAutofit/>
          </a:bodyPr>
          <a:lstStyle>
            <a:defPPr>
              <a:defRPr lang="nb-NO"/>
            </a:defPPr>
            <a:lvl1pPr indent="0">
              <a:lnSpc>
                <a:spcPct val="100000"/>
              </a:lnSpc>
              <a:spcBef>
                <a:spcPts val="1200"/>
              </a:spcBef>
              <a:spcAft>
                <a:spcPts val="1260"/>
              </a:spcAft>
              <a:buClr>
                <a:schemeClr val="accent1"/>
              </a:buClr>
              <a:buSzPct val="100000"/>
              <a:buFont typeface="Wingdings 2" pitchFamily="18" charset="2"/>
              <a:buNone/>
              <a:defRPr sz="1200" b="1" baseline="0">
                <a:latin typeface="Arial" panose="020B0604020202020204" pitchFamily="34" charset="0"/>
                <a:cs typeface="Arial" panose="020B0604020202020204" pitchFamily="34" charset="0"/>
              </a:defRPr>
            </a:lvl1pPr>
            <a:lvl2pPr marL="355600" indent="-174625">
              <a:lnSpc>
                <a:spcPct val="100000"/>
              </a:lnSpc>
              <a:spcBef>
                <a:spcPts val="600"/>
              </a:spcBef>
              <a:buSzPct val="100000"/>
              <a:buFont typeface="Arial" pitchFamily="34" charset="0"/>
              <a:buNone/>
              <a:defRPr sz="1400">
                <a:latin typeface="Arial" pitchFamily="34" charset="0"/>
                <a:cs typeface="Arial" pitchFamily="34" charset="0"/>
              </a:defRPr>
            </a:lvl2pPr>
            <a:lvl3pPr marL="536575" indent="-180975">
              <a:lnSpc>
                <a:spcPct val="100000"/>
              </a:lnSpc>
              <a:spcBef>
                <a:spcPts val="600"/>
              </a:spcBef>
              <a:buSzPct val="100000"/>
              <a:buFont typeface="Arial" pitchFamily="34" charset="0"/>
              <a:buNone/>
              <a:tabLst>
                <a:tab pos="536575" algn="l"/>
              </a:tabLst>
              <a:defRPr sz="1400" baseline="0">
                <a:latin typeface="Arial" pitchFamily="34" charset="0"/>
                <a:cs typeface="Arial" pitchFamily="34" charset="0"/>
              </a:defRPr>
            </a:lvl3pPr>
            <a:lvl4pPr marL="838200" indent="0">
              <a:spcBef>
                <a:spcPts val="800"/>
              </a:spcBef>
              <a:buSzPct val="80000"/>
              <a:buFont typeface="Arial" pitchFamily="34" charset="0"/>
              <a:buNone/>
              <a:defRPr sz="1600">
                <a:latin typeface="Arial" pitchFamily="34" charset="0"/>
                <a:cs typeface="Arial" pitchFamily="34" charset="0"/>
              </a:defRPr>
            </a:lvl4pPr>
            <a:lvl5pPr marL="2057400" indent="-228600">
              <a:spcBef>
                <a:spcPct val="20000"/>
              </a:spcBef>
              <a:buFont typeface="Arial" pitchFamily="34" charset="0"/>
              <a:buNone/>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3103">
              <a:buClr>
                <a:srgbClr val="63B1BC"/>
              </a:buClr>
            </a:pPr>
            <a:r>
              <a:rPr lang="en-GB" dirty="0" smtClean="0">
                <a:solidFill>
                  <a:srgbClr val="004F59"/>
                </a:solidFill>
                <a:latin typeface="Lucida Sans"/>
              </a:rPr>
              <a:t>The Jær region comprises three municipalities</a:t>
            </a:r>
            <a:endParaRPr lang="en-GB" dirty="0">
              <a:solidFill>
                <a:srgbClr val="004F59"/>
              </a:solidFill>
              <a:latin typeface="Lucida Sans"/>
              <a:cs typeface="Calibri" panose="020F0502020204030204" pitchFamily="34" charset="0"/>
            </a:endParaRPr>
          </a:p>
        </p:txBody>
      </p:sp>
      <p:sp>
        <p:nvSpPr>
          <p:cNvPr id="35" name="Content Placeholder 11"/>
          <p:cNvSpPr txBox="1">
            <a:spLocks/>
          </p:cNvSpPr>
          <p:nvPr/>
        </p:nvSpPr>
        <p:spPr>
          <a:xfrm>
            <a:off x="5044629" y="1772848"/>
            <a:ext cx="4156853" cy="288000"/>
          </a:xfrm>
          <a:prstGeom prst="rect">
            <a:avLst/>
          </a:prstGeom>
          <a:noFill/>
        </p:spPr>
        <p:txBody>
          <a:bodyPr vert="horz" lIns="96039" tIns="48020" rIns="96039" bIns="48020" numCol="1" spcCol="378108" rtlCol="0" anchor="ctr">
            <a:noAutofit/>
          </a:bodyPr>
          <a:lstStyle>
            <a:lvl1pPr marL="0" indent="0" algn="l" defTabSz="914400" rtl="0" eaLnBrk="1" latinLnBrk="0" hangingPunct="1">
              <a:lnSpc>
                <a:spcPct val="100000"/>
              </a:lnSpc>
              <a:spcBef>
                <a:spcPts val="1200"/>
              </a:spcBef>
              <a:spcAft>
                <a:spcPts val="1260"/>
              </a:spcAft>
              <a:buClr>
                <a:schemeClr val="accent1"/>
              </a:buClr>
              <a:buSzPct val="100000"/>
              <a:buFont typeface="Wingdings 2" pitchFamily="18" charset="2"/>
              <a:buNone/>
              <a:defRPr lang="en-US" sz="1400" b="1" kern="1200" baseline="0" dirty="0" smtClean="0">
                <a:solidFill>
                  <a:schemeClr val="tx1"/>
                </a:solidFill>
                <a:latin typeface="+mn-lt"/>
                <a:ea typeface="+mn-ea"/>
                <a:cs typeface="+mn-cs"/>
              </a:defRPr>
            </a:lvl1pPr>
            <a:lvl2pPr marL="355600" indent="-174625" algn="l" defTabSz="914400" rtl="0" eaLnBrk="1" latinLnBrk="0" hangingPunct="1">
              <a:lnSpc>
                <a:spcPct val="100000"/>
              </a:lnSpc>
              <a:spcBef>
                <a:spcPts val="600"/>
              </a:spcBef>
              <a:buSzPct val="100000"/>
              <a:buFont typeface="Arial" pitchFamily="34" charset="0"/>
              <a:buNone/>
              <a:defRPr sz="1400" kern="1200">
                <a:solidFill>
                  <a:schemeClr val="tx1"/>
                </a:solidFill>
                <a:latin typeface="Arial" pitchFamily="34" charset="0"/>
                <a:ea typeface="+mn-ea"/>
                <a:cs typeface="Arial" pitchFamily="34" charset="0"/>
              </a:defRPr>
            </a:lvl2pPr>
            <a:lvl3pPr marL="536575" indent="-180975" algn="l" defTabSz="914400" rtl="0" eaLnBrk="1" latinLnBrk="0" hangingPunct="1">
              <a:lnSpc>
                <a:spcPct val="100000"/>
              </a:lnSpc>
              <a:spcBef>
                <a:spcPts val="600"/>
              </a:spcBef>
              <a:buSzPct val="100000"/>
              <a:buFont typeface="Arial" pitchFamily="34" charset="0"/>
              <a:buNone/>
              <a:tabLst>
                <a:tab pos="536575" algn="l"/>
              </a:tabLst>
              <a:defRPr sz="1400" kern="1200" baseline="0">
                <a:solidFill>
                  <a:schemeClr val="tx1"/>
                </a:solidFill>
                <a:latin typeface="Arial" pitchFamily="34" charset="0"/>
                <a:ea typeface="+mn-ea"/>
                <a:cs typeface="Arial" pitchFamily="34" charset="0"/>
              </a:defRPr>
            </a:lvl3pPr>
            <a:lvl4pPr marL="838200" indent="0" algn="l" defTabSz="914400" rtl="0" eaLnBrk="1" latinLnBrk="0" hangingPunct="1">
              <a:spcBef>
                <a:spcPts val="800"/>
              </a:spcBef>
              <a:buSzPct val="80000"/>
              <a:buFont typeface="Arial" pitchFamily="34" charset="0"/>
              <a:buNone/>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63B1BC"/>
              </a:buClr>
            </a:pPr>
            <a:r>
              <a:rPr lang="en-GB" sz="1200">
                <a:solidFill>
                  <a:srgbClr val="004F59"/>
                </a:solidFill>
              </a:rPr>
              <a:t>Key figures </a:t>
            </a:r>
          </a:p>
        </p:txBody>
      </p:sp>
      <p:sp>
        <p:nvSpPr>
          <p:cNvPr id="1089" name="Rectangle 1088"/>
          <p:cNvSpPr/>
          <p:nvPr/>
        </p:nvSpPr>
        <p:spPr>
          <a:xfrm>
            <a:off x="848546" y="2327777"/>
            <a:ext cx="2376264" cy="88845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103"/>
            <a:endParaRPr lang="en-GB">
              <a:solidFill>
                <a:prstClr val="white"/>
              </a:solidFill>
            </a:endParaRPr>
          </a:p>
        </p:txBody>
      </p:sp>
      <p:grpSp>
        <p:nvGrpSpPr>
          <p:cNvPr id="1091" name="Group 1051"/>
          <p:cNvGrpSpPr>
            <a:grpSpLocks/>
          </p:cNvGrpSpPr>
          <p:nvPr/>
        </p:nvGrpSpPr>
        <p:grpSpPr bwMode="auto">
          <a:xfrm rot="19643120">
            <a:off x="3103025" y="3860436"/>
            <a:ext cx="2064412" cy="1820019"/>
            <a:chOff x="2168406" y="739775"/>
            <a:chExt cx="4764207" cy="5611121"/>
          </a:xfrm>
        </p:grpSpPr>
        <p:sp>
          <p:nvSpPr>
            <p:cNvPr id="1092" name="Freeform 5"/>
            <p:cNvSpPr>
              <a:spLocks/>
            </p:cNvSpPr>
            <p:nvPr/>
          </p:nvSpPr>
          <p:spPr bwMode="auto">
            <a:xfrm>
              <a:off x="4281201" y="3575181"/>
              <a:ext cx="173604" cy="341877"/>
            </a:xfrm>
            <a:custGeom>
              <a:avLst/>
              <a:gdLst>
                <a:gd name="T0" fmla="*/ 0 w 110"/>
                <a:gd name="T1" fmla="*/ 191 h 216"/>
                <a:gd name="T2" fmla="*/ 10 w 110"/>
                <a:gd name="T3" fmla="*/ 193 h 216"/>
                <a:gd name="T4" fmla="*/ 19 w 110"/>
                <a:gd name="T5" fmla="*/ 195 h 216"/>
                <a:gd name="T6" fmla="*/ 27 w 110"/>
                <a:gd name="T7" fmla="*/ 197 h 216"/>
                <a:gd name="T8" fmla="*/ 38 w 110"/>
                <a:gd name="T9" fmla="*/ 200 h 216"/>
                <a:gd name="T10" fmla="*/ 48 w 110"/>
                <a:gd name="T11" fmla="*/ 203 h 216"/>
                <a:gd name="T12" fmla="*/ 52 w 110"/>
                <a:gd name="T13" fmla="*/ 204 h 216"/>
                <a:gd name="T14" fmla="*/ 57 w 110"/>
                <a:gd name="T15" fmla="*/ 205 h 216"/>
                <a:gd name="T16" fmla="*/ 59 w 110"/>
                <a:gd name="T17" fmla="*/ 205 h 216"/>
                <a:gd name="T18" fmla="*/ 59 w 110"/>
                <a:gd name="T19" fmla="*/ 205 h 216"/>
                <a:gd name="T20" fmla="*/ 68 w 110"/>
                <a:gd name="T21" fmla="*/ 209 h 216"/>
                <a:gd name="T22" fmla="*/ 72 w 110"/>
                <a:gd name="T23" fmla="*/ 210 h 216"/>
                <a:gd name="T24" fmla="*/ 73 w 110"/>
                <a:gd name="T25" fmla="*/ 210 h 216"/>
                <a:gd name="T26" fmla="*/ 78 w 110"/>
                <a:gd name="T27" fmla="*/ 213 h 216"/>
                <a:gd name="T28" fmla="*/ 81 w 110"/>
                <a:gd name="T29" fmla="*/ 213 h 216"/>
                <a:gd name="T30" fmla="*/ 82 w 110"/>
                <a:gd name="T31" fmla="*/ 214 h 216"/>
                <a:gd name="T32" fmla="*/ 88 w 110"/>
                <a:gd name="T33" fmla="*/ 216 h 216"/>
                <a:gd name="T34" fmla="*/ 90 w 110"/>
                <a:gd name="T35" fmla="*/ 210 h 216"/>
                <a:gd name="T36" fmla="*/ 93 w 110"/>
                <a:gd name="T37" fmla="*/ 205 h 216"/>
                <a:gd name="T38" fmla="*/ 94 w 110"/>
                <a:gd name="T39" fmla="*/ 201 h 216"/>
                <a:gd name="T40" fmla="*/ 98 w 110"/>
                <a:gd name="T41" fmla="*/ 193 h 216"/>
                <a:gd name="T42" fmla="*/ 99 w 110"/>
                <a:gd name="T43" fmla="*/ 189 h 216"/>
                <a:gd name="T44" fmla="*/ 102 w 110"/>
                <a:gd name="T45" fmla="*/ 183 h 216"/>
                <a:gd name="T46" fmla="*/ 105 w 110"/>
                <a:gd name="T47" fmla="*/ 179 h 216"/>
                <a:gd name="T48" fmla="*/ 106 w 110"/>
                <a:gd name="T49" fmla="*/ 175 h 216"/>
                <a:gd name="T50" fmla="*/ 110 w 110"/>
                <a:gd name="T51" fmla="*/ 167 h 216"/>
                <a:gd name="T52" fmla="*/ 110 w 110"/>
                <a:gd name="T53" fmla="*/ 166 h 216"/>
                <a:gd name="T54" fmla="*/ 110 w 110"/>
                <a:gd name="T55" fmla="*/ 166 h 216"/>
                <a:gd name="T56" fmla="*/ 110 w 110"/>
                <a:gd name="T57" fmla="*/ 158 h 216"/>
                <a:gd name="T58" fmla="*/ 110 w 110"/>
                <a:gd name="T59" fmla="*/ 150 h 216"/>
                <a:gd name="T60" fmla="*/ 108 w 110"/>
                <a:gd name="T61" fmla="*/ 142 h 216"/>
                <a:gd name="T62" fmla="*/ 108 w 110"/>
                <a:gd name="T63" fmla="*/ 134 h 216"/>
                <a:gd name="T64" fmla="*/ 107 w 110"/>
                <a:gd name="T65" fmla="*/ 119 h 216"/>
                <a:gd name="T66" fmla="*/ 107 w 110"/>
                <a:gd name="T67" fmla="*/ 117 h 216"/>
                <a:gd name="T68" fmla="*/ 107 w 110"/>
                <a:gd name="T69" fmla="*/ 112 h 216"/>
                <a:gd name="T70" fmla="*/ 106 w 110"/>
                <a:gd name="T71" fmla="*/ 103 h 216"/>
                <a:gd name="T72" fmla="*/ 106 w 110"/>
                <a:gd name="T73" fmla="*/ 102 h 216"/>
                <a:gd name="T74" fmla="*/ 106 w 110"/>
                <a:gd name="T75" fmla="*/ 95 h 216"/>
                <a:gd name="T76" fmla="*/ 103 w 110"/>
                <a:gd name="T77" fmla="*/ 91 h 216"/>
                <a:gd name="T78" fmla="*/ 103 w 110"/>
                <a:gd name="T79" fmla="*/ 91 h 216"/>
                <a:gd name="T80" fmla="*/ 99 w 110"/>
                <a:gd name="T81" fmla="*/ 90 h 216"/>
                <a:gd name="T82" fmla="*/ 88 w 110"/>
                <a:gd name="T83" fmla="*/ 86 h 216"/>
                <a:gd name="T84" fmla="*/ 81 w 110"/>
                <a:gd name="T85" fmla="*/ 83 h 216"/>
                <a:gd name="T86" fmla="*/ 74 w 110"/>
                <a:gd name="T87" fmla="*/ 80 h 216"/>
                <a:gd name="T88" fmla="*/ 69 w 110"/>
                <a:gd name="T89" fmla="*/ 74 h 216"/>
                <a:gd name="T90" fmla="*/ 65 w 110"/>
                <a:gd name="T91" fmla="*/ 72 h 216"/>
                <a:gd name="T92" fmla="*/ 59 w 110"/>
                <a:gd name="T93" fmla="*/ 68 h 216"/>
                <a:gd name="T94" fmla="*/ 53 w 110"/>
                <a:gd name="T95" fmla="*/ 64 h 216"/>
                <a:gd name="T96" fmla="*/ 57 w 110"/>
                <a:gd name="T97" fmla="*/ 55 h 216"/>
                <a:gd name="T98" fmla="*/ 60 w 110"/>
                <a:gd name="T99" fmla="*/ 48 h 216"/>
                <a:gd name="T100" fmla="*/ 67 w 110"/>
                <a:gd name="T101" fmla="*/ 36 h 216"/>
                <a:gd name="T102" fmla="*/ 71 w 110"/>
                <a:gd name="T103" fmla="*/ 28 h 216"/>
                <a:gd name="T104" fmla="*/ 73 w 110"/>
                <a:gd name="T105" fmla="*/ 25 h 216"/>
                <a:gd name="T106" fmla="*/ 77 w 110"/>
                <a:gd name="T107" fmla="*/ 17 h 216"/>
                <a:gd name="T108" fmla="*/ 78 w 110"/>
                <a:gd name="T109" fmla="*/ 15 h 216"/>
                <a:gd name="T110" fmla="*/ 80 w 110"/>
                <a:gd name="T111" fmla="*/ 11 h 216"/>
                <a:gd name="T112" fmla="*/ 84 w 110"/>
                <a:gd name="T113" fmla="*/ 6 h 216"/>
                <a:gd name="T114" fmla="*/ 85 w 110"/>
                <a:gd name="T115" fmla="*/ 4 h 216"/>
                <a:gd name="T116" fmla="*/ 86 w 110"/>
                <a:gd name="T117" fmla="*/ 0 h 2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0"/>
                <a:gd name="T178" fmla="*/ 0 h 216"/>
                <a:gd name="T179" fmla="*/ 110 w 110"/>
                <a:gd name="T180" fmla="*/ 216 h 2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0" h="216">
                  <a:moveTo>
                    <a:pt x="0" y="191"/>
                  </a:moveTo>
                  <a:lnTo>
                    <a:pt x="10" y="193"/>
                  </a:lnTo>
                  <a:lnTo>
                    <a:pt x="19" y="195"/>
                  </a:lnTo>
                  <a:lnTo>
                    <a:pt x="27" y="197"/>
                  </a:lnTo>
                  <a:lnTo>
                    <a:pt x="38" y="200"/>
                  </a:lnTo>
                  <a:lnTo>
                    <a:pt x="48" y="203"/>
                  </a:lnTo>
                  <a:lnTo>
                    <a:pt x="52" y="204"/>
                  </a:lnTo>
                  <a:lnTo>
                    <a:pt x="57" y="205"/>
                  </a:lnTo>
                  <a:lnTo>
                    <a:pt x="59" y="205"/>
                  </a:lnTo>
                  <a:lnTo>
                    <a:pt x="68" y="209"/>
                  </a:lnTo>
                  <a:lnTo>
                    <a:pt x="72" y="210"/>
                  </a:lnTo>
                  <a:lnTo>
                    <a:pt x="73" y="210"/>
                  </a:lnTo>
                  <a:lnTo>
                    <a:pt x="78" y="213"/>
                  </a:lnTo>
                  <a:lnTo>
                    <a:pt x="81" y="213"/>
                  </a:lnTo>
                  <a:lnTo>
                    <a:pt x="82" y="214"/>
                  </a:lnTo>
                  <a:lnTo>
                    <a:pt x="88" y="216"/>
                  </a:lnTo>
                  <a:lnTo>
                    <a:pt x="90" y="210"/>
                  </a:lnTo>
                  <a:lnTo>
                    <a:pt x="93" y="205"/>
                  </a:lnTo>
                  <a:lnTo>
                    <a:pt x="94" y="201"/>
                  </a:lnTo>
                  <a:lnTo>
                    <a:pt x="98" y="193"/>
                  </a:lnTo>
                  <a:lnTo>
                    <a:pt x="99" y="189"/>
                  </a:lnTo>
                  <a:lnTo>
                    <a:pt x="102" y="183"/>
                  </a:lnTo>
                  <a:lnTo>
                    <a:pt x="105" y="179"/>
                  </a:lnTo>
                  <a:lnTo>
                    <a:pt x="106" y="175"/>
                  </a:lnTo>
                  <a:lnTo>
                    <a:pt x="110" y="167"/>
                  </a:lnTo>
                  <a:lnTo>
                    <a:pt x="110" y="166"/>
                  </a:lnTo>
                  <a:lnTo>
                    <a:pt x="110" y="158"/>
                  </a:lnTo>
                  <a:lnTo>
                    <a:pt x="110" y="150"/>
                  </a:lnTo>
                  <a:lnTo>
                    <a:pt x="108" y="142"/>
                  </a:lnTo>
                  <a:lnTo>
                    <a:pt x="108" y="134"/>
                  </a:lnTo>
                  <a:lnTo>
                    <a:pt x="107" y="119"/>
                  </a:lnTo>
                  <a:lnTo>
                    <a:pt x="107" y="117"/>
                  </a:lnTo>
                  <a:lnTo>
                    <a:pt x="107" y="112"/>
                  </a:lnTo>
                  <a:lnTo>
                    <a:pt x="106" y="103"/>
                  </a:lnTo>
                  <a:lnTo>
                    <a:pt x="106" y="102"/>
                  </a:lnTo>
                  <a:lnTo>
                    <a:pt x="106" y="95"/>
                  </a:lnTo>
                  <a:lnTo>
                    <a:pt x="103" y="91"/>
                  </a:lnTo>
                  <a:lnTo>
                    <a:pt x="99" y="90"/>
                  </a:lnTo>
                  <a:lnTo>
                    <a:pt x="88" y="86"/>
                  </a:lnTo>
                  <a:lnTo>
                    <a:pt x="81" y="83"/>
                  </a:lnTo>
                  <a:lnTo>
                    <a:pt x="74" y="80"/>
                  </a:lnTo>
                  <a:lnTo>
                    <a:pt x="69" y="74"/>
                  </a:lnTo>
                  <a:lnTo>
                    <a:pt x="65" y="72"/>
                  </a:lnTo>
                  <a:lnTo>
                    <a:pt x="59" y="68"/>
                  </a:lnTo>
                  <a:lnTo>
                    <a:pt x="53" y="64"/>
                  </a:lnTo>
                  <a:lnTo>
                    <a:pt x="57" y="55"/>
                  </a:lnTo>
                  <a:lnTo>
                    <a:pt x="60" y="48"/>
                  </a:lnTo>
                  <a:lnTo>
                    <a:pt x="67" y="36"/>
                  </a:lnTo>
                  <a:lnTo>
                    <a:pt x="71" y="28"/>
                  </a:lnTo>
                  <a:lnTo>
                    <a:pt x="73" y="25"/>
                  </a:lnTo>
                  <a:lnTo>
                    <a:pt x="77" y="17"/>
                  </a:lnTo>
                  <a:lnTo>
                    <a:pt x="78" y="15"/>
                  </a:lnTo>
                  <a:lnTo>
                    <a:pt x="80" y="11"/>
                  </a:lnTo>
                  <a:lnTo>
                    <a:pt x="84" y="6"/>
                  </a:lnTo>
                  <a:lnTo>
                    <a:pt x="85" y="4"/>
                  </a:lnTo>
                  <a:lnTo>
                    <a:pt x="86"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093" name="Freeform 6"/>
            <p:cNvSpPr>
              <a:spLocks/>
            </p:cNvSpPr>
            <p:nvPr/>
          </p:nvSpPr>
          <p:spPr bwMode="auto">
            <a:xfrm>
              <a:off x="4183876" y="3879071"/>
              <a:ext cx="97324" cy="46127"/>
            </a:xfrm>
            <a:custGeom>
              <a:avLst/>
              <a:gdLst>
                <a:gd name="T0" fmla="*/ 0 w 62"/>
                <a:gd name="T1" fmla="*/ 30 h 30"/>
                <a:gd name="T2" fmla="*/ 6 w 62"/>
                <a:gd name="T3" fmla="*/ 25 h 30"/>
                <a:gd name="T4" fmla="*/ 8 w 62"/>
                <a:gd name="T5" fmla="*/ 23 h 30"/>
                <a:gd name="T6" fmla="*/ 17 w 62"/>
                <a:gd name="T7" fmla="*/ 17 h 30"/>
                <a:gd name="T8" fmla="*/ 17 w 62"/>
                <a:gd name="T9" fmla="*/ 17 h 30"/>
                <a:gd name="T10" fmla="*/ 23 w 62"/>
                <a:gd name="T11" fmla="*/ 13 h 30"/>
                <a:gd name="T12" fmla="*/ 29 w 62"/>
                <a:gd name="T13" fmla="*/ 9 h 30"/>
                <a:gd name="T14" fmla="*/ 32 w 62"/>
                <a:gd name="T15" fmla="*/ 8 h 30"/>
                <a:gd name="T16" fmla="*/ 37 w 62"/>
                <a:gd name="T17" fmla="*/ 6 h 30"/>
                <a:gd name="T18" fmla="*/ 47 w 62"/>
                <a:gd name="T19" fmla="*/ 4 h 30"/>
                <a:gd name="T20" fmla="*/ 49 w 62"/>
                <a:gd name="T21" fmla="*/ 4 h 30"/>
                <a:gd name="T22" fmla="*/ 54 w 62"/>
                <a:gd name="T23" fmla="*/ 1 h 30"/>
                <a:gd name="T24" fmla="*/ 57 w 62"/>
                <a:gd name="T25" fmla="*/ 1 h 30"/>
                <a:gd name="T26" fmla="*/ 62 w 62"/>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30"/>
                <a:gd name="T44" fmla="*/ 62 w 62"/>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30">
                  <a:moveTo>
                    <a:pt x="0" y="30"/>
                  </a:moveTo>
                  <a:lnTo>
                    <a:pt x="6" y="25"/>
                  </a:lnTo>
                  <a:lnTo>
                    <a:pt x="8" y="23"/>
                  </a:lnTo>
                  <a:lnTo>
                    <a:pt x="17" y="17"/>
                  </a:lnTo>
                  <a:lnTo>
                    <a:pt x="23" y="13"/>
                  </a:lnTo>
                  <a:lnTo>
                    <a:pt x="29" y="9"/>
                  </a:lnTo>
                  <a:lnTo>
                    <a:pt x="32" y="8"/>
                  </a:lnTo>
                  <a:lnTo>
                    <a:pt x="37" y="6"/>
                  </a:lnTo>
                  <a:lnTo>
                    <a:pt x="47" y="4"/>
                  </a:lnTo>
                  <a:lnTo>
                    <a:pt x="49" y="4"/>
                  </a:lnTo>
                  <a:lnTo>
                    <a:pt x="54" y="1"/>
                  </a:lnTo>
                  <a:lnTo>
                    <a:pt x="57" y="1"/>
                  </a:lnTo>
                  <a:lnTo>
                    <a:pt x="62"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094" name="Freeform 7"/>
            <p:cNvSpPr>
              <a:spLocks/>
            </p:cNvSpPr>
            <p:nvPr/>
          </p:nvSpPr>
          <p:spPr bwMode="auto">
            <a:xfrm>
              <a:off x="4078661" y="3925199"/>
              <a:ext cx="105215" cy="154658"/>
            </a:xfrm>
            <a:custGeom>
              <a:avLst/>
              <a:gdLst>
                <a:gd name="T0" fmla="*/ 0 w 66"/>
                <a:gd name="T1" fmla="*/ 98 h 98"/>
                <a:gd name="T2" fmla="*/ 2 w 66"/>
                <a:gd name="T3" fmla="*/ 95 h 98"/>
                <a:gd name="T4" fmla="*/ 5 w 66"/>
                <a:gd name="T5" fmla="*/ 92 h 98"/>
                <a:gd name="T6" fmla="*/ 9 w 66"/>
                <a:gd name="T7" fmla="*/ 89 h 98"/>
                <a:gd name="T8" fmla="*/ 13 w 66"/>
                <a:gd name="T9" fmla="*/ 84 h 98"/>
                <a:gd name="T10" fmla="*/ 18 w 66"/>
                <a:gd name="T11" fmla="*/ 78 h 98"/>
                <a:gd name="T12" fmla="*/ 19 w 66"/>
                <a:gd name="T13" fmla="*/ 73 h 98"/>
                <a:gd name="T14" fmla="*/ 22 w 66"/>
                <a:gd name="T15" fmla="*/ 67 h 98"/>
                <a:gd name="T16" fmla="*/ 23 w 66"/>
                <a:gd name="T17" fmla="*/ 64 h 98"/>
                <a:gd name="T18" fmla="*/ 24 w 66"/>
                <a:gd name="T19" fmla="*/ 64 h 98"/>
                <a:gd name="T20" fmla="*/ 28 w 66"/>
                <a:gd name="T21" fmla="*/ 57 h 98"/>
                <a:gd name="T22" fmla="*/ 31 w 66"/>
                <a:gd name="T23" fmla="*/ 54 h 98"/>
                <a:gd name="T24" fmla="*/ 34 w 66"/>
                <a:gd name="T25" fmla="*/ 51 h 98"/>
                <a:gd name="T26" fmla="*/ 35 w 66"/>
                <a:gd name="T27" fmla="*/ 47 h 98"/>
                <a:gd name="T28" fmla="*/ 40 w 66"/>
                <a:gd name="T29" fmla="*/ 40 h 98"/>
                <a:gd name="T30" fmla="*/ 40 w 66"/>
                <a:gd name="T31" fmla="*/ 40 h 98"/>
                <a:gd name="T32" fmla="*/ 43 w 66"/>
                <a:gd name="T33" fmla="*/ 37 h 98"/>
                <a:gd name="T34" fmla="*/ 45 w 66"/>
                <a:gd name="T35" fmla="*/ 33 h 98"/>
                <a:gd name="T36" fmla="*/ 48 w 66"/>
                <a:gd name="T37" fmla="*/ 29 h 98"/>
                <a:gd name="T38" fmla="*/ 52 w 66"/>
                <a:gd name="T39" fmla="*/ 21 h 98"/>
                <a:gd name="T40" fmla="*/ 57 w 66"/>
                <a:gd name="T41" fmla="*/ 14 h 98"/>
                <a:gd name="T42" fmla="*/ 61 w 66"/>
                <a:gd name="T43" fmla="*/ 6 h 98"/>
                <a:gd name="T44" fmla="*/ 64 w 66"/>
                <a:gd name="T45" fmla="*/ 3 h 98"/>
                <a:gd name="T46" fmla="*/ 66 w 66"/>
                <a:gd name="T47" fmla="*/ 0 h 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6"/>
                <a:gd name="T73" fmla="*/ 0 h 98"/>
                <a:gd name="T74" fmla="*/ 66 w 66"/>
                <a:gd name="T75" fmla="*/ 98 h 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6" h="98">
                  <a:moveTo>
                    <a:pt x="0" y="98"/>
                  </a:moveTo>
                  <a:lnTo>
                    <a:pt x="2" y="95"/>
                  </a:lnTo>
                  <a:lnTo>
                    <a:pt x="5" y="92"/>
                  </a:lnTo>
                  <a:lnTo>
                    <a:pt x="9" y="89"/>
                  </a:lnTo>
                  <a:lnTo>
                    <a:pt x="13" y="84"/>
                  </a:lnTo>
                  <a:lnTo>
                    <a:pt x="18" y="78"/>
                  </a:lnTo>
                  <a:lnTo>
                    <a:pt x="19" y="73"/>
                  </a:lnTo>
                  <a:lnTo>
                    <a:pt x="22" y="67"/>
                  </a:lnTo>
                  <a:lnTo>
                    <a:pt x="23" y="64"/>
                  </a:lnTo>
                  <a:lnTo>
                    <a:pt x="24" y="64"/>
                  </a:lnTo>
                  <a:lnTo>
                    <a:pt x="28" y="57"/>
                  </a:lnTo>
                  <a:lnTo>
                    <a:pt x="31" y="54"/>
                  </a:lnTo>
                  <a:lnTo>
                    <a:pt x="34" y="51"/>
                  </a:lnTo>
                  <a:lnTo>
                    <a:pt x="35" y="47"/>
                  </a:lnTo>
                  <a:lnTo>
                    <a:pt x="40" y="40"/>
                  </a:lnTo>
                  <a:lnTo>
                    <a:pt x="43" y="37"/>
                  </a:lnTo>
                  <a:lnTo>
                    <a:pt x="45" y="33"/>
                  </a:lnTo>
                  <a:lnTo>
                    <a:pt x="48" y="29"/>
                  </a:lnTo>
                  <a:lnTo>
                    <a:pt x="52" y="21"/>
                  </a:lnTo>
                  <a:lnTo>
                    <a:pt x="57" y="14"/>
                  </a:lnTo>
                  <a:lnTo>
                    <a:pt x="61" y="6"/>
                  </a:lnTo>
                  <a:lnTo>
                    <a:pt x="64" y="3"/>
                  </a:lnTo>
                  <a:lnTo>
                    <a:pt x="66"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095" name="Freeform 8"/>
            <p:cNvSpPr>
              <a:spLocks/>
            </p:cNvSpPr>
            <p:nvPr/>
          </p:nvSpPr>
          <p:spPr bwMode="auto">
            <a:xfrm>
              <a:off x="4039207" y="4435300"/>
              <a:ext cx="34194" cy="176364"/>
            </a:xfrm>
            <a:custGeom>
              <a:avLst/>
              <a:gdLst>
                <a:gd name="T0" fmla="*/ 21 w 21"/>
                <a:gd name="T1" fmla="*/ 111 h 111"/>
                <a:gd name="T2" fmla="*/ 20 w 21"/>
                <a:gd name="T3" fmla="*/ 107 h 111"/>
                <a:gd name="T4" fmla="*/ 18 w 21"/>
                <a:gd name="T5" fmla="*/ 101 h 111"/>
                <a:gd name="T6" fmla="*/ 17 w 21"/>
                <a:gd name="T7" fmla="*/ 98 h 111"/>
                <a:gd name="T8" fmla="*/ 16 w 21"/>
                <a:gd name="T9" fmla="*/ 92 h 111"/>
                <a:gd name="T10" fmla="*/ 13 w 21"/>
                <a:gd name="T11" fmla="*/ 84 h 111"/>
                <a:gd name="T12" fmla="*/ 12 w 21"/>
                <a:gd name="T13" fmla="*/ 77 h 111"/>
                <a:gd name="T14" fmla="*/ 9 w 21"/>
                <a:gd name="T15" fmla="*/ 68 h 111"/>
                <a:gd name="T16" fmla="*/ 5 w 21"/>
                <a:gd name="T17" fmla="*/ 55 h 111"/>
                <a:gd name="T18" fmla="*/ 4 w 21"/>
                <a:gd name="T19" fmla="*/ 48 h 111"/>
                <a:gd name="T20" fmla="*/ 1 w 21"/>
                <a:gd name="T21" fmla="*/ 41 h 111"/>
                <a:gd name="T22" fmla="*/ 0 w 21"/>
                <a:gd name="T23" fmla="*/ 35 h 111"/>
                <a:gd name="T24" fmla="*/ 1 w 21"/>
                <a:gd name="T25" fmla="*/ 31 h 111"/>
                <a:gd name="T26" fmla="*/ 3 w 21"/>
                <a:gd name="T27" fmla="*/ 29 h 111"/>
                <a:gd name="T28" fmla="*/ 3 w 21"/>
                <a:gd name="T29" fmla="*/ 27 h 111"/>
                <a:gd name="T30" fmla="*/ 4 w 21"/>
                <a:gd name="T31" fmla="*/ 25 h 111"/>
                <a:gd name="T32" fmla="*/ 5 w 21"/>
                <a:gd name="T33" fmla="*/ 20 h 111"/>
                <a:gd name="T34" fmla="*/ 7 w 21"/>
                <a:gd name="T35" fmla="*/ 17 h 111"/>
                <a:gd name="T36" fmla="*/ 8 w 21"/>
                <a:gd name="T37" fmla="*/ 10 h 111"/>
                <a:gd name="T38" fmla="*/ 9 w 21"/>
                <a:gd name="T39" fmla="*/ 9 h 111"/>
                <a:gd name="T40" fmla="*/ 12 w 21"/>
                <a:gd name="T41" fmla="*/ 0 h 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11"/>
                <a:gd name="T65" fmla="*/ 21 w 21"/>
                <a:gd name="T66" fmla="*/ 111 h 1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11">
                  <a:moveTo>
                    <a:pt x="21" y="111"/>
                  </a:moveTo>
                  <a:lnTo>
                    <a:pt x="20" y="107"/>
                  </a:lnTo>
                  <a:lnTo>
                    <a:pt x="18" y="101"/>
                  </a:lnTo>
                  <a:lnTo>
                    <a:pt x="17" y="98"/>
                  </a:lnTo>
                  <a:lnTo>
                    <a:pt x="16" y="92"/>
                  </a:lnTo>
                  <a:lnTo>
                    <a:pt x="13" y="84"/>
                  </a:lnTo>
                  <a:lnTo>
                    <a:pt x="12" y="77"/>
                  </a:lnTo>
                  <a:lnTo>
                    <a:pt x="9" y="68"/>
                  </a:lnTo>
                  <a:lnTo>
                    <a:pt x="5" y="55"/>
                  </a:lnTo>
                  <a:lnTo>
                    <a:pt x="4" y="48"/>
                  </a:lnTo>
                  <a:lnTo>
                    <a:pt x="1" y="41"/>
                  </a:lnTo>
                  <a:lnTo>
                    <a:pt x="0" y="35"/>
                  </a:lnTo>
                  <a:lnTo>
                    <a:pt x="1" y="31"/>
                  </a:lnTo>
                  <a:lnTo>
                    <a:pt x="3" y="29"/>
                  </a:lnTo>
                  <a:lnTo>
                    <a:pt x="3" y="27"/>
                  </a:lnTo>
                  <a:lnTo>
                    <a:pt x="4" y="25"/>
                  </a:lnTo>
                  <a:lnTo>
                    <a:pt x="5" y="20"/>
                  </a:lnTo>
                  <a:lnTo>
                    <a:pt x="7" y="17"/>
                  </a:lnTo>
                  <a:lnTo>
                    <a:pt x="8" y="10"/>
                  </a:lnTo>
                  <a:lnTo>
                    <a:pt x="9" y="9"/>
                  </a:lnTo>
                  <a:lnTo>
                    <a:pt x="12"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096" name="Freeform 9"/>
            <p:cNvSpPr>
              <a:spLocks/>
            </p:cNvSpPr>
            <p:nvPr/>
          </p:nvSpPr>
          <p:spPr bwMode="auto">
            <a:xfrm>
              <a:off x="6532797" y="1236309"/>
              <a:ext cx="2630" cy="13567"/>
            </a:xfrm>
            <a:custGeom>
              <a:avLst/>
              <a:gdLst>
                <a:gd name="T0" fmla="*/ 0 w 1"/>
                <a:gd name="T1" fmla="*/ 0 h 9"/>
                <a:gd name="T2" fmla="*/ 0 w 1"/>
                <a:gd name="T3" fmla="*/ 4 h 9"/>
                <a:gd name="T4" fmla="*/ 0 w 1"/>
                <a:gd name="T5" fmla="*/ 4 h 9"/>
                <a:gd name="T6" fmla="*/ 0 w 1"/>
                <a:gd name="T7" fmla="*/ 9 h 9"/>
                <a:gd name="T8" fmla="*/ 0 60000 65536"/>
                <a:gd name="T9" fmla="*/ 0 60000 65536"/>
                <a:gd name="T10" fmla="*/ 0 60000 65536"/>
                <a:gd name="T11" fmla="*/ 0 60000 65536"/>
                <a:gd name="T12" fmla="*/ 0 w 1"/>
                <a:gd name="T13" fmla="*/ 0 h 9"/>
                <a:gd name="T14" fmla="*/ 1 w 1"/>
                <a:gd name="T15" fmla="*/ 9 h 9"/>
              </a:gdLst>
              <a:ahLst/>
              <a:cxnLst>
                <a:cxn ang="T8">
                  <a:pos x="T0" y="T1"/>
                </a:cxn>
                <a:cxn ang="T9">
                  <a:pos x="T2" y="T3"/>
                </a:cxn>
                <a:cxn ang="T10">
                  <a:pos x="T4" y="T5"/>
                </a:cxn>
                <a:cxn ang="T11">
                  <a:pos x="T6" y="T7"/>
                </a:cxn>
              </a:cxnLst>
              <a:rect l="T12" t="T13" r="T14" b="T15"/>
              <a:pathLst>
                <a:path w="1" h="9">
                  <a:moveTo>
                    <a:pt x="0" y="0"/>
                  </a:moveTo>
                  <a:lnTo>
                    <a:pt x="0" y="4"/>
                  </a:lnTo>
                  <a:lnTo>
                    <a:pt x="0" y="9"/>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097" name="Freeform 10"/>
            <p:cNvSpPr>
              <a:spLocks/>
            </p:cNvSpPr>
            <p:nvPr/>
          </p:nvSpPr>
          <p:spPr bwMode="auto">
            <a:xfrm>
              <a:off x="6532797" y="1190184"/>
              <a:ext cx="399816" cy="382576"/>
            </a:xfrm>
            <a:custGeom>
              <a:avLst/>
              <a:gdLst>
                <a:gd name="T0" fmla="*/ 13 w 252"/>
                <a:gd name="T1" fmla="*/ 46 h 241"/>
                <a:gd name="T2" fmla="*/ 31 w 252"/>
                <a:gd name="T3" fmla="*/ 50 h 241"/>
                <a:gd name="T4" fmla="*/ 44 w 252"/>
                <a:gd name="T5" fmla="*/ 52 h 241"/>
                <a:gd name="T6" fmla="*/ 68 w 252"/>
                <a:gd name="T7" fmla="*/ 59 h 241"/>
                <a:gd name="T8" fmla="*/ 82 w 252"/>
                <a:gd name="T9" fmla="*/ 61 h 241"/>
                <a:gd name="T10" fmla="*/ 86 w 252"/>
                <a:gd name="T11" fmla="*/ 70 h 241"/>
                <a:gd name="T12" fmla="*/ 93 w 252"/>
                <a:gd name="T13" fmla="*/ 82 h 241"/>
                <a:gd name="T14" fmla="*/ 100 w 252"/>
                <a:gd name="T15" fmla="*/ 94 h 241"/>
                <a:gd name="T16" fmla="*/ 106 w 252"/>
                <a:gd name="T17" fmla="*/ 102 h 241"/>
                <a:gd name="T18" fmla="*/ 111 w 252"/>
                <a:gd name="T19" fmla="*/ 123 h 241"/>
                <a:gd name="T20" fmla="*/ 100 w 252"/>
                <a:gd name="T21" fmla="*/ 150 h 241"/>
                <a:gd name="T22" fmla="*/ 89 w 252"/>
                <a:gd name="T23" fmla="*/ 177 h 241"/>
                <a:gd name="T24" fmla="*/ 82 w 252"/>
                <a:gd name="T25" fmla="*/ 190 h 241"/>
                <a:gd name="T26" fmla="*/ 86 w 252"/>
                <a:gd name="T27" fmla="*/ 207 h 241"/>
                <a:gd name="T28" fmla="*/ 91 w 252"/>
                <a:gd name="T29" fmla="*/ 225 h 241"/>
                <a:gd name="T30" fmla="*/ 103 w 252"/>
                <a:gd name="T31" fmla="*/ 233 h 241"/>
                <a:gd name="T32" fmla="*/ 108 w 252"/>
                <a:gd name="T33" fmla="*/ 235 h 241"/>
                <a:gd name="T34" fmla="*/ 112 w 252"/>
                <a:gd name="T35" fmla="*/ 237 h 241"/>
                <a:gd name="T36" fmla="*/ 116 w 252"/>
                <a:gd name="T37" fmla="*/ 239 h 241"/>
                <a:gd name="T38" fmla="*/ 117 w 252"/>
                <a:gd name="T39" fmla="*/ 232 h 241"/>
                <a:gd name="T40" fmla="*/ 127 w 252"/>
                <a:gd name="T41" fmla="*/ 209 h 241"/>
                <a:gd name="T42" fmla="*/ 125 w 252"/>
                <a:gd name="T43" fmla="*/ 203 h 241"/>
                <a:gd name="T44" fmla="*/ 127 w 252"/>
                <a:gd name="T45" fmla="*/ 195 h 241"/>
                <a:gd name="T46" fmla="*/ 127 w 252"/>
                <a:gd name="T47" fmla="*/ 187 h 241"/>
                <a:gd name="T48" fmla="*/ 127 w 252"/>
                <a:gd name="T49" fmla="*/ 183 h 241"/>
                <a:gd name="T50" fmla="*/ 123 w 252"/>
                <a:gd name="T51" fmla="*/ 174 h 241"/>
                <a:gd name="T52" fmla="*/ 128 w 252"/>
                <a:gd name="T53" fmla="*/ 152 h 241"/>
                <a:gd name="T54" fmla="*/ 140 w 252"/>
                <a:gd name="T55" fmla="*/ 148 h 241"/>
                <a:gd name="T56" fmla="*/ 141 w 252"/>
                <a:gd name="T57" fmla="*/ 150 h 241"/>
                <a:gd name="T58" fmla="*/ 154 w 252"/>
                <a:gd name="T59" fmla="*/ 129 h 241"/>
                <a:gd name="T60" fmla="*/ 159 w 252"/>
                <a:gd name="T61" fmla="*/ 124 h 241"/>
                <a:gd name="T62" fmla="*/ 165 w 252"/>
                <a:gd name="T63" fmla="*/ 115 h 241"/>
                <a:gd name="T64" fmla="*/ 174 w 252"/>
                <a:gd name="T65" fmla="*/ 118 h 241"/>
                <a:gd name="T66" fmla="*/ 180 w 252"/>
                <a:gd name="T67" fmla="*/ 108 h 241"/>
                <a:gd name="T68" fmla="*/ 182 w 252"/>
                <a:gd name="T69" fmla="*/ 86 h 241"/>
                <a:gd name="T70" fmla="*/ 185 w 252"/>
                <a:gd name="T71" fmla="*/ 76 h 241"/>
                <a:gd name="T72" fmla="*/ 180 w 252"/>
                <a:gd name="T73" fmla="*/ 63 h 241"/>
                <a:gd name="T74" fmla="*/ 175 w 252"/>
                <a:gd name="T75" fmla="*/ 52 h 241"/>
                <a:gd name="T76" fmla="*/ 170 w 252"/>
                <a:gd name="T77" fmla="*/ 50 h 241"/>
                <a:gd name="T78" fmla="*/ 185 w 252"/>
                <a:gd name="T79" fmla="*/ 50 h 241"/>
                <a:gd name="T80" fmla="*/ 225 w 252"/>
                <a:gd name="T81" fmla="*/ 68 h 241"/>
                <a:gd name="T82" fmla="*/ 244 w 252"/>
                <a:gd name="T83" fmla="*/ 67 h 241"/>
                <a:gd name="T84" fmla="*/ 252 w 252"/>
                <a:gd name="T85" fmla="*/ 50 h 241"/>
                <a:gd name="T86" fmla="*/ 247 w 252"/>
                <a:gd name="T87" fmla="*/ 33 h 241"/>
                <a:gd name="T88" fmla="*/ 246 w 252"/>
                <a:gd name="T89" fmla="*/ 26 h 241"/>
                <a:gd name="T90" fmla="*/ 243 w 252"/>
                <a:gd name="T91" fmla="*/ 23 h 241"/>
                <a:gd name="T92" fmla="*/ 238 w 252"/>
                <a:gd name="T93" fmla="*/ 16 h 241"/>
                <a:gd name="T94" fmla="*/ 233 w 252"/>
                <a:gd name="T95" fmla="*/ 8 h 241"/>
                <a:gd name="T96" fmla="*/ 230 w 252"/>
                <a:gd name="T97" fmla="*/ 4 h 2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2"/>
                <a:gd name="T148" fmla="*/ 0 h 241"/>
                <a:gd name="T149" fmla="*/ 252 w 252"/>
                <a:gd name="T150" fmla="*/ 241 h 2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2" h="241">
                  <a:moveTo>
                    <a:pt x="0" y="38"/>
                  </a:moveTo>
                  <a:lnTo>
                    <a:pt x="6" y="43"/>
                  </a:lnTo>
                  <a:lnTo>
                    <a:pt x="9" y="44"/>
                  </a:lnTo>
                  <a:lnTo>
                    <a:pt x="13" y="46"/>
                  </a:lnTo>
                  <a:lnTo>
                    <a:pt x="17" y="46"/>
                  </a:lnTo>
                  <a:lnTo>
                    <a:pt x="19" y="47"/>
                  </a:lnTo>
                  <a:lnTo>
                    <a:pt x="28" y="48"/>
                  </a:lnTo>
                  <a:lnTo>
                    <a:pt x="31" y="50"/>
                  </a:lnTo>
                  <a:lnTo>
                    <a:pt x="32" y="50"/>
                  </a:lnTo>
                  <a:lnTo>
                    <a:pt x="36" y="51"/>
                  </a:lnTo>
                  <a:lnTo>
                    <a:pt x="44" y="52"/>
                  </a:lnTo>
                  <a:lnTo>
                    <a:pt x="48" y="53"/>
                  </a:lnTo>
                  <a:lnTo>
                    <a:pt x="57" y="56"/>
                  </a:lnTo>
                  <a:lnTo>
                    <a:pt x="60" y="56"/>
                  </a:lnTo>
                  <a:lnTo>
                    <a:pt x="68" y="59"/>
                  </a:lnTo>
                  <a:lnTo>
                    <a:pt x="72" y="59"/>
                  </a:lnTo>
                  <a:lnTo>
                    <a:pt x="79" y="60"/>
                  </a:lnTo>
                  <a:lnTo>
                    <a:pt x="81" y="61"/>
                  </a:lnTo>
                  <a:lnTo>
                    <a:pt x="82" y="61"/>
                  </a:lnTo>
                  <a:lnTo>
                    <a:pt x="83" y="65"/>
                  </a:lnTo>
                  <a:lnTo>
                    <a:pt x="85" y="68"/>
                  </a:lnTo>
                  <a:lnTo>
                    <a:pt x="86" y="70"/>
                  </a:lnTo>
                  <a:lnTo>
                    <a:pt x="89" y="74"/>
                  </a:lnTo>
                  <a:lnTo>
                    <a:pt x="90" y="77"/>
                  </a:lnTo>
                  <a:lnTo>
                    <a:pt x="91" y="80"/>
                  </a:lnTo>
                  <a:lnTo>
                    <a:pt x="93" y="82"/>
                  </a:lnTo>
                  <a:lnTo>
                    <a:pt x="95" y="86"/>
                  </a:lnTo>
                  <a:lnTo>
                    <a:pt x="98" y="89"/>
                  </a:lnTo>
                  <a:lnTo>
                    <a:pt x="100" y="94"/>
                  </a:lnTo>
                  <a:lnTo>
                    <a:pt x="103" y="97"/>
                  </a:lnTo>
                  <a:lnTo>
                    <a:pt x="103" y="98"/>
                  </a:lnTo>
                  <a:lnTo>
                    <a:pt x="106" y="102"/>
                  </a:lnTo>
                  <a:lnTo>
                    <a:pt x="110" y="108"/>
                  </a:lnTo>
                  <a:lnTo>
                    <a:pt x="113" y="112"/>
                  </a:lnTo>
                  <a:lnTo>
                    <a:pt x="111" y="122"/>
                  </a:lnTo>
                  <a:lnTo>
                    <a:pt x="111" y="123"/>
                  </a:lnTo>
                  <a:lnTo>
                    <a:pt x="110" y="127"/>
                  </a:lnTo>
                  <a:lnTo>
                    <a:pt x="107" y="136"/>
                  </a:lnTo>
                  <a:lnTo>
                    <a:pt x="103" y="145"/>
                  </a:lnTo>
                  <a:lnTo>
                    <a:pt x="100" y="150"/>
                  </a:lnTo>
                  <a:lnTo>
                    <a:pt x="100" y="152"/>
                  </a:lnTo>
                  <a:lnTo>
                    <a:pt x="96" y="158"/>
                  </a:lnTo>
                  <a:lnTo>
                    <a:pt x="93" y="167"/>
                  </a:lnTo>
                  <a:lnTo>
                    <a:pt x="89" y="177"/>
                  </a:lnTo>
                  <a:lnTo>
                    <a:pt x="86" y="182"/>
                  </a:lnTo>
                  <a:lnTo>
                    <a:pt x="82" y="190"/>
                  </a:lnTo>
                  <a:lnTo>
                    <a:pt x="83" y="194"/>
                  </a:lnTo>
                  <a:lnTo>
                    <a:pt x="85" y="199"/>
                  </a:lnTo>
                  <a:lnTo>
                    <a:pt x="86" y="203"/>
                  </a:lnTo>
                  <a:lnTo>
                    <a:pt x="86" y="207"/>
                  </a:lnTo>
                  <a:lnTo>
                    <a:pt x="86" y="216"/>
                  </a:lnTo>
                  <a:lnTo>
                    <a:pt x="87" y="220"/>
                  </a:lnTo>
                  <a:lnTo>
                    <a:pt x="91" y="225"/>
                  </a:lnTo>
                  <a:lnTo>
                    <a:pt x="94" y="228"/>
                  </a:lnTo>
                  <a:lnTo>
                    <a:pt x="96" y="229"/>
                  </a:lnTo>
                  <a:lnTo>
                    <a:pt x="102" y="233"/>
                  </a:lnTo>
                  <a:lnTo>
                    <a:pt x="103" y="233"/>
                  </a:lnTo>
                  <a:lnTo>
                    <a:pt x="106" y="234"/>
                  </a:lnTo>
                  <a:lnTo>
                    <a:pt x="107" y="234"/>
                  </a:lnTo>
                  <a:lnTo>
                    <a:pt x="108" y="235"/>
                  </a:lnTo>
                  <a:lnTo>
                    <a:pt x="110" y="235"/>
                  </a:lnTo>
                  <a:lnTo>
                    <a:pt x="110" y="237"/>
                  </a:lnTo>
                  <a:lnTo>
                    <a:pt x="112" y="237"/>
                  </a:lnTo>
                  <a:lnTo>
                    <a:pt x="112" y="238"/>
                  </a:lnTo>
                  <a:lnTo>
                    <a:pt x="113" y="238"/>
                  </a:lnTo>
                  <a:lnTo>
                    <a:pt x="115" y="241"/>
                  </a:lnTo>
                  <a:lnTo>
                    <a:pt x="116" y="239"/>
                  </a:lnTo>
                  <a:lnTo>
                    <a:pt x="117" y="234"/>
                  </a:lnTo>
                  <a:lnTo>
                    <a:pt x="117" y="232"/>
                  </a:lnTo>
                  <a:lnTo>
                    <a:pt x="121" y="225"/>
                  </a:lnTo>
                  <a:lnTo>
                    <a:pt x="123" y="224"/>
                  </a:lnTo>
                  <a:lnTo>
                    <a:pt x="127" y="209"/>
                  </a:lnTo>
                  <a:lnTo>
                    <a:pt x="127" y="208"/>
                  </a:lnTo>
                  <a:lnTo>
                    <a:pt x="125" y="203"/>
                  </a:lnTo>
                  <a:lnTo>
                    <a:pt x="127" y="199"/>
                  </a:lnTo>
                  <a:lnTo>
                    <a:pt x="125" y="197"/>
                  </a:lnTo>
                  <a:lnTo>
                    <a:pt x="127" y="195"/>
                  </a:lnTo>
                  <a:lnTo>
                    <a:pt x="127" y="192"/>
                  </a:lnTo>
                  <a:lnTo>
                    <a:pt x="128" y="192"/>
                  </a:lnTo>
                  <a:lnTo>
                    <a:pt x="127" y="188"/>
                  </a:lnTo>
                  <a:lnTo>
                    <a:pt x="127" y="187"/>
                  </a:lnTo>
                  <a:lnTo>
                    <a:pt x="127" y="184"/>
                  </a:lnTo>
                  <a:lnTo>
                    <a:pt x="127" y="183"/>
                  </a:lnTo>
                  <a:lnTo>
                    <a:pt x="127" y="178"/>
                  </a:lnTo>
                  <a:lnTo>
                    <a:pt x="127" y="175"/>
                  </a:lnTo>
                  <a:lnTo>
                    <a:pt x="124" y="174"/>
                  </a:lnTo>
                  <a:lnTo>
                    <a:pt x="123" y="174"/>
                  </a:lnTo>
                  <a:lnTo>
                    <a:pt x="121" y="171"/>
                  </a:lnTo>
                  <a:lnTo>
                    <a:pt x="120" y="161"/>
                  </a:lnTo>
                  <a:lnTo>
                    <a:pt x="124" y="157"/>
                  </a:lnTo>
                  <a:lnTo>
                    <a:pt x="128" y="152"/>
                  </a:lnTo>
                  <a:lnTo>
                    <a:pt x="130" y="153"/>
                  </a:lnTo>
                  <a:lnTo>
                    <a:pt x="137" y="150"/>
                  </a:lnTo>
                  <a:lnTo>
                    <a:pt x="140" y="148"/>
                  </a:lnTo>
                  <a:lnTo>
                    <a:pt x="141" y="150"/>
                  </a:lnTo>
                  <a:lnTo>
                    <a:pt x="145" y="149"/>
                  </a:lnTo>
                  <a:lnTo>
                    <a:pt x="153" y="135"/>
                  </a:lnTo>
                  <a:lnTo>
                    <a:pt x="153" y="132"/>
                  </a:lnTo>
                  <a:lnTo>
                    <a:pt x="154" y="129"/>
                  </a:lnTo>
                  <a:lnTo>
                    <a:pt x="154" y="127"/>
                  </a:lnTo>
                  <a:lnTo>
                    <a:pt x="159" y="124"/>
                  </a:lnTo>
                  <a:lnTo>
                    <a:pt x="159" y="122"/>
                  </a:lnTo>
                  <a:lnTo>
                    <a:pt x="163" y="116"/>
                  </a:lnTo>
                  <a:lnTo>
                    <a:pt x="165" y="115"/>
                  </a:lnTo>
                  <a:lnTo>
                    <a:pt x="170" y="115"/>
                  </a:lnTo>
                  <a:lnTo>
                    <a:pt x="171" y="118"/>
                  </a:lnTo>
                  <a:lnTo>
                    <a:pt x="172" y="118"/>
                  </a:lnTo>
                  <a:lnTo>
                    <a:pt x="174" y="118"/>
                  </a:lnTo>
                  <a:lnTo>
                    <a:pt x="178" y="114"/>
                  </a:lnTo>
                  <a:lnTo>
                    <a:pt x="179" y="114"/>
                  </a:lnTo>
                  <a:lnTo>
                    <a:pt x="180" y="108"/>
                  </a:lnTo>
                  <a:lnTo>
                    <a:pt x="184" y="98"/>
                  </a:lnTo>
                  <a:lnTo>
                    <a:pt x="183" y="94"/>
                  </a:lnTo>
                  <a:lnTo>
                    <a:pt x="183" y="89"/>
                  </a:lnTo>
                  <a:lnTo>
                    <a:pt x="182" y="86"/>
                  </a:lnTo>
                  <a:lnTo>
                    <a:pt x="182" y="85"/>
                  </a:lnTo>
                  <a:lnTo>
                    <a:pt x="183" y="84"/>
                  </a:lnTo>
                  <a:lnTo>
                    <a:pt x="185" y="78"/>
                  </a:lnTo>
                  <a:lnTo>
                    <a:pt x="185" y="76"/>
                  </a:lnTo>
                  <a:lnTo>
                    <a:pt x="185" y="74"/>
                  </a:lnTo>
                  <a:lnTo>
                    <a:pt x="184" y="70"/>
                  </a:lnTo>
                  <a:lnTo>
                    <a:pt x="183" y="68"/>
                  </a:lnTo>
                  <a:lnTo>
                    <a:pt x="180" y="63"/>
                  </a:lnTo>
                  <a:lnTo>
                    <a:pt x="179" y="61"/>
                  </a:lnTo>
                  <a:lnTo>
                    <a:pt x="175" y="52"/>
                  </a:lnTo>
                  <a:lnTo>
                    <a:pt x="171" y="53"/>
                  </a:lnTo>
                  <a:lnTo>
                    <a:pt x="170" y="50"/>
                  </a:lnTo>
                  <a:lnTo>
                    <a:pt x="172" y="48"/>
                  </a:lnTo>
                  <a:lnTo>
                    <a:pt x="175" y="46"/>
                  </a:lnTo>
                  <a:lnTo>
                    <a:pt x="183" y="48"/>
                  </a:lnTo>
                  <a:lnTo>
                    <a:pt x="185" y="50"/>
                  </a:lnTo>
                  <a:lnTo>
                    <a:pt x="197" y="56"/>
                  </a:lnTo>
                  <a:lnTo>
                    <a:pt x="204" y="60"/>
                  </a:lnTo>
                  <a:lnTo>
                    <a:pt x="216" y="70"/>
                  </a:lnTo>
                  <a:lnTo>
                    <a:pt x="225" y="68"/>
                  </a:lnTo>
                  <a:lnTo>
                    <a:pt x="233" y="67"/>
                  </a:lnTo>
                  <a:lnTo>
                    <a:pt x="235" y="67"/>
                  </a:lnTo>
                  <a:lnTo>
                    <a:pt x="237" y="67"/>
                  </a:lnTo>
                  <a:lnTo>
                    <a:pt x="244" y="67"/>
                  </a:lnTo>
                  <a:lnTo>
                    <a:pt x="252" y="55"/>
                  </a:lnTo>
                  <a:lnTo>
                    <a:pt x="252" y="51"/>
                  </a:lnTo>
                  <a:lnTo>
                    <a:pt x="252" y="50"/>
                  </a:lnTo>
                  <a:lnTo>
                    <a:pt x="250" y="46"/>
                  </a:lnTo>
                  <a:lnTo>
                    <a:pt x="251" y="44"/>
                  </a:lnTo>
                  <a:lnTo>
                    <a:pt x="250" y="36"/>
                  </a:lnTo>
                  <a:lnTo>
                    <a:pt x="247" y="33"/>
                  </a:lnTo>
                  <a:lnTo>
                    <a:pt x="244" y="27"/>
                  </a:lnTo>
                  <a:lnTo>
                    <a:pt x="244" y="25"/>
                  </a:lnTo>
                  <a:lnTo>
                    <a:pt x="246" y="26"/>
                  </a:lnTo>
                  <a:lnTo>
                    <a:pt x="244" y="23"/>
                  </a:lnTo>
                  <a:lnTo>
                    <a:pt x="243" y="22"/>
                  </a:lnTo>
                  <a:lnTo>
                    <a:pt x="243" y="23"/>
                  </a:lnTo>
                  <a:lnTo>
                    <a:pt x="240" y="21"/>
                  </a:lnTo>
                  <a:lnTo>
                    <a:pt x="239" y="19"/>
                  </a:lnTo>
                  <a:lnTo>
                    <a:pt x="237" y="17"/>
                  </a:lnTo>
                  <a:lnTo>
                    <a:pt x="238" y="16"/>
                  </a:lnTo>
                  <a:lnTo>
                    <a:pt x="237" y="10"/>
                  </a:lnTo>
                  <a:lnTo>
                    <a:pt x="234" y="10"/>
                  </a:lnTo>
                  <a:lnTo>
                    <a:pt x="234" y="6"/>
                  </a:lnTo>
                  <a:lnTo>
                    <a:pt x="233" y="8"/>
                  </a:lnTo>
                  <a:lnTo>
                    <a:pt x="233" y="5"/>
                  </a:lnTo>
                  <a:lnTo>
                    <a:pt x="231" y="5"/>
                  </a:lnTo>
                  <a:lnTo>
                    <a:pt x="230" y="4"/>
                  </a:lnTo>
                  <a:lnTo>
                    <a:pt x="227" y="1"/>
                  </a:lnTo>
                  <a:lnTo>
                    <a:pt x="227"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098" name="Freeform 11"/>
            <p:cNvSpPr>
              <a:spLocks/>
            </p:cNvSpPr>
            <p:nvPr/>
          </p:nvSpPr>
          <p:spPr bwMode="auto">
            <a:xfrm>
              <a:off x="5512213" y="1637879"/>
              <a:ext cx="34194" cy="37986"/>
            </a:xfrm>
            <a:custGeom>
              <a:avLst/>
              <a:gdLst>
                <a:gd name="T0" fmla="*/ 0 w 21"/>
                <a:gd name="T1" fmla="*/ 23 h 23"/>
                <a:gd name="T2" fmla="*/ 5 w 21"/>
                <a:gd name="T3" fmla="*/ 15 h 23"/>
                <a:gd name="T4" fmla="*/ 14 w 21"/>
                <a:gd name="T5" fmla="*/ 6 h 23"/>
                <a:gd name="T6" fmla="*/ 19 w 21"/>
                <a:gd name="T7" fmla="*/ 1 h 23"/>
                <a:gd name="T8" fmla="*/ 21 w 21"/>
                <a:gd name="T9" fmla="*/ 0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0" y="23"/>
                  </a:moveTo>
                  <a:lnTo>
                    <a:pt x="5" y="15"/>
                  </a:lnTo>
                  <a:lnTo>
                    <a:pt x="14" y="6"/>
                  </a:lnTo>
                  <a:lnTo>
                    <a:pt x="19" y="1"/>
                  </a:lnTo>
                  <a:lnTo>
                    <a:pt x="21"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099" name="Freeform 12"/>
            <p:cNvSpPr>
              <a:spLocks/>
            </p:cNvSpPr>
            <p:nvPr/>
          </p:nvSpPr>
          <p:spPr bwMode="auto">
            <a:xfrm>
              <a:off x="5546407" y="1637879"/>
              <a:ext cx="113107" cy="89540"/>
            </a:xfrm>
            <a:custGeom>
              <a:avLst/>
              <a:gdLst>
                <a:gd name="T0" fmla="*/ 0 w 72"/>
                <a:gd name="T1" fmla="*/ 0 h 56"/>
                <a:gd name="T2" fmla="*/ 8 w 72"/>
                <a:gd name="T3" fmla="*/ 2 h 56"/>
                <a:gd name="T4" fmla="*/ 15 w 72"/>
                <a:gd name="T5" fmla="*/ 3 h 56"/>
                <a:gd name="T6" fmla="*/ 22 w 72"/>
                <a:gd name="T7" fmla="*/ 3 h 56"/>
                <a:gd name="T8" fmla="*/ 26 w 72"/>
                <a:gd name="T9" fmla="*/ 5 h 56"/>
                <a:gd name="T10" fmla="*/ 29 w 72"/>
                <a:gd name="T11" fmla="*/ 5 h 56"/>
                <a:gd name="T12" fmla="*/ 32 w 72"/>
                <a:gd name="T13" fmla="*/ 6 h 56"/>
                <a:gd name="T14" fmla="*/ 36 w 72"/>
                <a:gd name="T15" fmla="*/ 11 h 56"/>
                <a:gd name="T16" fmla="*/ 39 w 72"/>
                <a:gd name="T17" fmla="*/ 15 h 56"/>
                <a:gd name="T18" fmla="*/ 40 w 72"/>
                <a:gd name="T19" fmla="*/ 17 h 56"/>
                <a:gd name="T20" fmla="*/ 44 w 72"/>
                <a:gd name="T21" fmla="*/ 22 h 56"/>
                <a:gd name="T22" fmla="*/ 48 w 72"/>
                <a:gd name="T23" fmla="*/ 28 h 56"/>
                <a:gd name="T24" fmla="*/ 51 w 72"/>
                <a:gd name="T25" fmla="*/ 31 h 56"/>
                <a:gd name="T26" fmla="*/ 53 w 72"/>
                <a:gd name="T27" fmla="*/ 34 h 56"/>
                <a:gd name="T28" fmla="*/ 57 w 72"/>
                <a:gd name="T29" fmla="*/ 39 h 56"/>
                <a:gd name="T30" fmla="*/ 64 w 72"/>
                <a:gd name="T31" fmla="*/ 45 h 56"/>
                <a:gd name="T32" fmla="*/ 65 w 72"/>
                <a:gd name="T33" fmla="*/ 48 h 56"/>
                <a:gd name="T34" fmla="*/ 68 w 72"/>
                <a:gd name="T35" fmla="*/ 51 h 56"/>
                <a:gd name="T36" fmla="*/ 70 w 72"/>
                <a:gd name="T37" fmla="*/ 55 h 56"/>
                <a:gd name="T38" fmla="*/ 72 w 72"/>
                <a:gd name="T39" fmla="*/ 55 h 56"/>
                <a:gd name="T40" fmla="*/ 72 w 72"/>
                <a:gd name="T41" fmla="*/ 56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56"/>
                <a:gd name="T65" fmla="*/ 72 w 72"/>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56">
                  <a:moveTo>
                    <a:pt x="0" y="0"/>
                  </a:moveTo>
                  <a:lnTo>
                    <a:pt x="8" y="2"/>
                  </a:lnTo>
                  <a:lnTo>
                    <a:pt x="15" y="3"/>
                  </a:lnTo>
                  <a:lnTo>
                    <a:pt x="22" y="3"/>
                  </a:lnTo>
                  <a:lnTo>
                    <a:pt x="26" y="5"/>
                  </a:lnTo>
                  <a:lnTo>
                    <a:pt x="29" y="5"/>
                  </a:lnTo>
                  <a:lnTo>
                    <a:pt x="32" y="6"/>
                  </a:lnTo>
                  <a:lnTo>
                    <a:pt x="36" y="11"/>
                  </a:lnTo>
                  <a:lnTo>
                    <a:pt x="39" y="15"/>
                  </a:lnTo>
                  <a:lnTo>
                    <a:pt x="40" y="17"/>
                  </a:lnTo>
                  <a:lnTo>
                    <a:pt x="44" y="22"/>
                  </a:lnTo>
                  <a:lnTo>
                    <a:pt x="48" y="28"/>
                  </a:lnTo>
                  <a:lnTo>
                    <a:pt x="51" y="31"/>
                  </a:lnTo>
                  <a:lnTo>
                    <a:pt x="53" y="34"/>
                  </a:lnTo>
                  <a:lnTo>
                    <a:pt x="57" y="39"/>
                  </a:lnTo>
                  <a:lnTo>
                    <a:pt x="64" y="45"/>
                  </a:lnTo>
                  <a:lnTo>
                    <a:pt x="65" y="48"/>
                  </a:lnTo>
                  <a:lnTo>
                    <a:pt x="68" y="51"/>
                  </a:lnTo>
                  <a:lnTo>
                    <a:pt x="70" y="55"/>
                  </a:lnTo>
                  <a:lnTo>
                    <a:pt x="72" y="55"/>
                  </a:lnTo>
                  <a:lnTo>
                    <a:pt x="72" y="56"/>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00" name="Freeform 13"/>
            <p:cNvSpPr>
              <a:spLocks/>
            </p:cNvSpPr>
            <p:nvPr/>
          </p:nvSpPr>
          <p:spPr bwMode="auto">
            <a:xfrm>
              <a:off x="5372803" y="1754552"/>
              <a:ext cx="71021" cy="10853"/>
            </a:xfrm>
            <a:custGeom>
              <a:avLst/>
              <a:gdLst>
                <a:gd name="T0" fmla="*/ 0 w 46"/>
                <a:gd name="T1" fmla="*/ 8 h 8"/>
                <a:gd name="T2" fmla="*/ 8 w 46"/>
                <a:gd name="T3" fmla="*/ 6 h 8"/>
                <a:gd name="T4" fmla="*/ 13 w 46"/>
                <a:gd name="T5" fmla="*/ 6 h 8"/>
                <a:gd name="T6" fmla="*/ 24 w 46"/>
                <a:gd name="T7" fmla="*/ 4 h 8"/>
                <a:gd name="T8" fmla="*/ 33 w 46"/>
                <a:gd name="T9" fmla="*/ 3 h 8"/>
                <a:gd name="T10" fmla="*/ 35 w 46"/>
                <a:gd name="T11" fmla="*/ 3 h 8"/>
                <a:gd name="T12" fmla="*/ 39 w 46"/>
                <a:gd name="T13" fmla="*/ 1 h 8"/>
                <a:gd name="T14" fmla="*/ 46 w 46"/>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8"/>
                <a:gd name="T26" fmla="*/ 46 w 4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8">
                  <a:moveTo>
                    <a:pt x="0" y="8"/>
                  </a:moveTo>
                  <a:lnTo>
                    <a:pt x="8" y="6"/>
                  </a:lnTo>
                  <a:lnTo>
                    <a:pt x="13" y="6"/>
                  </a:lnTo>
                  <a:lnTo>
                    <a:pt x="24" y="4"/>
                  </a:lnTo>
                  <a:lnTo>
                    <a:pt x="33" y="3"/>
                  </a:lnTo>
                  <a:lnTo>
                    <a:pt x="35" y="3"/>
                  </a:lnTo>
                  <a:lnTo>
                    <a:pt x="39" y="1"/>
                  </a:lnTo>
                  <a:lnTo>
                    <a:pt x="46"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01" name="Freeform 14"/>
            <p:cNvSpPr>
              <a:spLocks/>
            </p:cNvSpPr>
            <p:nvPr/>
          </p:nvSpPr>
          <p:spPr bwMode="auto">
            <a:xfrm>
              <a:off x="5443824" y="1675865"/>
              <a:ext cx="84172" cy="84113"/>
            </a:xfrm>
            <a:custGeom>
              <a:avLst/>
              <a:gdLst>
                <a:gd name="T0" fmla="*/ 0 w 52"/>
                <a:gd name="T1" fmla="*/ 50 h 53"/>
                <a:gd name="T2" fmla="*/ 1 w 52"/>
                <a:gd name="T3" fmla="*/ 50 h 53"/>
                <a:gd name="T4" fmla="*/ 1 w 52"/>
                <a:gd name="T5" fmla="*/ 49 h 53"/>
                <a:gd name="T6" fmla="*/ 4 w 52"/>
                <a:gd name="T7" fmla="*/ 46 h 53"/>
                <a:gd name="T8" fmla="*/ 6 w 52"/>
                <a:gd name="T9" fmla="*/ 43 h 53"/>
                <a:gd name="T10" fmla="*/ 8 w 52"/>
                <a:gd name="T11" fmla="*/ 42 h 53"/>
                <a:gd name="T12" fmla="*/ 8 w 52"/>
                <a:gd name="T13" fmla="*/ 41 h 53"/>
                <a:gd name="T14" fmla="*/ 9 w 52"/>
                <a:gd name="T15" fmla="*/ 39 h 53"/>
                <a:gd name="T16" fmla="*/ 10 w 52"/>
                <a:gd name="T17" fmla="*/ 38 h 53"/>
                <a:gd name="T18" fmla="*/ 13 w 52"/>
                <a:gd name="T19" fmla="*/ 34 h 53"/>
                <a:gd name="T20" fmla="*/ 14 w 52"/>
                <a:gd name="T21" fmla="*/ 34 h 53"/>
                <a:gd name="T22" fmla="*/ 14 w 52"/>
                <a:gd name="T23" fmla="*/ 34 h 53"/>
                <a:gd name="T24" fmla="*/ 14 w 52"/>
                <a:gd name="T25" fmla="*/ 33 h 53"/>
                <a:gd name="T26" fmla="*/ 14 w 52"/>
                <a:gd name="T27" fmla="*/ 33 h 53"/>
                <a:gd name="T28" fmla="*/ 17 w 52"/>
                <a:gd name="T29" fmla="*/ 34 h 53"/>
                <a:gd name="T30" fmla="*/ 18 w 52"/>
                <a:gd name="T31" fmla="*/ 34 h 53"/>
                <a:gd name="T32" fmla="*/ 20 w 52"/>
                <a:gd name="T33" fmla="*/ 35 h 53"/>
                <a:gd name="T34" fmla="*/ 26 w 52"/>
                <a:gd name="T35" fmla="*/ 39 h 53"/>
                <a:gd name="T36" fmla="*/ 31 w 52"/>
                <a:gd name="T37" fmla="*/ 42 h 53"/>
                <a:gd name="T38" fmla="*/ 31 w 52"/>
                <a:gd name="T39" fmla="*/ 42 h 53"/>
                <a:gd name="T40" fmla="*/ 42 w 52"/>
                <a:gd name="T41" fmla="*/ 49 h 53"/>
                <a:gd name="T42" fmla="*/ 48 w 52"/>
                <a:gd name="T43" fmla="*/ 53 h 53"/>
                <a:gd name="T44" fmla="*/ 50 w 52"/>
                <a:gd name="T45" fmla="*/ 43 h 53"/>
                <a:gd name="T46" fmla="*/ 52 w 52"/>
                <a:gd name="T47" fmla="*/ 34 h 53"/>
                <a:gd name="T48" fmla="*/ 47 w 52"/>
                <a:gd name="T49" fmla="*/ 29 h 53"/>
                <a:gd name="T50" fmla="*/ 46 w 52"/>
                <a:gd name="T51" fmla="*/ 25 h 53"/>
                <a:gd name="T52" fmla="*/ 43 w 52"/>
                <a:gd name="T53" fmla="*/ 21 h 53"/>
                <a:gd name="T54" fmla="*/ 40 w 52"/>
                <a:gd name="T55" fmla="*/ 16 h 53"/>
                <a:gd name="T56" fmla="*/ 38 w 52"/>
                <a:gd name="T57" fmla="*/ 12 h 53"/>
                <a:gd name="T58" fmla="*/ 39 w 52"/>
                <a:gd name="T59" fmla="*/ 7 h 53"/>
                <a:gd name="T60" fmla="*/ 39 w 52"/>
                <a:gd name="T61" fmla="*/ 4 h 53"/>
                <a:gd name="T62" fmla="*/ 39 w 52"/>
                <a:gd name="T63" fmla="*/ 3 h 53"/>
                <a:gd name="T64" fmla="*/ 40 w 52"/>
                <a:gd name="T65" fmla="*/ 0 h 53"/>
                <a:gd name="T66" fmla="*/ 42 w 52"/>
                <a:gd name="T67" fmla="*/ 0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53"/>
                <a:gd name="T104" fmla="*/ 52 w 52"/>
                <a:gd name="T105" fmla="*/ 53 h 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53">
                  <a:moveTo>
                    <a:pt x="0" y="50"/>
                  </a:moveTo>
                  <a:lnTo>
                    <a:pt x="1" y="50"/>
                  </a:lnTo>
                  <a:lnTo>
                    <a:pt x="1" y="49"/>
                  </a:lnTo>
                  <a:lnTo>
                    <a:pt x="4" y="46"/>
                  </a:lnTo>
                  <a:lnTo>
                    <a:pt x="6" y="43"/>
                  </a:lnTo>
                  <a:lnTo>
                    <a:pt x="8" y="42"/>
                  </a:lnTo>
                  <a:lnTo>
                    <a:pt x="8" y="41"/>
                  </a:lnTo>
                  <a:lnTo>
                    <a:pt x="9" y="39"/>
                  </a:lnTo>
                  <a:lnTo>
                    <a:pt x="10" y="38"/>
                  </a:lnTo>
                  <a:lnTo>
                    <a:pt x="13" y="34"/>
                  </a:lnTo>
                  <a:lnTo>
                    <a:pt x="14" y="34"/>
                  </a:lnTo>
                  <a:lnTo>
                    <a:pt x="14" y="33"/>
                  </a:lnTo>
                  <a:lnTo>
                    <a:pt x="17" y="34"/>
                  </a:lnTo>
                  <a:lnTo>
                    <a:pt x="18" y="34"/>
                  </a:lnTo>
                  <a:lnTo>
                    <a:pt x="20" y="35"/>
                  </a:lnTo>
                  <a:lnTo>
                    <a:pt x="26" y="39"/>
                  </a:lnTo>
                  <a:lnTo>
                    <a:pt x="31" y="42"/>
                  </a:lnTo>
                  <a:lnTo>
                    <a:pt x="42" y="49"/>
                  </a:lnTo>
                  <a:lnTo>
                    <a:pt x="48" y="53"/>
                  </a:lnTo>
                  <a:lnTo>
                    <a:pt x="50" y="43"/>
                  </a:lnTo>
                  <a:lnTo>
                    <a:pt x="52" y="34"/>
                  </a:lnTo>
                  <a:lnTo>
                    <a:pt x="47" y="29"/>
                  </a:lnTo>
                  <a:lnTo>
                    <a:pt x="46" y="25"/>
                  </a:lnTo>
                  <a:lnTo>
                    <a:pt x="43" y="21"/>
                  </a:lnTo>
                  <a:lnTo>
                    <a:pt x="40" y="16"/>
                  </a:lnTo>
                  <a:lnTo>
                    <a:pt x="38" y="12"/>
                  </a:lnTo>
                  <a:lnTo>
                    <a:pt x="39" y="7"/>
                  </a:lnTo>
                  <a:lnTo>
                    <a:pt x="39" y="4"/>
                  </a:lnTo>
                  <a:lnTo>
                    <a:pt x="39" y="3"/>
                  </a:lnTo>
                  <a:lnTo>
                    <a:pt x="40" y="0"/>
                  </a:lnTo>
                  <a:lnTo>
                    <a:pt x="42"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02" name="Freeform 15"/>
            <p:cNvSpPr>
              <a:spLocks/>
            </p:cNvSpPr>
            <p:nvPr/>
          </p:nvSpPr>
          <p:spPr bwMode="auto">
            <a:xfrm>
              <a:off x="5370174" y="1765405"/>
              <a:ext cx="52607" cy="206211"/>
            </a:xfrm>
            <a:custGeom>
              <a:avLst/>
              <a:gdLst>
                <a:gd name="T0" fmla="*/ 0 w 33"/>
                <a:gd name="T1" fmla="*/ 129 h 129"/>
                <a:gd name="T2" fmla="*/ 5 w 33"/>
                <a:gd name="T3" fmla="*/ 125 h 129"/>
                <a:gd name="T4" fmla="*/ 5 w 33"/>
                <a:gd name="T5" fmla="*/ 125 h 129"/>
                <a:gd name="T6" fmla="*/ 10 w 33"/>
                <a:gd name="T7" fmla="*/ 120 h 129"/>
                <a:gd name="T8" fmla="*/ 13 w 33"/>
                <a:gd name="T9" fmla="*/ 116 h 129"/>
                <a:gd name="T10" fmla="*/ 19 w 33"/>
                <a:gd name="T11" fmla="*/ 104 h 129"/>
                <a:gd name="T12" fmla="*/ 23 w 33"/>
                <a:gd name="T13" fmla="*/ 99 h 129"/>
                <a:gd name="T14" fmla="*/ 25 w 33"/>
                <a:gd name="T15" fmla="*/ 95 h 129"/>
                <a:gd name="T16" fmla="*/ 26 w 33"/>
                <a:gd name="T17" fmla="*/ 86 h 129"/>
                <a:gd name="T18" fmla="*/ 29 w 33"/>
                <a:gd name="T19" fmla="*/ 80 h 129"/>
                <a:gd name="T20" fmla="*/ 30 w 33"/>
                <a:gd name="T21" fmla="*/ 72 h 129"/>
                <a:gd name="T22" fmla="*/ 31 w 33"/>
                <a:gd name="T23" fmla="*/ 68 h 129"/>
                <a:gd name="T24" fmla="*/ 33 w 33"/>
                <a:gd name="T25" fmla="*/ 63 h 129"/>
                <a:gd name="T26" fmla="*/ 31 w 33"/>
                <a:gd name="T27" fmla="*/ 56 h 129"/>
                <a:gd name="T28" fmla="*/ 31 w 33"/>
                <a:gd name="T29" fmla="*/ 49 h 129"/>
                <a:gd name="T30" fmla="*/ 30 w 33"/>
                <a:gd name="T31" fmla="*/ 48 h 129"/>
                <a:gd name="T32" fmla="*/ 29 w 33"/>
                <a:gd name="T33" fmla="*/ 38 h 129"/>
                <a:gd name="T34" fmla="*/ 29 w 33"/>
                <a:gd name="T35" fmla="*/ 32 h 129"/>
                <a:gd name="T36" fmla="*/ 27 w 33"/>
                <a:gd name="T37" fmla="*/ 30 h 129"/>
                <a:gd name="T38" fmla="*/ 23 w 33"/>
                <a:gd name="T39" fmla="*/ 25 h 129"/>
                <a:gd name="T40" fmla="*/ 21 w 33"/>
                <a:gd name="T41" fmla="*/ 22 h 129"/>
                <a:gd name="T42" fmla="*/ 15 w 33"/>
                <a:gd name="T43" fmla="*/ 15 h 129"/>
                <a:gd name="T44" fmla="*/ 9 w 33"/>
                <a:gd name="T45" fmla="*/ 9 h 129"/>
                <a:gd name="T46" fmla="*/ 6 w 33"/>
                <a:gd name="T47" fmla="*/ 6 h 129"/>
                <a:gd name="T48" fmla="*/ 1 w 33"/>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129"/>
                <a:gd name="T77" fmla="*/ 33 w 33"/>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129">
                  <a:moveTo>
                    <a:pt x="0" y="129"/>
                  </a:moveTo>
                  <a:lnTo>
                    <a:pt x="5" y="125"/>
                  </a:lnTo>
                  <a:lnTo>
                    <a:pt x="10" y="120"/>
                  </a:lnTo>
                  <a:lnTo>
                    <a:pt x="13" y="116"/>
                  </a:lnTo>
                  <a:lnTo>
                    <a:pt x="19" y="104"/>
                  </a:lnTo>
                  <a:lnTo>
                    <a:pt x="23" y="99"/>
                  </a:lnTo>
                  <a:lnTo>
                    <a:pt x="25" y="95"/>
                  </a:lnTo>
                  <a:lnTo>
                    <a:pt x="26" y="86"/>
                  </a:lnTo>
                  <a:lnTo>
                    <a:pt x="29" y="80"/>
                  </a:lnTo>
                  <a:lnTo>
                    <a:pt x="30" y="72"/>
                  </a:lnTo>
                  <a:lnTo>
                    <a:pt x="31" y="68"/>
                  </a:lnTo>
                  <a:lnTo>
                    <a:pt x="33" y="63"/>
                  </a:lnTo>
                  <a:lnTo>
                    <a:pt x="31" y="56"/>
                  </a:lnTo>
                  <a:lnTo>
                    <a:pt x="31" y="49"/>
                  </a:lnTo>
                  <a:lnTo>
                    <a:pt x="30" y="48"/>
                  </a:lnTo>
                  <a:lnTo>
                    <a:pt x="29" y="38"/>
                  </a:lnTo>
                  <a:lnTo>
                    <a:pt x="29" y="32"/>
                  </a:lnTo>
                  <a:lnTo>
                    <a:pt x="27" y="30"/>
                  </a:lnTo>
                  <a:lnTo>
                    <a:pt x="23" y="25"/>
                  </a:lnTo>
                  <a:lnTo>
                    <a:pt x="21" y="22"/>
                  </a:lnTo>
                  <a:lnTo>
                    <a:pt x="15" y="15"/>
                  </a:lnTo>
                  <a:lnTo>
                    <a:pt x="9" y="9"/>
                  </a:lnTo>
                  <a:lnTo>
                    <a:pt x="6" y="6"/>
                  </a:lnTo>
                  <a:lnTo>
                    <a:pt x="1"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03" name="Freeform 16"/>
            <p:cNvSpPr>
              <a:spLocks/>
            </p:cNvSpPr>
            <p:nvPr/>
          </p:nvSpPr>
          <p:spPr bwMode="auto">
            <a:xfrm>
              <a:off x="5091354" y="1971617"/>
              <a:ext cx="326166" cy="86826"/>
            </a:xfrm>
            <a:custGeom>
              <a:avLst/>
              <a:gdLst>
                <a:gd name="T0" fmla="*/ 0 w 206"/>
                <a:gd name="T1" fmla="*/ 19 h 54"/>
                <a:gd name="T2" fmla="*/ 11 w 206"/>
                <a:gd name="T3" fmla="*/ 13 h 54"/>
                <a:gd name="T4" fmla="*/ 17 w 206"/>
                <a:gd name="T5" fmla="*/ 10 h 54"/>
                <a:gd name="T6" fmla="*/ 20 w 206"/>
                <a:gd name="T7" fmla="*/ 8 h 54"/>
                <a:gd name="T8" fmla="*/ 28 w 206"/>
                <a:gd name="T9" fmla="*/ 4 h 54"/>
                <a:gd name="T10" fmla="*/ 30 w 206"/>
                <a:gd name="T11" fmla="*/ 7 h 54"/>
                <a:gd name="T12" fmla="*/ 36 w 206"/>
                <a:gd name="T13" fmla="*/ 11 h 54"/>
                <a:gd name="T14" fmla="*/ 42 w 206"/>
                <a:gd name="T15" fmla="*/ 17 h 54"/>
                <a:gd name="T16" fmla="*/ 49 w 206"/>
                <a:gd name="T17" fmla="*/ 24 h 54"/>
                <a:gd name="T18" fmla="*/ 55 w 206"/>
                <a:gd name="T19" fmla="*/ 23 h 54"/>
                <a:gd name="T20" fmla="*/ 61 w 206"/>
                <a:gd name="T21" fmla="*/ 21 h 54"/>
                <a:gd name="T22" fmla="*/ 70 w 206"/>
                <a:gd name="T23" fmla="*/ 20 h 54"/>
                <a:gd name="T24" fmla="*/ 76 w 206"/>
                <a:gd name="T25" fmla="*/ 20 h 54"/>
                <a:gd name="T26" fmla="*/ 84 w 206"/>
                <a:gd name="T27" fmla="*/ 19 h 54"/>
                <a:gd name="T28" fmla="*/ 89 w 206"/>
                <a:gd name="T29" fmla="*/ 20 h 54"/>
                <a:gd name="T30" fmla="*/ 95 w 206"/>
                <a:gd name="T31" fmla="*/ 23 h 54"/>
                <a:gd name="T32" fmla="*/ 100 w 206"/>
                <a:gd name="T33" fmla="*/ 24 h 54"/>
                <a:gd name="T34" fmla="*/ 109 w 206"/>
                <a:gd name="T35" fmla="*/ 28 h 54"/>
                <a:gd name="T36" fmla="*/ 113 w 206"/>
                <a:gd name="T37" fmla="*/ 29 h 54"/>
                <a:gd name="T38" fmla="*/ 121 w 206"/>
                <a:gd name="T39" fmla="*/ 32 h 54"/>
                <a:gd name="T40" fmla="*/ 121 w 206"/>
                <a:gd name="T41" fmla="*/ 33 h 54"/>
                <a:gd name="T42" fmla="*/ 131 w 206"/>
                <a:gd name="T43" fmla="*/ 36 h 54"/>
                <a:gd name="T44" fmla="*/ 137 w 206"/>
                <a:gd name="T45" fmla="*/ 38 h 54"/>
                <a:gd name="T46" fmla="*/ 142 w 206"/>
                <a:gd name="T47" fmla="*/ 40 h 54"/>
                <a:gd name="T48" fmla="*/ 152 w 206"/>
                <a:gd name="T49" fmla="*/ 44 h 54"/>
                <a:gd name="T50" fmla="*/ 157 w 206"/>
                <a:gd name="T51" fmla="*/ 46 h 54"/>
                <a:gd name="T52" fmla="*/ 163 w 206"/>
                <a:gd name="T53" fmla="*/ 49 h 54"/>
                <a:gd name="T54" fmla="*/ 164 w 206"/>
                <a:gd name="T55" fmla="*/ 49 h 54"/>
                <a:gd name="T56" fmla="*/ 169 w 206"/>
                <a:gd name="T57" fmla="*/ 50 h 54"/>
                <a:gd name="T58" fmla="*/ 178 w 206"/>
                <a:gd name="T59" fmla="*/ 54 h 54"/>
                <a:gd name="T60" fmla="*/ 182 w 206"/>
                <a:gd name="T61" fmla="*/ 49 h 54"/>
                <a:gd name="T62" fmla="*/ 184 w 206"/>
                <a:gd name="T63" fmla="*/ 46 h 54"/>
                <a:gd name="T64" fmla="*/ 186 w 206"/>
                <a:gd name="T65" fmla="*/ 42 h 54"/>
                <a:gd name="T66" fmla="*/ 186 w 206"/>
                <a:gd name="T67" fmla="*/ 42 h 54"/>
                <a:gd name="T68" fmla="*/ 191 w 206"/>
                <a:gd name="T69" fmla="*/ 34 h 54"/>
                <a:gd name="T70" fmla="*/ 194 w 206"/>
                <a:gd name="T71" fmla="*/ 32 h 54"/>
                <a:gd name="T72" fmla="*/ 195 w 206"/>
                <a:gd name="T73" fmla="*/ 29 h 54"/>
                <a:gd name="T74" fmla="*/ 199 w 206"/>
                <a:gd name="T75" fmla="*/ 25 h 54"/>
                <a:gd name="T76" fmla="*/ 206 w 206"/>
                <a:gd name="T77" fmla="*/ 16 h 54"/>
                <a:gd name="T78" fmla="*/ 197 w 206"/>
                <a:gd name="T79" fmla="*/ 12 h 54"/>
                <a:gd name="T80" fmla="*/ 189 w 206"/>
                <a:gd name="T81" fmla="*/ 10 h 54"/>
                <a:gd name="T82" fmla="*/ 185 w 206"/>
                <a:gd name="T83" fmla="*/ 7 h 54"/>
                <a:gd name="T84" fmla="*/ 182 w 206"/>
                <a:gd name="T85" fmla="*/ 6 h 54"/>
                <a:gd name="T86" fmla="*/ 176 w 206"/>
                <a:gd name="T87" fmla="*/ 0 h 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
                <a:gd name="T133" fmla="*/ 0 h 54"/>
                <a:gd name="T134" fmla="*/ 206 w 206"/>
                <a:gd name="T135" fmla="*/ 54 h 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 h="54">
                  <a:moveTo>
                    <a:pt x="0" y="19"/>
                  </a:moveTo>
                  <a:lnTo>
                    <a:pt x="11" y="13"/>
                  </a:lnTo>
                  <a:lnTo>
                    <a:pt x="17" y="10"/>
                  </a:lnTo>
                  <a:lnTo>
                    <a:pt x="20" y="8"/>
                  </a:lnTo>
                  <a:lnTo>
                    <a:pt x="28" y="4"/>
                  </a:lnTo>
                  <a:lnTo>
                    <a:pt x="30" y="7"/>
                  </a:lnTo>
                  <a:lnTo>
                    <a:pt x="36" y="11"/>
                  </a:lnTo>
                  <a:lnTo>
                    <a:pt x="42" y="17"/>
                  </a:lnTo>
                  <a:lnTo>
                    <a:pt x="49" y="24"/>
                  </a:lnTo>
                  <a:lnTo>
                    <a:pt x="55" y="23"/>
                  </a:lnTo>
                  <a:lnTo>
                    <a:pt x="61" y="21"/>
                  </a:lnTo>
                  <a:lnTo>
                    <a:pt x="70" y="20"/>
                  </a:lnTo>
                  <a:lnTo>
                    <a:pt x="76" y="20"/>
                  </a:lnTo>
                  <a:lnTo>
                    <a:pt x="84" y="19"/>
                  </a:lnTo>
                  <a:lnTo>
                    <a:pt x="89" y="20"/>
                  </a:lnTo>
                  <a:lnTo>
                    <a:pt x="95" y="23"/>
                  </a:lnTo>
                  <a:lnTo>
                    <a:pt x="100" y="24"/>
                  </a:lnTo>
                  <a:lnTo>
                    <a:pt x="109" y="28"/>
                  </a:lnTo>
                  <a:lnTo>
                    <a:pt x="113" y="29"/>
                  </a:lnTo>
                  <a:lnTo>
                    <a:pt x="121" y="32"/>
                  </a:lnTo>
                  <a:lnTo>
                    <a:pt x="121" y="33"/>
                  </a:lnTo>
                  <a:lnTo>
                    <a:pt x="131" y="36"/>
                  </a:lnTo>
                  <a:lnTo>
                    <a:pt x="137" y="38"/>
                  </a:lnTo>
                  <a:lnTo>
                    <a:pt x="142" y="40"/>
                  </a:lnTo>
                  <a:lnTo>
                    <a:pt x="152" y="44"/>
                  </a:lnTo>
                  <a:lnTo>
                    <a:pt x="157" y="46"/>
                  </a:lnTo>
                  <a:lnTo>
                    <a:pt x="163" y="49"/>
                  </a:lnTo>
                  <a:lnTo>
                    <a:pt x="164" y="49"/>
                  </a:lnTo>
                  <a:lnTo>
                    <a:pt x="169" y="50"/>
                  </a:lnTo>
                  <a:lnTo>
                    <a:pt x="178" y="54"/>
                  </a:lnTo>
                  <a:lnTo>
                    <a:pt x="182" y="49"/>
                  </a:lnTo>
                  <a:lnTo>
                    <a:pt x="184" y="46"/>
                  </a:lnTo>
                  <a:lnTo>
                    <a:pt x="186" y="42"/>
                  </a:lnTo>
                  <a:lnTo>
                    <a:pt x="191" y="34"/>
                  </a:lnTo>
                  <a:lnTo>
                    <a:pt x="194" y="32"/>
                  </a:lnTo>
                  <a:lnTo>
                    <a:pt x="195" y="29"/>
                  </a:lnTo>
                  <a:lnTo>
                    <a:pt x="199" y="25"/>
                  </a:lnTo>
                  <a:lnTo>
                    <a:pt x="206" y="16"/>
                  </a:lnTo>
                  <a:lnTo>
                    <a:pt x="197" y="12"/>
                  </a:lnTo>
                  <a:lnTo>
                    <a:pt x="189" y="10"/>
                  </a:lnTo>
                  <a:lnTo>
                    <a:pt x="185" y="7"/>
                  </a:lnTo>
                  <a:lnTo>
                    <a:pt x="182" y="6"/>
                  </a:lnTo>
                  <a:lnTo>
                    <a:pt x="176"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04" name="Freeform 17"/>
            <p:cNvSpPr>
              <a:spLocks/>
            </p:cNvSpPr>
            <p:nvPr/>
          </p:nvSpPr>
          <p:spPr bwMode="auto">
            <a:xfrm>
              <a:off x="4954575" y="2183255"/>
              <a:ext cx="13151" cy="27133"/>
            </a:xfrm>
            <a:custGeom>
              <a:avLst/>
              <a:gdLst>
                <a:gd name="T0" fmla="*/ 0 w 9"/>
                <a:gd name="T1" fmla="*/ 18 h 18"/>
                <a:gd name="T2" fmla="*/ 3 w 9"/>
                <a:gd name="T3" fmla="*/ 13 h 18"/>
                <a:gd name="T4" fmla="*/ 7 w 9"/>
                <a:gd name="T5" fmla="*/ 5 h 18"/>
                <a:gd name="T6" fmla="*/ 9 w 9"/>
                <a:gd name="T7" fmla="*/ 0 h 18"/>
                <a:gd name="T8" fmla="*/ 0 60000 65536"/>
                <a:gd name="T9" fmla="*/ 0 60000 65536"/>
                <a:gd name="T10" fmla="*/ 0 60000 65536"/>
                <a:gd name="T11" fmla="*/ 0 60000 65536"/>
                <a:gd name="T12" fmla="*/ 0 w 9"/>
                <a:gd name="T13" fmla="*/ 0 h 18"/>
                <a:gd name="T14" fmla="*/ 9 w 9"/>
                <a:gd name="T15" fmla="*/ 18 h 18"/>
              </a:gdLst>
              <a:ahLst/>
              <a:cxnLst>
                <a:cxn ang="T8">
                  <a:pos x="T0" y="T1"/>
                </a:cxn>
                <a:cxn ang="T9">
                  <a:pos x="T2" y="T3"/>
                </a:cxn>
                <a:cxn ang="T10">
                  <a:pos x="T4" y="T5"/>
                </a:cxn>
                <a:cxn ang="T11">
                  <a:pos x="T6" y="T7"/>
                </a:cxn>
              </a:cxnLst>
              <a:rect l="T12" t="T13" r="T14" b="T15"/>
              <a:pathLst>
                <a:path w="9" h="18">
                  <a:moveTo>
                    <a:pt x="0" y="18"/>
                  </a:moveTo>
                  <a:lnTo>
                    <a:pt x="3" y="13"/>
                  </a:lnTo>
                  <a:lnTo>
                    <a:pt x="7" y="5"/>
                  </a:lnTo>
                  <a:lnTo>
                    <a:pt x="9"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05" name="Freeform 18"/>
            <p:cNvSpPr>
              <a:spLocks/>
            </p:cNvSpPr>
            <p:nvPr/>
          </p:nvSpPr>
          <p:spPr bwMode="auto">
            <a:xfrm>
              <a:off x="4967726" y="2001462"/>
              <a:ext cx="136779" cy="238771"/>
            </a:xfrm>
            <a:custGeom>
              <a:avLst/>
              <a:gdLst>
                <a:gd name="T0" fmla="*/ 0 w 85"/>
                <a:gd name="T1" fmla="*/ 114 h 150"/>
                <a:gd name="T2" fmla="*/ 7 w 85"/>
                <a:gd name="T3" fmla="*/ 117 h 150"/>
                <a:gd name="T4" fmla="*/ 8 w 85"/>
                <a:gd name="T5" fmla="*/ 117 h 150"/>
                <a:gd name="T6" fmla="*/ 12 w 85"/>
                <a:gd name="T7" fmla="*/ 120 h 150"/>
                <a:gd name="T8" fmla="*/ 12 w 85"/>
                <a:gd name="T9" fmla="*/ 120 h 150"/>
                <a:gd name="T10" fmla="*/ 16 w 85"/>
                <a:gd name="T11" fmla="*/ 121 h 150"/>
                <a:gd name="T12" fmla="*/ 21 w 85"/>
                <a:gd name="T13" fmla="*/ 124 h 150"/>
                <a:gd name="T14" fmla="*/ 26 w 85"/>
                <a:gd name="T15" fmla="*/ 127 h 150"/>
                <a:gd name="T16" fmla="*/ 33 w 85"/>
                <a:gd name="T17" fmla="*/ 129 h 150"/>
                <a:gd name="T18" fmla="*/ 39 w 85"/>
                <a:gd name="T19" fmla="*/ 133 h 150"/>
                <a:gd name="T20" fmla="*/ 43 w 85"/>
                <a:gd name="T21" fmla="*/ 137 h 150"/>
                <a:gd name="T22" fmla="*/ 51 w 85"/>
                <a:gd name="T23" fmla="*/ 142 h 150"/>
                <a:gd name="T24" fmla="*/ 58 w 85"/>
                <a:gd name="T25" fmla="*/ 146 h 150"/>
                <a:gd name="T26" fmla="*/ 63 w 85"/>
                <a:gd name="T27" fmla="*/ 150 h 150"/>
                <a:gd name="T28" fmla="*/ 64 w 85"/>
                <a:gd name="T29" fmla="*/ 145 h 150"/>
                <a:gd name="T30" fmla="*/ 68 w 85"/>
                <a:gd name="T31" fmla="*/ 137 h 150"/>
                <a:gd name="T32" fmla="*/ 70 w 85"/>
                <a:gd name="T33" fmla="*/ 132 h 150"/>
                <a:gd name="T34" fmla="*/ 71 w 85"/>
                <a:gd name="T35" fmla="*/ 128 h 150"/>
                <a:gd name="T36" fmla="*/ 72 w 85"/>
                <a:gd name="T37" fmla="*/ 123 h 150"/>
                <a:gd name="T38" fmla="*/ 73 w 85"/>
                <a:gd name="T39" fmla="*/ 123 h 150"/>
                <a:gd name="T40" fmla="*/ 75 w 85"/>
                <a:gd name="T41" fmla="*/ 117 h 150"/>
                <a:gd name="T42" fmla="*/ 76 w 85"/>
                <a:gd name="T43" fmla="*/ 116 h 150"/>
                <a:gd name="T44" fmla="*/ 76 w 85"/>
                <a:gd name="T45" fmla="*/ 114 h 150"/>
                <a:gd name="T46" fmla="*/ 77 w 85"/>
                <a:gd name="T47" fmla="*/ 111 h 150"/>
                <a:gd name="T48" fmla="*/ 80 w 85"/>
                <a:gd name="T49" fmla="*/ 103 h 150"/>
                <a:gd name="T50" fmla="*/ 83 w 85"/>
                <a:gd name="T51" fmla="*/ 95 h 150"/>
                <a:gd name="T52" fmla="*/ 84 w 85"/>
                <a:gd name="T53" fmla="*/ 91 h 150"/>
                <a:gd name="T54" fmla="*/ 85 w 85"/>
                <a:gd name="T55" fmla="*/ 89 h 150"/>
                <a:gd name="T56" fmla="*/ 84 w 85"/>
                <a:gd name="T57" fmla="*/ 81 h 150"/>
                <a:gd name="T58" fmla="*/ 83 w 85"/>
                <a:gd name="T59" fmla="*/ 76 h 150"/>
                <a:gd name="T60" fmla="*/ 83 w 85"/>
                <a:gd name="T61" fmla="*/ 73 h 150"/>
                <a:gd name="T62" fmla="*/ 83 w 85"/>
                <a:gd name="T63" fmla="*/ 70 h 150"/>
                <a:gd name="T64" fmla="*/ 81 w 85"/>
                <a:gd name="T65" fmla="*/ 64 h 150"/>
                <a:gd name="T66" fmla="*/ 81 w 85"/>
                <a:gd name="T67" fmla="*/ 60 h 150"/>
                <a:gd name="T68" fmla="*/ 80 w 85"/>
                <a:gd name="T69" fmla="*/ 51 h 150"/>
                <a:gd name="T70" fmla="*/ 79 w 85"/>
                <a:gd name="T71" fmla="*/ 43 h 150"/>
                <a:gd name="T72" fmla="*/ 77 w 85"/>
                <a:gd name="T73" fmla="*/ 34 h 150"/>
                <a:gd name="T74" fmla="*/ 77 w 85"/>
                <a:gd name="T75" fmla="*/ 31 h 150"/>
                <a:gd name="T76" fmla="*/ 77 w 85"/>
                <a:gd name="T77" fmla="*/ 30 h 150"/>
                <a:gd name="T78" fmla="*/ 77 w 85"/>
                <a:gd name="T79" fmla="*/ 27 h 150"/>
                <a:gd name="T80" fmla="*/ 77 w 85"/>
                <a:gd name="T81" fmla="*/ 26 h 150"/>
                <a:gd name="T82" fmla="*/ 77 w 85"/>
                <a:gd name="T83" fmla="*/ 21 h 150"/>
                <a:gd name="T84" fmla="*/ 77 w 85"/>
                <a:gd name="T85" fmla="*/ 18 h 150"/>
                <a:gd name="T86" fmla="*/ 77 w 85"/>
                <a:gd name="T87" fmla="*/ 13 h 150"/>
                <a:gd name="T88" fmla="*/ 77 w 85"/>
                <a:gd name="T89" fmla="*/ 11 h 150"/>
                <a:gd name="T90" fmla="*/ 77 w 85"/>
                <a:gd name="T91" fmla="*/ 8 h 150"/>
                <a:gd name="T92" fmla="*/ 77 w 85"/>
                <a:gd name="T93" fmla="*/ 0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5"/>
                <a:gd name="T142" fmla="*/ 0 h 150"/>
                <a:gd name="T143" fmla="*/ 85 w 85"/>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5" h="150">
                  <a:moveTo>
                    <a:pt x="0" y="114"/>
                  </a:moveTo>
                  <a:lnTo>
                    <a:pt x="7" y="117"/>
                  </a:lnTo>
                  <a:lnTo>
                    <a:pt x="8" y="117"/>
                  </a:lnTo>
                  <a:lnTo>
                    <a:pt x="12" y="120"/>
                  </a:lnTo>
                  <a:lnTo>
                    <a:pt x="16" y="121"/>
                  </a:lnTo>
                  <a:lnTo>
                    <a:pt x="21" y="124"/>
                  </a:lnTo>
                  <a:lnTo>
                    <a:pt x="26" y="127"/>
                  </a:lnTo>
                  <a:lnTo>
                    <a:pt x="33" y="129"/>
                  </a:lnTo>
                  <a:lnTo>
                    <a:pt x="39" y="133"/>
                  </a:lnTo>
                  <a:lnTo>
                    <a:pt x="43" y="137"/>
                  </a:lnTo>
                  <a:lnTo>
                    <a:pt x="51" y="142"/>
                  </a:lnTo>
                  <a:lnTo>
                    <a:pt x="58" y="146"/>
                  </a:lnTo>
                  <a:lnTo>
                    <a:pt x="63" y="150"/>
                  </a:lnTo>
                  <a:lnTo>
                    <a:pt x="64" y="145"/>
                  </a:lnTo>
                  <a:lnTo>
                    <a:pt x="68" y="137"/>
                  </a:lnTo>
                  <a:lnTo>
                    <a:pt x="70" y="132"/>
                  </a:lnTo>
                  <a:lnTo>
                    <a:pt x="71" y="128"/>
                  </a:lnTo>
                  <a:lnTo>
                    <a:pt x="72" y="123"/>
                  </a:lnTo>
                  <a:lnTo>
                    <a:pt x="73" y="123"/>
                  </a:lnTo>
                  <a:lnTo>
                    <a:pt x="75" y="117"/>
                  </a:lnTo>
                  <a:lnTo>
                    <a:pt x="76" y="116"/>
                  </a:lnTo>
                  <a:lnTo>
                    <a:pt x="76" y="114"/>
                  </a:lnTo>
                  <a:lnTo>
                    <a:pt x="77" y="111"/>
                  </a:lnTo>
                  <a:lnTo>
                    <a:pt x="80" y="103"/>
                  </a:lnTo>
                  <a:lnTo>
                    <a:pt x="83" y="95"/>
                  </a:lnTo>
                  <a:lnTo>
                    <a:pt x="84" y="91"/>
                  </a:lnTo>
                  <a:lnTo>
                    <a:pt x="85" y="89"/>
                  </a:lnTo>
                  <a:lnTo>
                    <a:pt x="84" y="81"/>
                  </a:lnTo>
                  <a:lnTo>
                    <a:pt x="83" y="76"/>
                  </a:lnTo>
                  <a:lnTo>
                    <a:pt x="83" y="73"/>
                  </a:lnTo>
                  <a:lnTo>
                    <a:pt x="83" y="70"/>
                  </a:lnTo>
                  <a:lnTo>
                    <a:pt x="81" y="64"/>
                  </a:lnTo>
                  <a:lnTo>
                    <a:pt x="81" y="60"/>
                  </a:lnTo>
                  <a:lnTo>
                    <a:pt x="80" y="51"/>
                  </a:lnTo>
                  <a:lnTo>
                    <a:pt x="79" y="43"/>
                  </a:lnTo>
                  <a:lnTo>
                    <a:pt x="77" y="34"/>
                  </a:lnTo>
                  <a:lnTo>
                    <a:pt x="77" y="31"/>
                  </a:lnTo>
                  <a:lnTo>
                    <a:pt x="77" y="30"/>
                  </a:lnTo>
                  <a:lnTo>
                    <a:pt x="77" y="27"/>
                  </a:lnTo>
                  <a:lnTo>
                    <a:pt x="77" y="26"/>
                  </a:lnTo>
                  <a:lnTo>
                    <a:pt x="77" y="21"/>
                  </a:lnTo>
                  <a:lnTo>
                    <a:pt x="77" y="18"/>
                  </a:lnTo>
                  <a:lnTo>
                    <a:pt x="77" y="13"/>
                  </a:lnTo>
                  <a:lnTo>
                    <a:pt x="77" y="11"/>
                  </a:lnTo>
                  <a:lnTo>
                    <a:pt x="77" y="8"/>
                  </a:lnTo>
                  <a:lnTo>
                    <a:pt x="77"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06" name="Freeform 19"/>
            <p:cNvSpPr>
              <a:spLocks/>
            </p:cNvSpPr>
            <p:nvPr/>
          </p:nvSpPr>
          <p:spPr bwMode="auto">
            <a:xfrm>
              <a:off x="4859882" y="2210388"/>
              <a:ext cx="94693" cy="173652"/>
            </a:xfrm>
            <a:custGeom>
              <a:avLst/>
              <a:gdLst>
                <a:gd name="T0" fmla="*/ 0 w 59"/>
                <a:gd name="T1" fmla="*/ 109 h 109"/>
                <a:gd name="T2" fmla="*/ 1 w 59"/>
                <a:gd name="T3" fmla="*/ 99 h 109"/>
                <a:gd name="T4" fmla="*/ 4 w 59"/>
                <a:gd name="T5" fmla="*/ 92 h 109"/>
                <a:gd name="T6" fmla="*/ 5 w 59"/>
                <a:gd name="T7" fmla="*/ 85 h 109"/>
                <a:gd name="T8" fmla="*/ 7 w 59"/>
                <a:gd name="T9" fmla="*/ 77 h 109"/>
                <a:gd name="T10" fmla="*/ 8 w 59"/>
                <a:gd name="T11" fmla="*/ 71 h 109"/>
                <a:gd name="T12" fmla="*/ 11 w 59"/>
                <a:gd name="T13" fmla="*/ 61 h 109"/>
                <a:gd name="T14" fmla="*/ 12 w 59"/>
                <a:gd name="T15" fmla="*/ 56 h 109"/>
                <a:gd name="T16" fmla="*/ 13 w 59"/>
                <a:gd name="T17" fmla="*/ 51 h 109"/>
                <a:gd name="T18" fmla="*/ 14 w 59"/>
                <a:gd name="T19" fmla="*/ 43 h 109"/>
                <a:gd name="T20" fmla="*/ 16 w 59"/>
                <a:gd name="T21" fmla="*/ 38 h 109"/>
                <a:gd name="T22" fmla="*/ 21 w 59"/>
                <a:gd name="T23" fmla="*/ 33 h 109"/>
                <a:gd name="T24" fmla="*/ 25 w 59"/>
                <a:gd name="T25" fmla="*/ 29 h 109"/>
                <a:gd name="T26" fmla="*/ 33 w 59"/>
                <a:gd name="T27" fmla="*/ 22 h 109"/>
                <a:gd name="T28" fmla="*/ 34 w 59"/>
                <a:gd name="T29" fmla="*/ 21 h 109"/>
                <a:gd name="T30" fmla="*/ 37 w 59"/>
                <a:gd name="T31" fmla="*/ 18 h 109"/>
                <a:gd name="T32" fmla="*/ 37 w 59"/>
                <a:gd name="T33" fmla="*/ 18 h 109"/>
                <a:gd name="T34" fmla="*/ 43 w 59"/>
                <a:gd name="T35" fmla="*/ 13 h 109"/>
                <a:gd name="T36" fmla="*/ 46 w 59"/>
                <a:gd name="T37" fmla="*/ 10 h 109"/>
                <a:gd name="T38" fmla="*/ 52 w 59"/>
                <a:gd name="T39" fmla="*/ 5 h 109"/>
                <a:gd name="T40" fmla="*/ 59 w 59"/>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109"/>
                <a:gd name="T65" fmla="*/ 59 w 59"/>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109">
                  <a:moveTo>
                    <a:pt x="0" y="109"/>
                  </a:moveTo>
                  <a:lnTo>
                    <a:pt x="1" y="99"/>
                  </a:lnTo>
                  <a:lnTo>
                    <a:pt x="4" y="92"/>
                  </a:lnTo>
                  <a:lnTo>
                    <a:pt x="5" y="85"/>
                  </a:lnTo>
                  <a:lnTo>
                    <a:pt x="7" y="77"/>
                  </a:lnTo>
                  <a:lnTo>
                    <a:pt x="8" y="71"/>
                  </a:lnTo>
                  <a:lnTo>
                    <a:pt x="11" y="61"/>
                  </a:lnTo>
                  <a:lnTo>
                    <a:pt x="12" y="56"/>
                  </a:lnTo>
                  <a:lnTo>
                    <a:pt x="13" y="51"/>
                  </a:lnTo>
                  <a:lnTo>
                    <a:pt x="14" y="43"/>
                  </a:lnTo>
                  <a:lnTo>
                    <a:pt x="16" y="38"/>
                  </a:lnTo>
                  <a:lnTo>
                    <a:pt x="21" y="33"/>
                  </a:lnTo>
                  <a:lnTo>
                    <a:pt x="25" y="29"/>
                  </a:lnTo>
                  <a:lnTo>
                    <a:pt x="33" y="22"/>
                  </a:lnTo>
                  <a:lnTo>
                    <a:pt x="34" y="21"/>
                  </a:lnTo>
                  <a:lnTo>
                    <a:pt x="37" y="18"/>
                  </a:lnTo>
                  <a:lnTo>
                    <a:pt x="43" y="13"/>
                  </a:lnTo>
                  <a:lnTo>
                    <a:pt x="46" y="10"/>
                  </a:lnTo>
                  <a:lnTo>
                    <a:pt x="52" y="5"/>
                  </a:lnTo>
                  <a:lnTo>
                    <a:pt x="59"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07" name="Freeform 20"/>
            <p:cNvSpPr>
              <a:spLocks/>
            </p:cNvSpPr>
            <p:nvPr/>
          </p:nvSpPr>
          <p:spPr bwMode="auto">
            <a:xfrm>
              <a:off x="4786232" y="2432879"/>
              <a:ext cx="52607" cy="113959"/>
            </a:xfrm>
            <a:custGeom>
              <a:avLst/>
              <a:gdLst>
                <a:gd name="T0" fmla="*/ 26 w 33"/>
                <a:gd name="T1" fmla="*/ 73 h 73"/>
                <a:gd name="T2" fmla="*/ 22 w 33"/>
                <a:gd name="T3" fmla="*/ 65 h 73"/>
                <a:gd name="T4" fmla="*/ 18 w 33"/>
                <a:gd name="T5" fmla="*/ 60 h 73"/>
                <a:gd name="T6" fmla="*/ 13 w 33"/>
                <a:gd name="T7" fmla="*/ 49 h 73"/>
                <a:gd name="T8" fmla="*/ 10 w 33"/>
                <a:gd name="T9" fmla="*/ 44 h 73"/>
                <a:gd name="T10" fmla="*/ 10 w 33"/>
                <a:gd name="T11" fmla="*/ 44 h 73"/>
                <a:gd name="T12" fmla="*/ 6 w 33"/>
                <a:gd name="T13" fmla="*/ 39 h 73"/>
                <a:gd name="T14" fmla="*/ 0 w 33"/>
                <a:gd name="T15" fmla="*/ 27 h 73"/>
                <a:gd name="T16" fmla="*/ 3 w 33"/>
                <a:gd name="T17" fmla="*/ 19 h 73"/>
                <a:gd name="T18" fmla="*/ 4 w 33"/>
                <a:gd name="T19" fmla="*/ 13 h 73"/>
                <a:gd name="T20" fmla="*/ 6 w 33"/>
                <a:gd name="T21" fmla="*/ 5 h 73"/>
                <a:gd name="T22" fmla="*/ 16 w 33"/>
                <a:gd name="T23" fmla="*/ 2 h 73"/>
                <a:gd name="T24" fmla="*/ 20 w 33"/>
                <a:gd name="T25" fmla="*/ 2 h 73"/>
                <a:gd name="T26" fmla="*/ 29 w 33"/>
                <a:gd name="T27" fmla="*/ 1 h 73"/>
                <a:gd name="T28" fmla="*/ 33 w 33"/>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73"/>
                <a:gd name="T47" fmla="*/ 33 w 33"/>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73">
                  <a:moveTo>
                    <a:pt x="26" y="73"/>
                  </a:moveTo>
                  <a:lnTo>
                    <a:pt x="22" y="65"/>
                  </a:lnTo>
                  <a:lnTo>
                    <a:pt x="18" y="60"/>
                  </a:lnTo>
                  <a:lnTo>
                    <a:pt x="13" y="49"/>
                  </a:lnTo>
                  <a:lnTo>
                    <a:pt x="10" y="44"/>
                  </a:lnTo>
                  <a:lnTo>
                    <a:pt x="6" y="39"/>
                  </a:lnTo>
                  <a:lnTo>
                    <a:pt x="0" y="27"/>
                  </a:lnTo>
                  <a:lnTo>
                    <a:pt x="3" y="19"/>
                  </a:lnTo>
                  <a:lnTo>
                    <a:pt x="4" y="13"/>
                  </a:lnTo>
                  <a:lnTo>
                    <a:pt x="6" y="5"/>
                  </a:lnTo>
                  <a:lnTo>
                    <a:pt x="16" y="2"/>
                  </a:lnTo>
                  <a:lnTo>
                    <a:pt x="20" y="2"/>
                  </a:lnTo>
                  <a:lnTo>
                    <a:pt x="29" y="1"/>
                  </a:lnTo>
                  <a:lnTo>
                    <a:pt x="33"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08" name="Freeform 21"/>
            <p:cNvSpPr>
              <a:spLocks/>
            </p:cNvSpPr>
            <p:nvPr/>
          </p:nvSpPr>
          <p:spPr bwMode="auto">
            <a:xfrm>
              <a:off x="4825686" y="2546838"/>
              <a:ext cx="15782" cy="103106"/>
            </a:xfrm>
            <a:custGeom>
              <a:avLst/>
              <a:gdLst>
                <a:gd name="T0" fmla="*/ 0 w 9"/>
                <a:gd name="T1" fmla="*/ 64 h 64"/>
                <a:gd name="T2" fmla="*/ 5 w 9"/>
                <a:gd name="T3" fmla="*/ 59 h 64"/>
                <a:gd name="T4" fmla="*/ 6 w 9"/>
                <a:gd name="T5" fmla="*/ 59 h 64"/>
                <a:gd name="T6" fmla="*/ 8 w 9"/>
                <a:gd name="T7" fmla="*/ 56 h 64"/>
                <a:gd name="T8" fmla="*/ 8 w 9"/>
                <a:gd name="T9" fmla="*/ 51 h 64"/>
                <a:gd name="T10" fmla="*/ 8 w 9"/>
                <a:gd name="T11" fmla="*/ 47 h 64"/>
                <a:gd name="T12" fmla="*/ 8 w 9"/>
                <a:gd name="T13" fmla="*/ 42 h 64"/>
                <a:gd name="T14" fmla="*/ 8 w 9"/>
                <a:gd name="T15" fmla="*/ 39 h 64"/>
                <a:gd name="T16" fmla="*/ 9 w 9"/>
                <a:gd name="T17" fmla="*/ 27 h 64"/>
                <a:gd name="T18" fmla="*/ 9 w 9"/>
                <a:gd name="T19" fmla="*/ 22 h 64"/>
                <a:gd name="T20" fmla="*/ 9 w 9"/>
                <a:gd name="T21" fmla="*/ 21 h 64"/>
                <a:gd name="T22" fmla="*/ 9 w 9"/>
                <a:gd name="T23" fmla="*/ 14 h 64"/>
                <a:gd name="T24" fmla="*/ 5 w 9"/>
                <a:gd name="T25" fmla="*/ 7 h 64"/>
                <a:gd name="T26" fmla="*/ 1 w 9"/>
                <a:gd name="T27" fmla="*/ 0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64"/>
                <a:gd name="T44" fmla="*/ 9 w 9"/>
                <a:gd name="T45" fmla="*/ 64 h 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64">
                  <a:moveTo>
                    <a:pt x="0" y="64"/>
                  </a:moveTo>
                  <a:lnTo>
                    <a:pt x="5" y="59"/>
                  </a:lnTo>
                  <a:lnTo>
                    <a:pt x="6" y="59"/>
                  </a:lnTo>
                  <a:lnTo>
                    <a:pt x="8" y="56"/>
                  </a:lnTo>
                  <a:lnTo>
                    <a:pt x="8" y="51"/>
                  </a:lnTo>
                  <a:lnTo>
                    <a:pt x="8" y="47"/>
                  </a:lnTo>
                  <a:lnTo>
                    <a:pt x="8" y="42"/>
                  </a:lnTo>
                  <a:lnTo>
                    <a:pt x="8" y="39"/>
                  </a:lnTo>
                  <a:lnTo>
                    <a:pt x="9" y="27"/>
                  </a:lnTo>
                  <a:lnTo>
                    <a:pt x="9" y="22"/>
                  </a:lnTo>
                  <a:lnTo>
                    <a:pt x="9" y="21"/>
                  </a:lnTo>
                  <a:lnTo>
                    <a:pt x="9" y="14"/>
                  </a:lnTo>
                  <a:lnTo>
                    <a:pt x="5" y="7"/>
                  </a:lnTo>
                  <a:lnTo>
                    <a:pt x="1"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09" name="Freeform 22"/>
            <p:cNvSpPr>
              <a:spLocks/>
            </p:cNvSpPr>
            <p:nvPr/>
          </p:nvSpPr>
          <p:spPr bwMode="auto">
            <a:xfrm>
              <a:off x="4699428" y="2649944"/>
              <a:ext cx="126258" cy="195358"/>
            </a:xfrm>
            <a:custGeom>
              <a:avLst/>
              <a:gdLst>
                <a:gd name="T0" fmla="*/ 0 w 79"/>
                <a:gd name="T1" fmla="*/ 123 h 123"/>
                <a:gd name="T2" fmla="*/ 2 w 79"/>
                <a:gd name="T3" fmla="*/ 121 h 123"/>
                <a:gd name="T4" fmla="*/ 9 w 79"/>
                <a:gd name="T5" fmla="*/ 114 h 123"/>
                <a:gd name="T6" fmla="*/ 12 w 79"/>
                <a:gd name="T7" fmla="*/ 107 h 123"/>
                <a:gd name="T8" fmla="*/ 17 w 79"/>
                <a:gd name="T9" fmla="*/ 98 h 123"/>
                <a:gd name="T10" fmla="*/ 19 w 79"/>
                <a:gd name="T11" fmla="*/ 94 h 123"/>
                <a:gd name="T12" fmla="*/ 21 w 79"/>
                <a:gd name="T13" fmla="*/ 90 h 123"/>
                <a:gd name="T14" fmla="*/ 24 w 79"/>
                <a:gd name="T15" fmla="*/ 84 h 123"/>
                <a:gd name="T16" fmla="*/ 25 w 79"/>
                <a:gd name="T17" fmla="*/ 81 h 123"/>
                <a:gd name="T18" fmla="*/ 28 w 79"/>
                <a:gd name="T19" fmla="*/ 76 h 123"/>
                <a:gd name="T20" fmla="*/ 32 w 79"/>
                <a:gd name="T21" fmla="*/ 68 h 123"/>
                <a:gd name="T22" fmla="*/ 33 w 79"/>
                <a:gd name="T23" fmla="*/ 66 h 123"/>
                <a:gd name="T24" fmla="*/ 38 w 79"/>
                <a:gd name="T25" fmla="*/ 56 h 123"/>
                <a:gd name="T26" fmla="*/ 40 w 79"/>
                <a:gd name="T27" fmla="*/ 52 h 123"/>
                <a:gd name="T28" fmla="*/ 43 w 79"/>
                <a:gd name="T29" fmla="*/ 47 h 123"/>
                <a:gd name="T30" fmla="*/ 47 w 79"/>
                <a:gd name="T31" fmla="*/ 39 h 123"/>
                <a:gd name="T32" fmla="*/ 51 w 79"/>
                <a:gd name="T33" fmla="*/ 29 h 123"/>
                <a:gd name="T34" fmla="*/ 55 w 79"/>
                <a:gd name="T35" fmla="*/ 24 h 123"/>
                <a:gd name="T36" fmla="*/ 60 w 79"/>
                <a:gd name="T37" fmla="*/ 17 h 123"/>
                <a:gd name="T38" fmla="*/ 63 w 79"/>
                <a:gd name="T39" fmla="*/ 16 h 123"/>
                <a:gd name="T40" fmla="*/ 67 w 79"/>
                <a:gd name="T41" fmla="*/ 9 h 123"/>
                <a:gd name="T42" fmla="*/ 76 w 79"/>
                <a:gd name="T43" fmla="*/ 3 h 123"/>
                <a:gd name="T44" fmla="*/ 79 w 79"/>
                <a:gd name="T45" fmla="*/ 0 h 1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9"/>
                <a:gd name="T70" fmla="*/ 0 h 123"/>
                <a:gd name="T71" fmla="*/ 79 w 79"/>
                <a:gd name="T72" fmla="*/ 123 h 1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9" h="123">
                  <a:moveTo>
                    <a:pt x="0" y="123"/>
                  </a:moveTo>
                  <a:lnTo>
                    <a:pt x="2" y="121"/>
                  </a:lnTo>
                  <a:lnTo>
                    <a:pt x="9" y="114"/>
                  </a:lnTo>
                  <a:lnTo>
                    <a:pt x="12" y="107"/>
                  </a:lnTo>
                  <a:lnTo>
                    <a:pt x="17" y="98"/>
                  </a:lnTo>
                  <a:lnTo>
                    <a:pt x="19" y="94"/>
                  </a:lnTo>
                  <a:lnTo>
                    <a:pt x="21" y="90"/>
                  </a:lnTo>
                  <a:lnTo>
                    <a:pt x="24" y="84"/>
                  </a:lnTo>
                  <a:lnTo>
                    <a:pt x="25" y="81"/>
                  </a:lnTo>
                  <a:lnTo>
                    <a:pt x="28" y="76"/>
                  </a:lnTo>
                  <a:lnTo>
                    <a:pt x="32" y="68"/>
                  </a:lnTo>
                  <a:lnTo>
                    <a:pt x="33" y="66"/>
                  </a:lnTo>
                  <a:lnTo>
                    <a:pt x="38" y="56"/>
                  </a:lnTo>
                  <a:lnTo>
                    <a:pt x="40" y="52"/>
                  </a:lnTo>
                  <a:lnTo>
                    <a:pt x="43" y="47"/>
                  </a:lnTo>
                  <a:lnTo>
                    <a:pt x="47" y="39"/>
                  </a:lnTo>
                  <a:lnTo>
                    <a:pt x="51" y="29"/>
                  </a:lnTo>
                  <a:lnTo>
                    <a:pt x="55" y="24"/>
                  </a:lnTo>
                  <a:lnTo>
                    <a:pt x="60" y="17"/>
                  </a:lnTo>
                  <a:lnTo>
                    <a:pt x="63" y="16"/>
                  </a:lnTo>
                  <a:lnTo>
                    <a:pt x="67" y="9"/>
                  </a:lnTo>
                  <a:lnTo>
                    <a:pt x="76" y="3"/>
                  </a:lnTo>
                  <a:lnTo>
                    <a:pt x="79"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10" name="Freeform 23"/>
            <p:cNvSpPr>
              <a:spLocks/>
            </p:cNvSpPr>
            <p:nvPr/>
          </p:nvSpPr>
          <p:spPr bwMode="auto">
            <a:xfrm>
              <a:off x="4528455" y="2845302"/>
              <a:ext cx="170973" cy="195358"/>
            </a:xfrm>
            <a:custGeom>
              <a:avLst/>
              <a:gdLst>
                <a:gd name="T0" fmla="*/ 1 w 108"/>
                <a:gd name="T1" fmla="*/ 123 h 123"/>
                <a:gd name="T2" fmla="*/ 0 w 108"/>
                <a:gd name="T3" fmla="*/ 113 h 123"/>
                <a:gd name="T4" fmla="*/ 7 w 108"/>
                <a:gd name="T5" fmla="*/ 113 h 123"/>
                <a:gd name="T6" fmla="*/ 10 w 108"/>
                <a:gd name="T7" fmla="*/ 113 h 123"/>
                <a:gd name="T8" fmla="*/ 18 w 108"/>
                <a:gd name="T9" fmla="*/ 111 h 123"/>
                <a:gd name="T10" fmla="*/ 24 w 108"/>
                <a:gd name="T11" fmla="*/ 111 h 123"/>
                <a:gd name="T12" fmla="*/ 31 w 108"/>
                <a:gd name="T13" fmla="*/ 110 h 123"/>
                <a:gd name="T14" fmla="*/ 36 w 108"/>
                <a:gd name="T15" fmla="*/ 110 h 123"/>
                <a:gd name="T16" fmla="*/ 43 w 108"/>
                <a:gd name="T17" fmla="*/ 109 h 123"/>
                <a:gd name="T18" fmla="*/ 55 w 108"/>
                <a:gd name="T19" fmla="*/ 108 h 123"/>
                <a:gd name="T20" fmla="*/ 65 w 108"/>
                <a:gd name="T21" fmla="*/ 101 h 123"/>
                <a:gd name="T22" fmla="*/ 73 w 108"/>
                <a:gd name="T23" fmla="*/ 96 h 123"/>
                <a:gd name="T24" fmla="*/ 76 w 108"/>
                <a:gd name="T25" fmla="*/ 93 h 123"/>
                <a:gd name="T26" fmla="*/ 85 w 108"/>
                <a:gd name="T27" fmla="*/ 87 h 123"/>
                <a:gd name="T28" fmla="*/ 89 w 108"/>
                <a:gd name="T29" fmla="*/ 84 h 123"/>
                <a:gd name="T30" fmla="*/ 96 w 108"/>
                <a:gd name="T31" fmla="*/ 77 h 123"/>
                <a:gd name="T32" fmla="*/ 99 w 108"/>
                <a:gd name="T33" fmla="*/ 76 h 123"/>
                <a:gd name="T34" fmla="*/ 103 w 108"/>
                <a:gd name="T35" fmla="*/ 73 h 123"/>
                <a:gd name="T36" fmla="*/ 102 w 108"/>
                <a:gd name="T37" fmla="*/ 68 h 123"/>
                <a:gd name="T38" fmla="*/ 99 w 108"/>
                <a:gd name="T39" fmla="*/ 56 h 123"/>
                <a:gd name="T40" fmla="*/ 98 w 108"/>
                <a:gd name="T41" fmla="*/ 50 h 123"/>
                <a:gd name="T42" fmla="*/ 98 w 108"/>
                <a:gd name="T43" fmla="*/ 45 h 123"/>
                <a:gd name="T44" fmla="*/ 95 w 108"/>
                <a:gd name="T45" fmla="*/ 34 h 123"/>
                <a:gd name="T46" fmla="*/ 93 w 108"/>
                <a:gd name="T47" fmla="*/ 24 h 123"/>
                <a:gd name="T48" fmla="*/ 91 w 108"/>
                <a:gd name="T49" fmla="*/ 20 h 123"/>
                <a:gd name="T50" fmla="*/ 96 w 108"/>
                <a:gd name="T51" fmla="*/ 12 h 123"/>
                <a:gd name="T52" fmla="*/ 99 w 108"/>
                <a:gd name="T53" fmla="*/ 9 h 123"/>
                <a:gd name="T54" fmla="*/ 106 w 108"/>
                <a:gd name="T55" fmla="*/ 3 h 123"/>
                <a:gd name="T56" fmla="*/ 108 w 108"/>
                <a:gd name="T57" fmla="*/ 0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8"/>
                <a:gd name="T88" fmla="*/ 0 h 123"/>
                <a:gd name="T89" fmla="*/ 108 w 108"/>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8" h="123">
                  <a:moveTo>
                    <a:pt x="1" y="123"/>
                  </a:moveTo>
                  <a:lnTo>
                    <a:pt x="0" y="113"/>
                  </a:lnTo>
                  <a:lnTo>
                    <a:pt x="7" y="113"/>
                  </a:lnTo>
                  <a:lnTo>
                    <a:pt x="10" y="113"/>
                  </a:lnTo>
                  <a:lnTo>
                    <a:pt x="18" y="111"/>
                  </a:lnTo>
                  <a:lnTo>
                    <a:pt x="24" y="111"/>
                  </a:lnTo>
                  <a:lnTo>
                    <a:pt x="31" y="110"/>
                  </a:lnTo>
                  <a:lnTo>
                    <a:pt x="36" y="110"/>
                  </a:lnTo>
                  <a:lnTo>
                    <a:pt x="43" y="109"/>
                  </a:lnTo>
                  <a:lnTo>
                    <a:pt x="55" y="108"/>
                  </a:lnTo>
                  <a:lnTo>
                    <a:pt x="65" y="101"/>
                  </a:lnTo>
                  <a:lnTo>
                    <a:pt x="73" y="96"/>
                  </a:lnTo>
                  <a:lnTo>
                    <a:pt x="76" y="93"/>
                  </a:lnTo>
                  <a:lnTo>
                    <a:pt x="85" y="87"/>
                  </a:lnTo>
                  <a:lnTo>
                    <a:pt x="89" y="84"/>
                  </a:lnTo>
                  <a:lnTo>
                    <a:pt x="96" y="77"/>
                  </a:lnTo>
                  <a:lnTo>
                    <a:pt x="99" y="76"/>
                  </a:lnTo>
                  <a:lnTo>
                    <a:pt x="103" y="73"/>
                  </a:lnTo>
                  <a:lnTo>
                    <a:pt x="102" y="68"/>
                  </a:lnTo>
                  <a:lnTo>
                    <a:pt x="99" y="56"/>
                  </a:lnTo>
                  <a:lnTo>
                    <a:pt x="98" y="50"/>
                  </a:lnTo>
                  <a:lnTo>
                    <a:pt x="98" y="45"/>
                  </a:lnTo>
                  <a:lnTo>
                    <a:pt x="95" y="34"/>
                  </a:lnTo>
                  <a:lnTo>
                    <a:pt x="93" y="24"/>
                  </a:lnTo>
                  <a:lnTo>
                    <a:pt x="91" y="20"/>
                  </a:lnTo>
                  <a:lnTo>
                    <a:pt x="96" y="12"/>
                  </a:lnTo>
                  <a:lnTo>
                    <a:pt x="99" y="9"/>
                  </a:lnTo>
                  <a:lnTo>
                    <a:pt x="106" y="3"/>
                  </a:lnTo>
                  <a:lnTo>
                    <a:pt x="108"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11" name="Freeform 24"/>
            <p:cNvSpPr>
              <a:spLocks/>
            </p:cNvSpPr>
            <p:nvPr/>
          </p:nvSpPr>
          <p:spPr bwMode="auto">
            <a:xfrm>
              <a:off x="4531085" y="3040660"/>
              <a:ext cx="13153" cy="97679"/>
            </a:xfrm>
            <a:custGeom>
              <a:avLst/>
              <a:gdLst>
                <a:gd name="T0" fmla="*/ 8 w 8"/>
                <a:gd name="T1" fmla="*/ 62 h 62"/>
                <a:gd name="T2" fmla="*/ 6 w 8"/>
                <a:gd name="T3" fmla="*/ 57 h 62"/>
                <a:gd name="T4" fmla="*/ 5 w 8"/>
                <a:gd name="T5" fmla="*/ 51 h 62"/>
                <a:gd name="T6" fmla="*/ 5 w 8"/>
                <a:gd name="T7" fmla="*/ 51 h 62"/>
                <a:gd name="T8" fmla="*/ 5 w 8"/>
                <a:gd name="T9" fmla="*/ 47 h 62"/>
                <a:gd name="T10" fmla="*/ 5 w 8"/>
                <a:gd name="T11" fmla="*/ 45 h 62"/>
                <a:gd name="T12" fmla="*/ 4 w 8"/>
                <a:gd name="T13" fmla="*/ 37 h 62"/>
                <a:gd name="T14" fmla="*/ 4 w 8"/>
                <a:gd name="T15" fmla="*/ 32 h 62"/>
                <a:gd name="T16" fmla="*/ 3 w 8"/>
                <a:gd name="T17" fmla="*/ 25 h 62"/>
                <a:gd name="T18" fmla="*/ 3 w 8"/>
                <a:gd name="T19" fmla="*/ 20 h 62"/>
                <a:gd name="T20" fmla="*/ 1 w 8"/>
                <a:gd name="T21" fmla="*/ 15 h 62"/>
                <a:gd name="T22" fmla="*/ 1 w 8"/>
                <a:gd name="T23" fmla="*/ 11 h 62"/>
                <a:gd name="T24" fmla="*/ 0 w 8"/>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62"/>
                <a:gd name="T41" fmla="*/ 8 w 8"/>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62">
                  <a:moveTo>
                    <a:pt x="8" y="62"/>
                  </a:moveTo>
                  <a:lnTo>
                    <a:pt x="6" y="57"/>
                  </a:lnTo>
                  <a:lnTo>
                    <a:pt x="5" y="51"/>
                  </a:lnTo>
                  <a:lnTo>
                    <a:pt x="5" y="47"/>
                  </a:lnTo>
                  <a:lnTo>
                    <a:pt x="5" y="45"/>
                  </a:lnTo>
                  <a:lnTo>
                    <a:pt x="4" y="37"/>
                  </a:lnTo>
                  <a:lnTo>
                    <a:pt x="4" y="32"/>
                  </a:lnTo>
                  <a:lnTo>
                    <a:pt x="3" y="25"/>
                  </a:lnTo>
                  <a:lnTo>
                    <a:pt x="3" y="20"/>
                  </a:lnTo>
                  <a:lnTo>
                    <a:pt x="1" y="15"/>
                  </a:lnTo>
                  <a:lnTo>
                    <a:pt x="1" y="11"/>
                  </a:lnTo>
                  <a:lnTo>
                    <a:pt x="0"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12" name="Freeform 25"/>
            <p:cNvSpPr>
              <a:spLocks/>
            </p:cNvSpPr>
            <p:nvPr/>
          </p:nvSpPr>
          <p:spPr bwMode="auto">
            <a:xfrm>
              <a:off x="4491630" y="3138339"/>
              <a:ext cx="52607" cy="312030"/>
            </a:xfrm>
            <a:custGeom>
              <a:avLst/>
              <a:gdLst>
                <a:gd name="T0" fmla="*/ 0 w 34"/>
                <a:gd name="T1" fmla="*/ 196 h 196"/>
                <a:gd name="T2" fmla="*/ 1 w 34"/>
                <a:gd name="T3" fmla="*/ 191 h 196"/>
                <a:gd name="T4" fmla="*/ 3 w 34"/>
                <a:gd name="T5" fmla="*/ 186 h 196"/>
                <a:gd name="T6" fmla="*/ 4 w 34"/>
                <a:gd name="T7" fmla="*/ 176 h 196"/>
                <a:gd name="T8" fmla="*/ 5 w 34"/>
                <a:gd name="T9" fmla="*/ 171 h 196"/>
                <a:gd name="T10" fmla="*/ 7 w 34"/>
                <a:gd name="T11" fmla="*/ 162 h 196"/>
                <a:gd name="T12" fmla="*/ 11 w 34"/>
                <a:gd name="T13" fmla="*/ 158 h 196"/>
                <a:gd name="T14" fmla="*/ 11 w 34"/>
                <a:gd name="T15" fmla="*/ 158 h 196"/>
                <a:gd name="T16" fmla="*/ 17 w 34"/>
                <a:gd name="T17" fmla="*/ 150 h 196"/>
                <a:gd name="T18" fmla="*/ 21 w 34"/>
                <a:gd name="T19" fmla="*/ 146 h 196"/>
                <a:gd name="T20" fmla="*/ 21 w 34"/>
                <a:gd name="T21" fmla="*/ 136 h 196"/>
                <a:gd name="T22" fmla="*/ 20 w 34"/>
                <a:gd name="T23" fmla="*/ 129 h 196"/>
                <a:gd name="T24" fmla="*/ 20 w 34"/>
                <a:gd name="T25" fmla="*/ 118 h 196"/>
                <a:gd name="T26" fmla="*/ 20 w 34"/>
                <a:gd name="T27" fmla="*/ 114 h 196"/>
                <a:gd name="T28" fmla="*/ 20 w 34"/>
                <a:gd name="T29" fmla="*/ 111 h 196"/>
                <a:gd name="T30" fmla="*/ 20 w 34"/>
                <a:gd name="T31" fmla="*/ 110 h 196"/>
                <a:gd name="T32" fmla="*/ 20 w 34"/>
                <a:gd name="T33" fmla="*/ 107 h 196"/>
                <a:gd name="T34" fmla="*/ 20 w 34"/>
                <a:gd name="T35" fmla="*/ 98 h 196"/>
                <a:gd name="T36" fmla="*/ 20 w 34"/>
                <a:gd name="T37" fmla="*/ 90 h 196"/>
                <a:gd name="T38" fmla="*/ 21 w 34"/>
                <a:gd name="T39" fmla="*/ 86 h 196"/>
                <a:gd name="T40" fmla="*/ 21 w 34"/>
                <a:gd name="T41" fmla="*/ 82 h 196"/>
                <a:gd name="T42" fmla="*/ 22 w 34"/>
                <a:gd name="T43" fmla="*/ 73 h 196"/>
                <a:gd name="T44" fmla="*/ 22 w 34"/>
                <a:gd name="T45" fmla="*/ 67 h 196"/>
                <a:gd name="T46" fmla="*/ 24 w 34"/>
                <a:gd name="T47" fmla="*/ 56 h 196"/>
                <a:gd name="T48" fmla="*/ 25 w 34"/>
                <a:gd name="T49" fmla="*/ 48 h 196"/>
                <a:gd name="T50" fmla="*/ 25 w 34"/>
                <a:gd name="T51" fmla="*/ 43 h 196"/>
                <a:gd name="T52" fmla="*/ 28 w 34"/>
                <a:gd name="T53" fmla="*/ 34 h 196"/>
                <a:gd name="T54" fmla="*/ 29 w 34"/>
                <a:gd name="T55" fmla="*/ 30 h 196"/>
                <a:gd name="T56" fmla="*/ 30 w 34"/>
                <a:gd name="T57" fmla="*/ 29 h 196"/>
                <a:gd name="T58" fmla="*/ 31 w 34"/>
                <a:gd name="T59" fmla="*/ 22 h 196"/>
                <a:gd name="T60" fmla="*/ 34 w 34"/>
                <a:gd name="T61" fmla="*/ 13 h 196"/>
                <a:gd name="T62" fmla="*/ 33 w 34"/>
                <a:gd name="T63" fmla="*/ 4 h 196"/>
                <a:gd name="T64" fmla="*/ 33 w 34"/>
                <a:gd name="T65" fmla="*/ 0 h 1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196"/>
                <a:gd name="T101" fmla="*/ 34 w 34"/>
                <a:gd name="T102" fmla="*/ 196 h 1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196">
                  <a:moveTo>
                    <a:pt x="0" y="196"/>
                  </a:moveTo>
                  <a:lnTo>
                    <a:pt x="1" y="191"/>
                  </a:lnTo>
                  <a:lnTo>
                    <a:pt x="3" y="186"/>
                  </a:lnTo>
                  <a:lnTo>
                    <a:pt x="4" y="176"/>
                  </a:lnTo>
                  <a:lnTo>
                    <a:pt x="5" y="171"/>
                  </a:lnTo>
                  <a:lnTo>
                    <a:pt x="7" y="162"/>
                  </a:lnTo>
                  <a:lnTo>
                    <a:pt x="11" y="158"/>
                  </a:lnTo>
                  <a:lnTo>
                    <a:pt x="17" y="150"/>
                  </a:lnTo>
                  <a:lnTo>
                    <a:pt x="21" y="146"/>
                  </a:lnTo>
                  <a:lnTo>
                    <a:pt x="21" y="136"/>
                  </a:lnTo>
                  <a:lnTo>
                    <a:pt x="20" y="129"/>
                  </a:lnTo>
                  <a:lnTo>
                    <a:pt x="20" y="118"/>
                  </a:lnTo>
                  <a:lnTo>
                    <a:pt x="20" y="114"/>
                  </a:lnTo>
                  <a:lnTo>
                    <a:pt x="20" y="111"/>
                  </a:lnTo>
                  <a:lnTo>
                    <a:pt x="20" y="110"/>
                  </a:lnTo>
                  <a:lnTo>
                    <a:pt x="20" y="107"/>
                  </a:lnTo>
                  <a:lnTo>
                    <a:pt x="20" y="98"/>
                  </a:lnTo>
                  <a:lnTo>
                    <a:pt x="20" y="90"/>
                  </a:lnTo>
                  <a:lnTo>
                    <a:pt x="21" y="86"/>
                  </a:lnTo>
                  <a:lnTo>
                    <a:pt x="21" y="82"/>
                  </a:lnTo>
                  <a:lnTo>
                    <a:pt x="22" y="73"/>
                  </a:lnTo>
                  <a:lnTo>
                    <a:pt x="22" y="67"/>
                  </a:lnTo>
                  <a:lnTo>
                    <a:pt x="24" y="56"/>
                  </a:lnTo>
                  <a:lnTo>
                    <a:pt x="25" y="48"/>
                  </a:lnTo>
                  <a:lnTo>
                    <a:pt x="25" y="43"/>
                  </a:lnTo>
                  <a:lnTo>
                    <a:pt x="28" y="34"/>
                  </a:lnTo>
                  <a:lnTo>
                    <a:pt x="29" y="30"/>
                  </a:lnTo>
                  <a:lnTo>
                    <a:pt x="30" y="29"/>
                  </a:lnTo>
                  <a:lnTo>
                    <a:pt x="31" y="22"/>
                  </a:lnTo>
                  <a:lnTo>
                    <a:pt x="34" y="13"/>
                  </a:lnTo>
                  <a:lnTo>
                    <a:pt x="33" y="4"/>
                  </a:lnTo>
                  <a:lnTo>
                    <a:pt x="33"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13" name="Freeform 26"/>
            <p:cNvSpPr>
              <a:spLocks/>
            </p:cNvSpPr>
            <p:nvPr/>
          </p:nvSpPr>
          <p:spPr bwMode="auto">
            <a:xfrm>
              <a:off x="4417980" y="3450369"/>
              <a:ext cx="73650" cy="124812"/>
            </a:xfrm>
            <a:custGeom>
              <a:avLst/>
              <a:gdLst>
                <a:gd name="T0" fmla="*/ 0 w 46"/>
                <a:gd name="T1" fmla="*/ 79 h 79"/>
                <a:gd name="T2" fmla="*/ 5 w 46"/>
                <a:gd name="T3" fmla="*/ 69 h 79"/>
                <a:gd name="T4" fmla="*/ 11 w 46"/>
                <a:gd name="T5" fmla="*/ 62 h 79"/>
                <a:gd name="T6" fmla="*/ 15 w 46"/>
                <a:gd name="T7" fmla="*/ 55 h 79"/>
                <a:gd name="T8" fmla="*/ 15 w 46"/>
                <a:gd name="T9" fmla="*/ 52 h 79"/>
                <a:gd name="T10" fmla="*/ 16 w 46"/>
                <a:gd name="T11" fmla="*/ 52 h 79"/>
                <a:gd name="T12" fmla="*/ 17 w 46"/>
                <a:gd name="T13" fmla="*/ 49 h 79"/>
                <a:gd name="T14" fmla="*/ 20 w 46"/>
                <a:gd name="T15" fmla="*/ 45 h 79"/>
                <a:gd name="T16" fmla="*/ 22 w 46"/>
                <a:gd name="T17" fmla="*/ 39 h 79"/>
                <a:gd name="T18" fmla="*/ 24 w 46"/>
                <a:gd name="T19" fmla="*/ 38 h 79"/>
                <a:gd name="T20" fmla="*/ 29 w 46"/>
                <a:gd name="T21" fmla="*/ 29 h 79"/>
                <a:gd name="T22" fmla="*/ 34 w 46"/>
                <a:gd name="T23" fmla="*/ 20 h 79"/>
                <a:gd name="T24" fmla="*/ 37 w 46"/>
                <a:gd name="T25" fmla="*/ 16 h 79"/>
                <a:gd name="T26" fmla="*/ 42 w 46"/>
                <a:gd name="T27" fmla="*/ 7 h 79"/>
                <a:gd name="T28" fmla="*/ 46 w 46"/>
                <a:gd name="T29" fmla="*/ 0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79"/>
                <a:gd name="T47" fmla="*/ 46 w 46"/>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79">
                  <a:moveTo>
                    <a:pt x="0" y="79"/>
                  </a:moveTo>
                  <a:lnTo>
                    <a:pt x="5" y="69"/>
                  </a:lnTo>
                  <a:lnTo>
                    <a:pt x="11" y="62"/>
                  </a:lnTo>
                  <a:lnTo>
                    <a:pt x="15" y="55"/>
                  </a:lnTo>
                  <a:lnTo>
                    <a:pt x="15" y="52"/>
                  </a:lnTo>
                  <a:lnTo>
                    <a:pt x="16" y="52"/>
                  </a:lnTo>
                  <a:lnTo>
                    <a:pt x="17" y="49"/>
                  </a:lnTo>
                  <a:lnTo>
                    <a:pt x="20" y="45"/>
                  </a:lnTo>
                  <a:lnTo>
                    <a:pt x="22" y="39"/>
                  </a:lnTo>
                  <a:lnTo>
                    <a:pt x="24" y="38"/>
                  </a:lnTo>
                  <a:lnTo>
                    <a:pt x="29" y="29"/>
                  </a:lnTo>
                  <a:lnTo>
                    <a:pt x="34" y="20"/>
                  </a:lnTo>
                  <a:lnTo>
                    <a:pt x="37" y="16"/>
                  </a:lnTo>
                  <a:lnTo>
                    <a:pt x="42" y="7"/>
                  </a:lnTo>
                  <a:lnTo>
                    <a:pt x="46"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14" name="Freeform 27"/>
            <p:cNvSpPr>
              <a:spLocks/>
            </p:cNvSpPr>
            <p:nvPr/>
          </p:nvSpPr>
          <p:spPr bwMode="auto">
            <a:xfrm>
              <a:off x="4065510" y="5238440"/>
              <a:ext cx="47347" cy="135665"/>
            </a:xfrm>
            <a:custGeom>
              <a:avLst/>
              <a:gdLst>
                <a:gd name="T0" fmla="*/ 30 w 30"/>
                <a:gd name="T1" fmla="*/ 85 h 85"/>
                <a:gd name="T2" fmla="*/ 28 w 30"/>
                <a:gd name="T3" fmla="*/ 79 h 85"/>
                <a:gd name="T4" fmla="*/ 26 w 30"/>
                <a:gd name="T5" fmla="*/ 76 h 85"/>
                <a:gd name="T6" fmla="*/ 25 w 30"/>
                <a:gd name="T7" fmla="*/ 72 h 85"/>
                <a:gd name="T8" fmla="*/ 22 w 30"/>
                <a:gd name="T9" fmla="*/ 70 h 85"/>
                <a:gd name="T10" fmla="*/ 19 w 30"/>
                <a:gd name="T11" fmla="*/ 66 h 85"/>
                <a:gd name="T12" fmla="*/ 19 w 30"/>
                <a:gd name="T13" fmla="*/ 59 h 85"/>
                <a:gd name="T14" fmla="*/ 19 w 30"/>
                <a:gd name="T15" fmla="*/ 54 h 85"/>
                <a:gd name="T16" fmla="*/ 17 w 30"/>
                <a:gd name="T17" fmla="*/ 47 h 85"/>
                <a:gd name="T18" fmla="*/ 14 w 30"/>
                <a:gd name="T19" fmla="*/ 43 h 85"/>
                <a:gd name="T20" fmla="*/ 10 w 30"/>
                <a:gd name="T21" fmla="*/ 37 h 85"/>
                <a:gd name="T22" fmla="*/ 8 w 30"/>
                <a:gd name="T23" fmla="*/ 33 h 85"/>
                <a:gd name="T24" fmla="*/ 5 w 30"/>
                <a:gd name="T25" fmla="*/ 29 h 85"/>
                <a:gd name="T26" fmla="*/ 5 w 30"/>
                <a:gd name="T27" fmla="*/ 29 h 85"/>
                <a:gd name="T28" fmla="*/ 4 w 30"/>
                <a:gd name="T29" fmla="*/ 23 h 85"/>
                <a:gd name="T30" fmla="*/ 4 w 30"/>
                <a:gd name="T31" fmla="*/ 20 h 85"/>
                <a:gd name="T32" fmla="*/ 2 w 30"/>
                <a:gd name="T33" fmla="*/ 15 h 85"/>
                <a:gd name="T34" fmla="*/ 1 w 30"/>
                <a:gd name="T35" fmla="*/ 7 h 85"/>
                <a:gd name="T36" fmla="*/ 0 w 30"/>
                <a:gd name="T37" fmla="*/ 2 h 85"/>
                <a:gd name="T38" fmla="*/ 0 w 30"/>
                <a:gd name="T39" fmla="*/ 0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85"/>
                <a:gd name="T62" fmla="*/ 30 w 30"/>
                <a:gd name="T63" fmla="*/ 85 h 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85">
                  <a:moveTo>
                    <a:pt x="30" y="85"/>
                  </a:moveTo>
                  <a:lnTo>
                    <a:pt x="28" y="79"/>
                  </a:lnTo>
                  <a:lnTo>
                    <a:pt x="26" y="76"/>
                  </a:lnTo>
                  <a:lnTo>
                    <a:pt x="25" y="72"/>
                  </a:lnTo>
                  <a:lnTo>
                    <a:pt x="22" y="70"/>
                  </a:lnTo>
                  <a:lnTo>
                    <a:pt x="19" y="66"/>
                  </a:lnTo>
                  <a:lnTo>
                    <a:pt x="19" y="59"/>
                  </a:lnTo>
                  <a:lnTo>
                    <a:pt x="19" y="54"/>
                  </a:lnTo>
                  <a:lnTo>
                    <a:pt x="17" y="47"/>
                  </a:lnTo>
                  <a:lnTo>
                    <a:pt x="14" y="43"/>
                  </a:lnTo>
                  <a:lnTo>
                    <a:pt x="10" y="37"/>
                  </a:lnTo>
                  <a:lnTo>
                    <a:pt x="8" y="33"/>
                  </a:lnTo>
                  <a:lnTo>
                    <a:pt x="5" y="29"/>
                  </a:lnTo>
                  <a:lnTo>
                    <a:pt x="4" y="23"/>
                  </a:lnTo>
                  <a:lnTo>
                    <a:pt x="4" y="20"/>
                  </a:lnTo>
                  <a:lnTo>
                    <a:pt x="2" y="15"/>
                  </a:lnTo>
                  <a:lnTo>
                    <a:pt x="1" y="7"/>
                  </a:lnTo>
                  <a:lnTo>
                    <a:pt x="0" y="2"/>
                  </a:lnTo>
                  <a:lnTo>
                    <a:pt x="0"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15" name="Freeform 28"/>
            <p:cNvSpPr>
              <a:spLocks/>
            </p:cNvSpPr>
            <p:nvPr/>
          </p:nvSpPr>
          <p:spPr bwMode="auto">
            <a:xfrm>
              <a:off x="4044467" y="5165179"/>
              <a:ext cx="21043" cy="73260"/>
            </a:xfrm>
            <a:custGeom>
              <a:avLst/>
              <a:gdLst>
                <a:gd name="T0" fmla="*/ 13 w 13"/>
                <a:gd name="T1" fmla="*/ 46 h 46"/>
                <a:gd name="T2" fmla="*/ 11 w 13"/>
                <a:gd name="T3" fmla="*/ 44 h 46"/>
                <a:gd name="T4" fmla="*/ 13 w 13"/>
                <a:gd name="T5" fmla="*/ 37 h 46"/>
                <a:gd name="T6" fmla="*/ 13 w 13"/>
                <a:gd name="T7" fmla="*/ 34 h 46"/>
                <a:gd name="T8" fmla="*/ 13 w 13"/>
                <a:gd name="T9" fmla="*/ 34 h 46"/>
                <a:gd name="T10" fmla="*/ 11 w 13"/>
                <a:gd name="T11" fmla="*/ 32 h 46"/>
                <a:gd name="T12" fmla="*/ 10 w 13"/>
                <a:gd name="T13" fmla="*/ 29 h 46"/>
                <a:gd name="T14" fmla="*/ 9 w 13"/>
                <a:gd name="T15" fmla="*/ 25 h 46"/>
                <a:gd name="T16" fmla="*/ 6 w 13"/>
                <a:gd name="T17" fmla="*/ 20 h 46"/>
                <a:gd name="T18" fmla="*/ 5 w 13"/>
                <a:gd name="T19" fmla="*/ 15 h 46"/>
                <a:gd name="T20" fmla="*/ 4 w 13"/>
                <a:gd name="T21" fmla="*/ 10 h 46"/>
                <a:gd name="T22" fmla="*/ 1 w 13"/>
                <a:gd name="T23" fmla="*/ 4 h 46"/>
                <a:gd name="T24" fmla="*/ 0 w 13"/>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6"/>
                <a:gd name="T41" fmla="*/ 13 w 13"/>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6">
                  <a:moveTo>
                    <a:pt x="13" y="46"/>
                  </a:moveTo>
                  <a:lnTo>
                    <a:pt x="11" y="44"/>
                  </a:lnTo>
                  <a:lnTo>
                    <a:pt x="13" y="37"/>
                  </a:lnTo>
                  <a:lnTo>
                    <a:pt x="13" y="34"/>
                  </a:lnTo>
                  <a:lnTo>
                    <a:pt x="11" y="32"/>
                  </a:lnTo>
                  <a:lnTo>
                    <a:pt x="10" y="29"/>
                  </a:lnTo>
                  <a:lnTo>
                    <a:pt x="9" y="25"/>
                  </a:lnTo>
                  <a:lnTo>
                    <a:pt x="6" y="20"/>
                  </a:lnTo>
                  <a:lnTo>
                    <a:pt x="5" y="15"/>
                  </a:lnTo>
                  <a:lnTo>
                    <a:pt x="4" y="10"/>
                  </a:lnTo>
                  <a:lnTo>
                    <a:pt x="1" y="4"/>
                  </a:lnTo>
                  <a:lnTo>
                    <a:pt x="0"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16" name="Freeform 29"/>
            <p:cNvSpPr>
              <a:spLocks/>
            </p:cNvSpPr>
            <p:nvPr/>
          </p:nvSpPr>
          <p:spPr bwMode="auto">
            <a:xfrm>
              <a:off x="4054989" y="5477211"/>
              <a:ext cx="39455" cy="122098"/>
            </a:xfrm>
            <a:custGeom>
              <a:avLst/>
              <a:gdLst>
                <a:gd name="T0" fmla="*/ 0 w 26"/>
                <a:gd name="T1" fmla="*/ 77 h 77"/>
                <a:gd name="T2" fmla="*/ 1 w 26"/>
                <a:gd name="T3" fmla="*/ 76 h 77"/>
                <a:gd name="T4" fmla="*/ 3 w 26"/>
                <a:gd name="T5" fmla="*/ 73 h 77"/>
                <a:gd name="T6" fmla="*/ 3 w 26"/>
                <a:gd name="T7" fmla="*/ 72 h 77"/>
                <a:gd name="T8" fmla="*/ 5 w 26"/>
                <a:gd name="T9" fmla="*/ 69 h 77"/>
                <a:gd name="T10" fmla="*/ 9 w 26"/>
                <a:gd name="T11" fmla="*/ 67 h 77"/>
                <a:gd name="T12" fmla="*/ 12 w 26"/>
                <a:gd name="T13" fmla="*/ 63 h 77"/>
                <a:gd name="T14" fmla="*/ 15 w 26"/>
                <a:gd name="T15" fmla="*/ 60 h 77"/>
                <a:gd name="T16" fmla="*/ 17 w 26"/>
                <a:gd name="T17" fmla="*/ 53 h 77"/>
                <a:gd name="T18" fmla="*/ 20 w 26"/>
                <a:gd name="T19" fmla="*/ 48 h 77"/>
                <a:gd name="T20" fmla="*/ 20 w 26"/>
                <a:gd name="T21" fmla="*/ 47 h 77"/>
                <a:gd name="T22" fmla="*/ 20 w 26"/>
                <a:gd name="T23" fmla="*/ 46 h 77"/>
                <a:gd name="T24" fmla="*/ 21 w 26"/>
                <a:gd name="T25" fmla="*/ 44 h 77"/>
                <a:gd name="T26" fmla="*/ 22 w 26"/>
                <a:gd name="T27" fmla="*/ 38 h 77"/>
                <a:gd name="T28" fmla="*/ 24 w 26"/>
                <a:gd name="T29" fmla="*/ 34 h 77"/>
                <a:gd name="T30" fmla="*/ 24 w 26"/>
                <a:gd name="T31" fmla="*/ 30 h 77"/>
                <a:gd name="T32" fmla="*/ 26 w 26"/>
                <a:gd name="T33" fmla="*/ 22 h 77"/>
                <a:gd name="T34" fmla="*/ 24 w 26"/>
                <a:gd name="T35" fmla="*/ 14 h 77"/>
                <a:gd name="T36" fmla="*/ 24 w 26"/>
                <a:gd name="T37" fmla="*/ 10 h 77"/>
                <a:gd name="T38" fmla="*/ 24 w 26"/>
                <a:gd name="T39" fmla="*/ 6 h 77"/>
                <a:gd name="T40" fmla="*/ 24 w 26"/>
                <a:gd name="T41" fmla="*/ 6 h 77"/>
                <a:gd name="T42" fmla="*/ 22 w 26"/>
                <a:gd name="T43" fmla="*/ 1 h 77"/>
                <a:gd name="T44" fmla="*/ 22 w 26"/>
                <a:gd name="T45" fmla="*/ 0 h 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77"/>
                <a:gd name="T71" fmla="*/ 26 w 26"/>
                <a:gd name="T72" fmla="*/ 77 h 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77">
                  <a:moveTo>
                    <a:pt x="0" y="77"/>
                  </a:moveTo>
                  <a:lnTo>
                    <a:pt x="1" y="76"/>
                  </a:lnTo>
                  <a:lnTo>
                    <a:pt x="3" y="73"/>
                  </a:lnTo>
                  <a:lnTo>
                    <a:pt x="3" y="72"/>
                  </a:lnTo>
                  <a:lnTo>
                    <a:pt x="5" y="69"/>
                  </a:lnTo>
                  <a:lnTo>
                    <a:pt x="9" y="67"/>
                  </a:lnTo>
                  <a:lnTo>
                    <a:pt x="12" y="63"/>
                  </a:lnTo>
                  <a:lnTo>
                    <a:pt x="15" y="60"/>
                  </a:lnTo>
                  <a:lnTo>
                    <a:pt x="17" y="53"/>
                  </a:lnTo>
                  <a:lnTo>
                    <a:pt x="20" y="48"/>
                  </a:lnTo>
                  <a:lnTo>
                    <a:pt x="20" y="47"/>
                  </a:lnTo>
                  <a:lnTo>
                    <a:pt x="20" y="46"/>
                  </a:lnTo>
                  <a:lnTo>
                    <a:pt x="21" y="44"/>
                  </a:lnTo>
                  <a:lnTo>
                    <a:pt x="22" y="38"/>
                  </a:lnTo>
                  <a:lnTo>
                    <a:pt x="24" y="34"/>
                  </a:lnTo>
                  <a:lnTo>
                    <a:pt x="24" y="30"/>
                  </a:lnTo>
                  <a:lnTo>
                    <a:pt x="26" y="22"/>
                  </a:lnTo>
                  <a:lnTo>
                    <a:pt x="24" y="14"/>
                  </a:lnTo>
                  <a:lnTo>
                    <a:pt x="24" y="10"/>
                  </a:lnTo>
                  <a:lnTo>
                    <a:pt x="24" y="6"/>
                  </a:lnTo>
                  <a:lnTo>
                    <a:pt x="22" y="1"/>
                  </a:lnTo>
                  <a:lnTo>
                    <a:pt x="22"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17" name="Freeform 30"/>
            <p:cNvSpPr>
              <a:spLocks/>
            </p:cNvSpPr>
            <p:nvPr/>
          </p:nvSpPr>
          <p:spPr bwMode="auto">
            <a:xfrm>
              <a:off x="4089183" y="5374105"/>
              <a:ext cx="26304" cy="103106"/>
            </a:xfrm>
            <a:custGeom>
              <a:avLst/>
              <a:gdLst>
                <a:gd name="T0" fmla="*/ 0 w 16"/>
                <a:gd name="T1" fmla="*/ 66 h 66"/>
                <a:gd name="T2" fmla="*/ 0 w 16"/>
                <a:gd name="T3" fmla="*/ 64 h 66"/>
                <a:gd name="T4" fmla="*/ 0 w 16"/>
                <a:gd name="T5" fmla="*/ 61 h 66"/>
                <a:gd name="T6" fmla="*/ 0 w 16"/>
                <a:gd name="T7" fmla="*/ 58 h 66"/>
                <a:gd name="T8" fmla="*/ 0 w 16"/>
                <a:gd name="T9" fmla="*/ 54 h 66"/>
                <a:gd name="T10" fmla="*/ 3 w 16"/>
                <a:gd name="T11" fmla="*/ 51 h 66"/>
                <a:gd name="T12" fmla="*/ 4 w 16"/>
                <a:gd name="T13" fmla="*/ 49 h 66"/>
                <a:gd name="T14" fmla="*/ 6 w 16"/>
                <a:gd name="T15" fmla="*/ 49 h 66"/>
                <a:gd name="T16" fmla="*/ 7 w 16"/>
                <a:gd name="T17" fmla="*/ 47 h 66"/>
                <a:gd name="T18" fmla="*/ 7 w 16"/>
                <a:gd name="T19" fmla="*/ 47 h 66"/>
                <a:gd name="T20" fmla="*/ 10 w 16"/>
                <a:gd name="T21" fmla="*/ 42 h 66"/>
                <a:gd name="T22" fmla="*/ 12 w 16"/>
                <a:gd name="T23" fmla="*/ 38 h 66"/>
                <a:gd name="T24" fmla="*/ 15 w 16"/>
                <a:gd name="T25" fmla="*/ 33 h 66"/>
                <a:gd name="T26" fmla="*/ 15 w 16"/>
                <a:gd name="T27" fmla="*/ 27 h 66"/>
                <a:gd name="T28" fmla="*/ 15 w 16"/>
                <a:gd name="T29" fmla="*/ 23 h 66"/>
                <a:gd name="T30" fmla="*/ 15 w 16"/>
                <a:gd name="T31" fmla="*/ 16 h 66"/>
                <a:gd name="T32" fmla="*/ 15 w 16"/>
                <a:gd name="T33" fmla="*/ 13 h 66"/>
                <a:gd name="T34" fmla="*/ 16 w 16"/>
                <a:gd name="T35" fmla="*/ 10 h 66"/>
                <a:gd name="T36" fmla="*/ 16 w 16"/>
                <a:gd name="T37" fmla="*/ 4 h 66"/>
                <a:gd name="T38" fmla="*/ 15 w 16"/>
                <a:gd name="T39" fmla="*/ 0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66"/>
                <a:gd name="T62" fmla="*/ 16 w 16"/>
                <a:gd name="T63" fmla="*/ 66 h 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66">
                  <a:moveTo>
                    <a:pt x="0" y="66"/>
                  </a:moveTo>
                  <a:lnTo>
                    <a:pt x="0" y="64"/>
                  </a:lnTo>
                  <a:lnTo>
                    <a:pt x="0" y="61"/>
                  </a:lnTo>
                  <a:lnTo>
                    <a:pt x="0" y="58"/>
                  </a:lnTo>
                  <a:lnTo>
                    <a:pt x="0" y="54"/>
                  </a:lnTo>
                  <a:lnTo>
                    <a:pt x="3" y="51"/>
                  </a:lnTo>
                  <a:lnTo>
                    <a:pt x="4" y="49"/>
                  </a:lnTo>
                  <a:lnTo>
                    <a:pt x="6" y="49"/>
                  </a:lnTo>
                  <a:lnTo>
                    <a:pt x="7" y="47"/>
                  </a:lnTo>
                  <a:lnTo>
                    <a:pt x="10" y="42"/>
                  </a:lnTo>
                  <a:lnTo>
                    <a:pt x="12" y="38"/>
                  </a:lnTo>
                  <a:lnTo>
                    <a:pt x="15" y="33"/>
                  </a:lnTo>
                  <a:lnTo>
                    <a:pt x="15" y="27"/>
                  </a:lnTo>
                  <a:lnTo>
                    <a:pt x="15" y="23"/>
                  </a:lnTo>
                  <a:lnTo>
                    <a:pt x="15" y="16"/>
                  </a:lnTo>
                  <a:lnTo>
                    <a:pt x="15" y="13"/>
                  </a:lnTo>
                  <a:lnTo>
                    <a:pt x="16" y="10"/>
                  </a:lnTo>
                  <a:lnTo>
                    <a:pt x="16" y="4"/>
                  </a:lnTo>
                  <a:lnTo>
                    <a:pt x="15"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18" name="Freeform 31"/>
            <p:cNvSpPr>
              <a:spLocks/>
            </p:cNvSpPr>
            <p:nvPr/>
          </p:nvSpPr>
          <p:spPr bwMode="auto">
            <a:xfrm>
              <a:off x="4039207" y="4611665"/>
              <a:ext cx="42086" cy="290325"/>
            </a:xfrm>
            <a:custGeom>
              <a:avLst/>
              <a:gdLst>
                <a:gd name="T0" fmla="*/ 16 w 26"/>
                <a:gd name="T1" fmla="*/ 183 h 183"/>
                <a:gd name="T2" fmla="*/ 13 w 26"/>
                <a:gd name="T3" fmla="*/ 178 h 183"/>
                <a:gd name="T4" fmla="*/ 10 w 26"/>
                <a:gd name="T5" fmla="*/ 174 h 183"/>
                <a:gd name="T6" fmla="*/ 9 w 26"/>
                <a:gd name="T7" fmla="*/ 174 h 183"/>
                <a:gd name="T8" fmla="*/ 5 w 26"/>
                <a:gd name="T9" fmla="*/ 168 h 183"/>
                <a:gd name="T10" fmla="*/ 5 w 26"/>
                <a:gd name="T11" fmla="*/ 168 h 183"/>
                <a:gd name="T12" fmla="*/ 0 w 26"/>
                <a:gd name="T13" fmla="*/ 160 h 183"/>
                <a:gd name="T14" fmla="*/ 1 w 26"/>
                <a:gd name="T15" fmla="*/ 155 h 183"/>
                <a:gd name="T16" fmla="*/ 1 w 26"/>
                <a:gd name="T17" fmla="*/ 152 h 183"/>
                <a:gd name="T18" fmla="*/ 1 w 26"/>
                <a:gd name="T19" fmla="*/ 149 h 183"/>
                <a:gd name="T20" fmla="*/ 4 w 26"/>
                <a:gd name="T21" fmla="*/ 140 h 183"/>
                <a:gd name="T22" fmla="*/ 5 w 26"/>
                <a:gd name="T23" fmla="*/ 134 h 183"/>
                <a:gd name="T24" fmla="*/ 5 w 26"/>
                <a:gd name="T25" fmla="*/ 131 h 183"/>
                <a:gd name="T26" fmla="*/ 7 w 26"/>
                <a:gd name="T27" fmla="*/ 126 h 183"/>
                <a:gd name="T28" fmla="*/ 7 w 26"/>
                <a:gd name="T29" fmla="*/ 122 h 183"/>
                <a:gd name="T30" fmla="*/ 8 w 26"/>
                <a:gd name="T31" fmla="*/ 119 h 183"/>
                <a:gd name="T32" fmla="*/ 8 w 26"/>
                <a:gd name="T33" fmla="*/ 115 h 183"/>
                <a:gd name="T34" fmla="*/ 9 w 26"/>
                <a:gd name="T35" fmla="*/ 111 h 183"/>
                <a:gd name="T36" fmla="*/ 10 w 26"/>
                <a:gd name="T37" fmla="*/ 105 h 183"/>
                <a:gd name="T38" fmla="*/ 10 w 26"/>
                <a:gd name="T39" fmla="*/ 101 h 183"/>
                <a:gd name="T40" fmla="*/ 12 w 26"/>
                <a:gd name="T41" fmla="*/ 93 h 183"/>
                <a:gd name="T42" fmla="*/ 13 w 26"/>
                <a:gd name="T43" fmla="*/ 89 h 183"/>
                <a:gd name="T44" fmla="*/ 13 w 26"/>
                <a:gd name="T45" fmla="*/ 87 h 183"/>
                <a:gd name="T46" fmla="*/ 14 w 26"/>
                <a:gd name="T47" fmla="*/ 83 h 183"/>
                <a:gd name="T48" fmla="*/ 16 w 26"/>
                <a:gd name="T49" fmla="*/ 76 h 183"/>
                <a:gd name="T50" fmla="*/ 16 w 26"/>
                <a:gd name="T51" fmla="*/ 76 h 183"/>
                <a:gd name="T52" fmla="*/ 16 w 26"/>
                <a:gd name="T53" fmla="*/ 71 h 183"/>
                <a:gd name="T54" fmla="*/ 17 w 26"/>
                <a:gd name="T55" fmla="*/ 68 h 183"/>
                <a:gd name="T56" fmla="*/ 17 w 26"/>
                <a:gd name="T57" fmla="*/ 64 h 183"/>
                <a:gd name="T58" fmla="*/ 17 w 26"/>
                <a:gd name="T59" fmla="*/ 64 h 183"/>
                <a:gd name="T60" fmla="*/ 20 w 26"/>
                <a:gd name="T61" fmla="*/ 54 h 183"/>
                <a:gd name="T62" fmla="*/ 20 w 26"/>
                <a:gd name="T63" fmla="*/ 51 h 183"/>
                <a:gd name="T64" fmla="*/ 20 w 26"/>
                <a:gd name="T65" fmla="*/ 50 h 183"/>
                <a:gd name="T66" fmla="*/ 20 w 26"/>
                <a:gd name="T67" fmla="*/ 50 h 183"/>
                <a:gd name="T68" fmla="*/ 21 w 26"/>
                <a:gd name="T69" fmla="*/ 43 h 183"/>
                <a:gd name="T70" fmla="*/ 21 w 26"/>
                <a:gd name="T71" fmla="*/ 42 h 183"/>
                <a:gd name="T72" fmla="*/ 22 w 26"/>
                <a:gd name="T73" fmla="*/ 36 h 183"/>
                <a:gd name="T74" fmla="*/ 22 w 26"/>
                <a:gd name="T75" fmla="*/ 36 h 183"/>
                <a:gd name="T76" fmla="*/ 24 w 26"/>
                <a:gd name="T77" fmla="*/ 29 h 183"/>
                <a:gd name="T78" fmla="*/ 25 w 26"/>
                <a:gd name="T79" fmla="*/ 25 h 183"/>
                <a:gd name="T80" fmla="*/ 26 w 26"/>
                <a:gd name="T81" fmla="*/ 17 h 183"/>
                <a:gd name="T82" fmla="*/ 25 w 26"/>
                <a:gd name="T83" fmla="*/ 13 h 183"/>
                <a:gd name="T84" fmla="*/ 24 w 26"/>
                <a:gd name="T85" fmla="*/ 9 h 183"/>
                <a:gd name="T86" fmla="*/ 22 w 26"/>
                <a:gd name="T87" fmla="*/ 3 h 183"/>
                <a:gd name="T88" fmla="*/ 21 w 26"/>
                <a:gd name="T89" fmla="*/ 0 h 1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
                <a:gd name="T136" fmla="*/ 0 h 183"/>
                <a:gd name="T137" fmla="*/ 26 w 26"/>
                <a:gd name="T138" fmla="*/ 183 h 1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 h="183">
                  <a:moveTo>
                    <a:pt x="16" y="183"/>
                  </a:moveTo>
                  <a:lnTo>
                    <a:pt x="13" y="178"/>
                  </a:lnTo>
                  <a:lnTo>
                    <a:pt x="10" y="174"/>
                  </a:lnTo>
                  <a:lnTo>
                    <a:pt x="9" y="174"/>
                  </a:lnTo>
                  <a:lnTo>
                    <a:pt x="5" y="168"/>
                  </a:lnTo>
                  <a:lnTo>
                    <a:pt x="0" y="160"/>
                  </a:lnTo>
                  <a:lnTo>
                    <a:pt x="1" y="155"/>
                  </a:lnTo>
                  <a:lnTo>
                    <a:pt x="1" y="152"/>
                  </a:lnTo>
                  <a:lnTo>
                    <a:pt x="1" y="149"/>
                  </a:lnTo>
                  <a:lnTo>
                    <a:pt x="4" y="140"/>
                  </a:lnTo>
                  <a:lnTo>
                    <a:pt x="5" y="134"/>
                  </a:lnTo>
                  <a:lnTo>
                    <a:pt x="5" y="131"/>
                  </a:lnTo>
                  <a:lnTo>
                    <a:pt x="7" y="126"/>
                  </a:lnTo>
                  <a:lnTo>
                    <a:pt x="7" y="122"/>
                  </a:lnTo>
                  <a:lnTo>
                    <a:pt x="8" y="119"/>
                  </a:lnTo>
                  <a:lnTo>
                    <a:pt x="8" y="115"/>
                  </a:lnTo>
                  <a:lnTo>
                    <a:pt x="9" y="111"/>
                  </a:lnTo>
                  <a:lnTo>
                    <a:pt x="10" y="105"/>
                  </a:lnTo>
                  <a:lnTo>
                    <a:pt x="10" y="101"/>
                  </a:lnTo>
                  <a:lnTo>
                    <a:pt x="12" y="93"/>
                  </a:lnTo>
                  <a:lnTo>
                    <a:pt x="13" y="89"/>
                  </a:lnTo>
                  <a:lnTo>
                    <a:pt x="13" y="87"/>
                  </a:lnTo>
                  <a:lnTo>
                    <a:pt x="14" y="83"/>
                  </a:lnTo>
                  <a:lnTo>
                    <a:pt x="16" y="76"/>
                  </a:lnTo>
                  <a:lnTo>
                    <a:pt x="16" y="71"/>
                  </a:lnTo>
                  <a:lnTo>
                    <a:pt x="17" y="68"/>
                  </a:lnTo>
                  <a:lnTo>
                    <a:pt x="17" y="64"/>
                  </a:lnTo>
                  <a:lnTo>
                    <a:pt x="20" y="54"/>
                  </a:lnTo>
                  <a:lnTo>
                    <a:pt x="20" y="51"/>
                  </a:lnTo>
                  <a:lnTo>
                    <a:pt x="20" y="50"/>
                  </a:lnTo>
                  <a:lnTo>
                    <a:pt x="21" y="43"/>
                  </a:lnTo>
                  <a:lnTo>
                    <a:pt x="21" y="42"/>
                  </a:lnTo>
                  <a:lnTo>
                    <a:pt x="22" y="36"/>
                  </a:lnTo>
                  <a:lnTo>
                    <a:pt x="24" y="29"/>
                  </a:lnTo>
                  <a:lnTo>
                    <a:pt x="25" y="25"/>
                  </a:lnTo>
                  <a:lnTo>
                    <a:pt x="26" y="17"/>
                  </a:lnTo>
                  <a:lnTo>
                    <a:pt x="25" y="13"/>
                  </a:lnTo>
                  <a:lnTo>
                    <a:pt x="24" y="9"/>
                  </a:lnTo>
                  <a:lnTo>
                    <a:pt x="22" y="3"/>
                  </a:lnTo>
                  <a:lnTo>
                    <a:pt x="21"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19" name="Freeform 32"/>
            <p:cNvSpPr>
              <a:spLocks/>
            </p:cNvSpPr>
            <p:nvPr/>
          </p:nvSpPr>
          <p:spPr bwMode="auto">
            <a:xfrm>
              <a:off x="4044467" y="4901989"/>
              <a:ext cx="136779" cy="263190"/>
            </a:xfrm>
            <a:custGeom>
              <a:avLst/>
              <a:gdLst>
                <a:gd name="T0" fmla="*/ 1 w 86"/>
                <a:gd name="T1" fmla="*/ 164 h 165"/>
                <a:gd name="T2" fmla="*/ 4 w 86"/>
                <a:gd name="T3" fmla="*/ 164 h 165"/>
                <a:gd name="T4" fmla="*/ 15 w 86"/>
                <a:gd name="T5" fmla="*/ 160 h 165"/>
                <a:gd name="T6" fmla="*/ 22 w 86"/>
                <a:gd name="T7" fmla="*/ 159 h 165"/>
                <a:gd name="T8" fmla="*/ 34 w 86"/>
                <a:gd name="T9" fmla="*/ 158 h 165"/>
                <a:gd name="T10" fmla="*/ 48 w 86"/>
                <a:gd name="T11" fmla="*/ 159 h 165"/>
                <a:gd name="T12" fmla="*/ 48 w 86"/>
                <a:gd name="T13" fmla="*/ 159 h 165"/>
                <a:gd name="T14" fmla="*/ 48 w 86"/>
                <a:gd name="T15" fmla="*/ 159 h 165"/>
                <a:gd name="T16" fmla="*/ 49 w 86"/>
                <a:gd name="T17" fmla="*/ 159 h 165"/>
                <a:gd name="T18" fmla="*/ 55 w 86"/>
                <a:gd name="T19" fmla="*/ 158 h 165"/>
                <a:gd name="T20" fmla="*/ 57 w 86"/>
                <a:gd name="T21" fmla="*/ 158 h 165"/>
                <a:gd name="T22" fmla="*/ 58 w 86"/>
                <a:gd name="T23" fmla="*/ 156 h 165"/>
                <a:gd name="T24" fmla="*/ 60 w 86"/>
                <a:gd name="T25" fmla="*/ 151 h 165"/>
                <a:gd name="T26" fmla="*/ 62 w 86"/>
                <a:gd name="T27" fmla="*/ 139 h 165"/>
                <a:gd name="T28" fmla="*/ 68 w 86"/>
                <a:gd name="T29" fmla="*/ 129 h 165"/>
                <a:gd name="T30" fmla="*/ 72 w 86"/>
                <a:gd name="T31" fmla="*/ 124 h 165"/>
                <a:gd name="T32" fmla="*/ 77 w 86"/>
                <a:gd name="T33" fmla="*/ 113 h 165"/>
                <a:gd name="T34" fmla="*/ 79 w 86"/>
                <a:gd name="T35" fmla="*/ 104 h 165"/>
                <a:gd name="T36" fmla="*/ 81 w 86"/>
                <a:gd name="T37" fmla="*/ 101 h 165"/>
                <a:gd name="T38" fmla="*/ 83 w 86"/>
                <a:gd name="T39" fmla="*/ 91 h 165"/>
                <a:gd name="T40" fmla="*/ 83 w 86"/>
                <a:gd name="T41" fmla="*/ 86 h 165"/>
                <a:gd name="T42" fmla="*/ 82 w 86"/>
                <a:gd name="T43" fmla="*/ 72 h 165"/>
                <a:gd name="T44" fmla="*/ 73 w 86"/>
                <a:gd name="T45" fmla="*/ 58 h 165"/>
                <a:gd name="T46" fmla="*/ 69 w 86"/>
                <a:gd name="T47" fmla="*/ 50 h 165"/>
                <a:gd name="T48" fmla="*/ 62 w 86"/>
                <a:gd name="T49" fmla="*/ 41 h 165"/>
                <a:gd name="T50" fmla="*/ 57 w 86"/>
                <a:gd name="T51" fmla="*/ 32 h 165"/>
                <a:gd name="T52" fmla="*/ 53 w 86"/>
                <a:gd name="T53" fmla="*/ 25 h 165"/>
                <a:gd name="T54" fmla="*/ 43 w 86"/>
                <a:gd name="T55" fmla="*/ 20 h 165"/>
                <a:gd name="T56" fmla="*/ 38 w 86"/>
                <a:gd name="T57" fmla="*/ 20 h 165"/>
                <a:gd name="T58" fmla="*/ 30 w 86"/>
                <a:gd name="T59" fmla="*/ 21 h 165"/>
                <a:gd name="T60" fmla="*/ 26 w 86"/>
                <a:gd name="T61" fmla="*/ 15 h 165"/>
                <a:gd name="T62" fmla="*/ 21 w 86"/>
                <a:gd name="T63" fmla="*/ 7 h 165"/>
                <a:gd name="T64" fmla="*/ 18 w 86"/>
                <a:gd name="T65" fmla="*/ 4 h 1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65"/>
                <a:gd name="T101" fmla="*/ 86 w 86"/>
                <a:gd name="T102" fmla="*/ 165 h 1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65">
                  <a:moveTo>
                    <a:pt x="0" y="165"/>
                  </a:moveTo>
                  <a:lnTo>
                    <a:pt x="1" y="164"/>
                  </a:lnTo>
                  <a:lnTo>
                    <a:pt x="2" y="164"/>
                  </a:lnTo>
                  <a:lnTo>
                    <a:pt x="4" y="164"/>
                  </a:lnTo>
                  <a:lnTo>
                    <a:pt x="9" y="163"/>
                  </a:lnTo>
                  <a:lnTo>
                    <a:pt x="15" y="160"/>
                  </a:lnTo>
                  <a:lnTo>
                    <a:pt x="19" y="159"/>
                  </a:lnTo>
                  <a:lnTo>
                    <a:pt x="22" y="159"/>
                  </a:lnTo>
                  <a:lnTo>
                    <a:pt x="28" y="158"/>
                  </a:lnTo>
                  <a:lnTo>
                    <a:pt x="34" y="158"/>
                  </a:lnTo>
                  <a:lnTo>
                    <a:pt x="40" y="158"/>
                  </a:lnTo>
                  <a:lnTo>
                    <a:pt x="48" y="159"/>
                  </a:lnTo>
                  <a:lnTo>
                    <a:pt x="49" y="159"/>
                  </a:lnTo>
                  <a:lnTo>
                    <a:pt x="55" y="158"/>
                  </a:lnTo>
                  <a:lnTo>
                    <a:pt x="56" y="158"/>
                  </a:lnTo>
                  <a:lnTo>
                    <a:pt x="57" y="158"/>
                  </a:lnTo>
                  <a:lnTo>
                    <a:pt x="57" y="156"/>
                  </a:lnTo>
                  <a:lnTo>
                    <a:pt x="58" y="156"/>
                  </a:lnTo>
                  <a:lnTo>
                    <a:pt x="58" y="155"/>
                  </a:lnTo>
                  <a:lnTo>
                    <a:pt x="60" y="151"/>
                  </a:lnTo>
                  <a:lnTo>
                    <a:pt x="61" y="144"/>
                  </a:lnTo>
                  <a:lnTo>
                    <a:pt x="62" y="139"/>
                  </a:lnTo>
                  <a:lnTo>
                    <a:pt x="62" y="134"/>
                  </a:lnTo>
                  <a:lnTo>
                    <a:pt x="68" y="129"/>
                  </a:lnTo>
                  <a:lnTo>
                    <a:pt x="69" y="126"/>
                  </a:lnTo>
                  <a:lnTo>
                    <a:pt x="72" y="124"/>
                  </a:lnTo>
                  <a:lnTo>
                    <a:pt x="74" y="120"/>
                  </a:lnTo>
                  <a:lnTo>
                    <a:pt x="77" y="113"/>
                  </a:lnTo>
                  <a:lnTo>
                    <a:pt x="78" y="108"/>
                  </a:lnTo>
                  <a:lnTo>
                    <a:pt x="79" y="104"/>
                  </a:lnTo>
                  <a:lnTo>
                    <a:pt x="81" y="101"/>
                  </a:lnTo>
                  <a:lnTo>
                    <a:pt x="82" y="96"/>
                  </a:lnTo>
                  <a:lnTo>
                    <a:pt x="83" y="91"/>
                  </a:lnTo>
                  <a:lnTo>
                    <a:pt x="83" y="88"/>
                  </a:lnTo>
                  <a:lnTo>
                    <a:pt x="83" y="86"/>
                  </a:lnTo>
                  <a:lnTo>
                    <a:pt x="86" y="78"/>
                  </a:lnTo>
                  <a:lnTo>
                    <a:pt x="82" y="72"/>
                  </a:lnTo>
                  <a:lnTo>
                    <a:pt x="78" y="65"/>
                  </a:lnTo>
                  <a:lnTo>
                    <a:pt x="73" y="58"/>
                  </a:lnTo>
                  <a:lnTo>
                    <a:pt x="70" y="54"/>
                  </a:lnTo>
                  <a:lnTo>
                    <a:pt x="69" y="50"/>
                  </a:lnTo>
                  <a:lnTo>
                    <a:pt x="68" y="49"/>
                  </a:lnTo>
                  <a:lnTo>
                    <a:pt x="62" y="41"/>
                  </a:lnTo>
                  <a:lnTo>
                    <a:pt x="60" y="37"/>
                  </a:lnTo>
                  <a:lnTo>
                    <a:pt x="57" y="32"/>
                  </a:lnTo>
                  <a:lnTo>
                    <a:pt x="56" y="31"/>
                  </a:lnTo>
                  <a:lnTo>
                    <a:pt x="53" y="25"/>
                  </a:lnTo>
                  <a:lnTo>
                    <a:pt x="49" y="20"/>
                  </a:lnTo>
                  <a:lnTo>
                    <a:pt x="43" y="20"/>
                  </a:lnTo>
                  <a:lnTo>
                    <a:pt x="40" y="20"/>
                  </a:lnTo>
                  <a:lnTo>
                    <a:pt x="38" y="20"/>
                  </a:lnTo>
                  <a:lnTo>
                    <a:pt x="34" y="20"/>
                  </a:lnTo>
                  <a:lnTo>
                    <a:pt x="30" y="21"/>
                  </a:lnTo>
                  <a:lnTo>
                    <a:pt x="27" y="16"/>
                  </a:lnTo>
                  <a:lnTo>
                    <a:pt x="26" y="15"/>
                  </a:lnTo>
                  <a:lnTo>
                    <a:pt x="23" y="11"/>
                  </a:lnTo>
                  <a:lnTo>
                    <a:pt x="21" y="7"/>
                  </a:lnTo>
                  <a:lnTo>
                    <a:pt x="21" y="6"/>
                  </a:lnTo>
                  <a:lnTo>
                    <a:pt x="18" y="4"/>
                  </a:lnTo>
                  <a:lnTo>
                    <a:pt x="13"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20" name="Freeform 33"/>
            <p:cNvSpPr>
              <a:spLocks/>
            </p:cNvSpPr>
            <p:nvPr/>
          </p:nvSpPr>
          <p:spPr bwMode="auto">
            <a:xfrm>
              <a:off x="3905057" y="5745827"/>
              <a:ext cx="23674" cy="135665"/>
            </a:xfrm>
            <a:custGeom>
              <a:avLst/>
              <a:gdLst>
                <a:gd name="T0" fmla="*/ 14 w 14"/>
                <a:gd name="T1" fmla="*/ 86 h 86"/>
                <a:gd name="T2" fmla="*/ 14 w 14"/>
                <a:gd name="T3" fmla="*/ 85 h 86"/>
                <a:gd name="T4" fmla="*/ 14 w 14"/>
                <a:gd name="T5" fmla="*/ 83 h 86"/>
                <a:gd name="T6" fmla="*/ 14 w 14"/>
                <a:gd name="T7" fmla="*/ 77 h 86"/>
                <a:gd name="T8" fmla="*/ 14 w 14"/>
                <a:gd name="T9" fmla="*/ 74 h 86"/>
                <a:gd name="T10" fmla="*/ 13 w 14"/>
                <a:gd name="T11" fmla="*/ 72 h 86"/>
                <a:gd name="T12" fmla="*/ 10 w 14"/>
                <a:gd name="T13" fmla="*/ 66 h 86"/>
                <a:gd name="T14" fmla="*/ 10 w 14"/>
                <a:gd name="T15" fmla="*/ 66 h 86"/>
                <a:gd name="T16" fmla="*/ 9 w 14"/>
                <a:gd name="T17" fmla="*/ 63 h 86"/>
                <a:gd name="T18" fmla="*/ 9 w 14"/>
                <a:gd name="T19" fmla="*/ 60 h 86"/>
                <a:gd name="T20" fmla="*/ 9 w 14"/>
                <a:gd name="T21" fmla="*/ 56 h 86"/>
                <a:gd name="T22" fmla="*/ 8 w 14"/>
                <a:gd name="T23" fmla="*/ 52 h 86"/>
                <a:gd name="T24" fmla="*/ 8 w 14"/>
                <a:gd name="T25" fmla="*/ 44 h 86"/>
                <a:gd name="T26" fmla="*/ 6 w 14"/>
                <a:gd name="T27" fmla="*/ 38 h 86"/>
                <a:gd name="T28" fmla="*/ 6 w 14"/>
                <a:gd name="T29" fmla="*/ 35 h 86"/>
                <a:gd name="T30" fmla="*/ 5 w 14"/>
                <a:gd name="T31" fmla="*/ 34 h 86"/>
                <a:gd name="T32" fmla="*/ 4 w 14"/>
                <a:gd name="T33" fmla="*/ 30 h 86"/>
                <a:gd name="T34" fmla="*/ 2 w 14"/>
                <a:gd name="T35" fmla="*/ 22 h 86"/>
                <a:gd name="T36" fmla="*/ 1 w 14"/>
                <a:gd name="T37" fmla="*/ 15 h 86"/>
                <a:gd name="T38" fmla="*/ 1 w 14"/>
                <a:gd name="T39" fmla="*/ 13 h 86"/>
                <a:gd name="T40" fmla="*/ 0 w 14"/>
                <a:gd name="T41" fmla="*/ 9 h 86"/>
                <a:gd name="T42" fmla="*/ 1 w 14"/>
                <a:gd name="T43" fmla="*/ 6 h 86"/>
                <a:gd name="T44" fmla="*/ 1 w 14"/>
                <a:gd name="T45" fmla="*/ 4 h 86"/>
                <a:gd name="T46" fmla="*/ 2 w 14"/>
                <a:gd name="T47" fmla="*/ 1 h 86"/>
                <a:gd name="T48" fmla="*/ 4 w 14"/>
                <a:gd name="T49" fmla="*/ 0 h 86"/>
                <a:gd name="T50" fmla="*/ 4 w 14"/>
                <a:gd name="T51" fmla="*/ 0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86"/>
                <a:gd name="T80" fmla="*/ 14 w 14"/>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86">
                  <a:moveTo>
                    <a:pt x="14" y="86"/>
                  </a:moveTo>
                  <a:lnTo>
                    <a:pt x="14" y="85"/>
                  </a:lnTo>
                  <a:lnTo>
                    <a:pt x="14" y="83"/>
                  </a:lnTo>
                  <a:lnTo>
                    <a:pt x="14" y="77"/>
                  </a:lnTo>
                  <a:lnTo>
                    <a:pt x="14" y="74"/>
                  </a:lnTo>
                  <a:lnTo>
                    <a:pt x="13" y="72"/>
                  </a:lnTo>
                  <a:lnTo>
                    <a:pt x="10" y="66"/>
                  </a:lnTo>
                  <a:lnTo>
                    <a:pt x="9" y="63"/>
                  </a:lnTo>
                  <a:lnTo>
                    <a:pt x="9" y="60"/>
                  </a:lnTo>
                  <a:lnTo>
                    <a:pt x="9" y="56"/>
                  </a:lnTo>
                  <a:lnTo>
                    <a:pt x="8" y="52"/>
                  </a:lnTo>
                  <a:lnTo>
                    <a:pt x="8" y="44"/>
                  </a:lnTo>
                  <a:lnTo>
                    <a:pt x="6" y="38"/>
                  </a:lnTo>
                  <a:lnTo>
                    <a:pt x="6" y="35"/>
                  </a:lnTo>
                  <a:lnTo>
                    <a:pt x="5" y="34"/>
                  </a:lnTo>
                  <a:lnTo>
                    <a:pt x="4" y="30"/>
                  </a:lnTo>
                  <a:lnTo>
                    <a:pt x="2" y="22"/>
                  </a:lnTo>
                  <a:lnTo>
                    <a:pt x="1" y="15"/>
                  </a:lnTo>
                  <a:lnTo>
                    <a:pt x="1" y="13"/>
                  </a:lnTo>
                  <a:lnTo>
                    <a:pt x="0" y="9"/>
                  </a:lnTo>
                  <a:lnTo>
                    <a:pt x="1" y="6"/>
                  </a:lnTo>
                  <a:lnTo>
                    <a:pt x="1" y="4"/>
                  </a:lnTo>
                  <a:lnTo>
                    <a:pt x="2" y="1"/>
                  </a:lnTo>
                  <a:lnTo>
                    <a:pt x="4"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21" name="Freeform 34"/>
            <p:cNvSpPr>
              <a:spLocks/>
            </p:cNvSpPr>
            <p:nvPr/>
          </p:nvSpPr>
          <p:spPr bwMode="auto">
            <a:xfrm>
              <a:off x="3899796" y="5881493"/>
              <a:ext cx="28935" cy="111246"/>
            </a:xfrm>
            <a:custGeom>
              <a:avLst/>
              <a:gdLst>
                <a:gd name="T0" fmla="*/ 0 w 18"/>
                <a:gd name="T1" fmla="*/ 69 h 69"/>
                <a:gd name="T2" fmla="*/ 1 w 18"/>
                <a:gd name="T3" fmla="*/ 68 h 69"/>
                <a:gd name="T4" fmla="*/ 4 w 18"/>
                <a:gd name="T5" fmla="*/ 66 h 69"/>
                <a:gd name="T6" fmla="*/ 5 w 18"/>
                <a:gd name="T7" fmla="*/ 62 h 69"/>
                <a:gd name="T8" fmla="*/ 5 w 18"/>
                <a:gd name="T9" fmla="*/ 60 h 69"/>
                <a:gd name="T10" fmla="*/ 9 w 18"/>
                <a:gd name="T11" fmla="*/ 56 h 69"/>
                <a:gd name="T12" fmla="*/ 9 w 18"/>
                <a:gd name="T13" fmla="*/ 55 h 69"/>
                <a:gd name="T14" fmla="*/ 9 w 18"/>
                <a:gd name="T15" fmla="*/ 52 h 69"/>
                <a:gd name="T16" fmla="*/ 9 w 18"/>
                <a:gd name="T17" fmla="*/ 50 h 69"/>
                <a:gd name="T18" fmla="*/ 8 w 18"/>
                <a:gd name="T19" fmla="*/ 49 h 69"/>
                <a:gd name="T20" fmla="*/ 8 w 18"/>
                <a:gd name="T21" fmla="*/ 49 h 69"/>
                <a:gd name="T22" fmla="*/ 8 w 18"/>
                <a:gd name="T23" fmla="*/ 49 h 69"/>
                <a:gd name="T24" fmla="*/ 8 w 18"/>
                <a:gd name="T25" fmla="*/ 49 h 69"/>
                <a:gd name="T26" fmla="*/ 8 w 18"/>
                <a:gd name="T27" fmla="*/ 49 h 69"/>
                <a:gd name="T28" fmla="*/ 8 w 18"/>
                <a:gd name="T29" fmla="*/ 47 h 69"/>
                <a:gd name="T30" fmla="*/ 9 w 18"/>
                <a:gd name="T31" fmla="*/ 46 h 69"/>
                <a:gd name="T32" fmla="*/ 10 w 18"/>
                <a:gd name="T33" fmla="*/ 43 h 69"/>
                <a:gd name="T34" fmla="*/ 10 w 18"/>
                <a:gd name="T35" fmla="*/ 42 h 69"/>
                <a:gd name="T36" fmla="*/ 9 w 18"/>
                <a:gd name="T37" fmla="*/ 41 h 69"/>
                <a:gd name="T38" fmla="*/ 10 w 18"/>
                <a:gd name="T39" fmla="*/ 38 h 69"/>
                <a:gd name="T40" fmla="*/ 10 w 18"/>
                <a:gd name="T41" fmla="*/ 37 h 69"/>
                <a:gd name="T42" fmla="*/ 10 w 18"/>
                <a:gd name="T43" fmla="*/ 37 h 69"/>
                <a:gd name="T44" fmla="*/ 10 w 18"/>
                <a:gd name="T45" fmla="*/ 35 h 69"/>
                <a:gd name="T46" fmla="*/ 10 w 18"/>
                <a:gd name="T47" fmla="*/ 35 h 69"/>
                <a:gd name="T48" fmla="*/ 10 w 18"/>
                <a:gd name="T49" fmla="*/ 34 h 69"/>
                <a:gd name="T50" fmla="*/ 10 w 18"/>
                <a:gd name="T51" fmla="*/ 31 h 69"/>
                <a:gd name="T52" fmla="*/ 10 w 18"/>
                <a:gd name="T53" fmla="*/ 29 h 69"/>
                <a:gd name="T54" fmla="*/ 12 w 18"/>
                <a:gd name="T55" fmla="*/ 28 h 69"/>
                <a:gd name="T56" fmla="*/ 12 w 18"/>
                <a:gd name="T57" fmla="*/ 28 h 69"/>
                <a:gd name="T58" fmla="*/ 12 w 18"/>
                <a:gd name="T59" fmla="*/ 26 h 69"/>
                <a:gd name="T60" fmla="*/ 12 w 18"/>
                <a:gd name="T61" fmla="*/ 24 h 69"/>
                <a:gd name="T62" fmla="*/ 14 w 18"/>
                <a:gd name="T63" fmla="*/ 20 h 69"/>
                <a:gd name="T64" fmla="*/ 14 w 18"/>
                <a:gd name="T65" fmla="*/ 18 h 69"/>
                <a:gd name="T66" fmla="*/ 16 w 18"/>
                <a:gd name="T67" fmla="*/ 18 h 69"/>
                <a:gd name="T68" fmla="*/ 18 w 18"/>
                <a:gd name="T69" fmla="*/ 17 h 69"/>
                <a:gd name="T70" fmla="*/ 18 w 18"/>
                <a:gd name="T71" fmla="*/ 16 h 69"/>
                <a:gd name="T72" fmla="*/ 18 w 18"/>
                <a:gd name="T73" fmla="*/ 16 h 69"/>
                <a:gd name="T74" fmla="*/ 18 w 18"/>
                <a:gd name="T75" fmla="*/ 9 h 69"/>
                <a:gd name="T76" fmla="*/ 18 w 18"/>
                <a:gd name="T77" fmla="*/ 0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
                <a:gd name="T118" fmla="*/ 0 h 69"/>
                <a:gd name="T119" fmla="*/ 18 w 18"/>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 h="69">
                  <a:moveTo>
                    <a:pt x="0" y="69"/>
                  </a:moveTo>
                  <a:lnTo>
                    <a:pt x="1" y="68"/>
                  </a:lnTo>
                  <a:lnTo>
                    <a:pt x="4" y="66"/>
                  </a:lnTo>
                  <a:lnTo>
                    <a:pt x="5" y="62"/>
                  </a:lnTo>
                  <a:lnTo>
                    <a:pt x="5" y="60"/>
                  </a:lnTo>
                  <a:lnTo>
                    <a:pt x="9" y="56"/>
                  </a:lnTo>
                  <a:lnTo>
                    <a:pt x="9" y="55"/>
                  </a:lnTo>
                  <a:lnTo>
                    <a:pt x="9" y="52"/>
                  </a:lnTo>
                  <a:lnTo>
                    <a:pt x="9" y="50"/>
                  </a:lnTo>
                  <a:lnTo>
                    <a:pt x="8" y="49"/>
                  </a:lnTo>
                  <a:lnTo>
                    <a:pt x="8" y="47"/>
                  </a:lnTo>
                  <a:lnTo>
                    <a:pt x="9" y="46"/>
                  </a:lnTo>
                  <a:lnTo>
                    <a:pt x="10" y="43"/>
                  </a:lnTo>
                  <a:lnTo>
                    <a:pt x="10" y="42"/>
                  </a:lnTo>
                  <a:lnTo>
                    <a:pt x="9" y="41"/>
                  </a:lnTo>
                  <a:lnTo>
                    <a:pt x="10" y="38"/>
                  </a:lnTo>
                  <a:lnTo>
                    <a:pt x="10" y="37"/>
                  </a:lnTo>
                  <a:lnTo>
                    <a:pt x="10" y="35"/>
                  </a:lnTo>
                  <a:lnTo>
                    <a:pt x="10" y="34"/>
                  </a:lnTo>
                  <a:lnTo>
                    <a:pt x="10" y="31"/>
                  </a:lnTo>
                  <a:lnTo>
                    <a:pt x="10" y="29"/>
                  </a:lnTo>
                  <a:lnTo>
                    <a:pt x="12" y="28"/>
                  </a:lnTo>
                  <a:lnTo>
                    <a:pt x="12" y="26"/>
                  </a:lnTo>
                  <a:lnTo>
                    <a:pt x="12" y="24"/>
                  </a:lnTo>
                  <a:lnTo>
                    <a:pt x="14" y="20"/>
                  </a:lnTo>
                  <a:lnTo>
                    <a:pt x="14" y="18"/>
                  </a:lnTo>
                  <a:lnTo>
                    <a:pt x="16" y="18"/>
                  </a:lnTo>
                  <a:lnTo>
                    <a:pt x="18" y="17"/>
                  </a:lnTo>
                  <a:lnTo>
                    <a:pt x="18" y="16"/>
                  </a:lnTo>
                  <a:lnTo>
                    <a:pt x="18" y="9"/>
                  </a:lnTo>
                  <a:lnTo>
                    <a:pt x="18"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22" name="Freeform 35"/>
            <p:cNvSpPr>
              <a:spLocks/>
            </p:cNvSpPr>
            <p:nvPr/>
          </p:nvSpPr>
          <p:spPr bwMode="auto">
            <a:xfrm>
              <a:off x="6240825" y="1157624"/>
              <a:ext cx="291972" cy="165511"/>
            </a:xfrm>
            <a:custGeom>
              <a:avLst/>
              <a:gdLst>
                <a:gd name="T0" fmla="*/ 9 w 184"/>
                <a:gd name="T1" fmla="*/ 84 h 103"/>
                <a:gd name="T2" fmla="*/ 11 w 184"/>
                <a:gd name="T3" fmla="*/ 82 h 103"/>
                <a:gd name="T4" fmla="*/ 11 w 184"/>
                <a:gd name="T5" fmla="*/ 75 h 103"/>
                <a:gd name="T6" fmla="*/ 12 w 184"/>
                <a:gd name="T7" fmla="*/ 67 h 103"/>
                <a:gd name="T8" fmla="*/ 15 w 184"/>
                <a:gd name="T9" fmla="*/ 66 h 103"/>
                <a:gd name="T10" fmla="*/ 20 w 184"/>
                <a:gd name="T11" fmla="*/ 65 h 103"/>
                <a:gd name="T12" fmla="*/ 30 w 184"/>
                <a:gd name="T13" fmla="*/ 57 h 103"/>
                <a:gd name="T14" fmla="*/ 34 w 184"/>
                <a:gd name="T15" fmla="*/ 62 h 103"/>
                <a:gd name="T16" fmla="*/ 46 w 184"/>
                <a:gd name="T17" fmla="*/ 55 h 103"/>
                <a:gd name="T18" fmla="*/ 49 w 184"/>
                <a:gd name="T19" fmla="*/ 62 h 103"/>
                <a:gd name="T20" fmla="*/ 49 w 184"/>
                <a:gd name="T21" fmla="*/ 62 h 103"/>
                <a:gd name="T22" fmla="*/ 54 w 184"/>
                <a:gd name="T23" fmla="*/ 61 h 103"/>
                <a:gd name="T24" fmla="*/ 57 w 184"/>
                <a:gd name="T25" fmla="*/ 59 h 103"/>
                <a:gd name="T26" fmla="*/ 58 w 184"/>
                <a:gd name="T27" fmla="*/ 59 h 103"/>
                <a:gd name="T28" fmla="*/ 63 w 184"/>
                <a:gd name="T29" fmla="*/ 63 h 103"/>
                <a:gd name="T30" fmla="*/ 66 w 184"/>
                <a:gd name="T31" fmla="*/ 65 h 103"/>
                <a:gd name="T32" fmla="*/ 68 w 184"/>
                <a:gd name="T33" fmla="*/ 62 h 103"/>
                <a:gd name="T34" fmla="*/ 71 w 184"/>
                <a:gd name="T35" fmla="*/ 61 h 103"/>
                <a:gd name="T36" fmla="*/ 75 w 184"/>
                <a:gd name="T37" fmla="*/ 57 h 103"/>
                <a:gd name="T38" fmla="*/ 85 w 184"/>
                <a:gd name="T39" fmla="*/ 50 h 103"/>
                <a:gd name="T40" fmla="*/ 85 w 184"/>
                <a:gd name="T41" fmla="*/ 49 h 103"/>
                <a:gd name="T42" fmla="*/ 87 w 184"/>
                <a:gd name="T43" fmla="*/ 48 h 103"/>
                <a:gd name="T44" fmla="*/ 83 w 184"/>
                <a:gd name="T45" fmla="*/ 44 h 103"/>
                <a:gd name="T46" fmla="*/ 83 w 184"/>
                <a:gd name="T47" fmla="*/ 42 h 103"/>
                <a:gd name="T48" fmla="*/ 85 w 184"/>
                <a:gd name="T49" fmla="*/ 40 h 103"/>
                <a:gd name="T50" fmla="*/ 89 w 184"/>
                <a:gd name="T51" fmla="*/ 38 h 103"/>
                <a:gd name="T52" fmla="*/ 95 w 184"/>
                <a:gd name="T53" fmla="*/ 29 h 103"/>
                <a:gd name="T54" fmla="*/ 97 w 184"/>
                <a:gd name="T55" fmla="*/ 28 h 103"/>
                <a:gd name="T56" fmla="*/ 102 w 184"/>
                <a:gd name="T57" fmla="*/ 27 h 103"/>
                <a:gd name="T58" fmla="*/ 102 w 184"/>
                <a:gd name="T59" fmla="*/ 25 h 103"/>
                <a:gd name="T60" fmla="*/ 104 w 184"/>
                <a:gd name="T61" fmla="*/ 16 h 103"/>
                <a:gd name="T62" fmla="*/ 105 w 184"/>
                <a:gd name="T63" fmla="*/ 16 h 103"/>
                <a:gd name="T64" fmla="*/ 112 w 184"/>
                <a:gd name="T65" fmla="*/ 10 h 103"/>
                <a:gd name="T66" fmla="*/ 113 w 184"/>
                <a:gd name="T67" fmla="*/ 10 h 103"/>
                <a:gd name="T68" fmla="*/ 119 w 184"/>
                <a:gd name="T69" fmla="*/ 12 h 103"/>
                <a:gd name="T70" fmla="*/ 123 w 184"/>
                <a:gd name="T71" fmla="*/ 8 h 103"/>
                <a:gd name="T72" fmla="*/ 136 w 184"/>
                <a:gd name="T73" fmla="*/ 2 h 103"/>
                <a:gd name="T74" fmla="*/ 138 w 184"/>
                <a:gd name="T75" fmla="*/ 2 h 103"/>
                <a:gd name="T76" fmla="*/ 140 w 184"/>
                <a:gd name="T77" fmla="*/ 8 h 103"/>
                <a:gd name="T78" fmla="*/ 144 w 184"/>
                <a:gd name="T79" fmla="*/ 20 h 103"/>
                <a:gd name="T80" fmla="*/ 147 w 184"/>
                <a:gd name="T81" fmla="*/ 24 h 103"/>
                <a:gd name="T82" fmla="*/ 153 w 184"/>
                <a:gd name="T83" fmla="*/ 31 h 103"/>
                <a:gd name="T84" fmla="*/ 165 w 184"/>
                <a:gd name="T85" fmla="*/ 41 h 103"/>
                <a:gd name="T86" fmla="*/ 178 w 184"/>
                <a:gd name="T87" fmla="*/ 46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4"/>
                <a:gd name="T133" fmla="*/ 0 h 103"/>
                <a:gd name="T134" fmla="*/ 184 w 184"/>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4" h="103">
                  <a:moveTo>
                    <a:pt x="0" y="103"/>
                  </a:moveTo>
                  <a:lnTo>
                    <a:pt x="9" y="91"/>
                  </a:lnTo>
                  <a:lnTo>
                    <a:pt x="9" y="84"/>
                  </a:lnTo>
                  <a:lnTo>
                    <a:pt x="11" y="82"/>
                  </a:lnTo>
                  <a:lnTo>
                    <a:pt x="9" y="79"/>
                  </a:lnTo>
                  <a:lnTo>
                    <a:pt x="11" y="75"/>
                  </a:lnTo>
                  <a:lnTo>
                    <a:pt x="12" y="74"/>
                  </a:lnTo>
                  <a:lnTo>
                    <a:pt x="12" y="69"/>
                  </a:lnTo>
                  <a:lnTo>
                    <a:pt x="12" y="67"/>
                  </a:lnTo>
                  <a:lnTo>
                    <a:pt x="15" y="66"/>
                  </a:lnTo>
                  <a:lnTo>
                    <a:pt x="17" y="65"/>
                  </a:lnTo>
                  <a:lnTo>
                    <a:pt x="20" y="65"/>
                  </a:lnTo>
                  <a:lnTo>
                    <a:pt x="30" y="58"/>
                  </a:lnTo>
                  <a:lnTo>
                    <a:pt x="30" y="57"/>
                  </a:lnTo>
                  <a:lnTo>
                    <a:pt x="34" y="62"/>
                  </a:lnTo>
                  <a:lnTo>
                    <a:pt x="40" y="57"/>
                  </a:lnTo>
                  <a:lnTo>
                    <a:pt x="46" y="55"/>
                  </a:lnTo>
                  <a:lnTo>
                    <a:pt x="47" y="61"/>
                  </a:lnTo>
                  <a:lnTo>
                    <a:pt x="49" y="62"/>
                  </a:lnTo>
                  <a:lnTo>
                    <a:pt x="50" y="62"/>
                  </a:lnTo>
                  <a:lnTo>
                    <a:pt x="51" y="62"/>
                  </a:lnTo>
                  <a:lnTo>
                    <a:pt x="54" y="61"/>
                  </a:lnTo>
                  <a:lnTo>
                    <a:pt x="55" y="59"/>
                  </a:lnTo>
                  <a:lnTo>
                    <a:pt x="57" y="59"/>
                  </a:lnTo>
                  <a:lnTo>
                    <a:pt x="58" y="59"/>
                  </a:lnTo>
                  <a:lnTo>
                    <a:pt x="59" y="59"/>
                  </a:lnTo>
                  <a:lnTo>
                    <a:pt x="63" y="63"/>
                  </a:lnTo>
                  <a:lnTo>
                    <a:pt x="64" y="65"/>
                  </a:lnTo>
                  <a:lnTo>
                    <a:pt x="66" y="65"/>
                  </a:lnTo>
                  <a:lnTo>
                    <a:pt x="67" y="63"/>
                  </a:lnTo>
                  <a:lnTo>
                    <a:pt x="68" y="62"/>
                  </a:lnTo>
                  <a:lnTo>
                    <a:pt x="70" y="62"/>
                  </a:lnTo>
                  <a:lnTo>
                    <a:pt x="71" y="61"/>
                  </a:lnTo>
                  <a:lnTo>
                    <a:pt x="72" y="58"/>
                  </a:lnTo>
                  <a:lnTo>
                    <a:pt x="75" y="57"/>
                  </a:lnTo>
                  <a:lnTo>
                    <a:pt x="80" y="52"/>
                  </a:lnTo>
                  <a:lnTo>
                    <a:pt x="84" y="50"/>
                  </a:lnTo>
                  <a:lnTo>
                    <a:pt x="85" y="50"/>
                  </a:lnTo>
                  <a:lnTo>
                    <a:pt x="85" y="49"/>
                  </a:lnTo>
                  <a:lnTo>
                    <a:pt x="87" y="48"/>
                  </a:lnTo>
                  <a:lnTo>
                    <a:pt x="84" y="46"/>
                  </a:lnTo>
                  <a:lnTo>
                    <a:pt x="84" y="45"/>
                  </a:lnTo>
                  <a:lnTo>
                    <a:pt x="83" y="44"/>
                  </a:lnTo>
                  <a:lnTo>
                    <a:pt x="83" y="42"/>
                  </a:lnTo>
                  <a:lnTo>
                    <a:pt x="83" y="41"/>
                  </a:lnTo>
                  <a:lnTo>
                    <a:pt x="84" y="41"/>
                  </a:lnTo>
                  <a:lnTo>
                    <a:pt x="85" y="40"/>
                  </a:lnTo>
                  <a:lnTo>
                    <a:pt x="89" y="38"/>
                  </a:lnTo>
                  <a:lnTo>
                    <a:pt x="95" y="31"/>
                  </a:lnTo>
                  <a:lnTo>
                    <a:pt x="95" y="29"/>
                  </a:lnTo>
                  <a:lnTo>
                    <a:pt x="97" y="28"/>
                  </a:lnTo>
                  <a:lnTo>
                    <a:pt x="98" y="28"/>
                  </a:lnTo>
                  <a:lnTo>
                    <a:pt x="102" y="27"/>
                  </a:lnTo>
                  <a:lnTo>
                    <a:pt x="102" y="25"/>
                  </a:lnTo>
                  <a:lnTo>
                    <a:pt x="104" y="16"/>
                  </a:lnTo>
                  <a:lnTo>
                    <a:pt x="105" y="16"/>
                  </a:lnTo>
                  <a:lnTo>
                    <a:pt x="105" y="15"/>
                  </a:lnTo>
                  <a:lnTo>
                    <a:pt x="108" y="12"/>
                  </a:lnTo>
                  <a:lnTo>
                    <a:pt x="112" y="10"/>
                  </a:lnTo>
                  <a:lnTo>
                    <a:pt x="113" y="10"/>
                  </a:lnTo>
                  <a:lnTo>
                    <a:pt x="115" y="10"/>
                  </a:lnTo>
                  <a:lnTo>
                    <a:pt x="119" y="12"/>
                  </a:lnTo>
                  <a:lnTo>
                    <a:pt x="123" y="8"/>
                  </a:lnTo>
                  <a:lnTo>
                    <a:pt x="136" y="0"/>
                  </a:lnTo>
                  <a:lnTo>
                    <a:pt x="136" y="2"/>
                  </a:lnTo>
                  <a:lnTo>
                    <a:pt x="138" y="2"/>
                  </a:lnTo>
                  <a:lnTo>
                    <a:pt x="138" y="3"/>
                  </a:lnTo>
                  <a:lnTo>
                    <a:pt x="140" y="8"/>
                  </a:lnTo>
                  <a:lnTo>
                    <a:pt x="140" y="11"/>
                  </a:lnTo>
                  <a:lnTo>
                    <a:pt x="143" y="17"/>
                  </a:lnTo>
                  <a:lnTo>
                    <a:pt x="144" y="20"/>
                  </a:lnTo>
                  <a:lnTo>
                    <a:pt x="147" y="24"/>
                  </a:lnTo>
                  <a:lnTo>
                    <a:pt x="148" y="25"/>
                  </a:lnTo>
                  <a:lnTo>
                    <a:pt x="150" y="27"/>
                  </a:lnTo>
                  <a:lnTo>
                    <a:pt x="153" y="31"/>
                  </a:lnTo>
                  <a:lnTo>
                    <a:pt x="159" y="36"/>
                  </a:lnTo>
                  <a:lnTo>
                    <a:pt x="163" y="40"/>
                  </a:lnTo>
                  <a:lnTo>
                    <a:pt x="165" y="41"/>
                  </a:lnTo>
                  <a:lnTo>
                    <a:pt x="174" y="45"/>
                  </a:lnTo>
                  <a:lnTo>
                    <a:pt x="176" y="45"/>
                  </a:lnTo>
                  <a:lnTo>
                    <a:pt x="178" y="46"/>
                  </a:lnTo>
                  <a:lnTo>
                    <a:pt x="184" y="48"/>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23" name="Freeform 36"/>
            <p:cNvSpPr>
              <a:spLocks/>
            </p:cNvSpPr>
            <p:nvPr/>
          </p:nvSpPr>
          <p:spPr bwMode="auto">
            <a:xfrm>
              <a:off x="6182957" y="1323135"/>
              <a:ext cx="57868" cy="406996"/>
            </a:xfrm>
            <a:custGeom>
              <a:avLst/>
              <a:gdLst>
                <a:gd name="T0" fmla="*/ 1 w 36"/>
                <a:gd name="T1" fmla="*/ 256 h 257"/>
                <a:gd name="T2" fmla="*/ 6 w 36"/>
                <a:gd name="T3" fmla="*/ 252 h 257"/>
                <a:gd name="T4" fmla="*/ 17 w 36"/>
                <a:gd name="T5" fmla="*/ 255 h 257"/>
                <a:gd name="T6" fmla="*/ 18 w 36"/>
                <a:gd name="T7" fmla="*/ 255 h 257"/>
                <a:gd name="T8" fmla="*/ 22 w 36"/>
                <a:gd name="T9" fmla="*/ 251 h 257"/>
                <a:gd name="T10" fmla="*/ 23 w 36"/>
                <a:gd name="T11" fmla="*/ 248 h 257"/>
                <a:gd name="T12" fmla="*/ 23 w 36"/>
                <a:gd name="T13" fmla="*/ 248 h 257"/>
                <a:gd name="T14" fmla="*/ 25 w 36"/>
                <a:gd name="T15" fmla="*/ 235 h 257"/>
                <a:gd name="T16" fmla="*/ 27 w 36"/>
                <a:gd name="T17" fmla="*/ 222 h 257"/>
                <a:gd name="T18" fmla="*/ 28 w 36"/>
                <a:gd name="T19" fmla="*/ 221 h 257"/>
                <a:gd name="T20" fmla="*/ 28 w 36"/>
                <a:gd name="T21" fmla="*/ 216 h 257"/>
                <a:gd name="T22" fmla="*/ 28 w 36"/>
                <a:gd name="T23" fmla="*/ 214 h 257"/>
                <a:gd name="T24" fmla="*/ 26 w 36"/>
                <a:gd name="T25" fmla="*/ 209 h 257"/>
                <a:gd name="T26" fmla="*/ 22 w 36"/>
                <a:gd name="T27" fmla="*/ 202 h 257"/>
                <a:gd name="T28" fmla="*/ 22 w 36"/>
                <a:gd name="T29" fmla="*/ 201 h 257"/>
                <a:gd name="T30" fmla="*/ 21 w 36"/>
                <a:gd name="T31" fmla="*/ 195 h 257"/>
                <a:gd name="T32" fmla="*/ 21 w 36"/>
                <a:gd name="T33" fmla="*/ 192 h 257"/>
                <a:gd name="T34" fmla="*/ 18 w 36"/>
                <a:gd name="T35" fmla="*/ 180 h 257"/>
                <a:gd name="T36" fmla="*/ 13 w 36"/>
                <a:gd name="T37" fmla="*/ 170 h 257"/>
                <a:gd name="T38" fmla="*/ 11 w 36"/>
                <a:gd name="T39" fmla="*/ 157 h 257"/>
                <a:gd name="T40" fmla="*/ 13 w 36"/>
                <a:gd name="T41" fmla="*/ 151 h 257"/>
                <a:gd name="T42" fmla="*/ 13 w 36"/>
                <a:gd name="T43" fmla="*/ 145 h 257"/>
                <a:gd name="T44" fmla="*/ 13 w 36"/>
                <a:gd name="T45" fmla="*/ 141 h 257"/>
                <a:gd name="T46" fmla="*/ 13 w 36"/>
                <a:gd name="T47" fmla="*/ 140 h 257"/>
                <a:gd name="T48" fmla="*/ 13 w 36"/>
                <a:gd name="T49" fmla="*/ 133 h 257"/>
                <a:gd name="T50" fmla="*/ 13 w 36"/>
                <a:gd name="T51" fmla="*/ 133 h 257"/>
                <a:gd name="T52" fmla="*/ 14 w 36"/>
                <a:gd name="T53" fmla="*/ 129 h 257"/>
                <a:gd name="T54" fmla="*/ 17 w 36"/>
                <a:gd name="T55" fmla="*/ 127 h 257"/>
                <a:gd name="T56" fmla="*/ 15 w 36"/>
                <a:gd name="T57" fmla="*/ 123 h 257"/>
                <a:gd name="T58" fmla="*/ 18 w 36"/>
                <a:gd name="T59" fmla="*/ 117 h 257"/>
                <a:gd name="T60" fmla="*/ 17 w 36"/>
                <a:gd name="T61" fmla="*/ 115 h 257"/>
                <a:gd name="T62" fmla="*/ 14 w 36"/>
                <a:gd name="T63" fmla="*/ 115 h 257"/>
                <a:gd name="T64" fmla="*/ 14 w 36"/>
                <a:gd name="T65" fmla="*/ 113 h 257"/>
                <a:gd name="T66" fmla="*/ 13 w 36"/>
                <a:gd name="T67" fmla="*/ 112 h 257"/>
                <a:gd name="T68" fmla="*/ 13 w 36"/>
                <a:gd name="T69" fmla="*/ 111 h 257"/>
                <a:gd name="T70" fmla="*/ 13 w 36"/>
                <a:gd name="T71" fmla="*/ 108 h 257"/>
                <a:gd name="T72" fmla="*/ 14 w 36"/>
                <a:gd name="T73" fmla="*/ 104 h 257"/>
                <a:gd name="T74" fmla="*/ 14 w 36"/>
                <a:gd name="T75" fmla="*/ 98 h 257"/>
                <a:gd name="T76" fmla="*/ 14 w 36"/>
                <a:gd name="T77" fmla="*/ 94 h 257"/>
                <a:gd name="T78" fmla="*/ 15 w 36"/>
                <a:gd name="T79" fmla="*/ 86 h 257"/>
                <a:gd name="T80" fmla="*/ 14 w 36"/>
                <a:gd name="T81" fmla="*/ 81 h 257"/>
                <a:gd name="T82" fmla="*/ 10 w 36"/>
                <a:gd name="T83" fmla="*/ 79 h 257"/>
                <a:gd name="T84" fmla="*/ 11 w 36"/>
                <a:gd name="T85" fmla="*/ 77 h 257"/>
                <a:gd name="T86" fmla="*/ 21 w 36"/>
                <a:gd name="T87" fmla="*/ 58 h 257"/>
                <a:gd name="T88" fmla="*/ 19 w 36"/>
                <a:gd name="T89" fmla="*/ 58 h 257"/>
                <a:gd name="T90" fmla="*/ 18 w 36"/>
                <a:gd name="T91" fmla="*/ 56 h 257"/>
                <a:gd name="T92" fmla="*/ 11 w 36"/>
                <a:gd name="T93" fmla="*/ 48 h 257"/>
                <a:gd name="T94" fmla="*/ 10 w 36"/>
                <a:gd name="T95" fmla="*/ 45 h 257"/>
                <a:gd name="T96" fmla="*/ 13 w 36"/>
                <a:gd name="T97" fmla="*/ 40 h 257"/>
                <a:gd name="T98" fmla="*/ 14 w 36"/>
                <a:gd name="T99" fmla="*/ 36 h 257"/>
                <a:gd name="T100" fmla="*/ 17 w 36"/>
                <a:gd name="T101" fmla="*/ 30 h 257"/>
                <a:gd name="T102" fmla="*/ 18 w 36"/>
                <a:gd name="T103" fmla="*/ 28 h 257"/>
                <a:gd name="T104" fmla="*/ 22 w 36"/>
                <a:gd name="T105" fmla="*/ 28 h 257"/>
                <a:gd name="T106" fmla="*/ 27 w 36"/>
                <a:gd name="T107" fmla="*/ 23 h 257"/>
                <a:gd name="T108" fmla="*/ 28 w 36"/>
                <a:gd name="T109" fmla="*/ 21 h 257"/>
                <a:gd name="T110" fmla="*/ 30 w 36"/>
                <a:gd name="T111" fmla="*/ 18 h 257"/>
                <a:gd name="T112" fmla="*/ 34 w 36"/>
                <a:gd name="T113" fmla="*/ 10 h 257"/>
                <a:gd name="T114" fmla="*/ 35 w 36"/>
                <a:gd name="T115" fmla="*/ 6 h 257"/>
                <a:gd name="T116" fmla="*/ 35 w 36"/>
                <a:gd name="T117" fmla="*/ 0 h 2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257"/>
                <a:gd name="T179" fmla="*/ 36 w 36"/>
                <a:gd name="T180" fmla="*/ 257 h 2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257">
                  <a:moveTo>
                    <a:pt x="0" y="257"/>
                  </a:moveTo>
                  <a:lnTo>
                    <a:pt x="0" y="257"/>
                  </a:lnTo>
                  <a:lnTo>
                    <a:pt x="1" y="256"/>
                  </a:lnTo>
                  <a:lnTo>
                    <a:pt x="6" y="252"/>
                  </a:lnTo>
                  <a:lnTo>
                    <a:pt x="7" y="252"/>
                  </a:lnTo>
                  <a:lnTo>
                    <a:pt x="13" y="255"/>
                  </a:lnTo>
                  <a:lnTo>
                    <a:pt x="17" y="255"/>
                  </a:lnTo>
                  <a:lnTo>
                    <a:pt x="18" y="255"/>
                  </a:lnTo>
                  <a:lnTo>
                    <a:pt x="19" y="255"/>
                  </a:lnTo>
                  <a:lnTo>
                    <a:pt x="21" y="252"/>
                  </a:lnTo>
                  <a:lnTo>
                    <a:pt x="22" y="251"/>
                  </a:lnTo>
                  <a:lnTo>
                    <a:pt x="22" y="250"/>
                  </a:lnTo>
                  <a:lnTo>
                    <a:pt x="23" y="248"/>
                  </a:lnTo>
                  <a:lnTo>
                    <a:pt x="23" y="247"/>
                  </a:lnTo>
                  <a:lnTo>
                    <a:pt x="25" y="235"/>
                  </a:lnTo>
                  <a:lnTo>
                    <a:pt x="26" y="231"/>
                  </a:lnTo>
                  <a:lnTo>
                    <a:pt x="25" y="229"/>
                  </a:lnTo>
                  <a:lnTo>
                    <a:pt x="27" y="222"/>
                  </a:lnTo>
                  <a:lnTo>
                    <a:pt x="28" y="221"/>
                  </a:lnTo>
                  <a:lnTo>
                    <a:pt x="28" y="220"/>
                  </a:lnTo>
                  <a:lnTo>
                    <a:pt x="30" y="217"/>
                  </a:lnTo>
                  <a:lnTo>
                    <a:pt x="28" y="216"/>
                  </a:lnTo>
                  <a:lnTo>
                    <a:pt x="28" y="214"/>
                  </a:lnTo>
                  <a:lnTo>
                    <a:pt x="26" y="214"/>
                  </a:lnTo>
                  <a:lnTo>
                    <a:pt x="26" y="209"/>
                  </a:lnTo>
                  <a:lnTo>
                    <a:pt x="26" y="208"/>
                  </a:lnTo>
                  <a:lnTo>
                    <a:pt x="22" y="202"/>
                  </a:lnTo>
                  <a:lnTo>
                    <a:pt x="22" y="201"/>
                  </a:lnTo>
                  <a:lnTo>
                    <a:pt x="21" y="196"/>
                  </a:lnTo>
                  <a:lnTo>
                    <a:pt x="21" y="195"/>
                  </a:lnTo>
                  <a:lnTo>
                    <a:pt x="19" y="195"/>
                  </a:lnTo>
                  <a:lnTo>
                    <a:pt x="21" y="192"/>
                  </a:lnTo>
                  <a:lnTo>
                    <a:pt x="21" y="187"/>
                  </a:lnTo>
                  <a:lnTo>
                    <a:pt x="18" y="182"/>
                  </a:lnTo>
                  <a:lnTo>
                    <a:pt x="18" y="180"/>
                  </a:lnTo>
                  <a:lnTo>
                    <a:pt x="13" y="172"/>
                  </a:lnTo>
                  <a:lnTo>
                    <a:pt x="13" y="170"/>
                  </a:lnTo>
                  <a:lnTo>
                    <a:pt x="14" y="167"/>
                  </a:lnTo>
                  <a:lnTo>
                    <a:pt x="11" y="157"/>
                  </a:lnTo>
                  <a:lnTo>
                    <a:pt x="13" y="155"/>
                  </a:lnTo>
                  <a:lnTo>
                    <a:pt x="13" y="151"/>
                  </a:lnTo>
                  <a:lnTo>
                    <a:pt x="14" y="150"/>
                  </a:lnTo>
                  <a:lnTo>
                    <a:pt x="14" y="148"/>
                  </a:lnTo>
                  <a:lnTo>
                    <a:pt x="13" y="145"/>
                  </a:lnTo>
                  <a:lnTo>
                    <a:pt x="13" y="142"/>
                  </a:lnTo>
                  <a:lnTo>
                    <a:pt x="13" y="141"/>
                  </a:lnTo>
                  <a:lnTo>
                    <a:pt x="13" y="140"/>
                  </a:lnTo>
                  <a:lnTo>
                    <a:pt x="13" y="137"/>
                  </a:lnTo>
                  <a:lnTo>
                    <a:pt x="13" y="133"/>
                  </a:lnTo>
                  <a:lnTo>
                    <a:pt x="14" y="132"/>
                  </a:lnTo>
                  <a:lnTo>
                    <a:pt x="14" y="129"/>
                  </a:lnTo>
                  <a:lnTo>
                    <a:pt x="15" y="128"/>
                  </a:lnTo>
                  <a:lnTo>
                    <a:pt x="17" y="127"/>
                  </a:lnTo>
                  <a:lnTo>
                    <a:pt x="17" y="124"/>
                  </a:lnTo>
                  <a:lnTo>
                    <a:pt x="15" y="123"/>
                  </a:lnTo>
                  <a:lnTo>
                    <a:pt x="17" y="119"/>
                  </a:lnTo>
                  <a:lnTo>
                    <a:pt x="18" y="119"/>
                  </a:lnTo>
                  <a:lnTo>
                    <a:pt x="18" y="117"/>
                  </a:lnTo>
                  <a:lnTo>
                    <a:pt x="18" y="116"/>
                  </a:lnTo>
                  <a:lnTo>
                    <a:pt x="17" y="115"/>
                  </a:lnTo>
                  <a:lnTo>
                    <a:pt x="15" y="115"/>
                  </a:lnTo>
                  <a:lnTo>
                    <a:pt x="14" y="115"/>
                  </a:lnTo>
                  <a:lnTo>
                    <a:pt x="14" y="113"/>
                  </a:lnTo>
                  <a:lnTo>
                    <a:pt x="15" y="112"/>
                  </a:lnTo>
                  <a:lnTo>
                    <a:pt x="13" y="112"/>
                  </a:lnTo>
                  <a:lnTo>
                    <a:pt x="13" y="111"/>
                  </a:lnTo>
                  <a:lnTo>
                    <a:pt x="13" y="110"/>
                  </a:lnTo>
                  <a:lnTo>
                    <a:pt x="13" y="108"/>
                  </a:lnTo>
                  <a:lnTo>
                    <a:pt x="14" y="106"/>
                  </a:lnTo>
                  <a:lnTo>
                    <a:pt x="14" y="104"/>
                  </a:lnTo>
                  <a:lnTo>
                    <a:pt x="14" y="102"/>
                  </a:lnTo>
                  <a:lnTo>
                    <a:pt x="14" y="99"/>
                  </a:lnTo>
                  <a:lnTo>
                    <a:pt x="14" y="98"/>
                  </a:lnTo>
                  <a:lnTo>
                    <a:pt x="17" y="96"/>
                  </a:lnTo>
                  <a:lnTo>
                    <a:pt x="14" y="94"/>
                  </a:lnTo>
                  <a:lnTo>
                    <a:pt x="14" y="93"/>
                  </a:lnTo>
                  <a:lnTo>
                    <a:pt x="15" y="86"/>
                  </a:lnTo>
                  <a:lnTo>
                    <a:pt x="15" y="85"/>
                  </a:lnTo>
                  <a:lnTo>
                    <a:pt x="15" y="83"/>
                  </a:lnTo>
                  <a:lnTo>
                    <a:pt x="14" y="81"/>
                  </a:lnTo>
                  <a:lnTo>
                    <a:pt x="13" y="81"/>
                  </a:lnTo>
                  <a:lnTo>
                    <a:pt x="10" y="79"/>
                  </a:lnTo>
                  <a:lnTo>
                    <a:pt x="10" y="77"/>
                  </a:lnTo>
                  <a:lnTo>
                    <a:pt x="11" y="77"/>
                  </a:lnTo>
                  <a:lnTo>
                    <a:pt x="13" y="76"/>
                  </a:lnTo>
                  <a:lnTo>
                    <a:pt x="18" y="69"/>
                  </a:lnTo>
                  <a:lnTo>
                    <a:pt x="21" y="58"/>
                  </a:lnTo>
                  <a:lnTo>
                    <a:pt x="19" y="58"/>
                  </a:lnTo>
                  <a:lnTo>
                    <a:pt x="18" y="56"/>
                  </a:lnTo>
                  <a:lnTo>
                    <a:pt x="17" y="49"/>
                  </a:lnTo>
                  <a:lnTo>
                    <a:pt x="14" y="48"/>
                  </a:lnTo>
                  <a:lnTo>
                    <a:pt x="11" y="48"/>
                  </a:lnTo>
                  <a:lnTo>
                    <a:pt x="10" y="45"/>
                  </a:lnTo>
                  <a:lnTo>
                    <a:pt x="13" y="40"/>
                  </a:lnTo>
                  <a:lnTo>
                    <a:pt x="14" y="36"/>
                  </a:lnTo>
                  <a:lnTo>
                    <a:pt x="17" y="30"/>
                  </a:lnTo>
                  <a:lnTo>
                    <a:pt x="18" y="28"/>
                  </a:lnTo>
                  <a:lnTo>
                    <a:pt x="22" y="28"/>
                  </a:lnTo>
                  <a:lnTo>
                    <a:pt x="26" y="26"/>
                  </a:lnTo>
                  <a:lnTo>
                    <a:pt x="27" y="23"/>
                  </a:lnTo>
                  <a:lnTo>
                    <a:pt x="28" y="23"/>
                  </a:lnTo>
                  <a:lnTo>
                    <a:pt x="28" y="21"/>
                  </a:lnTo>
                  <a:lnTo>
                    <a:pt x="28" y="18"/>
                  </a:lnTo>
                  <a:lnTo>
                    <a:pt x="30" y="18"/>
                  </a:lnTo>
                  <a:lnTo>
                    <a:pt x="31" y="17"/>
                  </a:lnTo>
                  <a:lnTo>
                    <a:pt x="31" y="11"/>
                  </a:lnTo>
                  <a:lnTo>
                    <a:pt x="34" y="10"/>
                  </a:lnTo>
                  <a:lnTo>
                    <a:pt x="34" y="7"/>
                  </a:lnTo>
                  <a:lnTo>
                    <a:pt x="35" y="7"/>
                  </a:lnTo>
                  <a:lnTo>
                    <a:pt x="35" y="6"/>
                  </a:lnTo>
                  <a:lnTo>
                    <a:pt x="35" y="2"/>
                  </a:lnTo>
                  <a:lnTo>
                    <a:pt x="34" y="1"/>
                  </a:lnTo>
                  <a:lnTo>
                    <a:pt x="35" y="0"/>
                  </a:lnTo>
                  <a:lnTo>
                    <a:pt x="36"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24" name="Freeform 37"/>
            <p:cNvSpPr>
              <a:spLocks/>
            </p:cNvSpPr>
            <p:nvPr/>
          </p:nvSpPr>
          <p:spPr bwMode="auto">
            <a:xfrm>
              <a:off x="5659514" y="1727419"/>
              <a:ext cx="523443" cy="162798"/>
            </a:xfrm>
            <a:custGeom>
              <a:avLst/>
              <a:gdLst>
                <a:gd name="T0" fmla="*/ 8 w 330"/>
                <a:gd name="T1" fmla="*/ 10 h 103"/>
                <a:gd name="T2" fmla="*/ 22 w 330"/>
                <a:gd name="T3" fmla="*/ 29 h 103"/>
                <a:gd name="T4" fmla="*/ 32 w 330"/>
                <a:gd name="T5" fmla="*/ 48 h 103"/>
                <a:gd name="T6" fmla="*/ 43 w 330"/>
                <a:gd name="T7" fmla="*/ 67 h 103"/>
                <a:gd name="T8" fmla="*/ 48 w 330"/>
                <a:gd name="T9" fmla="*/ 89 h 103"/>
                <a:gd name="T10" fmla="*/ 53 w 330"/>
                <a:gd name="T11" fmla="*/ 86 h 103"/>
                <a:gd name="T12" fmla="*/ 70 w 330"/>
                <a:gd name="T13" fmla="*/ 84 h 103"/>
                <a:gd name="T14" fmla="*/ 78 w 330"/>
                <a:gd name="T15" fmla="*/ 88 h 103"/>
                <a:gd name="T16" fmla="*/ 84 w 330"/>
                <a:gd name="T17" fmla="*/ 89 h 103"/>
                <a:gd name="T18" fmla="*/ 104 w 330"/>
                <a:gd name="T19" fmla="*/ 90 h 103"/>
                <a:gd name="T20" fmla="*/ 115 w 330"/>
                <a:gd name="T21" fmla="*/ 90 h 103"/>
                <a:gd name="T22" fmla="*/ 124 w 330"/>
                <a:gd name="T23" fmla="*/ 99 h 103"/>
                <a:gd name="T24" fmla="*/ 133 w 330"/>
                <a:gd name="T25" fmla="*/ 98 h 103"/>
                <a:gd name="T26" fmla="*/ 142 w 330"/>
                <a:gd name="T27" fmla="*/ 90 h 103"/>
                <a:gd name="T28" fmla="*/ 152 w 330"/>
                <a:gd name="T29" fmla="*/ 82 h 103"/>
                <a:gd name="T30" fmla="*/ 170 w 330"/>
                <a:gd name="T31" fmla="*/ 77 h 103"/>
                <a:gd name="T32" fmla="*/ 178 w 330"/>
                <a:gd name="T33" fmla="*/ 54 h 103"/>
                <a:gd name="T34" fmla="*/ 195 w 330"/>
                <a:gd name="T35" fmla="*/ 39 h 103"/>
                <a:gd name="T36" fmla="*/ 216 w 330"/>
                <a:gd name="T37" fmla="*/ 47 h 103"/>
                <a:gd name="T38" fmla="*/ 222 w 330"/>
                <a:gd name="T39" fmla="*/ 59 h 103"/>
                <a:gd name="T40" fmla="*/ 233 w 330"/>
                <a:gd name="T41" fmla="*/ 64 h 103"/>
                <a:gd name="T42" fmla="*/ 250 w 330"/>
                <a:gd name="T43" fmla="*/ 67 h 103"/>
                <a:gd name="T44" fmla="*/ 263 w 330"/>
                <a:gd name="T45" fmla="*/ 69 h 103"/>
                <a:gd name="T46" fmla="*/ 275 w 330"/>
                <a:gd name="T47" fmla="*/ 74 h 103"/>
                <a:gd name="T48" fmla="*/ 284 w 330"/>
                <a:gd name="T49" fmla="*/ 81 h 103"/>
                <a:gd name="T50" fmla="*/ 288 w 330"/>
                <a:gd name="T51" fmla="*/ 89 h 103"/>
                <a:gd name="T52" fmla="*/ 297 w 330"/>
                <a:gd name="T53" fmla="*/ 92 h 103"/>
                <a:gd name="T54" fmla="*/ 297 w 330"/>
                <a:gd name="T55" fmla="*/ 84 h 103"/>
                <a:gd name="T56" fmla="*/ 298 w 330"/>
                <a:gd name="T57" fmla="*/ 82 h 103"/>
                <a:gd name="T58" fmla="*/ 300 w 330"/>
                <a:gd name="T59" fmla="*/ 81 h 103"/>
                <a:gd name="T60" fmla="*/ 302 w 330"/>
                <a:gd name="T61" fmla="*/ 80 h 103"/>
                <a:gd name="T62" fmla="*/ 303 w 330"/>
                <a:gd name="T63" fmla="*/ 81 h 103"/>
                <a:gd name="T64" fmla="*/ 305 w 330"/>
                <a:gd name="T65" fmla="*/ 80 h 103"/>
                <a:gd name="T66" fmla="*/ 309 w 330"/>
                <a:gd name="T67" fmla="*/ 77 h 103"/>
                <a:gd name="T68" fmla="*/ 310 w 330"/>
                <a:gd name="T69" fmla="*/ 78 h 103"/>
                <a:gd name="T70" fmla="*/ 311 w 330"/>
                <a:gd name="T71" fmla="*/ 77 h 103"/>
                <a:gd name="T72" fmla="*/ 311 w 330"/>
                <a:gd name="T73" fmla="*/ 76 h 103"/>
                <a:gd name="T74" fmla="*/ 314 w 330"/>
                <a:gd name="T75" fmla="*/ 72 h 103"/>
                <a:gd name="T76" fmla="*/ 313 w 330"/>
                <a:gd name="T77" fmla="*/ 65 h 103"/>
                <a:gd name="T78" fmla="*/ 313 w 330"/>
                <a:gd name="T79" fmla="*/ 65 h 103"/>
                <a:gd name="T80" fmla="*/ 313 w 330"/>
                <a:gd name="T81" fmla="*/ 64 h 103"/>
                <a:gd name="T82" fmla="*/ 311 w 330"/>
                <a:gd name="T83" fmla="*/ 63 h 103"/>
                <a:gd name="T84" fmla="*/ 311 w 330"/>
                <a:gd name="T85" fmla="*/ 59 h 103"/>
                <a:gd name="T86" fmla="*/ 311 w 330"/>
                <a:gd name="T87" fmla="*/ 52 h 103"/>
                <a:gd name="T88" fmla="*/ 310 w 330"/>
                <a:gd name="T89" fmla="*/ 43 h 103"/>
                <a:gd name="T90" fmla="*/ 315 w 330"/>
                <a:gd name="T91" fmla="*/ 23 h 103"/>
                <a:gd name="T92" fmla="*/ 319 w 330"/>
                <a:gd name="T93" fmla="*/ 14 h 103"/>
                <a:gd name="T94" fmla="*/ 330 w 330"/>
                <a:gd name="T95" fmla="*/ 4 h 103"/>
                <a:gd name="T96" fmla="*/ 330 w 330"/>
                <a:gd name="T97" fmla="*/ 2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0"/>
                <a:gd name="T148" fmla="*/ 0 h 103"/>
                <a:gd name="T149" fmla="*/ 330 w 330"/>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0" h="103">
                  <a:moveTo>
                    <a:pt x="0" y="0"/>
                  </a:moveTo>
                  <a:lnTo>
                    <a:pt x="4" y="4"/>
                  </a:lnTo>
                  <a:lnTo>
                    <a:pt x="5" y="6"/>
                  </a:lnTo>
                  <a:lnTo>
                    <a:pt x="8" y="10"/>
                  </a:lnTo>
                  <a:lnTo>
                    <a:pt x="12" y="14"/>
                  </a:lnTo>
                  <a:lnTo>
                    <a:pt x="13" y="16"/>
                  </a:lnTo>
                  <a:lnTo>
                    <a:pt x="21" y="26"/>
                  </a:lnTo>
                  <a:lnTo>
                    <a:pt x="22" y="29"/>
                  </a:lnTo>
                  <a:lnTo>
                    <a:pt x="23" y="34"/>
                  </a:lnTo>
                  <a:lnTo>
                    <a:pt x="25" y="35"/>
                  </a:lnTo>
                  <a:lnTo>
                    <a:pt x="25" y="38"/>
                  </a:lnTo>
                  <a:lnTo>
                    <a:pt x="32" y="48"/>
                  </a:lnTo>
                  <a:lnTo>
                    <a:pt x="34" y="50"/>
                  </a:lnTo>
                  <a:lnTo>
                    <a:pt x="42" y="60"/>
                  </a:lnTo>
                  <a:lnTo>
                    <a:pt x="42" y="61"/>
                  </a:lnTo>
                  <a:lnTo>
                    <a:pt x="43" y="67"/>
                  </a:lnTo>
                  <a:lnTo>
                    <a:pt x="44" y="71"/>
                  </a:lnTo>
                  <a:lnTo>
                    <a:pt x="47" y="81"/>
                  </a:lnTo>
                  <a:lnTo>
                    <a:pt x="47" y="84"/>
                  </a:lnTo>
                  <a:lnTo>
                    <a:pt x="48" y="89"/>
                  </a:lnTo>
                  <a:lnTo>
                    <a:pt x="51" y="88"/>
                  </a:lnTo>
                  <a:lnTo>
                    <a:pt x="53" y="86"/>
                  </a:lnTo>
                  <a:lnTo>
                    <a:pt x="59" y="82"/>
                  </a:lnTo>
                  <a:lnTo>
                    <a:pt x="63" y="80"/>
                  </a:lnTo>
                  <a:lnTo>
                    <a:pt x="69" y="84"/>
                  </a:lnTo>
                  <a:lnTo>
                    <a:pt x="70" y="84"/>
                  </a:lnTo>
                  <a:lnTo>
                    <a:pt x="73" y="85"/>
                  </a:lnTo>
                  <a:lnTo>
                    <a:pt x="76" y="86"/>
                  </a:lnTo>
                  <a:lnTo>
                    <a:pt x="78" y="88"/>
                  </a:lnTo>
                  <a:lnTo>
                    <a:pt x="80" y="88"/>
                  </a:lnTo>
                  <a:lnTo>
                    <a:pt x="82" y="89"/>
                  </a:lnTo>
                  <a:lnTo>
                    <a:pt x="84" y="89"/>
                  </a:lnTo>
                  <a:lnTo>
                    <a:pt x="85" y="90"/>
                  </a:lnTo>
                  <a:lnTo>
                    <a:pt x="90" y="92"/>
                  </a:lnTo>
                  <a:lnTo>
                    <a:pt x="98" y="92"/>
                  </a:lnTo>
                  <a:lnTo>
                    <a:pt x="104" y="90"/>
                  </a:lnTo>
                  <a:lnTo>
                    <a:pt x="111" y="89"/>
                  </a:lnTo>
                  <a:lnTo>
                    <a:pt x="114" y="89"/>
                  </a:lnTo>
                  <a:lnTo>
                    <a:pt x="115" y="90"/>
                  </a:lnTo>
                  <a:lnTo>
                    <a:pt x="116" y="92"/>
                  </a:lnTo>
                  <a:lnTo>
                    <a:pt x="120" y="95"/>
                  </a:lnTo>
                  <a:lnTo>
                    <a:pt x="124" y="99"/>
                  </a:lnTo>
                  <a:lnTo>
                    <a:pt x="128" y="103"/>
                  </a:lnTo>
                  <a:lnTo>
                    <a:pt x="131" y="99"/>
                  </a:lnTo>
                  <a:lnTo>
                    <a:pt x="132" y="99"/>
                  </a:lnTo>
                  <a:lnTo>
                    <a:pt x="133" y="98"/>
                  </a:lnTo>
                  <a:lnTo>
                    <a:pt x="140" y="92"/>
                  </a:lnTo>
                  <a:lnTo>
                    <a:pt x="141" y="92"/>
                  </a:lnTo>
                  <a:lnTo>
                    <a:pt x="142" y="90"/>
                  </a:lnTo>
                  <a:lnTo>
                    <a:pt x="145" y="88"/>
                  </a:lnTo>
                  <a:lnTo>
                    <a:pt x="146" y="86"/>
                  </a:lnTo>
                  <a:lnTo>
                    <a:pt x="152" y="82"/>
                  </a:lnTo>
                  <a:lnTo>
                    <a:pt x="158" y="81"/>
                  </a:lnTo>
                  <a:lnTo>
                    <a:pt x="161" y="80"/>
                  </a:lnTo>
                  <a:lnTo>
                    <a:pt x="166" y="78"/>
                  </a:lnTo>
                  <a:lnTo>
                    <a:pt x="170" y="77"/>
                  </a:lnTo>
                  <a:lnTo>
                    <a:pt x="174" y="76"/>
                  </a:lnTo>
                  <a:lnTo>
                    <a:pt x="176" y="64"/>
                  </a:lnTo>
                  <a:lnTo>
                    <a:pt x="178" y="59"/>
                  </a:lnTo>
                  <a:lnTo>
                    <a:pt x="178" y="54"/>
                  </a:lnTo>
                  <a:lnTo>
                    <a:pt x="179" y="44"/>
                  </a:lnTo>
                  <a:lnTo>
                    <a:pt x="182" y="43"/>
                  </a:lnTo>
                  <a:lnTo>
                    <a:pt x="187" y="39"/>
                  </a:lnTo>
                  <a:lnTo>
                    <a:pt x="195" y="39"/>
                  </a:lnTo>
                  <a:lnTo>
                    <a:pt x="199" y="40"/>
                  </a:lnTo>
                  <a:lnTo>
                    <a:pt x="201" y="43"/>
                  </a:lnTo>
                  <a:lnTo>
                    <a:pt x="209" y="51"/>
                  </a:lnTo>
                  <a:lnTo>
                    <a:pt x="216" y="47"/>
                  </a:lnTo>
                  <a:lnTo>
                    <a:pt x="217" y="56"/>
                  </a:lnTo>
                  <a:lnTo>
                    <a:pt x="220" y="57"/>
                  </a:lnTo>
                  <a:lnTo>
                    <a:pt x="222" y="59"/>
                  </a:lnTo>
                  <a:lnTo>
                    <a:pt x="225" y="60"/>
                  </a:lnTo>
                  <a:lnTo>
                    <a:pt x="228" y="63"/>
                  </a:lnTo>
                  <a:lnTo>
                    <a:pt x="230" y="63"/>
                  </a:lnTo>
                  <a:lnTo>
                    <a:pt x="233" y="64"/>
                  </a:lnTo>
                  <a:lnTo>
                    <a:pt x="235" y="64"/>
                  </a:lnTo>
                  <a:lnTo>
                    <a:pt x="243" y="65"/>
                  </a:lnTo>
                  <a:lnTo>
                    <a:pt x="246" y="65"/>
                  </a:lnTo>
                  <a:lnTo>
                    <a:pt x="250" y="67"/>
                  </a:lnTo>
                  <a:lnTo>
                    <a:pt x="252" y="67"/>
                  </a:lnTo>
                  <a:lnTo>
                    <a:pt x="254" y="67"/>
                  </a:lnTo>
                  <a:lnTo>
                    <a:pt x="260" y="68"/>
                  </a:lnTo>
                  <a:lnTo>
                    <a:pt x="263" y="69"/>
                  </a:lnTo>
                  <a:lnTo>
                    <a:pt x="265" y="69"/>
                  </a:lnTo>
                  <a:lnTo>
                    <a:pt x="271" y="72"/>
                  </a:lnTo>
                  <a:lnTo>
                    <a:pt x="273" y="74"/>
                  </a:lnTo>
                  <a:lnTo>
                    <a:pt x="275" y="74"/>
                  </a:lnTo>
                  <a:lnTo>
                    <a:pt x="283" y="78"/>
                  </a:lnTo>
                  <a:lnTo>
                    <a:pt x="283" y="80"/>
                  </a:lnTo>
                  <a:lnTo>
                    <a:pt x="284" y="81"/>
                  </a:lnTo>
                  <a:lnTo>
                    <a:pt x="284" y="82"/>
                  </a:lnTo>
                  <a:lnTo>
                    <a:pt x="285" y="82"/>
                  </a:lnTo>
                  <a:lnTo>
                    <a:pt x="286" y="85"/>
                  </a:lnTo>
                  <a:lnTo>
                    <a:pt x="288" y="89"/>
                  </a:lnTo>
                  <a:lnTo>
                    <a:pt x="293" y="97"/>
                  </a:lnTo>
                  <a:lnTo>
                    <a:pt x="297" y="98"/>
                  </a:lnTo>
                  <a:lnTo>
                    <a:pt x="297" y="94"/>
                  </a:lnTo>
                  <a:lnTo>
                    <a:pt x="297" y="92"/>
                  </a:lnTo>
                  <a:lnTo>
                    <a:pt x="296" y="90"/>
                  </a:lnTo>
                  <a:lnTo>
                    <a:pt x="296" y="85"/>
                  </a:lnTo>
                  <a:lnTo>
                    <a:pt x="296" y="84"/>
                  </a:lnTo>
                  <a:lnTo>
                    <a:pt x="297" y="84"/>
                  </a:lnTo>
                  <a:lnTo>
                    <a:pt x="297" y="82"/>
                  </a:lnTo>
                  <a:lnTo>
                    <a:pt x="298" y="82"/>
                  </a:lnTo>
                  <a:lnTo>
                    <a:pt x="298" y="81"/>
                  </a:lnTo>
                  <a:lnTo>
                    <a:pt x="300" y="81"/>
                  </a:lnTo>
                  <a:lnTo>
                    <a:pt x="301" y="81"/>
                  </a:lnTo>
                  <a:lnTo>
                    <a:pt x="302" y="80"/>
                  </a:lnTo>
                  <a:lnTo>
                    <a:pt x="302" y="81"/>
                  </a:lnTo>
                  <a:lnTo>
                    <a:pt x="303" y="81"/>
                  </a:lnTo>
                  <a:lnTo>
                    <a:pt x="305" y="81"/>
                  </a:lnTo>
                  <a:lnTo>
                    <a:pt x="305" y="80"/>
                  </a:lnTo>
                  <a:lnTo>
                    <a:pt x="306" y="78"/>
                  </a:lnTo>
                  <a:lnTo>
                    <a:pt x="309" y="77"/>
                  </a:lnTo>
                  <a:lnTo>
                    <a:pt x="310" y="78"/>
                  </a:lnTo>
                  <a:lnTo>
                    <a:pt x="310" y="77"/>
                  </a:lnTo>
                  <a:lnTo>
                    <a:pt x="311" y="77"/>
                  </a:lnTo>
                  <a:lnTo>
                    <a:pt x="311" y="76"/>
                  </a:lnTo>
                  <a:lnTo>
                    <a:pt x="311" y="74"/>
                  </a:lnTo>
                  <a:lnTo>
                    <a:pt x="314" y="72"/>
                  </a:lnTo>
                  <a:lnTo>
                    <a:pt x="313" y="65"/>
                  </a:lnTo>
                  <a:lnTo>
                    <a:pt x="313" y="64"/>
                  </a:lnTo>
                  <a:lnTo>
                    <a:pt x="311" y="63"/>
                  </a:lnTo>
                  <a:lnTo>
                    <a:pt x="311" y="59"/>
                  </a:lnTo>
                  <a:lnTo>
                    <a:pt x="310" y="56"/>
                  </a:lnTo>
                  <a:lnTo>
                    <a:pt x="311" y="55"/>
                  </a:lnTo>
                  <a:lnTo>
                    <a:pt x="311" y="52"/>
                  </a:lnTo>
                  <a:lnTo>
                    <a:pt x="311" y="50"/>
                  </a:lnTo>
                  <a:lnTo>
                    <a:pt x="310" y="48"/>
                  </a:lnTo>
                  <a:lnTo>
                    <a:pt x="310" y="43"/>
                  </a:lnTo>
                  <a:lnTo>
                    <a:pt x="311" y="30"/>
                  </a:lnTo>
                  <a:lnTo>
                    <a:pt x="311" y="29"/>
                  </a:lnTo>
                  <a:lnTo>
                    <a:pt x="314" y="26"/>
                  </a:lnTo>
                  <a:lnTo>
                    <a:pt x="315" y="23"/>
                  </a:lnTo>
                  <a:lnTo>
                    <a:pt x="315" y="22"/>
                  </a:lnTo>
                  <a:lnTo>
                    <a:pt x="317" y="20"/>
                  </a:lnTo>
                  <a:lnTo>
                    <a:pt x="317" y="18"/>
                  </a:lnTo>
                  <a:lnTo>
                    <a:pt x="319" y="14"/>
                  </a:lnTo>
                  <a:lnTo>
                    <a:pt x="320" y="13"/>
                  </a:lnTo>
                  <a:lnTo>
                    <a:pt x="327" y="6"/>
                  </a:lnTo>
                  <a:lnTo>
                    <a:pt x="330" y="4"/>
                  </a:lnTo>
                  <a:lnTo>
                    <a:pt x="330" y="2"/>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25" name="Freeform 38"/>
            <p:cNvSpPr>
              <a:spLocks/>
            </p:cNvSpPr>
            <p:nvPr/>
          </p:nvSpPr>
          <p:spPr bwMode="auto">
            <a:xfrm>
              <a:off x="4838839" y="2384040"/>
              <a:ext cx="21043" cy="48840"/>
            </a:xfrm>
            <a:custGeom>
              <a:avLst/>
              <a:gdLst>
                <a:gd name="T0" fmla="*/ 0 w 14"/>
                <a:gd name="T1" fmla="*/ 30 h 30"/>
                <a:gd name="T2" fmla="*/ 0 w 14"/>
                <a:gd name="T3" fmla="*/ 30 h 30"/>
                <a:gd name="T4" fmla="*/ 2 w 14"/>
                <a:gd name="T5" fmla="*/ 23 h 30"/>
                <a:gd name="T6" fmla="*/ 2 w 14"/>
                <a:gd name="T7" fmla="*/ 23 h 30"/>
                <a:gd name="T8" fmla="*/ 8 w 14"/>
                <a:gd name="T9" fmla="*/ 14 h 30"/>
                <a:gd name="T10" fmla="*/ 10 w 14"/>
                <a:gd name="T11" fmla="*/ 9 h 30"/>
                <a:gd name="T12" fmla="*/ 14 w 14"/>
                <a:gd name="T13" fmla="*/ 0 h 30"/>
                <a:gd name="T14" fmla="*/ 0 60000 65536"/>
                <a:gd name="T15" fmla="*/ 0 60000 65536"/>
                <a:gd name="T16" fmla="*/ 0 60000 65536"/>
                <a:gd name="T17" fmla="*/ 0 60000 65536"/>
                <a:gd name="T18" fmla="*/ 0 60000 65536"/>
                <a:gd name="T19" fmla="*/ 0 60000 65536"/>
                <a:gd name="T20" fmla="*/ 0 60000 65536"/>
                <a:gd name="T21" fmla="*/ 0 w 14"/>
                <a:gd name="T22" fmla="*/ 0 h 30"/>
                <a:gd name="T23" fmla="*/ 14 w 14"/>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0">
                  <a:moveTo>
                    <a:pt x="0" y="30"/>
                  </a:moveTo>
                  <a:lnTo>
                    <a:pt x="0" y="30"/>
                  </a:lnTo>
                  <a:lnTo>
                    <a:pt x="2" y="23"/>
                  </a:lnTo>
                  <a:lnTo>
                    <a:pt x="8" y="14"/>
                  </a:lnTo>
                  <a:lnTo>
                    <a:pt x="10" y="9"/>
                  </a:lnTo>
                  <a:lnTo>
                    <a:pt x="14"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26" name="Freeform 39"/>
            <p:cNvSpPr>
              <a:spLocks/>
            </p:cNvSpPr>
            <p:nvPr/>
          </p:nvSpPr>
          <p:spPr bwMode="auto">
            <a:xfrm>
              <a:off x="4039207" y="4079856"/>
              <a:ext cx="47347" cy="173652"/>
            </a:xfrm>
            <a:custGeom>
              <a:avLst/>
              <a:gdLst>
                <a:gd name="T0" fmla="*/ 8 w 30"/>
                <a:gd name="T1" fmla="*/ 109 h 109"/>
                <a:gd name="T2" fmla="*/ 8 w 30"/>
                <a:gd name="T3" fmla="*/ 106 h 109"/>
                <a:gd name="T4" fmla="*/ 6 w 30"/>
                <a:gd name="T5" fmla="*/ 105 h 109"/>
                <a:gd name="T6" fmla="*/ 5 w 30"/>
                <a:gd name="T7" fmla="*/ 100 h 109"/>
                <a:gd name="T8" fmla="*/ 2 w 30"/>
                <a:gd name="T9" fmla="*/ 92 h 109"/>
                <a:gd name="T10" fmla="*/ 0 w 30"/>
                <a:gd name="T11" fmla="*/ 85 h 109"/>
                <a:gd name="T12" fmla="*/ 5 w 30"/>
                <a:gd name="T13" fmla="*/ 76 h 109"/>
                <a:gd name="T14" fmla="*/ 8 w 30"/>
                <a:gd name="T15" fmla="*/ 73 h 109"/>
                <a:gd name="T16" fmla="*/ 8 w 30"/>
                <a:gd name="T17" fmla="*/ 72 h 109"/>
                <a:gd name="T18" fmla="*/ 10 w 30"/>
                <a:gd name="T19" fmla="*/ 68 h 109"/>
                <a:gd name="T20" fmla="*/ 10 w 30"/>
                <a:gd name="T21" fmla="*/ 68 h 109"/>
                <a:gd name="T22" fmla="*/ 10 w 30"/>
                <a:gd name="T23" fmla="*/ 67 h 109"/>
                <a:gd name="T24" fmla="*/ 11 w 30"/>
                <a:gd name="T25" fmla="*/ 64 h 109"/>
                <a:gd name="T26" fmla="*/ 14 w 30"/>
                <a:gd name="T27" fmla="*/ 63 h 109"/>
                <a:gd name="T28" fmla="*/ 15 w 30"/>
                <a:gd name="T29" fmla="*/ 59 h 109"/>
                <a:gd name="T30" fmla="*/ 21 w 30"/>
                <a:gd name="T31" fmla="*/ 49 h 109"/>
                <a:gd name="T32" fmla="*/ 25 w 30"/>
                <a:gd name="T33" fmla="*/ 41 h 109"/>
                <a:gd name="T34" fmla="*/ 27 w 30"/>
                <a:gd name="T35" fmla="*/ 35 h 109"/>
                <a:gd name="T36" fmla="*/ 30 w 30"/>
                <a:gd name="T37" fmla="*/ 30 h 109"/>
                <a:gd name="T38" fmla="*/ 28 w 30"/>
                <a:gd name="T39" fmla="*/ 21 h 109"/>
                <a:gd name="T40" fmla="*/ 27 w 30"/>
                <a:gd name="T41" fmla="*/ 16 h 109"/>
                <a:gd name="T42" fmla="*/ 25 w 30"/>
                <a:gd name="T43" fmla="*/ 4 h 109"/>
                <a:gd name="T44" fmla="*/ 25 w 30"/>
                <a:gd name="T45" fmla="*/ 0 h 1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109"/>
                <a:gd name="T71" fmla="*/ 30 w 30"/>
                <a:gd name="T72" fmla="*/ 109 h 1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109">
                  <a:moveTo>
                    <a:pt x="8" y="109"/>
                  </a:moveTo>
                  <a:lnTo>
                    <a:pt x="8" y="106"/>
                  </a:lnTo>
                  <a:lnTo>
                    <a:pt x="6" y="105"/>
                  </a:lnTo>
                  <a:lnTo>
                    <a:pt x="5" y="100"/>
                  </a:lnTo>
                  <a:lnTo>
                    <a:pt x="2" y="92"/>
                  </a:lnTo>
                  <a:lnTo>
                    <a:pt x="0" y="85"/>
                  </a:lnTo>
                  <a:lnTo>
                    <a:pt x="5" y="76"/>
                  </a:lnTo>
                  <a:lnTo>
                    <a:pt x="8" y="73"/>
                  </a:lnTo>
                  <a:lnTo>
                    <a:pt x="8" y="72"/>
                  </a:lnTo>
                  <a:lnTo>
                    <a:pt x="10" y="68"/>
                  </a:lnTo>
                  <a:lnTo>
                    <a:pt x="10" y="67"/>
                  </a:lnTo>
                  <a:lnTo>
                    <a:pt x="11" y="64"/>
                  </a:lnTo>
                  <a:lnTo>
                    <a:pt x="14" y="63"/>
                  </a:lnTo>
                  <a:lnTo>
                    <a:pt x="15" y="59"/>
                  </a:lnTo>
                  <a:lnTo>
                    <a:pt x="21" y="49"/>
                  </a:lnTo>
                  <a:lnTo>
                    <a:pt x="25" y="41"/>
                  </a:lnTo>
                  <a:lnTo>
                    <a:pt x="27" y="35"/>
                  </a:lnTo>
                  <a:lnTo>
                    <a:pt x="30" y="30"/>
                  </a:lnTo>
                  <a:lnTo>
                    <a:pt x="28" y="21"/>
                  </a:lnTo>
                  <a:lnTo>
                    <a:pt x="27" y="16"/>
                  </a:lnTo>
                  <a:lnTo>
                    <a:pt x="25" y="4"/>
                  </a:lnTo>
                  <a:lnTo>
                    <a:pt x="25"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27" name="Freeform 40"/>
            <p:cNvSpPr>
              <a:spLocks/>
            </p:cNvSpPr>
            <p:nvPr/>
          </p:nvSpPr>
          <p:spPr bwMode="auto">
            <a:xfrm>
              <a:off x="4047097" y="4253508"/>
              <a:ext cx="31564" cy="181792"/>
            </a:xfrm>
            <a:custGeom>
              <a:avLst/>
              <a:gdLst>
                <a:gd name="T0" fmla="*/ 7 w 20"/>
                <a:gd name="T1" fmla="*/ 115 h 115"/>
                <a:gd name="T2" fmla="*/ 4 w 20"/>
                <a:gd name="T3" fmla="*/ 102 h 115"/>
                <a:gd name="T4" fmla="*/ 3 w 20"/>
                <a:gd name="T5" fmla="*/ 93 h 115"/>
                <a:gd name="T6" fmla="*/ 3 w 20"/>
                <a:gd name="T7" fmla="*/ 90 h 115"/>
                <a:gd name="T8" fmla="*/ 3 w 20"/>
                <a:gd name="T9" fmla="*/ 85 h 115"/>
                <a:gd name="T10" fmla="*/ 0 w 20"/>
                <a:gd name="T11" fmla="*/ 73 h 115"/>
                <a:gd name="T12" fmla="*/ 4 w 20"/>
                <a:gd name="T13" fmla="*/ 69 h 115"/>
                <a:gd name="T14" fmla="*/ 8 w 20"/>
                <a:gd name="T15" fmla="*/ 63 h 115"/>
                <a:gd name="T16" fmla="*/ 11 w 20"/>
                <a:gd name="T17" fmla="*/ 60 h 115"/>
                <a:gd name="T18" fmla="*/ 13 w 20"/>
                <a:gd name="T19" fmla="*/ 57 h 115"/>
                <a:gd name="T20" fmla="*/ 20 w 20"/>
                <a:gd name="T21" fmla="*/ 48 h 115"/>
                <a:gd name="T22" fmla="*/ 17 w 20"/>
                <a:gd name="T23" fmla="*/ 43 h 115"/>
                <a:gd name="T24" fmla="*/ 15 w 20"/>
                <a:gd name="T25" fmla="*/ 34 h 115"/>
                <a:gd name="T26" fmla="*/ 11 w 20"/>
                <a:gd name="T27" fmla="*/ 26 h 115"/>
                <a:gd name="T28" fmla="*/ 9 w 20"/>
                <a:gd name="T29" fmla="*/ 22 h 115"/>
                <a:gd name="T30" fmla="*/ 8 w 20"/>
                <a:gd name="T31" fmla="*/ 18 h 115"/>
                <a:gd name="T32" fmla="*/ 7 w 20"/>
                <a:gd name="T33" fmla="*/ 13 h 115"/>
                <a:gd name="T34" fmla="*/ 5 w 20"/>
                <a:gd name="T35" fmla="*/ 12 h 115"/>
                <a:gd name="T36" fmla="*/ 4 w 20"/>
                <a:gd name="T37" fmla="*/ 5 h 115"/>
                <a:gd name="T38" fmla="*/ 2 w 20"/>
                <a:gd name="T39" fmla="*/ 0 h 1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115"/>
                <a:gd name="T62" fmla="*/ 20 w 20"/>
                <a:gd name="T63" fmla="*/ 115 h 1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115">
                  <a:moveTo>
                    <a:pt x="7" y="115"/>
                  </a:moveTo>
                  <a:lnTo>
                    <a:pt x="4" y="102"/>
                  </a:lnTo>
                  <a:lnTo>
                    <a:pt x="3" y="93"/>
                  </a:lnTo>
                  <a:lnTo>
                    <a:pt x="3" y="90"/>
                  </a:lnTo>
                  <a:lnTo>
                    <a:pt x="3" y="85"/>
                  </a:lnTo>
                  <a:lnTo>
                    <a:pt x="0" y="73"/>
                  </a:lnTo>
                  <a:lnTo>
                    <a:pt x="4" y="69"/>
                  </a:lnTo>
                  <a:lnTo>
                    <a:pt x="8" y="63"/>
                  </a:lnTo>
                  <a:lnTo>
                    <a:pt x="11" y="60"/>
                  </a:lnTo>
                  <a:lnTo>
                    <a:pt x="13" y="57"/>
                  </a:lnTo>
                  <a:lnTo>
                    <a:pt x="20" y="48"/>
                  </a:lnTo>
                  <a:lnTo>
                    <a:pt x="17" y="43"/>
                  </a:lnTo>
                  <a:lnTo>
                    <a:pt x="15" y="34"/>
                  </a:lnTo>
                  <a:lnTo>
                    <a:pt x="11" y="26"/>
                  </a:lnTo>
                  <a:lnTo>
                    <a:pt x="9" y="22"/>
                  </a:lnTo>
                  <a:lnTo>
                    <a:pt x="8" y="18"/>
                  </a:lnTo>
                  <a:lnTo>
                    <a:pt x="7" y="13"/>
                  </a:lnTo>
                  <a:lnTo>
                    <a:pt x="5" y="12"/>
                  </a:lnTo>
                  <a:lnTo>
                    <a:pt x="4" y="5"/>
                  </a:lnTo>
                  <a:lnTo>
                    <a:pt x="2"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28" name="Freeform 41"/>
            <p:cNvSpPr>
              <a:spLocks/>
            </p:cNvSpPr>
            <p:nvPr/>
          </p:nvSpPr>
          <p:spPr bwMode="auto">
            <a:xfrm>
              <a:off x="3910318" y="5675281"/>
              <a:ext cx="49978" cy="70546"/>
            </a:xfrm>
            <a:custGeom>
              <a:avLst/>
              <a:gdLst>
                <a:gd name="T0" fmla="*/ 0 w 31"/>
                <a:gd name="T1" fmla="*/ 44 h 44"/>
                <a:gd name="T2" fmla="*/ 1 w 31"/>
                <a:gd name="T3" fmla="*/ 44 h 44"/>
                <a:gd name="T4" fmla="*/ 2 w 31"/>
                <a:gd name="T5" fmla="*/ 42 h 44"/>
                <a:gd name="T6" fmla="*/ 6 w 31"/>
                <a:gd name="T7" fmla="*/ 40 h 44"/>
                <a:gd name="T8" fmla="*/ 6 w 31"/>
                <a:gd name="T9" fmla="*/ 40 h 44"/>
                <a:gd name="T10" fmla="*/ 8 w 31"/>
                <a:gd name="T11" fmla="*/ 40 h 44"/>
                <a:gd name="T12" fmla="*/ 9 w 31"/>
                <a:gd name="T13" fmla="*/ 38 h 44"/>
                <a:gd name="T14" fmla="*/ 9 w 31"/>
                <a:gd name="T15" fmla="*/ 38 h 44"/>
                <a:gd name="T16" fmla="*/ 10 w 31"/>
                <a:gd name="T17" fmla="*/ 38 h 44"/>
                <a:gd name="T18" fmla="*/ 13 w 31"/>
                <a:gd name="T19" fmla="*/ 38 h 44"/>
                <a:gd name="T20" fmla="*/ 16 w 31"/>
                <a:gd name="T21" fmla="*/ 38 h 44"/>
                <a:gd name="T22" fmla="*/ 18 w 31"/>
                <a:gd name="T23" fmla="*/ 38 h 44"/>
                <a:gd name="T24" fmla="*/ 19 w 31"/>
                <a:gd name="T25" fmla="*/ 38 h 44"/>
                <a:gd name="T26" fmla="*/ 19 w 31"/>
                <a:gd name="T27" fmla="*/ 38 h 44"/>
                <a:gd name="T28" fmla="*/ 19 w 31"/>
                <a:gd name="T29" fmla="*/ 37 h 44"/>
                <a:gd name="T30" fmla="*/ 21 w 31"/>
                <a:gd name="T31" fmla="*/ 35 h 44"/>
                <a:gd name="T32" fmla="*/ 22 w 31"/>
                <a:gd name="T33" fmla="*/ 32 h 44"/>
                <a:gd name="T34" fmla="*/ 22 w 31"/>
                <a:gd name="T35" fmla="*/ 29 h 44"/>
                <a:gd name="T36" fmla="*/ 23 w 31"/>
                <a:gd name="T37" fmla="*/ 27 h 44"/>
                <a:gd name="T38" fmla="*/ 30 w 31"/>
                <a:gd name="T39" fmla="*/ 27 h 44"/>
                <a:gd name="T40" fmla="*/ 31 w 31"/>
                <a:gd name="T41" fmla="*/ 27 h 44"/>
                <a:gd name="T42" fmla="*/ 31 w 31"/>
                <a:gd name="T43" fmla="*/ 25 h 44"/>
                <a:gd name="T44" fmla="*/ 31 w 31"/>
                <a:gd name="T45" fmla="*/ 24 h 44"/>
                <a:gd name="T46" fmla="*/ 30 w 31"/>
                <a:gd name="T47" fmla="*/ 24 h 44"/>
                <a:gd name="T48" fmla="*/ 30 w 31"/>
                <a:gd name="T49" fmla="*/ 21 h 44"/>
                <a:gd name="T50" fmla="*/ 31 w 31"/>
                <a:gd name="T51" fmla="*/ 17 h 44"/>
                <a:gd name="T52" fmla="*/ 30 w 31"/>
                <a:gd name="T53" fmla="*/ 16 h 44"/>
                <a:gd name="T54" fmla="*/ 30 w 31"/>
                <a:gd name="T55" fmla="*/ 15 h 44"/>
                <a:gd name="T56" fmla="*/ 30 w 31"/>
                <a:gd name="T57" fmla="*/ 12 h 44"/>
                <a:gd name="T58" fmla="*/ 29 w 31"/>
                <a:gd name="T59" fmla="*/ 11 h 44"/>
                <a:gd name="T60" fmla="*/ 30 w 31"/>
                <a:gd name="T61" fmla="*/ 11 h 44"/>
                <a:gd name="T62" fmla="*/ 30 w 31"/>
                <a:gd name="T63" fmla="*/ 10 h 44"/>
                <a:gd name="T64" fmla="*/ 31 w 31"/>
                <a:gd name="T65" fmla="*/ 8 h 44"/>
                <a:gd name="T66" fmla="*/ 30 w 31"/>
                <a:gd name="T67" fmla="*/ 6 h 44"/>
                <a:gd name="T68" fmla="*/ 30 w 31"/>
                <a:gd name="T69" fmla="*/ 2 h 44"/>
                <a:gd name="T70" fmla="*/ 30 w 31"/>
                <a:gd name="T71" fmla="*/ 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
                <a:gd name="T109" fmla="*/ 0 h 44"/>
                <a:gd name="T110" fmla="*/ 31 w 31"/>
                <a:gd name="T111" fmla="*/ 44 h 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 h="44">
                  <a:moveTo>
                    <a:pt x="0" y="44"/>
                  </a:moveTo>
                  <a:lnTo>
                    <a:pt x="1" y="44"/>
                  </a:lnTo>
                  <a:lnTo>
                    <a:pt x="2" y="42"/>
                  </a:lnTo>
                  <a:lnTo>
                    <a:pt x="6" y="40"/>
                  </a:lnTo>
                  <a:lnTo>
                    <a:pt x="8" y="40"/>
                  </a:lnTo>
                  <a:lnTo>
                    <a:pt x="9" y="38"/>
                  </a:lnTo>
                  <a:lnTo>
                    <a:pt x="10" y="38"/>
                  </a:lnTo>
                  <a:lnTo>
                    <a:pt x="13" y="38"/>
                  </a:lnTo>
                  <a:lnTo>
                    <a:pt x="16" y="38"/>
                  </a:lnTo>
                  <a:lnTo>
                    <a:pt x="18" y="38"/>
                  </a:lnTo>
                  <a:lnTo>
                    <a:pt x="19" y="38"/>
                  </a:lnTo>
                  <a:lnTo>
                    <a:pt x="19" y="37"/>
                  </a:lnTo>
                  <a:lnTo>
                    <a:pt x="21" y="35"/>
                  </a:lnTo>
                  <a:lnTo>
                    <a:pt x="22" y="32"/>
                  </a:lnTo>
                  <a:lnTo>
                    <a:pt x="22" y="29"/>
                  </a:lnTo>
                  <a:lnTo>
                    <a:pt x="23" y="27"/>
                  </a:lnTo>
                  <a:lnTo>
                    <a:pt x="30" y="27"/>
                  </a:lnTo>
                  <a:lnTo>
                    <a:pt x="31" y="27"/>
                  </a:lnTo>
                  <a:lnTo>
                    <a:pt x="31" y="25"/>
                  </a:lnTo>
                  <a:lnTo>
                    <a:pt x="31" y="24"/>
                  </a:lnTo>
                  <a:lnTo>
                    <a:pt x="30" y="24"/>
                  </a:lnTo>
                  <a:lnTo>
                    <a:pt x="30" y="21"/>
                  </a:lnTo>
                  <a:lnTo>
                    <a:pt x="31" y="17"/>
                  </a:lnTo>
                  <a:lnTo>
                    <a:pt x="30" y="16"/>
                  </a:lnTo>
                  <a:lnTo>
                    <a:pt x="30" y="15"/>
                  </a:lnTo>
                  <a:lnTo>
                    <a:pt x="30" y="12"/>
                  </a:lnTo>
                  <a:lnTo>
                    <a:pt x="29" y="11"/>
                  </a:lnTo>
                  <a:lnTo>
                    <a:pt x="30" y="11"/>
                  </a:lnTo>
                  <a:lnTo>
                    <a:pt x="30" y="10"/>
                  </a:lnTo>
                  <a:lnTo>
                    <a:pt x="31" y="8"/>
                  </a:lnTo>
                  <a:lnTo>
                    <a:pt x="30" y="6"/>
                  </a:lnTo>
                  <a:lnTo>
                    <a:pt x="30" y="2"/>
                  </a:lnTo>
                  <a:lnTo>
                    <a:pt x="30"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29" name="Freeform 42"/>
            <p:cNvSpPr>
              <a:spLocks/>
            </p:cNvSpPr>
            <p:nvPr/>
          </p:nvSpPr>
          <p:spPr bwMode="auto">
            <a:xfrm>
              <a:off x="3941882" y="5599309"/>
              <a:ext cx="113107" cy="56980"/>
            </a:xfrm>
            <a:custGeom>
              <a:avLst/>
              <a:gdLst>
                <a:gd name="T0" fmla="*/ 0 w 71"/>
                <a:gd name="T1" fmla="*/ 35 h 35"/>
                <a:gd name="T2" fmla="*/ 0 w 71"/>
                <a:gd name="T3" fmla="*/ 34 h 35"/>
                <a:gd name="T4" fmla="*/ 4 w 71"/>
                <a:gd name="T5" fmla="*/ 33 h 35"/>
                <a:gd name="T6" fmla="*/ 7 w 71"/>
                <a:gd name="T7" fmla="*/ 31 h 35"/>
                <a:gd name="T8" fmla="*/ 7 w 71"/>
                <a:gd name="T9" fmla="*/ 30 h 35"/>
                <a:gd name="T10" fmla="*/ 6 w 71"/>
                <a:gd name="T11" fmla="*/ 29 h 35"/>
                <a:gd name="T12" fmla="*/ 6 w 71"/>
                <a:gd name="T13" fmla="*/ 29 h 35"/>
                <a:gd name="T14" fmla="*/ 6 w 71"/>
                <a:gd name="T15" fmla="*/ 28 h 35"/>
                <a:gd name="T16" fmla="*/ 7 w 71"/>
                <a:gd name="T17" fmla="*/ 28 h 35"/>
                <a:gd name="T18" fmla="*/ 10 w 71"/>
                <a:gd name="T19" fmla="*/ 28 h 35"/>
                <a:gd name="T20" fmla="*/ 10 w 71"/>
                <a:gd name="T21" fmla="*/ 28 h 35"/>
                <a:gd name="T22" fmla="*/ 11 w 71"/>
                <a:gd name="T23" fmla="*/ 28 h 35"/>
                <a:gd name="T24" fmla="*/ 12 w 71"/>
                <a:gd name="T25" fmla="*/ 26 h 35"/>
                <a:gd name="T26" fmla="*/ 11 w 71"/>
                <a:gd name="T27" fmla="*/ 25 h 35"/>
                <a:gd name="T28" fmla="*/ 12 w 71"/>
                <a:gd name="T29" fmla="*/ 25 h 35"/>
                <a:gd name="T30" fmla="*/ 12 w 71"/>
                <a:gd name="T31" fmla="*/ 24 h 35"/>
                <a:gd name="T32" fmla="*/ 14 w 71"/>
                <a:gd name="T33" fmla="*/ 24 h 35"/>
                <a:gd name="T34" fmla="*/ 15 w 71"/>
                <a:gd name="T35" fmla="*/ 22 h 35"/>
                <a:gd name="T36" fmla="*/ 15 w 71"/>
                <a:gd name="T37" fmla="*/ 22 h 35"/>
                <a:gd name="T38" fmla="*/ 20 w 71"/>
                <a:gd name="T39" fmla="*/ 20 h 35"/>
                <a:gd name="T40" fmla="*/ 20 w 71"/>
                <a:gd name="T41" fmla="*/ 20 h 35"/>
                <a:gd name="T42" fmla="*/ 20 w 71"/>
                <a:gd name="T43" fmla="*/ 21 h 35"/>
                <a:gd name="T44" fmla="*/ 20 w 71"/>
                <a:gd name="T45" fmla="*/ 21 h 35"/>
                <a:gd name="T46" fmla="*/ 25 w 71"/>
                <a:gd name="T47" fmla="*/ 22 h 35"/>
                <a:gd name="T48" fmla="*/ 25 w 71"/>
                <a:gd name="T49" fmla="*/ 24 h 35"/>
                <a:gd name="T50" fmla="*/ 27 w 71"/>
                <a:gd name="T51" fmla="*/ 24 h 35"/>
                <a:gd name="T52" fmla="*/ 28 w 71"/>
                <a:gd name="T53" fmla="*/ 24 h 35"/>
                <a:gd name="T54" fmla="*/ 28 w 71"/>
                <a:gd name="T55" fmla="*/ 24 h 35"/>
                <a:gd name="T56" fmla="*/ 29 w 71"/>
                <a:gd name="T57" fmla="*/ 25 h 35"/>
                <a:gd name="T58" fmla="*/ 36 w 71"/>
                <a:gd name="T59" fmla="*/ 24 h 35"/>
                <a:gd name="T60" fmla="*/ 38 w 71"/>
                <a:gd name="T61" fmla="*/ 22 h 35"/>
                <a:gd name="T62" fmla="*/ 42 w 71"/>
                <a:gd name="T63" fmla="*/ 25 h 35"/>
                <a:gd name="T64" fmla="*/ 45 w 71"/>
                <a:gd name="T65" fmla="*/ 24 h 35"/>
                <a:gd name="T66" fmla="*/ 45 w 71"/>
                <a:gd name="T67" fmla="*/ 24 h 35"/>
                <a:gd name="T68" fmla="*/ 48 w 71"/>
                <a:gd name="T69" fmla="*/ 21 h 35"/>
                <a:gd name="T70" fmla="*/ 50 w 71"/>
                <a:gd name="T71" fmla="*/ 18 h 35"/>
                <a:gd name="T72" fmla="*/ 53 w 71"/>
                <a:gd name="T73" fmla="*/ 14 h 35"/>
                <a:gd name="T74" fmla="*/ 54 w 71"/>
                <a:gd name="T75" fmla="*/ 13 h 35"/>
                <a:gd name="T76" fmla="*/ 55 w 71"/>
                <a:gd name="T77" fmla="*/ 13 h 35"/>
                <a:gd name="T78" fmla="*/ 59 w 71"/>
                <a:gd name="T79" fmla="*/ 11 h 35"/>
                <a:gd name="T80" fmla="*/ 66 w 71"/>
                <a:gd name="T81" fmla="*/ 7 h 35"/>
                <a:gd name="T82" fmla="*/ 69 w 71"/>
                <a:gd name="T83" fmla="*/ 5 h 35"/>
                <a:gd name="T84" fmla="*/ 71 w 71"/>
                <a:gd name="T85" fmla="*/ 0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
                <a:gd name="T130" fmla="*/ 0 h 35"/>
                <a:gd name="T131" fmla="*/ 71 w 71"/>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 h="35">
                  <a:moveTo>
                    <a:pt x="0" y="35"/>
                  </a:moveTo>
                  <a:lnTo>
                    <a:pt x="0" y="34"/>
                  </a:lnTo>
                  <a:lnTo>
                    <a:pt x="4" y="33"/>
                  </a:lnTo>
                  <a:lnTo>
                    <a:pt x="7" y="31"/>
                  </a:lnTo>
                  <a:lnTo>
                    <a:pt x="7" y="30"/>
                  </a:lnTo>
                  <a:lnTo>
                    <a:pt x="6" y="29"/>
                  </a:lnTo>
                  <a:lnTo>
                    <a:pt x="6" y="28"/>
                  </a:lnTo>
                  <a:lnTo>
                    <a:pt x="7" y="28"/>
                  </a:lnTo>
                  <a:lnTo>
                    <a:pt x="10" y="28"/>
                  </a:lnTo>
                  <a:lnTo>
                    <a:pt x="11" y="28"/>
                  </a:lnTo>
                  <a:lnTo>
                    <a:pt x="12" y="26"/>
                  </a:lnTo>
                  <a:lnTo>
                    <a:pt x="11" y="25"/>
                  </a:lnTo>
                  <a:lnTo>
                    <a:pt x="12" y="25"/>
                  </a:lnTo>
                  <a:lnTo>
                    <a:pt x="12" y="24"/>
                  </a:lnTo>
                  <a:lnTo>
                    <a:pt x="14" y="24"/>
                  </a:lnTo>
                  <a:lnTo>
                    <a:pt x="15" y="22"/>
                  </a:lnTo>
                  <a:lnTo>
                    <a:pt x="20" y="20"/>
                  </a:lnTo>
                  <a:lnTo>
                    <a:pt x="20" y="21"/>
                  </a:lnTo>
                  <a:lnTo>
                    <a:pt x="25" y="22"/>
                  </a:lnTo>
                  <a:lnTo>
                    <a:pt x="25" y="24"/>
                  </a:lnTo>
                  <a:lnTo>
                    <a:pt x="27" y="24"/>
                  </a:lnTo>
                  <a:lnTo>
                    <a:pt x="28" y="24"/>
                  </a:lnTo>
                  <a:lnTo>
                    <a:pt x="29" y="25"/>
                  </a:lnTo>
                  <a:lnTo>
                    <a:pt x="36" y="24"/>
                  </a:lnTo>
                  <a:lnTo>
                    <a:pt x="38" y="22"/>
                  </a:lnTo>
                  <a:lnTo>
                    <a:pt x="42" y="25"/>
                  </a:lnTo>
                  <a:lnTo>
                    <a:pt x="45" y="24"/>
                  </a:lnTo>
                  <a:lnTo>
                    <a:pt x="48" y="21"/>
                  </a:lnTo>
                  <a:lnTo>
                    <a:pt x="50" y="18"/>
                  </a:lnTo>
                  <a:lnTo>
                    <a:pt x="53" y="14"/>
                  </a:lnTo>
                  <a:lnTo>
                    <a:pt x="54" y="13"/>
                  </a:lnTo>
                  <a:lnTo>
                    <a:pt x="55" y="13"/>
                  </a:lnTo>
                  <a:lnTo>
                    <a:pt x="59" y="11"/>
                  </a:lnTo>
                  <a:lnTo>
                    <a:pt x="66" y="7"/>
                  </a:lnTo>
                  <a:lnTo>
                    <a:pt x="69" y="5"/>
                  </a:lnTo>
                  <a:lnTo>
                    <a:pt x="71"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30" name="Freeform 43"/>
            <p:cNvSpPr>
              <a:spLocks/>
            </p:cNvSpPr>
            <p:nvPr/>
          </p:nvSpPr>
          <p:spPr bwMode="auto">
            <a:xfrm>
              <a:off x="3941882" y="5656289"/>
              <a:ext cx="18413" cy="18992"/>
            </a:xfrm>
            <a:custGeom>
              <a:avLst/>
              <a:gdLst>
                <a:gd name="T0" fmla="*/ 11 w 11"/>
                <a:gd name="T1" fmla="*/ 13 h 13"/>
                <a:gd name="T2" fmla="*/ 11 w 11"/>
                <a:gd name="T3" fmla="*/ 13 h 13"/>
                <a:gd name="T4" fmla="*/ 11 w 11"/>
                <a:gd name="T5" fmla="*/ 13 h 13"/>
                <a:gd name="T6" fmla="*/ 10 w 11"/>
                <a:gd name="T7" fmla="*/ 11 h 13"/>
                <a:gd name="T8" fmla="*/ 8 w 11"/>
                <a:gd name="T9" fmla="*/ 10 h 13"/>
                <a:gd name="T10" fmla="*/ 8 w 11"/>
                <a:gd name="T11" fmla="*/ 8 h 13"/>
                <a:gd name="T12" fmla="*/ 7 w 11"/>
                <a:gd name="T13" fmla="*/ 7 h 13"/>
                <a:gd name="T14" fmla="*/ 6 w 11"/>
                <a:gd name="T15" fmla="*/ 4 h 13"/>
                <a:gd name="T16" fmla="*/ 4 w 11"/>
                <a:gd name="T17" fmla="*/ 3 h 13"/>
                <a:gd name="T18" fmla="*/ 4 w 11"/>
                <a:gd name="T19" fmla="*/ 3 h 13"/>
                <a:gd name="T20" fmla="*/ 3 w 11"/>
                <a:gd name="T21" fmla="*/ 3 h 13"/>
                <a:gd name="T22" fmla="*/ 2 w 11"/>
                <a:gd name="T23" fmla="*/ 3 h 13"/>
                <a:gd name="T24" fmla="*/ 2 w 11"/>
                <a:gd name="T25" fmla="*/ 2 h 13"/>
                <a:gd name="T26" fmla="*/ 0 w 11"/>
                <a:gd name="T27" fmla="*/ 0 h 13"/>
                <a:gd name="T28" fmla="*/ 0 w 11"/>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13"/>
                <a:gd name="T47" fmla="*/ 11 w 11"/>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13">
                  <a:moveTo>
                    <a:pt x="11" y="13"/>
                  </a:moveTo>
                  <a:lnTo>
                    <a:pt x="11" y="13"/>
                  </a:lnTo>
                  <a:lnTo>
                    <a:pt x="10" y="11"/>
                  </a:lnTo>
                  <a:lnTo>
                    <a:pt x="8" y="10"/>
                  </a:lnTo>
                  <a:lnTo>
                    <a:pt x="8" y="8"/>
                  </a:lnTo>
                  <a:lnTo>
                    <a:pt x="7" y="7"/>
                  </a:lnTo>
                  <a:lnTo>
                    <a:pt x="6" y="4"/>
                  </a:lnTo>
                  <a:lnTo>
                    <a:pt x="4" y="3"/>
                  </a:lnTo>
                  <a:lnTo>
                    <a:pt x="3" y="3"/>
                  </a:lnTo>
                  <a:lnTo>
                    <a:pt x="2" y="3"/>
                  </a:lnTo>
                  <a:lnTo>
                    <a:pt x="2" y="2"/>
                  </a:lnTo>
                  <a:lnTo>
                    <a:pt x="0"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31" name="Freeform 44"/>
            <p:cNvSpPr>
              <a:spLocks/>
            </p:cNvSpPr>
            <p:nvPr/>
          </p:nvSpPr>
          <p:spPr bwMode="auto">
            <a:xfrm>
              <a:off x="3839298" y="5992739"/>
              <a:ext cx="60498" cy="65119"/>
            </a:xfrm>
            <a:custGeom>
              <a:avLst/>
              <a:gdLst>
                <a:gd name="T0" fmla="*/ 2 w 37"/>
                <a:gd name="T1" fmla="*/ 11 h 41"/>
                <a:gd name="T2" fmla="*/ 2 w 37"/>
                <a:gd name="T3" fmla="*/ 11 h 41"/>
                <a:gd name="T4" fmla="*/ 2 w 37"/>
                <a:gd name="T5" fmla="*/ 11 h 41"/>
                <a:gd name="T6" fmla="*/ 2 w 37"/>
                <a:gd name="T7" fmla="*/ 14 h 41"/>
                <a:gd name="T8" fmla="*/ 2 w 37"/>
                <a:gd name="T9" fmla="*/ 20 h 41"/>
                <a:gd name="T10" fmla="*/ 2 w 37"/>
                <a:gd name="T11" fmla="*/ 24 h 41"/>
                <a:gd name="T12" fmla="*/ 0 w 37"/>
                <a:gd name="T13" fmla="*/ 31 h 41"/>
                <a:gd name="T14" fmla="*/ 0 w 37"/>
                <a:gd name="T15" fmla="*/ 37 h 41"/>
                <a:gd name="T16" fmla="*/ 3 w 37"/>
                <a:gd name="T17" fmla="*/ 37 h 41"/>
                <a:gd name="T18" fmla="*/ 4 w 37"/>
                <a:gd name="T19" fmla="*/ 37 h 41"/>
                <a:gd name="T20" fmla="*/ 6 w 37"/>
                <a:gd name="T21" fmla="*/ 37 h 41"/>
                <a:gd name="T22" fmla="*/ 7 w 37"/>
                <a:gd name="T23" fmla="*/ 40 h 41"/>
                <a:gd name="T24" fmla="*/ 9 w 37"/>
                <a:gd name="T25" fmla="*/ 41 h 41"/>
                <a:gd name="T26" fmla="*/ 11 w 37"/>
                <a:gd name="T27" fmla="*/ 41 h 41"/>
                <a:gd name="T28" fmla="*/ 11 w 37"/>
                <a:gd name="T29" fmla="*/ 41 h 41"/>
                <a:gd name="T30" fmla="*/ 11 w 37"/>
                <a:gd name="T31" fmla="*/ 40 h 41"/>
                <a:gd name="T32" fmla="*/ 12 w 37"/>
                <a:gd name="T33" fmla="*/ 37 h 41"/>
                <a:gd name="T34" fmla="*/ 13 w 37"/>
                <a:gd name="T35" fmla="*/ 36 h 41"/>
                <a:gd name="T36" fmla="*/ 16 w 37"/>
                <a:gd name="T37" fmla="*/ 38 h 41"/>
                <a:gd name="T38" fmla="*/ 17 w 37"/>
                <a:gd name="T39" fmla="*/ 37 h 41"/>
                <a:gd name="T40" fmla="*/ 19 w 37"/>
                <a:gd name="T41" fmla="*/ 37 h 41"/>
                <a:gd name="T42" fmla="*/ 20 w 37"/>
                <a:gd name="T43" fmla="*/ 36 h 41"/>
                <a:gd name="T44" fmla="*/ 21 w 37"/>
                <a:gd name="T45" fmla="*/ 36 h 41"/>
                <a:gd name="T46" fmla="*/ 23 w 37"/>
                <a:gd name="T47" fmla="*/ 34 h 41"/>
                <a:gd name="T48" fmla="*/ 24 w 37"/>
                <a:gd name="T49" fmla="*/ 33 h 41"/>
                <a:gd name="T50" fmla="*/ 24 w 37"/>
                <a:gd name="T51" fmla="*/ 33 h 41"/>
                <a:gd name="T52" fmla="*/ 28 w 37"/>
                <a:gd name="T53" fmla="*/ 28 h 41"/>
                <a:gd name="T54" fmla="*/ 29 w 37"/>
                <a:gd name="T55" fmla="*/ 27 h 41"/>
                <a:gd name="T56" fmla="*/ 29 w 37"/>
                <a:gd name="T57" fmla="*/ 27 h 41"/>
                <a:gd name="T58" fmla="*/ 30 w 37"/>
                <a:gd name="T59" fmla="*/ 27 h 41"/>
                <a:gd name="T60" fmla="*/ 32 w 37"/>
                <a:gd name="T61" fmla="*/ 23 h 41"/>
                <a:gd name="T62" fmla="*/ 32 w 37"/>
                <a:gd name="T63" fmla="*/ 16 h 41"/>
                <a:gd name="T64" fmla="*/ 33 w 37"/>
                <a:gd name="T65" fmla="*/ 15 h 41"/>
                <a:gd name="T66" fmla="*/ 32 w 37"/>
                <a:gd name="T67" fmla="*/ 12 h 41"/>
                <a:gd name="T68" fmla="*/ 32 w 37"/>
                <a:gd name="T69" fmla="*/ 12 h 41"/>
                <a:gd name="T70" fmla="*/ 33 w 37"/>
                <a:gd name="T71" fmla="*/ 11 h 41"/>
                <a:gd name="T72" fmla="*/ 36 w 37"/>
                <a:gd name="T73" fmla="*/ 7 h 41"/>
                <a:gd name="T74" fmla="*/ 37 w 37"/>
                <a:gd name="T75" fmla="*/ 0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
                <a:gd name="T115" fmla="*/ 0 h 41"/>
                <a:gd name="T116" fmla="*/ 37 w 37"/>
                <a:gd name="T117" fmla="*/ 41 h 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 h="41">
                  <a:moveTo>
                    <a:pt x="2" y="11"/>
                  </a:moveTo>
                  <a:lnTo>
                    <a:pt x="2" y="11"/>
                  </a:lnTo>
                  <a:lnTo>
                    <a:pt x="0" y="12"/>
                  </a:lnTo>
                  <a:lnTo>
                    <a:pt x="2" y="14"/>
                  </a:lnTo>
                  <a:lnTo>
                    <a:pt x="2" y="15"/>
                  </a:lnTo>
                  <a:lnTo>
                    <a:pt x="2" y="20"/>
                  </a:lnTo>
                  <a:lnTo>
                    <a:pt x="2" y="23"/>
                  </a:lnTo>
                  <a:lnTo>
                    <a:pt x="2" y="24"/>
                  </a:lnTo>
                  <a:lnTo>
                    <a:pt x="2" y="25"/>
                  </a:lnTo>
                  <a:lnTo>
                    <a:pt x="0" y="31"/>
                  </a:lnTo>
                  <a:lnTo>
                    <a:pt x="0" y="37"/>
                  </a:lnTo>
                  <a:lnTo>
                    <a:pt x="3" y="37"/>
                  </a:lnTo>
                  <a:lnTo>
                    <a:pt x="4" y="37"/>
                  </a:lnTo>
                  <a:lnTo>
                    <a:pt x="6" y="37"/>
                  </a:lnTo>
                  <a:lnTo>
                    <a:pt x="7" y="40"/>
                  </a:lnTo>
                  <a:lnTo>
                    <a:pt x="8" y="40"/>
                  </a:lnTo>
                  <a:lnTo>
                    <a:pt x="9" y="41"/>
                  </a:lnTo>
                  <a:lnTo>
                    <a:pt x="11" y="41"/>
                  </a:lnTo>
                  <a:lnTo>
                    <a:pt x="11" y="40"/>
                  </a:lnTo>
                  <a:lnTo>
                    <a:pt x="11" y="38"/>
                  </a:lnTo>
                  <a:lnTo>
                    <a:pt x="12" y="37"/>
                  </a:lnTo>
                  <a:lnTo>
                    <a:pt x="13" y="36"/>
                  </a:lnTo>
                  <a:lnTo>
                    <a:pt x="15" y="38"/>
                  </a:lnTo>
                  <a:lnTo>
                    <a:pt x="16" y="38"/>
                  </a:lnTo>
                  <a:lnTo>
                    <a:pt x="16" y="36"/>
                  </a:lnTo>
                  <a:lnTo>
                    <a:pt x="17" y="37"/>
                  </a:lnTo>
                  <a:lnTo>
                    <a:pt x="19" y="37"/>
                  </a:lnTo>
                  <a:lnTo>
                    <a:pt x="20" y="36"/>
                  </a:lnTo>
                  <a:lnTo>
                    <a:pt x="21" y="36"/>
                  </a:lnTo>
                  <a:lnTo>
                    <a:pt x="23" y="34"/>
                  </a:lnTo>
                  <a:lnTo>
                    <a:pt x="24" y="33"/>
                  </a:lnTo>
                  <a:lnTo>
                    <a:pt x="26" y="34"/>
                  </a:lnTo>
                  <a:lnTo>
                    <a:pt x="28" y="28"/>
                  </a:lnTo>
                  <a:lnTo>
                    <a:pt x="29" y="27"/>
                  </a:lnTo>
                  <a:lnTo>
                    <a:pt x="30" y="27"/>
                  </a:lnTo>
                  <a:lnTo>
                    <a:pt x="30" y="25"/>
                  </a:lnTo>
                  <a:lnTo>
                    <a:pt x="32" y="23"/>
                  </a:lnTo>
                  <a:lnTo>
                    <a:pt x="33" y="21"/>
                  </a:lnTo>
                  <a:lnTo>
                    <a:pt x="32" y="16"/>
                  </a:lnTo>
                  <a:lnTo>
                    <a:pt x="33" y="16"/>
                  </a:lnTo>
                  <a:lnTo>
                    <a:pt x="33" y="15"/>
                  </a:lnTo>
                  <a:lnTo>
                    <a:pt x="33" y="14"/>
                  </a:lnTo>
                  <a:lnTo>
                    <a:pt x="32" y="12"/>
                  </a:lnTo>
                  <a:lnTo>
                    <a:pt x="33" y="12"/>
                  </a:lnTo>
                  <a:lnTo>
                    <a:pt x="33" y="11"/>
                  </a:lnTo>
                  <a:lnTo>
                    <a:pt x="34" y="10"/>
                  </a:lnTo>
                  <a:lnTo>
                    <a:pt x="36" y="7"/>
                  </a:lnTo>
                  <a:lnTo>
                    <a:pt x="36" y="6"/>
                  </a:lnTo>
                  <a:lnTo>
                    <a:pt x="37" y="0"/>
                  </a:lnTo>
                </a:path>
              </a:pathLst>
            </a:custGeom>
            <a:solidFill>
              <a:schemeClr val="bg2"/>
            </a:solidFill>
            <a:ln w="3"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132" name="Freeform 45"/>
            <p:cNvSpPr>
              <a:spLocks/>
            </p:cNvSpPr>
            <p:nvPr/>
          </p:nvSpPr>
          <p:spPr bwMode="auto">
            <a:xfrm>
              <a:off x="2560939" y="5971033"/>
              <a:ext cx="68390" cy="78685"/>
            </a:xfrm>
            <a:custGeom>
              <a:avLst/>
              <a:gdLst>
                <a:gd name="T0" fmla="*/ 31 w 43"/>
                <a:gd name="T1" fmla="*/ 7 h 50"/>
                <a:gd name="T2" fmla="*/ 27 w 43"/>
                <a:gd name="T3" fmla="*/ 13 h 50"/>
                <a:gd name="T4" fmla="*/ 33 w 43"/>
                <a:gd name="T5" fmla="*/ 13 h 50"/>
                <a:gd name="T6" fmla="*/ 34 w 43"/>
                <a:gd name="T7" fmla="*/ 18 h 50"/>
                <a:gd name="T8" fmla="*/ 37 w 43"/>
                <a:gd name="T9" fmla="*/ 26 h 50"/>
                <a:gd name="T10" fmla="*/ 34 w 43"/>
                <a:gd name="T11" fmla="*/ 30 h 50"/>
                <a:gd name="T12" fmla="*/ 43 w 43"/>
                <a:gd name="T13" fmla="*/ 34 h 50"/>
                <a:gd name="T14" fmla="*/ 33 w 43"/>
                <a:gd name="T15" fmla="*/ 38 h 50"/>
                <a:gd name="T16" fmla="*/ 37 w 43"/>
                <a:gd name="T17" fmla="*/ 48 h 50"/>
                <a:gd name="T18" fmla="*/ 23 w 43"/>
                <a:gd name="T19" fmla="*/ 50 h 50"/>
                <a:gd name="T20" fmla="*/ 25 w 43"/>
                <a:gd name="T21" fmla="*/ 46 h 50"/>
                <a:gd name="T22" fmla="*/ 18 w 43"/>
                <a:gd name="T23" fmla="*/ 42 h 50"/>
                <a:gd name="T24" fmla="*/ 14 w 43"/>
                <a:gd name="T25" fmla="*/ 30 h 50"/>
                <a:gd name="T26" fmla="*/ 13 w 43"/>
                <a:gd name="T27" fmla="*/ 33 h 50"/>
                <a:gd name="T28" fmla="*/ 5 w 43"/>
                <a:gd name="T29" fmla="*/ 26 h 50"/>
                <a:gd name="T30" fmla="*/ 1 w 43"/>
                <a:gd name="T31" fmla="*/ 24 h 50"/>
                <a:gd name="T32" fmla="*/ 0 w 43"/>
                <a:gd name="T33" fmla="*/ 20 h 50"/>
                <a:gd name="T34" fmla="*/ 0 w 43"/>
                <a:gd name="T35" fmla="*/ 16 h 50"/>
                <a:gd name="T36" fmla="*/ 3 w 43"/>
                <a:gd name="T37" fmla="*/ 14 h 50"/>
                <a:gd name="T38" fmla="*/ 8 w 43"/>
                <a:gd name="T39" fmla="*/ 13 h 50"/>
                <a:gd name="T40" fmla="*/ 9 w 43"/>
                <a:gd name="T41" fmla="*/ 13 h 50"/>
                <a:gd name="T42" fmla="*/ 21 w 43"/>
                <a:gd name="T43" fmla="*/ 0 h 50"/>
                <a:gd name="T44" fmla="*/ 31 w 43"/>
                <a:gd name="T45" fmla="*/ 7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0"/>
                <a:gd name="T71" fmla="*/ 43 w 43"/>
                <a:gd name="T72" fmla="*/ 50 h 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0">
                  <a:moveTo>
                    <a:pt x="31" y="7"/>
                  </a:moveTo>
                  <a:lnTo>
                    <a:pt x="27" y="13"/>
                  </a:lnTo>
                  <a:lnTo>
                    <a:pt x="33" y="13"/>
                  </a:lnTo>
                  <a:lnTo>
                    <a:pt x="34" y="18"/>
                  </a:lnTo>
                  <a:lnTo>
                    <a:pt x="37" y="26"/>
                  </a:lnTo>
                  <a:lnTo>
                    <a:pt x="34" y="30"/>
                  </a:lnTo>
                  <a:lnTo>
                    <a:pt x="43" y="34"/>
                  </a:lnTo>
                  <a:lnTo>
                    <a:pt x="33" y="38"/>
                  </a:lnTo>
                  <a:lnTo>
                    <a:pt x="37" y="48"/>
                  </a:lnTo>
                  <a:lnTo>
                    <a:pt x="23" y="50"/>
                  </a:lnTo>
                  <a:lnTo>
                    <a:pt x="25" y="46"/>
                  </a:lnTo>
                  <a:lnTo>
                    <a:pt x="18" y="42"/>
                  </a:lnTo>
                  <a:lnTo>
                    <a:pt x="14" y="30"/>
                  </a:lnTo>
                  <a:lnTo>
                    <a:pt x="13" y="33"/>
                  </a:lnTo>
                  <a:lnTo>
                    <a:pt x="5" y="26"/>
                  </a:lnTo>
                  <a:lnTo>
                    <a:pt x="1" y="24"/>
                  </a:lnTo>
                  <a:lnTo>
                    <a:pt x="0" y="20"/>
                  </a:lnTo>
                  <a:lnTo>
                    <a:pt x="0" y="16"/>
                  </a:lnTo>
                  <a:lnTo>
                    <a:pt x="3" y="14"/>
                  </a:lnTo>
                  <a:lnTo>
                    <a:pt x="8" y="13"/>
                  </a:lnTo>
                  <a:lnTo>
                    <a:pt x="9" y="13"/>
                  </a:lnTo>
                  <a:lnTo>
                    <a:pt x="21" y="0"/>
                  </a:lnTo>
                  <a:lnTo>
                    <a:pt x="31" y="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33" name="Freeform 46"/>
            <p:cNvSpPr>
              <a:spLocks/>
            </p:cNvSpPr>
            <p:nvPr/>
          </p:nvSpPr>
          <p:spPr bwMode="auto">
            <a:xfrm>
              <a:off x="2871323" y="6063285"/>
              <a:ext cx="65758" cy="162798"/>
            </a:xfrm>
            <a:custGeom>
              <a:avLst/>
              <a:gdLst>
                <a:gd name="T0" fmla="*/ 42 w 42"/>
                <a:gd name="T1" fmla="*/ 44 h 102"/>
                <a:gd name="T2" fmla="*/ 37 w 42"/>
                <a:gd name="T3" fmla="*/ 52 h 102"/>
                <a:gd name="T4" fmla="*/ 38 w 42"/>
                <a:gd name="T5" fmla="*/ 59 h 102"/>
                <a:gd name="T6" fmla="*/ 38 w 42"/>
                <a:gd name="T7" fmla="*/ 60 h 102"/>
                <a:gd name="T8" fmla="*/ 29 w 42"/>
                <a:gd name="T9" fmla="*/ 64 h 102"/>
                <a:gd name="T10" fmla="*/ 31 w 42"/>
                <a:gd name="T11" fmla="*/ 77 h 102"/>
                <a:gd name="T12" fmla="*/ 27 w 42"/>
                <a:gd name="T13" fmla="*/ 81 h 102"/>
                <a:gd name="T14" fmla="*/ 27 w 42"/>
                <a:gd name="T15" fmla="*/ 89 h 102"/>
                <a:gd name="T16" fmla="*/ 24 w 42"/>
                <a:gd name="T17" fmla="*/ 92 h 102"/>
                <a:gd name="T18" fmla="*/ 24 w 42"/>
                <a:gd name="T19" fmla="*/ 92 h 102"/>
                <a:gd name="T20" fmla="*/ 25 w 42"/>
                <a:gd name="T21" fmla="*/ 97 h 102"/>
                <a:gd name="T22" fmla="*/ 17 w 42"/>
                <a:gd name="T23" fmla="*/ 98 h 102"/>
                <a:gd name="T24" fmla="*/ 10 w 42"/>
                <a:gd name="T25" fmla="*/ 99 h 102"/>
                <a:gd name="T26" fmla="*/ 12 w 42"/>
                <a:gd name="T27" fmla="*/ 97 h 102"/>
                <a:gd name="T28" fmla="*/ 12 w 42"/>
                <a:gd name="T29" fmla="*/ 94 h 102"/>
                <a:gd name="T30" fmla="*/ 1 w 42"/>
                <a:gd name="T31" fmla="*/ 102 h 102"/>
                <a:gd name="T32" fmla="*/ 1 w 42"/>
                <a:gd name="T33" fmla="*/ 88 h 102"/>
                <a:gd name="T34" fmla="*/ 0 w 42"/>
                <a:gd name="T35" fmla="*/ 67 h 102"/>
                <a:gd name="T36" fmla="*/ 5 w 42"/>
                <a:gd name="T37" fmla="*/ 60 h 102"/>
                <a:gd name="T38" fmla="*/ 1 w 42"/>
                <a:gd name="T39" fmla="*/ 43 h 102"/>
                <a:gd name="T40" fmla="*/ 0 w 42"/>
                <a:gd name="T41" fmla="*/ 34 h 102"/>
                <a:gd name="T42" fmla="*/ 0 w 42"/>
                <a:gd name="T43" fmla="*/ 27 h 102"/>
                <a:gd name="T44" fmla="*/ 5 w 42"/>
                <a:gd name="T45" fmla="*/ 4 h 102"/>
                <a:gd name="T46" fmla="*/ 16 w 42"/>
                <a:gd name="T47" fmla="*/ 0 h 102"/>
                <a:gd name="T48" fmla="*/ 22 w 42"/>
                <a:gd name="T49" fmla="*/ 13 h 102"/>
                <a:gd name="T50" fmla="*/ 26 w 42"/>
                <a:gd name="T51" fmla="*/ 14 h 102"/>
                <a:gd name="T52" fmla="*/ 25 w 42"/>
                <a:gd name="T53" fmla="*/ 33 h 102"/>
                <a:gd name="T54" fmla="*/ 33 w 42"/>
                <a:gd name="T55" fmla="*/ 42 h 102"/>
                <a:gd name="T56" fmla="*/ 33 w 42"/>
                <a:gd name="T57" fmla="*/ 42 h 102"/>
                <a:gd name="T58" fmla="*/ 42 w 42"/>
                <a:gd name="T59" fmla="*/ 44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
                <a:gd name="T91" fmla="*/ 0 h 102"/>
                <a:gd name="T92" fmla="*/ 42 w 42"/>
                <a:gd name="T93" fmla="*/ 102 h 10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 h="102">
                  <a:moveTo>
                    <a:pt x="42" y="44"/>
                  </a:moveTo>
                  <a:lnTo>
                    <a:pt x="37" y="52"/>
                  </a:lnTo>
                  <a:lnTo>
                    <a:pt x="38" y="59"/>
                  </a:lnTo>
                  <a:lnTo>
                    <a:pt x="38" y="60"/>
                  </a:lnTo>
                  <a:lnTo>
                    <a:pt x="29" y="64"/>
                  </a:lnTo>
                  <a:lnTo>
                    <a:pt x="31" y="77"/>
                  </a:lnTo>
                  <a:lnTo>
                    <a:pt x="27" y="81"/>
                  </a:lnTo>
                  <a:lnTo>
                    <a:pt x="27" y="89"/>
                  </a:lnTo>
                  <a:lnTo>
                    <a:pt x="24" y="92"/>
                  </a:lnTo>
                  <a:lnTo>
                    <a:pt x="25" y="97"/>
                  </a:lnTo>
                  <a:lnTo>
                    <a:pt x="17" y="98"/>
                  </a:lnTo>
                  <a:lnTo>
                    <a:pt x="10" y="99"/>
                  </a:lnTo>
                  <a:lnTo>
                    <a:pt x="12" y="97"/>
                  </a:lnTo>
                  <a:lnTo>
                    <a:pt x="12" y="94"/>
                  </a:lnTo>
                  <a:lnTo>
                    <a:pt x="1" y="102"/>
                  </a:lnTo>
                  <a:lnTo>
                    <a:pt x="1" y="88"/>
                  </a:lnTo>
                  <a:lnTo>
                    <a:pt x="0" y="67"/>
                  </a:lnTo>
                  <a:lnTo>
                    <a:pt x="5" y="60"/>
                  </a:lnTo>
                  <a:lnTo>
                    <a:pt x="1" y="43"/>
                  </a:lnTo>
                  <a:lnTo>
                    <a:pt x="0" y="34"/>
                  </a:lnTo>
                  <a:lnTo>
                    <a:pt x="0" y="27"/>
                  </a:lnTo>
                  <a:lnTo>
                    <a:pt x="5" y="4"/>
                  </a:lnTo>
                  <a:lnTo>
                    <a:pt x="16" y="0"/>
                  </a:lnTo>
                  <a:lnTo>
                    <a:pt x="22" y="13"/>
                  </a:lnTo>
                  <a:lnTo>
                    <a:pt x="26" y="14"/>
                  </a:lnTo>
                  <a:lnTo>
                    <a:pt x="25" y="33"/>
                  </a:lnTo>
                  <a:lnTo>
                    <a:pt x="33" y="42"/>
                  </a:lnTo>
                  <a:lnTo>
                    <a:pt x="42" y="4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34" name="Freeform 47"/>
            <p:cNvSpPr>
              <a:spLocks/>
            </p:cNvSpPr>
            <p:nvPr/>
          </p:nvSpPr>
          <p:spPr bwMode="auto">
            <a:xfrm>
              <a:off x="2897626" y="6133831"/>
              <a:ext cx="68390" cy="119386"/>
            </a:xfrm>
            <a:custGeom>
              <a:avLst/>
              <a:gdLst>
                <a:gd name="T0" fmla="*/ 44 w 44"/>
                <a:gd name="T1" fmla="*/ 2 h 76"/>
                <a:gd name="T2" fmla="*/ 44 w 44"/>
                <a:gd name="T3" fmla="*/ 6 h 76"/>
                <a:gd name="T4" fmla="*/ 44 w 44"/>
                <a:gd name="T5" fmla="*/ 14 h 76"/>
                <a:gd name="T6" fmla="*/ 35 w 44"/>
                <a:gd name="T7" fmla="*/ 17 h 76"/>
                <a:gd name="T8" fmla="*/ 35 w 44"/>
                <a:gd name="T9" fmla="*/ 19 h 76"/>
                <a:gd name="T10" fmla="*/ 38 w 44"/>
                <a:gd name="T11" fmla="*/ 28 h 76"/>
                <a:gd name="T12" fmla="*/ 26 w 44"/>
                <a:gd name="T13" fmla="*/ 36 h 76"/>
                <a:gd name="T14" fmla="*/ 27 w 44"/>
                <a:gd name="T15" fmla="*/ 45 h 76"/>
                <a:gd name="T16" fmla="*/ 25 w 44"/>
                <a:gd name="T17" fmla="*/ 55 h 76"/>
                <a:gd name="T18" fmla="*/ 18 w 44"/>
                <a:gd name="T19" fmla="*/ 61 h 76"/>
                <a:gd name="T20" fmla="*/ 24 w 44"/>
                <a:gd name="T21" fmla="*/ 63 h 76"/>
                <a:gd name="T22" fmla="*/ 24 w 44"/>
                <a:gd name="T23" fmla="*/ 66 h 76"/>
                <a:gd name="T24" fmla="*/ 20 w 44"/>
                <a:gd name="T25" fmla="*/ 76 h 76"/>
                <a:gd name="T26" fmla="*/ 10 w 44"/>
                <a:gd name="T27" fmla="*/ 74 h 76"/>
                <a:gd name="T28" fmla="*/ 10 w 44"/>
                <a:gd name="T29" fmla="*/ 69 h 76"/>
                <a:gd name="T30" fmla="*/ 0 w 44"/>
                <a:gd name="T31" fmla="*/ 72 h 76"/>
                <a:gd name="T32" fmla="*/ 4 w 44"/>
                <a:gd name="T33" fmla="*/ 63 h 76"/>
                <a:gd name="T34" fmla="*/ 0 w 44"/>
                <a:gd name="T35" fmla="*/ 54 h 76"/>
                <a:gd name="T36" fmla="*/ 8 w 44"/>
                <a:gd name="T37" fmla="*/ 53 h 76"/>
                <a:gd name="T38" fmla="*/ 7 w 44"/>
                <a:gd name="T39" fmla="*/ 48 h 76"/>
                <a:gd name="T40" fmla="*/ 7 w 44"/>
                <a:gd name="T41" fmla="*/ 48 h 76"/>
                <a:gd name="T42" fmla="*/ 10 w 44"/>
                <a:gd name="T43" fmla="*/ 45 h 76"/>
                <a:gd name="T44" fmla="*/ 10 w 44"/>
                <a:gd name="T45" fmla="*/ 37 h 76"/>
                <a:gd name="T46" fmla="*/ 14 w 44"/>
                <a:gd name="T47" fmla="*/ 33 h 76"/>
                <a:gd name="T48" fmla="*/ 12 w 44"/>
                <a:gd name="T49" fmla="*/ 20 h 76"/>
                <a:gd name="T50" fmla="*/ 21 w 44"/>
                <a:gd name="T51" fmla="*/ 16 h 76"/>
                <a:gd name="T52" fmla="*/ 21 w 44"/>
                <a:gd name="T53" fmla="*/ 15 h 76"/>
                <a:gd name="T54" fmla="*/ 20 w 44"/>
                <a:gd name="T55" fmla="*/ 8 h 76"/>
                <a:gd name="T56" fmla="*/ 25 w 44"/>
                <a:gd name="T57" fmla="*/ 0 h 76"/>
                <a:gd name="T58" fmla="*/ 30 w 44"/>
                <a:gd name="T59" fmla="*/ 7 h 76"/>
                <a:gd name="T60" fmla="*/ 31 w 44"/>
                <a:gd name="T61" fmla="*/ 8 h 76"/>
                <a:gd name="T62" fmla="*/ 44 w 44"/>
                <a:gd name="T63" fmla="*/ 2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76"/>
                <a:gd name="T98" fmla="*/ 44 w 44"/>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76">
                  <a:moveTo>
                    <a:pt x="44" y="2"/>
                  </a:moveTo>
                  <a:lnTo>
                    <a:pt x="44" y="6"/>
                  </a:lnTo>
                  <a:lnTo>
                    <a:pt x="44" y="14"/>
                  </a:lnTo>
                  <a:lnTo>
                    <a:pt x="35" y="17"/>
                  </a:lnTo>
                  <a:lnTo>
                    <a:pt x="35" y="19"/>
                  </a:lnTo>
                  <a:lnTo>
                    <a:pt x="38" y="28"/>
                  </a:lnTo>
                  <a:lnTo>
                    <a:pt x="26" y="36"/>
                  </a:lnTo>
                  <a:lnTo>
                    <a:pt x="27" y="45"/>
                  </a:lnTo>
                  <a:lnTo>
                    <a:pt x="25" y="55"/>
                  </a:lnTo>
                  <a:lnTo>
                    <a:pt x="18" y="61"/>
                  </a:lnTo>
                  <a:lnTo>
                    <a:pt x="24" y="63"/>
                  </a:lnTo>
                  <a:lnTo>
                    <a:pt x="24" y="66"/>
                  </a:lnTo>
                  <a:lnTo>
                    <a:pt x="20" y="76"/>
                  </a:lnTo>
                  <a:lnTo>
                    <a:pt x="10" y="74"/>
                  </a:lnTo>
                  <a:lnTo>
                    <a:pt x="10" y="69"/>
                  </a:lnTo>
                  <a:lnTo>
                    <a:pt x="0" y="72"/>
                  </a:lnTo>
                  <a:lnTo>
                    <a:pt x="4" y="63"/>
                  </a:lnTo>
                  <a:lnTo>
                    <a:pt x="0" y="54"/>
                  </a:lnTo>
                  <a:lnTo>
                    <a:pt x="8" y="53"/>
                  </a:lnTo>
                  <a:lnTo>
                    <a:pt x="7" y="48"/>
                  </a:lnTo>
                  <a:lnTo>
                    <a:pt x="10" y="45"/>
                  </a:lnTo>
                  <a:lnTo>
                    <a:pt x="10" y="37"/>
                  </a:lnTo>
                  <a:lnTo>
                    <a:pt x="14" y="33"/>
                  </a:lnTo>
                  <a:lnTo>
                    <a:pt x="12" y="20"/>
                  </a:lnTo>
                  <a:lnTo>
                    <a:pt x="21" y="16"/>
                  </a:lnTo>
                  <a:lnTo>
                    <a:pt x="21" y="15"/>
                  </a:lnTo>
                  <a:lnTo>
                    <a:pt x="20" y="8"/>
                  </a:lnTo>
                  <a:lnTo>
                    <a:pt x="25" y="0"/>
                  </a:lnTo>
                  <a:lnTo>
                    <a:pt x="30" y="7"/>
                  </a:lnTo>
                  <a:lnTo>
                    <a:pt x="31" y="8"/>
                  </a:lnTo>
                  <a:lnTo>
                    <a:pt x="44" y="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35" name="Freeform 48"/>
            <p:cNvSpPr>
              <a:spLocks/>
            </p:cNvSpPr>
            <p:nvPr/>
          </p:nvSpPr>
          <p:spPr bwMode="auto">
            <a:xfrm>
              <a:off x="2721391" y="5094633"/>
              <a:ext cx="241994" cy="195358"/>
            </a:xfrm>
            <a:custGeom>
              <a:avLst/>
              <a:gdLst>
                <a:gd name="T0" fmla="*/ 127 w 152"/>
                <a:gd name="T1" fmla="*/ 14 h 124"/>
                <a:gd name="T2" fmla="*/ 136 w 152"/>
                <a:gd name="T3" fmla="*/ 18 h 124"/>
                <a:gd name="T4" fmla="*/ 124 w 152"/>
                <a:gd name="T5" fmla="*/ 26 h 124"/>
                <a:gd name="T6" fmla="*/ 122 w 152"/>
                <a:gd name="T7" fmla="*/ 31 h 124"/>
                <a:gd name="T8" fmla="*/ 135 w 152"/>
                <a:gd name="T9" fmla="*/ 34 h 124"/>
                <a:gd name="T10" fmla="*/ 140 w 152"/>
                <a:gd name="T11" fmla="*/ 30 h 124"/>
                <a:gd name="T12" fmla="*/ 148 w 152"/>
                <a:gd name="T13" fmla="*/ 39 h 124"/>
                <a:gd name="T14" fmla="*/ 137 w 152"/>
                <a:gd name="T15" fmla="*/ 53 h 124"/>
                <a:gd name="T16" fmla="*/ 152 w 152"/>
                <a:gd name="T17" fmla="*/ 62 h 124"/>
                <a:gd name="T18" fmla="*/ 145 w 152"/>
                <a:gd name="T19" fmla="*/ 72 h 124"/>
                <a:gd name="T20" fmla="*/ 131 w 152"/>
                <a:gd name="T21" fmla="*/ 77 h 124"/>
                <a:gd name="T22" fmla="*/ 132 w 152"/>
                <a:gd name="T23" fmla="*/ 82 h 124"/>
                <a:gd name="T24" fmla="*/ 109 w 152"/>
                <a:gd name="T25" fmla="*/ 83 h 124"/>
                <a:gd name="T26" fmla="*/ 102 w 152"/>
                <a:gd name="T27" fmla="*/ 89 h 124"/>
                <a:gd name="T28" fmla="*/ 97 w 152"/>
                <a:gd name="T29" fmla="*/ 98 h 124"/>
                <a:gd name="T30" fmla="*/ 96 w 152"/>
                <a:gd name="T31" fmla="*/ 112 h 124"/>
                <a:gd name="T32" fmla="*/ 89 w 152"/>
                <a:gd name="T33" fmla="*/ 121 h 124"/>
                <a:gd name="T34" fmla="*/ 68 w 152"/>
                <a:gd name="T35" fmla="*/ 124 h 124"/>
                <a:gd name="T36" fmla="*/ 51 w 152"/>
                <a:gd name="T37" fmla="*/ 112 h 124"/>
                <a:gd name="T38" fmla="*/ 27 w 152"/>
                <a:gd name="T39" fmla="*/ 104 h 124"/>
                <a:gd name="T40" fmla="*/ 14 w 152"/>
                <a:gd name="T41" fmla="*/ 89 h 124"/>
                <a:gd name="T42" fmla="*/ 8 w 152"/>
                <a:gd name="T43" fmla="*/ 79 h 124"/>
                <a:gd name="T44" fmla="*/ 8 w 152"/>
                <a:gd name="T45" fmla="*/ 74 h 124"/>
                <a:gd name="T46" fmla="*/ 0 w 152"/>
                <a:gd name="T47" fmla="*/ 70 h 124"/>
                <a:gd name="T48" fmla="*/ 12 w 152"/>
                <a:gd name="T49" fmla="*/ 49 h 124"/>
                <a:gd name="T50" fmla="*/ 30 w 152"/>
                <a:gd name="T51" fmla="*/ 53 h 124"/>
                <a:gd name="T52" fmla="*/ 43 w 152"/>
                <a:gd name="T53" fmla="*/ 42 h 124"/>
                <a:gd name="T54" fmla="*/ 50 w 152"/>
                <a:gd name="T55" fmla="*/ 36 h 124"/>
                <a:gd name="T56" fmla="*/ 55 w 152"/>
                <a:gd name="T57" fmla="*/ 43 h 124"/>
                <a:gd name="T58" fmla="*/ 55 w 152"/>
                <a:gd name="T59" fmla="*/ 34 h 124"/>
                <a:gd name="T60" fmla="*/ 67 w 152"/>
                <a:gd name="T61" fmla="*/ 31 h 124"/>
                <a:gd name="T62" fmla="*/ 65 w 152"/>
                <a:gd name="T63" fmla="*/ 21 h 124"/>
                <a:gd name="T64" fmla="*/ 81 w 152"/>
                <a:gd name="T65" fmla="*/ 2 h 124"/>
                <a:gd name="T66" fmla="*/ 88 w 152"/>
                <a:gd name="T67" fmla="*/ 5 h 124"/>
                <a:gd name="T68" fmla="*/ 97 w 152"/>
                <a:gd name="T69" fmla="*/ 6 h 124"/>
                <a:gd name="T70" fmla="*/ 99 w 152"/>
                <a:gd name="T71" fmla="*/ 15 h 124"/>
                <a:gd name="T72" fmla="*/ 117 w 152"/>
                <a:gd name="T73" fmla="*/ 0 h 124"/>
                <a:gd name="T74" fmla="*/ 123 w 152"/>
                <a:gd name="T75" fmla="*/ 7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24"/>
                <a:gd name="T116" fmla="*/ 152 w 152"/>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24">
                  <a:moveTo>
                    <a:pt x="128" y="7"/>
                  </a:moveTo>
                  <a:lnTo>
                    <a:pt x="127" y="14"/>
                  </a:lnTo>
                  <a:lnTo>
                    <a:pt x="134" y="11"/>
                  </a:lnTo>
                  <a:lnTo>
                    <a:pt x="136" y="18"/>
                  </a:lnTo>
                  <a:lnTo>
                    <a:pt x="135" y="19"/>
                  </a:lnTo>
                  <a:lnTo>
                    <a:pt x="124" y="26"/>
                  </a:lnTo>
                  <a:lnTo>
                    <a:pt x="122" y="28"/>
                  </a:lnTo>
                  <a:lnTo>
                    <a:pt x="122" y="31"/>
                  </a:lnTo>
                  <a:lnTo>
                    <a:pt x="124" y="34"/>
                  </a:lnTo>
                  <a:lnTo>
                    <a:pt x="135" y="34"/>
                  </a:lnTo>
                  <a:lnTo>
                    <a:pt x="140" y="30"/>
                  </a:lnTo>
                  <a:lnTo>
                    <a:pt x="151" y="35"/>
                  </a:lnTo>
                  <a:lnTo>
                    <a:pt x="148" y="39"/>
                  </a:lnTo>
                  <a:lnTo>
                    <a:pt x="141" y="38"/>
                  </a:lnTo>
                  <a:lnTo>
                    <a:pt x="137" y="53"/>
                  </a:lnTo>
                  <a:lnTo>
                    <a:pt x="152" y="55"/>
                  </a:lnTo>
                  <a:lnTo>
                    <a:pt x="152" y="62"/>
                  </a:lnTo>
                  <a:lnTo>
                    <a:pt x="147" y="69"/>
                  </a:lnTo>
                  <a:lnTo>
                    <a:pt x="145" y="72"/>
                  </a:lnTo>
                  <a:lnTo>
                    <a:pt x="141" y="78"/>
                  </a:lnTo>
                  <a:lnTo>
                    <a:pt x="131" y="77"/>
                  </a:lnTo>
                  <a:lnTo>
                    <a:pt x="134" y="81"/>
                  </a:lnTo>
                  <a:lnTo>
                    <a:pt x="132" y="82"/>
                  </a:lnTo>
                  <a:lnTo>
                    <a:pt x="128" y="90"/>
                  </a:lnTo>
                  <a:lnTo>
                    <a:pt x="109" y="83"/>
                  </a:lnTo>
                  <a:lnTo>
                    <a:pt x="103" y="85"/>
                  </a:lnTo>
                  <a:lnTo>
                    <a:pt x="102" y="89"/>
                  </a:lnTo>
                  <a:lnTo>
                    <a:pt x="98" y="96"/>
                  </a:lnTo>
                  <a:lnTo>
                    <a:pt x="97" y="98"/>
                  </a:lnTo>
                  <a:lnTo>
                    <a:pt x="101" y="103"/>
                  </a:lnTo>
                  <a:lnTo>
                    <a:pt x="96" y="112"/>
                  </a:lnTo>
                  <a:lnTo>
                    <a:pt x="90" y="120"/>
                  </a:lnTo>
                  <a:lnTo>
                    <a:pt x="89" y="121"/>
                  </a:lnTo>
                  <a:lnTo>
                    <a:pt x="80" y="124"/>
                  </a:lnTo>
                  <a:lnTo>
                    <a:pt x="68" y="124"/>
                  </a:lnTo>
                  <a:lnTo>
                    <a:pt x="64" y="114"/>
                  </a:lnTo>
                  <a:lnTo>
                    <a:pt x="51" y="112"/>
                  </a:lnTo>
                  <a:lnTo>
                    <a:pt x="50" y="104"/>
                  </a:lnTo>
                  <a:lnTo>
                    <a:pt x="27" y="104"/>
                  </a:lnTo>
                  <a:lnTo>
                    <a:pt x="29" y="87"/>
                  </a:lnTo>
                  <a:lnTo>
                    <a:pt x="14" y="89"/>
                  </a:lnTo>
                  <a:lnTo>
                    <a:pt x="8" y="81"/>
                  </a:lnTo>
                  <a:lnTo>
                    <a:pt x="8" y="79"/>
                  </a:lnTo>
                  <a:lnTo>
                    <a:pt x="8" y="78"/>
                  </a:lnTo>
                  <a:lnTo>
                    <a:pt x="8" y="74"/>
                  </a:lnTo>
                  <a:lnTo>
                    <a:pt x="9" y="73"/>
                  </a:lnTo>
                  <a:lnTo>
                    <a:pt x="0" y="70"/>
                  </a:lnTo>
                  <a:lnTo>
                    <a:pt x="5" y="60"/>
                  </a:lnTo>
                  <a:lnTo>
                    <a:pt x="12" y="49"/>
                  </a:lnTo>
                  <a:lnTo>
                    <a:pt x="25" y="43"/>
                  </a:lnTo>
                  <a:lnTo>
                    <a:pt x="30" y="53"/>
                  </a:lnTo>
                  <a:lnTo>
                    <a:pt x="38" y="40"/>
                  </a:lnTo>
                  <a:lnTo>
                    <a:pt x="43" y="42"/>
                  </a:lnTo>
                  <a:lnTo>
                    <a:pt x="47" y="39"/>
                  </a:lnTo>
                  <a:lnTo>
                    <a:pt x="50" y="36"/>
                  </a:lnTo>
                  <a:lnTo>
                    <a:pt x="51" y="38"/>
                  </a:lnTo>
                  <a:lnTo>
                    <a:pt x="55" y="43"/>
                  </a:lnTo>
                  <a:lnTo>
                    <a:pt x="55" y="35"/>
                  </a:lnTo>
                  <a:lnTo>
                    <a:pt x="55" y="34"/>
                  </a:lnTo>
                  <a:lnTo>
                    <a:pt x="62" y="32"/>
                  </a:lnTo>
                  <a:lnTo>
                    <a:pt x="67" y="31"/>
                  </a:lnTo>
                  <a:lnTo>
                    <a:pt x="68" y="24"/>
                  </a:lnTo>
                  <a:lnTo>
                    <a:pt x="65" y="21"/>
                  </a:lnTo>
                  <a:lnTo>
                    <a:pt x="68" y="14"/>
                  </a:lnTo>
                  <a:lnTo>
                    <a:pt x="81" y="2"/>
                  </a:lnTo>
                  <a:lnTo>
                    <a:pt x="88" y="5"/>
                  </a:lnTo>
                  <a:lnTo>
                    <a:pt x="93" y="0"/>
                  </a:lnTo>
                  <a:lnTo>
                    <a:pt x="97" y="6"/>
                  </a:lnTo>
                  <a:lnTo>
                    <a:pt x="94" y="10"/>
                  </a:lnTo>
                  <a:lnTo>
                    <a:pt x="99" y="15"/>
                  </a:lnTo>
                  <a:lnTo>
                    <a:pt x="115" y="7"/>
                  </a:lnTo>
                  <a:lnTo>
                    <a:pt x="117" y="0"/>
                  </a:lnTo>
                  <a:lnTo>
                    <a:pt x="122" y="1"/>
                  </a:lnTo>
                  <a:lnTo>
                    <a:pt x="123" y="7"/>
                  </a:lnTo>
                  <a:lnTo>
                    <a:pt x="128" y="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36" name="Freeform 49"/>
            <p:cNvSpPr>
              <a:spLocks/>
            </p:cNvSpPr>
            <p:nvPr/>
          </p:nvSpPr>
          <p:spPr bwMode="auto">
            <a:xfrm>
              <a:off x="2966016" y="6049718"/>
              <a:ext cx="118366" cy="122100"/>
            </a:xfrm>
            <a:custGeom>
              <a:avLst/>
              <a:gdLst>
                <a:gd name="T0" fmla="*/ 65 w 74"/>
                <a:gd name="T1" fmla="*/ 18 h 77"/>
                <a:gd name="T2" fmla="*/ 74 w 74"/>
                <a:gd name="T3" fmla="*/ 33 h 77"/>
                <a:gd name="T4" fmla="*/ 71 w 74"/>
                <a:gd name="T5" fmla="*/ 46 h 77"/>
                <a:gd name="T6" fmla="*/ 70 w 74"/>
                <a:gd name="T7" fmla="*/ 50 h 77"/>
                <a:gd name="T8" fmla="*/ 58 w 74"/>
                <a:gd name="T9" fmla="*/ 51 h 77"/>
                <a:gd name="T10" fmla="*/ 49 w 74"/>
                <a:gd name="T11" fmla="*/ 52 h 77"/>
                <a:gd name="T12" fmla="*/ 49 w 74"/>
                <a:gd name="T13" fmla="*/ 63 h 77"/>
                <a:gd name="T14" fmla="*/ 36 w 74"/>
                <a:gd name="T15" fmla="*/ 64 h 77"/>
                <a:gd name="T16" fmla="*/ 38 w 74"/>
                <a:gd name="T17" fmla="*/ 74 h 77"/>
                <a:gd name="T18" fmla="*/ 37 w 74"/>
                <a:gd name="T19" fmla="*/ 74 h 77"/>
                <a:gd name="T20" fmla="*/ 35 w 74"/>
                <a:gd name="T21" fmla="*/ 74 h 77"/>
                <a:gd name="T22" fmla="*/ 24 w 74"/>
                <a:gd name="T23" fmla="*/ 72 h 77"/>
                <a:gd name="T24" fmla="*/ 21 w 74"/>
                <a:gd name="T25" fmla="*/ 77 h 77"/>
                <a:gd name="T26" fmla="*/ 12 w 74"/>
                <a:gd name="T27" fmla="*/ 72 h 77"/>
                <a:gd name="T28" fmla="*/ 6 w 74"/>
                <a:gd name="T29" fmla="*/ 74 h 77"/>
                <a:gd name="T30" fmla="*/ 0 w 74"/>
                <a:gd name="T31" fmla="*/ 67 h 77"/>
                <a:gd name="T32" fmla="*/ 0 w 74"/>
                <a:gd name="T33" fmla="*/ 59 h 77"/>
                <a:gd name="T34" fmla="*/ 0 w 74"/>
                <a:gd name="T35" fmla="*/ 55 h 77"/>
                <a:gd name="T36" fmla="*/ 0 w 74"/>
                <a:gd name="T37" fmla="*/ 53 h 77"/>
                <a:gd name="T38" fmla="*/ 2 w 74"/>
                <a:gd name="T39" fmla="*/ 50 h 77"/>
                <a:gd name="T40" fmla="*/ 7 w 74"/>
                <a:gd name="T41" fmla="*/ 48 h 77"/>
                <a:gd name="T42" fmla="*/ 8 w 74"/>
                <a:gd name="T43" fmla="*/ 46 h 77"/>
                <a:gd name="T44" fmla="*/ 15 w 74"/>
                <a:gd name="T45" fmla="*/ 36 h 77"/>
                <a:gd name="T46" fmla="*/ 7 w 74"/>
                <a:gd name="T47" fmla="*/ 27 h 77"/>
                <a:gd name="T48" fmla="*/ 6 w 74"/>
                <a:gd name="T49" fmla="*/ 27 h 77"/>
                <a:gd name="T50" fmla="*/ 8 w 74"/>
                <a:gd name="T51" fmla="*/ 12 h 77"/>
                <a:gd name="T52" fmla="*/ 14 w 74"/>
                <a:gd name="T53" fmla="*/ 13 h 77"/>
                <a:gd name="T54" fmla="*/ 19 w 74"/>
                <a:gd name="T55" fmla="*/ 14 h 77"/>
                <a:gd name="T56" fmla="*/ 20 w 74"/>
                <a:gd name="T57" fmla="*/ 14 h 77"/>
                <a:gd name="T58" fmla="*/ 23 w 74"/>
                <a:gd name="T59" fmla="*/ 2 h 77"/>
                <a:gd name="T60" fmla="*/ 24 w 74"/>
                <a:gd name="T61" fmla="*/ 0 h 77"/>
                <a:gd name="T62" fmla="*/ 35 w 74"/>
                <a:gd name="T63" fmla="*/ 14 h 77"/>
                <a:gd name="T64" fmla="*/ 41 w 74"/>
                <a:gd name="T65" fmla="*/ 17 h 77"/>
                <a:gd name="T66" fmla="*/ 44 w 74"/>
                <a:gd name="T67" fmla="*/ 18 h 77"/>
                <a:gd name="T68" fmla="*/ 44 w 74"/>
                <a:gd name="T69" fmla="*/ 22 h 77"/>
                <a:gd name="T70" fmla="*/ 45 w 74"/>
                <a:gd name="T71" fmla="*/ 25 h 77"/>
                <a:gd name="T72" fmla="*/ 45 w 74"/>
                <a:gd name="T73" fmla="*/ 25 h 77"/>
                <a:gd name="T74" fmla="*/ 48 w 74"/>
                <a:gd name="T75" fmla="*/ 23 h 77"/>
                <a:gd name="T76" fmla="*/ 58 w 74"/>
                <a:gd name="T77" fmla="*/ 21 h 77"/>
                <a:gd name="T78" fmla="*/ 65 w 74"/>
                <a:gd name="T79" fmla="*/ 18 h 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77"/>
                <a:gd name="T122" fmla="*/ 74 w 74"/>
                <a:gd name="T123" fmla="*/ 77 h 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77">
                  <a:moveTo>
                    <a:pt x="65" y="18"/>
                  </a:moveTo>
                  <a:lnTo>
                    <a:pt x="74" y="33"/>
                  </a:lnTo>
                  <a:lnTo>
                    <a:pt x="71" y="46"/>
                  </a:lnTo>
                  <a:lnTo>
                    <a:pt x="70" y="50"/>
                  </a:lnTo>
                  <a:lnTo>
                    <a:pt x="58" y="51"/>
                  </a:lnTo>
                  <a:lnTo>
                    <a:pt x="49" y="52"/>
                  </a:lnTo>
                  <a:lnTo>
                    <a:pt x="49" y="63"/>
                  </a:lnTo>
                  <a:lnTo>
                    <a:pt x="36" y="64"/>
                  </a:lnTo>
                  <a:lnTo>
                    <a:pt x="38" y="74"/>
                  </a:lnTo>
                  <a:lnTo>
                    <a:pt x="37" y="74"/>
                  </a:lnTo>
                  <a:lnTo>
                    <a:pt x="35" y="74"/>
                  </a:lnTo>
                  <a:lnTo>
                    <a:pt x="24" y="72"/>
                  </a:lnTo>
                  <a:lnTo>
                    <a:pt x="21" y="77"/>
                  </a:lnTo>
                  <a:lnTo>
                    <a:pt x="12" y="72"/>
                  </a:lnTo>
                  <a:lnTo>
                    <a:pt x="6" y="74"/>
                  </a:lnTo>
                  <a:lnTo>
                    <a:pt x="0" y="67"/>
                  </a:lnTo>
                  <a:lnTo>
                    <a:pt x="0" y="59"/>
                  </a:lnTo>
                  <a:lnTo>
                    <a:pt x="0" y="55"/>
                  </a:lnTo>
                  <a:lnTo>
                    <a:pt x="0" y="53"/>
                  </a:lnTo>
                  <a:lnTo>
                    <a:pt x="2" y="50"/>
                  </a:lnTo>
                  <a:lnTo>
                    <a:pt x="7" y="48"/>
                  </a:lnTo>
                  <a:lnTo>
                    <a:pt x="8" y="46"/>
                  </a:lnTo>
                  <a:lnTo>
                    <a:pt x="15" y="36"/>
                  </a:lnTo>
                  <a:lnTo>
                    <a:pt x="7" y="27"/>
                  </a:lnTo>
                  <a:lnTo>
                    <a:pt x="6" y="27"/>
                  </a:lnTo>
                  <a:lnTo>
                    <a:pt x="8" y="12"/>
                  </a:lnTo>
                  <a:lnTo>
                    <a:pt x="14" y="13"/>
                  </a:lnTo>
                  <a:lnTo>
                    <a:pt x="19" y="14"/>
                  </a:lnTo>
                  <a:lnTo>
                    <a:pt x="20" y="14"/>
                  </a:lnTo>
                  <a:lnTo>
                    <a:pt x="23" y="2"/>
                  </a:lnTo>
                  <a:lnTo>
                    <a:pt x="24" y="0"/>
                  </a:lnTo>
                  <a:lnTo>
                    <a:pt x="35" y="14"/>
                  </a:lnTo>
                  <a:lnTo>
                    <a:pt x="41" y="17"/>
                  </a:lnTo>
                  <a:lnTo>
                    <a:pt x="44" y="18"/>
                  </a:lnTo>
                  <a:lnTo>
                    <a:pt x="44" y="22"/>
                  </a:lnTo>
                  <a:lnTo>
                    <a:pt x="45" y="25"/>
                  </a:lnTo>
                  <a:lnTo>
                    <a:pt x="48" y="23"/>
                  </a:lnTo>
                  <a:lnTo>
                    <a:pt x="58" y="21"/>
                  </a:lnTo>
                  <a:lnTo>
                    <a:pt x="65" y="1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37" name="Freeform 50"/>
            <p:cNvSpPr>
              <a:spLocks/>
            </p:cNvSpPr>
            <p:nvPr/>
          </p:nvSpPr>
          <p:spPr bwMode="auto">
            <a:xfrm>
              <a:off x="3131728" y="5135334"/>
              <a:ext cx="207800" cy="203497"/>
            </a:xfrm>
            <a:custGeom>
              <a:avLst/>
              <a:gdLst>
                <a:gd name="T0" fmla="*/ 34 w 131"/>
                <a:gd name="T1" fmla="*/ 11 h 127"/>
                <a:gd name="T2" fmla="*/ 71 w 131"/>
                <a:gd name="T3" fmla="*/ 21 h 127"/>
                <a:gd name="T4" fmla="*/ 71 w 131"/>
                <a:gd name="T5" fmla="*/ 30 h 127"/>
                <a:gd name="T6" fmla="*/ 78 w 131"/>
                <a:gd name="T7" fmla="*/ 32 h 127"/>
                <a:gd name="T8" fmla="*/ 81 w 131"/>
                <a:gd name="T9" fmla="*/ 30 h 127"/>
                <a:gd name="T10" fmla="*/ 86 w 131"/>
                <a:gd name="T11" fmla="*/ 37 h 127"/>
                <a:gd name="T12" fmla="*/ 86 w 131"/>
                <a:gd name="T13" fmla="*/ 45 h 127"/>
                <a:gd name="T14" fmla="*/ 97 w 131"/>
                <a:gd name="T15" fmla="*/ 41 h 127"/>
                <a:gd name="T16" fmla="*/ 109 w 131"/>
                <a:gd name="T17" fmla="*/ 51 h 127"/>
                <a:gd name="T18" fmla="*/ 118 w 131"/>
                <a:gd name="T19" fmla="*/ 54 h 127"/>
                <a:gd name="T20" fmla="*/ 123 w 131"/>
                <a:gd name="T21" fmla="*/ 69 h 127"/>
                <a:gd name="T22" fmla="*/ 127 w 131"/>
                <a:gd name="T23" fmla="*/ 77 h 127"/>
                <a:gd name="T24" fmla="*/ 127 w 131"/>
                <a:gd name="T25" fmla="*/ 79 h 127"/>
                <a:gd name="T26" fmla="*/ 128 w 131"/>
                <a:gd name="T27" fmla="*/ 80 h 127"/>
                <a:gd name="T28" fmla="*/ 131 w 131"/>
                <a:gd name="T29" fmla="*/ 90 h 127"/>
                <a:gd name="T30" fmla="*/ 123 w 131"/>
                <a:gd name="T31" fmla="*/ 100 h 127"/>
                <a:gd name="T32" fmla="*/ 120 w 131"/>
                <a:gd name="T33" fmla="*/ 101 h 127"/>
                <a:gd name="T34" fmla="*/ 111 w 131"/>
                <a:gd name="T35" fmla="*/ 105 h 127"/>
                <a:gd name="T36" fmla="*/ 115 w 131"/>
                <a:gd name="T37" fmla="*/ 109 h 127"/>
                <a:gd name="T38" fmla="*/ 112 w 131"/>
                <a:gd name="T39" fmla="*/ 113 h 127"/>
                <a:gd name="T40" fmla="*/ 107 w 131"/>
                <a:gd name="T41" fmla="*/ 119 h 127"/>
                <a:gd name="T42" fmla="*/ 78 w 131"/>
                <a:gd name="T43" fmla="*/ 123 h 127"/>
                <a:gd name="T44" fmla="*/ 67 w 131"/>
                <a:gd name="T45" fmla="*/ 127 h 127"/>
                <a:gd name="T46" fmla="*/ 63 w 131"/>
                <a:gd name="T47" fmla="*/ 119 h 127"/>
                <a:gd name="T48" fmla="*/ 65 w 131"/>
                <a:gd name="T49" fmla="*/ 109 h 127"/>
                <a:gd name="T50" fmla="*/ 71 w 131"/>
                <a:gd name="T51" fmla="*/ 107 h 127"/>
                <a:gd name="T52" fmla="*/ 71 w 131"/>
                <a:gd name="T53" fmla="*/ 107 h 127"/>
                <a:gd name="T54" fmla="*/ 71 w 131"/>
                <a:gd name="T55" fmla="*/ 107 h 127"/>
                <a:gd name="T56" fmla="*/ 69 w 131"/>
                <a:gd name="T57" fmla="*/ 102 h 127"/>
                <a:gd name="T58" fmla="*/ 72 w 131"/>
                <a:gd name="T59" fmla="*/ 101 h 127"/>
                <a:gd name="T60" fmla="*/ 73 w 131"/>
                <a:gd name="T61" fmla="*/ 97 h 127"/>
                <a:gd name="T62" fmla="*/ 75 w 131"/>
                <a:gd name="T63" fmla="*/ 97 h 127"/>
                <a:gd name="T64" fmla="*/ 76 w 131"/>
                <a:gd name="T65" fmla="*/ 94 h 127"/>
                <a:gd name="T66" fmla="*/ 75 w 131"/>
                <a:gd name="T67" fmla="*/ 88 h 127"/>
                <a:gd name="T68" fmla="*/ 72 w 131"/>
                <a:gd name="T69" fmla="*/ 85 h 127"/>
                <a:gd name="T70" fmla="*/ 67 w 131"/>
                <a:gd name="T71" fmla="*/ 79 h 127"/>
                <a:gd name="T72" fmla="*/ 63 w 131"/>
                <a:gd name="T73" fmla="*/ 77 h 127"/>
                <a:gd name="T74" fmla="*/ 63 w 131"/>
                <a:gd name="T75" fmla="*/ 77 h 127"/>
                <a:gd name="T76" fmla="*/ 56 w 131"/>
                <a:gd name="T77" fmla="*/ 73 h 127"/>
                <a:gd name="T78" fmla="*/ 56 w 131"/>
                <a:gd name="T79" fmla="*/ 66 h 127"/>
                <a:gd name="T80" fmla="*/ 52 w 131"/>
                <a:gd name="T81" fmla="*/ 64 h 127"/>
                <a:gd name="T82" fmla="*/ 44 w 131"/>
                <a:gd name="T83" fmla="*/ 63 h 127"/>
                <a:gd name="T84" fmla="*/ 46 w 131"/>
                <a:gd name="T85" fmla="*/ 59 h 127"/>
                <a:gd name="T86" fmla="*/ 39 w 131"/>
                <a:gd name="T87" fmla="*/ 59 h 127"/>
                <a:gd name="T88" fmla="*/ 34 w 131"/>
                <a:gd name="T89" fmla="*/ 46 h 127"/>
                <a:gd name="T90" fmla="*/ 26 w 131"/>
                <a:gd name="T91" fmla="*/ 43 h 127"/>
                <a:gd name="T92" fmla="*/ 27 w 131"/>
                <a:gd name="T93" fmla="*/ 38 h 127"/>
                <a:gd name="T94" fmla="*/ 18 w 131"/>
                <a:gd name="T95" fmla="*/ 32 h 127"/>
                <a:gd name="T96" fmla="*/ 16 w 131"/>
                <a:gd name="T97" fmla="*/ 22 h 127"/>
                <a:gd name="T98" fmla="*/ 13 w 131"/>
                <a:gd name="T99" fmla="*/ 25 h 127"/>
                <a:gd name="T100" fmla="*/ 0 w 131"/>
                <a:gd name="T101" fmla="*/ 13 h 127"/>
                <a:gd name="T102" fmla="*/ 4 w 131"/>
                <a:gd name="T103" fmla="*/ 7 h 127"/>
                <a:gd name="T104" fmla="*/ 14 w 131"/>
                <a:gd name="T105" fmla="*/ 0 h 127"/>
                <a:gd name="T106" fmla="*/ 21 w 131"/>
                <a:gd name="T107" fmla="*/ 8 h 127"/>
                <a:gd name="T108" fmla="*/ 34 w 131"/>
                <a:gd name="T109" fmla="*/ 11 h 1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1"/>
                <a:gd name="T166" fmla="*/ 0 h 127"/>
                <a:gd name="T167" fmla="*/ 131 w 131"/>
                <a:gd name="T168" fmla="*/ 127 h 1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1" h="127">
                  <a:moveTo>
                    <a:pt x="34" y="11"/>
                  </a:moveTo>
                  <a:lnTo>
                    <a:pt x="71" y="21"/>
                  </a:lnTo>
                  <a:lnTo>
                    <a:pt x="71" y="30"/>
                  </a:lnTo>
                  <a:lnTo>
                    <a:pt x="78" y="32"/>
                  </a:lnTo>
                  <a:lnTo>
                    <a:pt x="81" y="30"/>
                  </a:lnTo>
                  <a:lnTo>
                    <a:pt x="86" y="37"/>
                  </a:lnTo>
                  <a:lnTo>
                    <a:pt x="86" y="45"/>
                  </a:lnTo>
                  <a:lnTo>
                    <a:pt x="97" y="41"/>
                  </a:lnTo>
                  <a:lnTo>
                    <a:pt x="109" y="51"/>
                  </a:lnTo>
                  <a:lnTo>
                    <a:pt x="118" y="54"/>
                  </a:lnTo>
                  <a:lnTo>
                    <a:pt x="123" y="69"/>
                  </a:lnTo>
                  <a:lnTo>
                    <a:pt x="127" y="77"/>
                  </a:lnTo>
                  <a:lnTo>
                    <a:pt x="127" y="79"/>
                  </a:lnTo>
                  <a:lnTo>
                    <a:pt x="128" y="80"/>
                  </a:lnTo>
                  <a:lnTo>
                    <a:pt x="131" y="90"/>
                  </a:lnTo>
                  <a:lnTo>
                    <a:pt x="123" y="100"/>
                  </a:lnTo>
                  <a:lnTo>
                    <a:pt x="120" y="101"/>
                  </a:lnTo>
                  <a:lnTo>
                    <a:pt x="111" y="105"/>
                  </a:lnTo>
                  <a:lnTo>
                    <a:pt x="115" y="109"/>
                  </a:lnTo>
                  <a:lnTo>
                    <a:pt x="112" y="113"/>
                  </a:lnTo>
                  <a:lnTo>
                    <a:pt x="107" y="119"/>
                  </a:lnTo>
                  <a:lnTo>
                    <a:pt x="78" y="123"/>
                  </a:lnTo>
                  <a:lnTo>
                    <a:pt x="67" y="127"/>
                  </a:lnTo>
                  <a:lnTo>
                    <a:pt x="63" y="119"/>
                  </a:lnTo>
                  <a:lnTo>
                    <a:pt x="65" y="109"/>
                  </a:lnTo>
                  <a:lnTo>
                    <a:pt x="71" y="107"/>
                  </a:lnTo>
                  <a:lnTo>
                    <a:pt x="69" y="102"/>
                  </a:lnTo>
                  <a:lnTo>
                    <a:pt x="72" y="101"/>
                  </a:lnTo>
                  <a:lnTo>
                    <a:pt x="73" y="97"/>
                  </a:lnTo>
                  <a:lnTo>
                    <a:pt x="75" y="97"/>
                  </a:lnTo>
                  <a:lnTo>
                    <a:pt x="76" y="94"/>
                  </a:lnTo>
                  <a:lnTo>
                    <a:pt x="75" y="88"/>
                  </a:lnTo>
                  <a:lnTo>
                    <a:pt x="72" y="85"/>
                  </a:lnTo>
                  <a:lnTo>
                    <a:pt x="67" y="79"/>
                  </a:lnTo>
                  <a:lnTo>
                    <a:pt x="63" y="77"/>
                  </a:lnTo>
                  <a:lnTo>
                    <a:pt x="56" y="73"/>
                  </a:lnTo>
                  <a:lnTo>
                    <a:pt x="56" y="66"/>
                  </a:lnTo>
                  <a:lnTo>
                    <a:pt x="52" y="64"/>
                  </a:lnTo>
                  <a:lnTo>
                    <a:pt x="44" y="63"/>
                  </a:lnTo>
                  <a:lnTo>
                    <a:pt x="46" y="59"/>
                  </a:lnTo>
                  <a:lnTo>
                    <a:pt x="39" y="59"/>
                  </a:lnTo>
                  <a:lnTo>
                    <a:pt x="34" y="46"/>
                  </a:lnTo>
                  <a:lnTo>
                    <a:pt x="26" y="43"/>
                  </a:lnTo>
                  <a:lnTo>
                    <a:pt x="27" y="38"/>
                  </a:lnTo>
                  <a:lnTo>
                    <a:pt x="18" y="32"/>
                  </a:lnTo>
                  <a:lnTo>
                    <a:pt x="16" y="22"/>
                  </a:lnTo>
                  <a:lnTo>
                    <a:pt x="13" y="25"/>
                  </a:lnTo>
                  <a:lnTo>
                    <a:pt x="0" y="13"/>
                  </a:lnTo>
                  <a:lnTo>
                    <a:pt x="4" y="7"/>
                  </a:lnTo>
                  <a:lnTo>
                    <a:pt x="14" y="0"/>
                  </a:lnTo>
                  <a:lnTo>
                    <a:pt x="21" y="8"/>
                  </a:lnTo>
                  <a:lnTo>
                    <a:pt x="34" y="1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38" name="Freeform 51"/>
            <p:cNvSpPr>
              <a:spLocks/>
            </p:cNvSpPr>
            <p:nvPr/>
          </p:nvSpPr>
          <p:spPr bwMode="auto">
            <a:xfrm>
              <a:off x="3194857" y="4926408"/>
              <a:ext cx="178865" cy="222491"/>
            </a:xfrm>
            <a:custGeom>
              <a:avLst/>
              <a:gdLst>
                <a:gd name="T0" fmla="*/ 72 w 113"/>
                <a:gd name="T1" fmla="*/ 16 h 139"/>
                <a:gd name="T2" fmla="*/ 89 w 113"/>
                <a:gd name="T3" fmla="*/ 18 h 139"/>
                <a:gd name="T4" fmla="*/ 96 w 113"/>
                <a:gd name="T5" fmla="*/ 18 h 139"/>
                <a:gd name="T6" fmla="*/ 108 w 113"/>
                <a:gd name="T7" fmla="*/ 35 h 139"/>
                <a:gd name="T8" fmla="*/ 105 w 113"/>
                <a:gd name="T9" fmla="*/ 47 h 139"/>
                <a:gd name="T10" fmla="*/ 96 w 113"/>
                <a:gd name="T11" fmla="*/ 51 h 139"/>
                <a:gd name="T12" fmla="*/ 98 w 113"/>
                <a:gd name="T13" fmla="*/ 57 h 139"/>
                <a:gd name="T14" fmla="*/ 113 w 113"/>
                <a:gd name="T15" fmla="*/ 69 h 139"/>
                <a:gd name="T16" fmla="*/ 108 w 113"/>
                <a:gd name="T17" fmla="*/ 86 h 139"/>
                <a:gd name="T18" fmla="*/ 106 w 113"/>
                <a:gd name="T19" fmla="*/ 89 h 139"/>
                <a:gd name="T20" fmla="*/ 101 w 113"/>
                <a:gd name="T21" fmla="*/ 89 h 139"/>
                <a:gd name="T22" fmla="*/ 98 w 113"/>
                <a:gd name="T23" fmla="*/ 88 h 139"/>
                <a:gd name="T24" fmla="*/ 81 w 113"/>
                <a:gd name="T25" fmla="*/ 109 h 139"/>
                <a:gd name="T26" fmla="*/ 89 w 113"/>
                <a:gd name="T27" fmla="*/ 115 h 139"/>
                <a:gd name="T28" fmla="*/ 87 w 113"/>
                <a:gd name="T29" fmla="*/ 124 h 139"/>
                <a:gd name="T30" fmla="*/ 76 w 113"/>
                <a:gd name="T31" fmla="*/ 139 h 139"/>
                <a:gd name="T32" fmla="*/ 71 w 113"/>
                <a:gd name="T33" fmla="*/ 128 h 139"/>
                <a:gd name="T34" fmla="*/ 41 w 113"/>
                <a:gd name="T35" fmla="*/ 106 h 139"/>
                <a:gd name="T36" fmla="*/ 28 w 113"/>
                <a:gd name="T37" fmla="*/ 98 h 139"/>
                <a:gd name="T38" fmla="*/ 9 w 113"/>
                <a:gd name="T39" fmla="*/ 73 h 139"/>
                <a:gd name="T40" fmla="*/ 8 w 113"/>
                <a:gd name="T41" fmla="*/ 68 h 139"/>
                <a:gd name="T42" fmla="*/ 4 w 113"/>
                <a:gd name="T43" fmla="*/ 67 h 139"/>
                <a:gd name="T44" fmla="*/ 5 w 113"/>
                <a:gd name="T45" fmla="*/ 56 h 139"/>
                <a:gd name="T46" fmla="*/ 7 w 113"/>
                <a:gd name="T47" fmla="*/ 54 h 139"/>
                <a:gd name="T48" fmla="*/ 17 w 113"/>
                <a:gd name="T49" fmla="*/ 43 h 139"/>
                <a:gd name="T50" fmla="*/ 28 w 113"/>
                <a:gd name="T51" fmla="*/ 37 h 139"/>
                <a:gd name="T52" fmla="*/ 34 w 113"/>
                <a:gd name="T53" fmla="*/ 27 h 139"/>
                <a:gd name="T54" fmla="*/ 24 w 113"/>
                <a:gd name="T55" fmla="*/ 18 h 139"/>
                <a:gd name="T56" fmla="*/ 24 w 113"/>
                <a:gd name="T57" fmla="*/ 2 h 139"/>
                <a:gd name="T58" fmla="*/ 39 w 113"/>
                <a:gd name="T59" fmla="*/ 4 h 139"/>
                <a:gd name="T60" fmla="*/ 55 w 113"/>
                <a:gd name="T61" fmla="*/ 9 h 139"/>
                <a:gd name="T62" fmla="*/ 63 w 113"/>
                <a:gd name="T63" fmla="*/ 14 h 1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3"/>
                <a:gd name="T97" fmla="*/ 0 h 139"/>
                <a:gd name="T98" fmla="*/ 113 w 113"/>
                <a:gd name="T99" fmla="*/ 139 h 1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3" h="139">
                  <a:moveTo>
                    <a:pt x="70" y="14"/>
                  </a:moveTo>
                  <a:lnTo>
                    <a:pt x="72" y="16"/>
                  </a:lnTo>
                  <a:lnTo>
                    <a:pt x="77" y="18"/>
                  </a:lnTo>
                  <a:lnTo>
                    <a:pt x="89" y="18"/>
                  </a:lnTo>
                  <a:lnTo>
                    <a:pt x="93" y="18"/>
                  </a:lnTo>
                  <a:lnTo>
                    <a:pt x="96" y="18"/>
                  </a:lnTo>
                  <a:lnTo>
                    <a:pt x="106" y="34"/>
                  </a:lnTo>
                  <a:lnTo>
                    <a:pt x="108" y="35"/>
                  </a:lnTo>
                  <a:lnTo>
                    <a:pt x="106" y="48"/>
                  </a:lnTo>
                  <a:lnTo>
                    <a:pt x="105" y="47"/>
                  </a:lnTo>
                  <a:lnTo>
                    <a:pt x="102" y="46"/>
                  </a:lnTo>
                  <a:lnTo>
                    <a:pt x="96" y="51"/>
                  </a:lnTo>
                  <a:lnTo>
                    <a:pt x="97" y="56"/>
                  </a:lnTo>
                  <a:lnTo>
                    <a:pt x="98" y="57"/>
                  </a:lnTo>
                  <a:lnTo>
                    <a:pt x="102" y="57"/>
                  </a:lnTo>
                  <a:lnTo>
                    <a:pt x="113" y="69"/>
                  </a:lnTo>
                  <a:lnTo>
                    <a:pt x="111" y="73"/>
                  </a:lnTo>
                  <a:lnTo>
                    <a:pt x="108" y="86"/>
                  </a:lnTo>
                  <a:lnTo>
                    <a:pt x="106" y="89"/>
                  </a:lnTo>
                  <a:lnTo>
                    <a:pt x="106" y="90"/>
                  </a:lnTo>
                  <a:lnTo>
                    <a:pt x="101" y="89"/>
                  </a:lnTo>
                  <a:lnTo>
                    <a:pt x="100" y="88"/>
                  </a:lnTo>
                  <a:lnTo>
                    <a:pt x="98" y="88"/>
                  </a:lnTo>
                  <a:lnTo>
                    <a:pt x="93" y="94"/>
                  </a:lnTo>
                  <a:lnTo>
                    <a:pt x="81" y="109"/>
                  </a:lnTo>
                  <a:lnTo>
                    <a:pt x="84" y="111"/>
                  </a:lnTo>
                  <a:lnTo>
                    <a:pt x="89" y="115"/>
                  </a:lnTo>
                  <a:lnTo>
                    <a:pt x="88" y="122"/>
                  </a:lnTo>
                  <a:lnTo>
                    <a:pt x="87" y="124"/>
                  </a:lnTo>
                  <a:lnTo>
                    <a:pt x="79" y="133"/>
                  </a:lnTo>
                  <a:lnTo>
                    <a:pt x="76" y="139"/>
                  </a:lnTo>
                  <a:lnTo>
                    <a:pt x="71" y="135"/>
                  </a:lnTo>
                  <a:lnTo>
                    <a:pt x="71" y="128"/>
                  </a:lnTo>
                  <a:lnTo>
                    <a:pt x="71" y="127"/>
                  </a:lnTo>
                  <a:lnTo>
                    <a:pt x="41" y="106"/>
                  </a:lnTo>
                  <a:lnTo>
                    <a:pt x="36" y="94"/>
                  </a:lnTo>
                  <a:lnTo>
                    <a:pt x="28" y="98"/>
                  </a:lnTo>
                  <a:lnTo>
                    <a:pt x="13" y="86"/>
                  </a:lnTo>
                  <a:lnTo>
                    <a:pt x="9" y="73"/>
                  </a:lnTo>
                  <a:lnTo>
                    <a:pt x="9" y="71"/>
                  </a:lnTo>
                  <a:lnTo>
                    <a:pt x="8" y="68"/>
                  </a:lnTo>
                  <a:lnTo>
                    <a:pt x="4" y="67"/>
                  </a:lnTo>
                  <a:lnTo>
                    <a:pt x="4" y="64"/>
                  </a:lnTo>
                  <a:lnTo>
                    <a:pt x="5" y="56"/>
                  </a:lnTo>
                  <a:lnTo>
                    <a:pt x="0" y="52"/>
                  </a:lnTo>
                  <a:lnTo>
                    <a:pt x="7" y="54"/>
                  </a:lnTo>
                  <a:lnTo>
                    <a:pt x="17" y="43"/>
                  </a:lnTo>
                  <a:lnTo>
                    <a:pt x="20" y="42"/>
                  </a:lnTo>
                  <a:lnTo>
                    <a:pt x="28" y="37"/>
                  </a:lnTo>
                  <a:lnTo>
                    <a:pt x="32" y="33"/>
                  </a:lnTo>
                  <a:lnTo>
                    <a:pt x="34" y="27"/>
                  </a:lnTo>
                  <a:lnTo>
                    <a:pt x="28" y="23"/>
                  </a:lnTo>
                  <a:lnTo>
                    <a:pt x="24" y="18"/>
                  </a:lnTo>
                  <a:lnTo>
                    <a:pt x="24" y="10"/>
                  </a:lnTo>
                  <a:lnTo>
                    <a:pt x="24" y="2"/>
                  </a:lnTo>
                  <a:lnTo>
                    <a:pt x="30" y="0"/>
                  </a:lnTo>
                  <a:lnTo>
                    <a:pt x="39" y="4"/>
                  </a:lnTo>
                  <a:lnTo>
                    <a:pt x="43" y="0"/>
                  </a:lnTo>
                  <a:lnTo>
                    <a:pt x="55" y="9"/>
                  </a:lnTo>
                  <a:lnTo>
                    <a:pt x="63" y="14"/>
                  </a:lnTo>
                  <a:lnTo>
                    <a:pt x="70" y="1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39" name="Freeform 52"/>
            <p:cNvSpPr>
              <a:spLocks/>
            </p:cNvSpPr>
            <p:nvPr/>
          </p:nvSpPr>
          <p:spPr bwMode="auto">
            <a:xfrm>
              <a:off x="3100164" y="4603525"/>
              <a:ext cx="241994" cy="217065"/>
            </a:xfrm>
            <a:custGeom>
              <a:avLst/>
              <a:gdLst>
                <a:gd name="T0" fmla="*/ 84 w 153"/>
                <a:gd name="T1" fmla="*/ 5 h 136"/>
                <a:gd name="T2" fmla="*/ 92 w 153"/>
                <a:gd name="T3" fmla="*/ 41 h 136"/>
                <a:gd name="T4" fmla="*/ 108 w 153"/>
                <a:gd name="T5" fmla="*/ 55 h 136"/>
                <a:gd name="T6" fmla="*/ 153 w 153"/>
                <a:gd name="T7" fmla="*/ 59 h 136"/>
                <a:gd name="T8" fmla="*/ 132 w 153"/>
                <a:gd name="T9" fmla="*/ 75 h 136"/>
                <a:gd name="T10" fmla="*/ 135 w 153"/>
                <a:gd name="T11" fmla="*/ 77 h 136"/>
                <a:gd name="T12" fmla="*/ 143 w 153"/>
                <a:gd name="T13" fmla="*/ 88 h 136"/>
                <a:gd name="T14" fmla="*/ 140 w 153"/>
                <a:gd name="T15" fmla="*/ 90 h 136"/>
                <a:gd name="T16" fmla="*/ 138 w 153"/>
                <a:gd name="T17" fmla="*/ 94 h 136"/>
                <a:gd name="T18" fmla="*/ 136 w 153"/>
                <a:gd name="T19" fmla="*/ 96 h 136"/>
                <a:gd name="T20" fmla="*/ 135 w 153"/>
                <a:gd name="T21" fmla="*/ 97 h 136"/>
                <a:gd name="T22" fmla="*/ 135 w 153"/>
                <a:gd name="T23" fmla="*/ 98 h 136"/>
                <a:gd name="T24" fmla="*/ 121 w 153"/>
                <a:gd name="T25" fmla="*/ 105 h 136"/>
                <a:gd name="T26" fmla="*/ 109 w 153"/>
                <a:gd name="T27" fmla="*/ 107 h 136"/>
                <a:gd name="T28" fmla="*/ 98 w 153"/>
                <a:gd name="T29" fmla="*/ 115 h 136"/>
                <a:gd name="T30" fmla="*/ 89 w 153"/>
                <a:gd name="T31" fmla="*/ 123 h 136"/>
                <a:gd name="T32" fmla="*/ 89 w 153"/>
                <a:gd name="T33" fmla="*/ 123 h 136"/>
                <a:gd name="T34" fmla="*/ 81 w 153"/>
                <a:gd name="T35" fmla="*/ 123 h 136"/>
                <a:gd name="T36" fmla="*/ 74 w 153"/>
                <a:gd name="T37" fmla="*/ 123 h 136"/>
                <a:gd name="T38" fmla="*/ 70 w 153"/>
                <a:gd name="T39" fmla="*/ 127 h 136"/>
                <a:gd name="T40" fmla="*/ 59 w 153"/>
                <a:gd name="T41" fmla="*/ 136 h 136"/>
                <a:gd name="T42" fmla="*/ 60 w 153"/>
                <a:gd name="T43" fmla="*/ 126 h 136"/>
                <a:gd name="T44" fmla="*/ 58 w 153"/>
                <a:gd name="T45" fmla="*/ 123 h 136"/>
                <a:gd name="T46" fmla="*/ 53 w 153"/>
                <a:gd name="T47" fmla="*/ 120 h 136"/>
                <a:gd name="T48" fmla="*/ 42 w 153"/>
                <a:gd name="T49" fmla="*/ 114 h 136"/>
                <a:gd name="T50" fmla="*/ 37 w 153"/>
                <a:gd name="T51" fmla="*/ 115 h 136"/>
                <a:gd name="T52" fmla="*/ 26 w 153"/>
                <a:gd name="T53" fmla="*/ 116 h 136"/>
                <a:gd name="T54" fmla="*/ 12 w 153"/>
                <a:gd name="T55" fmla="*/ 118 h 136"/>
                <a:gd name="T56" fmla="*/ 13 w 153"/>
                <a:gd name="T57" fmla="*/ 109 h 136"/>
                <a:gd name="T58" fmla="*/ 3 w 153"/>
                <a:gd name="T59" fmla="*/ 84 h 136"/>
                <a:gd name="T60" fmla="*/ 3 w 153"/>
                <a:gd name="T61" fmla="*/ 82 h 136"/>
                <a:gd name="T62" fmla="*/ 3 w 153"/>
                <a:gd name="T63" fmla="*/ 82 h 136"/>
                <a:gd name="T64" fmla="*/ 3 w 153"/>
                <a:gd name="T65" fmla="*/ 76 h 136"/>
                <a:gd name="T66" fmla="*/ 4 w 153"/>
                <a:gd name="T67" fmla="*/ 71 h 136"/>
                <a:gd name="T68" fmla="*/ 4 w 153"/>
                <a:gd name="T69" fmla="*/ 69 h 136"/>
                <a:gd name="T70" fmla="*/ 4 w 153"/>
                <a:gd name="T71" fmla="*/ 58 h 136"/>
                <a:gd name="T72" fmla="*/ 5 w 153"/>
                <a:gd name="T73" fmla="*/ 46 h 136"/>
                <a:gd name="T74" fmla="*/ 3 w 153"/>
                <a:gd name="T75" fmla="*/ 44 h 136"/>
                <a:gd name="T76" fmla="*/ 0 w 153"/>
                <a:gd name="T77" fmla="*/ 42 h 136"/>
                <a:gd name="T78" fmla="*/ 0 w 153"/>
                <a:gd name="T79" fmla="*/ 38 h 136"/>
                <a:gd name="T80" fmla="*/ 0 w 153"/>
                <a:gd name="T81" fmla="*/ 34 h 136"/>
                <a:gd name="T82" fmla="*/ 8 w 153"/>
                <a:gd name="T83" fmla="*/ 29 h 136"/>
                <a:gd name="T84" fmla="*/ 11 w 153"/>
                <a:gd name="T85" fmla="*/ 21 h 136"/>
                <a:gd name="T86" fmla="*/ 23 w 153"/>
                <a:gd name="T87" fmla="*/ 21 h 136"/>
                <a:gd name="T88" fmla="*/ 30 w 153"/>
                <a:gd name="T89" fmla="*/ 30 h 136"/>
                <a:gd name="T90" fmla="*/ 37 w 153"/>
                <a:gd name="T91" fmla="*/ 25 h 136"/>
                <a:gd name="T92" fmla="*/ 32 w 153"/>
                <a:gd name="T93" fmla="*/ 14 h 136"/>
                <a:gd name="T94" fmla="*/ 41 w 153"/>
                <a:gd name="T95" fmla="*/ 9 h 136"/>
                <a:gd name="T96" fmla="*/ 45 w 153"/>
                <a:gd name="T97" fmla="*/ 7 h 136"/>
                <a:gd name="T98" fmla="*/ 49 w 153"/>
                <a:gd name="T99" fmla="*/ 4 h 136"/>
                <a:gd name="T100" fmla="*/ 53 w 153"/>
                <a:gd name="T101" fmla="*/ 0 h 136"/>
                <a:gd name="T102" fmla="*/ 64 w 153"/>
                <a:gd name="T103" fmla="*/ 0 h 136"/>
                <a:gd name="T104" fmla="*/ 68 w 153"/>
                <a:gd name="T105" fmla="*/ 7 h 136"/>
                <a:gd name="T106" fmla="*/ 84 w 153"/>
                <a:gd name="T107" fmla="*/ 5 h 1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3"/>
                <a:gd name="T163" fmla="*/ 0 h 136"/>
                <a:gd name="T164" fmla="*/ 153 w 153"/>
                <a:gd name="T165" fmla="*/ 136 h 1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3" h="136">
                  <a:moveTo>
                    <a:pt x="84" y="5"/>
                  </a:moveTo>
                  <a:lnTo>
                    <a:pt x="92" y="41"/>
                  </a:lnTo>
                  <a:lnTo>
                    <a:pt x="108" y="55"/>
                  </a:lnTo>
                  <a:lnTo>
                    <a:pt x="153" y="59"/>
                  </a:lnTo>
                  <a:lnTo>
                    <a:pt x="132" y="75"/>
                  </a:lnTo>
                  <a:lnTo>
                    <a:pt x="135" y="77"/>
                  </a:lnTo>
                  <a:lnTo>
                    <a:pt x="143" y="88"/>
                  </a:lnTo>
                  <a:lnTo>
                    <a:pt x="140" y="90"/>
                  </a:lnTo>
                  <a:lnTo>
                    <a:pt x="138" y="94"/>
                  </a:lnTo>
                  <a:lnTo>
                    <a:pt x="136" y="96"/>
                  </a:lnTo>
                  <a:lnTo>
                    <a:pt x="135" y="97"/>
                  </a:lnTo>
                  <a:lnTo>
                    <a:pt x="135" y="98"/>
                  </a:lnTo>
                  <a:lnTo>
                    <a:pt x="121" y="105"/>
                  </a:lnTo>
                  <a:lnTo>
                    <a:pt x="109" y="107"/>
                  </a:lnTo>
                  <a:lnTo>
                    <a:pt x="98" y="115"/>
                  </a:lnTo>
                  <a:lnTo>
                    <a:pt x="89" y="123"/>
                  </a:lnTo>
                  <a:lnTo>
                    <a:pt x="81" y="123"/>
                  </a:lnTo>
                  <a:lnTo>
                    <a:pt x="74" y="123"/>
                  </a:lnTo>
                  <a:lnTo>
                    <a:pt x="70" y="127"/>
                  </a:lnTo>
                  <a:lnTo>
                    <a:pt x="59" y="136"/>
                  </a:lnTo>
                  <a:lnTo>
                    <a:pt x="60" y="126"/>
                  </a:lnTo>
                  <a:lnTo>
                    <a:pt x="58" y="123"/>
                  </a:lnTo>
                  <a:lnTo>
                    <a:pt x="53" y="120"/>
                  </a:lnTo>
                  <a:lnTo>
                    <a:pt x="42" y="114"/>
                  </a:lnTo>
                  <a:lnTo>
                    <a:pt x="37" y="115"/>
                  </a:lnTo>
                  <a:lnTo>
                    <a:pt x="26" y="116"/>
                  </a:lnTo>
                  <a:lnTo>
                    <a:pt x="12" y="118"/>
                  </a:lnTo>
                  <a:lnTo>
                    <a:pt x="13" y="109"/>
                  </a:lnTo>
                  <a:lnTo>
                    <a:pt x="3" y="84"/>
                  </a:lnTo>
                  <a:lnTo>
                    <a:pt x="3" y="82"/>
                  </a:lnTo>
                  <a:lnTo>
                    <a:pt x="3" y="76"/>
                  </a:lnTo>
                  <a:lnTo>
                    <a:pt x="4" y="71"/>
                  </a:lnTo>
                  <a:lnTo>
                    <a:pt x="4" y="69"/>
                  </a:lnTo>
                  <a:lnTo>
                    <a:pt x="4" y="58"/>
                  </a:lnTo>
                  <a:lnTo>
                    <a:pt x="5" y="46"/>
                  </a:lnTo>
                  <a:lnTo>
                    <a:pt x="3" y="44"/>
                  </a:lnTo>
                  <a:lnTo>
                    <a:pt x="0" y="42"/>
                  </a:lnTo>
                  <a:lnTo>
                    <a:pt x="0" y="38"/>
                  </a:lnTo>
                  <a:lnTo>
                    <a:pt x="0" y="34"/>
                  </a:lnTo>
                  <a:lnTo>
                    <a:pt x="8" y="29"/>
                  </a:lnTo>
                  <a:lnTo>
                    <a:pt x="11" y="21"/>
                  </a:lnTo>
                  <a:lnTo>
                    <a:pt x="23" y="21"/>
                  </a:lnTo>
                  <a:lnTo>
                    <a:pt x="30" y="30"/>
                  </a:lnTo>
                  <a:lnTo>
                    <a:pt x="37" y="25"/>
                  </a:lnTo>
                  <a:lnTo>
                    <a:pt x="32" y="14"/>
                  </a:lnTo>
                  <a:lnTo>
                    <a:pt x="41" y="9"/>
                  </a:lnTo>
                  <a:lnTo>
                    <a:pt x="45" y="7"/>
                  </a:lnTo>
                  <a:lnTo>
                    <a:pt x="49" y="4"/>
                  </a:lnTo>
                  <a:lnTo>
                    <a:pt x="53" y="0"/>
                  </a:lnTo>
                  <a:lnTo>
                    <a:pt x="64" y="0"/>
                  </a:lnTo>
                  <a:lnTo>
                    <a:pt x="68" y="7"/>
                  </a:lnTo>
                  <a:lnTo>
                    <a:pt x="84" y="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40" name="Freeform 53"/>
            <p:cNvSpPr>
              <a:spLocks/>
            </p:cNvSpPr>
            <p:nvPr/>
          </p:nvSpPr>
          <p:spPr bwMode="auto">
            <a:xfrm>
              <a:off x="3494719" y="5493490"/>
              <a:ext cx="123628" cy="132951"/>
            </a:xfrm>
            <a:custGeom>
              <a:avLst/>
              <a:gdLst>
                <a:gd name="T0" fmla="*/ 55 w 77"/>
                <a:gd name="T1" fmla="*/ 36 h 83"/>
                <a:gd name="T2" fmla="*/ 64 w 77"/>
                <a:gd name="T3" fmla="*/ 40 h 83"/>
                <a:gd name="T4" fmla="*/ 77 w 77"/>
                <a:gd name="T5" fmla="*/ 54 h 83"/>
                <a:gd name="T6" fmla="*/ 73 w 77"/>
                <a:gd name="T7" fmla="*/ 55 h 83"/>
                <a:gd name="T8" fmla="*/ 63 w 77"/>
                <a:gd name="T9" fmla="*/ 59 h 83"/>
                <a:gd name="T10" fmla="*/ 52 w 77"/>
                <a:gd name="T11" fmla="*/ 62 h 83"/>
                <a:gd name="T12" fmla="*/ 54 w 77"/>
                <a:gd name="T13" fmla="*/ 72 h 83"/>
                <a:gd name="T14" fmla="*/ 44 w 77"/>
                <a:gd name="T15" fmla="*/ 81 h 83"/>
                <a:gd name="T16" fmla="*/ 27 w 77"/>
                <a:gd name="T17" fmla="*/ 76 h 83"/>
                <a:gd name="T18" fmla="*/ 26 w 77"/>
                <a:gd name="T19" fmla="*/ 76 h 83"/>
                <a:gd name="T20" fmla="*/ 26 w 77"/>
                <a:gd name="T21" fmla="*/ 76 h 83"/>
                <a:gd name="T22" fmla="*/ 22 w 77"/>
                <a:gd name="T23" fmla="*/ 78 h 83"/>
                <a:gd name="T24" fmla="*/ 22 w 77"/>
                <a:gd name="T25" fmla="*/ 78 h 83"/>
                <a:gd name="T26" fmla="*/ 22 w 77"/>
                <a:gd name="T27" fmla="*/ 83 h 83"/>
                <a:gd name="T28" fmla="*/ 22 w 77"/>
                <a:gd name="T29" fmla="*/ 81 h 83"/>
                <a:gd name="T30" fmla="*/ 21 w 77"/>
                <a:gd name="T31" fmla="*/ 81 h 83"/>
                <a:gd name="T32" fmla="*/ 20 w 77"/>
                <a:gd name="T33" fmla="*/ 80 h 83"/>
                <a:gd name="T34" fmla="*/ 12 w 77"/>
                <a:gd name="T35" fmla="*/ 75 h 83"/>
                <a:gd name="T36" fmla="*/ 3 w 77"/>
                <a:gd name="T37" fmla="*/ 70 h 83"/>
                <a:gd name="T38" fmla="*/ 1 w 77"/>
                <a:gd name="T39" fmla="*/ 67 h 83"/>
                <a:gd name="T40" fmla="*/ 0 w 77"/>
                <a:gd name="T41" fmla="*/ 59 h 83"/>
                <a:gd name="T42" fmla="*/ 5 w 77"/>
                <a:gd name="T43" fmla="*/ 55 h 83"/>
                <a:gd name="T44" fmla="*/ 5 w 77"/>
                <a:gd name="T45" fmla="*/ 55 h 83"/>
                <a:gd name="T46" fmla="*/ 5 w 77"/>
                <a:gd name="T47" fmla="*/ 54 h 83"/>
                <a:gd name="T48" fmla="*/ 8 w 77"/>
                <a:gd name="T49" fmla="*/ 53 h 83"/>
                <a:gd name="T50" fmla="*/ 8 w 77"/>
                <a:gd name="T51" fmla="*/ 53 h 83"/>
                <a:gd name="T52" fmla="*/ 16 w 77"/>
                <a:gd name="T53" fmla="*/ 55 h 83"/>
                <a:gd name="T54" fmla="*/ 16 w 77"/>
                <a:gd name="T55" fmla="*/ 55 h 83"/>
                <a:gd name="T56" fmla="*/ 20 w 77"/>
                <a:gd name="T57" fmla="*/ 51 h 83"/>
                <a:gd name="T58" fmla="*/ 9 w 77"/>
                <a:gd name="T59" fmla="*/ 24 h 83"/>
                <a:gd name="T60" fmla="*/ 9 w 77"/>
                <a:gd name="T61" fmla="*/ 23 h 83"/>
                <a:gd name="T62" fmla="*/ 14 w 77"/>
                <a:gd name="T63" fmla="*/ 19 h 83"/>
                <a:gd name="T64" fmla="*/ 16 w 77"/>
                <a:gd name="T65" fmla="*/ 19 h 83"/>
                <a:gd name="T66" fmla="*/ 17 w 77"/>
                <a:gd name="T67" fmla="*/ 17 h 83"/>
                <a:gd name="T68" fmla="*/ 26 w 77"/>
                <a:gd name="T69" fmla="*/ 9 h 83"/>
                <a:gd name="T70" fmla="*/ 26 w 77"/>
                <a:gd name="T71" fmla="*/ 0 h 83"/>
                <a:gd name="T72" fmla="*/ 38 w 77"/>
                <a:gd name="T73" fmla="*/ 2 h 83"/>
                <a:gd name="T74" fmla="*/ 35 w 77"/>
                <a:gd name="T75" fmla="*/ 23 h 83"/>
                <a:gd name="T76" fmla="*/ 42 w 77"/>
                <a:gd name="T77" fmla="*/ 33 h 83"/>
                <a:gd name="T78" fmla="*/ 43 w 77"/>
                <a:gd name="T79" fmla="*/ 34 h 83"/>
                <a:gd name="T80" fmla="*/ 43 w 77"/>
                <a:gd name="T81" fmla="*/ 34 h 83"/>
                <a:gd name="T82" fmla="*/ 46 w 77"/>
                <a:gd name="T83" fmla="*/ 36 h 83"/>
                <a:gd name="T84" fmla="*/ 47 w 77"/>
                <a:gd name="T85" fmla="*/ 36 h 83"/>
                <a:gd name="T86" fmla="*/ 51 w 77"/>
                <a:gd name="T87" fmla="*/ 38 h 83"/>
                <a:gd name="T88" fmla="*/ 55 w 77"/>
                <a:gd name="T89" fmla="*/ 36 h 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
                <a:gd name="T136" fmla="*/ 0 h 83"/>
                <a:gd name="T137" fmla="*/ 77 w 77"/>
                <a:gd name="T138" fmla="*/ 83 h 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 h="83">
                  <a:moveTo>
                    <a:pt x="55" y="36"/>
                  </a:moveTo>
                  <a:lnTo>
                    <a:pt x="64" y="40"/>
                  </a:lnTo>
                  <a:lnTo>
                    <a:pt x="77" y="54"/>
                  </a:lnTo>
                  <a:lnTo>
                    <a:pt x="73" y="55"/>
                  </a:lnTo>
                  <a:lnTo>
                    <a:pt x="63" y="59"/>
                  </a:lnTo>
                  <a:lnTo>
                    <a:pt x="52" y="62"/>
                  </a:lnTo>
                  <a:lnTo>
                    <a:pt x="54" y="72"/>
                  </a:lnTo>
                  <a:lnTo>
                    <a:pt x="44" y="81"/>
                  </a:lnTo>
                  <a:lnTo>
                    <a:pt x="27" y="76"/>
                  </a:lnTo>
                  <a:lnTo>
                    <a:pt x="26" y="76"/>
                  </a:lnTo>
                  <a:lnTo>
                    <a:pt x="22" y="78"/>
                  </a:lnTo>
                  <a:lnTo>
                    <a:pt x="22" y="83"/>
                  </a:lnTo>
                  <a:lnTo>
                    <a:pt x="22" y="81"/>
                  </a:lnTo>
                  <a:lnTo>
                    <a:pt x="21" y="81"/>
                  </a:lnTo>
                  <a:lnTo>
                    <a:pt x="20" y="80"/>
                  </a:lnTo>
                  <a:lnTo>
                    <a:pt x="12" y="75"/>
                  </a:lnTo>
                  <a:lnTo>
                    <a:pt x="3" y="70"/>
                  </a:lnTo>
                  <a:lnTo>
                    <a:pt x="1" y="67"/>
                  </a:lnTo>
                  <a:lnTo>
                    <a:pt x="0" y="59"/>
                  </a:lnTo>
                  <a:lnTo>
                    <a:pt x="5" y="55"/>
                  </a:lnTo>
                  <a:lnTo>
                    <a:pt x="5" y="54"/>
                  </a:lnTo>
                  <a:lnTo>
                    <a:pt x="8" y="53"/>
                  </a:lnTo>
                  <a:lnTo>
                    <a:pt x="16" y="55"/>
                  </a:lnTo>
                  <a:lnTo>
                    <a:pt x="20" y="51"/>
                  </a:lnTo>
                  <a:lnTo>
                    <a:pt x="9" y="24"/>
                  </a:lnTo>
                  <a:lnTo>
                    <a:pt x="9" y="23"/>
                  </a:lnTo>
                  <a:lnTo>
                    <a:pt x="14" y="19"/>
                  </a:lnTo>
                  <a:lnTo>
                    <a:pt x="16" y="19"/>
                  </a:lnTo>
                  <a:lnTo>
                    <a:pt x="17" y="17"/>
                  </a:lnTo>
                  <a:lnTo>
                    <a:pt x="26" y="9"/>
                  </a:lnTo>
                  <a:lnTo>
                    <a:pt x="26" y="0"/>
                  </a:lnTo>
                  <a:lnTo>
                    <a:pt x="38" y="2"/>
                  </a:lnTo>
                  <a:lnTo>
                    <a:pt x="35" y="23"/>
                  </a:lnTo>
                  <a:lnTo>
                    <a:pt x="42" y="33"/>
                  </a:lnTo>
                  <a:lnTo>
                    <a:pt x="43" y="34"/>
                  </a:lnTo>
                  <a:lnTo>
                    <a:pt x="46" y="36"/>
                  </a:lnTo>
                  <a:lnTo>
                    <a:pt x="47" y="36"/>
                  </a:lnTo>
                  <a:lnTo>
                    <a:pt x="51" y="38"/>
                  </a:lnTo>
                  <a:lnTo>
                    <a:pt x="55" y="3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41" name="Freeform 54"/>
            <p:cNvSpPr>
              <a:spLocks/>
            </p:cNvSpPr>
            <p:nvPr/>
          </p:nvSpPr>
          <p:spPr bwMode="auto">
            <a:xfrm>
              <a:off x="3507872" y="5300845"/>
              <a:ext cx="181495" cy="263192"/>
            </a:xfrm>
            <a:custGeom>
              <a:avLst/>
              <a:gdLst>
                <a:gd name="T0" fmla="*/ 64 w 115"/>
                <a:gd name="T1" fmla="*/ 30 h 166"/>
                <a:gd name="T2" fmla="*/ 79 w 115"/>
                <a:gd name="T3" fmla="*/ 99 h 166"/>
                <a:gd name="T4" fmla="*/ 83 w 115"/>
                <a:gd name="T5" fmla="*/ 109 h 166"/>
                <a:gd name="T6" fmla="*/ 83 w 115"/>
                <a:gd name="T7" fmla="*/ 112 h 166"/>
                <a:gd name="T8" fmla="*/ 86 w 115"/>
                <a:gd name="T9" fmla="*/ 111 h 166"/>
                <a:gd name="T10" fmla="*/ 104 w 115"/>
                <a:gd name="T11" fmla="*/ 125 h 166"/>
                <a:gd name="T12" fmla="*/ 113 w 115"/>
                <a:gd name="T13" fmla="*/ 134 h 166"/>
                <a:gd name="T14" fmla="*/ 111 w 115"/>
                <a:gd name="T15" fmla="*/ 141 h 166"/>
                <a:gd name="T16" fmla="*/ 98 w 115"/>
                <a:gd name="T17" fmla="*/ 166 h 166"/>
                <a:gd name="T18" fmla="*/ 95 w 115"/>
                <a:gd name="T19" fmla="*/ 155 h 166"/>
                <a:gd name="T20" fmla="*/ 78 w 115"/>
                <a:gd name="T21" fmla="*/ 149 h 166"/>
                <a:gd name="T22" fmla="*/ 79 w 115"/>
                <a:gd name="T23" fmla="*/ 144 h 166"/>
                <a:gd name="T24" fmla="*/ 74 w 115"/>
                <a:gd name="T25" fmla="*/ 136 h 166"/>
                <a:gd name="T26" fmla="*/ 68 w 115"/>
                <a:gd name="T27" fmla="*/ 137 h 166"/>
                <a:gd name="T28" fmla="*/ 58 w 115"/>
                <a:gd name="T29" fmla="*/ 141 h 166"/>
                <a:gd name="T30" fmla="*/ 48 w 115"/>
                <a:gd name="T31" fmla="*/ 157 h 166"/>
                <a:gd name="T32" fmla="*/ 40 w 115"/>
                <a:gd name="T33" fmla="*/ 157 h 166"/>
                <a:gd name="T34" fmla="*/ 36 w 115"/>
                <a:gd name="T35" fmla="*/ 155 h 166"/>
                <a:gd name="T36" fmla="*/ 35 w 115"/>
                <a:gd name="T37" fmla="*/ 154 h 166"/>
                <a:gd name="T38" fmla="*/ 31 w 115"/>
                <a:gd name="T39" fmla="*/ 123 h 166"/>
                <a:gd name="T40" fmla="*/ 19 w 115"/>
                <a:gd name="T41" fmla="*/ 121 h 166"/>
                <a:gd name="T42" fmla="*/ 18 w 115"/>
                <a:gd name="T43" fmla="*/ 116 h 166"/>
                <a:gd name="T44" fmla="*/ 15 w 115"/>
                <a:gd name="T45" fmla="*/ 113 h 166"/>
                <a:gd name="T46" fmla="*/ 13 w 115"/>
                <a:gd name="T47" fmla="*/ 112 h 166"/>
                <a:gd name="T48" fmla="*/ 10 w 115"/>
                <a:gd name="T49" fmla="*/ 111 h 166"/>
                <a:gd name="T50" fmla="*/ 9 w 115"/>
                <a:gd name="T51" fmla="*/ 109 h 166"/>
                <a:gd name="T52" fmla="*/ 3 w 115"/>
                <a:gd name="T53" fmla="*/ 96 h 166"/>
                <a:gd name="T54" fmla="*/ 7 w 115"/>
                <a:gd name="T55" fmla="*/ 91 h 166"/>
                <a:gd name="T56" fmla="*/ 0 w 115"/>
                <a:gd name="T57" fmla="*/ 85 h 166"/>
                <a:gd name="T58" fmla="*/ 1 w 115"/>
                <a:gd name="T59" fmla="*/ 79 h 166"/>
                <a:gd name="T60" fmla="*/ 17 w 115"/>
                <a:gd name="T61" fmla="*/ 68 h 166"/>
                <a:gd name="T62" fmla="*/ 6 w 115"/>
                <a:gd name="T63" fmla="*/ 69 h 166"/>
                <a:gd name="T64" fmla="*/ 15 w 115"/>
                <a:gd name="T65" fmla="*/ 53 h 166"/>
                <a:gd name="T66" fmla="*/ 19 w 115"/>
                <a:gd name="T67" fmla="*/ 47 h 166"/>
                <a:gd name="T68" fmla="*/ 19 w 115"/>
                <a:gd name="T69" fmla="*/ 44 h 166"/>
                <a:gd name="T70" fmla="*/ 19 w 115"/>
                <a:gd name="T71" fmla="*/ 40 h 166"/>
                <a:gd name="T72" fmla="*/ 19 w 115"/>
                <a:gd name="T73" fmla="*/ 32 h 166"/>
                <a:gd name="T74" fmla="*/ 19 w 115"/>
                <a:gd name="T75" fmla="*/ 27 h 166"/>
                <a:gd name="T76" fmla="*/ 24 w 115"/>
                <a:gd name="T77" fmla="*/ 10 h 166"/>
                <a:gd name="T78" fmla="*/ 31 w 115"/>
                <a:gd name="T79" fmla="*/ 9 h 166"/>
                <a:gd name="T80" fmla="*/ 39 w 115"/>
                <a:gd name="T81" fmla="*/ 3 h 166"/>
                <a:gd name="T82" fmla="*/ 34 w 115"/>
                <a:gd name="T83" fmla="*/ 0 h 166"/>
                <a:gd name="T84" fmla="*/ 60 w 115"/>
                <a:gd name="T85" fmla="*/ 26 h 1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
                <a:gd name="T130" fmla="*/ 0 h 166"/>
                <a:gd name="T131" fmla="*/ 115 w 115"/>
                <a:gd name="T132" fmla="*/ 166 h 1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 h="166">
                  <a:moveTo>
                    <a:pt x="60" y="26"/>
                  </a:moveTo>
                  <a:lnTo>
                    <a:pt x="64" y="30"/>
                  </a:lnTo>
                  <a:lnTo>
                    <a:pt x="66" y="62"/>
                  </a:lnTo>
                  <a:lnTo>
                    <a:pt x="79" y="99"/>
                  </a:lnTo>
                  <a:lnTo>
                    <a:pt x="78" y="103"/>
                  </a:lnTo>
                  <a:lnTo>
                    <a:pt x="83" y="109"/>
                  </a:lnTo>
                  <a:lnTo>
                    <a:pt x="83" y="111"/>
                  </a:lnTo>
                  <a:lnTo>
                    <a:pt x="83" y="112"/>
                  </a:lnTo>
                  <a:lnTo>
                    <a:pt x="86" y="111"/>
                  </a:lnTo>
                  <a:lnTo>
                    <a:pt x="96" y="120"/>
                  </a:lnTo>
                  <a:lnTo>
                    <a:pt x="104" y="125"/>
                  </a:lnTo>
                  <a:lnTo>
                    <a:pt x="109" y="128"/>
                  </a:lnTo>
                  <a:lnTo>
                    <a:pt x="113" y="134"/>
                  </a:lnTo>
                  <a:lnTo>
                    <a:pt x="115" y="137"/>
                  </a:lnTo>
                  <a:lnTo>
                    <a:pt x="111" y="141"/>
                  </a:lnTo>
                  <a:lnTo>
                    <a:pt x="113" y="151"/>
                  </a:lnTo>
                  <a:lnTo>
                    <a:pt x="98" y="166"/>
                  </a:lnTo>
                  <a:lnTo>
                    <a:pt x="96" y="162"/>
                  </a:lnTo>
                  <a:lnTo>
                    <a:pt x="95" y="155"/>
                  </a:lnTo>
                  <a:lnTo>
                    <a:pt x="87" y="155"/>
                  </a:lnTo>
                  <a:lnTo>
                    <a:pt x="78" y="149"/>
                  </a:lnTo>
                  <a:lnTo>
                    <a:pt x="81" y="144"/>
                  </a:lnTo>
                  <a:lnTo>
                    <a:pt x="79" y="144"/>
                  </a:lnTo>
                  <a:lnTo>
                    <a:pt x="75" y="137"/>
                  </a:lnTo>
                  <a:lnTo>
                    <a:pt x="74" y="136"/>
                  </a:lnTo>
                  <a:lnTo>
                    <a:pt x="72" y="136"/>
                  </a:lnTo>
                  <a:lnTo>
                    <a:pt x="68" y="137"/>
                  </a:lnTo>
                  <a:lnTo>
                    <a:pt x="62" y="140"/>
                  </a:lnTo>
                  <a:lnTo>
                    <a:pt x="58" y="141"/>
                  </a:lnTo>
                  <a:lnTo>
                    <a:pt x="55" y="142"/>
                  </a:lnTo>
                  <a:lnTo>
                    <a:pt x="48" y="157"/>
                  </a:lnTo>
                  <a:lnTo>
                    <a:pt x="44" y="159"/>
                  </a:lnTo>
                  <a:lnTo>
                    <a:pt x="40" y="157"/>
                  </a:lnTo>
                  <a:lnTo>
                    <a:pt x="39" y="157"/>
                  </a:lnTo>
                  <a:lnTo>
                    <a:pt x="36" y="155"/>
                  </a:lnTo>
                  <a:lnTo>
                    <a:pt x="35" y="154"/>
                  </a:lnTo>
                  <a:lnTo>
                    <a:pt x="28" y="144"/>
                  </a:lnTo>
                  <a:lnTo>
                    <a:pt x="31" y="123"/>
                  </a:lnTo>
                  <a:lnTo>
                    <a:pt x="19" y="121"/>
                  </a:lnTo>
                  <a:lnTo>
                    <a:pt x="19" y="117"/>
                  </a:lnTo>
                  <a:lnTo>
                    <a:pt x="18" y="116"/>
                  </a:lnTo>
                  <a:lnTo>
                    <a:pt x="17" y="115"/>
                  </a:lnTo>
                  <a:lnTo>
                    <a:pt x="15" y="113"/>
                  </a:lnTo>
                  <a:lnTo>
                    <a:pt x="14" y="112"/>
                  </a:lnTo>
                  <a:lnTo>
                    <a:pt x="13" y="112"/>
                  </a:lnTo>
                  <a:lnTo>
                    <a:pt x="11" y="111"/>
                  </a:lnTo>
                  <a:lnTo>
                    <a:pt x="10" y="111"/>
                  </a:lnTo>
                  <a:lnTo>
                    <a:pt x="9" y="111"/>
                  </a:lnTo>
                  <a:lnTo>
                    <a:pt x="9" y="109"/>
                  </a:lnTo>
                  <a:lnTo>
                    <a:pt x="6" y="107"/>
                  </a:lnTo>
                  <a:lnTo>
                    <a:pt x="3" y="96"/>
                  </a:lnTo>
                  <a:lnTo>
                    <a:pt x="7" y="91"/>
                  </a:lnTo>
                  <a:lnTo>
                    <a:pt x="3" y="87"/>
                  </a:lnTo>
                  <a:lnTo>
                    <a:pt x="0" y="85"/>
                  </a:lnTo>
                  <a:lnTo>
                    <a:pt x="1" y="79"/>
                  </a:lnTo>
                  <a:lnTo>
                    <a:pt x="13" y="78"/>
                  </a:lnTo>
                  <a:lnTo>
                    <a:pt x="17" y="68"/>
                  </a:lnTo>
                  <a:lnTo>
                    <a:pt x="9" y="72"/>
                  </a:lnTo>
                  <a:lnTo>
                    <a:pt x="6" y="69"/>
                  </a:lnTo>
                  <a:lnTo>
                    <a:pt x="18" y="61"/>
                  </a:lnTo>
                  <a:lnTo>
                    <a:pt x="15" y="53"/>
                  </a:lnTo>
                  <a:lnTo>
                    <a:pt x="20" y="47"/>
                  </a:lnTo>
                  <a:lnTo>
                    <a:pt x="19" y="47"/>
                  </a:lnTo>
                  <a:lnTo>
                    <a:pt x="19" y="45"/>
                  </a:lnTo>
                  <a:lnTo>
                    <a:pt x="19" y="44"/>
                  </a:lnTo>
                  <a:lnTo>
                    <a:pt x="19" y="43"/>
                  </a:lnTo>
                  <a:lnTo>
                    <a:pt x="19" y="40"/>
                  </a:lnTo>
                  <a:lnTo>
                    <a:pt x="19" y="39"/>
                  </a:lnTo>
                  <a:lnTo>
                    <a:pt x="19" y="32"/>
                  </a:lnTo>
                  <a:lnTo>
                    <a:pt x="18" y="28"/>
                  </a:lnTo>
                  <a:lnTo>
                    <a:pt x="19" y="27"/>
                  </a:lnTo>
                  <a:lnTo>
                    <a:pt x="19" y="22"/>
                  </a:lnTo>
                  <a:lnTo>
                    <a:pt x="24" y="10"/>
                  </a:lnTo>
                  <a:lnTo>
                    <a:pt x="24" y="14"/>
                  </a:lnTo>
                  <a:lnTo>
                    <a:pt x="31" y="9"/>
                  </a:lnTo>
                  <a:lnTo>
                    <a:pt x="39" y="3"/>
                  </a:lnTo>
                  <a:lnTo>
                    <a:pt x="34" y="0"/>
                  </a:lnTo>
                  <a:lnTo>
                    <a:pt x="49" y="0"/>
                  </a:lnTo>
                  <a:lnTo>
                    <a:pt x="60" y="2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42" name="Freeform 55"/>
            <p:cNvSpPr>
              <a:spLocks/>
            </p:cNvSpPr>
            <p:nvPr/>
          </p:nvSpPr>
          <p:spPr bwMode="auto">
            <a:xfrm>
              <a:off x="3318485" y="5178747"/>
              <a:ext cx="123627" cy="103106"/>
            </a:xfrm>
            <a:custGeom>
              <a:avLst/>
              <a:gdLst>
                <a:gd name="T0" fmla="*/ 29 w 78"/>
                <a:gd name="T1" fmla="*/ 4 h 66"/>
                <a:gd name="T2" fmla="*/ 38 w 78"/>
                <a:gd name="T3" fmla="*/ 11 h 66"/>
                <a:gd name="T4" fmla="*/ 52 w 78"/>
                <a:gd name="T5" fmla="*/ 20 h 66"/>
                <a:gd name="T6" fmla="*/ 57 w 78"/>
                <a:gd name="T7" fmla="*/ 24 h 66"/>
                <a:gd name="T8" fmla="*/ 70 w 78"/>
                <a:gd name="T9" fmla="*/ 33 h 66"/>
                <a:gd name="T10" fmla="*/ 74 w 78"/>
                <a:gd name="T11" fmla="*/ 38 h 66"/>
                <a:gd name="T12" fmla="*/ 78 w 78"/>
                <a:gd name="T13" fmla="*/ 43 h 66"/>
                <a:gd name="T14" fmla="*/ 77 w 78"/>
                <a:gd name="T15" fmla="*/ 49 h 66"/>
                <a:gd name="T16" fmla="*/ 76 w 78"/>
                <a:gd name="T17" fmla="*/ 51 h 66"/>
                <a:gd name="T18" fmla="*/ 55 w 78"/>
                <a:gd name="T19" fmla="*/ 62 h 66"/>
                <a:gd name="T20" fmla="*/ 52 w 78"/>
                <a:gd name="T21" fmla="*/ 59 h 66"/>
                <a:gd name="T22" fmla="*/ 44 w 78"/>
                <a:gd name="T23" fmla="*/ 66 h 66"/>
                <a:gd name="T24" fmla="*/ 43 w 78"/>
                <a:gd name="T25" fmla="*/ 66 h 66"/>
                <a:gd name="T26" fmla="*/ 42 w 78"/>
                <a:gd name="T27" fmla="*/ 66 h 66"/>
                <a:gd name="T28" fmla="*/ 40 w 78"/>
                <a:gd name="T29" fmla="*/ 63 h 66"/>
                <a:gd name="T30" fmla="*/ 40 w 78"/>
                <a:gd name="T31" fmla="*/ 63 h 66"/>
                <a:gd name="T32" fmla="*/ 39 w 78"/>
                <a:gd name="T33" fmla="*/ 61 h 66"/>
                <a:gd name="T34" fmla="*/ 38 w 78"/>
                <a:gd name="T35" fmla="*/ 57 h 66"/>
                <a:gd name="T36" fmla="*/ 38 w 78"/>
                <a:gd name="T37" fmla="*/ 57 h 66"/>
                <a:gd name="T38" fmla="*/ 27 w 78"/>
                <a:gd name="T39" fmla="*/ 55 h 66"/>
                <a:gd name="T40" fmla="*/ 17 w 78"/>
                <a:gd name="T41" fmla="*/ 59 h 66"/>
                <a:gd name="T42" fmla="*/ 13 w 78"/>
                <a:gd name="T43" fmla="*/ 64 h 66"/>
                <a:gd name="T44" fmla="*/ 10 w 78"/>
                <a:gd name="T45" fmla="*/ 54 h 66"/>
                <a:gd name="T46" fmla="*/ 9 w 78"/>
                <a:gd name="T47" fmla="*/ 53 h 66"/>
                <a:gd name="T48" fmla="*/ 9 w 78"/>
                <a:gd name="T49" fmla="*/ 51 h 66"/>
                <a:gd name="T50" fmla="*/ 5 w 78"/>
                <a:gd name="T51" fmla="*/ 43 h 66"/>
                <a:gd name="T52" fmla="*/ 0 w 78"/>
                <a:gd name="T53" fmla="*/ 28 h 66"/>
                <a:gd name="T54" fmla="*/ 1 w 78"/>
                <a:gd name="T55" fmla="*/ 26 h 66"/>
                <a:gd name="T56" fmla="*/ 4 w 78"/>
                <a:gd name="T57" fmla="*/ 21 h 66"/>
                <a:gd name="T58" fmla="*/ 17 w 78"/>
                <a:gd name="T59" fmla="*/ 0 h 66"/>
                <a:gd name="T60" fmla="*/ 29 w 78"/>
                <a:gd name="T61" fmla="*/ 4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66"/>
                <a:gd name="T95" fmla="*/ 78 w 78"/>
                <a:gd name="T96" fmla="*/ 66 h 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66">
                  <a:moveTo>
                    <a:pt x="29" y="4"/>
                  </a:moveTo>
                  <a:lnTo>
                    <a:pt x="38" y="11"/>
                  </a:lnTo>
                  <a:lnTo>
                    <a:pt x="52" y="20"/>
                  </a:lnTo>
                  <a:lnTo>
                    <a:pt x="57" y="24"/>
                  </a:lnTo>
                  <a:lnTo>
                    <a:pt x="70" y="33"/>
                  </a:lnTo>
                  <a:lnTo>
                    <a:pt x="74" y="38"/>
                  </a:lnTo>
                  <a:lnTo>
                    <a:pt x="78" y="43"/>
                  </a:lnTo>
                  <a:lnTo>
                    <a:pt x="77" y="49"/>
                  </a:lnTo>
                  <a:lnTo>
                    <a:pt x="76" y="51"/>
                  </a:lnTo>
                  <a:lnTo>
                    <a:pt x="55" y="62"/>
                  </a:lnTo>
                  <a:lnTo>
                    <a:pt x="52" y="59"/>
                  </a:lnTo>
                  <a:lnTo>
                    <a:pt x="44" y="66"/>
                  </a:lnTo>
                  <a:lnTo>
                    <a:pt x="43" y="66"/>
                  </a:lnTo>
                  <a:lnTo>
                    <a:pt x="42" y="66"/>
                  </a:lnTo>
                  <a:lnTo>
                    <a:pt x="40" y="63"/>
                  </a:lnTo>
                  <a:lnTo>
                    <a:pt x="39" y="61"/>
                  </a:lnTo>
                  <a:lnTo>
                    <a:pt x="38" y="57"/>
                  </a:lnTo>
                  <a:lnTo>
                    <a:pt x="27" y="55"/>
                  </a:lnTo>
                  <a:lnTo>
                    <a:pt x="17" y="59"/>
                  </a:lnTo>
                  <a:lnTo>
                    <a:pt x="13" y="64"/>
                  </a:lnTo>
                  <a:lnTo>
                    <a:pt x="10" y="54"/>
                  </a:lnTo>
                  <a:lnTo>
                    <a:pt x="9" y="53"/>
                  </a:lnTo>
                  <a:lnTo>
                    <a:pt x="9" y="51"/>
                  </a:lnTo>
                  <a:lnTo>
                    <a:pt x="5" y="43"/>
                  </a:lnTo>
                  <a:lnTo>
                    <a:pt x="0" y="28"/>
                  </a:lnTo>
                  <a:lnTo>
                    <a:pt x="1" y="26"/>
                  </a:lnTo>
                  <a:lnTo>
                    <a:pt x="4" y="21"/>
                  </a:lnTo>
                  <a:lnTo>
                    <a:pt x="17" y="0"/>
                  </a:lnTo>
                  <a:lnTo>
                    <a:pt x="29" y="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43" name="Freeform 56"/>
            <p:cNvSpPr>
              <a:spLocks/>
            </p:cNvSpPr>
            <p:nvPr/>
          </p:nvSpPr>
          <p:spPr bwMode="auto">
            <a:xfrm>
              <a:off x="3315854" y="5037655"/>
              <a:ext cx="107846" cy="132951"/>
            </a:xfrm>
            <a:custGeom>
              <a:avLst/>
              <a:gdLst>
                <a:gd name="T0" fmla="*/ 68 w 68"/>
                <a:gd name="T1" fmla="*/ 46 h 84"/>
                <a:gd name="T2" fmla="*/ 68 w 68"/>
                <a:gd name="T3" fmla="*/ 49 h 84"/>
                <a:gd name="T4" fmla="*/ 68 w 68"/>
                <a:gd name="T5" fmla="*/ 51 h 84"/>
                <a:gd name="T6" fmla="*/ 68 w 68"/>
                <a:gd name="T7" fmla="*/ 51 h 84"/>
                <a:gd name="T8" fmla="*/ 59 w 68"/>
                <a:gd name="T9" fmla="*/ 53 h 84"/>
                <a:gd name="T10" fmla="*/ 59 w 68"/>
                <a:gd name="T11" fmla="*/ 53 h 84"/>
                <a:gd name="T12" fmla="*/ 58 w 68"/>
                <a:gd name="T13" fmla="*/ 53 h 84"/>
                <a:gd name="T14" fmla="*/ 52 w 68"/>
                <a:gd name="T15" fmla="*/ 54 h 84"/>
                <a:gd name="T16" fmla="*/ 50 w 68"/>
                <a:gd name="T17" fmla="*/ 55 h 84"/>
                <a:gd name="T18" fmla="*/ 49 w 68"/>
                <a:gd name="T19" fmla="*/ 55 h 84"/>
                <a:gd name="T20" fmla="*/ 43 w 68"/>
                <a:gd name="T21" fmla="*/ 63 h 84"/>
                <a:gd name="T22" fmla="*/ 29 w 68"/>
                <a:gd name="T23" fmla="*/ 83 h 84"/>
                <a:gd name="T24" fmla="*/ 29 w 68"/>
                <a:gd name="T25" fmla="*/ 84 h 84"/>
                <a:gd name="T26" fmla="*/ 22 w 68"/>
                <a:gd name="T27" fmla="*/ 83 h 84"/>
                <a:gd name="T28" fmla="*/ 18 w 68"/>
                <a:gd name="T29" fmla="*/ 81 h 84"/>
                <a:gd name="T30" fmla="*/ 7 w 68"/>
                <a:gd name="T31" fmla="*/ 74 h 84"/>
                <a:gd name="T32" fmla="*/ 0 w 68"/>
                <a:gd name="T33" fmla="*/ 70 h 84"/>
                <a:gd name="T34" fmla="*/ 3 w 68"/>
                <a:gd name="T35" fmla="*/ 64 h 84"/>
                <a:gd name="T36" fmla="*/ 11 w 68"/>
                <a:gd name="T37" fmla="*/ 55 h 84"/>
                <a:gd name="T38" fmla="*/ 12 w 68"/>
                <a:gd name="T39" fmla="*/ 53 h 84"/>
                <a:gd name="T40" fmla="*/ 13 w 68"/>
                <a:gd name="T41" fmla="*/ 46 h 84"/>
                <a:gd name="T42" fmla="*/ 8 w 68"/>
                <a:gd name="T43" fmla="*/ 42 h 84"/>
                <a:gd name="T44" fmla="*/ 5 w 68"/>
                <a:gd name="T45" fmla="*/ 40 h 84"/>
                <a:gd name="T46" fmla="*/ 17 w 68"/>
                <a:gd name="T47" fmla="*/ 25 h 84"/>
                <a:gd name="T48" fmla="*/ 22 w 68"/>
                <a:gd name="T49" fmla="*/ 19 h 84"/>
                <a:gd name="T50" fmla="*/ 24 w 68"/>
                <a:gd name="T51" fmla="*/ 19 h 84"/>
                <a:gd name="T52" fmla="*/ 25 w 68"/>
                <a:gd name="T53" fmla="*/ 20 h 84"/>
                <a:gd name="T54" fmla="*/ 30 w 68"/>
                <a:gd name="T55" fmla="*/ 21 h 84"/>
                <a:gd name="T56" fmla="*/ 30 w 68"/>
                <a:gd name="T57" fmla="*/ 20 h 84"/>
                <a:gd name="T58" fmla="*/ 32 w 68"/>
                <a:gd name="T59" fmla="*/ 17 h 84"/>
                <a:gd name="T60" fmla="*/ 32 w 68"/>
                <a:gd name="T61" fmla="*/ 17 h 84"/>
                <a:gd name="T62" fmla="*/ 35 w 68"/>
                <a:gd name="T63" fmla="*/ 4 h 84"/>
                <a:gd name="T64" fmla="*/ 37 w 68"/>
                <a:gd name="T65" fmla="*/ 0 h 84"/>
                <a:gd name="T66" fmla="*/ 41 w 68"/>
                <a:gd name="T67" fmla="*/ 4 h 84"/>
                <a:gd name="T68" fmla="*/ 39 w 68"/>
                <a:gd name="T69" fmla="*/ 4 h 84"/>
                <a:gd name="T70" fmla="*/ 38 w 68"/>
                <a:gd name="T71" fmla="*/ 9 h 84"/>
                <a:gd name="T72" fmla="*/ 41 w 68"/>
                <a:gd name="T73" fmla="*/ 15 h 84"/>
                <a:gd name="T74" fmla="*/ 45 w 68"/>
                <a:gd name="T75" fmla="*/ 16 h 84"/>
                <a:gd name="T76" fmla="*/ 51 w 68"/>
                <a:gd name="T77" fmla="*/ 20 h 84"/>
                <a:gd name="T78" fmla="*/ 50 w 68"/>
                <a:gd name="T79" fmla="*/ 28 h 84"/>
                <a:gd name="T80" fmla="*/ 60 w 68"/>
                <a:gd name="T81" fmla="*/ 41 h 84"/>
                <a:gd name="T82" fmla="*/ 68 w 68"/>
                <a:gd name="T83" fmla="*/ 46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68" y="46"/>
                  </a:moveTo>
                  <a:lnTo>
                    <a:pt x="68" y="49"/>
                  </a:lnTo>
                  <a:lnTo>
                    <a:pt x="68" y="51"/>
                  </a:lnTo>
                  <a:lnTo>
                    <a:pt x="59" y="53"/>
                  </a:lnTo>
                  <a:lnTo>
                    <a:pt x="58" y="53"/>
                  </a:lnTo>
                  <a:lnTo>
                    <a:pt x="52" y="54"/>
                  </a:lnTo>
                  <a:lnTo>
                    <a:pt x="50" y="55"/>
                  </a:lnTo>
                  <a:lnTo>
                    <a:pt x="49" y="55"/>
                  </a:lnTo>
                  <a:lnTo>
                    <a:pt x="43" y="63"/>
                  </a:lnTo>
                  <a:lnTo>
                    <a:pt x="29" y="83"/>
                  </a:lnTo>
                  <a:lnTo>
                    <a:pt x="29" y="84"/>
                  </a:lnTo>
                  <a:lnTo>
                    <a:pt x="22" y="83"/>
                  </a:lnTo>
                  <a:lnTo>
                    <a:pt x="18" y="81"/>
                  </a:lnTo>
                  <a:lnTo>
                    <a:pt x="7" y="74"/>
                  </a:lnTo>
                  <a:lnTo>
                    <a:pt x="0" y="70"/>
                  </a:lnTo>
                  <a:lnTo>
                    <a:pt x="3" y="64"/>
                  </a:lnTo>
                  <a:lnTo>
                    <a:pt x="11" y="55"/>
                  </a:lnTo>
                  <a:lnTo>
                    <a:pt x="12" y="53"/>
                  </a:lnTo>
                  <a:lnTo>
                    <a:pt x="13" y="46"/>
                  </a:lnTo>
                  <a:lnTo>
                    <a:pt x="8" y="42"/>
                  </a:lnTo>
                  <a:lnTo>
                    <a:pt x="5" y="40"/>
                  </a:lnTo>
                  <a:lnTo>
                    <a:pt x="17" y="25"/>
                  </a:lnTo>
                  <a:lnTo>
                    <a:pt x="22" y="19"/>
                  </a:lnTo>
                  <a:lnTo>
                    <a:pt x="24" y="19"/>
                  </a:lnTo>
                  <a:lnTo>
                    <a:pt x="25" y="20"/>
                  </a:lnTo>
                  <a:lnTo>
                    <a:pt x="30" y="21"/>
                  </a:lnTo>
                  <a:lnTo>
                    <a:pt x="30" y="20"/>
                  </a:lnTo>
                  <a:lnTo>
                    <a:pt x="32" y="17"/>
                  </a:lnTo>
                  <a:lnTo>
                    <a:pt x="35" y="4"/>
                  </a:lnTo>
                  <a:lnTo>
                    <a:pt x="37" y="0"/>
                  </a:lnTo>
                  <a:lnTo>
                    <a:pt x="41" y="4"/>
                  </a:lnTo>
                  <a:lnTo>
                    <a:pt x="39" y="4"/>
                  </a:lnTo>
                  <a:lnTo>
                    <a:pt x="38" y="9"/>
                  </a:lnTo>
                  <a:lnTo>
                    <a:pt x="41" y="15"/>
                  </a:lnTo>
                  <a:lnTo>
                    <a:pt x="45" y="16"/>
                  </a:lnTo>
                  <a:lnTo>
                    <a:pt x="51" y="20"/>
                  </a:lnTo>
                  <a:lnTo>
                    <a:pt x="50" y="28"/>
                  </a:lnTo>
                  <a:lnTo>
                    <a:pt x="60" y="41"/>
                  </a:lnTo>
                  <a:lnTo>
                    <a:pt x="68" y="4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44" name="Freeform 57"/>
            <p:cNvSpPr>
              <a:spLocks/>
            </p:cNvSpPr>
            <p:nvPr/>
          </p:nvSpPr>
          <p:spPr bwMode="auto">
            <a:xfrm>
              <a:off x="3234314" y="4543833"/>
              <a:ext cx="263037" cy="157372"/>
            </a:xfrm>
            <a:custGeom>
              <a:avLst/>
              <a:gdLst>
                <a:gd name="T0" fmla="*/ 97 w 166"/>
                <a:gd name="T1" fmla="*/ 0 h 99"/>
                <a:gd name="T2" fmla="*/ 117 w 166"/>
                <a:gd name="T3" fmla="*/ 3 h 99"/>
                <a:gd name="T4" fmla="*/ 120 w 166"/>
                <a:gd name="T5" fmla="*/ 9 h 99"/>
                <a:gd name="T6" fmla="*/ 137 w 166"/>
                <a:gd name="T7" fmla="*/ 5 h 99"/>
                <a:gd name="T8" fmla="*/ 153 w 166"/>
                <a:gd name="T9" fmla="*/ 14 h 99"/>
                <a:gd name="T10" fmla="*/ 155 w 166"/>
                <a:gd name="T11" fmla="*/ 14 h 99"/>
                <a:gd name="T12" fmla="*/ 162 w 166"/>
                <a:gd name="T13" fmla="*/ 30 h 99"/>
                <a:gd name="T14" fmla="*/ 166 w 166"/>
                <a:gd name="T15" fmla="*/ 41 h 99"/>
                <a:gd name="T16" fmla="*/ 161 w 166"/>
                <a:gd name="T17" fmla="*/ 55 h 99"/>
                <a:gd name="T18" fmla="*/ 153 w 166"/>
                <a:gd name="T19" fmla="*/ 59 h 99"/>
                <a:gd name="T20" fmla="*/ 148 w 166"/>
                <a:gd name="T21" fmla="*/ 63 h 99"/>
                <a:gd name="T22" fmla="*/ 139 w 166"/>
                <a:gd name="T23" fmla="*/ 68 h 99"/>
                <a:gd name="T24" fmla="*/ 136 w 166"/>
                <a:gd name="T25" fmla="*/ 71 h 99"/>
                <a:gd name="T26" fmla="*/ 135 w 166"/>
                <a:gd name="T27" fmla="*/ 71 h 99"/>
                <a:gd name="T28" fmla="*/ 134 w 166"/>
                <a:gd name="T29" fmla="*/ 75 h 99"/>
                <a:gd name="T30" fmla="*/ 136 w 166"/>
                <a:gd name="T31" fmla="*/ 77 h 99"/>
                <a:gd name="T32" fmla="*/ 136 w 166"/>
                <a:gd name="T33" fmla="*/ 80 h 99"/>
                <a:gd name="T34" fmla="*/ 136 w 166"/>
                <a:gd name="T35" fmla="*/ 81 h 99"/>
                <a:gd name="T36" fmla="*/ 134 w 166"/>
                <a:gd name="T37" fmla="*/ 84 h 99"/>
                <a:gd name="T38" fmla="*/ 131 w 166"/>
                <a:gd name="T39" fmla="*/ 88 h 99"/>
                <a:gd name="T40" fmla="*/ 128 w 166"/>
                <a:gd name="T41" fmla="*/ 90 h 99"/>
                <a:gd name="T42" fmla="*/ 126 w 166"/>
                <a:gd name="T43" fmla="*/ 90 h 99"/>
                <a:gd name="T44" fmla="*/ 123 w 166"/>
                <a:gd name="T45" fmla="*/ 90 h 99"/>
                <a:gd name="T46" fmla="*/ 123 w 166"/>
                <a:gd name="T47" fmla="*/ 98 h 99"/>
                <a:gd name="T48" fmla="*/ 115 w 166"/>
                <a:gd name="T49" fmla="*/ 99 h 99"/>
                <a:gd name="T50" fmla="*/ 105 w 166"/>
                <a:gd name="T51" fmla="*/ 99 h 99"/>
                <a:gd name="T52" fmla="*/ 92 w 166"/>
                <a:gd name="T53" fmla="*/ 93 h 99"/>
                <a:gd name="T54" fmla="*/ 81 w 166"/>
                <a:gd name="T55" fmla="*/ 97 h 99"/>
                <a:gd name="T56" fmla="*/ 69 w 166"/>
                <a:gd name="T57" fmla="*/ 97 h 99"/>
                <a:gd name="T58" fmla="*/ 24 w 166"/>
                <a:gd name="T59" fmla="*/ 93 h 99"/>
                <a:gd name="T60" fmla="*/ 8 w 166"/>
                <a:gd name="T61" fmla="*/ 79 h 99"/>
                <a:gd name="T62" fmla="*/ 0 w 166"/>
                <a:gd name="T63" fmla="*/ 43 h 99"/>
                <a:gd name="T64" fmla="*/ 14 w 166"/>
                <a:gd name="T65" fmla="*/ 26 h 99"/>
                <a:gd name="T66" fmla="*/ 14 w 166"/>
                <a:gd name="T67" fmla="*/ 25 h 99"/>
                <a:gd name="T68" fmla="*/ 20 w 166"/>
                <a:gd name="T69" fmla="*/ 20 h 99"/>
                <a:gd name="T70" fmla="*/ 21 w 166"/>
                <a:gd name="T71" fmla="*/ 18 h 99"/>
                <a:gd name="T72" fmla="*/ 24 w 166"/>
                <a:gd name="T73" fmla="*/ 14 h 99"/>
                <a:gd name="T74" fmla="*/ 25 w 166"/>
                <a:gd name="T75" fmla="*/ 14 h 99"/>
                <a:gd name="T76" fmla="*/ 31 w 166"/>
                <a:gd name="T77" fmla="*/ 7 h 99"/>
                <a:gd name="T78" fmla="*/ 55 w 166"/>
                <a:gd name="T79" fmla="*/ 0 h 99"/>
                <a:gd name="T80" fmla="*/ 86 w 166"/>
                <a:gd name="T81" fmla="*/ 0 h 99"/>
                <a:gd name="T82" fmla="*/ 97 w 166"/>
                <a:gd name="T83" fmla="*/ 0 h 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6"/>
                <a:gd name="T127" fmla="*/ 0 h 99"/>
                <a:gd name="T128" fmla="*/ 166 w 166"/>
                <a:gd name="T129" fmla="*/ 99 h 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6" h="99">
                  <a:moveTo>
                    <a:pt x="97" y="0"/>
                  </a:moveTo>
                  <a:lnTo>
                    <a:pt x="117" y="3"/>
                  </a:lnTo>
                  <a:lnTo>
                    <a:pt x="120" y="9"/>
                  </a:lnTo>
                  <a:lnTo>
                    <a:pt x="137" y="5"/>
                  </a:lnTo>
                  <a:lnTo>
                    <a:pt x="153" y="14"/>
                  </a:lnTo>
                  <a:lnTo>
                    <a:pt x="155" y="14"/>
                  </a:lnTo>
                  <a:lnTo>
                    <a:pt x="162" y="30"/>
                  </a:lnTo>
                  <a:lnTo>
                    <a:pt x="166" y="41"/>
                  </a:lnTo>
                  <a:lnTo>
                    <a:pt x="161" y="55"/>
                  </a:lnTo>
                  <a:lnTo>
                    <a:pt x="153" y="59"/>
                  </a:lnTo>
                  <a:lnTo>
                    <a:pt x="148" y="63"/>
                  </a:lnTo>
                  <a:lnTo>
                    <a:pt x="139" y="68"/>
                  </a:lnTo>
                  <a:lnTo>
                    <a:pt x="136" y="71"/>
                  </a:lnTo>
                  <a:lnTo>
                    <a:pt x="135" y="71"/>
                  </a:lnTo>
                  <a:lnTo>
                    <a:pt x="134" y="75"/>
                  </a:lnTo>
                  <a:lnTo>
                    <a:pt x="136" y="77"/>
                  </a:lnTo>
                  <a:lnTo>
                    <a:pt x="136" y="80"/>
                  </a:lnTo>
                  <a:lnTo>
                    <a:pt x="136" y="81"/>
                  </a:lnTo>
                  <a:lnTo>
                    <a:pt x="134" y="84"/>
                  </a:lnTo>
                  <a:lnTo>
                    <a:pt x="131" y="88"/>
                  </a:lnTo>
                  <a:lnTo>
                    <a:pt x="128" y="90"/>
                  </a:lnTo>
                  <a:lnTo>
                    <a:pt x="126" y="90"/>
                  </a:lnTo>
                  <a:lnTo>
                    <a:pt x="123" y="90"/>
                  </a:lnTo>
                  <a:lnTo>
                    <a:pt x="123" y="98"/>
                  </a:lnTo>
                  <a:lnTo>
                    <a:pt x="115" y="99"/>
                  </a:lnTo>
                  <a:lnTo>
                    <a:pt x="105" y="99"/>
                  </a:lnTo>
                  <a:lnTo>
                    <a:pt x="92" y="93"/>
                  </a:lnTo>
                  <a:lnTo>
                    <a:pt x="81" y="97"/>
                  </a:lnTo>
                  <a:lnTo>
                    <a:pt x="69" y="97"/>
                  </a:lnTo>
                  <a:lnTo>
                    <a:pt x="24" y="93"/>
                  </a:lnTo>
                  <a:lnTo>
                    <a:pt x="8" y="79"/>
                  </a:lnTo>
                  <a:lnTo>
                    <a:pt x="0" y="43"/>
                  </a:lnTo>
                  <a:lnTo>
                    <a:pt x="14" y="26"/>
                  </a:lnTo>
                  <a:lnTo>
                    <a:pt x="14" y="25"/>
                  </a:lnTo>
                  <a:lnTo>
                    <a:pt x="20" y="20"/>
                  </a:lnTo>
                  <a:lnTo>
                    <a:pt x="21" y="18"/>
                  </a:lnTo>
                  <a:lnTo>
                    <a:pt x="24" y="14"/>
                  </a:lnTo>
                  <a:lnTo>
                    <a:pt x="25" y="14"/>
                  </a:lnTo>
                  <a:lnTo>
                    <a:pt x="31" y="7"/>
                  </a:lnTo>
                  <a:lnTo>
                    <a:pt x="55" y="0"/>
                  </a:lnTo>
                  <a:lnTo>
                    <a:pt x="86" y="0"/>
                  </a:lnTo>
                  <a:lnTo>
                    <a:pt x="97"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45" name="Freeform 58"/>
            <p:cNvSpPr>
              <a:spLocks/>
            </p:cNvSpPr>
            <p:nvPr/>
          </p:nvSpPr>
          <p:spPr bwMode="auto">
            <a:xfrm>
              <a:off x="3584152" y="5517909"/>
              <a:ext cx="76282" cy="70546"/>
            </a:xfrm>
            <a:custGeom>
              <a:avLst/>
              <a:gdLst>
                <a:gd name="T0" fmla="*/ 48 w 48"/>
                <a:gd name="T1" fmla="*/ 26 h 44"/>
                <a:gd name="T2" fmla="*/ 43 w 48"/>
                <a:gd name="T3" fmla="*/ 26 h 44"/>
                <a:gd name="T4" fmla="*/ 41 w 48"/>
                <a:gd name="T5" fmla="*/ 35 h 44"/>
                <a:gd name="T6" fmla="*/ 35 w 48"/>
                <a:gd name="T7" fmla="*/ 39 h 44"/>
                <a:gd name="T8" fmla="*/ 30 w 48"/>
                <a:gd name="T9" fmla="*/ 44 h 44"/>
                <a:gd name="T10" fmla="*/ 30 w 48"/>
                <a:gd name="T11" fmla="*/ 44 h 44"/>
                <a:gd name="T12" fmla="*/ 25 w 48"/>
                <a:gd name="T13" fmla="*/ 42 h 44"/>
                <a:gd name="T14" fmla="*/ 22 w 48"/>
                <a:gd name="T15" fmla="*/ 39 h 44"/>
                <a:gd name="T16" fmla="*/ 9 w 48"/>
                <a:gd name="T17" fmla="*/ 25 h 44"/>
                <a:gd name="T18" fmla="*/ 0 w 48"/>
                <a:gd name="T19" fmla="*/ 21 h 44"/>
                <a:gd name="T20" fmla="*/ 7 w 48"/>
                <a:gd name="T21" fmla="*/ 6 h 44"/>
                <a:gd name="T22" fmla="*/ 10 w 48"/>
                <a:gd name="T23" fmla="*/ 5 h 44"/>
                <a:gd name="T24" fmla="*/ 14 w 48"/>
                <a:gd name="T25" fmla="*/ 4 h 44"/>
                <a:gd name="T26" fmla="*/ 20 w 48"/>
                <a:gd name="T27" fmla="*/ 1 h 44"/>
                <a:gd name="T28" fmla="*/ 24 w 48"/>
                <a:gd name="T29" fmla="*/ 0 h 44"/>
                <a:gd name="T30" fmla="*/ 26 w 48"/>
                <a:gd name="T31" fmla="*/ 0 h 44"/>
                <a:gd name="T32" fmla="*/ 27 w 48"/>
                <a:gd name="T33" fmla="*/ 1 h 44"/>
                <a:gd name="T34" fmla="*/ 31 w 48"/>
                <a:gd name="T35" fmla="*/ 8 h 44"/>
                <a:gd name="T36" fmla="*/ 33 w 48"/>
                <a:gd name="T37" fmla="*/ 8 h 44"/>
                <a:gd name="T38" fmla="*/ 30 w 48"/>
                <a:gd name="T39" fmla="*/ 13 h 44"/>
                <a:gd name="T40" fmla="*/ 39 w 48"/>
                <a:gd name="T41" fmla="*/ 19 h 44"/>
                <a:gd name="T42" fmla="*/ 47 w 48"/>
                <a:gd name="T43" fmla="*/ 19 h 44"/>
                <a:gd name="T44" fmla="*/ 48 w 48"/>
                <a:gd name="T45" fmla="*/ 26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
                <a:gd name="T70" fmla="*/ 0 h 44"/>
                <a:gd name="T71" fmla="*/ 48 w 48"/>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 h="44">
                  <a:moveTo>
                    <a:pt x="48" y="26"/>
                  </a:moveTo>
                  <a:lnTo>
                    <a:pt x="43" y="26"/>
                  </a:lnTo>
                  <a:lnTo>
                    <a:pt x="41" y="35"/>
                  </a:lnTo>
                  <a:lnTo>
                    <a:pt x="35" y="39"/>
                  </a:lnTo>
                  <a:lnTo>
                    <a:pt x="30" y="44"/>
                  </a:lnTo>
                  <a:lnTo>
                    <a:pt x="25" y="42"/>
                  </a:lnTo>
                  <a:lnTo>
                    <a:pt x="22" y="39"/>
                  </a:lnTo>
                  <a:lnTo>
                    <a:pt x="9" y="25"/>
                  </a:lnTo>
                  <a:lnTo>
                    <a:pt x="0" y="21"/>
                  </a:lnTo>
                  <a:lnTo>
                    <a:pt x="7" y="6"/>
                  </a:lnTo>
                  <a:lnTo>
                    <a:pt x="10" y="5"/>
                  </a:lnTo>
                  <a:lnTo>
                    <a:pt x="14" y="4"/>
                  </a:lnTo>
                  <a:lnTo>
                    <a:pt x="20" y="1"/>
                  </a:lnTo>
                  <a:lnTo>
                    <a:pt x="24" y="0"/>
                  </a:lnTo>
                  <a:lnTo>
                    <a:pt x="26" y="0"/>
                  </a:lnTo>
                  <a:lnTo>
                    <a:pt x="27" y="1"/>
                  </a:lnTo>
                  <a:lnTo>
                    <a:pt x="31" y="8"/>
                  </a:lnTo>
                  <a:lnTo>
                    <a:pt x="33" y="8"/>
                  </a:lnTo>
                  <a:lnTo>
                    <a:pt x="30" y="13"/>
                  </a:lnTo>
                  <a:lnTo>
                    <a:pt x="39" y="19"/>
                  </a:lnTo>
                  <a:lnTo>
                    <a:pt x="47" y="19"/>
                  </a:lnTo>
                  <a:lnTo>
                    <a:pt x="48" y="2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46" name="Freeform 59"/>
            <p:cNvSpPr>
              <a:spLocks/>
            </p:cNvSpPr>
            <p:nvPr/>
          </p:nvSpPr>
          <p:spPr bwMode="auto">
            <a:xfrm>
              <a:off x="3744605" y="5596596"/>
              <a:ext cx="26304" cy="51552"/>
            </a:xfrm>
            <a:custGeom>
              <a:avLst/>
              <a:gdLst>
                <a:gd name="T0" fmla="*/ 16 w 17"/>
                <a:gd name="T1" fmla="*/ 6 h 33"/>
                <a:gd name="T2" fmla="*/ 16 w 17"/>
                <a:gd name="T3" fmla="*/ 6 h 33"/>
                <a:gd name="T4" fmla="*/ 17 w 17"/>
                <a:gd name="T5" fmla="*/ 10 h 33"/>
                <a:gd name="T6" fmla="*/ 17 w 17"/>
                <a:gd name="T7" fmla="*/ 11 h 33"/>
                <a:gd name="T8" fmla="*/ 16 w 17"/>
                <a:gd name="T9" fmla="*/ 21 h 33"/>
                <a:gd name="T10" fmla="*/ 14 w 17"/>
                <a:gd name="T11" fmla="*/ 25 h 33"/>
                <a:gd name="T12" fmla="*/ 14 w 17"/>
                <a:gd name="T13" fmla="*/ 28 h 33"/>
                <a:gd name="T14" fmla="*/ 16 w 17"/>
                <a:gd name="T15" fmla="*/ 33 h 33"/>
                <a:gd name="T16" fmla="*/ 3 w 17"/>
                <a:gd name="T17" fmla="*/ 33 h 33"/>
                <a:gd name="T18" fmla="*/ 0 w 17"/>
                <a:gd name="T19" fmla="*/ 20 h 33"/>
                <a:gd name="T20" fmla="*/ 4 w 17"/>
                <a:gd name="T21" fmla="*/ 11 h 33"/>
                <a:gd name="T22" fmla="*/ 5 w 17"/>
                <a:gd name="T23" fmla="*/ 8 h 33"/>
                <a:gd name="T24" fmla="*/ 5 w 17"/>
                <a:gd name="T25" fmla="*/ 6 h 33"/>
                <a:gd name="T26" fmla="*/ 5 w 17"/>
                <a:gd name="T27" fmla="*/ 6 h 33"/>
                <a:gd name="T28" fmla="*/ 7 w 17"/>
                <a:gd name="T29" fmla="*/ 4 h 33"/>
                <a:gd name="T30" fmla="*/ 8 w 17"/>
                <a:gd name="T31" fmla="*/ 3 h 33"/>
                <a:gd name="T32" fmla="*/ 8 w 17"/>
                <a:gd name="T33" fmla="*/ 2 h 33"/>
                <a:gd name="T34" fmla="*/ 9 w 17"/>
                <a:gd name="T35" fmla="*/ 0 h 33"/>
                <a:gd name="T36" fmla="*/ 9 w 17"/>
                <a:gd name="T37" fmla="*/ 0 h 33"/>
                <a:gd name="T38" fmla="*/ 13 w 17"/>
                <a:gd name="T39" fmla="*/ 3 h 33"/>
                <a:gd name="T40" fmla="*/ 14 w 17"/>
                <a:gd name="T41" fmla="*/ 4 h 33"/>
                <a:gd name="T42" fmla="*/ 16 w 17"/>
                <a:gd name="T43" fmla="*/ 6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33"/>
                <a:gd name="T68" fmla="*/ 17 w 17"/>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33">
                  <a:moveTo>
                    <a:pt x="16" y="6"/>
                  </a:moveTo>
                  <a:lnTo>
                    <a:pt x="16" y="6"/>
                  </a:lnTo>
                  <a:lnTo>
                    <a:pt x="17" y="10"/>
                  </a:lnTo>
                  <a:lnTo>
                    <a:pt x="17" y="11"/>
                  </a:lnTo>
                  <a:lnTo>
                    <a:pt x="16" y="21"/>
                  </a:lnTo>
                  <a:lnTo>
                    <a:pt x="14" y="25"/>
                  </a:lnTo>
                  <a:lnTo>
                    <a:pt x="14" y="28"/>
                  </a:lnTo>
                  <a:lnTo>
                    <a:pt x="16" y="33"/>
                  </a:lnTo>
                  <a:lnTo>
                    <a:pt x="3" y="33"/>
                  </a:lnTo>
                  <a:lnTo>
                    <a:pt x="0" y="20"/>
                  </a:lnTo>
                  <a:lnTo>
                    <a:pt x="4" y="11"/>
                  </a:lnTo>
                  <a:lnTo>
                    <a:pt x="5" y="8"/>
                  </a:lnTo>
                  <a:lnTo>
                    <a:pt x="5" y="6"/>
                  </a:lnTo>
                  <a:lnTo>
                    <a:pt x="7" y="4"/>
                  </a:lnTo>
                  <a:lnTo>
                    <a:pt x="8" y="3"/>
                  </a:lnTo>
                  <a:lnTo>
                    <a:pt x="8" y="2"/>
                  </a:lnTo>
                  <a:lnTo>
                    <a:pt x="9" y="0"/>
                  </a:lnTo>
                  <a:lnTo>
                    <a:pt x="13" y="3"/>
                  </a:lnTo>
                  <a:lnTo>
                    <a:pt x="14" y="4"/>
                  </a:lnTo>
                  <a:lnTo>
                    <a:pt x="16" y="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47" name="Freeform 60"/>
            <p:cNvSpPr>
              <a:spLocks/>
            </p:cNvSpPr>
            <p:nvPr/>
          </p:nvSpPr>
          <p:spPr bwMode="auto">
            <a:xfrm>
              <a:off x="3752495" y="5561322"/>
              <a:ext cx="52607" cy="46127"/>
            </a:xfrm>
            <a:custGeom>
              <a:avLst/>
              <a:gdLst>
                <a:gd name="T0" fmla="*/ 17 w 33"/>
                <a:gd name="T1" fmla="*/ 4 h 29"/>
                <a:gd name="T2" fmla="*/ 19 w 33"/>
                <a:gd name="T3" fmla="*/ 7 h 29"/>
                <a:gd name="T4" fmla="*/ 19 w 33"/>
                <a:gd name="T5" fmla="*/ 7 h 29"/>
                <a:gd name="T6" fmla="*/ 23 w 33"/>
                <a:gd name="T7" fmla="*/ 11 h 29"/>
                <a:gd name="T8" fmla="*/ 24 w 33"/>
                <a:gd name="T9" fmla="*/ 12 h 29"/>
                <a:gd name="T10" fmla="*/ 28 w 33"/>
                <a:gd name="T11" fmla="*/ 16 h 29"/>
                <a:gd name="T12" fmla="*/ 33 w 33"/>
                <a:gd name="T13" fmla="*/ 16 h 29"/>
                <a:gd name="T14" fmla="*/ 29 w 33"/>
                <a:gd name="T15" fmla="*/ 21 h 29"/>
                <a:gd name="T16" fmla="*/ 23 w 33"/>
                <a:gd name="T17" fmla="*/ 21 h 29"/>
                <a:gd name="T18" fmla="*/ 19 w 33"/>
                <a:gd name="T19" fmla="*/ 21 h 29"/>
                <a:gd name="T20" fmla="*/ 20 w 33"/>
                <a:gd name="T21" fmla="*/ 22 h 29"/>
                <a:gd name="T22" fmla="*/ 20 w 33"/>
                <a:gd name="T23" fmla="*/ 22 h 29"/>
                <a:gd name="T24" fmla="*/ 23 w 33"/>
                <a:gd name="T25" fmla="*/ 25 h 29"/>
                <a:gd name="T26" fmla="*/ 21 w 33"/>
                <a:gd name="T27" fmla="*/ 26 h 29"/>
                <a:gd name="T28" fmla="*/ 19 w 33"/>
                <a:gd name="T29" fmla="*/ 29 h 29"/>
                <a:gd name="T30" fmla="*/ 19 w 33"/>
                <a:gd name="T31" fmla="*/ 29 h 29"/>
                <a:gd name="T32" fmla="*/ 17 w 33"/>
                <a:gd name="T33" fmla="*/ 28 h 29"/>
                <a:gd name="T34" fmla="*/ 15 w 33"/>
                <a:gd name="T35" fmla="*/ 25 h 29"/>
                <a:gd name="T36" fmla="*/ 15 w 33"/>
                <a:gd name="T37" fmla="*/ 25 h 29"/>
                <a:gd name="T38" fmla="*/ 13 w 33"/>
                <a:gd name="T39" fmla="*/ 25 h 29"/>
                <a:gd name="T40" fmla="*/ 12 w 33"/>
                <a:gd name="T41" fmla="*/ 24 h 29"/>
                <a:gd name="T42" fmla="*/ 12 w 33"/>
                <a:gd name="T43" fmla="*/ 25 h 29"/>
                <a:gd name="T44" fmla="*/ 11 w 33"/>
                <a:gd name="T45" fmla="*/ 28 h 29"/>
                <a:gd name="T46" fmla="*/ 9 w 33"/>
                <a:gd name="T47" fmla="*/ 26 h 29"/>
                <a:gd name="T48" fmla="*/ 8 w 33"/>
                <a:gd name="T49" fmla="*/ 25 h 29"/>
                <a:gd name="T50" fmla="*/ 4 w 33"/>
                <a:gd name="T51" fmla="*/ 22 h 29"/>
                <a:gd name="T52" fmla="*/ 4 w 33"/>
                <a:gd name="T53" fmla="*/ 22 h 29"/>
                <a:gd name="T54" fmla="*/ 3 w 33"/>
                <a:gd name="T55" fmla="*/ 24 h 29"/>
                <a:gd name="T56" fmla="*/ 3 w 33"/>
                <a:gd name="T57" fmla="*/ 25 h 29"/>
                <a:gd name="T58" fmla="*/ 3 w 33"/>
                <a:gd name="T59" fmla="*/ 25 h 29"/>
                <a:gd name="T60" fmla="*/ 0 w 33"/>
                <a:gd name="T61" fmla="*/ 18 h 29"/>
                <a:gd name="T62" fmla="*/ 4 w 33"/>
                <a:gd name="T63" fmla="*/ 17 h 29"/>
                <a:gd name="T64" fmla="*/ 6 w 33"/>
                <a:gd name="T65" fmla="*/ 16 h 29"/>
                <a:gd name="T66" fmla="*/ 6 w 33"/>
                <a:gd name="T67" fmla="*/ 16 h 29"/>
                <a:gd name="T68" fmla="*/ 8 w 33"/>
                <a:gd name="T69" fmla="*/ 15 h 29"/>
                <a:gd name="T70" fmla="*/ 9 w 33"/>
                <a:gd name="T71" fmla="*/ 12 h 29"/>
                <a:gd name="T72" fmla="*/ 8 w 33"/>
                <a:gd name="T73" fmla="*/ 11 h 29"/>
                <a:gd name="T74" fmla="*/ 7 w 33"/>
                <a:gd name="T75" fmla="*/ 8 h 29"/>
                <a:gd name="T76" fmla="*/ 7 w 33"/>
                <a:gd name="T77" fmla="*/ 7 h 29"/>
                <a:gd name="T78" fmla="*/ 6 w 33"/>
                <a:gd name="T79" fmla="*/ 5 h 29"/>
                <a:gd name="T80" fmla="*/ 6 w 33"/>
                <a:gd name="T81" fmla="*/ 4 h 29"/>
                <a:gd name="T82" fmla="*/ 7 w 33"/>
                <a:gd name="T83" fmla="*/ 0 h 29"/>
                <a:gd name="T84" fmla="*/ 13 w 33"/>
                <a:gd name="T85" fmla="*/ 3 h 29"/>
                <a:gd name="T86" fmla="*/ 15 w 33"/>
                <a:gd name="T87" fmla="*/ 4 h 29"/>
                <a:gd name="T88" fmla="*/ 16 w 33"/>
                <a:gd name="T89" fmla="*/ 4 h 29"/>
                <a:gd name="T90" fmla="*/ 17 w 33"/>
                <a:gd name="T91" fmla="*/ 4 h 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29"/>
                <a:gd name="T140" fmla="*/ 33 w 33"/>
                <a:gd name="T141" fmla="*/ 29 h 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29">
                  <a:moveTo>
                    <a:pt x="17" y="4"/>
                  </a:moveTo>
                  <a:lnTo>
                    <a:pt x="19" y="7"/>
                  </a:lnTo>
                  <a:lnTo>
                    <a:pt x="23" y="11"/>
                  </a:lnTo>
                  <a:lnTo>
                    <a:pt x="24" y="12"/>
                  </a:lnTo>
                  <a:lnTo>
                    <a:pt x="28" y="16"/>
                  </a:lnTo>
                  <a:lnTo>
                    <a:pt x="33" y="16"/>
                  </a:lnTo>
                  <a:lnTo>
                    <a:pt x="29" y="21"/>
                  </a:lnTo>
                  <a:lnTo>
                    <a:pt x="23" y="21"/>
                  </a:lnTo>
                  <a:lnTo>
                    <a:pt x="19" y="21"/>
                  </a:lnTo>
                  <a:lnTo>
                    <a:pt x="20" y="22"/>
                  </a:lnTo>
                  <a:lnTo>
                    <a:pt x="23" y="25"/>
                  </a:lnTo>
                  <a:lnTo>
                    <a:pt x="21" y="26"/>
                  </a:lnTo>
                  <a:lnTo>
                    <a:pt x="19" y="29"/>
                  </a:lnTo>
                  <a:lnTo>
                    <a:pt x="17" y="28"/>
                  </a:lnTo>
                  <a:lnTo>
                    <a:pt x="15" y="25"/>
                  </a:lnTo>
                  <a:lnTo>
                    <a:pt x="13" y="25"/>
                  </a:lnTo>
                  <a:lnTo>
                    <a:pt x="12" y="24"/>
                  </a:lnTo>
                  <a:lnTo>
                    <a:pt x="12" y="25"/>
                  </a:lnTo>
                  <a:lnTo>
                    <a:pt x="11" y="28"/>
                  </a:lnTo>
                  <a:lnTo>
                    <a:pt x="9" y="26"/>
                  </a:lnTo>
                  <a:lnTo>
                    <a:pt x="8" y="25"/>
                  </a:lnTo>
                  <a:lnTo>
                    <a:pt x="4" y="22"/>
                  </a:lnTo>
                  <a:lnTo>
                    <a:pt x="3" y="24"/>
                  </a:lnTo>
                  <a:lnTo>
                    <a:pt x="3" y="25"/>
                  </a:lnTo>
                  <a:lnTo>
                    <a:pt x="0" y="18"/>
                  </a:lnTo>
                  <a:lnTo>
                    <a:pt x="4" y="17"/>
                  </a:lnTo>
                  <a:lnTo>
                    <a:pt x="6" y="16"/>
                  </a:lnTo>
                  <a:lnTo>
                    <a:pt x="8" y="15"/>
                  </a:lnTo>
                  <a:lnTo>
                    <a:pt x="9" y="12"/>
                  </a:lnTo>
                  <a:lnTo>
                    <a:pt x="8" y="11"/>
                  </a:lnTo>
                  <a:lnTo>
                    <a:pt x="7" y="8"/>
                  </a:lnTo>
                  <a:lnTo>
                    <a:pt x="7" y="7"/>
                  </a:lnTo>
                  <a:lnTo>
                    <a:pt x="6" y="5"/>
                  </a:lnTo>
                  <a:lnTo>
                    <a:pt x="6" y="4"/>
                  </a:lnTo>
                  <a:lnTo>
                    <a:pt x="7" y="0"/>
                  </a:lnTo>
                  <a:lnTo>
                    <a:pt x="13" y="3"/>
                  </a:lnTo>
                  <a:lnTo>
                    <a:pt x="15" y="4"/>
                  </a:lnTo>
                  <a:lnTo>
                    <a:pt x="16" y="4"/>
                  </a:lnTo>
                  <a:lnTo>
                    <a:pt x="17" y="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48" name="Freeform 61"/>
            <p:cNvSpPr>
              <a:spLocks/>
            </p:cNvSpPr>
            <p:nvPr/>
          </p:nvSpPr>
          <p:spPr bwMode="auto">
            <a:xfrm>
              <a:off x="3784060" y="5471784"/>
              <a:ext cx="55239" cy="89538"/>
            </a:xfrm>
            <a:custGeom>
              <a:avLst/>
              <a:gdLst>
                <a:gd name="T0" fmla="*/ 30 w 36"/>
                <a:gd name="T1" fmla="*/ 7 h 55"/>
                <a:gd name="T2" fmla="*/ 31 w 36"/>
                <a:gd name="T3" fmla="*/ 11 h 55"/>
                <a:gd name="T4" fmla="*/ 36 w 36"/>
                <a:gd name="T5" fmla="*/ 17 h 55"/>
                <a:gd name="T6" fmla="*/ 35 w 36"/>
                <a:gd name="T7" fmla="*/ 19 h 55"/>
                <a:gd name="T8" fmla="*/ 34 w 36"/>
                <a:gd name="T9" fmla="*/ 20 h 55"/>
                <a:gd name="T10" fmla="*/ 36 w 36"/>
                <a:gd name="T11" fmla="*/ 24 h 55"/>
                <a:gd name="T12" fmla="*/ 36 w 36"/>
                <a:gd name="T13" fmla="*/ 25 h 55"/>
                <a:gd name="T14" fmla="*/ 36 w 36"/>
                <a:gd name="T15" fmla="*/ 26 h 55"/>
                <a:gd name="T16" fmla="*/ 36 w 36"/>
                <a:gd name="T17" fmla="*/ 28 h 55"/>
                <a:gd name="T18" fmla="*/ 36 w 36"/>
                <a:gd name="T19" fmla="*/ 30 h 55"/>
                <a:gd name="T20" fmla="*/ 35 w 36"/>
                <a:gd name="T21" fmla="*/ 34 h 55"/>
                <a:gd name="T22" fmla="*/ 36 w 36"/>
                <a:gd name="T23" fmla="*/ 36 h 55"/>
                <a:gd name="T24" fmla="*/ 35 w 36"/>
                <a:gd name="T25" fmla="*/ 36 h 55"/>
                <a:gd name="T26" fmla="*/ 34 w 36"/>
                <a:gd name="T27" fmla="*/ 41 h 55"/>
                <a:gd name="T28" fmla="*/ 32 w 36"/>
                <a:gd name="T29" fmla="*/ 51 h 55"/>
                <a:gd name="T30" fmla="*/ 30 w 36"/>
                <a:gd name="T31" fmla="*/ 53 h 55"/>
                <a:gd name="T32" fmla="*/ 26 w 36"/>
                <a:gd name="T33" fmla="*/ 49 h 55"/>
                <a:gd name="T34" fmla="*/ 26 w 36"/>
                <a:gd name="T35" fmla="*/ 49 h 55"/>
                <a:gd name="T36" fmla="*/ 23 w 36"/>
                <a:gd name="T37" fmla="*/ 51 h 55"/>
                <a:gd name="T38" fmla="*/ 22 w 36"/>
                <a:gd name="T39" fmla="*/ 55 h 55"/>
                <a:gd name="T40" fmla="*/ 19 w 36"/>
                <a:gd name="T41" fmla="*/ 53 h 55"/>
                <a:gd name="T42" fmla="*/ 17 w 36"/>
                <a:gd name="T43" fmla="*/ 53 h 55"/>
                <a:gd name="T44" fmla="*/ 11 w 36"/>
                <a:gd name="T45" fmla="*/ 53 h 55"/>
                <a:gd name="T46" fmla="*/ 10 w 36"/>
                <a:gd name="T47" fmla="*/ 53 h 55"/>
                <a:gd name="T48" fmla="*/ 6 w 36"/>
                <a:gd name="T49" fmla="*/ 53 h 55"/>
                <a:gd name="T50" fmla="*/ 5 w 36"/>
                <a:gd name="T51" fmla="*/ 53 h 55"/>
                <a:gd name="T52" fmla="*/ 7 w 36"/>
                <a:gd name="T53" fmla="*/ 38 h 55"/>
                <a:gd name="T54" fmla="*/ 4 w 36"/>
                <a:gd name="T55" fmla="*/ 34 h 55"/>
                <a:gd name="T56" fmla="*/ 4 w 36"/>
                <a:gd name="T57" fmla="*/ 29 h 55"/>
                <a:gd name="T58" fmla="*/ 4 w 36"/>
                <a:gd name="T59" fmla="*/ 21 h 55"/>
                <a:gd name="T60" fmla="*/ 2 w 36"/>
                <a:gd name="T61" fmla="*/ 19 h 55"/>
                <a:gd name="T62" fmla="*/ 2 w 36"/>
                <a:gd name="T63" fmla="*/ 19 h 55"/>
                <a:gd name="T64" fmla="*/ 2 w 36"/>
                <a:gd name="T65" fmla="*/ 19 h 55"/>
                <a:gd name="T66" fmla="*/ 1 w 36"/>
                <a:gd name="T67" fmla="*/ 20 h 55"/>
                <a:gd name="T68" fmla="*/ 0 w 36"/>
                <a:gd name="T69" fmla="*/ 17 h 55"/>
                <a:gd name="T70" fmla="*/ 1 w 36"/>
                <a:gd name="T71" fmla="*/ 15 h 55"/>
                <a:gd name="T72" fmla="*/ 2 w 36"/>
                <a:gd name="T73" fmla="*/ 13 h 55"/>
                <a:gd name="T74" fmla="*/ 2 w 36"/>
                <a:gd name="T75" fmla="*/ 13 h 55"/>
                <a:gd name="T76" fmla="*/ 5 w 36"/>
                <a:gd name="T77" fmla="*/ 9 h 55"/>
                <a:gd name="T78" fmla="*/ 9 w 36"/>
                <a:gd name="T79" fmla="*/ 5 h 55"/>
                <a:gd name="T80" fmla="*/ 11 w 36"/>
                <a:gd name="T81" fmla="*/ 3 h 55"/>
                <a:gd name="T82" fmla="*/ 11 w 36"/>
                <a:gd name="T83" fmla="*/ 3 h 55"/>
                <a:gd name="T84" fmla="*/ 15 w 36"/>
                <a:gd name="T85" fmla="*/ 1 h 55"/>
                <a:gd name="T86" fmla="*/ 17 w 36"/>
                <a:gd name="T87" fmla="*/ 1 h 55"/>
                <a:gd name="T88" fmla="*/ 19 w 36"/>
                <a:gd name="T89" fmla="*/ 0 h 55"/>
                <a:gd name="T90" fmla="*/ 18 w 36"/>
                <a:gd name="T91" fmla="*/ 4 h 55"/>
                <a:gd name="T92" fmla="*/ 21 w 36"/>
                <a:gd name="T93" fmla="*/ 3 h 55"/>
                <a:gd name="T94" fmla="*/ 22 w 36"/>
                <a:gd name="T95" fmla="*/ 3 h 55"/>
                <a:gd name="T96" fmla="*/ 22 w 36"/>
                <a:gd name="T97" fmla="*/ 5 h 55"/>
                <a:gd name="T98" fmla="*/ 23 w 36"/>
                <a:gd name="T99" fmla="*/ 7 h 55"/>
                <a:gd name="T100" fmla="*/ 25 w 36"/>
                <a:gd name="T101" fmla="*/ 9 h 55"/>
                <a:gd name="T102" fmla="*/ 30 w 36"/>
                <a:gd name="T103" fmla="*/ 7 h 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
                <a:gd name="T157" fmla="*/ 0 h 55"/>
                <a:gd name="T158" fmla="*/ 36 w 36"/>
                <a:gd name="T159" fmla="*/ 55 h 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 h="55">
                  <a:moveTo>
                    <a:pt x="30" y="7"/>
                  </a:moveTo>
                  <a:lnTo>
                    <a:pt x="31" y="11"/>
                  </a:lnTo>
                  <a:lnTo>
                    <a:pt x="36" y="17"/>
                  </a:lnTo>
                  <a:lnTo>
                    <a:pt x="35" y="19"/>
                  </a:lnTo>
                  <a:lnTo>
                    <a:pt x="34" y="20"/>
                  </a:lnTo>
                  <a:lnTo>
                    <a:pt x="36" y="24"/>
                  </a:lnTo>
                  <a:lnTo>
                    <a:pt x="36" y="25"/>
                  </a:lnTo>
                  <a:lnTo>
                    <a:pt x="36" y="26"/>
                  </a:lnTo>
                  <a:lnTo>
                    <a:pt x="36" y="28"/>
                  </a:lnTo>
                  <a:lnTo>
                    <a:pt x="36" y="30"/>
                  </a:lnTo>
                  <a:lnTo>
                    <a:pt x="35" y="34"/>
                  </a:lnTo>
                  <a:lnTo>
                    <a:pt x="36" y="36"/>
                  </a:lnTo>
                  <a:lnTo>
                    <a:pt x="35" y="36"/>
                  </a:lnTo>
                  <a:lnTo>
                    <a:pt x="34" y="41"/>
                  </a:lnTo>
                  <a:lnTo>
                    <a:pt x="32" y="51"/>
                  </a:lnTo>
                  <a:lnTo>
                    <a:pt x="30" y="53"/>
                  </a:lnTo>
                  <a:lnTo>
                    <a:pt x="26" y="49"/>
                  </a:lnTo>
                  <a:lnTo>
                    <a:pt x="23" y="51"/>
                  </a:lnTo>
                  <a:lnTo>
                    <a:pt x="22" y="55"/>
                  </a:lnTo>
                  <a:lnTo>
                    <a:pt x="19" y="53"/>
                  </a:lnTo>
                  <a:lnTo>
                    <a:pt x="17" y="53"/>
                  </a:lnTo>
                  <a:lnTo>
                    <a:pt x="11" y="53"/>
                  </a:lnTo>
                  <a:lnTo>
                    <a:pt x="10" y="53"/>
                  </a:lnTo>
                  <a:lnTo>
                    <a:pt x="6" y="53"/>
                  </a:lnTo>
                  <a:lnTo>
                    <a:pt x="5" y="53"/>
                  </a:lnTo>
                  <a:lnTo>
                    <a:pt x="7" y="38"/>
                  </a:lnTo>
                  <a:lnTo>
                    <a:pt x="4" y="34"/>
                  </a:lnTo>
                  <a:lnTo>
                    <a:pt x="4" y="29"/>
                  </a:lnTo>
                  <a:lnTo>
                    <a:pt x="4" y="21"/>
                  </a:lnTo>
                  <a:lnTo>
                    <a:pt x="2" y="19"/>
                  </a:lnTo>
                  <a:lnTo>
                    <a:pt x="1" y="20"/>
                  </a:lnTo>
                  <a:lnTo>
                    <a:pt x="0" y="17"/>
                  </a:lnTo>
                  <a:lnTo>
                    <a:pt x="1" y="15"/>
                  </a:lnTo>
                  <a:lnTo>
                    <a:pt x="2" y="13"/>
                  </a:lnTo>
                  <a:lnTo>
                    <a:pt x="5" y="9"/>
                  </a:lnTo>
                  <a:lnTo>
                    <a:pt x="9" y="5"/>
                  </a:lnTo>
                  <a:lnTo>
                    <a:pt x="11" y="3"/>
                  </a:lnTo>
                  <a:lnTo>
                    <a:pt x="15" y="1"/>
                  </a:lnTo>
                  <a:lnTo>
                    <a:pt x="17" y="1"/>
                  </a:lnTo>
                  <a:lnTo>
                    <a:pt x="19" y="0"/>
                  </a:lnTo>
                  <a:lnTo>
                    <a:pt x="18" y="4"/>
                  </a:lnTo>
                  <a:lnTo>
                    <a:pt x="21" y="3"/>
                  </a:lnTo>
                  <a:lnTo>
                    <a:pt x="22" y="3"/>
                  </a:lnTo>
                  <a:lnTo>
                    <a:pt x="22" y="5"/>
                  </a:lnTo>
                  <a:lnTo>
                    <a:pt x="23" y="7"/>
                  </a:lnTo>
                  <a:lnTo>
                    <a:pt x="25" y="9"/>
                  </a:lnTo>
                  <a:lnTo>
                    <a:pt x="30" y="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49" name="Freeform 62"/>
            <p:cNvSpPr>
              <a:spLocks/>
            </p:cNvSpPr>
            <p:nvPr/>
          </p:nvSpPr>
          <p:spPr bwMode="auto">
            <a:xfrm>
              <a:off x="3663063" y="5433798"/>
              <a:ext cx="86803" cy="84112"/>
            </a:xfrm>
            <a:custGeom>
              <a:avLst/>
              <a:gdLst>
                <a:gd name="T0" fmla="*/ 54 w 54"/>
                <a:gd name="T1" fmla="*/ 8 h 54"/>
                <a:gd name="T2" fmla="*/ 47 w 54"/>
                <a:gd name="T3" fmla="*/ 17 h 54"/>
                <a:gd name="T4" fmla="*/ 41 w 54"/>
                <a:gd name="T5" fmla="*/ 29 h 54"/>
                <a:gd name="T6" fmla="*/ 39 w 54"/>
                <a:gd name="T7" fmla="*/ 40 h 54"/>
                <a:gd name="T8" fmla="*/ 39 w 54"/>
                <a:gd name="T9" fmla="*/ 41 h 54"/>
                <a:gd name="T10" fmla="*/ 39 w 54"/>
                <a:gd name="T11" fmla="*/ 44 h 54"/>
                <a:gd name="T12" fmla="*/ 38 w 54"/>
                <a:gd name="T13" fmla="*/ 47 h 54"/>
                <a:gd name="T14" fmla="*/ 38 w 54"/>
                <a:gd name="T15" fmla="*/ 49 h 54"/>
                <a:gd name="T16" fmla="*/ 38 w 54"/>
                <a:gd name="T17" fmla="*/ 50 h 54"/>
                <a:gd name="T18" fmla="*/ 34 w 54"/>
                <a:gd name="T19" fmla="*/ 49 h 54"/>
                <a:gd name="T20" fmla="*/ 33 w 54"/>
                <a:gd name="T21" fmla="*/ 47 h 54"/>
                <a:gd name="T22" fmla="*/ 31 w 54"/>
                <a:gd name="T23" fmla="*/ 47 h 54"/>
                <a:gd name="T24" fmla="*/ 31 w 54"/>
                <a:gd name="T25" fmla="*/ 49 h 54"/>
                <a:gd name="T26" fmla="*/ 30 w 54"/>
                <a:gd name="T27" fmla="*/ 49 h 54"/>
                <a:gd name="T28" fmla="*/ 28 w 54"/>
                <a:gd name="T29" fmla="*/ 50 h 54"/>
                <a:gd name="T30" fmla="*/ 26 w 54"/>
                <a:gd name="T31" fmla="*/ 54 h 54"/>
                <a:gd name="T32" fmla="*/ 16 w 54"/>
                <a:gd name="T33" fmla="*/ 54 h 54"/>
                <a:gd name="T34" fmla="*/ 14 w 54"/>
                <a:gd name="T35" fmla="*/ 51 h 54"/>
                <a:gd name="T36" fmla="*/ 10 w 54"/>
                <a:gd name="T37" fmla="*/ 45 h 54"/>
                <a:gd name="T38" fmla="*/ 13 w 54"/>
                <a:gd name="T39" fmla="*/ 36 h 54"/>
                <a:gd name="T40" fmla="*/ 9 w 54"/>
                <a:gd name="T41" fmla="*/ 32 h 54"/>
                <a:gd name="T42" fmla="*/ 8 w 54"/>
                <a:gd name="T43" fmla="*/ 13 h 54"/>
                <a:gd name="T44" fmla="*/ 8 w 54"/>
                <a:gd name="T45" fmla="*/ 13 h 54"/>
                <a:gd name="T46" fmla="*/ 8 w 54"/>
                <a:gd name="T47" fmla="*/ 12 h 54"/>
                <a:gd name="T48" fmla="*/ 5 w 54"/>
                <a:gd name="T49" fmla="*/ 12 h 54"/>
                <a:gd name="T50" fmla="*/ 1 w 54"/>
                <a:gd name="T51" fmla="*/ 11 h 54"/>
                <a:gd name="T52" fmla="*/ 0 w 54"/>
                <a:gd name="T53" fmla="*/ 8 h 54"/>
                <a:gd name="T54" fmla="*/ 0 w 54"/>
                <a:gd name="T55" fmla="*/ 3 h 54"/>
                <a:gd name="T56" fmla="*/ 5 w 54"/>
                <a:gd name="T57" fmla="*/ 3 h 54"/>
                <a:gd name="T58" fmla="*/ 12 w 54"/>
                <a:gd name="T59" fmla="*/ 2 h 54"/>
                <a:gd name="T60" fmla="*/ 16 w 54"/>
                <a:gd name="T61" fmla="*/ 3 h 54"/>
                <a:gd name="T62" fmla="*/ 17 w 54"/>
                <a:gd name="T63" fmla="*/ 4 h 54"/>
                <a:gd name="T64" fmla="*/ 20 w 54"/>
                <a:gd name="T65" fmla="*/ 3 h 54"/>
                <a:gd name="T66" fmla="*/ 26 w 54"/>
                <a:gd name="T67" fmla="*/ 2 h 54"/>
                <a:gd name="T68" fmla="*/ 34 w 54"/>
                <a:gd name="T69" fmla="*/ 0 h 54"/>
                <a:gd name="T70" fmla="*/ 39 w 54"/>
                <a:gd name="T71" fmla="*/ 7 h 54"/>
                <a:gd name="T72" fmla="*/ 54 w 54"/>
                <a:gd name="T73" fmla="*/ 8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
                <a:gd name="T112" fmla="*/ 0 h 54"/>
                <a:gd name="T113" fmla="*/ 54 w 54"/>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 h="54">
                  <a:moveTo>
                    <a:pt x="54" y="8"/>
                  </a:moveTo>
                  <a:lnTo>
                    <a:pt x="47" y="17"/>
                  </a:lnTo>
                  <a:lnTo>
                    <a:pt x="41" y="29"/>
                  </a:lnTo>
                  <a:lnTo>
                    <a:pt x="39" y="40"/>
                  </a:lnTo>
                  <a:lnTo>
                    <a:pt x="39" y="41"/>
                  </a:lnTo>
                  <a:lnTo>
                    <a:pt x="39" y="44"/>
                  </a:lnTo>
                  <a:lnTo>
                    <a:pt x="38" y="47"/>
                  </a:lnTo>
                  <a:lnTo>
                    <a:pt x="38" y="49"/>
                  </a:lnTo>
                  <a:lnTo>
                    <a:pt x="38" y="50"/>
                  </a:lnTo>
                  <a:lnTo>
                    <a:pt x="34" y="49"/>
                  </a:lnTo>
                  <a:lnTo>
                    <a:pt x="33" y="47"/>
                  </a:lnTo>
                  <a:lnTo>
                    <a:pt x="31" y="47"/>
                  </a:lnTo>
                  <a:lnTo>
                    <a:pt x="31" y="49"/>
                  </a:lnTo>
                  <a:lnTo>
                    <a:pt x="30" y="49"/>
                  </a:lnTo>
                  <a:lnTo>
                    <a:pt x="28" y="50"/>
                  </a:lnTo>
                  <a:lnTo>
                    <a:pt x="26" y="54"/>
                  </a:lnTo>
                  <a:lnTo>
                    <a:pt x="16" y="54"/>
                  </a:lnTo>
                  <a:lnTo>
                    <a:pt x="14" y="51"/>
                  </a:lnTo>
                  <a:lnTo>
                    <a:pt x="10" y="45"/>
                  </a:lnTo>
                  <a:lnTo>
                    <a:pt x="13" y="36"/>
                  </a:lnTo>
                  <a:lnTo>
                    <a:pt x="9" y="32"/>
                  </a:lnTo>
                  <a:lnTo>
                    <a:pt x="8" y="13"/>
                  </a:lnTo>
                  <a:lnTo>
                    <a:pt x="8" y="12"/>
                  </a:lnTo>
                  <a:lnTo>
                    <a:pt x="5" y="12"/>
                  </a:lnTo>
                  <a:lnTo>
                    <a:pt x="1" y="11"/>
                  </a:lnTo>
                  <a:lnTo>
                    <a:pt x="0" y="8"/>
                  </a:lnTo>
                  <a:lnTo>
                    <a:pt x="0" y="3"/>
                  </a:lnTo>
                  <a:lnTo>
                    <a:pt x="5" y="3"/>
                  </a:lnTo>
                  <a:lnTo>
                    <a:pt x="12" y="2"/>
                  </a:lnTo>
                  <a:lnTo>
                    <a:pt x="16" y="3"/>
                  </a:lnTo>
                  <a:lnTo>
                    <a:pt x="17" y="4"/>
                  </a:lnTo>
                  <a:lnTo>
                    <a:pt x="20" y="3"/>
                  </a:lnTo>
                  <a:lnTo>
                    <a:pt x="26" y="2"/>
                  </a:lnTo>
                  <a:lnTo>
                    <a:pt x="34" y="0"/>
                  </a:lnTo>
                  <a:lnTo>
                    <a:pt x="39" y="7"/>
                  </a:lnTo>
                  <a:lnTo>
                    <a:pt x="54" y="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50" name="Freeform 63"/>
            <p:cNvSpPr>
              <a:spLocks/>
            </p:cNvSpPr>
            <p:nvPr/>
          </p:nvSpPr>
          <p:spPr bwMode="auto">
            <a:xfrm>
              <a:off x="3636759" y="4956256"/>
              <a:ext cx="134150" cy="119386"/>
            </a:xfrm>
            <a:custGeom>
              <a:avLst/>
              <a:gdLst>
                <a:gd name="T0" fmla="*/ 84 w 84"/>
                <a:gd name="T1" fmla="*/ 56 h 75"/>
                <a:gd name="T2" fmla="*/ 82 w 84"/>
                <a:gd name="T3" fmla="*/ 56 h 75"/>
                <a:gd name="T4" fmla="*/ 71 w 84"/>
                <a:gd name="T5" fmla="*/ 63 h 75"/>
                <a:gd name="T6" fmla="*/ 68 w 84"/>
                <a:gd name="T7" fmla="*/ 64 h 75"/>
                <a:gd name="T8" fmla="*/ 47 w 84"/>
                <a:gd name="T9" fmla="*/ 70 h 75"/>
                <a:gd name="T10" fmla="*/ 30 w 84"/>
                <a:gd name="T11" fmla="*/ 75 h 75"/>
                <a:gd name="T12" fmla="*/ 27 w 84"/>
                <a:gd name="T13" fmla="*/ 75 h 75"/>
                <a:gd name="T14" fmla="*/ 31 w 84"/>
                <a:gd name="T15" fmla="*/ 63 h 75"/>
                <a:gd name="T16" fmla="*/ 30 w 84"/>
                <a:gd name="T17" fmla="*/ 62 h 75"/>
                <a:gd name="T18" fmla="*/ 29 w 84"/>
                <a:gd name="T19" fmla="*/ 60 h 75"/>
                <a:gd name="T20" fmla="*/ 22 w 84"/>
                <a:gd name="T21" fmla="*/ 58 h 75"/>
                <a:gd name="T22" fmla="*/ 20 w 84"/>
                <a:gd name="T23" fmla="*/ 55 h 75"/>
                <a:gd name="T24" fmla="*/ 7 w 84"/>
                <a:gd name="T25" fmla="*/ 47 h 75"/>
                <a:gd name="T26" fmla="*/ 0 w 84"/>
                <a:gd name="T27" fmla="*/ 25 h 75"/>
                <a:gd name="T28" fmla="*/ 8 w 84"/>
                <a:gd name="T29" fmla="*/ 21 h 75"/>
                <a:gd name="T30" fmla="*/ 8 w 84"/>
                <a:gd name="T31" fmla="*/ 21 h 75"/>
                <a:gd name="T32" fmla="*/ 9 w 84"/>
                <a:gd name="T33" fmla="*/ 21 h 75"/>
                <a:gd name="T34" fmla="*/ 9 w 84"/>
                <a:gd name="T35" fmla="*/ 21 h 75"/>
                <a:gd name="T36" fmla="*/ 13 w 84"/>
                <a:gd name="T37" fmla="*/ 22 h 75"/>
                <a:gd name="T38" fmla="*/ 13 w 84"/>
                <a:gd name="T39" fmla="*/ 22 h 75"/>
                <a:gd name="T40" fmla="*/ 14 w 84"/>
                <a:gd name="T41" fmla="*/ 22 h 75"/>
                <a:gd name="T42" fmla="*/ 43 w 84"/>
                <a:gd name="T43" fmla="*/ 15 h 75"/>
                <a:gd name="T44" fmla="*/ 43 w 84"/>
                <a:gd name="T45" fmla="*/ 15 h 75"/>
                <a:gd name="T46" fmla="*/ 52 w 84"/>
                <a:gd name="T47" fmla="*/ 9 h 75"/>
                <a:gd name="T48" fmla="*/ 60 w 84"/>
                <a:gd name="T49" fmla="*/ 4 h 75"/>
                <a:gd name="T50" fmla="*/ 67 w 84"/>
                <a:gd name="T51" fmla="*/ 0 h 75"/>
                <a:gd name="T52" fmla="*/ 68 w 84"/>
                <a:gd name="T53" fmla="*/ 7 h 75"/>
                <a:gd name="T54" fmla="*/ 71 w 84"/>
                <a:gd name="T55" fmla="*/ 16 h 75"/>
                <a:gd name="T56" fmla="*/ 84 w 84"/>
                <a:gd name="T57" fmla="*/ 55 h 75"/>
                <a:gd name="T58" fmla="*/ 84 w 84"/>
                <a:gd name="T59" fmla="*/ 56 h 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4"/>
                <a:gd name="T91" fmla="*/ 0 h 75"/>
                <a:gd name="T92" fmla="*/ 84 w 84"/>
                <a:gd name="T93" fmla="*/ 75 h 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4" h="75">
                  <a:moveTo>
                    <a:pt x="84" y="56"/>
                  </a:moveTo>
                  <a:lnTo>
                    <a:pt x="82" y="56"/>
                  </a:lnTo>
                  <a:lnTo>
                    <a:pt x="71" y="63"/>
                  </a:lnTo>
                  <a:lnTo>
                    <a:pt x="68" y="64"/>
                  </a:lnTo>
                  <a:lnTo>
                    <a:pt x="47" y="70"/>
                  </a:lnTo>
                  <a:lnTo>
                    <a:pt x="30" y="75"/>
                  </a:lnTo>
                  <a:lnTo>
                    <a:pt x="27" y="75"/>
                  </a:lnTo>
                  <a:lnTo>
                    <a:pt x="31" y="63"/>
                  </a:lnTo>
                  <a:lnTo>
                    <a:pt x="30" y="62"/>
                  </a:lnTo>
                  <a:lnTo>
                    <a:pt x="29" y="60"/>
                  </a:lnTo>
                  <a:lnTo>
                    <a:pt x="22" y="58"/>
                  </a:lnTo>
                  <a:lnTo>
                    <a:pt x="20" y="55"/>
                  </a:lnTo>
                  <a:lnTo>
                    <a:pt x="7" y="47"/>
                  </a:lnTo>
                  <a:lnTo>
                    <a:pt x="0" y="25"/>
                  </a:lnTo>
                  <a:lnTo>
                    <a:pt x="8" y="21"/>
                  </a:lnTo>
                  <a:lnTo>
                    <a:pt x="9" y="21"/>
                  </a:lnTo>
                  <a:lnTo>
                    <a:pt x="13" y="22"/>
                  </a:lnTo>
                  <a:lnTo>
                    <a:pt x="14" y="22"/>
                  </a:lnTo>
                  <a:lnTo>
                    <a:pt x="43" y="15"/>
                  </a:lnTo>
                  <a:lnTo>
                    <a:pt x="52" y="9"/>
                  </a:lnTo>
                  <a:lnTo>
                    <a:pt x="60" y="4"/>
                  </a:lnTo>
                  <a:lnTo>
                    <a:pt x="67" y="0"/>
                  </a:lnTo>
                  <a:lnTo>
                    <a:pt x="68" y="7"/>
                  </a:lnTo>
                  <a:lnTo>
                    <a:pt x="71" y="16"/>
                  </a:lnTo>
                  <a:lnTo>
                    <a:pt x="84" y="55"/>
                  </a:lnTo>
                  <a:lnTo>
                    <a:pt x="84" y="5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51" name="Freeform 64"/>
            <p:cNvSpPr>
              <a:spLocks/>
            </p:cNvSpPr>
            <p:nvPr/>
          </p:nvSpPr>
          <p:spPr bwMode="auto">
            <a:xfrm>
              <a:off x="3623608" y="4747330"/>
              <a:ext cx="255145" cy="328311"/>
            </a:xfrm>
            <a:custGeom>
              <a:avLst/>
              <a:gdLst>
                <a:gd name="T0" fmla="*/ 160 w 160"/>
                <a:gd name="T1" fmla="*/ 187 h 208"/>
                <a:gd name="T2" fmla="*/ 153 w 160"/>
                <a:gd name="T3" fmla="*/ 190 h 208"/>
                <a:gd name="T4" fmla="*/ 151 w 160"/>
                <a:gd name="T5" fmla="*/ 191 h 208"/>
                <a:gd name="T6" fmla="*/ 153 w 160"/>
                <a:gd name="T7" fmla="*/ 199 h 208"/>
                <a:gd name="T8" fmla="*/ 155 w 160"/>
                <a:gd name="T9" fmla="*/ 204 h 208"/>
                <a:gd name="T10" fmla="*/ 153 w 160"/>
                <a:gd name="T11" fmla="*/ 206 h 208"/>
                <a:gd name="T12" fmla="*/ 149 w 160"/>
                <a:gd name="T13" fmla="*/ 207 h 208"/>
                <a:gd name="T14" fmla="*/ 135 w 160"/>
                <a:gd name="T15" fmla="*/ 208 h 208"/>
                <a:gd name="T16" fmla="*/ 130 w 160"/>
                <a:gd name="T17" fmla="*/ 198 h 208"/>
                <a:gd name="T18" fmla="*/ 117 w 160"/>
                <a:gd name="T19" fmla="*/ 192 h 208"/>
                <a:gd name="T20" fmla="*/ 102 w 160"/>
                <a:gd name="T21" fmla="*/ 187 h 208"/>
                <a:gd name="T22" fmla="*/ 93 w 160"/>
                <a:gd name="T23" fmla="*/ 187 h 208"/>
                <a:gd name="T24" fmla="*/ 92 w 160"/>
                <a:gd name="T25" fmla="*/ 187 h 208"/>
                <a:gd name="T26" fmla="*/ 76 w 160"/>
                <a:gd name="T27" fmla="*/ 139 h 208"/>
                <a:gd name="T28" fmla="*/ 77 w 160"/>
                <a:gd name="T29" fmla="*/ 126 h 208"/>
                <a:gd name="T30" fmla="*/ 73 w 160"/>
                <a:gd name="T31" fmla="*/ 98 h 208"/>
                <a:gd name="T32" fmla="*/ 73 w 160"/>
                <a:gd name="T33" fmla="*/ 88 h 208"/>
                <a:gd name="T34" fmla="*/ 66 w 160"/>
                <a:gd name="T35" fmla="*/ 60 h 208"/>
                <a:gd name="T36" fmla="*/ 54 w 160"/>
                <a:gd name="T37" fmla="*/ 67 h 208"/>
                <a:gd name="T38" fmla="*/ 29 w 160"/>
                <a:gd name="T39" fmla="*/ 65 h 208"/>
                <a:gd name="T40" fmla="*/ 13 w 160"/>
                <a:gd name="T41" fmla="*/ 58 h 208"/>
                <a:gd name="T42" fmla="*/ 11 w 160"/>
                <a:gd name="T43" fmla="*/ 33 h 208"/>
                <a:gd name="T44" fmla="*/ 17 w 160"/>
                <a:gd name="T45" fmla="*/ 20 h 208"/>
                <a:gd name="T46" fmla="*/ 12 w 160"/>
                <a:gd name="T47" fmla="*/ 16 h 208"/>
                <a:gd name="T48" fmla="*/ 8 w 160"/>
                <a:gd name="T49" fmla="*/ 12 h 208"/>
                <a:gd name="T50" fmla="*/ 15 w 160"/>
                <a:gd name="T51" fmla="*/ 1 h 208"/>
                <a:gd name="T52" fmla="*/ 35 w 160"/>
                <a:gd name="T53" fmla="*/ 13 h 208"/>
                <a:gd name="T54" fmla="*/ 54 w 160"/>
                <a:gd name="T55" fmla="*/ 0 h 208"/>
                <a:gd name="T56" fmla="*/ 80 w 160"/>
                <a:gd name="T57" fmla="*/ 39 h 208"/>
                <a:gd name="T58" fmla="*/ 96 w 160"/>
                <a:gd name="T59" fmla="*/ 63 h 208"/>
                <a:gd name="T60" fmla="*/ 98 w 160"/>
                <a:gd name="T61" fmla="*/ 63 h 208"/>
                <a:gd name="T62" fmla="*/ 110 w 160"/>
                <a:gd name="T63" fmla="*/ 56 h 208"/>
                <a:gd name="T64" fmla="*/ 122 w 160"/>
                <a:gd name="T65" fmla="*/ 73 h 208"/>
                <a:gd name="T66" fmla="*/ 125 w 160"/>
                <a:gd name="T67" fmla="*/ 76 h 208"/>
                <a:gd name="T68" fmla="*/ 127 w 160"/>
                <a:gd name="T69" fmla="*/ 84 h 208"/>
                <a:gd name="T70" fmla="*/ 132 w 160"/>
                <a:gd name="T71" fmla="*/ 110 h 208"/>
                <a:gd name="T72" fmla="*/ 149 w 160"/>
                <a:gd name="T73" fmla="*/ 153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0"/>
                <a:gd name="T112" fmla="*/ 0 h 208"/>
                <a:gd name="T113" fmla="*/ 160 w 160"/>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0" h="208">
                  <a:moveTo>
                    <a:pt x="149" y="153"/>
                  </a:moveTo>
                  <a:lnTo>
                    <a:pt x="160" y="187"/>
                  </a:lnTo>
                  <a:lnTo>
                    <a:pt x="159" y="187"/>
                  </a:lnTo>
                  <a:lnTo>
                    <a:pt x="153" y="190"/>
                  </a:lnTo>
                  <a:lnTo>
                    <a:pt x="151" y="191"/>
                  </a:lnTo>
                  <a:lnTo>
                    <a:pt x="151" y="194"/>
                  </a:lnTo>
                  <a:lnTo>
                    <a:pt x="153" y="199"/>
                  </a:lnTo>
                  <a:lnTo>
                    <a:pt x="155" y="203"/>
                  </a:lnTo>
                  <a:lnTo>
                    <a:pt x="155" y="204"/>
                  </a:lnTo>
                  <a:lnTo>
                    <a:pt x="153" y="206"/>
                  </a:lnTo>
                  <a:lnTo>
                    <a:pt x="151" y="208"/>
                  </a:lnTo>
                  <a:lnTo>
                    <a:pt x="149" y="207"/>
                  </a:lnTo>
                  <a:lnTo>
                    <a:pt x="145" y="207"/>
                  </a:lnTo>
                  <a:lnTo>
                    <a:pt x="135" y="208"/>
                  </a:lnTo>
                  <a:lnTo>
                    <a:pt x="131" y="200"/>
                  </a:lnTo>
                  <a:lnTo>
                    <a:pt x="130" y="198"/>
                  </a:lnTo>
                  <a:lnTo>
                    <a:pt x="130" y="194"/>
                  </a:lnTo>
                  <a:lnTo>
                    <a:pt x="117" y="192"/>
                  </a:lnTo>
                  <a:lnTo>
                    <a:pt x="106" y="192"/>
                  </a:lnTo>
                  <a:lnTo>
                    <a:pt x="102" y="187"/>
                  </a:lnTo>
                  <a:lnTo>
                    <a:pt x="98" y="181"/>
                  </a:lnTo>
                  <a:lnTo>
                    <a:pt x="93" y="187"/>
                  </a:lnTo>
                  <a:lnTo>
                    <a:pt x="92" y="188"/>
                  </a:lnTo>
                  <a:lnTo>
                    <a:pt x="92" y="187"/>
                  </a:lnTo>
                  <a:lnTo>
                    <a:pt x="79" y="148"/>
                  </a:lnTo>
                  <a:lnTo>
                    <a:pt x="76" y="139"/>
                  </a:lnTo>
                  <a:lnTo>
                    <a:pt x="75" y="132"/>
                  </a:lnTo>
                  <a:lnTo>
                    <a:pt x="77" y="126"/>
                  </a:lnTo>
                  <a:lnTo>
                    <a:pt x="77" y="124"/>
                  </a:lnTo>
                  <a:lnTo>
                    <a:pt x="73" y="98"/>
                  </a:lnTo>
                  <a:lnTo>
                    <a:pt x="73" y="88"/>
                  </a:lnTo>
                  <a:lnTo>
                    <a:pt x="73" y="69"/>
                  </a:lnTo>
                  <a:lnTo>
                    <a:pt x="66" y="60"/>
                  </a:lnTo>
                  <a:lnTo>
                    <a:pt x="55" y="65"/>
                  </a:lnTo>
                  <a:lnTo>
                    <a:pt x="54" y="67"/>
                  </a:lnTo>
                  <a:lnTo>
                    <a:pt x="43" y="79"/>
                  </a:lnTo>
                  <a:lnTo>
                    <a:pt x="29" y="65"/>
                  </a:lnTo>
                  <a:lnTo>
                    <a:pt x="16" y="60"/>
                  </a:lnTo>
                  <a:lnTo>
                    <a:pt x="13" y="58"/>
                  </a:lnTo>
                  <a:lnTo>
                    <a:pt x="0" y="54"/>
                  </a:lnTo>
                  <a:lnTo>
                    <a:pt x="11" y="33"/>
                  </a:lnTo>
                  <a:lnTo>
                    <a:pt x="17" y="21"/>
                  </a:lnTo>
                  <a:lnTo>
                    <a:pt x="17" y="20"/>
                  </a:lnTo>
                  <a:lnTo>
                    <a:pt x="13" y="16"/>
                  </a:lnTo>
                  <a:lnTo>
                    <a:pt x="12" y="16"/>
                  </a:lnTo>
                  <a:lnTo>
                    <a:pt x="8" y="12"/>
                  </a:lnTo>
                  <a:lnTo>
                    <a:pt x="9" y="10"/>
                  </a:lnTo>
                  <a:lnTo>
                    <a:pt x="15" y="1"/>
                  </a:lnTo>
                  <a:lnTo>
                    <a:pt x="17" y="3"/>
                  </a:lnTo>
                  <a:lnTo>
                    <a:pt x="35" y="13"/>
                  </a:lnTo>
                  <a:lnTo>
                    <a:pt x="41" y="3"/>
                  </a:lnTo>
                  <a:lnTo>
                    <a:pt x="54" y="0"/>
                  </a:lnTo>
                  <a:lnTo>
                    <a:pt x="62" y="24"/>
                  </a:lnTo>
                  <a:lnTo>
                    <a:pt x="80" y="39"/>
                  </a:lnTo>
                  <a:lnTo>
                    <a:pt x="81" y="41"/>
                  </a:lnTo>
                  <a:lnTo>
                    <a:pt x="96" y="63"/>
                  </a:lnTo>
                  <a:lnTo>
                    <a:pt x="97" y="63"/>
                  </a:lnTo>
                  <a:lnTo>
                    <a:pt x="98" y="63"/>
                  </a:lnTo>
                  <a:lnTo>
                    <a:pt x="98" y="62"/>
                  </a:lnTo>
                  <a:lnTo>
                    <a:pt x="110" y="56"/>
                  </a:lnTo>
                  <a:lnTo>
                    <a:pt x="115" y="58"/>
                  </a:lnTo>
                  <a:lnTo>
                    <a:pt x="122" y="73"/>
                  </a:lnTo>
                  <a:lnTo>
                    <a:pt x="123" y="75"/>
                  </a:lnTo>
                  <a:lnTo>
                    <a:pt x="125" y="76"/>
                  </a:lnTo>
                  <a:lnTo>
                    <a:pt x="126" y="77"/>
                  </a:lnTo>
                  <a:lnTo>
                    <a:pt x="127" y="84"/>
                  </a:lnTo>
                  <a:lnTo>
                    <a:pt x="135" y="103"/>
                  </a:lnTo>
                  <a:lnTo>
                    <a:pt x="132" y="110"/>
                  </a:lnTo>
                  <a:lnTo>
                    <a:pt x="132" y="113"/>
                  </a:lnTo>
                  <a:lnTo>
                    <a:pt x="149" y="15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52" name="Freeform 65"/>
            <p:cNvSpPr>
              <a:spLocks/>
            </p:cNvSpPr>
            <p:nvPr/>
          </p:nvSpPr>
          <p:spPr bwMode="auto">
            <a:xfrm>
              <a:off x="3797213" y="4294208"/>
              <a:ext cx="197277" cy="168225"/>
            </a:xfrm>
            <a:custGeom>
              <a:avLst/>
              <a:gdLst>
                <a:gd name="T0" fmla="*/ 64 w 125"/>
                <a:gd name="T1" fmla="*/ 17 h 107"/>
                <a:gd name="T2" fmla="*/ 86 w 125"/>
                <a:gd name="T3" fmla="*/ 26 h 107"/>
                <a:gd name="T4" fmla="*/ 90 w 125"/>
                <a:gd name="T5" fmla="*/ 40 h 107"/>
                <a:gd name="T6" fmla="*/ 99 w 125"/>
                <a:gd name="T7" fmla="*/ 52 h 107"/>
                <a:gd name="T8" fmla="*/ 123 w 125"/>
                <a:gd name="T9" fmla="*/ 49 h 107"/>
                <a:gd name="T10" fmla="*/ 125 w 125"/>
                <a:gd name="T11" fmla="*/ 64 h 107"/>
                <a:gd name="T12" fmla="*/ 125 w 125"/>
                <a:gd name="T13" fmla="*/ 66 h 107"/>
                <a:gd name="T14" fmla="*/ 122 w 125"/>
                <a:gd name="T15" fmla="*/ 70 h 107"/>
                <a:gd name="T16" fmla="*/ 108 w 125"/>
                <a:gd name="T17" fmla="*/ 81 h 107"/>
                <a:gd name="T18" fmla="*/ 94 w 125"/>
                <a:gd name="T19" fmla="*/ 81 h 107"/>
                <a:gd name="T20" fmla="*/ 84 w 125"/>
                <a:gd name="T21" fmla="*/ 85 h 107"/>
                <a:gd name="T22" fmla="*/ 77 w 125"/>
                <a:gd name="T23" fmla="*/ 83 h 107"/>
                <a:gd name="T24" fmla="*/ 74 w 125"/>
                <a:gd name="T25" fmla="*/ 87 h 107"/>
                <a:gd name="T26" fmla="*/ 72 w 125"/>
                <a:gd name="T27" fmla="*/ 86 h 107"/>
                <a:gd name="T28" fmla="*/ 70 w 125"/>
                <a:gd name="T29" fmla="*/ 86 h 107"/>
                <a:gd name="T30" fmla="*/ 68 w 125"/>
                <a:gd name="T31" fmla="*/ 86 h 107"/>
                <a:gd name="T32" fmla="*/ 68 w 125"/>
                <a:gd name="T33" fmla="*/ 86 h 107"/>
                <a:gd name="T34" fmla="*/ 64 w 125"/>
                <a:gd name="T35" fmla="*/ 87 h 107"/>
                <a:gd name="T36" fmla="*/ 63 w 125"/>
                <a:gd name="T37" fmla="*/ 87 h 107"/>
                <a:gd name="T38" fmla="*/ 61 w 125"/>
                <a:gd name="T39" fmla="*/ 94 h 107"/>
                <a:gd name="T40" fmla="*/ 53 w 125"/>
                <a:gd name="T41" fmla="*/ 95 h 107"/>
                <a:gd name="T42" fmla="*/ 48 w 125"/>
                <a:gd name="T43" fmla="*/ 100 h 107"/>
                <a:gd name="T44" fmla="*/ 46 w 125"/>
                <a:gd name="T45" fmla="*/ 103 h 107"/>
                <a:gd name="T46" fmla="*/ 42 w 125"/>
                <a:gd name="T47" fmla="*/ 102 h 107"/>
                <a:gd name="T48" fmla="*/ 42 w 125"/>
                <a:gd name="T49" fmla="*/ 102 h 107"/>
                <a:gd name="T50" fmla="*/ 40 w 125"/>
                <a:gd name="T51" fmla="*/ 106 h 107"/>
                <a:gd name="T52" fmla="*/ 40 w 125"/>
                <a:gd name="T53" fmla="*/ 107 h 107"/>
                <a:gd name="T54" fmla="*/ 40 w 125"/>
                <a:gd name="T55" fmla="*/ 106 h 107"/>
                <a:gd name="T56" fmla="*/ 39 w 125"/>
                <a:gd name="T57" fmla="*/ 106 h 107"/>
                <a:gd name="T58" fmla="*/ 17 w 125"/>
                <a:gd name="T59" fmla="*/ 95 h 107"/>
                <a:gd name="T60" fmla="*/ 0 w 125"/>
                <a:gd name="T61" fmla="*/ 99 h 107"/>
                <a:gd name="T62" fmla="*/ 13 w 125"/>
                <a:gd name="T63" fmla="*/ 74 h 107"/>
                <a:gd name="T64" fmla="*/ 14 w 125"/>
                <a:gd name="T65" fmla="*/ 73 h 107"/>
                <a:gd name="T66" fmla="*/ 18 w 125"/>
                <a:gd name="T67" fmla="*/ 72 h 107"/>
                <a:gd name="T68" fmla="*/ 21 w 125"/>
                <a:gd name="T69" fmla="*/ 72 h 107"/>
                <a:gd name="T70" fmla="*/ 17 w 125"/>
                <a:gd name="T71" fmla="*/ 55 h 107"/>
                <a:gd name="T72" fmla="*/ 23 w 125"/>
                <a:gd name="T73" fmla="*/ 45 h 107"/>
                <a:gd name="T74" fmla="*/ 23 w 125"/>
                <a:gd name="T75" fmla="*/ 43 h 107"/>
                <a:gd name="T76" fmla="*/ 23 w 125"/>
                <a:gd name="T77" fmla="*/ 30 h 107"/>
                <a:gd name="T78" fmla="*/ 23 w 125"/>
                <a:gd name="T79" fmla="*/ 23 h 107"/>
                <a:gd name="T80" fmla="*/ 23 w 125"/>
                <a:gd name="T81" fmla="*/ 23 h 107"/>
                <a:gd name="T82" fmla="*/ 25 w 125"/>
                <a:gd name="T83" fmla="*/ 22 h 107"/>
                <a:gd name="T84" fmla="*/ 25 w 125"/>
                <a:gd name="T85" fmla="*/ 19 h 107"/>
                <a:gd name="T86" fmla="*/ 25 w 125"/>
                <a:gd name="T87" fmla="*/ 18 h 107"/>
                <a:gd name="T88" fmla="*/ 30 w 125"/>
                <a:gd name="T89" fmla="*/ 2 h 107"/>
                <a:gd name="T90" fmla="*/ 31 w 125"/>
                <a:gd name="T91" fmla="*/ 0 h 107"/>
                <a:gd name="T92" fmla="*/ 34 w 125"/>
                <a:gd name="T93" fmla="*/ 0 h 107"/>
                <a:gd name="T94" fmla="*/ 44 w 125"/>
                <a:gd name="T95" fmla="*/ 0 h 107"/>
                <a:gd name="T96" fmla="*/ 50 w 125"/>
                <a:gd name="T97" fmla="*/ 0 h 107"/>
                <a:gd name="T98" fmla="*/ 53 w 125"/>
                <a:gd name="T99" fmla="*/ 14 h 107"/>
                <a:gd name="T100" fmla="*/ 64 w 125"/>
                <a:gd name="T101" fmla="*/ 17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
                <a:gd name="T154" fmla="*/ 0 h 107"/>
                <a:gd name="T155" fmla="*/ 125 w 125"/>
                <a:gd name="T156" fmla="*/ 107 h 1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 h="107">
                  <a:moveTo>
                    <a:pt x="64" y="17"/>
                  </a:moveTo>
                  <a:lnTo>
                    <a:pt x="86" y="26"/>
                  </a:lnTo>
                  <a:lnTo>
                    <a:pt x="90" y="40"/>
                  </a:lnTo>
                  <a:lnTo>
                    <a:pt x="99" y="52"/>
                  </a:lnTo>
                  <a:lnTo>
                    <a:pt x="123" y="49"/>
                  </a:lnTo>
                  <a:lnTo>
                    <a:pt x="125" y="64"/>
                  </a:lnTo>
                  <a:lnTo>
                    <a:pt x="125" y="66"/>
                  </a:lnTo>
                  <a:lnTo>
                    <a:pt x="122" y="70"/>
                  </a:lnTo>
                  <a:lnTo>
                    <a:pt x="108" y="81"/>
                  </a:lnTo>
                  <a:lnTo>
                    <a:pt x="94" y="81"/>
                  </a:lnTo>
                  <a:lnTo>
                    <a:pt x="84" y="85"/>
                  </a:lnTo>
                  <a:lnTo>
                    <a:pt x="77" y="83"/>
                  </a:lnTo>
                  <a:lnTo>
                    <a:pt x="74" y="87"/>
                  </a:lnTo>
                  <a:lnTo>
                    <a:pt x="72" y="86"/>
                  </a:lnTo>
                  <a:lnTo>
                    <a:pt x="70" y="86"/>
                  </a:lnTo>
                  <a:lnTo>
                    <a:pt x="68" y="86"/>
                  </a:lnTo>
                  <a:lnTo>
                    <a:pt x="64" y="87"/>
                  </a:lnTo>
                  <a:lnTo>
                    <a:pt x="63" y="87"/>
                  </a:lnTo>
                  <a:lnTo>
                    <a:pt x="61" y="94"/>
                  </a:lnTo>
                  <a:lnTo>
                    <a:pt x="53" y="95"/>
                  </a:lnTo>
                  <a:lnTo>
                    <a:pt x="48" y="100"/>
                  </a:lnTo>
                  <a:lnTo>
                    <a:pt x="46" y="103"/>
                  </a:lnTo>
                  <a:lnTo>
                    <a:pt x="42" y="102"/>
                  </a:lnTo>
                  <a:lnTo>
                    <a:pt x="40" y="106"/>
                  </a:lnTo>
                  <a:lnTo>
                    <a:pt x="40" y="107"/>
                  </a:lnTo>
                  <a:lnTo>
                    <a:pt x="40" y="106"/>
                  </a:lnTo>
                  <a:lnTo>
                    <a:pt x="39" y="106"/>
                  </a:lnTo>
                  <a:lnTo>
                    <a:pt x="17" y="95"/>
                  </a:lnTo>
                  <a:lnTo>
                    <a:pt x="0" y="99"/>
                  </a:lnTo>
                  <a:lnTo>
                    <a:pt x="13" y="74"/>
                  </a:lnTo>
                  <a:lnTo>
                    <a:pt x="14" y="73"/>
                  </a:lnTo>
                  <a:lnTo>
                    <a:pt x="18" y="72"/>
                  </a:lnTo>
                  <a:lnTo>
                    <a:pt x="21" y="72"/>
                  </a:lnTo>
                  <a:lnTo>
                    <a:pt x="17" y="55"/>
                  </a:lnTo>
                  <a:lnTo>
                    <a:pt x="23" y="45"/>
                  </a:lnTo>
                  <a:lnTo>
                    <a:pt x="23" y="43"/>
                  </a:lnTo>
                  <a:lnTo>
                    <a:pt x="23" y="30"/>
                  </a:lnTo>
                  <a:lnTo>
                    <a:pt x="23" y="23"/>
                  </a:lnTo>
                  <a:lnTo>
                    <a:pt x="25" y="22"/>
                  </a:lnTo>
                  <a:lnTo>
                    <a:pt x="25" y="19"/>
                  </a:lnTo>
                  <a:lnTo>
                    <a:pt x="25" y="18"/>
                  </a:lnTo>
                  <a:lnTo>
                    <a:pt x="30" y="2"/>
                  </a:lnTo>
                  <a:lnTo>
                    <a:pt x="31" y="0"/>
                  </a:lnTo>
                  <a:lnTo>
                    <a:pt x="34" y="0"/>
                  </a:lnTo>
                  <a:lnTo>
                    <a:pt x="44" y="0"/>
                  </a:lnTo>
                  <a:lnTo>
                    <a:pt x="50" y="0"/>
                  </a:lnTo>
                  <a:lnTo>
                    <a:pt x="53" y="14"/>
                  </a:lnTo>
                  <a:lnTo>
                    <a:pt x="64" y="1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53" name="Freeform 66"/>
            <p:cNvSpPr>
              <a:spLocks/>
            </p:cNvSpPr>
            <p:nvPr/>
          </p:nvSpPr>
          <p:spPr bwMode="auto">
            <a:xfrm>
              <a:off x="3899796" y="5675281"/>
              <a:ext cx="60499" cy="70546"/>
            </a:xfrm>
            <a:custGeom>
              <a:avLst/>
              <a:gdLst>
                <a:gd name="T0" fmla="*/ 8 w 39"/>
                <a:gd name="T1" fmla="*/ 44 h 44"/>
                <a:gd name="T2" fmla="*/ 9 w 39"/>
                <a:gd name="T3" fmla="*/ 35 h 44"/>
                <a:gd name="T4" fmla="*/ 9 w 39"/>
                <a:gd name="T5" fmla="*/ 35 h 44"/>
                <a:gd name="T6" fmla="*/ 0 w 39"/>
                <a:gd name="T7" fmla="*/ 31 h 44"/>
                <a:gd name="T8" fmla="*/ 4 w 39"/>
                <a:gd name="T9" fmla="*/ 23 h 44"/>
                <a:gd name="T10" fmla="*/ 8 w 39"/>
                <a:gd name="T11" fmla="*/ 17 h 44"/>
                <a:gd name="T12" fmla="*/ 4 w 39"/>
                <a:gd name="T13" fmla="*/ 12 h 44"/>
                <a:gd name="T14" fmla="*/ 13 w 39"/>
                <a:gd name="T15" fmla="*/ 8 h 44"/>
                <a:gd name="T16" fmla="*/ 20 w 39"/>
                <a:gd name="T17" fmla="*/ 2 h 44"/>
                <a:gd name="T18" fmla="*/ 21 w 39"/>
                <a:gd name="T19" fmla="*/ 2 h 44"/>
                <a:gd name="T20" fmla="*/ 38 w 39"/>
                <a:gd name="T21" fmla="*/ 0 h 44"/>
                <a:gd name="T22" fmla="*/ 38 w 39"/>
                <a:gd name="T23" fmla="*/ 2 h 44"/>
                <a:gd name="T24" fmla="*/ 38 w 39"/>
                <a:gd name="T25" fmla="*/ 6 h 44"/>
                <a:gd name="T26" fmla="*/ 39 w 39"/>
                <a:gd name="T27" fmla="*/ 8 h 44"/>
                <a:gd name="T28" fmla="*/ 38 w 39"/>
                <a:gd name="T29" fmla="*/ 10 h 44"/>
                <a:gd name="T30" fmla="*/ 38 w 39"/>
                <a:gd name="T31" fmla="*/ 11 h 44"/>
                <a:gd name="T32" fmla="*/ 37 w 39"/>
                <a:gd name="T33" fmla="*/ 11 h 44"/>
                <a:gd name="T34" fmla="*/ 38 w 39"/>
                <a:gd name="T35" fmla="*/ 12 h 44"/>
                <a:gd name="T36" fmla="*/ 38 w 39"/>
                <a:gd name="T37" fmla="*/ 15 h 44"/>
                <a:gd name="T38" fmla="*/ 38 w 39"/>
                <a:gd name="T39" fmla="*/ 16 h 44"/>
                <a:gd name="T40" fmla="*/ 39 w 39"/>
                <a:gd name="T41" fmla="*/ 17 h 44"/>
                <a:gd name="T42" fmla="*/ 38 w 39"/>
                <a:gd name="T43" fmla="*/ 21 h 44"/>
                <a:gd name="T44" fmla="*/ 38 w 39"/>
                <a:gd name="T45" fmla="*/ 24 h 44"/>
                <a:gd name="T46" fmla="*/ 39 w 39"/>
                <a:gd name="T47" fmla="*/ 24 h 44"/>
                <a:gd name="T48" fmla="*/ 39 w 39"/>
                <a:gd name="T49" fmla="*/ 25 h 44"/>
                <a:gd name="T50" fmla="*/ 39 w 39"/>
                <a:gd name="T51" fmla="*/ 27 h 44"/>
                <a:gd name="T52" fmla="*/ 38 w 39"/>
                <a:gd name="T53" fmla="*/ 27 h 44"/>
                <a:gd name="T54" fmla="*/ 31 w 39"/>
                <a:gd name="T55" fmla="*/ 27 h 44"/>
                <a:gd name="T56" fmla="*/ 30 w 39"/>
                <a:gd name="T57" fmla="*/ 29 h 44"/>
                <a:gd name="T58" fmla="*/ 30 w 39"/>
                <a:gd name="T59" fmla="*/ 32 h 44"/>
                <a:gd name="T60" fmla="*/ 29 w 39"/>
                <a:gd name="T61" fmla="*/ 35 h 44"/>
                <a:gd name="T62" fmla="*/ 27 w 39"/>
                <a:gd name="T63" fmla="*/ 37 h 44"/>
                <a:gd name="T64" fmla="*/ 27 w 39"/>
                <a:gd name="T65" fmla="*/ 38 h 44"/>
                <a:gd name="T66" fmla="*/ 27 w 39"/>
                <a:gd name="T67" fmla="*/ 38 h 44"/>
                <a:gd name="T68" fmla="*/ 26 w 39"/>
                <a:gd name="T69" fmla="*/ 38 h 44"/>
                <a:gd name="T70" fmla="*/ 24 w 39"/>
                <a:gd name="T71" fmla="*/ 38 h 44"/>
                <a:gd name="T72" fmla="*/ 21 w 39"/>
                <a:gd name="T73" fmla="*/ 38 h 44"/>
                <a:gd name="T74" fmla="*/ 18 w 39"/>
                <a:gd name="T75" fmla="*/ 38 h 44"/>
                <a:gd name="T76" fmla="*/ 17 w 39"/>
                <a:gd name="T77" fmla="*/ 38 h 44"/>
                <a:gd name="T78" fmla="*/ 17 w 39"/>
                <a:gd name="T79" fmla="*/ 38 h 44"/>
                <a:gd name="T80" fmla="*/ 16 w 39"/>
                <a:gd name="T81" fmla="*/ 40 h 44"/>
                <a:gd name="T82" fmla="*/ 14 w 39"/>
                <a:gd name="T83" fmla="*/ 40 h 44"/>
                <a:gd name="T84" fmla="*/ 14 w 39"/>
                <a:gd name="T85" fmla="*/ 40 h 44"/>
                <a:gd name="T86" fmla="*/ 10 w 39"/>
                <a:gd name="T87" fmla="*/ 42 h 44"/>
                <a:gd name="T88" fmla="*/ 9 w 39"/>
                <a:gd name="T89" fmla="*/ 44 h 44"/>
                <a:gd name="T90" fmla="*/ 8 w 39"/>
                <a:gd name="T91" fmla="*/ 44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
                <a:gd name="T139" fmla="*/ 0 h 44"/>
                <a:gd name="T140" fmla="*/ 39 w 39"/>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 h="44">
                  <a:moveTo>
                    <a:pt x="8" y="44"/>
                  </a:moveTo>
                  <a:lnTo>
                    <a:pt x="9" y="35"/>
                  </a:lnTo>
                  <a:lnTo>
                    <a:pt x="0" y="31"/>
                  </a:lnTo>
                  <a:lnTo>
                    <a:pt x="4" y="23"/>
                  </a:lnTo>
                  <a:lnTo>
                    <a:pt x="8" y="17"/>
                  </a:lnTo>
                  <a:lnTo>
                    <a:pt x="4" y="12"/>
                  </a:lnTo>
                  <a:lnTo>
                    <a:pt x="13" y="8"/>
                  </a:lnTo>
                  <a:lnTo>
                    <a:pt x="20" y="2"/>
                  </a:lnTo>
                  <a:lnTo>
                    <a:pt x="21" y="2"/>
                  </a:lnTo>
                  <a:lnTo>
                    <a:pt x="38" y="0"/>
                  </a:lnTo>
                  <a:lnTo>
                    <a:pt x="38" y="2"/>
                  </a:lnTo>
                  <a:lnTo>
                    <a:pt x="38" y="6"/>
                  </a:lnTo>
                  <a:lnTo>
                    <a:pt x="39" y="8"/>
                  </a:lnTo>
                  <a:lnTo>
                    <a:pt x="38" y="10"/>
                  </a:lnTo>
                  <a:lnTo>
                    <a:pt x="38" y="11"/>
                  </a:lnTo>
                  <a:lnTo>
                    <a:pt x="37" y="11"/>
                  </a:lnTo>
                  <a:lnTo>
                    <a:pt x="38" y="12"/>
                  </a:lnTo>
                  <a:lnTo>
                    <a:pt x="38" y="15"/>
                  </a:lnTo>
                  <a:lnTo>
                    <a:pt x="38" y="16"/>
                  </a:lnTo>
                  <a:lnTo>
                    <a:pt x="39" y="17"/>
                  </a:lnTo>
                  <a:lnTo>
                    <a:pt x="38" y="21"/>
                  </a:lnTo>
                  <a:lnTo>
                    <a:pt x="38" y="24"/>
                  </a:lnTo>
                  <a:lnTo>
                    <a:pt x="39" y="24"/>
                  </a:lnTo>
                  <a:lnTo>
                    <a:pt x="39" y="25"/>
                  </a:lnTo>
                  <a:lnTo>
                    <a:pt x="39" y="27"/>
                  </a:lnTo>
                  <a:lnTo>
                    <a:pt x="38" y="27"/>
                  </a:lnTo>
                  <a:lnTo>
                    <a:pt x="31" y="27"/>
                  </a:lnTo>
                  <a:lnTo>
                    <a:pt x="30" y="29"/>
                  </a:lnTo>
                  <a:lnTo>
                    <a:pt x="30" y="32"/>
                  </a:lnTo>
                  <a:lnTo>
                    <a:pt x="29" y="35"/>
                  </a:lnTo>
                  <a:lnTo>
                    <a:pt x="27" y="37"/>
                  </a:lnTo>
                  <a:lnTo>
                    <a:pt x="27" y="38"/>
                  </a:lnTo>
                  <a:lnTo>
                    <a:pt x="26" y="38"/>
                  </a:lnTo>
                  <a:lnTo>
                    <a:pt x="24" y="38"/>
                  </a:lnTo>
                  <a:lnTo>
                    <a:pt x="21" y="38"/>
                  </a:lnTo>
                  <a:lnTo>
                    <a:pt x="18" y="38"/>
                  </a:lnTo>
                  <a:lnTo>
                    <a:pt x="17" y="38"/>
                  </a:lnTo>
                  <a:lnTo>
                    <a:pt x="16" y="40"/>
                  </a:lnTo>
                  <a:lnTo>
                    <a:pt x="14" y="40"/>
                  </a:lnTo>
                  <a:lnTo>
                    <a:pt x="10" y="42"/>
                  </a:lnTo>
                  <a:lnTo>
                    <a:pt x="9" y="44"/>
                  </a:lnTo>
                  <a:lnTo>
                    <a:pt x="8" y="4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54" name="Freeform 67"/>
            <p:cNvSpPr>
              <a:spLocks/>
            </p:cNvSpPr>
            <p:nvPr/>
          </p:nvSpPr>
          <p:spPr bwMode="auto">
            <a:xfrm>
              <a:off x="3947143" y="4874856"/>
              <a:ext cx="234104" cy="290323"/>
            </a:xfrm>
            <a:custGeom>
              <a:avLst/>
              <a:gdLst>
                <a:gd name="T0" fmla="*/ 79 w 147"/>
                <a:gd name="T1" fmla="*/ 22 h 183"/>
                <a:gd name="T2" fmla="*/ 82 w 147"/>
                <a:gd name="T3" fmla="*/ 25 h 183"/>
                <a:gd name="T4" fmla="*/ 87 w 147"/>
                <a:gd name="T5" fmla="*/ 33 h 183"/>
                <a:gd name="T6" fmla="*/ 91 w 147"/>
                <a:gd name="T7" fmla="*/ 39 h 183"/>
                <a:gd name="T8" fmla="*/ 99 w 147"/>
                <a:gd name="T9" fmla="*/ 38 h 183"/>
                <a:gd name="T10" fmla="*/ 104 w 147"/>
                <a:gd name="T11" fmla="*/ 38 h 183"/>
                <a:gd name="T12" fmla="*/ 114 w 147"/>
                <a:gd name="T13" fmla="*/ 43 h 183"/>
                <a:gd name="T14" fmla="*/ 118 w 147"/>
                <a:gd name="T15" fmla="*/ 50 h 183"/>
                <a:gd name="T16" fmla="*/ 123 w 147"/>
                <a:gd name="T17" fmla="*/ 59 h 183"/>
                <a:gd name="T18" fmla="*/ 130 w 147"/>
                <a:gd name="T19" fmla="*/ 68 h 183"/>
                <a:gd name="T20" fmla="*/ 134 w 147"/>
                <a:gd name="T21" fmla="*/ 76 h 183"/>
                <a:gd name="T22" fmla="*/ 143 w 147"/>
                <a:gd name="T23" fmla="*/ 90 h 183"/>
                <a:gd name="T24" fmla="*/ 144 w 147"/>
                <a:gd name="T25" fmla="*/ 104 h 183"/>
                <a:gd name="T26" fmla="*/ 144 w 147"/>
                <a:gd name="T27" fmla="*/ 109 h 183"/>
                <a:gd name="T28" fmla="*/ 142 w 147"/>
                <a:gd name="T29" fmla="*/ 119 h 183"/>
                <a:gd name="T30" fmla="*/ 140 w 147"/>
                <a:gd name="T31" fmla="*/ 122 h 183"/>
                <a:gd name="T32" fmla="*/ 138 w 147"/>
                <a:gd name="T33" fmla="*/ 131 h 183"/>
                <a:gd name="T34" fmla="*/ 133 w 147"/>
                <a:gd name="T35" fmla="*/ 142 h 183"/>
                <a:gd name="T36" fmla="*/ 129 w 147"/>
                <a:gd name="T37" fmla="*/ 147 h 183"/>
                <a:gd name="T38" fmla="*/ 123 w 147"/>
                <a:gd name="T39" fmla="*/ 157 h 183"/>
                <a:gd name="T40" fmla="*/ 121 w 147"/>
                <a:gd name="T41" fmla="*/ 169 h 183"/>
                <a:gd name="T42" fmla="*/ 119 w 147"/>
                <a:gd name="T43" fmla="*/ 174 h 183"/>
                <a:gd name="T44" fmla="*/ 118 w 147"/>
                <a:gd name="T45" fmla="*/ 176 h 183"/>
                <a:gd name="T46" fmla="*/ 116 w 147"/>
                <a:gd name="T47" fmla="*/ 176 h 183"/>
                <a:gd name="T48" fmla="*/ 110 w 147"/>
                <a:gd name="T49" fmla="*/ 177 h 183"/>
                <a:gd name="T50" fmla="*/ 109 w 147"/>
                <a:gd name="T51" fmla="*/ 177 h 183"/>
                <a:gd name="T52" fmla="*/ 109 w 147"/>
                <a:gd name="T53" fmla="*/ 177 h 183"/>
                <a:gd name="T54" fmla="*/ 109 w 147"/>
                <a:gd name="T55" fmla="*/ 177 h 183"/>
                <a:gd name="T56" fmla="*/ 95 w 147"/>
                <a:gd name="T57" fmla="*/ 176 h 183"/>
                <a:gd name="T58" fmla="*/ 83 w 147"/>
                <a:gd name="T59" fmla="*/ 177 h 183"/>
                <a:gd name="T60" fmla="*/ 76 w 147"/>
                <a:gd name="T61" fmla="*/ 178 h 183"/>
                <a:gd name="T62" fmla="*/ 65 w 147"/>
                <a:gd name="T63" fmla="*/ 182 h 183"/>
                <a:gd name="T64" fmla="*/ 62 w 147"/>
                <a:gd name="T65" fmla="*/ 182 h 183"/>
                <a:gd name="T66" fmla="*/ 53 w 147"/>
                <a:gd name="T67" fmla="*/ 170 h 183"/>
                <a:gd name="T68" fmla="*/ 49 w 147"/>
                <a:gd name="T69" fmla="*/ 165 h 183"/>
                <a:gd name="T70" fmla="*/ 38 w 147"/>
                <a:gd name="T71" fmla="*/ 169 h 183"/>
                <a:gd name="T72" fmla="*/ 27 w 147"/>
                <a:gd name="T73" fmla="*/ 170 h 183"/>
                <a:gd name="T74" fmla="*/ 25 w 147"/>
                <a:gd name="T75" fmla="*/ 172 h 183"/>
                <a:gd name="T76" fmla="*/ 23 w 147"/>
                <a:gd name="T77" fmla="*/ 166 h 183"/>
                <a:gd name="T78" fmla="*/ 20 w 147"/>
                <a:gd name="T79" fmla="*/ 164 h 183"/>
                <a:gd name="T80" fmla="*/ 19 w 147"/>
                <a:gd name="T81" fmla="*/ 161 h 183"/>
                <a:gd name="T82" fmla="*/ 10 w 147"/>
                <a:gd name="T83" fmla="*/ 142 h 183"/>
                <a:gd name="T84" fmla="*/ 24 w 147"/>
                <a:gd name="T85" fmla="*/ 114 h 183"/>
                <a:gd name="T86" fmla="*/ 13 w 147"/>
                <a:gd name="T87" fmla="*/ 71 h 183"/>
                <a:gd name="T88" fmla="*/ 10 w 147"/>
                <a:gd name="T89" fmla="*/ 54 h 183"/>
                <a:gd name="T90" fmla="*/ 19 w 147"/>
                <a:gd name="T91" fmla="*/ 33 h 183"/>
                <a:gd name="T92" fmla="*/ 20 w 147"/>
                <a:gd name="T93" fmla="*/ 22 h 183"/>
                <a:gd name="T94" fmla="*/ 20 w 147"/>
                <a:gd name="T95" fmla="*/ 21 h 183"/>
                <a:gd name="T96" fmla="*/ 20 w 147"/>
                <a:gd name="T97" fmla="*/ 18 h 183"/>
                <a:gd name="T98" fmla="*/ 23 w 147"/>
                <a:gd name="T99" fmla="*/ 12 h 183"/>
                <a:gd name="T100" fmla="*/ 37 w 147"/>
                <a:gd name="T101" fmla="*/ 26 h 183"/>
                <a:gd name="T102" fmla="*/ 45 w 147"/>
                <a:gd name="T103" fmla="*/ 25 h 183"/>
                <a:gd name="T104" fmla="*/ 74 w 147"/>
                <a:gd name="T105" fmla="*/ 18 h 1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
                <a:gd name="T160" fmla="*/ 0 h 183"/>
                <a:gd name="T161" fmla="*/ 147 w 147"/>
                <a:gd name="T162" fmla="*/ 183 h 1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 h="183">
                  <a:moveTo>
                    <a:pt x="74" y="18"/>
                  </a:moveTo>
                  <a:lnTo>
                    <a:pt x="79" y="22"/>
                  </a:lnTo>
                  <a:lnTo>
                    <a:pt x="82" y="24"/>
                  </a:lnTo>
                  <a:lnTo>
                    <a:pt x="82" y="25"/>
                  </a:lnTo>
                  <a:lnTo>
                    <a:pt x="84" y="29"/>
                  </a:lnTo>
                  <a:lnTo>
                    <a:pt x="87" y="33"/>
                  </a:lnTo>
                  <a:lnTo>
                    <a:pt x="88" y="34"/>
                  </a:lnTo>
                  <a:lnTo>
                    <a:pt x="91" y="39"/>
                  </a:lnTo>
                  <a:lnTo>
                    <a:pt x="95" y="38"/>
                  </a:lnTo>
                  <a:lnTo>
                    <a:pt x="99" y="38"/>
                  </a:lnTo>
                  <a:lnTo>
                    <a:pt x="101" y="38"/>
                  </a:lnTo>
                  <a:lnTo>
                    <a:pt x="104" y="38"/>
                  </a:lnTo>
                  <a:lnTo>
                    <a:pt x="110" y="38"/>
                  </a:lnTo>
                  <a:lnTo>
                    <a:pt x="114" y="43"/>
                  </a:lnTo>
                  <a:lnTo>
                    <a:pt x="117" y="49"/>
                  </a:lnTo>
                  <a:lnTo>
                    <a:pt x="118" y="50"/>
                  </a:lnTo>
                  <a:lnTo>
                    <a:pt x="121" y="55"/>
                  </a:lnTo>
                  <a:lnTo>
                    <a:pt x="123" y="59"/>
                  </a:lnTo>
                  <a:lnTo>
                    <a:pt x="129" y="67"/>
                  </a:lnTo>
                  <a:lnTo>
                    <a:pt x="130" y="68"/>
                  </a:lnTo>
                  <a:lnTo>
                    <a:pt x="131" y="72"/>
                  </a:lnTo>
                  <a:lnTo>
                    <a:pt x="134" y="76"/>
                  </a:lnTo>
                  <a:lnTo>
                    <a:pt x="139" y="83"/>
                  </a:lnTo>
                  <a:lnTo>
                    <a:pt x="143" y="90"/>
                  </a:lnTo>
                  <a:lnTo>
                    <a:pt x="147" y="96"/>
                  </a:lnTo>
                  <a:lnTo>
                    <a:pt x="144" y="104"/>
                  </a:lnTo>
                  <a:lnTo>
                    <a:pt x="144" y="106"/>
                  </a:lnTo>
                  <a:lnTo>
                    <a:pt x="144" y="109"/>
                  </a:lnTo>
                  <a:lnTo>
                    <a:pt x="143" y="114"/>
                  </a:lnTo>
                  <a:lnTo>
                    <a:pt x="142" y="119"/>
                  </a:lnTo>
                  <a:lnTo>
                    <a:pt x="140" y="122"/>
                  </a:lnTo>
                  <a:lnTo>
                    <a:pt x="139" y="126"/>
                  </a:lnTo>
                  <a:lnTo>
                    <a:pt x="138" y="131"/>
                  </a:lnTo>
                  <a:lnTo>
                    <a:pt x="135" y="138"/>
                  </a:lnTo>
                  <a:lnTo>
                    <a:pt x="133" y="142"/>
                  </a:lnTo>
                  <a:lnTo>
                    <a:pt x="130" y="144"/>
                  </a:lnTo>
                  <a:lnTo>
                    <a:pt x="129" y="147"/>
                  </a:lnTo>
                  <a:lnTo>
                    <a:pt x="123" y="152"/>
                  </a:lnTo>
                  <a:lnTo>
                    <a:pt x="123" y="157"/>
                  </a:lnTo>
                  <a:lnTo>
                    <a:pt x="122" y="162"/>
                  </a:lnTo>
                  <a:lnTo>
                    <a:pt x="121" y="169"/>
                  </a:lnTo>
                  <a:lnTo>
                    <a:pt x="119" y="173"/>
                  </a:lnTo>
                  <a:lnTo>
                    <a:pt x="119" y="174"/>
                  </a:lnTo>
                  <a:lnTo>
                    <a:pt x="118" y="174"/>
                  </a:lnTo>
                  <a:lnTo>
                    <a:pt x="118" y="176"/>
                  </a:lnTo>
                  <a:lnTo>
                    <a:pt x="117" y="176"/>
                  </a:lnTo>
                  <a:lnTo>
                    <a:pt x="116" y="176"/>
                  </a:lnTo>
                  <a:lnTo>
                    <a:pt x="110" y="177"/>
                  </a:lnTo>
                  <a:lnTo>
                    <a:pt x="109" y="177"/>
                  </a:lnTo>
                  <a:lnTo>
                    <a:pt x="101" y="176"/>
                  </a:lnTo>
                  <a:lnTo>
                    <a:pt x="95" y="176"/>
                  </a:lnTo>
                  <a:lnTo>
                    <a:pt x="89" y="176"/>
                  </a:lnTo>
                  <a:lnTo>
                    <a:pt x="83" y="177"/>
                  </a:lnTo>
                  <a:lnTo>
                    <a:pt x="80" y="177"/>
                  </a:lnTo>
                  <a:lnTo>
                    <a:pt x="76" y="178"/>
                  </a:lnTo>
                  <a:lnTo>
                    <a:pt x="70" y="181"/>
                  </a:lnTo>
                  <a:lnTo>
                    <a:pt x="65" y="182"/>
                  </a:lnTo>
                  <a:lnTo>
                    <a:pt x="63" y="182"/>
                  </a:lnTo>
                  <a:lnTo>
                    <a:pt x="62" y="182"/>
                  </a:lnTo>
                  <a:lnTo>
                    <a:pt x="61" y="183"/>
                  </a:lnTo>
                  <a:lnTo>
                    <a:pt x="53" y="170"/>
                  </a:lnTo>
                  <a:lnTo>
                    <a:pt x="50" y="166"/>
                  </a:lnTo>
                  <a:lnTo>
                    <a:pt x="49" y="165"/>
                  </a:lnTo>
                  <a:lnTo>
                    <a:pt x="44" y="162"/>
                  </a:lnTo>
                  <a:lnTo>
                    <a:pt x="38" y="169"/>
                  </a:lnTo>
                  <a:lnTo>
                    <a:pt x="29" y="168"/>
                  </a:lnTo>
                  <a:lnTo>
                    <a:pt x="27" y="170"/>
                  </a:lnTo>
                  <a:lnTo>
                    <a:pt x="25" y="172"/>
                  </a:lnTo>
                  <a:lnTo>
                    <a:pt x="23" y="166"/>
                  </a:lnTo>
                  <a:lnTo>
                    <a:pt x="21" y="165"/>
                  </a:lnTo>
                  <a:lnTo>
                    <a:pt x="20" y="164"/>
                  </a:lnTo>
                  <a:lnTo>
                    <a:pt x="19" y="162"/>
                  </a:lnTo>
                  <a:lnTo>
                    <a:pt x="19" y="161"/>
                  </a:lnTo>
                  <a:lnTo>
                    <a:pt x="17" y="160"/>
                  </a:lnTo>
                  <a:lnTo>
                    <a:pt x="10" y="142"/>
                  </a:lnTo>
                  <a:lnTo>
                    <a:pt x="0" y="130"/>
                  </a:lnTo>
                  <a:lnTo>
                    <a:pt x="24" y="114"/>
                  </a:lnTo>
                  <a:lnTo>
                    <a:pt x="23" y="106"/>
                  </a:lnTo>
                  <a:lnTo>
                    <a:pt x="13" y="71"/>
                  </a:lnTo>
                  <a:lnTo>
                    <a:pt x="11" y="62"/>
                  </a:lnTo>
                  <a:lnTo>
                    <a:pt x="10" y="54"/>
                  </a:lnTo>
                  <a:lnTo>
                    <a:pt x="8" y="50"/>
                  </a:lnTo>
                  <a:lnTo>
                    <a:pt x="19" y="33"/>
                  </a:lnTo>
                  <a:lnTo>
                    <a:pt x="20" y="26"/>
                  </a:lnTo>
                  <a:lnTo>
                    <a:pt x="20" y="22"/>
                  </a:lnTo>
                  <a:lnTo>
                    <a:pt x="20" y="21"/>
                  </a:lnTo>
                  <a:lnTo>
                    <a:pt x="20" y="20"/>
                  </a:lnTo>
                  <a:lnTo>
                    <a:pt x="20" y="18"/>
                  </a:lnTo>
                  <a:lnTo>
                    <a:pt x="21" y="17"/>
                  </a:lnTo>
                  <a:lnTo>
                    <a:pt x="23" y="12"/>
                  </a:lnTo>
                  <a:lnTo>
                    <a:pt x="28" y="0"/>
                  </a:lnTo>
                  <a:lnTo>
                    <a:pt x="37" y="26"/>
                  </a:lnTo>
                  <a:lnTo>
                    <a:pt x="41" y="25"/>
                  </a:lnTo>
                  <a:lnTo>
                    <a:pt x="45" y="25"/>
                  </a:lnTo>
                  <a:lnTo>
                    <a:pt x="67" y="20"/>
                  </a:lnTo>
                  <a:lnTo>
                    <a:pt x="74" y="1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55" name="Freeform 68"/>
            <p:cNvSpPr>
              <a:spLocks/>
            </p:cNvSpPr>
            <p:nvPr/>
          </p:nvSpPr>
          <p:spPr bwMode="auto">
            <a:xfrm>
              <a:off x="3939253" y="4060864"/>
              <a:ext cx="147301" cy="192644"/>
            </a:xfrm>
            <a:custGeom>
              <a:avLst/>
              <a:gdLst>
                <a:gd name="T0" fmla="*/ 87 w 92"/>
                <a:gd name="T1" fmla="*/ 12 h 121"/>
                <a:gd name="T2" fmla="*/ 87 w 92"/>
                <a:gd name="T3" fmla="*/ 16 h 121"/>
                <a:gd name="T4" fmla="*/ 89 w 92"/>
                <a:gd name="T5" fmla="*/ 28 h 121"/>
                <a:gd name="T6" fmla="*/ 90 w 92"/>
                <a:gd name="T7" fmla="*/ 33 h 121"/>
                <a:gd name="T8" fmla="*/ 92 w 92"/>
                <a:gd name="T9" fmla="*/ 42 h 121"/>
                <a:gd name="T10" fmla="*/ 89 w 92"/>
                <a:gd name="T11" fmla="*/ 47 h 121"/>
                <a:gd name="T12" fmla="*/ 87 w 92"/>
                <a:gd name="T13" fmla="*/ 53 h 121"/>
                <a:gd name="T14" fmla="*/ 83 w 92"/>
                <a:gd name="T15" fmla="*/ 61 h 121"/>
                <a:gd name="T16" fmla="*/ 77 w 92"/>
                <a:gd name="T17" fmla="*/ 71 h 121"/>
                <a:gd name="T18" fmla="*/ 76 w 92"/>
                <a:gd name="T19" fmla="*/ 75 h 121"/>
                <a:gd name="T20" fmla="*/ 73 w 92"/>
                <a:gd name="T21" fmla="*/ 76 h 121"/>
                <a:gd name="T22" fmla="*/ 72 w 92"/>
                <a:gd name="T23" fmla="*/ 79 h 121"/>
                <a:gd name="T24" fmla="*/ 72 w 92"/>
                <a:gd name="T25" fmla="*/ 80 h 121"/>
                <a:gd name="T26" fmla="*/ 72 w 92"/>
                <a:gd name="T27" fmla="*/ 80 h 121"/>
                <a:gd name="T28" fmla="*/ 70 w 92"/>
                <a:gd name="T29" fmla="*/ 84 h 121"/>
                <a:gd name="T30" fmla="*/ 70 w 92"/>
                <a:gd name="T31" fmla="*/ 85 h 121"/>
                <a:gd name="T32" fmla="*/ 67 w 92"/>
                <a:gd name="T33" fmla="*/ 88 h 121"/>
                <a:gd name="T34" fmla="*/ 62 w 92"/>
                <a:gd name="T35" fmla="*/ 97 h 121"/>
                <a:gd name="T36" fmla="*/ 64 w 92"/>
                <a:gd name="T37" fmla="*/ 104 h 121"/>
                <a:gd name="T38" fmla="*/ 67 w 92"/>
                <a:gd name="T39" fmla="*/ 112 h 121"/>
                <a:gd name="T40" fmla="*/ 68 w 92"/>
                <a:gd name="T41" fmla="*/ 117 h 121"/>
                <a:gd name="T42" fmla="*/ 70 w 92"/>
                <a:gd name="T43" fmla="*/ 118 h 121"/>
                <a:gd name="T44" fmla="*/ 70 w 92"/>
                <a:gd name="T45" fmla="*/ 121 h 121"/>
                <a:gd name="T46" fmla="*/ 62 w 92"/>
                <a:gd name="T47" fmla="*/ 118 h 121"/>
                <a:gd name="T48" fmla="*/ 55 w 92"/>
                <a:gd name="T49" fmla="*/ 117 h 121"/>
                <a:gd name="T50" fmla="*/ 29 w 92"/>
                <a:gd name="T51" fmla="*/ 118 h 121"/>
                <a:gd name="T52" fmla="*/ 18 w 92"/>
                <a:gd name="T53" fmla="*/ 118 h 121"/>
                <a:gd name="T54" fmla="*/ 0 w 92"/>
                <a:gd name="T55" fmla="*/ 79 h 121"/>
                <a:gd name="T56" fmla="*/ 5 w 92"/>
                <a:gd name="T57" fmla="*/ 59 h 121"/>
                <a:gd name="T58" fmla="*/ 9 w 92"/>
                <a:gd name="T59" fmla="*/ 49 h 121"/>
                <a:gd name="T60" fmla="*/ 11 w 92"/>
                <a:gd name="T61" fmla="*/ 45 h 121"/>
                <a:gd name="T62" fmla="*/ 11 w 92"/>
                <a:gd name="T63" fmla="*/ 43 h 121"/>
                <a:gd name="T64" fmla="*/ 11 w 92"/>
                <a:gd name="T65" fmla="*/ 42 h 121"/>
                <a:gd name="T66" fmla="*/ 12 w 92"/>
                <a:gd name="T67" fmla="*/ 41 h 121"/>
                <a:gd name="T68" fmla="*/ 13 w 92"/>
                <a:gd name="T69" fmla="*/ 40 h 121"/>
                <a:gd name="T70" fmla="*/ 37 w 92"/>
                <a:gd name="T71" fmla="*/ 9 h 121"/>
                <a:gd name="T72" fmla="*/ 37 w 92"/>
                <a:gd name="T73" fmla="*/ 9 h 121"/>
                <a:gd name="T74" fmla="*/ 47 w 92"/>
                <a:gd name="T75" fmla="*/ 0 h 121"/>
                <a:gd name="T76" fmla="*/ 66 w 92"/>
                <a:gd name="T77" fmla="*/ 9 h 121"/>
                <a:gd name="T78" fmla="*/ 87 w 92"/>
                <a:gd name="T79" fmla="*/ 12 h 1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2"/>
                <a:gd name="T121" fmla="*/ 0 h 121"/>
                <a:gd name="T122" fmla="*/ 92 w 92"/>
                <a:gd name="T123" fmla="*/ 121 h 1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2" h="121">
                  <a:moveTo>
                    <a:pt x="87" y="12"/>
                  </a:moveTo>
                  <a:lnTo>
                    <a:pt x="87" y="16"/>
                  </a:lnTo>
                  <a:lnTo>
                    <a:pt x="89" y="28"/>
                  </a:lnTo>
                  <a:lnTo>
                    <a:pt x="90" y="33"/>
                  </a:lnTo>
                  <a:lnTo>
                    <a:pt x="92" y="42"/>
                  </a:lnTo>
                  <a:lnTo>
                    <a:pt x="89" y="47"/>
                  </a:lnTo>
                  <a:lnTo>
                    <a:pt x="87" y="53"/>
                  </a:lnTo>
                  <a:lnTo>
                    <a:pt x="83" y="61"/>
                  </a:lnTo>
                  <a:lnTo>
                    <a:pt x="77" y="71"/>
                  </a:lnTo>
                  <a:lnTo>
                    <a:pt x="76" y="75"/>
                  </a:lnTo>
                  <a:lnTo>
                    <a:pt x="73" y="76"/>
                  </a:lnTo>
                  <a:lnTo>
                    <a:pt x="72" y="79"/>
                  </a:lnTo>
                  <a:lnTo>
                    <a:pt x="72" y="80"/>
                  </a:lnTo>
                  <a:lnTo>
                    <a:pt x="70" y="84"/>
                  </a:lnTo>
                  <a:lnTo>
                    <a:pt x="70" y="85"/>
                  </a:lnTo>
                  <a:lnTo>
                    <a:pt x="67" y="88"/>
                  </a:lnTo>
                  <a:lnTo>
                    <a:pt x="62" y="97"/>
                  </a:lnTo>
                  <a:lnTo>
                    <a:pt x="64" y="104"/>
                  </a:lnTo>
                  <a:lnTo>
                    <a:pt x="67" y="112"/>
                  </a:lnTo>
                  <a:lnTo>
                    <a:pt x="68" y="117"/>
                  </a:lnTo>
                  <a:lnTo>
                    <a:pt x="70" y="118"/>
                  </a:lnTo>
                  <a:lnTo>
                    <a:pt x="70" y="121"/>
                  </a:lnTo>
                  <a:lnTo>
                    <a:pt x="62" y="118"/>
                  </a:lnTo>
                  <a:lnTo>
                    <a:pt x="55" y="117"/>
                  </a:lnTo>
                  <a:lnTo>
                    <a:pt x="29" y="118"/>
                  </a:lnTo>
                  <a:lnTo>
                    <a:pt x="18" y="118"/>
                  </a:lnTo>
                  <a:lnTo>
                    <a:pt x="0" y="79"/>
                  </a:lnTo>
                  <a:lnTo>
                    <a:pt x="5" y="59"/>
                  </a:lnTo>
                  <a:lnTo>
                    <a:pt x="9" y="49"/>
                  </a:lnTo>
                  <a:lnTo>
                    <a:pt x="11" y="45"/>
                  </a:lnTo>
                  <a:lnTo>
                    <a:pt x="11" y="43"/>
                  </a:lnTo>
                  <a:lnTo>
                    <a:pt x="11" y="42"/>
                  </a:lnTo>
                  <a:lnTo>
                    <a:pt x="12" y="41"/>
                  </a:lnTo>
                  <a:lnTo>
                    <a:pt x="13" y="40"/>
                  </a:lnTo>
                  <a:lnTo>
                    <a:pt x="37" y="9"/>
                  </a:lnTo>
                  <a:lnTo>
                    <a:pt x="47" y="0"/>
                  </a:lnTo>
                  <a:lnTo>
                    <a:pt x="66" y="9"/>
                  </a:lnTo>
                  <a:lnTo>
                    <a:pt x="87" y="1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56" name="Freeform 69"/>
            <p:cNvSpPr>
              <a:spLocks/>
            </p:cNvSpPr>
            <p:nvPr/>
          </p:nvSpPr>
          <p:spPr bwMode="auto">
            <a:xfrm>
              <a:off x="5067680" y="1781685"/>
              <a:ext cx="349840" cy="276757"/>
            </a:xfrm>
            <a:custGeom>
              <a:avLst/>
              <a:gdLst>
                <a:gd name="T0" fmla="*/ 197 w 221"/>
                <a:gd name="T1" fmla="*/ 126 h 174"/>
                <a:gd name="T2" fmla="*/ 204 w 221"/>
                <a:gd name="T3" fmla="*/ 130 h 174"/>
                <a:gd name="T4" fmla="*/ 221 w 221"/>
                <a:gd name="T5" fmla="*/ 136 h 174"/>
                <a:gd name="T6" fmla="*/ 210 w 221"/>
                <a:gd name="T7" fmla="*/ 149 h 174"/>
                <a:gd name="T8" fmla="*/ 206 w 221"/>
                <a:gd name="T9" fmla="*/ 154 h 174"/>
                <a:gd name="T10" fmla="*/ 201 w 221"/>
                <a:gd name="T11" fmla="*/ 162 h 174"/>
                <a:gd name="T12" fmla="*/ 197 w 221"/>
                <a:gd name="T13" fmla="*/ 169 h 174"/>
                <a:gd name="T14" fmla="*/ 184 w 221"/>
                <a:gd name="T15" fmla="*/ 170 h 174"/>
                <a:gd name="T16" fmla="*/ 178 w 221"/>
                <a:gd name="T17" fmla="*/ 169 h 174"/>
                <a:gd name="T18" fmla="*/ 167 w 221"/>
                <a:gd name="T19" fmla="*/ 164 h 174"/>
                <a:gd name="T20" fmla="*/ 152 w 221"/>
                <a:gd name="T21" fmla="*/ 158 h 174"/>
                <a:gd name="T22" fmla="*/ 136 w 221"/>
                <a:gd name="T23" fmla="*/ 153 h 174"/>
                <a:gd name="T24" fmla="*/ 128 w 221"/>
                <a:gd name="T25" fmla="*/ 149 h 174"/>
                <a:gd name="T26" fmla="*/ 115 w 221"/>
                <a:gd name="T27" fmla="*/ 144 h 174"/>
                <a:gd name="T28" fmla="*/ 104 w 221"/>
                <a:gd name="T29" fmla="*/ 140 h 174"/>
                <a:gd name="T30" fmla="*/ 91 w 221"/>
                <a:gd name="T31" fmla="*/ 140 h 174"/>
                <a:gd name="T32" fmla="*/ 76 w 221"/>
                <a:gd name="T33" fmla="*/ 141 h 174"/>
                <a:gd name="T34" fmla="*/ 64 w 221"/>
                <a:gd name="T35" fmla="*/ 144 h 174"/>
                <a:gd name="T36" fmla="*/ 51 w 221"/>
                <a:gd name="T37" fmla="*/ 131 h 174"/>
                <a:gd name="T38" fmla="*/ 43 w 221"/>
                <a:gd name="T39" fmla="*/ 124 h 174"/>
                <a:gd name="T40" fmla="*/ 32 w 221"/>
                <a:gd name="T41" fmla="*/ 130 h 174"/>
                <a:gd name="T42" fmla="*/ 15 w 221"/>
                <a:gd name="T43" fmla="*/ 139 h 174"/>
                <a:gd name="T44" fmla="*/ 11 w 221"/>
                <a:gd name="T45" fmla="*/ 130 h 174"/>
                <a:gd name="T46" fmla="*/ 2 w 221"/>
                <a:gd name="T47" fmla="*/ 109 h 174"/>
                <a:gd name="T48" fmla="*/ 6 w 221"/>
                <a:gd name="T49" fmla="*/ 103 h 174"/>
                <a:gd name="T50" fmla="*/ 6 w 221"/>
                <a:gd name="T51" fmla="*/ 95 h 174"/>
                <a:gd name="T52" fmla="*/ 1 w 221"/>
                <a:gd name="T53" fmla="*/ 89 h 174"/>
                <a:gd name="T54" fmla="*/ 0 w 221"/>
                <a:gd name="T55" fmla="*/ 80 h 174"/>
                <a:gd name="T56" fmla="*/ 11 w 221"/>
                <a:gd name="T57" fmla="*/ 68 h 174"/>
                <a:gd name="T58" fmla="*/ 8 w 221"/>
                <a:gd name="T59" fmla="*/ 51 h 174"/>
                <a:gd name="T60" fmla="*/ 10 w 221"/>
                <a:gd name="T61" fmla="*/ 51 h 174"/>
                <a:gd name="T62" fmla="*/ 14 w 221"/>
                <a:gd name="T63" fmla="*/ 42 h 174"/>
                <a:gd name="T64" fmla="*/ 19 w 221"/>
                <a:gd name="T65" fmla="*/ 16 h 174"/>
                <a:gd name="T66" fmla="*/ 32 w 221"/>
                <a:gd name="T67" fmla="*/ 1 h 174"/>
                <a:gd name="T68" fmla="*/ 45 w 221"/>
                <a:gd name="T69" fmla="*/ 6 h 174"/>
                <a:gd name="T70" fmla="*/ 52 w 221"/>
                <a:gd name="T71" fmla="*/ 1 h 174"/>
                <a:gd name="T72" fmla="*/ 52 w 221"/>
                <a:gd name="T73" fmla="*/ 8 h 174"/>
                <a:gd name="T74" fmla="*/ 53 w 221"/>
                <a:gd name="T75" fmla="*/ 31 h 174"/>
                <a:gd name="T76" fmla="*/ 62 w 221"/>
                <a:gd name="T77" fmla="*/ 40 h 174"/>
                <a:gd name="T78" fmla="*/ 82 w 221"/>
                <a:gd name="T79" fmla="*/ 55 h 174"/>
                <a:gd name="T80" fmla="*/ 97 w 221"/>
                <a:gd name="T81" fmla="*/ 63 h 174"/>
                <a:gd name="T82" fmla="*/ 116 w 221"/>
                <a:gd name="T83" fmla="*/ 69 h 174"/>
                <a:gd name="T84" fmla="*/ 121 w 221"/>
                <a:gd name="T85" fmla="*/ 81 h 174"/>
                <a:gd name="T86" fmla="*/ 157 w 221"/>
                <a:gd name="T87" fmla="*/ 114 h 174"/>
                <a:gd name="T88" fmla="*/ 171 w 221"/>
                <a:gd name="T89" fmla="*/ 122 h 174"/>
                <a:gd name="T90" fmla="*/ 191 w 221"/>
                <a:gd name="T91" fmla="*/ 120 h 1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1"/>
                <a:gd name="T139" fmla="*/ 0 h 174"/>
                <a:gd name="T140" fmla="*/ 221 w 221"/>
                <a:gd name="T141" fmla="*/ 174 h 1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1" h="174">
                  <a:moveTo>
                    <a:pt x="191" y="120"/>
                  </a:moveTo>
                  <a:lnTo>
                    <a:pt x="197" y="126"/>
                  </a:lnTo>
                  <a:lnTo>
                    <a:pt x="200" y="127"/>
                  </a:lnTo>
                  <a:lnTo>
                    <a:pt x="204" y="130"/>
                  </a:lnTo>
                  <a:lnTo>
                    <a:pt x="212" y="132"/>
                  </a:lnTo>
                  <a:lnTo>
                    <a:pt x="221" y="136"/>
                  </a:lnTo>
                  <a:lnTo>
                    <a:pt x="214" y="145"/>
                  </a:lnTo>
                  <a:lnTo>
                    <a:pt x="210" y="149"/>
                  </a:lnTo>
                  <a:lnTo>
                    <a:pt x="209" y="152"/>
                  </a:lnTo>
                  <a:lnTo>
                    <a:pt x="206" y="154"/>
                  </a:lnTo>
                  <a:lnTo>
                    <a:pt x="201" y="162"/>
                  </a:lnTo>
                  <a:lnTo>
                    <a:pt x="199" y="166"/>
                  </a:lnTo>
                  <a:lnTo>
                    <a:pt x="197" y="169"/>
                  </a:lnTo>
                  <a:lnTo>
                    <a:pt x="193" y="174"/>
                  </a:lnTo>
                  <a:lnTo>
                    <a:pt x="184" y="170"/>
                  </a:lnTo>
                  <a:lnTo>
                    <a:pt x="179" y="169"/>
                  </a:lnTo>
                  <a:lnTo>
                    <a:pt x="178" y="169"/>
                  </a:lnTo>
                  <a:lnTo>
                    <a:pt x="172" y="166"/>
                  </a:lnTo>
                  <a:lnTo>
                    <a:pt x="167" y="164"/>
                  </a:lnTo>
                  <a:lnTo>
                    <a:pt x="157" y="160"/>
                  </a:lnTo>
                  <a:lnTo>
                    <a:pt x="152" y="158"/>
                  </a:lnTo>
                  <a:lnTo>
                    <a:pt x="146" y="156"/>
                  </a:lnTo>
                  <a:lnTo>
                    <a:pt x="136" y="153"/>
                  </a:lnTo>
                  <a:lnTo>
                    <a:pt x="136" y="152"/>
                  </a:lnTo>
                  <a:lnTo>
                    <a:pt x="128" y="149"/>
                  </a:lnTo>
                  <a:lnTo>
                    <a:pt x="124" y="148"/>
                  </a:lnTo>
                  <a:lnTo>
                    <a:pt x="115" y="144"/>
                  </a:lnTo>
                  <a:lnTo>
                    <a:pt x="110" y="143"/>
                  </a:lnTo>
                  <a:lnTo>
                    <a:pt x="104" y="140"/>
                  </a:lnTo>
                  <a:lnTo>
                    <a:pt x="99" y="139"/>
                  </a:lnTo>
                  <a:lnTo>
                    <a:pt x="91" y="140"/>
                  </a:lnTo>
                  <a:lnTo>
                    <a:pt x="85" y="140"/>
                  </a:lnTo>
                  <a:lnTo>
                    <a:pt x="76" y="141"/>
                  </a:lnTo>
                  <a:lnTo>
                    <a:pt x="70" y="143"/>
                  </a:lnTo>
                  <a:lnTo>
                    <a:pt x="64" y="144"/>
                  </a:lnTo>
                  <a:lnTo>
                    <a:pt x="57" y="137"/>
                  </a:lnTo>
                  <a:lnTo>
                    <a:pt x="51" y="131"/>
                  </a:lnTo>
                  <a:lnTo>
                    <a:pt x="45" y="127"/>
                  </a:lnTo>
                  <a:lnTo>
                    <a:pt x="43" y="124"/>
                  </a:lnTo>
                  <a:lnTo>
                    <a:pt x="35" y="128"/>
                  </a:lnTo>
                  <a:lnTo>
                    <a:pt x="32" y="130"/>
                  </a:lnTo>
                  <a:lnTo>
                    <a:pt x="26" y="133"/>
                  </a:lnTo>
                  <a:lnTo>
                    <a:pt x="15" y="139"/>
                  </a:lnTo>
                  <a:lnTo>
                    <a:pt x="13" y="133"/>
                  </a:lnTo>
                  <a:lnTo>
                    <a:pt x="11" y="130"/>
                  </a:lnTo>
                  <a:lnTo>
                    <a:pt x="5" y="119"/>
                  </a:lnTo>
                  <a:lnTo>
                    <a:pt x="2" y="109"/>
                  </a:lnTo>
                  <a:lnTo>
                    <a:pt x="6" y="107"/>
                  </a:lnTo>
                  <a:lnTo>
                    <a:pt x="6" y="103"/>
                  </a:lnTo>
                  <a:lnTo>
                    <a:pt x="6" y="98"/>
                  </a:lnTo>
                  <a:lnTo>
                    <a:pt x="6" y="95"/>
                  </a:lnTo>
                  <a:lnTo>
                    <a:pt x="4" y="93"/>
                  </a:lnTo>
                  <a:lnTo>
                    <a:pt x="1" y="89"/>
                  </a:lnTo>
                  <a:lnTo>
                    <a:pt x="2" y="85"/>
                  </a:lnTo>
                  <a:lnTo>
                    <a:pt x="0" y="80"/>
                  </a:lnTo>
                  <a:lnTo>
                    <a:pt x="10" y="77"/>
                  </a:lnTo>
                  <a:lnTo>
                    <a:pt x="11" y="68"/>
                  </a:lnTo>
                  <a:lnTo>
                    <a:pt x="13" y="63"/>
                  </a:lnTo>
                  <a:lnTo>
                    <a:pt x="8" y="51"/>
                  </a:lnTo>
                  <a:lnTo>
                    <a:pt x="9" y="51"/>
                  </a:lnTo>
                  <a:lnTo>
                    <a:pt x="10" y="51"/>
                  </a:lnTo>
                  <a:lnTo>
                    <a:pt x="17" y="44"/>
                  </a:lnTo>
                  <a:lnTo>
                    <a:pt x="14" y="42"/>
                  </a:lnTo>
                  <a:lnTo>
                    <a:pt x="13" y="39"/>
                  </a:lnTo>
                  <a:lnTo>
                    <a:pt x="19" y="16"/>
                  </a:lnTo>
                  <a:lnTo>
                    <a:pt x="26" y="9"/>
                  </a:lnTo>
                  <a:lnTo>
                    <a:pt x="32" y="1"/>
                  </a:lnTo>
                  <a:lnTo>
                    <a:pt x="44" y="6"/>
                  </a:lnTo>
                  <a:lnTo>
                    <a:pt x="45" y="6"/>
                  </a:lnTo>
                  <a:lnTo>
                    <a:pt x="47" y="0"/>
                  </a:lnTo>
                  <a:lnTo>
                    <a:pt x="52" y="1"/>
                  </a:lnTo>
                  <a:lnTo>
                    <a:pt x="52" y="3"/>
                  </a:lnTo>
                  <a:lnTo>
                    <a:pt x="52" y="8"/>
                  </a:lnTo>
                  <a:lnTo>
                    <a:pt x="52" y="20"/>
                  </a:lnTo>
                  <a:lnTo>
                    <a:pt x="53" y="31"/>
                  </a:lnTo>
                  <a:lnTo>
                    <a:pt x="56" y="39"/>
                  </a:lnTo>
                  <a:lnTo>
                    <a:pt x="62" y="40"/>
                  </a:lnTo>
                  <a:lnTo>
                    <a:pt x="70" y="51"/>
                  </a:lnTo>
                  <a:lnTo>
                    <a:pt x="82" y="55"/>
                  </a:lnTo>
                  <a:lnTo>
                    <a:pt x="82" y="63"/>
                  </a:lnTo>
                  <a:lnTo>
                    <a:pt x="97" y="63"/>
                  </a:lnTo>
                  <a:lnTo>
                    <a:pt x="103" y="76"/>
                  </a:lnTo>
                  <a:lnTo>
                    <a:pt x="116" y="69"/>
                  </a:lnTo>
                  <a:lnTo>
                    <a:pt x="121" y="81"/>
                  </a:lnTo>
                  <a:lnTo>
                    <a:pt x="157" y="114"/>
                  </a:lnTo>
                  <a:lnTo>
                    <a:pt x="169" y="120"/>
                  </a:lnTo>
                  <a:lnTo>
                    <a:pt x="171" y="122"/>
                  </a:lnTo>
                  <a:lnTo>
                    <a:pt x="178" y="122"/>
                  </a:lnTo>
                  <a:lnTo>
                    <a:pt x="191" y="12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57" name="Freeform 70"/>
            <p:cNvSpPr>
              <a:spLocks/>
            </p:cNvSpPr>
            <p:nvPr/>
          </p:nvSpPr>
          <p:spPr bwMode="auto">
            <a:xfrm>
              <a:off x="5948855" y="1298716"/>
              <a:ext cx="291970" cy="442268"/>
            </a:xfrm>
            <a:custGeom>
              <a:avLst/>
              <a:gdLst>
                <a:gd name="T0" fmla="*/ 183 w 184"/>
                <a:gd name="T1" fmla="*/ 17 h 278"/>
                <a:gd name="T2" fmla="*/ 182 w 184"/>
                <a:gd name="T3" fmla="*/ 25 h 278"/>
                <a:gd name="T4" fmla="*/ 178 w 184"/>
                <a:gd name="T5" fmla="*/ 33 h 278"/>
                <a:gd name="T6" fmla="*/ 175 w 184"/>
                <a:gd name="T7" fmla="*/ 38 h 278"/>
                <a:gd name="T8" fmla="*/ 170 w 184"/>
                <a:gd name="T9" fmla="*/ 43 h 278"/>
                <a:gd name="T10" fmla="*/ 166 w 184"/>
                <a:gd name="T11" fmla="*/ 43 h 278"/>
                <a:gd name="T12" fmla="*/ 162 w 184"/>
                <a:gd name="T13" fmla="*/ 51 h 278"/>
                <a:gd name="T14" fmla="*/ 161 w 184"/>
                <a:gd name="T15" fmla="*/ 55 h 278"/>
                <a:gd name="T16" fmla="*/ 159 w 184"/>
                <a:gd name="T17" fmla="*/ 63 h 278"/>
                <a:gd name="T18" fmla="*/ 165 w 184"/>
                <a:gd name="T19" fmla="*/ 64 h 278"/>
                <a:gd name="T20" fmla="*/ 167 w 184"/>
                <a:gd name="T21" fmla="*/ 73 h 278"/>
                <a:gd name="T22" fmla="*/ 166 w 184"/>
                <a:gd name="T23" fmla="*/ 84 h 278"/>
                <a:gd name="T24" fmla="*/ 158 w 184"/>
                <a:gd name="T25" fmla="*/ 92 h 278"/>
                <a:gd name="T26" fmla="*/ 162 w 184"/>
                <a:gd name="T27" fmla="*/ 96 h 278"/>
                <a:gd name="T28" fmla="*/ 162 w 184"/>
                <a:gd name="T29" fmla="*/ 108 h 278"/>
                <a:gd name="T30" fmla="*/ 162 w 184"/>
                <a:gd name="T31" fmla="*/ 113 h 278"/>
                <a:gd name="T32" fmla="*/ 162 w 184"/>
                <a:gd name="T33" fmla="*/ 119 h 278"/>
                <a:gd name="T34" fmla="*/ 161 w 184"/>
                <a:gd name="T35" fmla="*/ 123 h 278"/>
                <a:gd name="T36" fmla="*/ 161 w 184"/>
                <a:gd name="T37" fmla="*/ 127 h 278"/>
                <a:gd name="T38" fmla="*/ 162 w 184"/>
                <a:gd name="T39" fmla="*/ 128 h 278"/>
                <a:gd name="T40" fmla="*/ 163 w 184"/>
                <a:gd name="T41" fmla="*/ 130 h 278"/>
                <a:gd name="T42" fmla="*/ 166 w 184"/>
                <a:gd name="T43" fmla="*/ 132 h 278"/>
                <a:gd name="T44" fmla="*/ 163 w 184"/>
                <a:gd name="T45" fmla="*/ 138 h 278"/>
                <a:gd name="T46" fmla="*/ 163 w 184"/>
                <a:gd name="T47" fmla="*/ 143 h 278"/>
                <a:gd name="T48" fmla="*/ 162 w 184"/>
                <a:gd name="T49" fmla="*/ 147 h 278"/>
                <a:gd name="T50" fmla="*/ 161 w 184"/>
                <a:gd name="T51" fmla="*/ 148 h 278"/>
                <a:gd name="T52" fmla="*/ 161 w 184"/>
                <a:gd name="T53" fmla="*/ 156 h 278"/>
                <a:gd name="T54" fmla="*/ 161 w 184"/>
                <a:gd name="T55" fmla="*/ 157 h 278"/>
                <a:gd name="T56" fmla="*/ 161 w 184"/>
                <a:gd name="T57" fmla="*/ 166 h 278"/>
                <a:gd name="T58" fmla="*/ 159 w 184"/>
                <a:gd name="T59" fmla="*/ 172 h 278"/>
                <a:gd name="T60" fmla="*/ 166 w 184"/>
                <a:gd name="T61" fmla="*/ 195 h 278"/>
                <a:gd name="T62" fmla="*/ 169 w 184"/>
                <a:gd name="T63" fmla="*/ 207 h 278"/>
                <a:gd name="T64" fmla="*/ 169 w 184"/>
                <a:gd name="T65" fmla="*/ 210 h 278"/>
                <a:gd name="T66" fmla="*/ 170 w 184"/>
                <a:gd name="T67" fmla="*/ 217 h 278"/>
                <a:gd name="T68" fmla="*/ 174 w 184"/>
                <a:gd name="T69" fmla="*/ 224 h 278"/>
                <a:gd name="T70" fmla="*/ 176 w 184"/>
                <a:gd name="T71" fmla="*/ 229 h 278"/>
                <a:gd name="T72" fmla="*/ 176 w 184"/>
                <a:gd name="T73" fmla="*/ 235 h 278"/>
                <a:gd name="T74" fmla="*/ 175 w 184"/>
                <a:gd name="T75" fmla="*/ 237 h 278"/>
                <a:gd name="T76" fmla="*/ 171 w 184"/>
                <a:gd name="T77" fmla="*/ 262 h 278"/>
                <a:gd name="T78" fmla="*/ 171 w 184"/>
                <a:gd name="T79" fmla="*/ 263 h 278"/>
                <a:gd name="T80" fmla="*/ 170 w 184"/>
                <a:gd name="T81" fmla="*/ 266 h 278"/>
                <a:gd name="T82" fmla="*/ 166 w 184"/>
                <a:gd name="T83" fmla="*/ 270 h 278"/>
                <a:gd name="T84" fmla="*/ 155 w 184"/>
                <a:gd name="T85" fmla="*/ 267 h 278"/>
                <a:gd name="T86" fmla="*/ 149 w 184"/>
                <a:gd name="T87" fmla="*/ 271 h 278"/>
                <a:gd name="T88" fmla="*/ 116 w 184"/>
                <a:gd name="T89" fmla="*/ 276 h 278"/>
                <a:gd name="T90" fmla="*/ 82 w 184"/>
                <a:gd name="T91" fmla="*/ 250 h 278"/>
                <a:gd name="T92" fmla="*/ 65 w 184"/>
                <a:gd name="T93" fmla="*/ 217 h 278"/>
                <a:gd name="T94" fmla="*/ 15 w 184"/>
                <a:gd name="T95" fmla="*/ 164 h 278"/>
                <a:gd name="T96" fmla="*/ 19 w 184"/>
                <a:gd name="T97" fmla="*/ 156 h 278"/>
                <a:gd name="T98" fmla="*/ 26 w 184"/>
                <a:gd name="T99" fmla="*/ 113 h 278"/>
                <a:gd name="T100" fmla="*/ 19 w 184"/>
                <a:gd name="T101" fmla="*/ 106 h 278"/>
                <a:gd name="T102" fmla="*/ 4 w 184"/>
                <a:gd name="T103" fmla="*/ 85 h 278"/>
                <a:gd name="T104" fmla="*/ 61 w 184"/>
                <a:gd name="T105" fmla="*/ 51 h 278"/>
                <a:gd name="T106" fmla="*/ 115 w 184"/>
                <a:gd name="T107" fmla="*/ 47 h 278"/>
                <a:gd name="T108" fmla="*/ 136 w 184"/>
                <a:gd name="T109" fmla="*/ 0 h 278"/>
                <a:gd name="T110" fmla="*/ 154 w 184"/>
                <a:gd name="T111" fmla="*/ 13 h 278"/>
                <a:gd name="T112" fmla="*/ 183 w 184"/>
                <a:gd name="T113" fmla="*/ 15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4"/>
                <a:gd name="T172" fmla="*/ 0 h 278"/>
                <a:gd name="T173" fmla="*/ 184 w 184"/>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4" h="278">
                  <a:moveTo>
                    <a:pt x="184" y="15"/>
                  </a:moveTo>
                  <a:lnTo>
                    <a:pt x="183" y="15"/>
                  </a:lnTo>
                  <a:lnTo>
                    <a:pt x="182" y="16"/>
                  </a:lnTo>
                  <a:lnTo>
                    <a:pt x="183" y="17"/>
                  </a:lnTo>
                  <a:lnTo>
                    <a:pt x="183" y="21"/>
                  </a:lnTo>
                  <a:lnTo>
                    <a:pt x="183" y="22"/>
                  </a:lnTo>
                  <a:lnTo>
                    <a:pt x="182" y="22"/>
                  </a:lnTo>
                  <a:lnTo>
                    <a:pt x="182" y="25"/>
                  </a:lnTo>
                  <a:lnTo>
                    <a:pt x="179" y="26"/>
                  </a:lnTo>
                  <a:lnTo>
                    <a:pt x="179" y="32"/>
                  </a:lnTo>
                  <a:lnTo>
                    <a:pt x="178" y="33"/>
                  </a:lnTo>
                  <a:lnTo>
                    <a:pt x="176" y="33"/>
                  </a:lnTo>
                  <a:lnTo>
                    <a:pt x="176" y="36"/>
                  </a:lnTo>
                  <a:lnTo>
                    <a:pt x="176" y="38"/>
                  </a:lnTo>
                  <a:lnTo>
                    <a:pt x="175" y="38"/>
                  </a:lnTo>
                  <a:lnTo>
                    <a:pt x="174" y="41"/>
                  </a:lnTo>
                  <a:lnTo>
                    <a:pt x="170" y="43"/>
                  </a:lnTo>
                  <a:lnTo>
                    <a:pt x="166" y="43"/>
                  </a:lnTo>
                  <a:lnTo>
                    <a:pt x="165" y="45"/>
                  </a:lnTo>
                  <a:lnTo>
                    <a:pt x="162" y="51"/>
                  </a:lnTo>
                  <a:lnTo>
                    <a:pt x="161" y="55"/>
                  </a:lnTo>
                  <a:lnTo>
                    <a:pt x="158" y="60"/>
                  </a:lnTo>
                  <a:lnTo>
                    <a:pt x="159" y="63"/>
                  </a:lnTo>
                  <a:lnTo>
                    <a:pt x="162" y="63"/>
                  </a:lnTo>
                  <a:lnTo>
                    <a:pt x="165" y="64"/>
                  </a:lnTo>
                  <a:lnTo>
                    <a:pt x="166" y="71"/>
                  </a:lnTo>
                  <a:lnTo>
                    <a:pt x="167" y="73"/>
                  </a:lnTo>
                  <a:lnTo>
                    <a:pt x="169" y="73"/>
                  </a:lnTo>
                  <a:lnTo>
                    <a:pt x="166" y="84"/>
                  </a:lnTo>
                  <a:lnTo>
                    <a:pt x="161" y="91"/>
                  </a:lnTo>
                  <a:lnTo>
                    <a:pt x="159" y="92"/>
                  </a:lnTo>
                  <a:lnTo>
                    <a:pt x="158" y="92"/>
                  </a:lnTo>
                  <a:lnTo>
                    <a:pt x="158" y="94"/>
                  </a:lnTo>
                  <a:lnTo>
                    <a:pt x="161" y="96"/>
                  </a:lnTo>
                  <a:lnTo>
                    <a:pt x="162" y="96"/>
                  </a:lnTo>
                  <a:lnTo>
                    <a:pt x="163" y="98"/>
                  </a:lnTo>
                  <a:lnTo>
                    <a:pt x="163" y="100"/>
                  </a:lnTo>
                  <a:lnTo>
                    <a:pt x="163" y="101"/>
                  </a:lnTo>
                  <a:lnTo>
                    <a:pt x="162" y="108"/>
                  </a:lnTo>
                  <a:lnTo>
                    <a:pt x="162" y="109"/>
                  </a:lnTo>
                  <a:lnTo>
                    <a:pt x="165" y="111"/>
                  </a:lnTo>
                  <a:lnTo>
                    <a:pt x="162" y="113"/>
                  </a:lnTo>
                  <a:lnTo>
                    <a:pt x="162" y="114"/>
                  </a:lnTo>
                  <a:lnTo>
                    <a:pt x="162" y="117"/>
                  </a:lnTo>
                  <a:lnTo>
                    <a:pt x="162" y="119"/>
                  </a:lnTo>
                  <a:lnTo>
                    <a:pt x="162" y="121"/>
                  </a:lnTo>
                  <a:lnTo>
                    <a:pt x="161" y="123"/>
                  </a:lnTo>
                  <a:lnTo>
                    <a:pt x="161" y="125"/>
                  </a:lnTo>
                  <a:lnTo>
                    <a:pt x="161" y="126"/>
                  </a:lnTo>
                  <a:lnTo>
                    <a:pt x="161" y="127"/>
                  </a:lnTo>
                  <a:lnTo>
                    <a:pt x="163" y="127"/>
                  </a:lnTo>
                  <a:lnTo>
                    <a:pt x="162" y="128"/>
                  </a:lnTo>
                  <a:lnTo>
                    <a:pt x="162" y="130"/>
                  </a:lnTo>
                  <a:lnTo>
                    <a:pt x="163" y="130"/>
                  </a:lnTo>
                  <a:lnTo>
                    <a:pt x="165" y="130"/>
                  </a:lnTo>
                  <a:lnTo>
                    <a:pt x="166" y="131"/>
                  </a:lnTo>
                  <a:lnTo>
                    <a:pt x="166" y="132"/>
                  </a:lnTo>
                  <a:lnTo>
                    <a:pt x="166" y="134"/>
                  </a:lnTo>
                  <a:lnTo>
                    <a:pt x="165" y="134"/>
                  </a:lnTo>
                  <a:lnTo>
                    <a:pt x="163" y="138"/>
                  </a:lnTo>
                  <a:lnTo>
                    <a:pt x="165" y="139"/>
                  </a:lnTo>
                  <a:lnTo>
                    <a:pt x="165" y="142"/>
                  </a:lnTo>
                  <a:lnTo>
                    <a:pt x="163" y="143"/>
                  </a:lnTo>
                  <a:lnTo>
                    <a:pt x="162" y="144"/>
                  </a:lnTo>
                  <a:lnTo>
                    <a:pt x="162" y="147"/>
                  </a:lnTo>
                  <a:lnTo>
                    <a:pt x="161" y="148"/>
                  </a:lnTo>
                  <a:lnTo>
                    <a:pt x="161" y="152"/>
                  </a:lnTo>
                  <a:lnTo>
                    <a:pt x="161" y="155"/>
                  </a:lnTo>
                  <a:lnTo>
                    <a:pt x="161" y="156"/>
                  </a:lnTo>
                  <a:lnTo>
                    <a:pt x="161" y="157"/>
                  </a:lnTo>
                  <a:lnTo>
                    <a:pt x="161" y="160"/>
                  </a:lnTo>
                  <a:lnTo>
                    <a:pt x="162" y="163"/>
                  </a:lnTo>
                  <a:lnTo>
                    <a:pt x="162" y="165"/>
                  </a:lnTo>
                  <a:lnTo>
                    <a:pt x="161" y="166"/>
                  </a:lnTo>
                  <a:lnTo>
                    <a:pt x="161" y="170"/>
                  </a:lnTo>
                  <a:lnTo>
                    <a:pt x="159" y="172"/>
                  </a:lnTo>
                  <a:lnTo>
                    <a:pt x="162" y="182"/>
                  </a:lnTo>
                  <a:lnTo>
                    <a:pt x="161" y="185"/>
                  </a:lnTo>
                  <a:lnTo>
                    <a:pt x="161" y="187"/>
                  </a:lnTo>
                  <a:lnTo>
                    <a:pt x="166" y="195"/>
                  </a:lnTo>
                  <a:lnTo>
                    <a:pt x="166" y="197"/>
                  </a:lnTo>
                  <a:lnTo>
                    <a:pt x="169" y="202"/>
                  </a:lnTo>
                  <a:lnTo>
                    <a:pt x="169" y="207"/>
                  </a:lnTo>
                  <a:lnTo>
                    <a:pt x="167" y="210"/>
                  </a:lnTo>
                  <a:lnTo>
                    <a:pt x="169" y="210"/>
                  </a:lnTo>
                  <a:lnTo>
                    <a:pt x="169" y="211"/>
                  </a:lnTo>
                  <a:lnTo>
                    <a:pt x="170" y="216"/>
                  </a:lnTo>
                  <a:lnTo>
                    <a:pt x="170" y="217"/>
                  </a:lnTo>
                  <a:lnTo>
                    <a:pt x="174" y="223"/>
                  </a:lnTo>
                  <a:lnTo>
                    <a:pt x="174" y="224"/>
                  </a:lnTo>
                  <a:lnTo>
                    <a:pt x="174" y="229"/>
                  </a:lnTo>
                  <a:lnTo>
                    <a:pt x="176" y="229"/>
                  </a:lnTo>
                  <a:lnTo>
                    <a:pt x="176" y="231"/>
                  </a:lnTo>
                  <a:lnTo>
                    <a:pt x="178" y="232"/>
                  </a:lnTo>
                  <a:lnTo>
                    <a:pt x="176" y="235"/>
                  </a:lnTo>
                  <a:lnTo>
                    <a:pt x="176" y="236"/>
                  </a:lnTo>
                  <a:lnTo>
                    <a:pt x="175" y="237"/>
                  </a:lnTo>
                  <a:lnTo>
                    <a:pt x="173" y="244"/>
                  </a:lnTo>
                  <a:lnTo>
                    <a:pt x="174" y="246"/>
                  </a:lnTo>
                  <a:lnTo>
                    <a:pt x="173" y="250"/>
                  </a:lnTo>
                  <a:lnTo>
                    <a:pt x="171" y="262"/>
                  </a:lnTo>
                  <a:lnTo>
                    <a:pt x="171" y="263"/>
                  </a:lnTo>
                  <a:lnTo>
                    <a:pt x="170" y="265"/>
                  </a:lnTo>
                  <a:lnTo>
                    <a:pt x="170" y="266"/>
                  </a:lnTo>
                  <a:lnTo>
                    <a:pt x="169" y="267"/>
                  </a:lnTo>
                  <a:lnTo>
                    <a:pt x="167" y="270"/>
                  </a:lnTo>
                  <a:lnTo>
                    <a:pt x="166" y="270"/>
                  </a:lnTo>
                  <a:lnTo>
                    <a:pt x="165" y="270"/>
                  </a:lnTo>
                  <a:lnTo>
                    <a:pt x="161" y="270"/>
                  </a:lnTo>
                  <a:lnTo>
                    <a:pt x="155" y="267"/>
                  </a:lnTo>
                  <a:lnTo>
                    <a:pt x="154" y="267"/>
                  </a:lnTo>
                  <a:lnTo>
                    <a:pt x="149" y="271"/>
                  </a:lnTo>
                  <a:lnTo>
                    <a:pt x="148" y="272"/>
                  </a:lnTo>
                  <a:lnTo>
                    <a:pt x="128" y="278"/>
                  </a:lnTo>
                  <a:lnTo>
                    <a:pt x="116" y="276"/>
                  </a:lnTo>
                  <a:lnTo>
                    <a:pt x="110" y="263"/>
                  </a:lnTo>
                  <a:lnTo>
                    <a:pt x="108" y="262"/>
                  </a:lnTo>
                  <a:lnTo>
                    <a:pt x="99" y="258"/>
                  </a:lnTo>
                  <a:lnTo>
                    <a:pt x="82" y="250"/>
                  </a:lnTo>
                  <a:lnTo>
                    <a:pt x="78" y="248"/>
                  </a:lnTo>
                  <a:lnTo>
                    <a:pt x="73" y="236"/>
                  </a:lnTo>
                  <a:lnTo>
                    <a:pt x="66" y="219"/>
                  </a:lnTo>
                  <a:lnTo>
                    <a:pt x="65" y="217"/>
                  </a:lnTo>
                  <a:lnTo>
                    <a:pt x="60" y="214"/>
                  </a:lnTo>
                  <a:lnTo>
                    <a:pt x="36" y="198"/>
                  </a:lnTo>
                  <a:lnTo>
                    <a:pt x="25" y="169"/>
                  </a:lnTo>
                  <a:lnTo>
                    <a:pt x="15" y="164"/>
                  </a:lnTo>
                  <a:lnTo>
                    <a:pt x="15" y="163"/>
                  </a:lnTo>
                  <a:lnTo>
                    <a:pt x="15" y="159"/>
                  </a:lnTo>
                  <a:lnTo>
                    <a:pt x="19" y="157"/>
                  </a:lnTo>
                  <a:lnTo>
                    <a:pt x="19" y="156"/>
                  </a:lnTo>
                  <a:lnTo>
                    <a:pt x="23" y="147"/>
                  </a:lnTo>
                  <a:lnTo>
                    <a:pt x="21" y="140"/>
                  </a:lnTo>
                  <a:lnTo>
                    <a:pt x="19" y="139"/>
                  </a:lnTo>
                  <a:lnTo>
                    <a:pt x="26" y="113"/>
                  </a:lnTo>
                  <a:lnTo>
                    <a:pt x="26" y="111"/>
                  </a:lnTo>
                  <a:lnTo>
                    <a:pt x="22" y="109"/>
                  </a:lnTo>
                  <a:lnTo>
                    <a:pt x="21" y="109"/>
                  </a:lnTo>
                  <a:lnTo>
                    <a:pt x="19" y="106"/>
                  </a:lnTo>
                  <a:lnTo>
                    <a:pt x="17" y="98"/>
                  </a:lnTo>
                  <a:lnTo>
                    <a:pt x="15" y="100"/>
                  </a:lnTo>
                  <a:lnTo>
                    <a:pt x="14" y="101"/>
                  </a:lnTo>
                  <a:lnTo>
                    <a:pt x="4" y="85"/>
                  </a:lnTo>
                  <a:lnTo>
                    <a:pt x="4" y="76"/>
                  </a:lnTo>
                  <a:lnTo>
                    <a:pt x="0" y="49"/>
                  </a:lnTo>
                  <a:lnTo>
                    <a:pt x="32" y="41"/>
                  </a:lnTo>
                  <a:lnTo>
                    <a:pt x="61" y="51"/>
                  </a:lnTo>
                  <a:lnTo>
                    <a:pt x="70" y="54"/>
                  </a:lnTo>
                  <a:lnTo>
                    <a:pt x="95" y="54"/>
                  </a:lnTo>
                  <a:lnTo>
                    <a:pt x="97" y="54"/>
                  </a:lnTo>
                  <a:lnTo>
                    <a:pt x="115" y="47"/>
                  </a:lnTo>
                  <a:lnTo>
                    <a:pt x="118" y="46"/>
                  </a:lnTo>
                  <a:lnTo>
                    <a:pt x="119" y="41"/>
                  </a:lnTo>
                  <a:lnTo>
                    <a:pt x="125" y="28"/>
                  </a:lnTo>
                  <a:lnTo>
                    <a:pt x="136" y="0"/>
                  </a:lnTo>
                  <a:lnTo>
                    <a:pt x="141" y="3"/>
                  </a:lnTo>
                  <a:lnTo>
                    <a:pt x="141" y="11"/>
                  </a:lnTo>
                  <a:lnTo>
                    <a:pt x="148" y="9"/>
                  </a:lnTo>
                  <a:lnTo>
                    <a:pt x="154" y="13"/>
                  </a:lnTo>
                  <a:lnTo>
                    <a:pt x="166" y="9"/>
                  </a:lnTo>
                  <a:lnTo>
                    <a:pt x="170" y="17"/>
                  </a:lnTo>
                  <a:lnTo>
                    <a:pt x="182" y="15"/>
                  </a:lnTo>
                  <a:lnTo>
                    <a:pt x="183" y="15"/>
                  </a:lnTo>
                  <a:lnTo>
                    <a:pt x="184" y="1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58" name="Freeform 71"/>
            <p:cNvSpPr>
              <a:spLocks/>
            </p:cNvSpPr>
            <p:nvPr/>
          </p:nvSpPr>
          <p:spPr bwMode="auto">
            <a:xfrm>
              <a:off x="2984428" y="6163677"/>
              <a:ext cx="94693" cy="108532"/>
            </a:xfrm>
            <a:custGeom>
              <a:avLst/>
              <a:gdLst>
                <a:gd name="T0" fmla="*/ 27 w 60"/>
                <a:gd name="T1" fmla="*/ 2 h 69"/>
                <a:gd name="T2" fmla="*/ 27 w 60"/>
                <a:gd name="T3" fmla="*/ 8 h 69"/>
                <a:gd name="T4" fmla="*/ 25 w 60"/>
                <a:gd name="T5" fmla="*/ 13 h 69"/>
                <a:gd name="T6" fmla="*/ 24 w 60"/>
                <a:gd name="T7" fmla="*/ 14 h 69"/>
                <a:gd name="T8" fmla="*/ 25 w 60"/>
                <a:gd name="T9" fmla="*/ 16 h 69"/>
                <a:gd name="T10" fmla="*/ 26 w 60"/>
                <a:gd name="T11" fmla="*/ 16 h 69"/>
                <a:gd name="T12" fmla="*/ 30 w 60"/>
                <a:gd name="T13" fmla="*/ 19 h 69"/>
                <a:gd name="T14" fmla="*/ 39 w 60"/>
                <a:gd name="T15" fmla="*/ 25 h 69"/>
                <a:gd name="T16" fmla="*/ 37 w 60"/>
                <a:gd name="T17" fmla="*/ 34 h 69"/>
                <a:gd name="T18" fmla="*/ 44 w 60"/>
                <a:gd name="T19" fmla="*/ 44 h 69"/>
                <a:gd name="T20" fmla="*/ 47 w 60"/>
                <a:gd name="T21" fmla="*/ 36 h 69"/>
                <a:gd name="T22" fmla="*/ 59 w 60"/>
                <a:gd name="T23" fmla="*/ 29 h 69"/>
                <a:gd name="T24" fmla="*/ 58 w 60"/>
                <a:gd name="T25" fmla="*/ 36 h 69"/>
                <a:gd name="T26" fmla="*/ 58 w 60"/>
                <a:gd name="T27" fmla="*/ 44 h 69"/>
                <a:gd name="T28" fmla="*/ 60 w 60"/>
                <a:gd name="T29" fmla="*/ 47 h 69"/>
                <a:gd name="T30" fmla="*/ 55 w 60"/>
                <a:gd name="T31" fmla="*/ 52 h 69"/>
                <a:gd name="T32" fmla="*/ 51 w 60"/>
                <a:gd name="T33" fmla="*/ 56 h 69"/>
                <a:gd name="T34" fmla="*/ 43 w 60"/>
                <a:gd name="T35" fmla="*/ 69 h 69"/>
                <a:gd name="T36" fmla="*/ 39 w 60"/>
                <a:gd name="T37" fmla="*/ 68 h 69"/>
                <a:gd name="T38" fmla="*/ 38 w 60"/>
                <a:gd name="T39" fmla="*/ 67 h 69"/>
                <a:gd name="T40" fmla="*/ 38 w 60"/>
                <a:gd name="T41" fmla="*/ 67 h 69"/>
                <a:gd name="T42" fmla="*/ 34 w 60"/>
                <a:gd name="T43" fmla="*/ 59 h 69"/>
                <a:gd name="T44" fmla="*/ 30 w 60"/>
                <a:gd name="T45" fmla="*/ 60 h 69"/>
                <a:gd name="T46" fmla="*/ 29 w 60"/>
                <a:gd name="T47" fmla="*/ 61 h 69"/>
                <a:gd name="T48" fmla="*/ 20 w 60"/>
                <a:gd name="T49" fmla="*/ 57 h 69"/>
                <a:gd name="T50" fmla="*/ 18 w 60"/>
                <a:gd name="T51" fmla="*/ 63 h 69"/>
                <a:gd name="T52" fmla="*/ 13 w 60"/>
                <a:gd name="T53" fmla="*/ 65 h 69"/>
                <a:gd name="T54" fmla="*/ 5 w 60"/>
                <a:gd name="T55" fmla="*/ 53 h 69"/>
                <a:gd name="T56" fmla="*/ 12 w 60"/>
                <a:gd name="T57" fmla="*/ 46 h 69"/>
                <a:gd name="T58" fmla="*/ 10 w 60"/>
                <a:gd name="T59" fmla="*/ 38 h 69"/>
                <a:gd name="T60" fmla="*/ 12 w 60"/>
                <a:gd name="T61" fmla="*/ 34 h 69"/>
                <a:gd name="T62" fmla="*/ 5 w 60"/>
                <a:gd name="T63" fmla="*/ 36 h 69"/>
                <a:gd name="T64" fmla="*/ 1 w 60"/>
                <a:gd name="T65" fmla="*/ 36 h 69"/>
                <a:gd name="T66" fmla="*/ 0 w 60"/>
                <a:gd name="T67" fmla="*/ 34 h 69"/>
                <a:gd name="T68" fmla="*/ 0 w 60"/>
                <a:gd name="T69" fmla="*/ 30 h 69"/>
                <a:gd name="T70" fmla="*/ 0 w 60"/>
                <a:gd name="T71" fmla="*/ 23 h 69"/>
                <a:gd name="T72" fmla="*/ 10 w 60"/>
                <a:gd name="T73" fmla="*/ 5 h 69"/>
                <a:gd name="T74" fmla="*/ 13 w 60"/>
                <a:gd name="T75" fmla="*/ 0 h 69"/>
                <a:gd name="T76" fmla="*/ 24 w 60"/>
                <a:gd name="T77" fmla="*/ 2 h 69"/>
                <a:gd name="T78" fmla="*/ 26 w 60"/>
                <a:gd name="T79" fmla="*/ 2 h 69"/>
                <a:gd name="T80" fmla="*/ 27 w 60"/>
                <a:gd name="T81" fmla="*/ 2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69"/>
                <a:gd name="T125" fmla="*/ 60 w 60"/>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69">
                  <a:moveTo>
                    <a:pt x="27" y="2"/>
                  </a:moveTo>
                  <a:lnTo>
                    <a:pt x="27" y="8"/>
                  </a:lnTo>
                  <a:lnTo>
                    <a:pt x="25" y="13"/>
                  </a:lnTo>
                  <a:lnTo>
                    <a:pt x="24" y="14"/>
                  </a:lnTo>
                  <a:lnTo>
                    <a:pt x="25" y="16"/>
                  </a:lnTo>
                  <a:lnTo>
                    <a:pt x="26" y="16"/>
                  </a:lnTo>
                  <a:lnTo>
                    <a:pt x="30" y="19"/>
                  </a:lnTo>
                  <a:lnTo>
                    <a:pt x="39" y="25"/>
                  </a:lnTo>
                  <a:lnTo>
                    <a:pt x="37" y="34"/>
                  </a:lnTo>
                  <a:lnTo>
                    <a:pt x="44" y="44"/>
                  </a:lnTo>
                  <a:lnTo>
                    <a:pt x="47" y="36"/>
                  </a:lnTo>
                  <a:lnTo>
                    <a:pt x="59" y="29"/>
                  </a:lnTo>
                  <a:lnTo>
                    <a:pt x="58" y="36"/>
                  </a:lnTo>
                  <a:lnTo>
                    <a:pt x="58" y="44"/>
                  </a:lnTo>
                  <a:lnTo>
                    <a:pt x="60" y="47"/>
                  </a:lnTo>
                  <a:lnTo>
                    <a:pt x="55" y="52"/>
                  </a:lnTo>
                  <a:lnTo>
                    <a:pt x="51" y="56"/>
                  </a:lnTo>
                  <a:lnTo>
                    <a:pt x="43" y="69"/>
                  </a:lnTo>
                  <a:lnTo>
                    <a:pt x="39" y="68"/>
                  </a:lnTo>
                  <a:lnTo>
                    <a:pt x="38" y="67"/>
                  </a:lnTo>
                  <a:lnTo>
                    <a:pt x="34" y="59"/>
                  </a:lnTo>
                  <a:lnTo>
                    <a:pt x="30" y="60"/>
                  </a:lnTo>
                  <a:lnTo>
                    <a:pt x="29" y="61"/>
                  </a:lnTo>
                  <a:lnTo>
                    <a:pt x="20" y="57"/>
                  </a:lnTo>
                  <a:lnTo>
                    <a:pt x="18" y="63"/>
                  </a:lnTo>
                  <a:lnTo>
                    <a:pt x="13" y="65"/>
                  </a:lnTo>
                  <a:lnTo>
                    <a:pt x="5" y="53"/>
                  </a:lnTo>
                  <a:lnTo>
                    <a:pt x="12" y="46"/>
                  </a:lnTo>
                  <a:lnTo>
                    <a:pt x="10" y="38"/>
                  </a:lnTo>
                  <a:lnTo>
                    <a:pt x="12" y="34"/>
                  </a:lnTo>
                  <a:lnTo>
                    <a:pt x="5" y="36"/>
                  </a:lnTo>
                  <a:lnTo>
                    <a:pt x="1" y="36"/>
                  </a:lnTo>
                  <a:lnTo>
                    <a:pt x="0" y="34"/>
                  </a:lnTo>
                  <a:lnTo>
                    <a:pt x="0" y="30"/>
                  </a:lnTo>
                  <a:lnTo>
                    <a:pt x="0" y="23"/>
                  </a:lnTo>
                  <a:lnTo>
                    <a:pt x="10" y="5"/>
                  </a:lnTo>
                  <a:lnTo>
                    <a:pt x="13" y="0"/>
                  </a:lnTo>
                  <a:lnTo>
                    <a:pt x="24" y="2"/>
                  </a:lnTo>
                  <a:lnTo>
                    <a:pt x="26" y="2"/>
                  </a:lnTo>
                  <a:lnTo>
                    <a:pt x="27" y="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59" name="Freeform 72"/>
            <p:cNvSpPr>
              <a:spLocks/>
            </p:cNvSpPr>
            <p:nvPr/>
          </p:nvSpPr>
          <p:spPr bwMode="auto">
            <a:xfrm>
              <a:off x="3058078" y="6101271"/>
              <a:ext cx="115736" cy="165511"/>
            </a:xfrm>
            <a:custGeom>
              <a:avLst/>
              <a:gdLst>
                <a:gd name="T0" fmla="*/ 64 w 72"/>
                <a:gd name="T1" fmla="*/ 45 h 104"/>
                <a:gd name="T2" fmla="*/ 47 w 72"/>
                <a:gd name="T3" fmla="*/ 66 h 104"/>
                <a:gd name="T4" fmla="*/ 51 w 72"/>
                <a:gd name="T5" fmla="*/ 68 h 104"/>
                <a:gd name="T6" fmla="*/ 49 w 72"/>
                <a:gd name="T7" fmla="*/ 73 h 104"/>
                <a:gd name="T8" fmla="*/ 55 w 72"/>
                <a:gd name="T9" fmla="*/ 83 h 104"/>
                <a:gd name="T10" fmla="*/ 46 w 72"/>
                <a:gd name="T11" fmla="*/ 82 h 104"/>
                <a:gd name="T12" fmla="*/ 42 w 72"/>
                <a:gd name="T13" fmla="*/ 85 h 104"/>
                <a:gd name="T14" fmla="*/ 46 w 72"/>
                <a:gd name="T15" fmla="*/ 90 h 104"/>
                <a:gd name="T16" fmla="*/ 35 w 72"/>
                <a:gd name="T17" fmla="*/ 103 h 104"/>
                <a:gd name="T18" fmla="*/ 30 w 72"/>
                <a:gd name="T19" fmla="*/ 100 h 104"/>
                <a:gd name="T20" fmla="*/ 30 w 72"/>
                <a:gd name="T21" fmla="*/ 104 h 104"/>
                <a:gd name="T22" fmla="*/ 25 w 72"/>
                <a:gd name="T23" fmla="*/ 102 h 104"/>
                <a:gd name="T24" fmla="*/ 24 w 72"/>
                <a:gd name="T25" fmla="*/ 100 h 104"/>
                <a:gd name="T26" fmla="*/ 24 w 72"/>
                <a:gd name="T27" fmla="*/ 100 h 104"/>
                <a:gd name="T28" fmla="*/ 26 w 72"/>
                <a:gd name="T29" fmla="*/ 95 h 104"/>
                <a:gd name="T30" fmla="*/ 22 w 72"/>
                <a:gd name="T31" fmla="*/ 92 h 104"/>
                <a:gd name="T32" fmla="*/ 22 w 72"/>
                <a:gd name="T33" fmla="*/ 92 h 104"/>
                <a:gd name="T34" fmla="*/ 17 w 72"/>
                <a:gd name="T35" fmla="*/ 95 h 104"/>
                <a:gd name="T36" fmla="*/ 16 w 72"/>
                <a:gd name="T37" fmla="*/ 92 h 104"/>
                <a:gd name="T38" fmla="*/ 8 w 72"/>
                <a:gd name="T39" fmla="*/ 91 h 104"/>
                <a:gd name="T40" fmla="*/ 13 w 72"/>
                <a:gd name="T41" fmla="*/ 86 h 104"/>
                <a:gd name="T42" fmla="*/ 11 w 72"/>
                <a:gd name="T43" fmla="*/ 83 h 104"/>
                <a:gd name="T44" fmla="*/ 11 w 72"/>
                <a:gd name="T45" fmla="*/ 75 h 104"/>
                <a:gd name="T46" fmla="*/ 12 w 72"/>
                <a:gd name="T47" fmla="*/ 68 h 104"/>
                <a:gd name="T48" fmla="*/ 16 w 72"/>
                <a:gd name="T49" fmla="*/ 68 h 104"/>
                <a:gd name="T50" fmla="*/ 18 w 72"/>
                <a:gd name="T51" fmla="*/ 66 h 104"/>
                <a:gd name="T52" fmla="*/ 18 w 72"/>
                <a:gd name="T53" fmla="*/ 57 h 104"/>
                <a:gd name="T54" fmla="*/ 18 w 72"/>
                <a:gd name="T55" fmla="*/ 57 h 104"/>
                <a:gd name="T56" fmla="*/ 20 w 72"/>
                <a:gd name="T57" fmla="*/ 55 h 104"/>
                <a:gd name="T58" fmla="*/ 21 w 72"/>
                <a:gd name="T59" fmla="*/ 51 h 104"/>
                <a:gd name="T60" fmla="*/ 21 w 72"/>
                <a:gd name="T61" fmla="*/ 51 h 104"/>
                <a:gd name="T62" fmla="*/ 14 w 72"/>
                <a:gd name="T63" fmla="*/ 49 h 104"/>
                <a:gd name="T64" fmla="*/ 20 w 72"/>
                <a:gd name="T65" fmla="*/ 44 h 104"/>
                <a:gd name="T66" fmla="*/ 12 w 72"/>
                <a:gd name="T67" fmla="*/ 41 h 104"/>
                <a:gd name="T68" fmla="*/ 5 w 72"/>
                <a:gd name="T69" fmla="*/ 30 h 104"/>
                <a:gd name="T70" fmla="*/ 1 w 72"/>
                <a:gd name="T71" fmla="*/ 31 h 104"/>
                <a:gd name="T72" fmla="*/ 0 w 72"/>
                <a:gd name="T73" fmla="*/ 27 h 104"/>
                <a:gd name="T74" fmla="*/ 0 w 72"/>
                <a:gd name="T75" fmla="*/ 18 h 104"/>
                <a:gd name="T76" fmla="*/ 12 w 72"/>
                <a:gd name="T77" fmla="*/ 17 h 104"/>
                <a:gd name="T78" fmla="*/ 13 w 72"/>
                <a:gd name="T79" fmla="*/ 13 h 104"/>
                <a:gd name="T80" fmla="*/ 16 w 72"/>
                <a:gd name="T81" fmla="*/ 0 h 104"/>
                <a:gd name="T82" fmla="*/ 31 w 72"/>
                <a:gd name="T83" fmla="*/ 3 h 104"/>
                <a:gd name="T84" fmla="*/ 37 w 72"/>
                <a:gd name="T85" fmla="*/ 0 h 104"/>
                <a:gd name="T86" fmla="*/ 38 w 72"/>
                <a:gd name="T87" fmla="*/ 9 h 104"/>
                <a:gd name="T88" fmla="*/ 41 w 72"/>
                <a:gd name="T89" fmla="*/ 20 h 104"/>
                <a:gd name="T90" fmla="*/ 45 w 72"/>
                <a:gd name="T91" fmla="*/ 28 h 104"/>
                <a:gd name="T92" fmla="*/ 45 w 72"/>
                <a:gd name="T93" fmla="*/ 28 h 104"/>
                <a:gd name="T94" fmla="*/ 45 w 72"/>
                <a:gd name="T95" fmla="*/ 28 h 104"/>
                <a:gd name="T96" fmla="*/ 50 w 72"/>
                <a:gd name="T97" fmla="*/ 26 h 104"/>
                <a:gd name="T98" fmla="*/ 58 w 72"/>
                <a:gd name="T99" fmla="*/ 24 h 104"/>
                <a:gd name="T100" fmla="*/ 60 w 72"/>
                <a:gd name="T101" fmla="*/ 14 h 104"/>
                <a:gd name="T102" fmla="*/ 63 w 72"/>
                <a:gd name="T103" fmla="*/ 15 h 104"/>
                <a:gd name="T104" fmla="*/ 67 w 72"/>
                <a:gd name="T105" fmla="*/ 15 h 104"/>
                <a:gd name="T106" fmla="*/ 72 w 72"/>
                <a:gd name="T107" fmla="*/ 17 h 104"/>
                <a:gd name="T108" fmla="*/ 71 w 72"/>
                <a:gd name="T109" fmla="*/ 22 h 104"/>
                <a:gd name="T110" fmla="*/ 64 w 72"/>
                <a:gd name="T111" fmla="*/ 28 h 104"/>
                <a:gd name="T112" fmla="*/ 66 w 72"/>
                <a:gd name="T113" fmla="*/ 35 h 104"/>
                <a:gd name="T114" fmla="*/ 60 w 72"/>
                <a:gd name="T115" fmla="*/ 39 h 104"/>
                <a:gd name="T116" fmla="*/ 64 w 72"/>
                <a:gd name="T117" fmla="*/ 45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
                <a:gd name="T178" fmla="*/ 0 h 104"/>
                <a:gd name="T179" fmla="*/ 72 w 7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 h="104">
                  <a:moveTo>
                    <a:pt x="64" y="45"/>
                  </a:moveTo>
                  <a:lnTo>
                    <a:pt x="47" y="66"/>
                  </a:lnTo>
                  <a:lnTo>
                    <a:pt x="51" y="68"/>
                  </a:lnTo>
                  <a:lnTo>
                    <a:pt x="49" y="73"/>
                  </a:lnTo>
                  <a:lnTo>
                    <a:pt x="55" y="83"/>
                  </a:lnTo>
                  <a:lnTo>
                    <a:pt x="46" y="82"/>
                  </a:lnTo>
                  <a:lnTo>
                    <a:pt x="42" y="85"/>
                  </a:lnTo>
                  <a:lnTo>
                    <a:pt x="46" y="90"/>
                  </a:lnTo>
                  <a:lnTo>
                    <a:pt x="35" y="103"/>
                  </a:lnTo>
                  <a:lnTo>
                    <a:pt x="30" y="100"/>
                  </a:lnTo>
                  <a:lnTo>
                    <a:pt x="30" y="104"/>
                  </a:lnTo>
                  <a:lnTo>
                    <a:pt x="25" y="102"/>
                  </a:lnTo>
                  <a:lnTo>
                    <a:pt x="24" y="100"/>
                  </a:lnTo>
                  <a:lnTo>
                    <a:pt x="26" y="95"/>
                  </a:lnTo>
                  <a:lnTo>
                    <a:pt x="22" y="92"/>
                  </a:lnTo>
                  <a:lnTo>
                    <a:pt x="17" y="95"/>
                  </a:lnTo>
                  <a:lnTo>
                    <a:pt x="16" y="92"/>
                  </a:lnTo>
                  <a:lnTo>
                    <a:pt x="8" y="91"/>
                  </a:lnTo>
                  <a:lnTo>
                    <a:pt x="13" y="86"/>
                  </a:lnTo>
                  <a:lnTo>
                    <a:pt x="11" y="83"/>
                  </a:lnTo>
                  <a:lnTo>
                    <a:pt x="11" y="75"/>
                  </a:lnTo>
                  <a:lnTo>
                    <a:pt x="12" y="68"/>
                  </a:lnTo>
                  <a:lnTo>
                    <a:pt x="16" y="68"/>
                  </a:lnTo>
                  <a:lnTo>
                    <a:pt x="18" y="66"/>
                  </a:lnTo>
                  <a:lnTo>
                    <a:pt x="18" y="57"/>
                  </a:lnTo>
                  <a:lnTo>
                    <a:pt x="20" y="55"/>
                  </a:lnTo>
                  <a:lnTo>
                    <a:pt x="21" y="51"/>
                  </a:lnTo>
                  <a:lnTo>
                    <a:pt x="14" y="49"/>
                  </a:lnTo>
                  <a:lnTo>
                    <a:pt x="20" y="44"/>
                  </a:lnTo>
                  <a:lnTo>
                    <a:pt x="12" y="41"/>
                  </a:lnTo>
                  <a:lnTo>
                    <a:pt x="5" y="30"/>
                  </a:lnTo>
                  <a:lnTo>
                    <a:pt x="1" y="31"/>
                  </a:lnTo>
                  <a:lnTo>
                    <a:pt x="0" y="27"/>
                  </a:lnTo>
                  <a:lnTo>
                    <a:pt x="0" y="18"/>
                  </a:lnTo>
                  <a:lnTo>
                    <a:pt x="12" y="17"/>
                  </a:lnTo>
                  <a:lnTo>
                    <a:pt x="13" y="13"/>
                  </a:lnTo>
                  <a:lnTo>
                    <a:pt x="16" y="0"/>
                  </a:lnTo>
                  <a:lnTo>
                    <a:pt x="31" y="3"/>
                  </a:lnTo>
                  <a:lnTo>
                    <a:pt x="37" y="0"/>
                  </a:lnTo>
                  <a:lnTo>
                    <a:pt x="38" y="9"/>
                  </a:lnTo>
                  <a:lnTo>
                    <a:pt x="41" y="20"/>
                  </a:lnTo>
                  <a:lnTo>
                    <a:pt x="45" y="28"/>
                  </a:lnTo>
                  <a:lnTo>
                    <a:pt x="50" y="26"/>
                  </a:lnTo>
                  <a:lnTo>
                    <a:pt x="58" y="24"/>
                  </a:lnTo>
                  <a:lnTo>
                    <a:pt x="60" y="14"/>
                  </a:lnTo>
                  <a:lnTo>
                    <a:pt x="63" y="15"/>
                  </a:lnTo>
                  <a:lnTo>
                    <a:pt x="67" y="15"/>
                  </a:lnTo>
                  <a:lnTo>
                    <a:pt x="72" y="17"/>
                  </a:lnTo>
                  <a:lnTo>
                    <a:pt x="71" y="22"/>
                  </a:lnTo>
                  <a:lnTo>
                    <a:pt x="64" y="28"/>
                  </a:lnTo>
                  <a:lnTo>
                    <a:pt x="66" y="35"/>
                  </a:lnTo>
                  <a:lnTo>
                    <a:pt x="60" y="39"/>
                  </a:lnTo>
                  <a:lnTo>
                    <a:pt x="64" y="4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60" name="Freeform 73"/>
            <p:cNvSpPr>
              <a:spLocks/>
            </p:cNvSpPr>
            <p:nvPr/>
          </p:nvSpPr>
          <p:spPr bwMode="auto">
            <a:xfrm>
              <a:off x="3079121" y="5957465"/>
              <a:ext cx="168344" cy="165513"/>
            </a:xfrm>
            <a:custGeom>
              <a:avLst/>
              <a:gdLst>
                <a:gd name="T0" fmla="*/ 50 w 107"/>
                <a:gd name="T1" fmla="*/ 16 h 104"/>
                <a:gd name="T2" fmla="*/ 72 w 107"/>
                <a:gd name="T3" fmla="*/ 29 h 104"/>
                <a:gd name="T4" fmla="*/ 80 w 107"/>
                <a:gd name="T5" fmla="*/ 24 h 104"/>
                <a:gd name="T6" fmla="*/ 82 w 107"/>
                <a:gd name="T7" fmla="*/ 21 h 104"/>
                <a:gd name="T8" fmla="*/ 86 w 107"/>
                <a:gd name="T9" fmla="*/ 19 h 104"/>
                <a:gd name="T10" fmla="*/ 95 w 107"/>
                <a:gd name="T11" fmla="*/ 36 h 104"/>
                <a:gd name="T12" fmla="*/ 107 w 107"/>
                <a:gd name="T13" fmla="*/ 47 h 104"/>
                <a:gd name="T14" fmla="*/ 97 w 107"/>
                <a:gd name="T15" fmla="*/ 54 h 104"/>
                <a:gd name="T16" fmla="*/ 88 w 107"/>
                <a:gd name="T17" fmla="*/ 70 h 104"/>
                <a:gd name="T18" fmla="*/ 91 w 107"/>
                <a:gd name="T19" fmla="*/ 80 h 104"/>
                <a:gd name="T20" fmla="*/ 99 w 107"/>
                <a:gd name="T21" fmla="*/ 81 h 104"/>
                <a:gd name="T22" fmla="*/ 101 w 107"/>
                <a:gd name="T23" fmla="*/ 84 h 104"/>
                <a:gd name="T24" fmla="*/ 103 w 107"/>
                <a:gd name="T25" fmla="*/ 93 h 104"/>
                <a:gd name="T26" fmla="*/ 105 w 107"/>
                <a:gd name="T27" fmla="*/ 94 h 104"/>
                <a:gd name="T28" fmla="*/ 103 w 107"/>
                <a:gd name="T29" fmla="*/ 98 h 104"/>
                <a:gd name="T30" fmla="*/ 97 w 107"/>
                <a:gd name="T31" fmla="*/ 104 h 104"/>
                <a:gd name="T32" fmla="*/ 97 w 107"/>
                <a:gd name="T33" fmla="*/ 104 h 104"/>
                <a:gd name="T34" fmla="*/ 90 w 107"/>
                <a:gd name="T35" fmla="*/ 93 h 104"/>
                <a:gd name="T36" fmla="*/ 86 w 107"/>
                <a:gd name="T37" fmla="*/ 92 h 104"/>
                <a:gd name="T38" fmla="*/ 86 w 107"/>
                <a:gd name="T39" fmla="*/ 92 h 104"/>
                <a:gd name="T40" fmla="*/ 69 w 107"/>
                <a:gd name="T41" fmla="*/ 85 h 104"/>
                <a:gd name="T42" fmla="*/ 65 w 107"/>
                <a:gd name="T43" fmla="*/ 87 h 104"/>
                <a:gd name="T44" fmla="*/ 69 w 107"/>
                <a:gd name="T45" fmla="*/ 93 h 104"/>
                <a:gd name="T46" fmla="*/ 60 w 107"/>
                <a:gd name="T47" fmla="*/ 98 h 104"/>
                <a:gd name="T48" fmla="*/ 56 w 107"/>
                <a:gd name="T49" fmla="*/ 93 h 104"/>
                <a:gd name="T50" fmla="*/ 56 w 107"/>
                <a:gd name="T51" fmla="*/ 93 h 104"/>
                <a:gd name="T52" fmla="*/ 52 w 107"/>
                <a:gd name="T53" fmla="*/ 89 h 104"/>
                <a:gd name="T54" fmla="*/ 51 w 107"/>
                <a:gd name="T55" fmla="*/ 77 h 104"/>
                <a:gd name="T56" fmla="*/ 46 w 107"/>
                <a:gd name="T57" fmla="*/ 81 h 104"/>
                <a:gd name="T58" fmla="*/ 43 w 107"/>
                <a:gd name="T59" fmla="*/ 76 h 104"/>
                <a:gd name="T60" fmla="*/ 34 w 107"/>
                <a:gd name="T61" fmla="*/ 75 h 104"/>
                <a:gd name="T62" fmla="*/ 30 w 107"/>
                <a:gd name="T63" fmla="*/ 70 h 104"/>
                <a:gd name="T64" fmla="*/ 22 w 107"/>
                <a:gd name="T65" fmla="*/ 74 h 104"/>
                <a:gd name="T66" fmla="*/ 0 w 107"/>
                <a:gd name="T67" fmla="*/ 70 h 104"/>
                <a:gd name="T68" fmla="*/ 1 w 107"/>
                <a:gd name="T69" fmla="*/ 45 h 104"/>
                <a:gd name="T70" fmla="*/ 2 w 107"/>
                <a:gd name="T71" fmla="*/ 43 h 104"/>
                <a:gd name="T72" fmla="*/ 8 w 107"/>
                <a:gd name="T73" fmla="*/ 33 h 104"/>
                <a:gd name="T74" fmla="*/ 5 w 107"/>
                <a:gd name="T75" fmla="*/ 29 h 104"/>
                <a:gd name="T76" fmla="*/ 5 w 107"/>
                <a:gd name="T77" fmla="*/ 25 h 104"/>
                <a:gd name="T78" fmla="*/ 8 w 107"/>
                <a:gd name="T79" fmla="*/ 21 h 104"/>
                <a:gd name="T80" fmla="*/ 2 w 107"/>
                <a:gd name="T81" fmla="*/ 16 h 104"/>
                <a:gd name="T82" fmla="*/ 10 w 107"/>
                <a:gd name="T83" fmla="*/ 2 h 104"/>
                <a:gd name="T84" fmla="*/ 21 w 107"/>
                <a:gd name="T85" fmla="*/ 8 h 104"/>
                <a:gd name="T86" fmla="*/ 27 w 107"/>
                <a:gd name="T87" fmla="*/ 5 h 104"/>
                <a:gd name="T88" fmla="*/ 19 w 107"/>
                <a:gd name="T89" fmla="*/ 2 h 104"/>
                <a:gd name="T90" fmla="*/ 22 w 107"/>
                <a:gd name="T91" fmla="*/ 0 h 104"/>
                <a:gd name="T92" fmla="*/ 33 w 107"/>
                <a:gd name="T93" fmla="*/ 0 h 104"/>
                <a:gd name="T94" fmla="*/ 40 w 107"/>
                <a:gd name="T95" fmla="*/ 7 h 104"/>
                <a:gd name="T96" fmla="*/ 50 w 107"/>
                <a:gd name="T97" fmla="*/ 16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7"/>
                <a:gd name="T148" fmla="*/ 0 h 104"/>
                <a:gd name="T149" fmla="*/ 107 w 107"/>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7" h="104">
                  <a:moveTo>
                    <a:pt x="50" y="16"/>
                  </a:moveTo>
                  <a:lnTo>
                    <a:pt x="72" y="29"/>
                  </a:lnTo>
                  <a:lnTo>
                    <a:pt x="80" y="24"/>
                  </a:lnTo>
                  <a:lnTo>
                    <a:pt x="82" y="21"/>
                  </a:lnTo>
                  <a:lnTo>
                    <a:pt x="86" y="19"/>
                  </a:lnTo>
                  <a:lnTo>
                    <a:pt x="95" y="36"/>
                  </a:lnTo>
                  <a:lnTo>
                    <a:pt x="107" y="47"/>
                  </a:lnTo>
                  <a:lnTo>
                    <a:pt x="97" y="54"/>
                  </a:lnTo>
                  <a:lnTo>
                    <a:pt x="88" y="70"/>
                  </a:lnTo>
                  <a:lnTo>
                    <a:pt x="91" y="80"/>
                  </a:lnTo>
                  <a:lnTo>
                    <a:pt x="99" y="81"/>
                  </a:lnTo>
                  <a:lnTo>
                    <a:pt x="101" y="84"/>
                  </a:lnTo>
                  <a:lnTo>
                    <a:pt x="103" y="93"/>
                  </a:lnTo>
                  <a:lnTo>
                    <a:pt x="105" y="94"/>
                  </a:lnTo>
                  <a:lnTo>
                    <a:pt x="103" y="98"/>
                  </a:lnTo>
                  <a:lnTo>
                    <a:pt x="97" y="104"/>
                  </a:lnTo>
                  <a:lnTo>
                    <a:pt x="90" y="93"/>
                  </a:lnTo>
                  <a:lnTo>
                    <a:pt x="86" y="92"/>
                  </a:lnTo>
                  <a:lnTo>
                    <a:pt x="69" y="85"/>
                  </a:lnTo>
                  <a:lnTo>
                    <a:pt x="65" y="87"/>
                  </a:lnTo>
                  <a:lnTo>
                    <a:pt x="69" y="93"/>
                  </a:lnTo>
                  <a:lnTo>
                    <a:pt x="60" y="98"/>
                  </a:lnTo>
                  <a:lnTo>
                    <a:pt x="56" y="93"/>
                  </a:lnTo>
                  <a:lnTo>
                    <a:pt x="52" y="89"/>
                  </a:lnTo>
                  <a:lnTo>
                    <a:pt x="51" y="77"/>
                  </a:lnTo>
                  <a:lnTo>
                    <a:pt x="46" y="81"/>
                  </a:lnTo>
                  <a:lnTo>
                    <a:pt x="43" y="76"/>
                  </a:lnTo>
                  <a:lnTo>
                    <a:pt x="34" y="75"/>
                  </a:lnTo>
                  <a:lnTo>
                    <a:pt x="30" y="70"/>
                  </a:lnTo>
                  <a:lnTo>
                    <a:pt x="22" y="74"/>
                  </a:lnTo>
                  <a:lnTo>
                    <a:pt x="0" y="70"/>
                  </a:lnTo>
                  <a:lnTo>
                    <a:pt x="1" y="45"/>
                  </a:lnTo>
                  <a:lnTo>
                    <a:pt x="2" y="43"/>
                  </a:lnTo>
                  <a:lnTo>
                    <a:pt x="8" y="33"/>
                  </a:lnTo>
                  <a:lnTo>
                    <a:pt x="5" y="29"/>
                  </a:lnTo>
                  <a:lnTo>
                    <a:pt x="5" y="25"/>
                  </a:lnTo>
                  <a:lnTo>
                    <a:pt x="8" y="21"/>
                  </a:lnTo>
                  <a:lnTo>
                    <a:pt x="2" y="16"/>
                  </a:lnTo>
                  <a:lnTo>
                    <a:pt x="10" y="2"/>
                  </a:lnTo>
                  <a:lnTo>
                    <a:pt x="21" y="8"/>
                  </a:lnTo>
                  <a:lnTo>
                    <a:pt x="27" y="5"/>
                  </a:lnTo>
                  <a:lnTo>
                    <a:pt x="19" y="2"/>
                  </a:lnTo>
                  <a:lnTo>
                    <a:pt x="22" y="0"/>
                  </a:lnTo>
                  <a:lnTo>
                    <a:pt x="33" y="0"/>
                  </a:lnTo>
                  <a:lnTo>
                    <a:pt x="40" y="7"/>
                  </a:lnTo>
                  <a:lnTo>
                    <a:pt x="50" y="1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61" name="Freeform 74"/>
            <p:cNvSpPr>
              <a:spLocks/>
            </p:cNvSpPr>
            <p:nvPr/>
          </p:nvSpPr>
          <p:spPr bwMode="auto">
            <a:xfrm>
              <a:off x="3208010" y="5599309"/>
              <a:ext cx="128887" cy="141092"/>
            </a:xfrm>
            <a:custGeom>
              <a:avLst/>
              <a:gdLst>
                <a:gd name="T0" fmla="*/ 59 w 82"/>
                <a:gd name="T1" fmla="*/ 5 h 90"/>
                <a:gd name="T2" fmla="*/ 62 w 82"/>
                <a:gd name="T3" fmla="*/ 8 h 90"/>
                <a:gd name="T4" fmla="*/ 65 w 82"/>
                <a:gd name="T5" fmla="*/ 10 h 90"/>
                <a:gd name="T6" fmla="*/ 69 w 82"/>
                <a:gd name="T7" fmla="*/ 40 h 90"/>
                <a:gd name="T8" fmla="*/ 69 w 82"/>
                <a:gd name="T9" fmla="*/ 51 h 90"/>
                <a:gd name="T10" fmla="*/ 67 w 82"/>
                <a:gd name="T11" fmla="*/ 51 h 90"/>
                <a:gd name="T12" fmla="*/ 64 w 82"/>
                <a:gd name="T13" fmla="*/ 51 h 90"/>
                <a:gd name="T14" fmla="*/ 65 w 82"/>
                <a:gd name="T15" fmla="*/ 55 h 90"/>
                <a:gd name="T16" fmla="*/ 71 w 82"/>
                <a:gd name="T17" fmla="*/ 53 h 90"/>
                <a:gd name="T18" fmla="*/ 81 w 82"/>
                <a:gd name="T19" fmla="*/ 61 h 90"/>
                <a:gd name="T20" fmla="*/ 82 w 82"/>
                <a:gd name="T21" fmla="*/ 70 h 90"/>
                <a:gd name="T22" fmla="*/ 82 w 82"/>
                <a:gd name="T23" fmla="*/ 70 h 90"/>
                <a:gd name="T24" fmla="*/ 76 w 82"/>
                <a:gd name="T25" fmla="*/ 80 h 90"/>
                <a:gd name="T26" fmla="*/ 64 w 82"/>
                <a:gd name="T27" fmla="*/ 85 h 90"/>
                <a:gd name="T28" fmla="*/ 58 w 82"/>
                <a:gd name="T29" fmla="*/ 86 h 90"/>
                <a:gd name="T30" fmla="*/ 48 w 82"/>
                <a:gd name="T31" fmla="*/ 90 h 90"/>
                <a:gd name="T32" fmla="*/ 48 w 82"/>
                <a:gd name="T33" fmla="*/ 90 h 90"/>
                <a:gd name="T34" fmla="*/ 48 w 82"/>
                <a:gd name="T35" fmla="*/ 89 h 90"/>
                <a:gd name="T36" fmla="*/ 47 w 82"/>
                <a:gd name="T37" fmla="*/ 87 h 90"/>
                <a:gd name="T38" fmla="*/ 46 w 82"/>
                <a:gd name="T39" fmla="*/ 85 h 90"/>
                <a:gd name="T40" fmla="*/ 39 w 82"/>
                <a:gd name="T41" fmla="*/ 76 h 90"/>
                <a:gd name="T42" fmla="*/ 38 w 82"/>
                <a:gd name="T43" fmla="*/ 74 h 90"/>
                <a:gd name="T44" fmla="*/ 24 w 82"/>
                <a:gd name="T45" fmla="*/ 72 h 90"/>
                <a:gd name="T46" fmla="*/ 24 w 82"/>
                <a:gd name="T47" fmla="*/ 72 h 90"/>
                <a:gd name="T48" fmla="*/ 22 w 82"/>
                <a:gd name="T49" fmla="*/ 68 h 90"/>
                <a:gd name="T50" fmla="*/ 17 w 82"/>
                <a:gd name="T51" fmla="*/ 64 h 90"/>
                <a:gd name="T52" fmla="*/ 9 w 82"/>
                <a:gd name="T53" fmla="*/ 35 h 90"/>
                <a:gd name="T54" fmla="*/ 8 w 82"/>
                <a:gd name="T55" fmla="*/ 32 h 90"/>
                <a:gd name="T56" fmla="*/ 10 w 82"/>
                <a:gd name="T57" fmla="*/ 25 h 90"/>
                <a:gd name="T58" fmla="*/ 0 w 82"/>
                <a:gd name="T59" fmla="*/ 14 h 90"/>
                <a:gd name="T60" fmla="*/ 1 w 82"/>
                <a:gd name="T61" fmla="*/ 13 h 90"/>
                <a:gd name="T62" fmla="*/ 3 w 82"/>
                <a:gd name="T63" fmla="*/ 12 h 90"/>
                <a:gd name="T64" fmla="*/ 24 w 82"/>
                <a:gd name="T65" fmla="*/ 0 h 90"/>
                <a:gd name="T66" fmla="*/ 33 w 82"/>
                <a:gd name="T67" fmla="*/ 6 h 90"/>
                <a:gd name="T68" fmla="*/ 38 w 82"/>
                <a:gd name="T69" fmla="*/ 9 h 90"/>
                <a:gd name="T70" fmla="*/ 38 w 82"/>
                <a:gd name="T71" fmla="*/ 9 h 90"/>
                <a:gd name="T72" fmla="*/ 54 w 82"/>
                <a:gd name="T73" fmla="*/ 8 h 90"/>
                <a:gd name="T74" fmla="*/ 52 w 82"/>
                <a:gd name="T75" fmla="*/ 4 h 90"/>
                <a:gd name="T76" fmla="*/ 59 w 82"/>
                <a:gd name="T77" fmla="*/ 5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
                <a:gd name="T118" fmla="*/ 0 h 90"/>
                <a:gd name="T119" fmla="*/ 82 w 82"/>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 h="90">
                  <a:moveTo>
                    <a:pt x="59" y="5"/>
                  </a:moveTo>
                  <a:lnTo>
                    <a:pt x="62" y="8"/>
                  </a:lnTo>
                  <a:lnTo>
                    <a:pt x="65" y="10"/>
                  </a:lnTo>
                  <a:lnTo>
                    <a:pt x="69" y="40"/>
                  </a:lnTo>
                  <a:lnTo>
                    <a:pt x="69" y="51"/>
                  </a:lnTo>
                  <a:lnTo>
                    <a:pt x="67" y="51"/>
                  </a:lnTo>
                  <a:lnTo>
                    <a:pt x="64" y="51"/>
                  </a:lnTo>
                  <a:lnTo>
                    <a:pt x="65" y="55"/>
                  </a:lnTo>
                  <a:lnTo>
                    <a:pt x="71" y="53"/>
                  </a:lnTo>
                  <a:lnTo>
                    <a:pt x="81" y="61"/>
                  </a:lnTo>
                  <a:lnTo>
                    <a:pt x="82" y="70"/>
                  </a:lnTo>
                  <a:lnTo>
                    <a:pt x="76" y="80"/>
                  </a:lnTo>
                  <a:lnTo>
                    <a:pt x="64" y="85"/>
                  </a:lnTo>
                  <a:lnTo>
                    <a:pt x="58" y="86"/>
                  </a:lnTo>
                  <a:lnTo>
                    <a:pt x="48" y="90"/>
                  </a:lnTo>
                  <a:lnTo>
                    <a:pt x="48" y="89"/>
                  </a:lnTo>
                  <a:lnTo>
                    <a:pt x="47" y="87"/>
                  </a:lnTo>
                  <a:lnTo>
                    <a:pt x="46" y="85"/>
                  </a:lnTo>
                  <a:lnTo>
                    <a:pt x="39" y="76"/>
                  </a:lnTo>
                  <a:lnTo>
                    <a:pt x="38" y="74"/>
                  </a:lnTo>
                  <a:lnTo>
                    <a:pt x="24" y="72"/>
                  </a:lnTo>
                  <a:lnTo>
                    <a:pt x="22" y="68"/>
                  </a:lnTo>
                  <a:lnTo>
                    <a:pt x="17" y="64"/>
                  </a:lnTo>
                  <a:lnTo>
                    <a:pt x="9" y="35"/>
                  </a:lnTo>
                  <a:lnTo>
                    <a:pt x="8" y="32"/>
                  </a:lnTo>
                  <a:lnTo>
                    <a:pt x="10" y="25"/>
                  </a:lnTo>
                  <a:lnTo>
                    <a:pt x="0" y="14"/>
                  </a:lnTo>
                  <a:lnTo>
                    <a:pt x="1" y="13"/>
                  </a:lnTo>
                  <a:lnTo>
                    <a:pt x="3" y="12"/>
                  </a:lnTo>
                  <a:lnTo>
                    <a:pt x="24" y="0"/>
                  </a:lnTo>
                  <a:lnTo>
                    <a:pt x="33" y="6"/>
                  </a:lnTo>
                  <a:lnTo>
                    <a:pt x="38" y="9"/>
                  </a:lnTo>
                  <a:lnTo>
                    <a:pt x="54" y="8"/>
                  </a:lnTo>
                  <a:lnTo>
                    <a:pt x="52" y="4"/>
                  </a:lnTo>
                  <a:lnTo>
                    <a:pt x="59" y="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62" name="Freeform 75"/>
            <p:cNvSpPr>
              <a:spLocks/>
            </p:cNvSpPr>
            <p:nvPr/>
          </p:nvSpPr>
          <p:spPr bwMode="auto">
            <a:xfrm>
              <a:off x="3342158" y="5488064"/>
              <a:ext cx="105215" cy="113959"/>
            </a:xfrm>
            <a:custGeom>
              <a:avLst/>
              <a:gdLst>
                <a:gd name="T0" fmla="*/ 62 w 65"/>
                <a:gd name="T1" fmla="*/ 44 h 72"/>
                <a:gd name="T2" fmla="*/ 65 w 65"/>
                <a:gd name="T3" fmla="*/ 46 h 72"/>
                <a:gd name="T4" fmla="*/ 51 w 65"/>
                <a:gd name="T5" fmla="*/ 63 h 72"/>
                <a:gd name="T6" fmla="*/ 49 w 65"/>
                <a:gd name="T7" fmla="*/ 64 h 72"/>
                <a:gd name="T8" fmla="*/ 46 w 65"/>
                <a:gd name="T9" fmla="*/ 64 h 72"/>
                <a:gd name="T10" fmla="*/ 46 w 65"/>
                <a:gd name="T11" fmla="*/ 64 h 72"/>
                <a:gd name="T12" fmla="*/ 34 w 65"/>
                <a:gd name="T13" fmla="*/ 68 h 72"/>
                <a:gd name="T14" fmla="*/ 25 w 65"/>
                <a:gd name="T15" fmla="*/ 72 h 72"/>
                <a:gd name="T16" fmla="*/ 25 w 65"/>
                <a:gd name="T17" fmla="*/ 68 h 72"/>
                <a:gd name="T18" fmla="*/ 25 w 65"/>
                <a:gd name="T19" fmla="*/ 63 h 72"/>
                <a:gd name="T20" fmla="*/ 25 w 65"/>
                <a:gd name="T21" fmla="*/ 58 h 72"/>
                <a:gd name="T22" fmla="*/ 21 w 65"/>
                <a:gd name="T23" fmla="*/ 55 h 72"/>
                <a:gd name="T24" fmla="*/ 6 w 65"/>
                <a:gd name="T25" fmla="*/ 42 h 72"/>
                <a:gd name="T26" fmla="*/ 2 w 65"/>
                <a:gd name="T27" fmla="*/ 42 h 72"/>
                <a:gd name="T28" fmla="*/ 3 w 65"/>
                <a:gd name="T29" fmla="*/ 37 h 72"/>
                <a:gd name="T30" fmla="*/ 2 w 65"/>
                <a:gd name="T31" fmla="*/ 27 h 72"/>
                <a:gd name="T32" fmla="*/ 0 w 65"/>
                <a:gd name="T33" fmla="*/ 16 h 72"/>
                <a:gd name="T34" fmla="*/ 7 w 65"/>
                <a:gd name="T35" fmla="*/ 17 h 72"/>
                <a:gd name="T36" fmla="*/ 16 w 65"/>
                <a:gd name="T37" fmla="*/ 20 h 72"/>
                <a:gd name="T38" fmla="*/ 17 w 65"/>
                <a:gd name="T39" fmla="*/ 16 h 72"/>
                <a:gd name="T40" fmla="*/ 19 w 65"/>
                <a:gd name="T41" fmla="*/ 16 h 72"/>
                <a:gd name="T42" fmla="*/ 23 w 65"/>
                <a:gd name="T43" fmla="*/ 8 h 72"/>
                <a:gd name="T44" fmla="*/ 36 w 65"/>
                <a:gd name="T45" fmla="*/ 0 h 72"/>
                <a:gd name="T46" fmla="*/ 41 w 65"/>
                <a:gd name="T47" fmla="*/ 17 h 72"/>
                <a:gd name="T48" fmla="*/ 50 w 65"/>
                <a:gd name="T49" fmla="*/ 20 h 72"/>
                <a:gd name="T50" fmla="*/ 54 w 65"/>
                <a:gd name="T51" fmla="*/ 27 h 72"/>
                <a:gd name="T52" fmla="*/ 55 w 65"/>
                <a:gd name="T53" fmla="*/ 30 h 72"/>
                <a:gd name="T54" fmla="*/ 62 w 65"/>
                <a:gd name="T55" fmla="*/ 4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5"/>
                <a:gd name="T85" fmla="*/ 0 h 72"/>
                <a:gd name="T86" fmla="*/ 65 w 65"/>
                <a:gd name="T87" fmla="*/ 72 h 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5" h="72">
                  <a:moveTo>
                    <a:pt x="62" y="44"/>
                  </a:moveTo>
                  <a:lnTo>
                    <a:pt x="65" y="46"/>
                  </a:lnTo>
                  <a:lnTo>
                    <a:pt x="51" y="63"/>
                  </a:lnTo>
                  <a:lnTo>
                    <a:pt x="49" y="64"/>
                  </a:lnTo>
                  <a:lnTo>
                    <a:pt x="46" y="64"/>
                  </a:lnTo>
                  <a:lnTo>
                    <a:pt x="34" y="68"/>
                  </a:lnTo>
                  <a:lnTo>
                    <a:pt x="25" y="72"/>
                  </a:lnTo>
                  <a:lnTo>
                    <a:pt x="25" y="68"/>
                  </a:lnTo>
                  <a:lnTo>
                    <a:pt x="25" y="63"/>
                  </a:lnTo>
                  <a:lnTo>
                    <a:pt x="25" y="58"/>
                  </a:lnTo>
                  <a:lnTo>
                    <a:pt x="21" y="55"/>
                  </a:lnTo>
                  <a:lnTo>
                    <a:pt x="6" y="42"/>
                  </a:lnTo>
                  <a:lnTo>
                    <a:pt x="2" y="42"/>
                  </a:lnTo>
                  <a:lnTo>
                    <a:pt x="3" y="37"/>
                  </a:lnTo>
                  <a:lnTo>
                    <a:pt x="2" y="27"/>
                  </a:lnTo>
                  <a:lnTo>
                    <a:pt x="0" y="16"/>
                  </a:lnTo>
                  <a:lnTo>
                    <a:pt x="7" y="17"/>
                  </a:lnTo>
                  <a:lnTo>
                    <a:pt x="16" y="20"/>
                  </a:lnTo>
                  <a:lnTo>
                    <a:pt x="17" y="16"/>
                  </a:lnTo>
                  <a:lnTo>
                    <a:pt x="19" y="16"/>
                  </a:lnTo>
                  <a:lnTo>
                    <a:pt x="23" y="8"/>
                  </a:lnTo>
                  <a:lnTo>
                    <a:pt x="36" y="0"/>
                  </a:lnTo>
                  <a:lnTo>
                    <a:pt x="41" y="17"/>
                  </a:lnTo>
                  <a:lnTo>
                    <a:pt x="50" y="20"/>
                  </a:lnTo>
                  <a:lnTo>
                    <a:pt x="54" y="27"/>
                  </a:lnTo>
                  <a:lnTo>
                    <a:pt x="55" y="30"/>
                  </a:lnTo>
                  <a:lnTo>
                    <a:pt x="62" y="4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63" name="Freeform 76"/>
            <p:cNvSpPr>
              <a:spLocks/>
            </p:cNvSpPr>
            <p:nvPr/>
          </p:nvSpPr>
          <p:spPr bwMode="auto">
            <a:xfrm>
              <a:off x="3384244" y="5317125"/>
              <a:ext cx="155193" cy="113959"/>
            </a:xfrm>
            <a:custGeom>
              <a:avLst/>
              <a:gdLst>
                <a:gd name="T0" fmla="*/ 97 w 98"/>
                <a:gd name="T1" fmla="*/ 34 h 73"/>
                <a:gd name="T2" fmla="*/ 97 w 98"/>
                <a:gd name="T3" fmla="*/ 35 h 73"/>
                <a:gd name="T4" fmla="*/ 97 w 98"/>
                <a:gd name="T5" fmla="*/ 36 h 73"/>
                <a:gd name="T6" fmla="*/ 97 w 98"/>
                <a:gd name="T7" fmla="*/ 38 h 73"/>
                <a:gd name="T8" fmla="*/ 98 w 98"/>
                <a:gd name="T9" fmla="*/ 38 h 73"/>
                <a:gd name="T10" fmla="*/ 93 w 98"/>
                <a:gd name="T11" fmla="*/ 44 h 73"/>
                <a:gd name="T12" fmla="*/ 96 w 98"/>
                <a:gd name="T13" fmla="*/ 52 h 73"/>
                <a:gd name="T14" fmla="*/ 84 w 98"/>
                <a:gd name="T15" fmla="*/ 60 h 73"/>
                <a:gd name="T16" fmla="*/ 87 w 98"/>
                <a:gd name="T17" fmla="*/ 63 h 73"/>
                <a:gd name="T18" fmla="*/ 95 w 98"/>
                <a:gd name="T19" fmla="*/ 59 h 73"/>
                <a:gd name="T20" fmla="*/ 91 w 98"/>
                <a:gd name="T21" fmla="*/ 69 h 73"/>
                <a:gd name="T22" fmla="*/ 79 w 98"/>
                <a:gd name="T23" fmla="*/ 70 h 73"/>
                <a:gd name="T24" fmla="*/ 79 w 98"/>
                <a:gd name="T25" fmla="*/ 70 h 73"/>
                <a:gd name="T26" fmla="*/ 75 w 98"/>
                <a:gd name="T27" fmla="*/ 70 h 73"/>
                <a:gd name="T28" fmla="*/ 74 w 98"/>
                <a:gd name="T29" fmla="*/ 72 h 73"/>
                <a:gd name="T30" fmla="*/ 70 w 98"/>
                <a:gd name="T31" fmla="*/ 72 h 73"/>
                <a:gd name="T32" fmla="*/ 59 w 98"/>
                <a:gd name="T33" fmla="*/ 72 h 73"/>
                <a:gd name="T34" fmla="*/ 57 w 98"/>
                <a:gd name="T35" fmla="*/ 72 h 73"/>
                <a:gd name="T36" fmla="*/ 45 w 98"/>
                <a:gd name="T37" fmla="*/ 73 h 73"/>
                <a:gd name="T38" fmla="*/ 33 w 98"/>
                <a:gd name="T39" fmla="*/ 61 h 73"/>
                <a:gd name="T40" fmla="*/ 16 w 98"/>
                <a:gd name="T41" fmla="*/ 55 h 73"/>
                <a:gd name="T42" fmla="*/ 9 w 98"/>
                <a:gd name="T43" fmla="*/ 52 h 73"/>
                <a:gd name="T44" fmla="*/ 7 w 98"/>
                <a:gd name="T45" fmla="*/ 51 h 73"/>
                <a:gd name="T46" fmla="*/ 0 w 98"/>
                <a:gd name="T47" fmla="*/ 43 h 73"/>
                <a:gd name="T48" fmla="*/ 9 w 98"/>
                <a:gd name="T49" fmla="*/ 39 h 73"/>
                <a:gd name="T50" fmla="*/ 19 w 98"/>
                <a:gd name="T51" fmla="*/ 35 h 73"/>
                <a:gd name="T52" fmla="*/ 23 w 98"/>
                <a:gd name="T53" fmla="*/ 28 h 73"/>
                <a:gd name="T54" fmla="*/ 24 w 98"/>
                <a:gd name="T55" fmla="*/ 26 h 73"/>
                <a:gd name="T56" fmla="*/ 25 w 98"/>
                <a:gd name="T57" fmla="*/ 25 h 73"/>
                <a:gd name="T58" fmla="*/ 30 w 98"/>
                <a:gd name="T59" fmla="*/ 14 h 73"/>
                <a:gd name="T60" fmla="*/ 37 w 98"/>
                <a:gd name="T61" fmla="*/ 1 h 73"/>
                <a:gd name="T62" fmla="*/ 38 w 98"/>
                <a:gd name="T63" fmla="*/ 1 h 73"/>
                <a:gd name="T64" fmla="*/ 45 w 98"/>
                <a:gd name="T65" fmla="*/ 0 h 73"/>
                <a:gd name="T66" fmla="*/ 46 w 98"/>
                <a:gd name="T67" fmla="*/ 6 h 73"/>
                <a:gd name="T68" fmla="*/ 54 w 98"/>
                <a:gd name="T69" fmla="*/ 11 h 73"/>
                <a:gd name="T70" fmla="*/ 59 w 98"/>
                <a:gd name="T71" fmla="*/ 11 h 73"/>
                <a:gd name="T72" fmla="*/ 71 w 98"/>
                <a:gd name="T73" fmla="*/ 13 h 73"/>
                <a:gd name="T74" fmla="*/ 70 w 98"/>
                <a:gd name="T75" fmla="*/ 15 h 73"/>
                <a:gd name="T76" fmla="*/ 70 w 98"/>
                <a:gd name="T77" fmla="*/ 21 h 73"/>
                <a:gd name="T78" fmla="*/ 93 w 98"/>
                <a:gd name="T79" fmla="*/ 32 h 73"/>
                <a:gd name="T80" fmla="*/ 97 w 98"/>
                <a:gd name="T81" fmla="*/ 34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
                <a:gd name="T124" fmla="*/ 0 h 73"/>
                <a:gd name="T125" fmla="*/ 98 w 98"/>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 h="73">
                  <a:moveTo>
                    <a:pt x="97" y="34"/>
                  </a:moveTo>
                  <a:lnTo>
                    <a:pt x="97" y="35"/>
                  </a:lnTo>
                  <a:lnTo>
                    <a:pt x="97" y="36"/>
                  </a:lnTo>
                  <a:lnTo>
                    <a:pt x="97" y="38"/>
                  </a:lnTo>
                  <a:lnTo>
                    <a:pt x="98" y="38"/>
                  </a:lnTo>
                  <a:lnTo>
                    <a:pt x="93" y="44"/>
                  </a:lnTo>
                  <a:lnTo>
                    <a:pt x="96" y="52"/>
                  </a:lnTo>
                  <a:lnTo>
                    <a:pt x="84" y="60"/>
                  </a:lnTo>
                  <a:lnTo>
                    <a:pt x="87" y="63"/>
                  </a:lnTo>
                  <a:lnTo>
                    <a:pt x="95" y="59"/>
                  </a:lnTo>
                  <a:lnTo>
                    <a:pt x="91" y="69"/>
                  </a:lnTo>
                  <a:lnTo>
                    <a:pt x="79" y="70"/>
                  </a:lnTo>
                  <a:lnTo>
                    <a:pt x="75" y="70"/>
                  </a:lnTo>
                  <a:lnTo>
                    <a:pt x="74" y="72"/>
                  </a:lnTo>
                  <a:lnTo>
                    <a:pt x="70" y="72"/>
                  </a:lnTo>
                  <a:lnTo>
                    <a:pt x="59" y="72"/>
                  </a:lnTo>
                  <a:lnTo>
                    <a:pt x="57" y="72"/>
                  </a:lnTo>
                  <a:lnTo>
                    <a:pt x="45" y="73"/>
                  </a:lnTo>
                  <a:lnTo>
                    <a:pt x="33" y="61"/>
                  </a:lnTo>
                  <a:lnTo>
                    <a:pt x="16" y="55"/>
                  </a:lnTo>
                  <a:lnTo>
                    <a:pt x="9" y="52"/>
                  </a:lnTo>
                  <a:lnTo>
                    <a:pt x="7" y="51"/>
                  </a:lnTo>
                  <a:lnTo>
                    <a:pt x="0" y="43"/>
                  </a:lnTo>
                  <a:lnTo>
                    <a:pt x="9" y="39"/>
                  </a:lnTo>
                  <a:lnTo>
                    <a:pt x="19" y="35"/>
                  </a:lnTo>
                  <a:lnTo>
                    <a:pt x="23" y="28"/>
                  </a:lnTo>
                  <a:lnTo>
                    <a:pt x="24" y="26"/>
                  </a:lnTo>
                  <a:lnTo>
                    <a:pt x="25" y="25"/>
                  </a:lnTo>
                  <a:lnTo>
                    <a:pt x="30" y="14"/>
                  </a:lnTo>
                  <a:lnTo>
                    <a:pt x="37" y="1"/>
                  </a:lnTo>
                  <a:lnTo>
                    <a:pt x="38" y="1"/>
                  </a:lnTo>
                  <a:lnTo>
                    <a:pt x="45" y="0"/>
                  </a:lnTo>
                  <a:lnTo>
                    <a:pt x="46" y="6"/>
                  </a:lnTo>
                  <a:lnTo>
                    <a:pt x="54" y="11"/>
                  </a:lnTo>
                  <a:lnTo>
                    <a:pt x="59" y="11"/>
                  </a:lnTo>
                  <a:lnTo>
                    <a:pt x="71" y="13"/>
                  </a:lnTo>
                  <a:lnTo>
                    <a:pt x="70" y="15"/>
                  </a:lnTo>
                  <a:lnTo>
                    <a:pt x="70" y="21"/>
                  </a:lnTo>
                  <a:lnTo>
                    <a:pt x="93" y="32"/>
                  </a:lnTo>
                  <a:lnTo>
                    <a:pt x="97" y="3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64" name="Freeform 77"/>
            <p:cNvSpPr>
              <a:spLocks/>
            </p:cNvSpPr>
            <p:nvPr/>
          </p:nvSpPr>
          <p:spPr bwMode="auto">
            <a:xfrm>
              <a:off x="3465786" y="5086494"/>
              <a:ext cx="84172" cy="138378"/>
            </a:xfrm>
            <a:custGeom>
              <a:avLst/>
              <a:gdLst>
                <a:gd name="T0" fmla="*/ 49 w 52"/>
                <a:gd name="T1" fmla="*/ 87 h 87"/>
                <a:gd name="T2" fmla="*/ 47 w 52"/>
                <a:gd name="T3" fmla="*/ 83 h 87"/>
                <a:gd name="T4" fmla="*/ 45 w 52"/>
                <a:gd name="T5" fmla="*/ 82 h 87"/>
                <a:gd name="T6" fmla="*/ 43 w 52"/>
                <a:gd name="T7" fmla="*/ 82 h 87"/>
                <a:gd name="T8" fmla="*/ 38 w 52"/>
                <a:gd name="T9" fmla="*/ 83 h 87"/>
                <a:gd name="T10" fmla="*/ 32 w 52"/>
                <a:gd name="T11" fmla="*/ 77 h 87"/>
                <a:gd name="T12" fmla="*/ 26 w 52"/>
                <a:gd name="T13" fmla="*/ 74 h 87"/>
                <a:gd name="T14" fmla="*/ 17 w 52"/>
                <a:gd name="T15" fmla="*/ 72 h 87"/>
                <a:gd name="T16" fmla="*/ 18 w 52"/>
                <a:gd name="T17" fmla="*/ 68 h 87"/>
                <a:gd name="T18" fmla="*/ 17 w 52"/>
                <a:gd name="T19" fmla="*/ 66 h 87"/>
                <a:gd name="T20" fmla="*/ 15 w 52"/>
                <a:gd name="T21" fmla="*/ 60 h 87"/>
                <a:gd name="T22" fmla="*/ 14 w 52"/>
                <a:gd name="T23" fmla="*/ 48 h 87"/>
                <a:gd name="T24" fmla="*/ 14 w 52"/>
                <a:gd name="T25" fmla="*/ 48 h 87"/>
                <a:gd name="T26" fmla="*/ 14 w 52"/>
                <a:gd name="T27" fmla="*/ 38 h 87"/>
                <a:gd name="T28" fmla="*/ 18 w 52"/>
                <a:gd name="T29" fmla="*/ 38 h 87"/>
                <a:gd name="T30" fmla="*/ 17 w 52"/>
                <a:gd name="T31" fmla="*/ 32 h 87"/>
                <a:gd name="T32" fmla="*/ 6 w 52"/>
                <a:gd name="T33" fmla="*/ 18 h 87"/>
                <a:gd name="T34" fmla="*/ 5 w 52"/>
                <a:gd name="T35" fmla="*/ 17 h 87"/>
                <a:gd name="T36" fmla="*/ 0 w 52"/>
                <a:gd name="T37" fmla="*/ 15 h 87"/>
                <a:gd name="T38" fmla="*/ 2 w 52"/>
                <a:gd name="T39" fmla="*/ 14 h 87"/>
                <a:gd name="T40" fmla="*/ 4 w 52"/>
                <a:gd name="T41" fmla="*/ 13 h 87"/>
                <a:gd name="T42" fmla="*/ 6 w 52"/>
                <a:gd name="T43" fmla="*/ 11 h 87"/>
                <a:gd name="T44" fmla="*/ 13 w 52"/>
                <a:gd name="T45" fmla="*/ 8 h 87"/>
                <a:gd name="T46" fmla="*/ 26 w 52"/>
                <a:gd name="T47" fmla="*/ 0 h 87"/>
                <a:gd name="T48" fmla="*/ 35 w 52"/>
                <a:gd name="T49" fmla="*/ 6 h 87"/>
                <a:gd name="T50" fmla="*/ 40 w 52"/>
                <a:gd name="T51" fmla="*/ 0 h 87"/>
                <a:gd name="T52" fmla="*/ 43 w 52"/>
                <a:gd name="T53" fmla="*/ 9 h 87"/>
                <a:gd name="T54" fmla="*/ 43 w 52"/>
                <a:gd name="T55" fmla="*/ 14 h 87"/>
                <a:gd name="T56" fmla="*/ 52 w 52"/>
                <a:gd name="T57" fmla="*/ 14 h 87"/>
                <a:gd name="T58" fmla="*/ 51 w 52"/>
                <a:gd name="T59" fmla="*/ 22 h 87"/>
                <a:gd name="T60" fmla="*/ 51 w 52"/>
                <a:gd name="T61" fmla="*/ 23 h 87"/>
                <a:gd name="T62" fmla="*/ 45 w 52"/>
                <a:gd name="T63" fmla="*/ 23 h 87"/>
                <a:gd name="T64" fmla="*/ 49 w 52"/>
                <a:gd name="T65" fmla="*/ 52 h 87"/>
                <a:gd name="T66" fmla="*/ 44 w 52"/>
                <a:gd name="T67" fmla="*/ 80 h 87"/>
                <a:gd name="T68" fmla="*/ 48 w 52"/>
                <a:gd name="T69" fmla="*/ 80 h 87"/>
                <a:gd name="T70" fmla="*/ 49 w 52"/>
                <a:gd name="T71" fmla="*/ 80 h 87"/>
                <a:gd name="T72" fmla="*/ 49 w 52"/>
                <a:gd name="T73" fmla="*/ 81 h 87"/>
                <a:gd name="T74" fmla="*/ 49 w 52"/>
                <a:gd name="T75" fmla="*/ 83 h 87"/>
                <a:gd name="T76" fmla="*/ 49 w 52"/>
                <a:gd name="T77" fmla="*/ 87 h 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87"/>
                <a:gd name="T119" fmla="*/ 52 w 52"/>
                <a:gd name="T120" fmla="*/ 87 h 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87">
                  <a:moveTo>
                    <a:pt x="49" y="87"/>
                  </a:moveTo>
                  <a:lnTo>
                    <a:pt x="47" y="83"/>
                  </a:lnTo>
                  <a:lnTo>
                    <a:pt x="45" y="82"/>
                  </a:lnTo>
                  <a:lnTo>
                    <a:pt x="43" y="82"/>
                  </a:lnTo>
                  <a:lnTo>
                    <a:pt x="38" y="83"/>
                  </a:lnTo>
                  <a:lnTo>
                    <a:pt x="32" y="77"/>
                  </a:lnTo>
                  <a:lnTo>
                    <a:pt x="26" y="74"/>
                  </a:lnTo>
                  <a:lnTo>
                    <a:pt x="17" y="72"/>
                  </a:lnTo>
                  <a:lnTo>
                    <a:pt x="18" y="68"/>
                  </a:lnTo>
                  <a:lnTo>
                    <a:pt x="17" y="66"/>
                  </a:lnTo>
                  <a:lnTo>
                    <a:pt x="15" y="60"/>
                  </a:lnTo>
                  <a:lnTo>
                    <a:pt x="14" y="48"/>
                  </a:lnTo>
                  <a:lnTo>
                    <a:pt x="14" y="38"/>
                  </a:lnTo>
                  <a:lnTo>
                    <a:pt x="18" y="38"/>
                  </a:lnTo>
                  <a:lnTo>
                    <a:pt x="17" y="32"/>
                  </a:lnTo>
                  <a:lnTo>
                    <a:pt x="6" y="18"/>
                  </a:lnTo>
                  <a:lnTo>
                    <a:pt x="5" y="17"/>
                  </a:lnTo>
                  <a:lnTo>
                    <a:pt x="0" y="15"/>
                  </a:lnTo>
                  <a:lnTo>
                    <a:pt x="2" y="14"/>
                  </a:lnTo>
                  <a:lnTo>
                    <a:pt x="4" y="13"/>
                  </a:lnTo>
                  <a:lnTo>
                    <a:pt x="6" y="11"/>
                  </a:lnTo>
                  <a:lnTo>
                    <a:pt x="13" y="8"/>
                  </a:lnTo>
                  <a:lnTo>
                    <a:pt x="26" y="0"/>
                  </a:lnTo>
                  <a:lnTo>
                    <a:pt x="35" y="6"/>
                  </a:lnTo>
                  <a:lnTo>
                    <a:pt x="40" y="0"/>
                  </a:lnTo>
                  <a:lnTo>
                    <a:pt x="43" y="9"/>
                  </a:lnTo>
                  <a:lnTo>
                    <a:pt x="43" y="14"/>
                  </a:lnTo>
                  <a:lnTo>
                    <a:pt x="52" y="14"/>
                  </a:lnTo>
                  <a:lnTo>
                    <a:pt x="51" y="22"/>
                  </a:lnTo>
                  <a:lnTo>
                    <a:pt x="51" y="23"/>
                  </a:lnTo>
                  <a:lnTo>
                    <a:pt x="45" y="23"/>
                  </a:lnTo>
                  <a:lnTo>
                    <a:pt x="49" y="52"/>
                  </a:lnTo>
                  <a:lnTo>
                    <a:pt x="44" y="80"/>
                  </a:lnTo>
                  <a:lnTo>
                    <a:pt x="48" y="80"/>
                  </a:lnTo>
                  <a:lnTo>
                    <a:pt x="49" y="80"/>
                  </a:lnTo>
                  <a:lnTo>
                    <a:pt x="49" y="81"/>
                  </a:lnTo>
                  <a:lnTo>
                    <a:pt x="49" y="83"/>
                  </a:lnTo>
                  <a:lnTo>
                    <a:pt x="49" y="8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65" name="Freeform 78"/>
            <p:cNvSpPr>
              <a:spLocks/>
            </p:cNvSpPr>
            <p:nvPr/>
          </p:nvSpPr>
          <p:spPr bwMode="auto">
            <a:xfrm>
              <a:off x="3428961" y="4565539"/>
              <a:ext cx="181495" cy="195358"/>
            </a:xfrm>
            <a:custGeom>
              <a:avLst/>
              <a:gdLst>
                <a:gd name="T0" fmla="*/ 93 w 114"/>
                <a:gd name="T1" fmla="*/ 29 h 123"/>
                <a:gd name="T2" fmla="*/ 86 w 114"/>
                <a:gd name="T3" fmla="*/ 38 h 123"/>
                <a:gd name="T4" fmla="*/ 84 w 114"/>
                <a:gd name="T5" fmla="*/ 42 h 123"/>
                <a:gd name="T6" fmla="*/ 75 w 114"/>
                <a:gd name="T7" fmla="*/ 48 h 123"/>
                <a:gd name="T8" fmla="*/ 76 w 114"/>
                <a:gd name="T9" fmla="*/ 49 h 123"/>
                <a:gd name="T10" fmla="*/ 96 w 114"/>
                <a:gd name="T11" fmla="*/ 65 h 123"/>
                <a:gd name="T12" fmla="*/ 110 w 114"/>
                <a:gd name="T13" fmla="*/ 79 h 123"/>
                <a:gd name="T14" fmla="*/ 113 w 114"/>
                <a:gd name="T15" fmla="*/ 83 h 123"/>
                <a:gd name="T16" fmla="*/ 107 w 114"/>
                <a:gd name="T17" fmla="*/ 88 h 123"/>
                <a:gd name="T18" fmla="*/ 102 w 114"/>
                <a:gd name="T19" fmla="*/ 95 h 123"/>
                <a:gd name="T20" fmla="*/ 102 w 114"/>
                <a:gd name="T21" fmla="*/ 97 h 123"/>
                <a:gd name="T22" fmla="*/ 101 w 114"/>
                <a:gd name="T23" fmla="*/ 123 h 123"/>
                <a:gd name="T24" fmla="*/ 73 w 114"/>
                <a:gd name="T25" fmla="*/ 110 h 123"/>
                <a:gd name="T26" fmla="*/ 52 w 114"/>
                <a:gd name="T27" fmla="*/ 117 h 123"/>
                <a:gd name="T28" fmla="*/ 45 w 114"/>
                <a:gd name="T29" fmla="*/ 121 h 123"/>
                <a:gd name="T30" fmla="*/ 42 w 114"/>
                <a:gd name="T31" fmla="*/ 123 h 123"/>
                <a:gd name="T32" fmla="*/ 34 w 114"/>
                <a:gd name="T33" fmla="*/ 122 h 123"/>
                <a:gd name="T34" fmla="*/ 30 w 114"/>
                <a:gd name="T35" fmla="*/ 120 h 123"/>
                <a:gd name="T36" fmla="*/ 20 w 114"/>
                <a:gd name="T37" fmla="*/ 113 h 123"/>
                <a:gd name="T38" fmla="*/ 0 w 114"/>
                <a:gd name="T39" fmla="*/ 84 h 123"/>
                <a:gd name="T40" fmla="*/ 3 w 114"/>
                <a:gd name="T41" fmla="*/ 76 h 123"/>
                <a:gd name="T42" fmla="*/ 8 w 114"/>
                <a:gd name="T43" fmla="*/ 74 h 123"/>
                <a:gd name="T44" fmla="*/ 13 w 114"/>
                <a:gd name="T45" fmla="*/ 67 h 123"/>
                <a:gd name="T46" fmla="*/ 13 w 114"/>
                <a:gd name="T47" fmla="*/ 63 h 123"/>
                <a:gd name="T48" fmla="*/ 12 w 114"/>
                <a:gd name="T49" fmla="*/ 57 h 123"/>
                <a:gd name="T50" fmla="*/ 16 w 114"/>
                <a:gd name="T51" fmla="*/ 54 h 123"/>
                <a:gd name="T52" fmla="*/ 30 w 114"/>
                <a:gd name="T53" fmla="*/ 45 h 123"/>
                <a:gd name="T54" fmla="*/ 43 w 114"/>
                <a:gd name="T55" fmla="*/ 27 h 123"/>
                <a:gd name="T56" fmla="*/ 32 w 114"/>
                <a:gd name="T57" fmla="*/ 0 h 123"/>
                <a:gd name="T58" fmla="*/ 58 w 114"/>
                <a:gd name="T59" fmla="*/ 15 h 123"/>
                <a:gd name="T60" fmla="*/ 72 w 114"/>
                <a:gd name="T61" fmla="*/ 24 h 123"/>
                <a:gd name="T62" fmla="*/ 76 w 114"/>
                <a:gd name="T63" fmla="*/ 27 h 123"/>
                <a:gd name="T64" fmla="*/ 102 w 114"/>
                <a:gd name="T65" fmla="*/ 21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23"/>
                <a:gd name="T101" fmla="*/ 114 w 114"/>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23">
                  <a:moveTo>
                    <a:pt x="102" y="21"/>
                  </a:moveTo>
                  <a:lnTo>
                    <a:pt x="93" y="29"/>
                  </a:lnTo>
                  <a:lnTo>
                    <a:pt x="92" y="29"/>
                  </a:lnTo>
                  <a:lnTo>
                    <a:pt x="86" y="38"/>
                  </a:lnTo>
                  <a:lnTo>
                    <a:pt x="84" y="41"/>
                  </a:lnTo>
                  <a:lnTo>
                    <a:pt x="84" y="42"/>
                  </a:lnTo>
                  <a:lnTo>
                    <a:pt x="83" y="44"/>
                  </a:lnTo>
                  <a:lnTo>
                    <a:pt x="75" y="48"/>
                  </a:lnTo>
                  <a:lnTo>
                    <a:pt x="76" y="49"/>
                  </a:lnTo>
                  <a:lnTo>
                    <a:pt x="81" y="59"/>
                  </a:lnTo>
                  <a:lnTo>
                    <a:pt x="96" y="65"/>
                  </a:lnTo>
                  <a:lnTo>
                    <a:pt x="98" y="68"/>
                  </a:lnTo>
                  <a:lnTo>
                    <a:pt x="110" y="79"/>
                  </a:lnTo>
                  <a:lnTo>
                    <a:pt x="113" y="82"/>
                  </a:lnTo>
                  <a:lnTo>
                    <a:pt x="113" y="83"/>
                  </a:lnTo>
                  <a:lnTo>
                    <a:pt x="114" y="87"/>
                  </a:lnTo>
                  <a:lnTo>
                    <a:pt x="107" y="88"/>
                  </a:lnTo>
                  <a:lnTo>
                    <a:pt x="106" y="89"/>
                  </a:lnTo>
                  <a:lnTo>
                    <a:pt x="102" y="95"/>
                  </a:lnTo>
                  <a:lnTo>
                    <a:pt x="102" y="96"/>
                  </a:lnTo>
                  <a:lnTo>
                    <a:pt x="102" y="97"/>
                  </a:lnTo>
                  <a:lnTo>
                    <a:pt x="105" y="112"/>
                  </a:lnTo>
                  <a:lnTo>
                    <a:pt x="101" y="123"/>
                  </a:lnTo>
                  <a:lnTo>
                    <a:pt x="79" y="120"/>
                  </a:lnTo>
                  <a:lnTo>
                    <a:pt x="73" y="110"/>
                  </a:lnTo>
                  <a:lnTo>
                    <a:pt x="68" y="106"/>
                  </a:lnTo>
                  <a:lnTo>
                    <a:pt x="52" y="117"/>
                  </a:lnTo>
                  <a:lnTo>
                    <a:pt x="47" y="120"/>
                  </a:lnTo>
                  <a:lnTo>
                    <a:pt x="45" y="121"/>
                  </a:lnTo>
                  <a:lnTo>
                    <a:pt x="43" y="122"/>
                  </a:lnTo>
                  <a:lnTo>
                    <a:pt x="42" y="123"/>
                  </a:lnTo>
                  <a:lnTo>
                    <a:pt x="41" y="123"/>
                  </a:lnTo>
                  <a:lnTo>
                    <a:pt x="34" y="122"/>
                  </a:lnTo>
                  <a:lnTo>
                    <a:pt x="33" y="122"/>
                  </a:lnTo>
                  <a:lnTo>
                    <a:pt x="30" y="120"/>
                  </a:lnTo>
                  <a:lnTo>
                    <a:pt x="22" y="116"/>
                  </a:lnTo>
                  <a:lnTo>
                    <a:pt x="20" y="113"/>
                  </a:lnTo>
                  <a:lnTo>
                    <a:pt x="13" y="103"/>
                  </a:lnTo>
                  <a:lnTo>
                    <a:pt x="0" y="84"/>
                  </a:lnTo>
                  <a:lnTo>
                    <a:pt x="0" y="76"/>
                  </a:lnTo>
                  <a:lnTo>
                    <a:pt x="3" y="76"/>
                  </a:lnTo>
                  <a:lnTo>
                    <a:pt x="5" y="76"/>
                  </a:lnTo>
                  <a:lnTo>
                    <a:pt x="8" y="74"/>
                  </a:lnTo>
                  <a:lnTo>
                    <a:pt x="11" y="70"/>
                  </a:lnTo>
                  <a:lnTo>
                    <a:pt x="13" y="67"/>
                  </a:lnTo>
                  <a:lnTo>
                    <a:pt x="13" y="66"/>
                  </a:lnTo>
                  <a:lnTo>
                    <a:pt x="13" y="63"/>
                  </a:lnTo>
                  <a:lnTo>
                    <a:pt x="11" y="61"/>
                  </a:lnTo>
                  <a:lnTo>
                    <a:pt x="12" y="57"/>
                  </a:lnTo>
                  <a:lnTo>
                    <a:pt x="13" y="57"/>
                  </a:lnTo>
                  <a:lnTo>
                    <a:pt x="16" y="54"/>
                  </a:lnTo>
                  <a:lnTo>
                    <a:pt x="25" y="49"/>
                  </a:lnTo>
                  <a:lnTo>
                    <a:pt x="30" y="45"/>
                  </a:lnTo>
                  <a:lnTo>
                    <a:pt x="38" y="41"/>
                  </a:lnTo>
                  <a:lnTo>
                    <a:pt x="43" y="27"/>
                  </a:lnTo>
                  <a:lnTo>
                    <a:pt x="39" y="16"/>
                  </a:lnTo>
                  <a:lnTo>
                    <a:pt x="32" y="0"/>
                  </a:lnTo>
                  <a:lnTo>
                    <a:pt x="56" y="13"/>
                  </a:lnTo>
                  <a:lnTo>
                    <a:pt x="58" y="15"/>
                  </a:lnTo>
                  <a:lnTo>
                    <a:pt x="64" y="17"/>
                  </a:lnTo>
                  <a:lnTo>
                    <a:pt x="72" y="24"/>
                  </a:lnTo>
                  <a:lnTo>
                    <a:pt x="73" y="24"/>
                  </a:lnTo>
                  <a:lnTo>
                    <a:pt x="76" y="27"/>
                  </a:lnTo>
                  <a:lnTo>
                    <a:pt x="79" y="28"/>
                  </a:lnTo>
                  <a:lnTo>
                    <a:pt x="102" y="2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66" name="Freeform 79"/>
            <p:cNvSpPr>
              <a:spLocks/>
            </p:cNvSpPr>
            <p:nvPr/>
          </p:nvSpPr>
          <p:spPr bwMode="auto">
            <a:xfrm>
              <a:off x="3434222" y="4733764"/>
              <a:ext cx="189387" cy="162798"/>
            </a:xfrm>
            <a:custGeom>
              <a:avLst/>
              <a:gdLst>
                <a:gd name="T0" fmla="*/ 98 w 119"/>
                <a:gd name="T1" fmla="*/ 17 h 101"/>
                <a:gd name="T2" fmla="*/ 118 w 119"/>
                <a:gd name="T3" fmla="*/ 24 h 101"/>
                <a:gd name="T4" fmla="*/ 118 w 119"/>
                <a:gd name="T5" fmla="*/ 24 h 101"/>
                <a:gd name="T6" fmla="*/ 119 w 119"/>
                <a:gd name="T7" fmla="*/ 24 h 101"/>
                <a:gd name="T8" fmla="*/ 115 w 119"/>
                <a:gd name="T9" fmla="*/ 29 h 101"/>
                <a:gd name="T10" fmla="*/ 106 w 119"/>
                <a:gd name="T11" fmla="*/ 37 h 101"/>
                <a:gd name="T12" fmla="*/ 83 w 119"/>
                <a:gd name="T13" fmla="*/ 37 h 101"/>
                <a:gd name="T14" fmla="*/ 82 w 119"/>
                <a:gd name="T15" fmla="*/ 40 h 101"/>
                <a:gd name="T16" fmla="*/ 78 w 119"/>
                <a:gd name="T17" fmla="*/ 46 h 101"/>
                <a:gd name="T18" fmla="*/ 61 w 119"/>
                <a:gd name="T19" fmla="*/ 70 h 101"/>
                <a:gd name="T20" fmla="*/ 57 w 119"/>
                <a:gd name="T21" fmla="*/ 75 h 101"/>
                <a:gd name="T22" fmla="*/ 57 w 119"/>
                <a:gd name="T23" fmla="*/ 76 h 101"/>
                <a:gd name="T24" fmla="*/ 56 w 119"/>
                <a:gd name="T25" fmla="*/ 76 h 101"/>
                <a:gd name="T26" fmla="*/ 49 w 119"/>
                <a:gd name="T27" fmla="*/ 79 h 101"/>
                <a:gd name="T28" fmla="*/ 40 w 119"/>
                <a:gd name="T29" fmla="*/ 84 h 101"/>
                <a:gd name="T30" fmla="*/ 36 w 119"/>
                <a:gd name="T31" fmla="*/ 80 h 101"/>
                <a:gd name="T32" fmla="*/ 30 w 119"/>
                <a:gd name="T33" fmla="*/ 88 h 101"/>
                <a:gd name="T34" fmla="*/ 27 w 119"/>
                <a:gd name="T35" fmla="*/ 89 h 101"/>
                <a:gd name="T36" fmla="*/ 25 w 119"/>
                <a:gd name="T37" fmla="*/ 91 h 101"/>
                <a:gd name="T38" fmla="*/ 11 w 119"/>
                <a:gd name="T39" fmla="*/ 101 h 101"/>
                <a:gd name="T40" fmla="*/ 10 w 119"/>
                <a:gd name="T41" fmla="*/ 101 h 101"/>
                <a:gd name="T42" fmla="*/ 0 w 119"/>
                <a:gd name="T43" fmla="*/ 92 h 101"/>
                <a:gd name="T44" fmla="*/ 2 w 119"/>
                <a:gd name="T45" fmla="*/ 75 h 101"/>
                <a:gd name="T46" fmla="*/ 2 w 119"/>
                <a:gd name="T47" fmla="*/ 72 h 101"/>
                <a:gd name="T48" fmla="*/ 4 w 119"/>
                <a:gd name="T49" fmla="*/ 49 h 101"/>
                <a:gd name="T50" fmla="*/ 6 w 119"/>
                <a:gd name="T51" fmla="*/ 49 h 101"/>
                <a:gd name="T52" fmla="*/ 15 w 119"/>
                <a:gd name="T53" fmla="*/ 45 h 101"/>
                <a:gd name="T54" fmla="*/ 15 w 119"/>
                <a:gd name="T55" fmla="*/ 45 h 101"/>
                <a:gd name="T56" fmla="*/ 17 w 119"/>
                <a:gd name="T57" fmla="*/ 40 h 101"/>
                <a:gd name="T58" fmla="*/ 18 w 119"/>
                <a:gd name="T59" fmla="*/ 40 h 101"/>
                <a:gd name="T60" fmla="*/ 25 w 119"/>
                <a:gd name="T61" fmla="*/ 44 h 101"/>
                <a:gd name="T62" fmla="*/ 27 w 119"/>
                <a:gd name="T63" fmla="*/ 45 h 101"/>
                <a:gd name="T64" fmla="*/ 31 w 119"/>
                <a:gd name="T65" fmla="*/ 46 h 101"/>
                <a:gd name="T66" fmla="*/ 35 w 119"/>
                <a:gd name="T67" fmla="*/ 44 h 101"/>
                <a:gd name="T68" fmla="*/ 36 w 119"/>
                <a:gd name="T69" fmla="*/ 42 h 101"/>
                <a:gd name="T70" fmla="*/ 44 w 119"/>
                <a:gd name="T71" fmla="*/ 37 h 101"/>
                <a:gd name="T72" fmla="*/ 27 w 119"/>
                <a:gd name="T73" fmla="*/ 28 h 101"/>
                <a:gd name="T74" fmla="*/ 27 w 119"/>
                <a:gd name="T75" fmla="*/ 27 h 101"/>
                <a:gd name="T76" fmla="*/ 27 w 119"/>
                <a:gd name="T77" fmla="*/ 25 h 101"/>
                <a:gd name="T78" fmla="*/ 29 w 119"/>
                <a:gd name="T79" fmla="*/ 23 h 101"/>
                <a:gd name="T80" fmla="*/ 31 w 119"/>
                <a:gd name="T81" fmla="*/ 16 h 101"/>
                <a:gd name="T82" fmla="*/ 31 w 119"/>
                <a:gd name="T83" fmla="*/ 16 h 101"/>
                <a:gd name="T84" fmla="*/ 38 w 119"/>
                <a:gd name="T85" fmla="*/ 17 h 101"/>
                <a:gd name="T86" fmla="*/ 39 w 119"/>
                <a:gd name="T87" fmla="*/ 17 h 101"/>
                <a:gd name="T88" fmla="*/ 40 w 119"/>
                <a:gd name="T89" fmla="*/ 16 h 101"/>
                <a:gd name="T90" fmla="*/ 42 w 119"/>
                <a:gd name="T91" fmla="*/ 15 h 101"/>
                <a:gd name="T92" fmla="*/ 44 w 119"/>
                <a:gd name="T93" fmla="*/ 14 h 101"/>
                <a:gd name="T94" fmla="*/ 49 w 119"/>
                <a:gd name="T95" fmla="*/ 11 h 101"/>
                <a:gd name="T96" fmla="*/ 65 w 119"/>
                <a:gd name="T97" fmla="*/ 0 h 101"/>
                <a:gd name="T98" fmla="*/ 70 w 119"/>
                <a:gd name="T99" fmla="*/ 4 h 101"/>
                <a:gd name="T100" fmla="*/ 76 w 119"/>
                <a:gd name="T101" fmla="*/ 14 h 101"/>
                <a:gd name="T102" fmla="*/ 98 w 119"/>
                <a:gd name="T103" fmla="*/ 17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9"/>
                <a:gd name="T157" fmla="*/ 0 h 101"/>
                <a:gd name="T158" fmla="*/ 119 w 119"/>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9" h="101">
                  <a:moveTo>
                    <a:pt x="98" y="17"/>
                  </a:moveTo>
                  <a:lnTo>
                    <a:pt x="118" y="24"/>
                  </a:lnTo>
                  <a:lnTo>
                    <a:pt x="119" y="24"/>
                  </a:lnTo>
                  <a:lnTo>
                    <a:pt x="115" y="29"/>
                  </a:lnTo>
                  <a:lnTo>
                    <a:pt x="106" y="37"/>
                  </a:lnTo>
                  <a:lnTo>
                    <a:pt x="83" y="37"/>
                  </a:lnTo>
                  <a:lnTo>
                    <a:pt x="82" y="40"/>
                  </a:lnTo>
                  <a:lnTo>
                    <a:pt x="78" y="46"/>
                  </a:lnTo>
                  <a:lnTo>
                    <a:pt x="61" y="70"/>
                  </a:lnTo>
                  <a:lnTo>
                    <a:pt x="57" y="75"/>
                  </a:lnTo>
                  <a:lnTo>
                    <a:pt x="57" y="76"/>
                  </a:lnTo>
                  <a:lnTo>
                    <a:pt x="56" y="76"/>
                  </a:lnTo>
                  <a:lnTo>
                    <a:pt x="49" y="79"/>
                  </a:lnTo>
                  <a:lnTo>
                    <a:pt x="40" y="84"/>
                  </a:lnTo>
                  <a:lnTo>
                    <a:pt x="36" y="80"/>
                  </a:lnTo>
                  <a:lnTo>
                    <a:pt x="30" y="88"/>
                  </a:lnTo>
                  <a:lnTo>
                    <a:pt x="27" y="89"/>
                  </a:lnTo>
                  <a:lnTo>
                    <a:pt x="25" y="91"/>
                  </a:lnTo>
                  <a:lnTo>
                    <a:pt x="11" y="101"/>
                  </a:lnTo>
                  <a:lnTo>
                    <a:pt x="10" y="101"/>
                  </a:lnTo>
                  <a:lnTo>
                    <a:pt x="0" y="92"/>
                  </a:lnTo>
                  <a:lnTo>
                    <a:pt x="2" y="75"/>
                  </a:lnTo>
                  <a:lnTo>
                    <a:pt x="2" y="72"/>
                  </a:lnTo>
                  <a:lnTo>
                    <a:pt x="4" y="49"/>
                  </a:lnTo>
                  <a:lnTo>
                    <a:pt x="6" y="49"/>
                  </a:lnTo>
                  <a:lnTo>
                    <a:pt x="15" y="45"/>
                  </a:lnTo>
                  <a:lnTo>
                    <a:pt x="17" y="40"/>
                  </a:lnTo>
                  <a:lnTo>
                    <a:pt x="18" y="40"/>
                  </a:lnTo>
                  <a:lnTo>
                    <a:pt x="25" y="44"/>
                  </a:lnTo>
                  <a:lnTo>
                    <a:pt x="27" y="45"/>
                  </a:lnTo>
                  <a:lnTo>
                    <a:pt x="31" y="46"/>
                  </a:lnTo>
                  <a:lnTo>
                    <a:pt x="35" y="44"/>
                  </a:lnTo>
                  <a:lnTo>
                    <a:pt x="36" y="42"/>
                  </a:lnTo>
                  <a:lnTo>
                    <a:pt x="44" y="37"/>
                  </a:lnTo>
                  <a:lnTo>
                    <a:pt x="27" y="28"/>
                  </a:lnTo>
                  <a:lnTo>
                    <a:pt x="27" y="27"/>
                  </a:lnTo>
                  <a:lnTo>
                    <a:pt x="27" y="25"/>
                  </a:lnTo>
                  <a:lnTo>
                    <a:pt x="29" y="23"/>
                  </a:lnTo>
                  <a:lnTo>
                    <a:pt x="31" y="16"/>
                  </a:lnTo>
                  <a:lnTo>
                    <a:pt x="38" y="17"/>
                  </a:lnTo>
                  <a:lnTo>
                    <a:pt x="39" y="17"/>
                  </a:lnTo>
                  <a:lnTo>
                    <a:pt x="40" y="16"/>
                  </a:lnTo>
                  <a:lnTo>
                    <a:pt x="42" y="15"/>
                  </a:lnTo>
                  <a:lnTo>
                    <a:pt x="44" y="14"/>
                  </a:lnTo>
                  <a:lnTo>
                    <a:pt x="49" y="11"/>
                  </a:lnTo>
                  <a:lnTo>
                    <a:pt x="65" y="0"/>
                  </a:lnTo>
                  <a:lnTo>
                    <a:pt x="70" y="4"/>
                  </a:lnTo>
                  <a:lnTo>
                    <a:pt x="76" y="14"/>
                  </a:lnTo>
                  <a:lnTo>
                    <a:pt x="98" y="1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67" name="Freeform 80"/>
            <p:cNvSpPr>
              <a:spLocks/>
            </p:cNvSpPr>
            <p:nvPr/>
          </p:nvSpPr>
          <p:spPr bwMode="auto">
            <a:xfrm>
              <a:off x="3539436" y="5626442"/>
              <a:ext cx="36825" cy="78687"/>
            </a:xfrm>
            <a:custGeom>
              <a:avLst/>
              <a:gdLst>
                <a:gd name="T0" fmla="*/ 21 w 24"/>
                <a:gd name="T1" fmla="*/ 12 h 51"/>
                <a:gd name="T2" fmla="*/ 21 w 24"/>
                <a:gd name="T3" fmla="*/ 23 h 51"/>
                <a:gd name="T4" fmla="*/ 21 w 24"/>
                <a:gd name="T5" fmla="*/ 27 h 51"/>
                <a:gd name="T6" fmla="*/ 24 w 24"/>
                <a:gd name="T7" fmla="*/ 30 h 51"/>
                <a:gd name="T8" fmla="*/ 24 w 24"/>
                <a:gd name="T9" fmla="*/ 30 h 51"/>
                <a:gd name="T10" fmla="*/ 24 w 24"/>
                <a:gd name="T11" fmla="*/ 30 h 51"/>
                <a:gd name="T12" fmla="*/ 20 w 24"/>
                <a:gd name="T13" fmla="*/ 32 h 51"/>
                <a:gd name="T14" fmla="*/ 19 w 24"/>
                <a:gd name="T15" fmla="*/ 34 h 51"/>
                <a:gd name="T16" fmla="*/ 17 w 24"/>
                <a:gd name="T17" fmla="*/ 34 h 51"/>
                <a:gd name="T18" fmla="*/ 16 w 24"/>
                <a:gd name="T19" fmla="*/ 42 h 51"/>
                <a:gd name="T20" fmla="*/ 10 w 24"/>
                <a:gd name="T21" fmla="*/ 48 h 51"/>
                <a:gd name="T22" fmla="*/ 7 w 24"/>
                <a:gd name="T23" fmla="*/ 51 h 51"/>
                <a:gd name="T24" fmla="*/ 6 w 24"/>
                <a:gd name="T25" fmla="*/ 51 h 51"/>
                <a:gd name="T26" fmla="*/ 6 w 24"/>
                <a:gd name="T27" fmla="*/ 49 h 51"/>
                <a:gd name="T28" fmla="*/ 6 w 24"/>
                <a:gd name="T29" fmla="*/ 44 h 51"/>
                <a:gd name="T30" fmla="*/ 3 w 24"/>
                <a:gd name="T31" fmla="*/ 31 h 51"/>
                <a:gd name="T32" fmla="*/ 3 w 24"/>
                <a:gd name="T33" fmla="*/ 31 h 51"/>
                <a:gd name="T34" fmla="*/ 2 w 24"/>
                <a:gd name="T35" fmla="*/ 29 h 51"/>
                <a:gd name="T36" fmla="*/ 2 w 24"/>
                <a:gd name="T37" fmla="*/ 27 h 51"/>
                <a:gd name="T38" fmla="*/ 0 w 24"/>
                <a:gd name="T39" fmla="*/ 25 h 51"/>
                <a:gd name="T40" fmla="*/ 0 w 24"/>
                <a:gd name="T41" fmla="*/ 23 h 51"/>
                <a:gd name="T42" fmla="*/ 0 w 24"/>
                <a:gd name="T43" fmla="*/ 23 h 51"/>
                <a:gd name="T44" fmla="*/ 2 w 24"/>
                <a:gd name="T45" fmla="*/ 21 h 51"/>
                <a:gd name="T46" fmla="*/ 10 w 24"/>
                <a:gd name="T47" fmla="*/ 8 h 51"/>
                <a:gd name="T48" fmla="*/ 19 w 24"/>
                <a:gd name="T49" fmla="*/ 0 h 51"/>
                <a:gd name="T50" fmla="*/ 21 w 24"/>
                <a:gd name="T51" fmla="*/ 12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51"/>
                <a:gd name="T80" fmla="*/ 24 w 24"/>
                <a:gd name="T81" fmla="*/ 51 h 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51">
                  <a:moveTo>
                    <a:pt x="21" y="12"/>
                  </a:moveTo>
                  <a:lnTo>
                    <a:pt x="21" y="23"/>
                  </a:lnTo>
                  <a:lnTo>
                    <a:pt x="21" y="27"/>
                  </a:lnTo>
                  <a:lnTo>
                    <a:pt x="24" y="30"/>
                  </a:lnTo>
                  <a:lnTo>
                    <a:pt x="20" y="32"/>
                  </a:lnTo>
                  <a:lnTo>
                    <a:pt x="19" y="34"/>
                  </a:lnTo>
                  <a:lnTo>
                    <a:pt x="17" y="34"/>
                  </a:lnTo>
                  <a:lnTo>
                    <a:pt x="16" y="42"/>
                  </a:lnTo>
                  <a:lnTo>
                    <a:pt x="10" y="48"/>
                  </a:lnTo>
                  <a:lnTo>
                    <a:pt x="7" y="51"/>
                  </a:lnTo>
                  <a:lnTo>
                    <a:pt x="6" y="51"/>
                  </a:lnTo>
                  <a:lnTo>
                    <a:pt x="6" y="49"/>
                  </a:lnTo>
                  <a:lnTo>
                    <a:pt x="6" y="44"/>
                  </a:lnTo>
                  <a:lnTo>
                    <a:pt x="3" y="31"/>
                  </a:lnTo>
                  <a:lnTo>
                    <a:pt x="2" y="29"/>
                  </a:lnTo>
                  <a:lnTo>
                    <a:pt x="2" y="27"/>
                  </a:lnTo>
                  <a:lnTo>
                    <a:pt x="0" y="25"/>
                  </a:lnTo>
                  <a:lnTo>
                    <a:pt x="0" y="23"/>
                  </a:lnTo>
                  <a:lnTo>
                    <a:pt x="2" y="21"/>
                  </a:lnTo>
                  <a:lnTo>
                    <a:pt x="10" y="8"/>
                  </a:lnTo>
                  <a:lnTo>
                    <a:pt x="19" y="0"/>
                  </a:lnTo>
                  <a:lnTo>
                    <a:pt x="21" y="1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68" name="Freeform 81"/>
            <p:cNvSpPr>
              <a:spLocks/>
            </p:cNvSpPr>
            <p:nvPr/>
          </p:nvSpPr>
          <p:spPr bwMode="auto">
            <a:xfrm>
              <a:off x="3684106" y="5032228"/>
              <a:ext cx="134150" cy="265904"/>
            </a:xfrm>
            <a:custGeom>
              <a:avLst/>
              <a:gdLst>
                <a:gd name="T0" fmla="*/ 69 w 85"/>
                <a:gd name="T1" fmla="*/ 11 h 166"/>
                <a:gd name="T2" fmla="*/ 72 w 85"/>
                <a:gd name="T3" fmla="*/ 17 h 166"/>
                <a:gd name="T4" fmla="*/ 73 w 85"/>
                <a:gd name="T5" fmla="*/ 34 h 166"/>
                <a:gd name="T6" fmla="*/ 76 w 85"/>
                <a:gd name="T7" fmla="*/ 52 h 166"/>
                <a:gd name="T8" fmla="*/ 85 w 85"/>
                <a:gd name="T9" fmla="*/ 73 h 166"/>
                <a:gd name="T10" fmla="*/ 80 w 85"/>
                <a:gd name="T11" fmla="*/ 86 h 166"/>
                <a:gd name="T12" fmla="*/ 81 w 85"/>
                <a:gd name="T13" fmla="*/ 117 h 166"/>
                <a:gd name="T14" fmla="*/ 80 w 85"/>
                <a:gd name="T15" fmla="*/ 120 h 166"/>
                <a:gd name="T16" fmla="*/ 77 w 85"/>
                <a:gd name="T17" fmla="*/ 124 h 166"/>
                <a:gd name="T18" fmla="*/ 74 w 85"/>
                <a:gd name="T19" fmla="*/ 128 h 166"/>
                <a:gd name="T20" fmla="*/ 73 w 85"/>
                <a:gd name="T21" fmla="*/ 125 h 166"/>
                <a:gd name="T22" fmla="*/ 69 w 85"/>
                <a:gd name="T23" fmla="*/ 125 h 166"/>
                <a:gd name="T24" fmla="*/ 67 w 85"/>
                <a:gd name="T25" fmla="*/ 127 h 166"/>
                <a:gd name="T26" fmla="*/ 64 w 85"/>
                <a:gd name="T27" fmla="*/ 127 h 166"/>
                <a:gd name="T28" fmla="*/ 70 w 85"/>
                <a:gd name="T29" fmla="*/ 138 h 166"/>
                <a:gd name="T30" fmla="*/ 73 w 85"/>
                <a:gd name="T31" fmla="*/ 157 h 166"/>
                <a:gd name="T32" fmla="*/ 70 w 85"/>
                <a:gd name="T33" fmla="*/ 166 h 166"/>
                <a:gd name="T34" fmla="*/ 48 w 85"/>
                <a:gd name="T35" fmla="*/ 144 h 166"/>
                <a:gd name="T36" fmla="*/ 34 w 85"/>
                <a:gd name="T37" fmla="*/ 137 h 166"/>
                <a:gd name="T38" fmla="*/ 27 w 85"/>
                <a:gd name="T39" fmla="*/ 123 h 166"/>
                <a:gd name="T40" fmla="*/ 33 w 85"/>
                <a:gd name="T41" fmla="*/ 111 h 166"/>
                <a:gd name="T42" fmla="*/ 27 w 85"/>
                <a:gd name="T43" fmla="*/ 95 h 166"/>
                <a:gd name="T44" fmla="*/ 25 w 85"/>
                <a:gd name="T45" fmla="*/ 87 h 166"/>
                <a:gd name="T46" fmla="*/ 2 w 85"/>
                <a:gd name="T47" fmla="*/ 66 h 166"/>
                <a:gd name="T48" fmla="*/ 0 w 85"/>
                <a:gd name="T49" fmla="*/ 59 h 166"/>
                <a:gd name="T50" fmla="*/ 2 w 85"/>
                <a:gd name="T51" fmla="*/ 57 h 166"/>
                <a:gd name="T52" fmla="*/ 5 w 85"/>
                <a:gd name="T53" fmla="*/ 56 h 166"/>
                <a:gd name="T54" fmla="*/ 6 w 85"/>
                <a:gd name="T55" fmla="*/ 56 h 166"/>
                <a:gd name="T56" fmla="*/ 17 w 85"/>
                <a:gd name="T57" fmla="*/ 53 h 166"/>
                <a:gd name="T58" fmla="*/ 30 w 85"/>
                <a:gd name="T59" fmla="*/ 34 h 166"/>
                <a:gd name="T60" fmla="*/ 40 w 85"/>
                <a:gd name="T61" fmla="*/ 17 h 166"/>
                <a:gd name="T62" fmla="*/ 42 w 85"/>
                <a:gd name="T63" fmla="*/ 14 h 166"/>
                <a:gd name="T64" fmla="*/ 53 w 85"/>
                <a:gd name="T65" fmla="*/ 7 h 166"/>
                <a:gd name="T66" fmla="*/ 55 w 85"/>
                <a:gd name="T67" fmla="*/ 7 h 166"/>
                <a:gd name="T68" fmla="*/ 56 w 85"/>
                <a:gd name="T69" fmla="*/ 6 h 166"/>
                <a:gd name="T70" fmla="*/ 61 w 85"/>
                <a:gd name="T71" fmla="*/ 0 h 166"/>
                <a:gd name="T72" fmla="*/ 65 w 85"/>
                <a:gd name="T73" fmla="*/ 6 h 166"/>
                <a:gd name="T74" fmla="*/ 69 w 85"/>
                <a:gd name="T75" fmla="*/ 11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
                <a:gd name="T115" fmla="*/ 0 h 166"/>
                <a:gd name="T116" fmla="*/ 85 w 85"/>
                <a:gd name="T117" fmla="*/ 166 h 1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 h="166">
                  <a:moveTo>
                    <a:pt x="69" y="11"/>
                  </a:moveTo>
                  <a:lnTo>
                    <a:pt x="72" y="17"/>
                  </a:lnTo>
                  <a:lnTo>
                    <a:pt x="73" y="34"/>
                  </a:lnTo>
                  <a:lnTo>
                    <a:pt x="76" y="52"/>
                  </a:lnTo>
                  <a:lnTo>
                    <a:pt x="85" y="73"/>
                  </a:lnTo>
                  <a:lnTo>
                    <a:pt x="80" y="86"/>
                  </a:lnTo>
                  <a:lnTo>
                    <a:pt x="81" y="117"/>
                  </a:lnTo>
                  <a:lnTo>
                    <a:pt x="80" y="120"/>
                  </a:lnTo>
                  <a:lnTo>
                    <a:pt x="77" y="124"/>
                  </a:lnTo>
                  <a:lnTo>
                    <a:pt x="74" y="128"/>
                  </a:lnTo>
                  <a:lnTo>
                    <a:pt x="73" y="125"/>
                  </a:lnTo>
                  <a:lnTo>
                    <a:pt x="69" y="125"/>
                  </a:lnTo>
                  <a:lnTo>
                    <a:pt x="67" y="127"/>
                  </a:lnTo>
                  <a:lnTo>
                    <a:pt x="64" y="127"/>
                  </a:lnTo>
                  <a:lnTo>
                    <a:pt x="70" y="138"/>
                  </a:lnTo>
                  <a:lnTo>
                    <a:pt x="73" y="157"/>
                  </a:lnTo>
                  <a:lnTo>
                    <a:pt x="70" y="166"/>
                  </a:lnTo>
                  <a:lnTo>
                    <a:pt x="48" y="144"/>
                  </a:lnTo>
                  <a:lnTo>
                    <a:pt x="34" y="137"/>
                  </a:lnTo>
                  <a:lnTo>
                    <a:pt x="27" y="123"/>
                  </a:lnTo>
                  <a:lnTo>
                    <a:pt x="33" y="111"/>
                  </a:lnTo>
                  <a:lnTo>
                    <a:pt x="27" y="95"/>
                  </a:lnTo>
                  <a:lnTo>
                    <a:pt x="25" y="87"/>
                  </a:lnTo>
                  <a:lnTo>
                    <a:pt x="2" y="66"/>
                  </a:lnTo>
                  <a:lnTo>
                    <a:pt x="0" y="59"/>
                  </a:lnTo>
                  <a:lnTo>
                    <a:pt x="2" y="57"/>
                  </a:lnTo>
                  <a:lnTo>
                    <a:pt x="5" y="56"/>
                  </a:lnTo>
                  <a:lnTo>
                    <a:pt x="6" y="56"/>
                  </a:lnTo>
                  <a:lnTo>
                    <a:pt x="17" y="53"/>
                  </a:lnTo>
                  <a:lnTo>
                    <a:pt x="30" y="34"/>
                  </a:lnTo>
                  <a:lnTo>
                    <a:pt x="40" y="17"/>
                  </a:lnTo>
                  <a:lnTo>
                    <a:pt x="42" y="14"/>
                  </a:lnTo>
                  <a:lnTo>
                    <a:pt x="53" y="7"/>
                  </a:lnTo>
                  <a:lnTo>
                    <a:pt x="55" y="7"/>
                  </a:lnTo>
                  <a:lnTo>
                    <a:pt x="56" y="6"/>
                  </a:lnTo>
                  <a:lnTo>
                    <a:pt x="61" y="0"/>
                  </a:lnTo>
                  <a:lnTo>
                    <a:pt x="65" y="6"/>
                  </a:lnTo>
                  <a:lnTo>
                    <a:pt x="69" y="1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69" name="Freeform 82"/>
            <p:cNvSpPr>
              <a:spLocks/>
            </p:cNvSpPr>
            <p:nvPr/>
          </p:nvSpPr>
          <p:spPr bwMode="auto">
            <a:xfrm>
              <a:off x="3794581" y="5325265"/>
              <a:ext cx="71021" cy="162798"/>
            </a:xfrm>
            <a:custGeom>
              <a:avLst/>
              <a:gdLst>
                <a:gd name="T0" fmla="*/ 36 w 45"/>
                <a:gd name="T1" fmla="*/ 41 h 102"/>
                <a:gd name="T2" fmla="*/ 45 w 45"/>
                <a:gd name="T3" fmla="*/ 70 h 102"/>
                <a:gd name="T4" fmla="*/ 41 w 45"/>
                <a:gd name="T5" fmla="*/ 81 h 102"/>
                <a:gd name="T6" fmla="*/ 32 w 45"/>
                <a:gd name="T7" fmla="*/ 88 h 102"/>
                <a:gd name="T8" fmla="*/ 32 w 45"/>
                <a:gd name="T9" fmla="*/ 89 h 102"/>
                <a:gd name="T10" fmla="*/ 31 w 45"/>
                <a:gd name="T11" fmla="*/ 89 h 102"/>
                <a:gd name="T12" fmla="*/ 28 w 45"/>
                <a:gd name="T13" fmla="*/ 92 h 102"/>
                <a:gd name="T14" fmla="*/ 27 w 45"/>
                <a:gd name="T15" fmla="*/ 94 h 102"/>
                <a:gd name="T16" fmla="*/ 21 w 45"/>
                <a:gd name="T17" fmla="*/ 94 h 102"/>
                <a:gd name="T18" fmla="*/ 23 w 45"/>
                <a:gd name="T19" fmla="*/ 100 h 102"/>
                <a:gd name="T20" fmla="*/ 18 w 45"/>
                <a:gd name="T21" fmla="*/ 102 h 102"/>
                <a:gd name="T22" fmla="*/ 16 w 45"/>
                <a:gd name="T23" fmla="*/ 100 h 102"/>
                <a:gd name="T24" fmla="*/ 15 w 45"/>
                <a:gd name="T25" fmla="*/ 98 h 102"/>
                <a:gd name="T26" fmla="*/ 15 w 45"/>
                <a:gd name="T27" fmla="*/ 96 h 102"/>
                <a:gd name="T28" fmla="*/ 14 w 45"/>
                <a:gd name="T29" fmla="*/ 96 h 102"/>
                <a:gd name="T30" fmla="*/ 11 w 45"/>
                <a:gd name="T31" fmla="*/ 97 h 102"/>
                <a:gd name="T32" fmla="*/ 12 w 45"/>
                <a:gd name="T33" fmla="*/ 93 h 102"/>
                <a:gd name="T34" fmla="*/ 10 w 45"/>
                <a:gd name="T35" fmla="*/ 94 h 102"/>
                <a:gd name="T36" fmla="*/ 8 w 45"/>
                <a:gd name="T37" fmla="*/ 94 h 102"/>
                <a:gd name="T38" fmla="*/ 4 w 45"/>
                <a:gd name="T39" fmla="*/ 96 h 102"/>
                <a:gd name="T40" fmla="*/ 4 w 45"/>
                <a:gd name="T41" fmla="*/ 96 h 102"/>
                <a:gd name="T42" fmla="*/ 4 w 45"/>
                <a:gd name="T43" fmla="*/ 96 h 102"/>
                <a:gd name="T44" fmla="*/ 4 w 45"/>
                <a:gd name="T45" fmla="*/ 92 h 102"/>
                <a:gd name="T46" fmla="*/ 3 w 45"/>
                <a:gd name="T47" fmla="*/ 84 h 102"/>
                <a:gd name="T48" fmla="*/ 0 w 45"/>
                <a:gd name="T49" fmla="*/ 74 h 102"/>
                <a:gd name="T50" fmla="*/ 2 w 45"/>
                <a:gd name="T51" fmla="*/ 71 h 102"/>
                <a:gd name="T52" fmla="*/ 3 w 45"/>
                <a:gd name="T53" fmla="*/ 66 h 102"/>
                <a:gd name="T54" fmla="*/ 8 w 45"/>
                <a:gd name="T55" fmla="*/ 55 h 102"/>
                <a:gd name="T56" fmla="*/ 4 w 45"/>
                <a:gd name="T57" fmla="*/ 36 h 102"/>
                <a:gd name="T58" fmla="*/ 3 w 45"/>
                <a:gd name="T59" fmla="*/ 32 h 102"/>
                <a:gd name="T60" fmla="*/ 2 w 45"/>
                <a:gd name="T61" fmla="*/ 24 h 102"/>
                <a:gd name="T62" fmla="*/ 6 w 45"/>
                <a:gd name="T63" fmla="*/ 22 h 102"/>
                <a:gd name="T64" fmla="*/ 7 w 45"/>
                <a:gd name="T65" fmla="*/ 9 h 102"/>
                <a:gd name="T66" fmla="*/ 11 w 45"/>
                <a:gd name="T67" fmla="*/ 5 h 102"/>
                <a:gd name="T68" fmla="*/ 11 w 45"/>
                <a:gd name="T69" fmla="*/ 4 h 102"/>
                <a:gd name="T70" fmla="*/ 14 w 45"/>
                <a:gd name="T71" fmla="*/ 0 h 102"/>
                <a:gd name="T72" fmla="*/ 21 w 45"/>
                <a:gd name="T73" fmla="*/ 12 h 102"/>
                <a:gd name="T74" fmla="*/ 19 w 45"/>
                <a:gd name="T75" fmla="*/ 28 h 102"/>
                <a:gd name="T76" fmla="*/ 23 w 45"/>
                <a:gd name="T77" fmla="*/ 29 h 102"/>
                <a:gd name="T78" fmla="*/ 23 w 45"/>
                <a:gd name="T79" fmla="*/ 30 h 102"/>
                <a:gd name="T80" fmla="*/ 24 w 45"/>
                <a:gd name="T81" fmla="*/ 30 h 102"/>
                <a:gd name="T82" fmla="*/ 28 w 45"/>
                <a:gd name="T83" fmla="*/ 34 h 102"/>
                <a:gd name="T84" fmla="*/ 36 w 45"/>
                <a:gd name="T85" fmla="*/ 41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
                <a:gd name="T130" fmla="*/ 0 h 102"/>
                <a:gd name="T131" fmla="*/ 45 w 45"/>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 h="102">
                  <a:moveTo>
                    <a:pt x="36" y="41"/>
                  </a:moveTo>
                  <a:lnTo>
                    <a:pt x="45" y="70"/>
                  </a:lnTo>
                  <a:lnTo>
                    <a:pt x="41" y="81"/>
                  </a:lnTo>
                  <a:lnTo>
                    <a:pt x="32" y="88"/>
                  </a:lnTo>
                  <a:lnTo>
                    <a:pt x="32" y="89"/>
                  </a:lnTo>
                  <a:lnTo>
                    <a:pt x="31" y="89"/>
                  </a:lnTo>
                  <a:lnTo>
                    <a:pt x="28" y="92"/>
                  </a:lnTo>
                  <a:lnTo>
                    <a:pt x="27" y="94"/>
                  </a:lnTo>
                  <a:lnTo>
                    <a:pt x="21" y="94"/>
                  </a:lnTo>
                  <a:lnTo>
                    <a:pt x="23" y="100"/>
                  </a:lnTo>
                  <a:lnTo>
                    <a:pt x="18" y="102"/>
                  </a:lnTo>
                  <a:lnTo>
                    <a:pt x="16" y="100"/>
                  </a:lnTo>
                  <a:lnTo>
                    <a:pt x="15" y="98"/>
                  </a:lnTo>
                  <a:lnTo>
                    <a:pt x="15" y="96"/>
                  </a:lnTo>
                  <a:lnTo>
                    <a:pt x="14" y="96"/>
                  </a:lnTo>
                  <a:lnTo>
                    <a:pt x="11" y="97"/>
                  </a:lnTo>
                  <a:lnTo>
                    <a:pt x="12" y="93"/>
                  </a:lnTo>
                  <a:lnTo>
                    <a:pt x="10" y="94"/>
                  </a:lnTo>
                  <a:lnTo>
                    <a:pt x="8" y="94"/>
                  </a:lnTo>
                  <a:lnTo>
                    <a:pt x="4" y="96"/>
                  </a:lnTo>
                  <a:lnTo>
                    <a:pt x="4" y="92"/>
                  </a:lnTo>
                  <a:lnTo>
                    <a:pt x="3" y="84"/>
                  </a:lnTo>
                  <a:lnTo>
                    <a:pt x="0" y="74"/>
                  </a:lnTo>
                  <a:lnTo>
                    <a:pt x="2" y="71"/>
                  </a:lnTo>
                  <a:lnTo>
                    <a:pt x="3" y="66"/>
                  </a:lnTo>
                  <a:lnTo>
                    <a:pt x="8" y="55"/>
                  </a:lnTo>
                  <a:lnTo>
                    <a:pt x="4" y="36"/>
                  </a:lnTo>
                  <a:lnTo>
                    <a:pt x="3" y="32"/>
                  </a:lnTo>
                  <a:lnTo>
                    <a:pt x="2" y="24"/>
                  </a:lnTo>
                  <a:lnTo>
                    <a:pt x="6" y="22"/>
                  </a:lnTo>
                  <a:lnTo>
                    <a:pt x="7" y="9"/>
                  </a:lnTo>
                  <a:lnTo>
                    <a:pt x="11" y="5"/>
                  </a:lnTo>
                  <a:lnTo>
                    <a:pt x="11" y="4"/>
                  </a:lnTo>
                  <a:lnTo>
                    <a:pt x="14" y="0"/>
                  </a:lnTo>
                  <a:lnTo>
                    <a:pt x="21" y="12"/>
                  </a:lnTo>
                  <a:lnTo>
                    <a:pt x="19" y="28"/>
                  </a:lnTo>
                  <a:lnTo>
                    <a:pt x="23" y="29"/>
                  </a:lnTo>
                  <a:lnTo>
                    <a:pt x="23" y="30"/>
                  </a:lnTo>
                  <a:lnTo>
                    <a:pt x="24" y="30"/>
                  </a:lnTo>
                  <a:lnTo>
                    <a:pt x="28" y="34"/>
                  </a:lnTo>
                  <a:lnTo>
                    <a:pt x="36" y="4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70" name="Freeform 83"/>
            <p:cNvSpPr>
              <a:spLocks/>
            </p:cNvSpPr>
            <p:nvPr/>
          </p:nvSpPr>
          <p:spPr bwMode="auto">
            <a:xfrm>
              <a:off x="3592044" y="4831443"/>
              <a:ext cx="155191" cy="162798"/>
            </a:xfrm>
            <a:custGeom>
              <a:avLst/>
              <a:gdLst>
                <a:gd name="T0" fmla="*/ 96 w 98"/>
                <a:gd name="T1" fmla="*/ 78 h 103"/>
                <a:gd name="T2" fmla="*/ 89 w 98"/>
                <a:gd name="T3" fmla="*/ 82 h 103"/>
                <a:gd name="T4" fmla="*/ 81 w 98"/>
                <a:gd name="T5" fmla="*/ 87 h 103"/>
                <a:gd name="T6" fmla="*/ 72 w 98"/>
                <a:gd name="T7" fmla="*/ 93 h 103"/>
                <a:gd name="T8" fmla="*/ 72 w 98"/>
                <a:gd name="T9" fmla="*/ 93 h 103"/>
                <a:gd name="T10" fmla="*/ 43 w 98"/>
                <a:gd name="T11" fmla="*/ 100 h 103"/>
                <a:gd name="T12" fmla="*/ 42 w 98"/>
                <a:gd name="T13" fmla="*/ 100 h 103"/>
                <a:gd name="T14" fmla="*/ 42 w 98"/>
                <a:gd name="T15" fmla="*/ 100 h 103"/>
                <a:gd name="T16" fmla="*/ 38 w 98"/>
                <a:gd name="T17" fmla="*/ 99 h 103"/>
                <a:gd name="T18" fmla="*/ 38 w 98"/>
                <a:gd name="T19" fmla="*/ 99 h 103"/>
                <a:gd name="T20" fmla="*/ 37 w 98"/>
                <a:gd name="T21" fmla="*/ 99 h 103"/>
                <a:gd name="T22" fmla="*/ 37 w 98"/>
                <a:gd name="T23" fmla="*/ 99 h 103"/>
                <a:gd name="T24" fmla="*/ 29 w 98"/>
                <a:gd name="T25" fmla="*/ 103 h 103"/>
                <a:gd name="T26" fmla="*/ 22 w 98"/>
                <a:gd name="T27" fmla="*/ 98 h 103"/>
                <a:gd name="T28" fmla="*/ 15 w 98"/>
                <a:gd name="T29" fmla="*/ 93 h 103"/>
                <a:gd name="T30" fmla="*/ 4 w 98"/>
                <a:gd name="T31" fmla="*/ 97 h 103"/>
                <a:gd name="T32" fmla="*/ 2 w 98"/>
                <a:gd name="T33" fmla="*/ 95 h 103"/>
                <a:gd name="T34" fmla="*/ 0 w 98"/>
                <a:gd name="T35" fmla="*/ 94 h 103"/>
                <a:gd name="T36" fmla="*/ 0 w 98"/>
                <a:gd name="T37" fmla="*/ 94 h 103"/>
                <a:gd name="T38" fmla="*/ 5 w 98"/>
                <a:gd name="T39" fmla="*/ 90 h 103"/>
                <a:gd name="T40" fmla="*/ 8 w 98"/>
                <a:gd name="T41" fmla="*/ 85 h 103"/>
                <a:gd name="T42" fmla="*/ 16 w 98"/>
                <a:gd name="T43" fmla="*/ 60 h 103"/>
                <a:gd name="T44" fmla="*/ 17 w 98"/>
                <a:gd name="T45" fmla="*/ 57 h 103"/>
                <a:gd name="T46" fmla="*/ 17 w 98"/>
                <a:gd name="T47" fmla="*/ 57 h 103"/>
                <a:gd name="T48" fmla="*/ 17 w 98"/>
                <a:gd name="T49" fmla="*/ 55 h 103"/>
                <a:gd name="T50" fmla="*/ 17 w 98"/>
                <a:gd name="T51" fmla="*/ 51 h 103"/>
                <a:gd name="T52" fmla="*/ 17 w 98"/>
                <a:gd name="T53" fmla="*/ 51 h 103"/>
                <a:gd name="T54" fmla="*/ 17 w 98"/>
                <a:gd name="T55" fmla="*/ 44 h 103"/>
                <a:gd name="T56" fmla="*/ 9 w 98"/>
                <a:gd name="T57" fmla="*/ 32 h 103"/>
                <a:gd name="T58" fmla="*/ 8 w 98"/>
                <a:gd name="T59" fmla="*/ 22 h 103"/>
                <a:gd name="T60" fmla="*/ 9 w 98"/>
                <a:gd name="T61" fmla="*/ 10 h 103"/>
                <a:gd name="T62" fmla="*/ 16 w 98"/>
                <a:gd name="T63" fmla="*/ 8 h 103"/>
                <a:gd name="T64" fmla="*/ 17 w 98"/>
                <a:gd name="T65" fmla="*/ 6 h 103"/>
                <a:gd name="T66" fmla="*/ 17 w 98"/>
                <a:gd name="T67" fmla="*/ 6 h 103"/>
                <a:gd name="T68" fmla="*/ 21 w 98"/>
                <a:gd name="T69" fmla="*/ 0 h 103"/>
                <a:gd name="T70" fmla="*/ 34 w 98"/>
                <a:gd name="T71" fmla="*/ 4 h 103"/>
                <a:gd name="T72" fmla="*/ 37 w 98"/>
                <a:gd name="T73" fmla="*/ 6 h 103"/>
                <a:gd name="T74" fmla="*/ 50 w 98"/>
                <a:gd name="T75" fmla="*/ 11 h 103"/>
                <a:gd name="T76" fmla="*/ 64 w 98"/>
                <a:gd name="T77" fmla="*/ 25 h 103"/>
                <a:gd name="T78" fmla="*/ 75 w 98"/>
                <a:gd name="T79" fmla="*/ 13 h 103"/>
                <a:gd name="T80" fmla="*/ 76 w 98"/>
                <a:gd name="T81" fmla="*/ 11 h 103"/>
                <a:gd name="T82" fmla="*/ 87 w 98"/>
                <a:gd name="T83" fmla="*/ 6 h 103"/>
                <a:gd name="T84" fmla="*/ 94 w 98"/>
                <a:gd name="T85" fmla="*/ 15 h 103"/>
                <a:gd name="T86" fmla="*/ 94 w 98"/>
                <a:gd name="T87" fmla="*/ 34 h 103"/>
                <a:gd name="T88" fmla="*/ 94 w 98"/>
                <a:gd name="T89" fmla="*/ 44 h 103"/>
                <a:gd name="T90" fmla="*/ 94 w 98"/>
                <a:gd name="T91" fmla="*/ 44 h 103"/>
                <a:gd name="T92" fmla="*/ 98 w 98"/>
                <a:gd name="T93" fmla="*/ 70 h 103"/>
                <a:gd name="T94" fmla="*/ 98 w 98"/>
                <a:gd name="T95" fmla="*/ 72 h 103"/>
                <a:gd name="T96" fmla="*/ 96 w 98"/>
                <a:gd name="T97" fmla="*/ 78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8"/>
                <a:gd name="T148" fmla="*/ 0 h 103"/>
                <a:gd name="T149" fmla="*/ 98 w 98"/>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8" h="103">
                  <a:moveTo>
                    <a:pt x="96" y="78"/>
                  </a:moveTo>
                  <a:lnTo>
                    <a:pt x="89" y="82"/>
                  </a:lnTo>
                  <a:lnTo>
                    <a:pt x="81" y="87"/>
                  </a:lnTo>
                  <a:lnTo>
                    <a:pt x="72" y="93"/>
                  </a:lnTo>
                  <a:lnTo>
                    <a:pt x="43" y="100"/>
                  </a:lnTo>
                  <a:lnTo>
                    <a:pt x="42" y="100"/>
                  </a:lnTo>
                  <a:lnTo>
                    <a:pt x="38" y="99"/>
                  </a:lnTo>
                  <a:lnTo>
                    <a:pt x="37" y="99"/>
                  </a:lnTo>
                  <a:lnTo>
                    <a:pt x="29" y="103"/>
                  </a:lnTo>
                  <a:lnTo>
                    <a:pt x="22" y="98"/>
                  </a:lnTo>
                  <a:lnTo>
                    <a:pt x="15" y="93"/>
                  </a:lnTo>
                  <a:lnTo>
                    <a:pt x="4" y="97"/>
                  </a:lnTo>
                  <a:lnTo>
                    <a:pt x="2" y="95"/>
                  </a:lnTo>
                  <a:lnTo>
                    <a:pt x="0" y="94"/>
                  </a:lnTo>
                  <a:lnTo>
                    <a:pt x="5" y="90"/>
                  </a:lnTo>
                  <a:lnTo>
                    <a:pt x="8" y="85"/>
                  </a:lnTo>
                  <a:lnTo>
                    <a:pt x="16" y="60"/>
                  </a:lnTo>
                  <a:lnTo>
                    <a:pt x="17" y="57"/>
                  </a:lnTo>
                  <a:lnTo>
                    <a:pt x="17" y="55"/>
                  </a:lnTo>
                  <a:lnTo>
                    <a:pt x="17" y="51"/>
                  </a:lnTo>
                  <a:lnTo>
                    <a:pt x="17" y="44"/>
                  </a:lnTo>
                  <a:lnTo>
                    <a:pt x="9" y="32"/>
                  </a:lnTo>
                  <a:lnTo>
                    <a:pt x="8" y="22"/>
                  </a:lnTo>
                  <a:lnTo>
                    <a:pt x="9" y="10"/>
                  </a:lnTo>
                  <a:lnTo>
                    <a:pt x="16" y="8"/>
                  </a:lnTo>
                  <a:lnTo>
                    <a:pt x="17" y="6"/>
                  </a:lnTo>
                  <a:lnTo>
                    <a:pt x="21" y="0"/>
                  </a:lnTo>
                  <a:lnTo>
                    <a:pt x="34" y="4"/>
                  </a:lnTo>
                  <a:lnTo>
                    <a:pt x="37" y="6"/>
                  </a:lnTo>
                  <a:lnTo>
                    <a:pt x="50" y="11"/>
                  </a:lnTo>
                  <a:lnTo>
                    <a:pt x="64" y="25"/>
                  </a:lnTo>
                  <a:lnTo>
                    <a:pt x="75" y="13"/>
                  </a:lnTo>
                  <a:lnTo>
                    <a:pt x="76" y="11"/>
                  </a:lnTo>
                  <a:lnTo>
                    <a:pt x="87" y="6"/>
                  </a:lnTo>
                  <a:lnTo>
                    <a:pt x="94" y="15"/>
                  </a:lnTo>
                  <a:lnTo>
                    <a:pt x="94" y="34"/>
                  </a:lnTo>
                  <a:lnTo>
                    <a:pt x="94" y="44"/>
                  </a:lnTo>
                  <a:lnTo>
                    <a:pt x="98" y="70"/>
                  </a:lnTo>
                  <a:lnTo>
                    <a:pt x="98" y="72"/>
                  </a:lnTo>
                  <a:lnTo>
                    <a:pt x="96" y="7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71" name="Freeform 84"/>
            <p:cNvSpPr>
              <a:spLocks/>
            </p:cNvSpPr>
            <p:nvPr/>
          </p:nvSpPr>
          <p:spPr bwMode="auto">
            <a:xfrm>
              <a:off x="3710410" y="4657792"/>
              <a:ext cx="268298" cy="331024"/>
            </a:xfrm>
            <a:custGeom>
              <a:avLst/>
              <a:gdLst>
                <a:gd name="T0" fmla="*/ 146 w 169"/>
                <a:gd name="T1" fmla="*/ 46 h 209"/>
                <a:gd name="T2" fmla="*/ 156 w 169"/>
                <a:gd name="T3" fmla="*/ 70 h 209"/>
                <a:gd name="T4" fmla="*/ 158 w 169"/>
                <a:gd name="T5" fmla="*/ 89 h 209"/>
                <a:gd name="T6" fmla="*/ 157 w 169"/>
                <a:gd name="T7" fmla="*/ 102 h 209"/>
                <a:gd name="T8" fmla="*/ 144 w 169"/>
                <a:gd name="T9" fmla="*/ 115 h 209"/>
                <a:gd name="T10" fmla="*/ 145 w 169"/>
                <a:gd name="T11" fmla="*/ 128 h 209"/>
                <a:gd name="T12" fmla="*/ 153 w 169"/>
                <a:gd name="T13" fmla="*/ 149 h 209"/>
                <a:gd name="T14" fmla="*/ 160 w 169"/>
                <a:gd name="T15" fmla="*/ 159 h 209"/>
                <a:gd name="T16" fmla="*/ 158 w 169"/>
                <a:gd name="T17" fmla="*/ 187 h 209"/>
                <a:gd name="T18" fmla="*/ 120 w 169"/>
                <a:gd name="T19" fmla="*/ 204 h 209"/>
                <a:gd name="T20" fmla="*/ 101 w 169"/>
                <a:gd name="T21" fmla="*/ 208 h 209"/>
                <a:gd name="T22" fmla="*/ 78 w 169"/>
                <a:gd name="T23" fmla="*/ 169 h 209"/>
                <a:gd name="T24" fmla="*/ 81 w 169"/>
                <a:gd name="T25" fmla="*/ 159 h 209"/>
                <a:gd name="T26" fmla="*/ 72 w 169"/>
                <a:gd name="T27" fmla="*/ 133 h 209"/>
                <a:gd name="T28" fmla="*/ 69 w 169"/>
                <a:gd name="T29" fmla="*/ 131 h 209"/>
                <a:gd name="T30" fmla="*/ 61 w 169"/>
                <a:gd name="T31" fmla="*/ 114 h 209"/>
                <a:gd name="T32" fmla="*/ 44 w 169"/>
                <a:gd name="T33" fmla="*/ 118 h 209"/>
                <a:gd name="T34" fmla="*/ 43 w 169"/>
                <a:gd name="T35" fmla="*/ 119 h 209"/>
                <a:gd name="T36" fmla="*/ 27 w 169"/>
                <a:gd name="T37" fmla="*/ 97 h 209"/>
                <a:gd name="T38" fmla="*/ 8 w 169"/>
                <a:gd name="T39" fmla="*/ 80 h 209"/>
                <a:gd name="T40" fmla="*/ 12 w 169"/>
                <a:gd name="T41" fmla="*/ 57 h 209"/>
                <a:gd name="T42" fmla="*/ 40 w 169"/>
                <a:gd name="T43" fmla="*/ 59 h 209"/>
                <a:gd name="T44" fmla="*/ 50 w 169"/>
                <a:gd name="T45" fmla="*/ 61 h 209"/>
                <a:gd name="T46" fmla="*/ 55 w 169"/>
                <a:gd name="T47" fmla="*/ 57 h 209"/>
                <a:gd name="T48" fmla="*/ 56 w 169"/>
                <a:gd name="T49" fmla="*/ 66 h 209"/>
                <a:gd name="T50" fmla="*/ 60 w 169"/>
                <a:gd name="T51" fmla="*/ 57 h 209"/>
                <a:gd name="T52" fmla="*/ 57 w 169"/>
                <a:gd name="T53" fmla="*/ 52 h 209"/>
                <a:gd name="T54" fmla="*/ 60 w 169"/>
                <a:gd name="T55" fmla="*/ 44 h 209"/>
                <a:gd name="T56" fmla="*/ 67 w 169"/>
                <a:gd name="T57" fmla="*/ 43 h 209"/>
                <a:gd name="T58" fmla="*/ 65 w 169"/>
                <a:gd name="T59" fmla="*/ 30 h 209"/>
                <a:gd name="T60" fmla="*/ 68 w 169"/>
                <a:gd name="T61" fmla="*/ 19 h 209"/>
                <a:gd name="T62" fmla="*/ 71 w 169"/>
                <a:gd name="T63" fmla="*/ 15 h 209"/>
                <a:gd name="T64" fmla="*/ 81 w 169"/>
                <a:gd name="T65" fmla="*/ 14 h 209"/>
                <a:gd name="T66" fmla="*/ 90 w 169"/>
                <a:gd name="T67" fmla="*/ 13 h 209"/>
                <a:gd name="T68" fmla="*/ 91 w 169"/>
                <a:gd name="T69" fmla="*/ 6 h 209"/>
                <a:gd name="T70" fmla="*/ 99 w 169"/>
                <a:gd name="T71" fmla="*/ 0 h 209"/>
                <a:gd name="T72" fmla="*/ 116 w 169"/>
                <a:gd name="T73" fmla="*/ 11 h 209"/>
                <a:gd name="T74" fmla="*/ 128 w 169"/>
                <a:gd name="T75" fmla="*/ 11 h 209"/>
                <a:gd name="T76" fmla="*/ 135 w 169"/>
                <a:gd name="T77" fmla="*/ 17 h 2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9"/>
                <a:gd name="T118" fmla="*/ 0 h 209"/>
                <a:gd name="T119" fmla="*/ 169 w 169"/>
                <a:gd name="T120" fmla="*/ 209 h 2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9" h="209">
                  <a:moveTo>
                    <a:pt x="135" y="17"/>
                  </a:moveTo>
                  <a:lnTo>
                    <a:pt x="146" y="46"/>
                  </a:lnTo>
                  <a:lnTo>
                    <a:pt x="150" y="57"/>
                  </a:lnTo>
                  <a:lnTo>
                    <a:pt x="156" y="70"/>
                  </a:lnTo>
                  <a:lnTo>
                    <a:pt x="157" y="82"/>
                  </a:lnTo>
                  <a:lnTo>
                    <a:pt x="158" y="89"/>
                  </a:lnTo>
                  <a:lnTo>
                    <a:pt x="158" y="90"/>
                  </a:lnTo>
                  <a:lnTo>
                    <a:pt x="157" y="102"/>
                  </a:lnTo>
                  <a:lnTo>
                    <a:pt x="152" y="108"/>
                  </a:lnTo>
                  <a:lnTo>
                    <a:pt x="144" y="115"/>
                  </a:lnTo>
                  <a:lnTo>
                    <a:pt x="144" y="116"/>
                  </a:lnTo>
                  <a:lnTo>
                    <a:pt x="145" y="128"/>
                  </a:lnTo>
                  <a:lnTo>
                    <a:pt x="149" y="141"/>
                  </a:lnTo>
                  <a:lnTo>
                    <a:pt x="153" y="149"/>
                  </a:lnTo>
                  <a:lnTo>
                    <a:pt x="153" y="150"/>
                  </a:lnTo>
                  <a:lnTo>
                    <a:pt x="160" y="159"/>
                  </a:lnTo>
                  <a:lnTo>
                    <a:pt x="169" y="170"/>
                  </a:lnTo>
                  <a:lnTo>
                    <a:pt x="158" y="187"/>
                  </a:lnTo>
                  <a:lnTo>
                    <a:pt x="156" y="190"/>
                  </a:lnTo>
                  <a:lnTo>
                    <a:pt x="120" y="204"/>
                  </a:lnTo>
                  <a:lnTo>
                    <a:pt x="105" y="207"/>
                  </a:lnTo>
                  <a:lnTo>
                    <a:pt x="101" y="208"/>
                  </a:lnTo>
                  <a:lnTo>
                    <a:pt x="95" y="209"/>
                  </a:lnTo>
                  <a:lnTo>
                    <a:pt x="78" y="169"/>
                  </a:lnTo>
                  <a:lnTo>
                    <a:pt x="78" y="166"/>
                  </a:lnTo>
                  <a:lnTo>
                    <a:pt x="81" y="159"/>
                  </a:lnTo>
                  <a:lnTo>
                    <a:pt x="73" y="140"/>
                  </a:lnTo>
                  <a:lnTo>
                    <a:pt x="72" y="133"/>
                  </a:lnTo>
                  <a:lnTo>
                    <a:pt x="71" y="132"/>
                  </a:lnTo>
                  <a:lnTo>
                    <a:pt x="69" y="131"/>
                  </a:lnTo>
                  <a:lnTo>
                    <a:pt x="68" y="129"/>
                  </a:lnTo>
                  <a:lnTo>
                    <a:pt x="61" y="114"/>
                  </a:lnTo>
                  <a:lnTo>
                    <a:pt x="56" y="112"/>
                  </a:lnTo>
                  <a:lnTo>
                    <a:pt x="44" y="118"/>
                  </a:lnTo>
                  <a:lnTo>
                    <a:pt x="44" y="119"/>
                  </a:lnTo>
                  <a:lnTo>
                    <a:pt x="43" y="119"/>
                  </a:lnTo>
                  <a:lnTo>
                    <a:pt x="42" y="119"/>
                  </a:lnTo>
                  <a:lnTo>
                    <a:pt x="27" y="97"/>
                  </a:lnTo>
                  <a:lnTo>
                    <a:pt x="26" y="95"/>
                  </a:lnTo>
                  <a:lnTo>
                    <a:pt x="8" y="80"/>
                  </a:lnTo>
                  <a:lnTo>
                    <a:pt x="0" y="56"/>
                  </a:lnTo>
                  <a:lnTo>
                    <a:pt x="12" y="57"/>
                  </a:lnTo>
                  <a:lnTo>
                    <a:pt x="16" y="72"/>
                  </a:lnTo>
                  <a:lnTo>
                    <a:pt x="40" y="59"/>
                  </a:lnTo>
                  <a:lnTo>
                    <a:pt x="40" y="60"/>
                  </a:lnTo>
                  <a:lnTo>
                    <a:pt x="50" y="61"/>
                  </a:lnTo>
                  <a:lnTo>
                    <a:pt x="53" y="59"/>
                  </a:lnTo>
                  <a:lnTo>
                    <a:pt x="55" y="57"/>
                  </a:lnTo>
                  <a:lnTo>
                    <a:pt x="56" y="66"/>
                  </a:lnTo>
                  <a:lnTo>
                    <a:pt x="59" y="60"/>
                  </a:lnTo>
                  <a:lnTo>
                    <a:pt x="60" y="57"/>
                  </a:lnTo>
                  <a:lnTo>
                    <a:pt x="59" y="53"/>
                  </a:lnTo>
                  <a:lnTo>
                    <a:pt x="57" y="52"/>
                  </a:lnTo>
                  <a:lnTo>
                    <a:pt x="55" y="44"/>
                  </a:lnTo>
                  <a:lnTo>
                    <a:pt x="60" y="44"/>
                  </a:lnTo>
                  <a:lnTo>
                    <a:pt x="65" y="43"/>
                  </a:lnTo>
                  <a:lnTo>
                    <a:pt x="67" y="43"/>
                  </a:lnTo>
                  <a:lnTo>
                    <a:pt x="64" y="31"/>
                  </a:lnTo>
                  <a:lnTo>
                    <a:pt x="65" y="30"/>
                  </a:lnTo>
                  <a:lnTo>
                    <a:pt x="67" y="26"/>
                  </a:lnTo>
                  <a:lnTo>
                    <a:pt x="68" y="19"/>
                  </a:lnTo>
                  <a:lnTo>
                    <a:pt x="69" y="18"/>
                  </a:lnTo>
                  <a:lnTo>
                    <a:pt x="71" y="15"/>
                  </a:lnTo>
                  <a:lnTo>
                    <a:pt x="77" y="15"/>
                  </a:lnTo>
                  <a:lnTo>
                    <a:pt x="81" y="14"/>
                  </a:lnTo>
                  <a:lnTo>
                    <a:pt x="85" y="10"/>
                  </a:lnTo>
                  <a:lnTo>
                    <a:pt x="90" y="13"/>
                  </a:lnTo>
                  <a:lnTo>
                    <a:pt x="91" y="10"/>
                  </a:lnTo>
                  <a:lnTo>
                    <a:pt x="91" y="6"/>
                  </a:lnTo>
                  <a:lnTo>
                    <a:pt x="97" y="2"/>
                  </a:lnTo>
                  <a:lnTo>
                    <a:pt x="99" y="0"/>
                  </a:lnTo>
                  <a:lnTo>
                    <a:pt x="112" y="4"/>
                  </a:lnTo>
                  <a:lnTo>
                    <a:pt x="116" y="11"/>
                  </a:lnTo>
                  <a:lnTo>
                    <a:pt x="122" y="11"/>
                  </a:lnTo>
                  <a:lnTo>
                    <a:pt x="128" y="11"/>
                  </a:lnTo>
                  <a:lnTo>
                    <a:pt x="131" y="11"/>
                  </a:lnTo>
                  <a:lnTo>
                    <a:pt x="135" y="1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72" name="Freeform 85"/>
            <p:cNvSpPr>
              <a:spLocks/>
            </p:cNvSpPr>
            <p:nvPr/>
          </p:nvSpPr>
          <p:spPr bwMode="auto">
            <a:xfrm>
              <a:off x="3547327" y="4546545"/>
              <a:ext cx="155193" cy="227918"/>
            </a:xfrm>
            <a:custGeom>
              <a:avLst/>
              <a:gdLst>
                <a:gd name="T0" fmla="*/ 93 w 98"/>
                <a:gd name="T1" fmla="*/ 50 h 143"/>
                <a:gd name="T2" fmla="*/ 98 w 98"/>
                <a:gd name="T3" fmla="*/ 63 h 143"/>
                <a:gd name="T4" fmla="*/ 91 w 98"/>
                <a:gd name="T5" fmla="*/ 72 h 143"/>
                <a:gd name="T6" fmla="*/ 80 w 98"/>
                <a:gd name="T7" fmla="*/ 87 h 143"/>
                <a:gd name="T8" fmla="*/ 61 w 98"/>
                <a:gd name="T9" fmla="*/ 122 h 143"/>
                <a:gd name="T10" fmla="*/ 63 w 98"/>
                <a:gd name="T11" fmla="*/ 127 h 143"/>
                <a:gd name="T12" fmla="*/ 56 w 98"/>
                <a:gd name="T13" fmla="*/ 138 h 143"/>
                <a:gd name="T14" fmla="*/ 53 w 98"/>
                <a:gd name="T15" fmla="*/ 138 h 143"/>
                <a:gd name="T16" fmla="*/ 47 w 98"/>
                <a:gd name="T17" fmla="*/ 136 h 143"/>
                <a:gd name="T18" fmla="*/ 47 w 98"/>
                <a:gd name="T19" fmla="*/ 143 h 143"/>
                <a:gd name="T20" fmla="*/ 46 w 98"/>
                <a:gd name="T21" fmla="*/ 143 h 143"/>
                <a:gd name="T22" fmla="*/ 26 w 98"/>
                <a:gd name="T23" fmla="*/ 136 h 143"/>
                <a:gd name="T24" fmla="*/ 27 w 98"/>
                <a:gd name="T25" fmla="*/ 110 h 143"/>
                <a:gd name="T26" fmla="*/ 27 w 98"/>
                <a:gd name="T27" fmla="*/ 108 h 143"/>
                <a:gd name="T28" fmla="*/ 32 w 98"/>
                <a:gd name="T29" fmla="*/ 101 h 143"/>
                <a:gd name="T30" fmla="*/ 38 w 98"/>
                <a:gd name="T31" fmla="*/ 96 h 143"/>
                <a:gd name="T32" fmla="*/ 35 w 98"/>
                <a:gd name="T33" fmla="*/ 92 h 143"/>
                <a:gd name="T34" fmla="*/ 21 w 98"/>
                <a:gd name="T35" fmla="*/ 78 h 143"/>
                <a:gd name="T36" fmla="*/ 1 w 98"/>
                <a:gd name="T37" fmla="*/ 62 h 143"/>
                <a:gd name="T38" fmla="*/ 0 w 98"/>
                <a:gd name="T39" fmla="*/ 61 h 143"/>
                <a:gd name="T40" fmla="*/ 9 w 98"/>
                <a:gd name="T41" fmla="*/ 55 h 143"/>
                <a:gd name="T42" fmla="*/ 11 w 98"/>
                <a:gd name="T43" fmla="*/ 51 h 143"/>
                <a:gd name="T44" fmla="*/ 18 w 98"/>
                <a:gd name="T45" fmla="*/ 42 h 143"/>
                <a:gd name="T46" fmla="*/ 36 w 98"/>
                <a:gd name="T47" fmla="*/ 24 h 143"/>
                <a:gd name="T48" fmla="*/ 35 w 98"/>
                <a:gd name="T49" fmla="*/ 16 h 143"/>
                <a:gd name="T50" fmla="*/ 46 w 98"/>
                <a:gd name="T51" fmla="*/ 19 h 143"/>
                <a:gd name="T52" fmla="*/ 68 w 98"/>
                <a:gd name="T53" fmla="*/ 0 h 143"/>
                <a:gd name="T54" fmla="*/ 76 w 98"/>
                <a:gd name="T55" fmla="*/ 8 h 143"/>
                <a:gd name="T56" fmla="*/ 83 w 98"/>
                <a:gd name="T57" fmla="*/ 16 h 143"/>
                <a:gd name="T58" fmla="*/ 91 w 98"/>
                <a:gd name="T59" fmla="*/ 37 h 143"/>
                <a:gd name="T60" fmla="*/ 94 w 98"/>
                <a:gd name="T61" fmla="*/ 40 h 143"/>
                <a:gd name="T62" fmla="*/ 95 w 98"/>
                <a:gd name="T63" fmla="*/ 42 h 1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
                <a:gd name="T97" fmla="*/ 0 h 143"/>
                <a:gd name="T98" fmla="*/ 98 w 98"/>
                <a:gd name="T99" fmla="*/ 143 h 1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 h="143">
                  <a:moveTo>
                    <a:pt x="95" y="42"/>
                  </a:moveTo>
                  <a:lnTo>
                    <a:pt x="93" y="50"/>
                  </a:lnTo>
                  <a:lnTo>
                    <a:pt x="98" y="63"/>
                  </a:lnTo>
                  <a:lnTo>
                    <a:pt x="91" y="72"/>
                  </a:lnTo>
                  <a:lnTo>
                    <a:pt x="83" y="83"/>
                  </a:lnTo>
                  <a:lnTo>
                    <a:pt x="80" y="87"/>
                  </a:lnTo>
                  <a:lnTo>
                    <a:pt x="68" y="104"/>
                  </a:lnTo>
                  <a:lnTo>
                    <a:pt x="61" y="122"/>
                  </a:lnTo>
                  <a:lnTo>
                    <a:pt x="65" y="129"/>
                  </a:lnTo>
                  <a:lnTo>
                    <a:pt x="63" y="127"/>
                  </a:lnTo>
                  <a:lnTo>
                    <a:pt x="57" y="136"/>
                  </a:lnTo>
                  <a:lnTo>
                    <a:pt x="56" y="138"/>
                  </a:lnTo>
                  <a:lnTo>
                    <a:pt x="53" y="138"/>
                  </a:lnTo>
                  <a:lnTo>
                    <a:pt x="48" y="136"/>
                  </a:lnTo>
                  <a:lnTo>
                    <a:pt x="47" y="136"/>
                  </a:lnTo>
                  <a:lnTo>
                    <a:pt x="47" y="139"/>
                  </a:lnTo>
                  <a:lnTo>
                    <a:pt x="47" y="143"/>
                  </a:lnTo>
                  <a:lnTo>
                    <a:pt x="46" y="143"/>
                  </a:lnTo>
                  <a:lnTo>
                    <a:pt x="26" y="136"/>
                  </a:lnTo>
                  <a:lnTo>
                    <a:pt x="30" y="125"/>
                  </a:lnTo>
                  <a:lnTo>
                    <a:pt x="27" y="110"/>
                  </a:lnTo>
                  <a:lnTo>
                    <a:pt x="27" y="109"/>
                  </a:lnTo>
                  <a:lnTo>
                    <a:pt x="27" y="108"/>
                  </a:lnTo>
                  <a:lnTo>
                    <a:pt x="31" y="102"/>
                  </a:lnTo>
                  <a:lnTo>
                    <a:pt x="32" y="101"/>
                  </a:lnTo>
                  <a:lnTo>
                    <a:pt x="39" y="100"/>
                  </a:lnTo>
                  <a:lnTo>
                    <a:pt x="38" y="96"/>
                  </a:lnTo>
                  <a:lnTo>
                    <a:pt x="38" y="95"/>
                  </a:lnTo>
                  <a:lnTo>
                    <a:pt x="35" y="92"/>
                  </a:lnTo>
                  <a:lnTo>
                    <a:pt x="23" y="81"/>
                  </a:lnTo>
                  <a:lnTo>
                    <a:pt x="21" y="78"/>
                  </a:lnTo>
                  <a:lnTo>
                    <a:pt x="6" y="72"/>
                  </a:lnTo>
                  <a:lnTo>
                    <a:pt x="1" y="62"/>
                  </a:lnTo>
                  <a:lnTo>
                    <a:pt x="0" y="61"/>
                  </a:lnTo>
                  <a:lnTo>
                    <a:pt x="8" y="57"/>
                  </a:lnTo>
                  <a:lnTo>
                    <a:pt x="9" y="55"/>
                  </a:lnTo>
                  <a:lnTo>
                    <a:pt x="9" y="54"/>
                  </a:lnTo>
                  <a:lnTo>
                    <a:pt x="11" y="51"/>
                  </a:lnTo>
                  <a:lnTo>
                    <a:pt x="17" y="42"/>
                  </a:lnTo>
                  <a:lnTo>
                    <a:pt x="18" y="42"/>
                  </a:lnTo>
                  <a:lnTo>
                    <a:pt x="27" y="34"/>
                  </a:lnTo>
                  <a:lnTo>
                    <a:pt x="36" y="24"/>
                  </a:lnTo>
                  <a:lnTo>
                    <a:pt x="32" y="20"/>
                  </a:lnTo>
                  <a:lnTo>
                    <a:pt x="35" y="16"/>
                  </a:lnTo>
                  <a:lnTo>
                    <a:pt x="42" y="21"/>
                  </a:lnTo>
                  <a:lnTo>
                    <a:pt x="46" y="19"/>
                  </a:lnTo>
                  <a:lnTo>
                    <a:pt x="49" y="7"/>
                  </a:lnTo>
                  <a:lnTo>
                    <a:pt x="68" y="0"/>
                  </a:lnTo>
                  <a:lnTo>
                    <a:pt x="68" y="8"/>
                  </a:lnTo>
                  <a:lnTo>
                    <a:pt x="76" y="8"/>
                  </a:lnTo>
                  <a:lnTo>
                    <a:pt x="76" y="11"/>
                  </a:lnTo>
                  <a:lnTo>
                    <a:pt x="83" y="16"/>
                  </a:lnTo>
                  <a:lnTo>
                    <a:pt x="81" y="29"/>
                  </a:lnTo>
                  <a:lnTo>
                    <a:pt x="91" y="37"/>
                  </a:lnTo>
                  <a:lnTo>
                    <a:pt x="93" y="38"/>
                  </a:lnTo>
                  <a:lnTo>
                    <a:pt x="94" y="40"/>
                  </a:lnTo>
                  <a:lnTo>
                    <a:pt x="95" y="41"/>
                  </a:lnTo>
                  <a:lnTo>
                    <a:pt x="95" y="4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73" name="Freeform 86"/>
            <p:cNvSpPr>
              <a:spLocks/>
            </p:cNvSpPr>
            <p:nvPr/>
          </p:nvSpPr>
          <p:spPr bwMode="auto">
            <a:xfrm>
              <a:off x="3644651" y="4611665"/>
              <a:ext cx="160452" cy="160086"/>
            </a:xfrm>
            <a:custGeom>
              <a:avLst/>
              <a:gdLst>
                <a:gd name="T0" fmla="*/ 96 w 101"/>
                <a:gd name="T1" fmla="*/ 72 h 100"/>
                <a:gd name="T2" fmla="*/ 98 w 101"/>
                <a:gd name="T3" fmla="*/ 80 h 100"/>
                <a:gd name="T4" fmla="*/ 100 w 101"/>
                <a:gd name="T5" fmla="*/ 81 h 100"/>
                <a:gd name="T6" fmla="*/ 101 w 101"/>
                <a:gd name="T7" fmla="*/ 85 h 100"/>
                <a:gd name="T8" fmla="*/ 100 w 101"/>
                <a:gd name="T9" fmla="*/ 88 h 100"/>
                <a:gd name="T10" fmla="*/ 97 w 101"/>
                <a:gd name="T11" fmla="*/ 94 h 100"/>
                <a:gd name="T12" fmla="*/ 96 w 101"/>
                <a:gd name="T13" fmla="*/ 85 h 100"/>
                <a:gd name="T14" fmla="*/ 96 w 101"/>
                <a:gd name="T15" fmla="*/ 85 h 100"/>
                <a:gd name="T16" fmla="*/ 94 w 101"/>
                <a:gd name="T17" fmla="*/ 87 h 100"/>
                <a:gd name="T18" fmla="*/ 91 w 101"/>
                <a:gd name="T19" fmla="*/ 89 h 100"/>
                <a:gd name="T20" fmla="*/ 81 w 101"/>
                <a:gd name="T21" fmla="*/ 88 h 100"/>
                <a:gd name="T22" fmla="*/ 81 w 101"/>
                <a:gd name="T23" fmla="*/ 87 h 100"/>
                <a:gd name="T24" fmla="*/ 57 w 101"/>
                <a:gd name="T25" fmla="*/ 100 h 100"/>
                <a:gd name="T26" fmla="*/ 53 w 101"/>
                <a:gd name="T27" fmla="*/ 85 h 100"/>
                <a:gd name="T28" fmla="*/ 41 w 101"/>
                <a:gd name="T29" fmla="*/ 84 h 100"/>
                <a:gd name="T30" fmla="*/ 28 w 101"/>
                <a:gd name="T31" fmla="*/ 87 h 100"/>
                <a:gd name="T32" fmla="*/ 22 w 101"/>
                <a:gd name="T33" fmla="*/ 97 h 100"/>
                <a:gd name="T34" fmla="*/ 4 w 101"/>
                <a:gd name="T35" fmla="*/ 87 h 100"/>
                <a:gd name="T36" fmla="*/ 0 w 101"/>
                <a:gd name="T37" fmla="*/ 80 h 100"/>
                <a:gd name="T38" fmla="*/ 7 w 101"/>
                <a:gd name="T39" fmla="*/ 62 h 100"/>
                <a:gd name="T40" fmla="*/ 19 w 101"/>
                <a:gd name="T41" fmla="*/ 45 h 100"/>
                <a:gd name="T42" fmla="*/ 22 w 101"/>
                <a:gd name="T43" fmla="*/ 41 h 100"/>
                <a:gd name="T44" fmla="*/ 30 w 101"/>
                <a:gd name="T45" fmla="*/ 30 h 100"/>
                <a:gd name="T46" fmla="*/ 37 w 101"/>
                <a:gd name="T47" fmla="*/ 21 h 100"/>
                <a:gd name="T48" fmla="*/ 37 w 101"/>
                <a:gd name="T49" fmla="*/ 21 h 100"/>
                <a:gd name="T50" fmla="*/ 32 w 101"/>
                <a:gd name="T51" fmla="*/ 8 h 100"/>
                <a:gd name="T52" fmla="*/ 32 w 101"/>
                <a:gd name="T53" fmla="*/ 8 h 100"/>
                <a:gd name="T54" fmla="*/ 34 w 101"/>
                <a:gd name="T55" fmla="*/ 0 h 100"/>
                <a:gd name="T56" fmla="*/ 38 w 101"/>
                <a:gd name="T57" fmla="*/ 4 h 100"/>
                <a:gd name="T58" fmla="*/ 43 w 101"/>
                <a:gd name="T59" fmla="*/ 8 h 100"/>
                <a:gd name="T60" fmla="*/ 47 w 101"/>
                <a:gd name="T61" fmla="*/ 4 h 100"/>
                <a:gd name="T62" fmla="*/ 58 w 101"/>
                <a:gd name="T63" fmla="*/ 17 h 100"/>
                <a:gd name="T64" fmla="*/ 66 w 101"/>
                <a:gd name="T65" fmla="*/ 19 h 100"/>
                <a:gd name="T66" fmla="*/ 67 w 101"/>
                <a:gd name="T67" fmla="*/ 19 h 100"/>
                <a:gd name="T68" fmla="*/ 70 w 101"/>
                <a:gd name="T69" fmla="*/ 19 h 100"/>
                <a:gd name="T70" fmla="*/ 71 w 101"/>
                <a:gd name="T71" fmla="*/ 19 h 100"/>
                <a:gd name="T72" fmla="*/ 72 w 101"/>
                <a:gd name="T73" fmla="*/ 19 h 100"/>
                <a:gd name="T74" fmla="*/ 72 w 101"/>
                <a:gd name="T75" fmla="*/ 19 h 100"/>
                <a:gd name="T76" fmla="*/ 79 w 101"/>
                <a:gd name="T77" fmla="*/ 20 h 100"/>
                <a:gd name="T78" fmla="*/ 79 w 101"/>
                <a:gd name="T79" fmla="*/ 22 h 100"/>
                <a:gd name="T80" fmla="*/ 80 w 101"/>
                <a:gd name="T81" fmla="*/ 24 h 100"/>
                <a:gd name="T82" fmla="*/ 79 w 101"/>
                <a:gd name="T83" fmla="*/ 25 h 100"/>
                <a:gd name="T84" fmla="*/ 77 w 101"/>
                <a:gd name="T85" fmla="*/ 32 h 100"/>
                <a:gd name="T86" fmla="*/ 79 w 101"/>
                <a:gd name="T87" fmla="*/ 41 h 100"/>
                <a:gd name="T88" fmla="*/ 80 w 101"/>
                <a:gd name="T89" fmla="*/ 49 h 100"/>
                <a:gd name="T90" fmla="*/ 96 w 101"/>
                <a:gd name="T91" fmla="*/ 72 h 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1"/>
                <a:gd name="T139" fmla="*/ 0 h 100"/>
                <a:gd name="T140" fmla="*/ 101 w 101"/>
                <a:gd name="T141" fmla="*/ 100 h 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1" h="100">
                  <a:moveTo>
                    <a:pt x="96" y="72"/>
                  </a:moveTo>
                  <a:lnTo>
                    <a:pt x="98" y="80"/>
                  </a:lnTo>
                  <a:lnTo>
                    <a:pt x="100" y="81"/>
                  </a:lnTo>
                  <a:lnTo>
                    <a:pt x="101" y="85"/>
                  </a:lnTo>
                  <a:lnTo>
                    <a:pt x="100" y="88"/>
                  </a:lnTo>
                  <a:lnTo>
                    <a:pt x="97" y="94"/>
                  </a:lnTo>
                  <a:lnTo>
                    <a:pt x="96" y="85"/>
                  </a:lnTo>
                  <a:lnTo>
                    <a:pt x="94" y="87"/>
                  </a:lnTo>
                  <a:lnTo>
                    <a:pt x="91" y="89"/>
                  </a:lnTo>
                  <a:lnTo>
                    <a:pt x="81" y="88"/>
                  </a:lnTo>
                  <a:lnTo>
                    <a:pt x="81" y="87"/>
                  </a:lnTo>
                  <a:lnTo>
                    <a:pt x="57" y="100"/>
                  </a:lnTo>
                  <a:lnTo>
                    <a:pt x="53" y="85"/>
                  </a:lnTo>
                  <a:lnTo>
                    <a:pt x="41" y="84"/>
                  </a:lnTo>
                  <a:lnTo>
                    <a:pt x="28" y="87"/>
                  </a:lnTo>
                  <a:lnTo>
                    <a:pt x="22" y="97"/>
                  </a:lnTo>
                  <a:lnTo>
                    <a:pt x="4" y="87"/>
                  </a:lnTo>
                  <a:lnTo>
                    <a:pt x="0" y="80"/>
                  </a:lnTo>
                  <a:lnTo>
                    <a:pt x="7" y="62"/>
                  </a:lnTo>
                  <a:lnTo>
                    <a:pt x="19" y="45"/>
                  </a:lnTo>
                  <a:lnTo>
                    <a:pt x="22" y="41"/>
                  </a:lnTo>
                  <a:lnTo>
                    <a:pt x="30" y="30"/>
                  </a:lnTo>
                  <a:lnTo>
                    <a:pt x="37" y="21"/>
                  </a:lnTo>
                  <a:lnTo>
                    <a:pt x="32" y="8"/>
                  </a:lnTo>
                  <a:lnTo>
                    <a:pt x="34" y="0"/>
                  </a:lnTo>
                  <a:lnTo>
                    <a:pt x="38" y="4"/>
                  </a:lnTo>
                  <a:lnTo>
                    <a:pt x="43" y="8"/>
                  </a:lnTo>
                  <a:lnTo>
                    <a:pt x="47" y="4"/>
                  </a:lnTo>
                  <a:lnTo>
                    <a:pt x="58" y="17"/>
                  </a:lnTo>
                  <a:lnTo>
                    <a:pt x="66" y="19"/>
                  </a:lnTo>
                  <a:lnTo>
                    <a:pt x="67" y="19"/>
                  </a:lnTo>
                  <a:lnTo>
                    <a:pt x="70" y="19"/>
                  </a:lnTo>
                  <a:lnTo>
                    <a:pt x="71" y="19"/>
                  </a:lnTo>
                  <a:lnTo>
                    <a:pt x="72" y="19"/>
                  </a:lnTo>
                  <a:lnTo>
                    <a:pt x="79" y="20"/>
                  </a:lnTo>
                  <a:lnTo>
                    <a:pt x="79" y="22"/>
                  </a:lnTo>
                  <a:lnTo>
                    <a:pt x="80" y="24"/>
                  </a:lnTo>
                  <a:lnTo>
                    <a:pt x="79" y="25"/>
                  </a:lnTo>
                  <a:lnTo>
                    <a:pt x="77" y="32"/>
                  </a:lnTo>
                  <a:lnTo>
                    <a:pt x="79" y="41"/>
                  </a:lnTo>
                  <a:lnTo>
                    <a:pt x="80" y="49"/>
                  </a:lnTo>
                  <a:lnTo>
                    <a:pt x="96" y="7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74" name="Freeform 87"/>
            <p:cNvSpPr>
              <a:spLocks/>
            </p:cNvSpPr>
            <p:nvPr/>
          </p:nvSpPr>
          <p:spPr bwMode="auto">
            <a:xfrm>
              <a:off x="3778799" y="4443439"/>
              <a:ext cx="215690" cy="249624"/>
            </a:xfrm>
            <a:custGeom>
              <a:avLst/>
              <a:gdLst>
                <a:gd name="T0" fmla="*/ 55 w 136"/>
                <a:gd name="T1" fmla="*/ 16 h 156"/>
                <a:gd name="T2" fmla="*/ 58 w 136"/>
                <a:gd name="T3" fmla="*/ 32 h 156"/>
                <a:gd name="T4" fmla="*/ 63 w 136"/>
                <a:gd name="T5" fmla="*/ 37 h 156"/>
                <a:gd name="T6" fmla="*/ 67 w 136"/>
                <a:gd name="T7" fmla="*/ 47 h 156"/>
                <a:gd name="T8" fmla="*/ 71 w 136"/>
                <a:gd name="T9" fmla="*/ 50 h 156"/>
                <a:gd name="T10" fmla="*/ 75 w 136"/>
                <a:gd name="T11" fmla="*/ 51 h 156"/>
                <a:gd name="T12" fmla="*/ 92 w 136"/>
                <a:gd name="T13" fmla="*/ 72 h 156"/>
                <a:gd name="T14" fmla="*/ 105 w 136"/>
                <a:gd name="T15" fmla="*/ 90 h 156"/>
                <a:gd name="T16" fmla="*/ 114 w 136"/>
                <a:gd name="T17" fmla="*/ 89 h 156"/>
                <a:gd name="T18" fmla="*/ 119 w 136"/>
                <a:gd name="T19" fmla="*/ 98 h 156"/>
                <a:gd name="T20" fmla="*/ 126 w 136"/>
                <a:gd name="T21" fmla="*/ 89 h 156"/>
                <a:gd name="T22" fmla="*/ 136 w 136"/>
                <a:gd name="T23" fmla="*/ 97 h 156"/>
                <a:gd name="T24" fmla="*/ 134 w 136"/>
                <a:gd name="T25" fmla="*/ 119 h 156"/>
                <a:gd name="T26" fmla="*/ 134 w 136"/>
                <a:gd name="T27" fmla="*/ 143 h 156"/>
                <a:gd name="T28" fmla="*/ 130 w 136"/>
                <a:gd name="T29" fmla="*/ 156 h 156"/>
                <a:gd name="T30" fmla="*/ 125 w 136"/>
                <a:gd name="T31" fmla="*/ 147 h 156"/>
                <a:gd name="T32" fmla="*/ 116 w 136"/>
                <a:gd name="T33" fmla="*/ 144 h 156"/>
                <a:gd name="T34" fmla="*/ 97 w 136"/>
                <a:gd name="T35" fmla="*/ 127 h 156"/>
                <a:gd name="T36" fmla="*/ 91 w 136"/>
                <a:gd name="T37" fmla="*/ 113 h 156"/>
                <a:gd name="T38" fmla="*/ 80 w 136"/>
                <a:gd name="T39" fmla="*/ 105 h 156"/>
                <a:gd name="T40" fmla="*/ 72 w 136"/>
                <a:gd name="T41" fmla="*/ 96 h 156"/>
                <a:gd name="T42" fmla="*/ 66 w 136"/>
                <a:gd name="T43" fmla="*/ 73 h 156"/>
                <a:gd name="T44" fmla="*/ 54 w 136"/>
                <a:gd name="T45" fmla="*/ 75 h 156"/>
                <a:gd name="T46" fmla="*/ 46 w 136"/>
                <a:gd name="T47" fmla="*/ 72 h 156"/>
                <a:gd name="T48" fmla="*/ 45 w 136"/>
                <a:gd name="T49" fmla="*/ 70 h 156"/>
                <a:gd name="T50" fmla="*/ 45 w 136"/>
                <a:gd name="T51" fmla="*/ 64 h 156"/>
                <a:gd name="T52" fmla="*/ 37 w 136"/>
                <a:gd name="T53" fmla="*/ 60 h 156"/>
                <a:gd name="T54" fmla="*/ 34 w 136"/>
                <a:gd name="T55" fmla="*/ 56 h 156"/>
                <a:gd name="T56" fmla="*/ 29 w 136"/>
                <a:gd name="T57" fmla="*/ 59 h 156"/>
                <a:gd name="T58" fmla="*/ 25 w 136"/>
                <a:gd name="T59" fmla="*/ 51 h 156"/>
                <a:gd name="T60" fmla="*/ 0 w 136"/>
                <a:gd name="T61" fmla="*/ 25 h 156"/>
                <a:gd name="T62" fmla="*/ 4 w 136"/>
                <a:gd name="T63" fmla="*/ 13 h 156"/>
                <a:gd name="T64" fmla="*/ 28 w 136"/>
                <a:gd name="T65" fmla="*/ 0 h 156"/>
                <a:gd name="T66" fmla="*/ 51 w 136"/>
                <a:gd name="T67" fmla="*/ 11 h 1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156"/>
                <a:gd name="T104" fmla="*/ 136 w 136"/>
                <a:gd name="T105" fmla="*/ 156 h 1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156">
                  <a:moveTo>
                    <a:pt x="51" y="12"/>
                  </a:moveTo>
                  <a:lnTo>
                    <a:pt x="55" y="16"/>
                  </a:lnTo>
                  <a:lnTo>
                    <a:pt x="57" y="20"/>
                  </a:lnTo>
                  <a:lnTo>
                    <a:pt x="58" y="32"/>
                  </a:lnTo>
                  <a:lnTo>
                    <a:pt x="58" y="34"/>
                  </a:lnTo>
                  <a:lnTo>
                    <a:pt x="63" y="37"/>
                  </a:lnTo>
                  <a:lnTo>
                    <a:pt x="64" y="46"/>
                  </a:lnTo>
                  <a:lnTo>
                    <a:pt x="67" y="47"/>
                  </a:lnTo>
                  <a:lnTo>
                    <a:pt x="71" y="50"/>
                  </a:lnTo>
                  <a:lnTo>
                    <a:pt x="74" y="51"/>
                  </a:lnTo>
                  <a:lnTo>
                    <a:pt x="75" y="51"/>
                  </a:lnTo>
                  <a:lnTo>
                    <a:pt x="85" y="66"/>
                  </a:lnTo>
                  <a:lnTo>
                    <a:pt x="92" y="72"/>
                  </a:lnTo>
                  <a:lnTo>
                    <a:pt x="100" y="90"/>
                  </a:lnTo>
                  <a:lnTo>
                    <a:pt x="105" y="90"/>
                  </a:lnTo>
                  <a:lnTo>
                    <a:pt x="113" y="89"/>
                  </a:lnTo>
                  <a:lnTo>
                    <a:pt x="114" y="89"/>
                  </a:lnTo>
                  <a:lnTo>
                    <a:pt x="116" y="97"/>
                  </a:lnTo>
                  <a:lnTo>
                    <a:pt x="119" y="98"/>
                  </a:lnTo>
                  <a:lnTo>
                    <a:pt x="121" y="97"/>
                  </a:lnTo>
                  <a:lnTo>
                    <a:pt x="126" y="89"/>
                  </a:lnTo>
                  <a:lnTo>
                    <a:pt x="134" y="92"/>
                  </a:lnTo>
                  <a:lnTo>
                    <a:pt x="136" y="97"/>
                  </a:lnTo>
                  <a:lnTo>
                    <a:pt x="129" y="108"/>
                  </a:lnTo>
                  <a:lnTo>
                    <a:pt x="134" y="119"/>
                  </a:lnTo>
                  <a:lnTo>
                    <a:pt x="134" y="130"/>
                  </a:lnTo>
                  <a:lnTo>
                    <a:pt x="134" y="143"/>
                  </a:lnTo>
                  <a:lnTo>
                    <a:pt x="133" y="155"/>
                  </a:lnTo>
                  <a:lnTo>
                    <a:pt x="130" y="156"/>
                  </a:lnTo>
                  <a:lnTo>
                    <a:pt x="127" y="152"/>
                  </a:lnTo>
                  <a:lnTo>
                    <a:pt x="125" y="147"/>
                  </a:lnTo>
                  <a:lnTo>
                    <a:pt x="119" y="144"/>
                  </a:lnTo>
                  <a:lnTo>
                    <a:pt x="116" y="144"/>
                  </a:lnTo>
                  <a:lnTo>
                    <a:pt x="114" y="143"/>
                  </a:lnTo>
                  <a:lnTo>
                    <a:pt x="97" y="127"/>
                  </a:lnTo>
                  <a:lnTo>
                    <a:pt x="93" y="114"/>
                  </a:lnTo>
                  <a:lnTo>
                    <a:pt x="91" y="113"/>
                  </a:lnTo>
                  <a:lnTo>
                    <a:pt x="84" y="108"/>
                  </a:lnTo>
                  <a:lnTo>
                    <a:pt x="80" y="105"/>
                  </a:lnTo>
                  <a:lnTo>
                    <a:pt x="74" y="101"/>
                  </a:lnTo>
                  <a:lnTo>
                    <a:pt x="72" y="96"/>
                  </a:lnTo>
                  <a:lnTo>
                    <a:pt x="71" y="79"/>
                  </a:lnTo>
                  <a:lnTo>
                    <a:pt x="66" y="73"/>
                  </a:lnTo>
                  <a:lnTo>
                    <a:pt x="55" y="73"/>
                  </a:lnTo>
                  <a:lnTo>
                    <a:pt x="54" y="75"/>
                  </a:lnTo>
                  <a:lnTo>
                    <a:pt x="53" y="76"/>
                  </a:lnTo>
                  <a:lnTo>
                    <a:pt x="46" y="72"/>
                  </a:lnTo>
                  <a:lnTo>
                    <a:pt x="46" y="71"/>
                  </a:lnTo>
                  <a:lnTo>
                    <a:pt x="45" y="70"/>
                  </a:lnTo>
                  <a:lnTo>
                    <a:pt x="45" y="66"/>
                  </a:lnTo>
                  <a:lnTo>
                    <a:pt x="45" y="64"/>
                  </a:lnTo>
                  <a:lnTo>
                    <a:pt x="40" y="64"/>
                  </a:lnTo>
                  <a:lnTo>
                    <a:pt x="37" y="60"/>
                  </a:lnTo>
                  <a:lnTo>
                    <a:pt x="36" y="59"/>
                  </a:lnTo>
                  <a:lnTo>
                    <a:pt x="34" y="56"/>
                  </a:lnTo>
                  <a:lnTo>
                    <a:pt x="30" y="56"/>
                  </a:lnTo>
                  <a:lnTo>
                    <a:pt x="29" y="59"/>
                  </a:lnTo>
                  <a:lnTo>
                    <a:pt x="28" y="56"/>
                  </a:lnTo>
                  <a:lnTo>
                    <a:pt x="25" y="51"/>
                  </a:lnTo>
                  <a:lnTo>
                    <a:pt x="23" y="46"/>
                  </a:lnTo>
                  <a:lnTo>
                    <a:pt x="0" y="25"/>
                  </a:lnTo>
                  <a:lnTo>
                    <a:pt x="6" y="20"/>
                  </a:lnTo>
                  <a:lnTo>
                    <a:pt x="4" y="13"/>
                  </a:lnTo>
                  <a:lnTo>
                    <a:pt x="11" y="4"/>
                  </a:lnTo>
                  <a:lnTo>
                    <a:pt x="28" y="0"/>
                  </a:lnTo>
                  <a:lnTo>
                    <a:pt x="50" y="11"/>
                  </a:lnTo>
                  <a:lnTo>
                    <a:pt x="51" y="11"/>
                  </a:lnTo>
                  <a:lnTo>
                    <a:pt x="51" y="1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75" name="Freeform 88"/>
            <p:cNvSpPr>
              <a:spLocks/>
            </p:cNvSpPr>
            <p:nvPr/>
          </p:nvSpPr>
          <p:spPr bwMode="auto">
            <a:xfrm>
              <a:off x="3912949" y="5143473"/>
              <a:ext cx="152561" cy="206211"/>
            </a:xfrm>
            <a:custGeom>
              <a:avLst/>
              <a:gdLst>
                <a:gd name="T0" fmla="*/ 84 w 96"/>
                <a:gd name="T1" fmla="*/ 17 h 129"/>
                <a:gd name="T2" fmla="*/ 88 w 96"/>
                <a:gd name="T3" fmla="*/ 28 h 129"/>
                <a:gd name="T4" fmla="*/ 92 w 96"/>
                <a:gd name="T5" fmla="*/ 38 h 129"/>
                <a:gd name="T6" fmla="*/ 94 w 96"/>
                <a:gd name="T7" fmla="*/ 45 h 129"/>
                <a:gd name="T8" fmla="*/ 96 w 96"/>
                <a:gd name="T9" fmla="*/ 47 h 129"/>
                <a:gd name="T10" fmla="*/ 94 w 96"/>
                <a:gd name="T11" fmla="*/ 57 h 129"/>
                <a:gd name="T12" fmla="*/ 92 w 96"/>
                <a:gd name="T13" fmla="*/ 59 h 129"/>
                <a:gd name="T14" fmla="*/ 80 w 96"/>
                <a:gd name="T15" fmla="*/ 51 h 129"/>
                <a:gd name="T16" fmla="*/ 71 w 96"/>
                <a:gd name="T17" fmla="*/ 49 h 129"/>
                <a:gd name="T18" fmla="*/ 76 w 96"/>
                <a:gd name="T19" fmla="*/ 59 h 129"/>
                <a:gd name="T20" fmla="*/ 64 w 96"/>
                <a:gd name="T21" fmla="*/ 74 h 129"/>
                <a:gd name="T22" fmla="*/ 58 w 96"/>
                <a:gd name="T23" fmla="*/ 75 h 129"/>
                <a:gd name="T24" fmla="*/ 47 w 96"/>
                <a:gd name="T25" fmla="*/ 82 h 129"/>
                <a:gd name="T26" fmla="*/ 43 w 96"/>
                <a:gd name="T27" fmla="*/ 95 h 129"/>
                <a:gd name="T28" fmla="*/ 38 w 96"/>
                <a:gd name="T29" fmla="*/ 96 h 129"/>
                <a:gd name="T30" fmla="*/ 38 w 96"/>
                <a:gd name="T31" fmla="*/ 101 h 129"/>
                <a:gd name="T32" fmla="*/ 39 w 96"/>
                <a:gd name="T33" fmla="*/ 112 h 129"/>
                <a:gd name="T34" fmla="*/ 38 w 96"/>
                <a:gd name="T35" fmla="*/ 116 h 129"/>
                <a:gd name="T36" fmla="*/ 37 w 96"/>
                <a:gd name="T37" fmla="*/ 119 h 129"/>
                <a:gd name="T38" fmla="*/ 20 w 96"/>
                <a:gd name="T39" fmla="*/ 129 h 129"/>
                <a:gd name="T40" fmla="*/ 3 w 96"/>
                <a:gd name="T41" fmla="*/ 125 h 129"/>
                <a:gd name="T42" fmla="*/ 0 w 96"/>
                <a:gd name="T43" fmla="*/ 108 h 129"/>
                <a:gd name="T44" fmla="*/ 0 w 96"/>
                <a:gd name="T45" fmla="*/ 102 h 129"/>
                <a:gd name="T46" fmla="*/ 0 w 96"/>
                <a:gd name="T47" fmla="*/ 99 h 129"/>
                <a:gd name="T48" fmla="*/ 3 w 96"/>
                <a:gd name="T49" fmla="*/ 95 h 129"/>
                <a:gd name="T50" fmla="*/ 1 w 96"/>
                <a:gd name="T51" fmla="*/ 88 h 129"/>
                <a:gd name="T52" fmla="*/ 16 w 96"/>
                <a:gd name="T53" fmla="*/ 82 h 129"/>
                <a:gd name="T54" fmla="*/ 17 w 96"/>
                <a:gd name="T55" fmla="*/ 80 h 129"/>
                <a:gd name="T56" fmla="*/ 22 w 96"/>
                <a:gd name="T57" fmla="*/ 78 h 129"/>
                <a:gd name="T58" fmla="*/ 32 w 96"/>
                <a:gd name="T59" fmla="*/ 68 h 129"/>
                <a:gd name="T60" fmla="*/ 46 w 96"/>
                <a:gd name="T61" fmla="*/ 62 h 129"/>
                <a:gd name="T62" fmla="*/ 46 w 96"/>
                <a:gd name="T63" fmla="*/ 51 h 129"/>
                <a:gd name="T64" fmla="*/ 52 w 96"/>
                <a:gd name="T65" fmla="*/ 28 h 129"/>
                <a:gd name="T66" fmla="*/ 63 w 96"/>
                <a:gd name="T67" fmla="*/ 30 h 129"/>
                <a:gd name="T68" fmla="*/ 67 w 96"/>
                <a:gd name="T69" fmla="*/ 27 h 129"/>
                <a:gd name="T70" fmla="*/ 71 w 96"/>
                <a:gd name="T71" fmla="*/ 17 h 129"/>
                <a:gd name="T72" fmla="*/ 75 w 96"/>
                <a:gd name="T73" fmla="*/ 0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129"/>
                <a:gd name="T113" fmla="*/ 96 w 96"/>
                <a:gd name="T114" fmla="*/ 129 h 1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129">
                  <a:moveTo>
                    <a:pt x="83" y="13"/>
                  </a:moveTo>
                  <a:lnTo>
                    <a:pt x="84" y="17"/>
                  </a:lnTo>
                  <a:lnTo>
                    <a:pt x="87" y="23"/>
                  </a:lnTo>
                  <a:lnTo>
                    <a:pt x="88" y="28"/>
                  </a:lnTo>
                  <a:lnTo>
                    <a:pt x="89" y="33"/>
                  </a:lnTo>
                  <a:lnTo>
                    <a:pt x="92" y="38"/>
                  </a:lnTo>
                  <a:lnTo>
                    <a:pt x="93" y="42"/>
                  </a:lnTo>
                  <a:lnTo>
                    <a:pt x="94" y="45"/>
                  </a:lnTo>
                  <a:lnTo>
                    <a:pt x="96" y="47"/>
                  </a:lnTo>
                  <a:lnTo>
                    <a:pt x="96" y="50"/>
                  </a:lnTo>
                  <a:lnTo>
                    <a:pt x="94" y="57"/>
                  </a:lnTo>
                  <a:lnTo>
                    <a:pt x="96" y="59"/>
                  </a:lnTo>
                  <a:lnTo>
                    <a:pt x="92" y="59"/>
                  </a:lnTo>
                  <a:lnTo>
                    <a:pt x="88" y="55"/>
                  </a:lnTo>
                  <a:lnTo>
                    <a:pt x="80" y="51"/>
                  </a:lnTo>
                  <a:lnTo>
                    <a:pt x="75" y="46"/>
                  </a:lnTo>
                  <a:lnTo>
                    <a:pt x="71" y="49"/>
                  </a:lnTo>
                  <a:lnTo>
                    <a:pt x="77" y="59"/>
                  </a:lnTo>
                  <a:lnTo>
                    <a:pt x="76" y="59"/>
                  </a:lnTo>
                  <a:lnTo>
                    <a:pt x="62" y="68"/>
                  </a:lnTo>
                  <a:lnTo>
                    <a:pt x="64" y="74"/>
                  </a:lnTo>
                  <a:lnTo>
                    <a:pt x="62" y="72"/>
                  </a:lnTo>
                  <a:lnTo>
                    <a:pt x="58" y="75"/>
                  </a:lnTo>
                  <a:lnTo>
                    <a:pt x="56" y="76"/>
                  </a:lnTo>
                  <a:lnTo>
                    <a:pt x="47" y="82"/>
                  </a:lnTo>
                  <a:lnTo>
                    <a:pt x="45" y="89"/>
                  </a:lnTo>
                  <a:lnTo>
                    <a:pt x="43" y="95"/>
                  </a:lnTo>
                  <a:lnTo>
                    <a:pt x="38" y="96"/>
                  </a:lnTo>
                  <a:lnTo>
                    <a:pt x="38" y="99"/>
                  </a:lnTo>
                  <a:lnTo>
                    <a:pt x="38" y="101"/>
                  </a:lnTo>
                  <a:lnTo>
                    <a:pt x="41" y="106"/>
                  </a:lnTo>
                  <a:lnTo>
                    <a:pt x="39" y="112"/>
                  </a:lnTo>
                  <a:lnTo>
                    <a:pt x="38" y="116"/>
                  </a:lnTo>
                  <a:lnTo>
                    <a:pt x="37" y="118"/>
                  </a:lnTo>
                  <a:lnTo>
                    <a:pt x="37" y="119"/>
                  </a:lnTo>
                  <a:lnTo>
                    <a:pt x="30" y="122"/>
                  </a:lnTo>
                  <a:lnTo>
                    <a:pt x="20" y="129"/>
                  </a:lnTo>
                  <a:lnTo>
                    <a:pt x="3" y="125"/>
                  </a:lnTo>
                  <a:lnTo>
                    <a:pt x="1" y="122"/>
                  </a:lnTo>
                  <a:lnTo>
                    <a:pt x="0" y="108"/>
                  </a:lnTo>
                  <a:lnTo>
                    <a:pt x="0" y="105"/>
                  </a:lnTo>
                  <a:lnTo>
                    <a:pt x="0" y="102"/>
                  </a:lnTo>
                  <a:lnTo>
                    <a:pt x="0" y="100"/>
                  </a:lnTo>
                  <a:lnTo>
                    <a:pt x="0" y="99"/>
                  </a:lnTo>
                  <a:lnTo>
                    <a:pt x="1" y="97"/>
                  </a:lnTo>
                  <a:lnTo>
                    <a:pt x="3" y="95"/>
                  </a:lnTo>
                  <a:lnTo>
                    <a:pt x="0" y="91"/>
                  </a:lnTo>
                  <a:lnTo>
                    <a:pt x="1" y="88"/>
                  </a:lnTo>
                  <a:lnTo>
                    <a:pt x="1" y="82"/>
                  </a:lnTo>
                  <a:lnTo>
                    <a:pt x="16" y="82"/>
                  </a:lnTo>
                  <a:lnTo>
                    <a:pt x="17" y="80"/>
                  </a:lnTo>
                  <a:lnTo>
                    <a:pt x="22" y="78"/>
                  </a:lnTo>
                  <a:lnTo>
                    <a:pt x="24" y="71"/>
                  </a:lnTo>
                  <a:lnTo>
                    <a:pt x="32" y="68"/>
                  </a:lnTo>
                  <a:lnTo>
                    <a:pt x="33" y="67"/>
                  </a:lnTo>
                  <a:lnTo>
                    <a:pt x="46" y="62"/>
                  </a:lnTo>
                  <a:lnTo>
                    <a:pt x="51" y="58"/>
                  </a:lnTo>
                  <a:lnTo>
                    <a:pt x="46" y="51"/>
                  </a:lnTo>
                  <a:lnTo>
                    <a:pt x="51" y="47"/>
                  </a:lnTo>
                  <a:lnTo>
                    <a:pt x="52" y="28"/>
                  </a:lnTo>
                  <a:lnTo>
                    <a:pt x="56" y="30"/>
                  </a:lnTo>
                  <a:lnTo>
                    <a:pt x="63" y="30"/>
                  </a:lnTo>
                  <a:lnTo>
                    <a:pt x="69" y="36"/>
                  </a:lnTo>
                  <a:lnTo>
                    <a:pt x="67" y="27"/>
                  </a:lnTo>
                  <a:lnTo>
                    <a:pt x="69" y="23"/>
                  </a:lnTo>
                  <a:lnTo>
                    <a:pt x="71" y="17"/>
                  </a:lnTo>
                  <a:lnTo>
                    <a:pt x="67" y="7"/>
                  </a:lnTo>
                  <a:lnTo>
                    <a:pt x="75" y="0"/>
                  </a:lnTo>
                  <a:lnTo>
                    <a:pt x="83" y="1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76" name="Freeform 89"/>
            <p:cNvSpPr>
              <a:spLocks/>
            </p:cNvSpPr>
            <p:nvPr/>
          </p:nvSpPr>
          <p:spPr bwMode="auto">
            <a:xfrm>
              <a:off x="3994489" y="3624020"/>
              <a:ext cx="113107" cy="162798"/>
            </a:xfrm>
            <a:custGeom>
              <a:avLst/>
              <a:gdLst>
                <a:gd name="T0" fmla="*/ 72 w 72"/>
                <a:gd name="T1" fmla="*/ 41 h 103"/>
                <a:gd name="T2" fmla="*/ 66 w 72"/>
                <a:gd name="T3" fmla="*/ 43 h 103"/>
                <a:gd name="T4" fmla="*/ 63 w 72"/>
                <a:gd name="T5" fmla="*/ 45 h 103"/>
                <a:gd name="T6" fmla="*/ 58 w 72"/>
                <a:gd name="T7" fmla="*/ 50 h 103"/>
                <a:gd name="T8" fmla="*/ 54 w 72"/>
                <a:gd name="T9" fmla="*/ 55 h 103"/>
                <a:gd name="T10" fmla="*/ 55 w 72"/>
                <a:gd name="T11" fmla="*/ 55 h 103"/>
                <a:gd name="T12" fmla="*/ 60 w 72"/>
                <a:gd name="T13" fmla="*/ 58 h 103"/>
                <a:gd name="T14" fmla="*/ 59 w 72"/>
                <a:gd name="T15" fmla="*/ 60 h 103"/>
                <a:gd name="T16" fmla="*/ 58 w 72"/>
                <a:gd name="T17" fmla="*/ 66 h 103"/>
                <a:gd name="T18" fmla="*/ 59 w 72"/>
                <a:gd name="T19" fmla="*/ 68 h 103"/>
                <a:gd name="T20" fmla="*/ 63 w 72"/>
                <a:gd name="T21" fmla="*/ 81 h 103"/>
                <a:gd name="T22" fmla="*/ 58 w 72"/>
                <a:gd name="T23" fmla="*/ 92 h 103"/>
                <a:gd name="T24" fmla="*/ 56 w 72"/>
                <a:gd name="T25" fmla="*/ 93 h 103"/>
                <a:gd name="T26" fmla="*/ 38 w 72"/>
                <a:gd name="T27" fmla="*/ 100 h 103"/>
                <a:gd name="T28" fmla="*/ 36 w 72"/>
                <a:gd name="T29" fmla="*/ 92 h 103"/>
                <a:gd name="T30" fmla="*/ 16 w 72"/>
                <a:gd name="T31" fmla="*/ 103 h 103"/>
                <a:gd name="T32" fmla="*/ 12 w 72"/>
                <a:gd name="T33" fmla="*/ 100 h 103"/>
                <a:gd name="T34" fmla="*/ 4 w 72"/>
                <a:gd name="T35" fmla="*/ 93 h 103"/>
                <a:gd name="T36" fmla="*/ 4 w 72"/>
                <a:gd name="T37" fmla="*/ 92 h 103"/>
                <a:gd name="T38" fmla="*/ 4 w 72"/>
                <a:gd name="T39" fmla="*/ 85 h 103"/>
                <a:gd name="T40" fmla="*/ 7 w 72"/>
                <a:gd name="T41" fmla="*/ 72 h 103"/>
                <a:gd name="T42" fmla="*/ 3 w 72"/>
                <a:gd name="T43" fmla="*/ 67 h 103"/>
                <a:gd name="T44" fmla="*/ 3 w 72"/>
                <a:gd name="T45" fmla="*/ 55 h 103"/>
                <a:gd name="T46" fmla="*/ 3 w 72"/>
                <a:gd name="T47" fmla="*/ 51 h 103"/>
                <a:gd name="T48" fmla="*/ 4 w 72"/>
                <a:gd name="T49" fmla="*/ 47 h 103"/>
                <a:gd name="T50" fmla="*/ 4 w 72"/>
                <a:gd name="T51" fmla="*/ 46 h 103"/>
                <a:gd name="T52" fmla="*/ 0 w 72"/>
                <a:gd name="T53" fmla="*/ 43 h 103"/>
                <a:gd name="T54" fmla="*/ 7 w 72"/>
                <a:gd name="T55" fmla="*/ 37 h 103"/>
                <a:gd name="T56" fmla="*/ 13 w 72"/>
                <a:gd name="T57" fmla="*/ 31 h 103"/>
                <a:gd name="T58" fmla="*/ 17 w 72"/>
                <a:gd name="T59" fmla="*/ 34 h 103"/>
                <a:gd name="T60" fmla="*/ 34 w 72"/>
                <a:gd name="T61" fmla="*/ 29 h 103"/>
                <a:gd name="T62" fmla="*/ 37 w 72"/>
                <a:gd name="T63" fmla="*/ 24 h 103"/>
                <a:gd name="T64" fmla="*/ 34 w 72"/>
                <a:gd name="T65" fmla="*/ 11 h 103"/>
                <a:gd name="T66" fmla="*/ 51 w 72"/>
                <a:gd name="T67" fmla="*/ 0 h 103"/>
                <a:gd name="T68" fmla="*/ 54 w 72"/>
                <a:gd name="T69" fmla="*/ 14 h 103"/>
                <a:gd name="T70" fmla="*/ 59 w 72"/>
                <a:gd name="T71" fmla="*/ 35 h 103"/>
                <a:gd name="T72" fmla="*/ 64 w 72"/>
                <a:gd name="T73" fmla="*/ 34 h 103"/>
                <a:gd name="T74" fmla="*/ 66 w 72"/>
                <a:gd name="T75" fmla="*/ 37 h 103"/>
                <a:gd name="T76" fmla="*/ 68 w 72"/>
                <a:gd name="T77" fmla="*/ 41 h 103"/>
                <a:gd name="T78" fmla="*/ 68 w 72"/>
                <a:gd name="T79" fmla="*/ 42 h 103"/>
                <a:gd name="T80" fmla="*/ 72 w 72"/>
                <a:gd name="T81" fmla="*/ 41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2"/>
                <a:gd name="T124" fmla="*/ 0 h 103"/>
                <a:gd name="T125" fmla="*/ 72 w 72"/>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2" h="103">
                  <a:moveTo>
                    <a:pt x="72" y="41"/>
                  </a:moveTo>
                  <a:lnTo>
                    <a:pt x="66" y="43"/>
                  </a:lnTo>
                  <a:lnTo>
                    <a:pt x="63" y="45"/>
                  </a:lnTo>
                  <a:lnTo>
                    <a:pt x="58" y="50"/>
                  </a:lnTo>
                  <a:lnTo>
                    <a:pt x="54" y="55"/>
                  </a:lnTo>
                  <a:lnTo>
                    <a:pt x="55" y="55"/>
                  </a:lnTo>
                  <a:lnTo>
                    <a:pt x="60" y="58"/>
                  </a:lnTo>
                  <a:lnTo>
                    <a:pt x="59" y="60"/>
                  </a:lnTo>
                  <a:lnTo>
                    <a:pt x="58" y="66"/>
                  </a:lnTo>
                  <a:lnTo>
                    <a:pt x="59" y="68"/>
                  </a:lnTo>
                  <a:lnTo>
                    <a:pt x="63" y="81"/>
                  </a:lnTo>
                  <a:lnTo>
                    <a:pt x="58" y="92"/>
                  </a:lnTo>
                  <a:lnTo>
                    <a:pt x="56" y="93"/>
                  </a:lnTo>
                  <a:lnTo>
                    <a:pt x="38" y="100"/>
                  </a:lnTo>
                  <a:lnTo>
                    <a:pt x="36" y="92"/>
                  </a:lnTo>
                  <a:lnTo>
                    <a:pt x="16" y="103"/>
                  </a:lnTo>
                  <a:lnTo>
                    <a:pt x="12" y="100"/>
                  </a:lnTo>
                  <a:lnTo>
                    <a:pt x="4" y="93"/>
                  </a:lnTo>
                  <a:lnTo>
                    <a:pt x="4" y="92"/>
                  </a:lnTo>
                  <a:lnTo>
                    <a:pt x="4" y="85"/>
                  </a:lnTo>
                  <a:lnTo>
                    <a:pt x="7" y="72"/>
                  </a:lnTo>
                  <a:lnTo>
                    <a:pt x="3" y="67"/>
                  </a:lnTo>
                  <a:lnTo>
                    <a:pt x="3" y="55"/>
                  </a:lnTo>
                  <a:lnTo>
                    <a:pt x="3" y="51"/>
                  </a:lnTo>
                  <a:lnTo>
                    <a:pt x="4" y="47"/>
                  </a:lnTo>
                  <a:lnTo>
                    <a:pt x="4" y="46"/>
                  </a:lnTo>
                  <a:lnTo>
                    <a:pt x="0" y="43"/>
                  </a:lnTo>
                  <a:lnTo>
                    <a:pt x="7" y="37"/>
                  </a:lnTo>
                  <a:lnTo>
                    <a:pt x="13" y="31"/>
                  </a:lnTo>
                  <a:lnTo>
                    <a:pt x="17" y="34"/>
                  </a:lnTo>
                  <a:lnTo>
                    <a:pt x="34" y="29"/>
                  </a:lnTo>
                  <a:lnTo>
                    <a:pt x="37" y="24"/>
                  </a:lnTo>
                  <a:lnTo>
                    <a:pt x="34" y="11"/>
                  </a:lnTo>
                  <a:lnTo>
                    <a:pt x="51" y="0"/>
                  </a:lnTo>
                  <a:lnTo>
                    <a:pt x="54" y="14"/>
                  </a:lnTo>
                  <a:lnTo>
                    <a:pt x="59" y="35"/>
                  </a:lnTo>
                  <a:lnTo>
                    <a:pt x="64" y="34"/>
                  </a:lnTo>
                  <a:lnTo>
                    <a:pt x="66" y="37"/>
                  </a:lnTo>
                  <a:lnTo>
                    <a:pt x="68" y="41"/>
                  </a:lnTo>
                  <a:lnTo>
                    <a:pt x="68" y="42"/>
                  </a:lnTo>
                  <a:lnTo>
                    <a:pt x="72" y="4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77" name="Freeform 90"/>
            <p:cNvSpPr>
              <a:spLocks/>
            </p:cNvSpPr>
            <p:nvPr/>
          </p:nvSpPr>
          <p:spPr bwMode="auto">
            <a:xfrm>
              <a:off x="4078661" y="3607741"/>
              <a:ext cx="184126" cy="162798"/>
            </a:xfrm>
            <a:custGeom>
              <a:avLst/>
              <a:gdLst>
                <a:gd name="T0" fmla="*/ 116 w 116"/>
                <a:gd name="T1" fmla="*/ 61 h 102"/>
                <a:gd name="T2" fmla="*/ 116 w 116"/>
                <a:gd name="T3" fmla="*/ 64 h 102"/>
                <a:gd name="T4" fmla="*/ 116 w 116"/>
                <a:gd name="T5" fmla="*/ 65 h 102"/>
                <a:gd name="T6" fmla="*/ 115 w 116"/>
                <a:gd name="T7" fmla="*/ 68 h 102"/>
                <a:gd name="T8" fmla="*/ 115 w 116"/>
                <a:gd name="T9" fmla="*/ 68 h 102"/>
                <a:gd name="T10" fmla="*/ 114 w 116"/>
                <a:gd name="T11" fmla="*/ 79 h 102"/>
                <a:gd name="T12" fmla="*/ 97 w 116"/>
                <a:gd name="T13" fmla="*/ 81 h 102"/>
                <a:gd name="T14" fmla="*/ 73 w 116"/>
                <a:gd name="T15" fmla="*/ 82 h 102"/>
                <a:gd name="T16" fmla="*/ 71 w 116"/>
                <a:gd name="T17" fmla="*/ 82 h 102"/>
                <a:gd name="T18" fmla="*/ 59 w 116"/>
                <a:gd name="T19" fmla="*/ 87 h 102"/>
                <a:gd name="T20" fmla="*/ 54 w 116"/>
                <a:gd name="T21" fmla="*/ 90 h 102"/>
                <a:gd name="T22" fmla="*/ 43 w 116"/>
                <a:gd name="T23" fmla="*/ 91 h 102"/>
                <a:gd name="T24" fmla="*/ 39 w 116"/>
                <a:gd name="T25" fmla="*/ 87 h 102"/>
                <a:gd name="T26" fmla="*/ 35 w 116"/>
                <a:gd name="T27" fmla="*/ 90 h 102"/>
                <a:gd name="T28" fmla="*/ 29 w 116"/>
                <a:gd name="T29" fmla="*/ 98 h 102"/>
                <a:gd name="T30" fmla="*/ 27 w 116"/>
                <a:gd name="T31" fmla="*/ 98 h 102"/>
                <a:gd name="T32" fmla="*/ 21 w 116"/>
                <a:gd name="T33" fmla="*/ 99 h 102"/>
                <a:gd name="T34" fmla="*/ 14 w 116"/>
                <a:gd name="T35" fmla="*/ 100 h 102"/>
                <a:gd name="T36" fmla="*/ 4 w 116"/>
                <a:gd name="T37" fmla="*/ 102 h 102"/>
                <a:gd name="T38" fmla="*/ 9 w 116"/>
                <a:gd name="T39" fmla="*/ 91 h 102"/>
                <a:gd name="T40" fmla="*/ 5 w 116"/>
                <a:gd name="T41" fmla="*/ 78 h 102"/>
                <a:gd name="T42" fmla="*/ 4 w 116"/>
                <a:gd name="T43" fmla="*/ 76 h 102"/>
                <a:gd name="T44" fmla="*/ 5 w 116"/>
                <a:gd name="T45" fmla="*/ 70 h 102"/>
                <a:gd name="T46" fmla="*/ 6 w 116"/>
                <a:gd name="T47" fmla="*/ 68 h 102"/>
                <a:gd name="T48" fmla="*/ 1 w 116"/>
                <a:gd name="T49" fmla="*/ 65 h 102"/>
                <a:gd name="T50" fmla="*/ 0 w 116"/>
                <a:gd name="T51" fmla="*/ 65 h 102"/>
                <a:gd name="T52" fmla="*/ 4 w 116"/>
                <a:gd name="T53" fmla="*/ 60 h 102"/>
                <a:gd name="T54" fmla="*/ 9 w 116"/>
                <a:gd name="T55" fmla="*/ 55 h 102"/>
                <a:gd name="T56" fmla="*/ 12 w 116"/>
                <a:gd name="T57" fmla="*/ 53 h 102"/>
                <a:gd name="T58" fmla="*/ 18 w 116"/>
                <a:gd name="T59" fmla="*/ 51 h 102"/>
                <a:gd name="T60" fmla="*/ 21 w 116"/>
                <a:gd name="T61" fmla="*/ 48 h 102"/>
                <a:gd name="T62" fmla="*/ 39 w 116"/>
                <a:gd name="T63" fmla="*/ 34 h 102"/>
                <a:gd name="T64" fmla="*/ 50 w 116"/>
                <a:gd name="T65" fmla="*/ 26 h 102"/>
                <a:gd name="T66" fmla="*/ 50 w 116"/>
                <a:gd name="T67" fmla="*/ 24 h 102"/>
                <a:gd name="T68" fmla="*/ 50 w 116"/>
                <a:gd name="T69" fmla="*/ 24 h 102"/>
                <a:gd name="T70" fmla="*/ 46 w 116"/>
                <a:gd name="T71" fmla="*/ 21 h 102"/>
                <a:gd name="T72" fmla="*/ 54 w 116"/>
                <a:gd name="T73" fmla="*/ 10 h 102"/>
                <a:gd name="T74" fmla="*/ 60 w 116"/>
                <a:gd name="T75" fmla="*/ 4 h 102"/>
                <a:gd name="T76" fmla="*/ 54 w 116"/>
                <a:gd name="T77" fmla="*/ 1 h 102"/>
                <a:gd name="T78" fmla="*/ 65 w 116"/>
                <a:gd name="T79" fmla="*/ 0 h 102"/>
                <a:gd name="T80" fmla="*/ 64 w 116"/>
                <a:gd name="T81" fmla="*/ 4 h 102"/>
                <a:gd name="T82" fmla="*/ 63 w 116"/>
                <a:gd name="T83" fmla="*/ 5 h 102"/>
                <a:gd name="T84" fmla="*/ 72 w 116"/>
                <a:gd name="T85" fmla="*/ 10 h 102"/>
                <a:gd name="T86" fmla="*/ 73 w 116"/>
                <a:gd name="T87" fmla="*/ 11 h 102"/>
                <a:gd name="T88" fmla="*/ 73 w 116"/>
                <a:gd name="T89" fmla="*/ 11 h 102"/>
                <a:gd name="T90" fmla="*/ 80 w 116"/>
                <a:gd name="T91" fmla="*/ 9 h 102"/>
                <a:gd name="T92" fmla="*/ 80 w 116"/>
                <a:gd name="T93" fmla="*/ 9 h 102"/>
                <a:gd name="T94" fmla="*/ 86 w 116"/>
                <a:gd name="T95" fmla="*/ 14 h 102"/>
                <a:gd name="T96" fmla="*/ 90 w 116"/>
                <a:gd name="T97" fmla="*/ 17 h 102"/>
                <a:gd name="T98" fmla="*/ 97 w 116"/>
                <a:gd name="T99" fmla="*/ 26 h 102"/>
                <a:gd name="T100" fmla="*/ 97 w 116"/>
                <a:gd name="T101" fmla="*/ 27 h 102"/>
                <a:gd name="T102" fmla="*/ 116 w 116"/>
                <a:gd name="T103" fmla="*/ 60 h 102"/>
                <a:gd name="T104" fmla="*/ 116 w 116"/>
                <a:gd name="T105" fmla="*/ 61 h 1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
                <a:gd name="T160" fmla="*/ 0 h 102"/>
                <a:gd name="T161" fmla="*/ 116 w 116"/>
                <a:gd name="T162" fmla="*/ 102 h 1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 h="102">
                  <a:moveTo>
                    <a:pt x="116" y="61"/>
                  </a:moveTo>
                  <a:lnTo>
                    <a:pt x="116" y="64"/>
                  </a:lnTo>
                  <a:lnTo>
                    <a:pt x="116" y="65"/>
                  </a:lnTo>
                  <a:lnTo>
                    <a:pt x="115" y="68"/>
                  </a:lnTo>
                  <a:lnTo>
                    <a:pt x="114" y="79"/>
                  </a:lnTo>
                  <a:lnTo>
                    <a:pt x="97" y="81"/>
                  </a:lnTo>
                  <a:lnTo>
                    <a:pt x="73" y="82"/>
                  </a:lnTo>
                  <a:lnTo>
                    <a:pt x="71" y="82"/>
                  </a:lnTo>
                  <a:lnTo>
                    <a:pt x="59" y="87"/>
                  </a:lnTo>
                  <a:lnTo>
                    <a:pt x="54" y="90"/>
                  </a:lnTo>
                  <a:lnTo>
                    <a:pt x="43" y="91"/>
                  </a:lnTo>
                  <a:lnTo>
                    <a:pt x="39" y="87"/>
                  </a:lnTo>
                  <a:lnTo>
                    <a:pt x="35" y="90"/>
                  </a:lnTo>
                  <a:lnTo>
                    <a:pt x="29" y="98"/>
                  </a:lnTo>
                  <a:lnTo>
                    <a:pt x="27" y="98"/>
                  </a:lnTo>
                  <a:lnTo>
                    <a:pt x="21" y="99"/>
                  </a:lnTo>
                  <a:lnTo>
                    <a:pt x="14" y="100"/>
                  </a:lnTo>
                  <a:lnTo>
                    <a:pt x="4" y="102"/>
                  </a:lnTo>
                  <a:lnTo>
                    <a:pt x="9" y="91"/>
                  </a:lnTo>
                  <a:lnTo>
                    <a:pt x="5" y="78"/>
                  </a:lnTo>
                  <a:lnTo>
                    <a:pt x="4" y="76"/>
                  </a:lnTo>
                  <a:lnTo>
                    <a:pt x="5" y="70"/>
                  </a:lnTo>
                  <a:lnTo>
                    <a:pt x="6" y="68"/>
                  </a:lnTo>
                  <a:lnTo>
                    <a:pt x="1" y="65"/>
                  </a:lnTo>
                  <a:lnTo>
                    <a:pt x="0" y="65"/>
                  </a:lnTo>
                  <a:lnTo>
                    <a:pt x="4" y="60"/>
                  </a:lnTo>
                  <a:lnTo>
                    <a:pt x="9" y="55"/>
                  </a:lnTo>
                  <a:lnTo>
                    <a:pt x="12" y="53"/>
                  </a:lnTo>
                  <a:lnTo>
                    <a:pt x="18" y="51"/>
                  </a:lnTo>
                  <a:lnTo>
                    <a:pt x="21" y="48"/>
                  </a:lnTo>
                  <a:lnTo>
                    <a:pt x="39" y="34"/>
                  </a:lnTo>
                  <a:lnTo>
                    <a:pt x="50" y="26"/>
                  </a:lnTo>
                  <a:lnTo>
                    <a:pt x="50" y="24"/>
                  </a:lnTo>
                  <a:lnTo>
                    <a:pt x="46" y="21"/>
                  </a:lnTo>
                  <a:lnTo>
                    <a:pt x="54" y="10"/>
                  </a:lnTo>
                  <a:lnTo>
                    <a:pt x="60" y="4"/>
                  </a:lnTo>
                  <a:lnTo>
                    <a:pt x="54" y="1"/>
                  </a:lnTo>
                  <a:lnTo>
                    <a:pt x="65" y="0"/>
                  </a:lnTo>
                  <a:lnTo>
                    <a:pt x="64" y="4"/>
                  </a:lnTo>
                  <a:lnTo>
                    <a:pt x="63" y="5"/>
                  </a:lnTo>
                  <a:lnTo>
                    <a:pt x="72" y="10"/>
                  </a:lnTo>
                  <a:lnTo>
                    <a:pt x="73" y="11"/>
                  </a:lnTo>
                  <a:lnTo>
                    <a:pt x="80" y="9"/>
                  </a:lnTo>
                  <a:lnTo>
                    <a:pt x="86" y="14"/>
                  </a:lnTo>
                  <a:lnTo>
                    <a:pt x="90" y="17"/>
                  </a:lnTo>
                  <a:lnTo>
                    <a:pt x="97" y="26"/>
                  </a:lnTo>
                  <a:lnTo>
                    <a:pt x="97" y="27"/>
                  </a:lnTo>
                  <a:lnTo>
                    <a:pt x="116" y="60"/>
                  </a:lnTo>
                  <a:lnTo>
                    <a:pt x="116" y="6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78" name="Freeform 91"/>
            <p:cNvSpPr>
              <a:spLocks/>
            </p:cNvSpPr>
            <p:nvPr/>
          </p:nvSpPr>
          <p:spPr bwMode="auto">
            <a:xfrm>
              <a:off x="4257526" y="3442230"/>
              <a:ext cx="234104" cy="263190"/>
            </a:xfrm>
            <a:custGeom>
              <a:avLst/>
              <a:gdLst>
                <a:gd name="T0" fmla="*/ 147 w 147"/>
                <a:gd name="T1" fmla="*/ 5 h 166"/>
                <a:gd name="T2" fmla="*/ 143 w 147"/>
                <a:gd name="T3" fmla="*/ 12 h 166"/>
                <a:gd name="T4" fmla="*/ 138 w 147"/>
                <a:gd name="T5" fmla="*/ 21 h 166"/>
                <a:gd name="T6" fmla="*/ 135 w 147"/>
                <a:gd name="T7" fmla="*/ 25 h 166"/>
                <a:gd name="T8" fmla="*/ 130 w 147"/>
                <a:gd name="T9" fmla="*/ 34 h 166"/>
                <a:gd name="T10" fmla="*/ 125 w 147"/>
                <a:gd name="T11" fmla="*/ 43 h 166"/>
                <a:gd name="T12" fmla="*/ 123 w 147"/>
                <a:gd name="T13" fmla="*/ 44 h 166"/>
                <a:gd name="T14" fmla="*/ 121 w 147"/>
                <a:gd name="T15" fmla="*/ 50 h 166"/>
                <a:gd name="T16" fmla="*/ 118 w 147"/>
                <a:gd name="T17" fmla="*/ 54 h 166"/>
                <a:gd name="T18" fmla="*/ 117 w 147"/>
                <a:gd name="T19" fmla="*/ 57 h 166"/>
                <a:gd name="T20" fmla="*/ 116 w 147"/>
                <a:gd name="T21" fmla="*/ 57 h 166"/>
                <a:gd name="T22" fmla="*/ 116 w 147"/>
                <a:gd name="T23" fmla="*/ 60 h 166"/>
                <a:gd name="T24" fmla="*/ 112 w 147"/>
                <a:gd name="T25" fmla="*/ 67 h 166"/>
                <a:gd name="T26" fmla="*/ 106 w 147"/>
                <a:gd name="T27" fmla="*/ 74 h 166"/>
                <a:gd name="T28" fmla="*/ 101 w 147"/>
                <a:gd name="T29" fmla="*/ 84 h 166"/>
                <a:gd name="T30" fmla="*/ 96 w 147"/>
                <a:gd name="T31" fmla="*/ 86 h 166"/>
                <a:gd name="T32" fmla="*/ 80 w 147"/>
                <a:gd name="T33" fmla="*/ 90 h 166"/>
                <a:gd name="T34" fmla="*/ 70 w 147"/>
                <a:gd name="T35" fmla="*/ 94 h 166"/>
                <a:gd name="T36" fmla="*/ 58 w 147"/>
                <a:gd name="T37" fmla="*/ 97 h 166"/>
                <a:gd name="T38" fmla="*/ 55 w 147"/>
                <a:gd name="T39" fmla="*/ 98 h 166"/>
                <a:gd name="T40" fmla="*/ 48 w 147"/>
                <a:gd name="T41" fmla="*/ 102 h 166"/>
                <a:gd name="T42" fmla="*/ 40 w 147"/>
                <a:gd name="T43" fmla="*/ 107 h 166"/>
                <a:gd name="T44" fmla="*/ 38 w 147"/>
                <a:gd name="T45" fmla="*/ 107 h 166"/>
                <a:gd name="T46" fmla="*/ 38 w 147"/>
                <a:gd name="T47" fmla="*/ 111 h 166"/>
                <a:gd name="T48" fmla="*/ 40 w 147"/>
                <a:gd name="T49" fmla="*/ 115 h 166"/>
                <a:gd name="T50" fmla="*/ 38 w 147"/>
                <a:gd name="T51" fmla="*/ 116 h 166"/>
                <a:gd name="T52" fmla="*/ 34 w 147"/>
                <a:gd name="T53" fmla="*/ 124 h 166"/>
                <a:gd name="T54" fmla="*/ 25 w 147"/>
                <a:gd name="T55" fmla="*/ 144 h 166"/>
                <a:gd name="T56" fmla="*/ 6 w 147"/>
                <a:gd name="T57" fmla="*/ 165 h 166"/>
                <a:gd name="T58" fmla="*/ 4 w 147"/>
                <a:gd name="T59" fmla="*/ 166 h 166"/>
                <a:gd name="T60" fmla="*/ 4 w 147"/>
                <a:gd name="T61" fmla="*/ 165 h 166"/>
                <a:gd name="T62" fmla="*/ 8 w 147"/>
                <a:gd name="T63" fmla="*/ 133 h 166"/>
                <a:gd name="T64" fmla="*/ 8 w 147"/>
                <a:gd name="T65" fmla="*/ 129 h 166"/>
                <a:gd name="T66" fmla="*/ 8 w 147"/>
                <a:gd name="T67" fmla="*/ 127 h 166"/>
                <a:gd name="T68" fmla="*/ 7 w 147"/>
                <a:gd name="T69" fmla="*/ 120 h 166"/>
                <a:gd name="T70" fmla="*/ 6 w 147"/>
                <a:gd name="T71" fmla="*/ 116 h 166"/>
                <a:gd name="T72" fmla="*/ 2 w 147"/>
                <a:gd name="T73" fmla="*/ 105 h 166"/>
                <a:gd name="T74" fmla="*/ 0 w 147"/>
                <a:gd name="T75" fmla="*/ 99 h 166"/>
                <a:gd name="T76" fmla="*/ 16 w 147"/>
                <a:gd name="T77" fmla="*/ 101 h 166"/>
                <a:gd name="T78" fmla="*/ 16 w 147"/>
                <a:gd name="T79" fmla="*/ 92 h 166"/>
                <a:gd name="T80" fmla="*/ 36 w 147"/>
                <a:gd name="T81" fmla="*/ 57 h 166"/>
                <a:gd name="T82" fmla="*/ 37 w 147"/>
                <a:gd name="T83" fmla="*/ 55 h 166"/>
                <a:gd name="T84" fmla="*/ 46 w 147"/>
                <a:gd name="T85" fmla="*/ 23 h 166"/>
                <a:gd name="T86" fmla="*/ 50 w 147"/>
                <a:gd name="T87" fmla="*/ 22 h 166"/>
                <a:gd name="T88" fmla="*/ 50 w 147"/>
                <a:gd name="T89" fmla="*/ 21 h 166"/>
                <a:gd name="T90" fmla="*/ 70 w 147"/>
                <a:gd name="T91" fmla="*/ 8 h 166"/>
                <a:gd name="T92" fmla="*/ 72 w 147"/>
                <a:gd name="T93" fmla="*/ 8 h 166"/>
                <a:gd name="T94" fmla="*/ 112 w 147"/>
                <a:gd name="T95" fmla="*/ 2 h 166"/>
                <a:gd name="T96" fmla="*/ 118 w 147"/>
                <a:gd name="T97" fmla="*/ 5 h 166"/>
                <a:gd name="T98" fmla="*/ 129 w 147"/>
                <a:gd name="T99" fmla="*/ 0 h 166"/>
                <a:gd name="T100" fmla="*/ 147 w 147"/>
                <a:gd name="T101" fmla="*/ 5 h 1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7"/>
                <a:gd name="T154" fmla="*/ 0 h 166"/>
                <a:gd name="T155" fmla="*/ 147 w 147"/>
                <a:gd name="T156" fmla="*/ 166 h 1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7" h="166">
                  <a:moveTo>
                    <a:pt x="147" y="5"/>
                  </a:moveTo>
                  <a:lnTo>
                    <a:pt x="143" y="12"/>
                  </a:lnTo>
                  <a:lnTo>
                    <a:pt x="138" y="21"/>
                  </a:lnTo>
                  <a:lnTo>
                    <a:pt x="135" y="25"/>
                  </a:lnTo>
                  <a:lnTo>
                    <a:pt x="130" y="34"/>
                  </a:lnTo>
                  <a:lnTo>
                    <a:pt x="125" y="43"/>
                  </a:lnTo>
                  <a:lnTo>
                    <a:pt x="123" y="44"/>
                  </a:lnTo>
                  <a:lnTo>
                    <a:pt x="121" y="50"/>
                  </a:lnTo>
                  <a:lnTo>
                    <a:pt x="118" y="54"/>
                  </a:lnTo>
                  <a:lnTo>
                    <a:pt x="117" y="57"/>
                  </a:lnTo>
                  <a:lnTo>
                    <a:pt x="116" y="57"/>
                  </a:lnTo>
                  <a:lnTo>
                    <a:pt x="116" y="60"/>
                  </a:lnTo>
                  <a:lnTo>
                    <a:pt x="112" y="67"/>
                  </a:lnTo>
                  <a:lnTo>
                    <a:pt x="106" y="74"/>
                  </a:lnTo>
                  <a:lnTo>
                    <a:pt x="101" y="84"/>
                  </a:lnTo>
                  <a:lnTo>
                    <a:pt x="96" y="86"/>
                  </a:lnTo>
                  <a:lnTo>
                    <a:pt x="80" y="90"/>
                  </a:lnTo>
                  <a:lnTo>
                    <a:pt x="70" y="94"/>
                  </a:lnTo>
                  <a:lnTo>
                    <a:pt x="58" y="97"/>
                  </a:lnTo>
                  <a:lnTo>
                    <a:pt x="55" y="98"/>
                  </a:lnTo>
                  <a:lnTo>
                    <a:pt x="48" y="102"/>
                  </a:lnTo>
                  <a:lnTo>
                    <a:pt x="40" y="107"/>
                  </a:lnTo>
                  <a:lnTo>
                    <a:pt x="38" y="107"/>
                  </a:lnTo>
                  <a:lnTo>
                    <a:pt x="38" y="111"/>
                  </a:lnTo>
                  <a:lnTo>
                    <a:pt x="40" y="115"/>
                  </a:lnTo>
                  <a:lnTo>
                    <a:pt x="38" y="116"/>
                  </a:lnTo>
                  <a:lnTo>
                    <a:pt x="34" y="124"/>
                  </a:lnTo>
                  <a:lnTo>
                    <a:pt x="25" y="144"/>
                  </a:lnTo>
                  <a:lnTo>
                    <a:pt x="6" y="165"/>
                  </a:lnTo>
                  <a:lnTo>
                    <a:pt x="4" y="166"/>
                  </a:lnTo>
                  <a:lnTo>
                    <a:pt x="4" y="165"/>
                  </a:lnTo>
                  <a:lnTo>
                    <a:pt x="8" y="133"/>
                  </a:lnTo>
                  <a:lnTo>
                    <a:pt x="8" y="129"/>
                  </a:lnTo>
                  <a:lnTo>
                    <a:pt x="8" y="127"/>
                  </a:lnTo>
                  <a:lnTo>
                    <a:pt x="7" y="120"/>
                  </a:lnTo>
                  <a:lnTo>
                    <a:pt x="6" y="116"/>
                  </a:lnTo>
                  <a:lnTo>
                    <a:pt x="2" y="105"/>
                  </a:lnTo>
                  <a:lnTo>
                    <a:pt x="0" y="99"/>
                  </a:lnTo>
                  <a:lnTo>
                    <a:pt x="16" y="101"/>
                  </a:lnTo>
                  <a:lnTo>
                    <a:pt x="16" y="92"/>
                  </a:lnTo>
                  <a:lnTo>
                    <a:pt x="36" y="57"/>
                  </a:lnTo>
                  <a:lnTo>
                    <a:pt x="37" y="55"/>
                  </a:lnTo>
                  <a:lnTo>
                    <a:pt x="46" y="23"/>
                  </a:lnTo>
                  <a:lnTo>
                    <a:pt x="50" y="22"/>
                  </a:lnTo>
                  <a:lnTo>
                    <a:pt x="50" y="21"/>
                  </a:lnTo>
                  <a:lnTo>
                    <a:pt x="70" y="8"/>
                  </a:lnTo>
                  <a:lnTo>
                    <a:pt x="72" y="8"/>
                  </a:lnTo>
                  <a:lnTo>
                    <a:pt x="112" y="2"/>
                  </a:lnTo>
                  <a:lnTo>
                    <a:pt x="118" y="5"/>
                  </a:lnTo>
                  <a:lnTo>
                    <a:pt x="129" y="0"/>
                  </a:lnTo>
                  <a:lnTo>
                    <a:pt x="147" y="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79" name="Freeform 92"/>
            <p:cNvSpPr>
              <a:spLocks/>
            </p:cNvSpPr>
            <p:nvPr/>
          </p:nvSpPr>
          <p:spPr bwMode="auto">
            <a:xfrm>
              <a:off x="4373263" y="3124772"/>
              <a:ext cx="170975" cy="328311"/>
            </a:xfrm>
            <a:custGeom>
              <a:avLst/>
              <a:gdLst>
                <a:gd name="T0" fmla="*/ 108 w 109"/>
                <a:gd name="T1" fmla="*/ 12 h 207"/>
                <a:gd name="T2" fmla="*/ 106 w 109"/>
                <a:gd name="T3" fmla="*/ 30 h 207"/>
                <a:gd name="T4" fmla="*/ 104 w 109"/>
                <a:gd name="T5" fmla="*/ 38 h 207"/>
                <a:gd name="T6" fmla="*/ 100 w 109"/>
                <a:gd name="T7" fmla="*/ 51 h 207"/>
                <a:gd name="T8" fmla="*/ 99 w 109"/>
                <a:gd name="T9" fmla="*/ 64 h 207"/>
                <a:gd name="T10" fmla="*/ 97 w 109"/>
                <a:gd name="T11" fmla="*/ 81 h 207"/>
                <a:gd name="T12" fmla="*/ 96 w 109"/>
                <a:gd name="T13" fmla="*/ 94 h 207"/>
                <a:gd name="T14" fmla="*/ 95 w 109"/>
                <a:gd name="T15" fmla="*/ 106 h 207"/>
                <a:gd name="T16" fmla="*/ 95 w 109"/>
                <a:gd name="T17" fmla="*/ 118 h 207"/>
                <a:gd name="T18" fmla="*/ 95 w 109"/>
                <a:gd name="T19" fmla="*/ 122 h 207"/>
                <a:gd name="T20" fmla="*/ 95 w 109"/>
                <a:gd name="T21" fmla="*/ 137 h 207"/>
                <a:gd name="T22" fmla="*/ 96 w 109"/>
                <a:gd name="T23" fmla="*/ 154 h 207"/>
                <a:gd name="T24" fmla="*/ 86 w 109"/>
                <a:gd name="T25" fmla="*/ 166 h 207"/>
                <a:gd name="T26" fmla="*/ 82 w 109"/>
                <a:gd name="T27" fmla="*/ 170 h 207"/>
                <a:gd name="T28" fmla="*/ 79 w 109"/>
                <a:gd name="T29" fmla="*/ 184 h 207"/>
                <a:gd name="T30" fmla="*/ 76 w 109"/>
                <a:gd name="T31" fmla="*/ 199 h 207"/>
                <a:gd name="T32" fmla="*/ 57 w 109"/>
                <a:gd name="T33" fmla="*/ 199 h 207"/>
                <a:gd name="T34" fmla="*/ 40 w 109"/>
                <a:gd name="T35" fmla="*/ 201 h 207"/>
                <a:gd name="T36" fmla="*/ 16 w 109"/>
                <a:gd name="T37" fmla="*/ 175 h 207"/>
                <a:gd name="T38" fmla="*/ 15 w 109"/>
                <a:gd name="T39" fmla="*/ 166 h 207"/>
                <a:gd name="T40" fmla="*/ 14 w 109"/>
                <a:gd name="T41" fmla="*/ 152 h 207"/>
                <a:gd name="T42" fmla="*/ 17 w 109"/>
                <a:gd name="T43" fmla="*/ 145 h 207"/>
                <a:gd name="T44" fmla="*/ 16 w 109"/>
                <a:gd name="T45" fmla="*/ 131 h 207"/>
                <a:gd name="T46" fmla="*/ 25 w 109"/>
                <a:gd name="T47" fmla="*/ 126 h 207"/>
                <a:gd name="T48" fmla="*/ 27 w 109"/>
                <a:gd name="T49" fmla="*/ 110 h 207"/>
                <a:gd name="T50" fmla="*/ 21 w 109"/>
                <a:gd name="T51" fmla="*/ 102 h 207"/>
                <a:gd name="T52" fmla="*/ 10 w 109"/>
                <a:gd name="T53" fmla="*/ 97 h 207"/>
                <a:gd name="T54" fmla="*/ 15 w 109"/>
                <a:gd name="T55" fmla="*/ 89 h 207"/>
                <a:gd name="T56" fmla="*/ 11 w 109"/>
                <a:gd name="T57" fmla="*/ 80 h 207"/>
                <a:gd name="T58" fmla="*/ 3 w 109"/>
                <a:gd name="T59" fmla="*/ 59 h 207"/>
                <a:gd name="T60" fmla="*/ 2 w 109"/>
                <a:gd name="T61" fmla="*/ 39 h 207"/>
                <a:gd name="T62" fmla="*/ 15 w 109"/>
                <a:gd name="T63" fmla="*/ 30 h 207"/>
                <a:gd name="T64" fmla="*/ 28 w 109"/>
                <a:gd name="T65" fmla="*/ 33 h 207"/>
                <a:gd name="T66" fmla="*/ 36 w 109"/>
                <a:gd name="T67" fmla="*/ 27 h 207"/>
                <a:gd name="T68" fmla="*/ 54 w 109"/>
                <a:gd name="T69" fmla="*/ 25 h 207"/>
                <a:gd name="T70" fmla="*/ 65 w 109"/>
                <a:gd name="T71" fmla="*/ 4 h 207"/>
                <a:gd name="T72" fmla="*/ 79 w 109"/>
                <a:gd name="T73" fmla="*/ 3 h 207"/>
                <a:gd name="T74" fmla="*/ 83 w 109"/>
                <a:gd name="T75" fmla="*/ 8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207"/>
                <a:gd name="T116" fmla="*/ 109 w 109"/>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207">
                  <a:moveTo>
                    <a:pt x="108" y="8"/>
                  </a:moveTo>
                  <a:lnTo>
                    <a:pt x="108" y="12"/>
                  </a:lnTo>
                  <a:lnTo>
                    <a:pt x="109" y="21"/>
                  </a:lnTo>
                  <a:lnTo>
                    <a:pt x="106" y="30"/>
                  </a:lnTo>
                  <a:lnTo>
                    <a:pt x="105" y="37"/>
                  </a:lnTo>
                  <a:lnTo>
                    <a:pt x="104" y="38"/>
                  </a:lnTo>
                  <a:lnTo>
                    <a:pt x="103" y="42"/>
                  </a:lnTo>
                  <a:lnTo>
                    <a:pt x="100" y="51"/>
                  </a:lnTo>
                  <a:lnTo>
                    <a:pt x="100" y="56"/>
                  </a:lnTo>
                  <a:lnTo>
                    <a:pt x="99" y="64"/>
                  </a:lnTo>
                  <a:lnTo>
                    <a:pt x="97" y="75"/>
                  </a:lnTo>
                  <a:lnTo>
                    <a:pt x="97" y="81"/>
                  </a:lnTo>
                  <a:lnTo>
                    <a:pt x="96" y="90"/>
                  </a:lnTo>
                  <a:lnTo>
                    <a:pt x="96" y="94"/>
                  </a:lnTo>
                  <a:lnTo>
                    <a:pt x="95" y="98"/>
                  </a:lnTo>
                  <a:lnTo>
                    <a:pt x="95" y="106"/>
                  </a:lnTo>
                  <a:lnTo>
                    <a:pt x="95" y="115"/>
                  </a:lnTo>
                  <a:lnTo>
                    <a:pt x="95" y="118"/>
                  </a:lnTo>
                  <a:lnTo>
                    <a:pt x="95" y="119"/>
                  </a:lnTo>
                  <a:lnTo>
                    <a:pt x="95" y="122"/>
                  </a:lnTo>
                  <a:lnTo>
                    <a:pt x="95" y="126"/>
                  </a:lnTo>
                  <a:lnTo>
                    <a:pt x="95" y="137"/>
                  </a:lnTo>
                  <a:lnTo>
                    <a:pt x="96" y="144"/>
                  </a:lnTo>
                  <a:lnTo>
                    <a:pt x="96" y="154"/>
                  </a:lnTo>
                  <a:lnTo>
                    <a:pt x="92" y="158"/>
                  </a:lnTo>
                  <a:lnTo>
                    <a:pt x="86" y="166"/>
                  </a:lnTo>
                  <a:lnTo>
                    <a:pt x="82" y="170"/>
                  </a:lnTo>
                  <a:lnTo>
                    <a:pt x="80" y="179"/>
                  </a:lnTo>
                  <a:lnTo>
                    <a:pt x="79" y="184"/>
                  </a:lnTo>
                  <a:lnTo>
                    <a:pt x="78" y="194"/>
                  </a:lnTo>
                  <a:lnTo>
                    <a:pt x="76" y="199"/>
                  </a:lnTo>
                  <a:lnTo>
                    <a:pt x="75" y="204"/>
                  </a:lnTo>
                  <a:lnTo>
                    <a:pt x="57" y="199"/>
                  </a:lnTo>
                  <a:lnTo>
                    <a:pt x="46" y="204"/>
                  </a:lnTo>
                  <a:lnTo>
                    <a:pt x="40" y="201"/>
                  </a:lnTo>
                  <a:lnTo>
                    <a:pt x="0" y="207"/>
                  </a:lnTo>
                  <a:lnTo>
                    <a:pt x="16" y="175"/>
                  </a:lnTo>
                  <a:lnTo>
                    <a:pt x="25" y="167"/>
                  </a:lnTo>
                  <a:lnTo>
                    <a:pt x="15" y="166"/>
                  </a:lnTo>
                  <a:lnTo>
                    <a:pt x="19" y="157"/>
                  </a:lnTo>
                  <a:lnTo>
                    <a:pt x="14" y="152"/>
                  </a:lnTo>
                  <a:lnTo>
                    <a:pt x="17" y="147"/>
                  </a:lnTo>
                  <a:lnTo>
                    <a:pt x="17" y="145"/>
                  </a:lnTo>
                  <a:lnTo>
                    <a:pt x="16" y="136"/>
                  </a:lnTo>
                  <a:lnTo>
                    <a:pt x="16" y="131"/>
                  </a:lnTo>
                  <a:lnTo>
                    <a:pt x="17" y="131"/>
                  </a:lnTo>
                  <a:lnTo>
                    <a:pt x="25" y="126"/>
                  </a:lnTo>
                  <a:lnTo>
                    <a:pt x="20" y="116"/>
                  </a:lnTo>
                  <a:lnTo>
                    <a:pt x="27" y="110"/>
                  </a:lnTo>
                  <a:lnTo>
                    <a:pt x="27" y="103"/>
                  </a:lnTo>
                  <a:lnTo>
                    <a:pt x="21" y="102"/>
                  </a:lnTo>
                  <a:lnTo>
                    <a:pt x="14" y="97"/>
                  </a:lnTo>
                  <a:lnTo>
                    <a:pt x="10" y="97"/>
                  </a:lnTo>
                  <a:lnTo>
                    <a:pt x="11" y="94"/>
                  </a:lnTo>
                  <a:lnTo>
                    <a:pt x="15" y="89"/>
                  </a:lnTo>
                  <a:lnTo>
                    <a:pt x="15" y="86"/>
                  </a:lnTo>
                  <a:lnTo>
                    <a:pt x="11" y="80"/>
                  </a:lnTo>
                  <a:lnTo>
                    <a:pt x="3" y="60"/>
                  </a:lnTo>
                  <a:lnTo>
                    <a:pt x="3" y="59"/>
                  </a:lnTo>
                  <a:lnTo>
                    <a:pt x="3" y="44"/>
                  </a:lnTo>
                  <a:lnTo>
                    <a:pt x="2" y="39"/>
                  </a:lnTo>
                  <a:lnTo>
                    <a:pt x="6" y="33"/>
                  </a:lnTo>
                  <a:lnTo>
                    <a:pt x="15" y="30"/>
                  </a:lnTo>
                  <a:lnTo>
                    <a:pt x="23" y="27"/>
                  </a:lnTo>
                  <a:lnTo>
                    <a:pt x="28" y="33"/>
                  </a:lnTo>
                  <a:lnTo>
                    <a:pt x="32" y="30"/>
                  </a:lnTo>
                  <a:lnTo>
                    <a:pt x="36" y="27"/>
                  </a:lnTo>
                  <a:lnTo>
                    <a:pt x="48" y="29"/>
                  </a:lnTo>
                  <a:lnTo>
                    <a:pt x="54" y="25"/>
                  </a:lnTo>
                  <a:lnTo>
                    <a:pt x="58" y="9"/>
                  </a:lnTo>
                  <a:lnTo>
                    <a:pt x="65" y="4"/>
                  </a:lnTo>
                  <a:lnTo>
                    <a:pt x="75" y="0"/>
                  </a:lnTo>
                  <a:lnTo>
                    <a:pt x="79" y="3"/>
                  </a:lnTo>
                  <a:lnTo>
                    <a:pt x="79" y="4"/>
                  </a:lnTo>
                  <a:lnTo>
                    <a:pt x="83" y="8"/>
                  </a:lnTo>
                  <a:lnTo>
                    <a:pt x="108" y="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80" name="Freeform 93"/>
            <p:cNvSpPr>
              <a:spLocks/>
            </p:cNvSpPr>
            <p:nvPr/>
          </p:nvSpPr>
          <p:spPr bwMode="auto">
            <a:xfrm>
              <a:off x="2797672" y="4785316"/>
              <a:ext cx="184126" cy="97679"/>
            </a:xfrm>
            <a:custGeom>
              <a:avLst/>
              <a:gdLst>
                <a:gd name="T0" fmla="*/ 117 w 117"/>
                <a:gd name="T1" fmla="*/ 26 h 62"/>
                <a:gd name="T2" fmla="*/ 109 w 117"/>
                <a:gd name="T3" fmla="*/ 36 h 62"/>
                <a:gd name="T4" fmla="*/ 92 w 117"/>
                <a:gd name="T5" fmla="*/ 55 h 62"/>
                <a:gd name="T6" fmla="*/ 90 w 117"/>
                <a:gd name="T7" fmla="*/ 56 h 62"/>
                <a:gd name="T8" fmla="*/ 89 w 117"/>
                <a:gd name="T9" fmla="*/ 57 h 62"/>
                <a:gd name="T10" fmla="*/ 85 w 117"/>
                <a:gd name="T11" fmla="*/ 62 h 62"/>
                <a:gd name="T12" fmla="*/ 85 w 117"/>
                <a:gd name="T13" fmla="*/ 57 h 62"/>
                <a:gd name="T14" fmla="*/ 87 w 117"/>
                <a:gd name="T15" fmla="*/ 56 h 62"/>
                <a:gd name="T16" fmla="*/ 87 w 117"/>
                <a:gd name="T17" fmla="*/ 56 h 62"/>
                <a:gd name="T18" fmla="*/ 81 w 117"/>
                <a:gd name="T19" fmla="*/ 51 h 62"/>
                <a:gd name="T20" fmla="*/ 80 w 117"/>
                <a:gd name="T21" fmla="*/ 53 h 62"/>
                <a:gd name="T22" fmla="*/ 79 w 117"/>
                <a:gd name="T23" fmla="*/ 56 h 62"/>
                <a:gd name="T24" fmla="*/ 76 w 117"/>
                <a:gd name="T25" fmla="*/ 55 h 62"/>
                <a:gd name="T26" fmla="*/ 67 w 117"/>
                <a:gd name="T27" fmla="*/ 51 h 62"/>
                <a:gd name="T28" fmla="*/ 62 w 117"/>
                <a:gd name="T29" fmla="*/ 53 h 62"/>
                <a:gd name="T30" fmla="*/ 62 w 117"/>
                <a:gd name="T31" fmla="*/ 53 h 62"/>
                <a:gd name="T32" fmla="*/ 56 w 117"/>
                <a:gd name="T33" fmla="*/ 56 h 62"/>
                <a:gd name="T34" fmla="*/ 41 w 117"/>
                <a:gd name="T35" fmla="*/ 55 h 62"/>
                <a:gd name="T36" fmla="*/ 24 w 117"/>
                <a:gd name="T37" fmla="*/ 60 h 62"/>
                <a:gd name="T38" fmla="*/ 16 w 117"/>
                <a:gd name="T39" fmla="*/ 53 h 62"/>
                <a:gd name="T40" fmla="*/ 11 w 117"/>
                <a:gd name="T41" fmla="*/ 55 h 62"/>
                <a:gd name="T42" fmla="*/ 4 w 117"/>
                <a:gd name="T43" fmla="*/ 56 h 62"/>
                <a:gd name="T44" fmla="*/ 4 w 117"/>
                <a:gd name="T45" fmla="*/ 56 h 62"/>
                <a:gd name="T46" fmla="*/ 4 w 117"/>
                <a:gd name="T47" fmla="*/ 56 h 62"/>
                <a:gd name="T48" fmla="*/ 0 w 117"/>
                <a:gd name="T49" fmla="*/ 52 h 62"/>
                <a:gd name="T50" fmla="*/ 8 w 117"/>
                <a:gd name="T51" fmla="*/ 39 h 62"/>
                <a:gd name="T52" fmla="*/ 16 w 117"/>
                <a:gd name="T53" fmla="*/ 35 h 62"/>
                <a:gd name="T54" fmla="*/ 28 w 117"/>
                <a:gd name="T55" fmla="*/ 31 h 62"/>
                <a:gd name="T56" fmla="*/ 33 w 117"/>
                <a:gd name="T57" fmla="*/ 22 h 62"/>
                <a:gd name="T58" fmla="*/ 43 w 117"/>
                <a:gd name="T59" fmla="*/ 17 h 62"/>
                <a:gd name="T60" fmla="*/ 43 w 117"/>
                <a:gd name="T61" fmla="*/ 9 h 62"/>
                <a:gd name="T62" fmla="*/ 50 w 117"/>
                <a:gd name="T63" fmla="*/ 7 h 62"/>
                <a:gd name="T64" fmla="*/ 49 w 117"/>
                <a:gd name="T65" fmla="*/ 17 h 62"/>
                <a:gd name="T66" fmla="*/ 56 w 117"/>
                <a:gd name="T67" fmla="*/ 20 h 62"/>
                <a:gd name="T68" fmla="*/ 62 w 117"/>
                <a:gd name="T69" fmla="*/ 10 h 62"/>
                <a:gd name="T70" fmla="*/ 64 w 117"/>
                <a:gd name="T71" fmla="*/ 10 h 62"/>
                <a:gd name="T72" fmla="*/ 70 w 117"/>
                <a:gd name="T73" fmla="*/ 10 h 62"/>
                <a:gd name="T74" fmla="*/ 76 w 117"/>
                <a:gd name="T75" fmla="*/ 10 h 62"/>
                <a:gd name="T76" fmla="*/ 76 w 117"/>
                <a:gd name="T77" fmla="*/ 10 h 62"/>
                <a:gd name="T78" fmla="*/ 79 w 117"/>
                <a:gd name="T79" fmla="*/ 10 h 62"/>
                <a:gd name="T80" fmla="*/ 79 w 117"/>
                <a:gd name="T81" fmla="*/ 10 h 62"/>
                <a:gd name="T82" fmla="*/ 83 w 117"/>
                <a:gd name="T83" fmla="*/ 15 h 62"/>
                <a:gd name="T84" fmla="*/ 93 w 117"/>
                <a:gd name="T85" fmla="*/ 6 h 62"/>
                <a:gd name="T86" fmla="*/ 94 w 117"/>
                <a:gd name="T87" fmla="*/ 6 h 62"/>
                <a:gd name="T88" fmla="*/ 102 w 117"/>
                <a:gd name="T89" fmla="*/ 0 h 62"/>
                <a:gd name="T90" fmla="*/ 104 w 117"/>
                <a:gd name="T91" fmla="*/ 9 h 62"/>
                <a:gd name="T92" fmla="*/ 105 w 117"/>
                <a:gd name="T93" fmla="*/ 9 h 62"/>
                <a:gd name="T94" fmla="*/ 109 w 117"/>
                <a:gd name="T95" fmla="*/ 11 h 62"/>
                <a:gd name="T96" fmla="*/ 107 w 117"/>
                <a:gd name="T97" fmla="*/ 17 h 62"/>
                <a:gd name="T98" fmla="*/ 109 w 117"/>
                <a:gd name="T99" fmla="*/ 18 h 62"/>
                <a:gd name="T100" fmla="*/ 117 w 117"/>
                <a:gd name="T101" fmla="*/ 26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62"/>
                <a:gd name="T155" fmla="*/ 117 w 117"/>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62">
                  <a:moveTo>
                    <a:pt x="117" y="26"/>
                  </a:moveTo>
                  <a:lnTo>
                    <a:pt x="109" y="36"/>
                  </a:lnTo>
                  <a:lnTo>
                    <a:pt x="92" y="55"/>
                  </a:lnTo>
                  <a:lnTo>
                    <a:pt x="90" y="56"/>
                  </a:lnTo>
                  <a:lnTo>
                    <a:pt x="89" y="57"/>
                  </a:lnTo>
                  <a:lnTo>
                    <a:pt x="85" y="62"/>
                  </a:lnTo>
                  <a:lnTo>
                    <a:pt x="85" y="57"/>
                  </a:lnTo>
                  <a:lnTo>
                    <a:pt x="87" y="56"/>
                  </a:lnTo>
                  <a:lnTo>
                    <a:pt x="81" y="51"/>
                  </a:lnTo>
                  <a:lnTo>
                    <a:pt x="80" y="53"/>
                  </a:lnTo>
                  <a:lnTo>
                    <a:pt x="79" y="56"/>
                  </a:lnTo>
                  <a:lnTo>
                    <a:pt x="76" y="55"/>
                  </a:lnTo>
                  <a:lnTo>
                    <a:pt x="67" y="51"/>
                  </a:lnTo>
                  <a:lnTo>
                    <a:pt x="62" y="53"/>
                  </a:lnTo>
                  <a:lnTo>
                    <a:pt x="56" y="56"/>
                  </a:lnTo>
                  <a:lnTo>
                    <a:pt x="41" y="55"/>
                  </a:lnTo>
                  <a:lnTo>
                    <a:pt x="24" y="60"/>
                  </a:lnTo>
                  <a:lnTo>
                    <a:pt x="16" y="53"/>
                  </a:lnTo>
                  <a:lnTo>
                    <a:pt x="11" y="55"/>
                  </a:lnTo>
                  <a:lnTo>
                    <a:pt x="4" y="56"/>
                  </a:lnTo>
                  <a:lnTo>
                    <a:pt x="0" y="52"/>
                  </a:lnTo>
                  <a:lnTo>
                    <a:pt x="8" y="39"/>
                  </a:lnTo>
                  <a:lnTo>
                    <a:pt x="16" y="35"/>
                  </a:lnTo>
                  <a:lnTo>
                    <a:pt x="28" y="31"/>
                  </a:lnTo>
                  <a:lnTo>
                    <a:pt x="33" y="22"/>
                  </a:lnTo>
                  <a:lnTo>
                    <a:pt x="43" y="17"/>
                  </a:lnTo>
                  <a:lnTo>
                    <a:pt x="43" y="9"/>
                  </a:lnTo>
                  <a:lnTo>
                    <a:pt x="50" y="7"/>
                  </a:lnTo>
                  <a:lnTo>
                    <a:pt x="49" y="17"/>
                  </a:lnTo>
                  <a:lnTo>
                    <a:pt x="56" y="20"/>
                  </a:lnTo>
                  <a:lnTo>
                    <a:pt x="62" y="10"/>
                  </a:lnTo>
                  <a:lnTo>
                    <a:pt x="64" y="10"/>
                  </a:lnTo>
                  <a:lnTo>
                    <a:pt x="70" y="10"/>
                  </a:lnTo>
                  <a:lnTo>
                    <a:pt x="76" y="10"/>
                  </a:lnTo>
                  <a:lnTo>
                    <a:pt x="79" y="10"/>
                  </a:lnTo>
                  <a:lnTo>
                    <a:pt x="83" y="15"/>
                  </a:lnTo>
                  <a:lnTo>
                    <a:pt x="93" y="6"/>
                  </a:lnTo>
                  <a:lnTo>
                    <a:pt x="94" y="6"/>
                  </a:lnTo>
                  <a:lnTo>
                    <a:pt x="102" y="0"/>
                  </a:lnTo>
                  <a:lnTo>
                    <a:pt x="104" y="9"/>
                  </a:lnTo>
                  <a:lnTo>
                    <a:pt x="105" y="9"/>
                  </a:lnTo>
                  <a:lnTo>
                    <a:pt x="109" y="11"/>
                  </a:lnTo>
                  <a:lnTo>
                    <a:pt x="107" y="17"/>
                  </a:lnTo>
                  <a:lnTo>
                    <a:pt x="109" y="18"/>
                  </a:lnTo>
                  <a:lnTo>
                    <a:pt x="117" y="2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81" name="Freeform 94"/>
            <p:cNvSpPr>
              <a:spLocks/>
            </p:cNvSpPr>
            <p:nvPr/>
          </p:nvSpPr>
          <p:spPr bwMode="auto">
            <a:xfrm>
              <a:off x="2926559" y="6155538"/>
              <a:ext cx="73650" cy="143804"/>
            </a:xfrm>
            <a:custGeom>
              <a:avLst/>
              <a:gdLst>
                <a:gd name="T0" fmla="*/ 47 w 47"/>
                <a:gd name="T1" fmla="*/ 10 h 90"/>
                <a:gd name="T2" fmla="*/ 37 w 47"/>
                <a:gd name="T3" fmla="*/ 28 h 90"/>
                <a:gd name="T4" fmla="*/ 34 w 47"/>
                <a:gd name="T5" fmla="*/ 31 h 90"/>
                <a:gd name="T6" fmla="*/ 28 w 47"/>
                <a:gd name="T7" fmla="*/ 30 h 90"/>
                <a:gd name="T8" fmla="*/ 26 w 47"/>
                <a:gd name="T9" fmla="*/ 40 h 90"/>
                <a:gd name="T10" fmla="*/ 21 w 47"/>
                <a:gd name="T11" fmla="*/ 44 h 90"/>
                <a:gd name="T12" fmla="*/ 21 w 47"/>
                <a:gd name="T13" fmla="*/ 55 h 90"/>
                <a:gd name="T14" fmla="*/ 47 w 47"/>
                <a:gd name="T15" fmla="*/ 73 h 90"/>
                <a:gd name="T16" fmla="*/ 46 w 47"/>
                <a:gd name="T17" fmla="*/ 74 h 90"/>
                <a:gd name="T18" fmla="*/ 42 w 47"/>
                <a:gd name="T19" fmla="*/ 83 h 90"/>
                <a:gd name="T20" fmla="*/ 41 w 47"/>
                <a:gd name="T21" fmla="*/ 90 h 90"/>
                <a:gd name="T22" fmla="*/ 32 w 47"/>
                <a:gd name="T23" fmla="*/ 86 h 90"/>
                <a:gd name="T24" fmla="*/ 23 w 47"/>
                <a:gd name="T25" fmla="*/ 90 h 90"/>
                <a:gd name="T26" fmla="*/ 19 w 47"/>
                <a:gd name="T27" fmla="*/ 86 h 90"/>
                <a:gd name="T28" fmla="*/ 16 w 47"/>
                <a:gd name="T29" fmla="*/ 82 h 90"/>
                <a:gd name="T30" fmla="*/ 9 w 47"/>
                <a:gd name="T31" fmla="*/ 85 h 90"/>
                <a:gd name="T32" fmla="*/ 7 w 47"/>
                <a:gd name="T33" fmla="*/ 68 h 90"/>
                <a:gd name="T34" fmla="*/ 2 w 47"/>
                <a:gd name="T35" fmla="*/ 62 h 90"/>
                <a:gd name="T36" fmla="*/ 6 w 47"/>
                <a:gd name="T37" fmla="*/ 52 h 90"/>
                <a:gd name="T38" fmla="*/ 6 w 47"/>
                <a:gd name="T39" fmla="*/ 49 h 90"/>
                <a:gd name="T40" fmla="*/ 0 w 47"/>
                <a:gd name="T41" fmla="*/ 47 h 90"/>
                <a:gd name="T42" fmla="*/ 7 w 47"/>
                <a:gd name="T43" fmla="*/ 41 h 90"/>
                <a:gd name="T44" fmla="*/ 9 w 47"/>
                <a:gd name="T45" fmla="*/ 31 h 90"/>
                <a:gd name="T46" fmla="*/ 8 w 47"/>
                <a:gd name="T47" fmla="*/ 22 h 90"/>
                <a:gd name="T48" fmla="*/ 20 w 47"/>
                <a:gd name="T49" fmla="*/ 14 h 90"/>
                <a:gd name="T50" fmla="*/ 17 w 47"/>
                <a:gd name="T51" fmla="*/ 5 h 90"/>
                <a:gd name="T52" fmla="*/ 17 w 47"/>
                <a:gd name="T53" fmla="*/ 3 h 90"/>
                <a:gd name="T54" fmla="*/ 26 w 47"/>
                <a:gd name="T55" fmla="*/ 0 h 90"/>
                <a:gd name="T56" fmla="*/ 32 w 47"/>
                <a:gd name="T57" fmla="*/ 7 h 90"/>
                <a:gd name="T58" fmla="*/ 38 w 47"/>
                <a:gd name="T59" fmla="*/ 5 h 90"/>
                <a:gd name="T60" fmla="*/ 47 w 47"/>
                <a:gd name="T61" fmla="*/ 10 h 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
                <a:gd name="T94" fmla="*/ 0 h 90"/>
                <a:gd name="T95" fmla="*/ 47 w 47"/>
                <a:gd name="T96" fmla="*/ 90 h 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 h="90">
                  <a:moveTo>
                    <a:pt x="47" y="10"/>
                  </a:moveTo>
                  <a:lnTo>
                    <a:pt x="37" y="28"/>
                  </a:lnTo>
                  <a:lnTo>
                    <a:pt x="34" y="31"/>
                  </a:lnTo>
                  <a:lnTo>
                    <a:pt x="28" y="30"/>
                  </a:lnTo>
                  <a:lnTo>
                    <a:pt x="26" y="40"/>
                  </a:lnTo>
                  <a:lnTo>
                    <a:pt x="21" y="44"/>
                  </a:lnTo>
                  <a:lnTo>
                    <a:pt x="21" y="55"/>
                  </a:lnTo>
                  <a:lnTo>
                    <a:pt x="47" y="73"/>
                  </a:lnTo>
                  <a:lnTo>
                    <a:pt x="46" y="74"/>
                  </a:lnTo>
                  <a:lnTo>
                    <a:pt x="42" y="83"/>
                  </a:lnTo>
                  <a:lnTo>
                    <a:pt x="41" y="90"/>
                  </a:lnTo>
                  <a:lnTo>
                    <a:pt x="32" y="86"/>
                  </a:lnTo>
                  <a:lnTo>
                    <a:pt x="23" y="90"/>
                  </a:lnTo>
                  <a:lnTo>
                    <a:pt x="19" y="86"/>
                  </a:lnTo>
                  <a:lnTo>
                    <a:pt x="16" y="82"/>
                  </a:lnTo>
                  <a:lnTo>
                    <a:pt x="9" y="85"/>
                  </a:lnTo>
                  <a:lnTo>
                    <a:pt x="7" y="68"/>
                  </a:lnTo>
                  <a:lnTo>
                    <a:pt x="2" y="62"/>
                  </a:lnTo>
                  <a:lnTo>
                    <a:pt x="6" y="52"/>
                  </a:lnTo>
                  <a:lnTo>
                    <a:pt x="6" y="49"/>
                  </a:lnTo>
                  <a:lnTo>
                    <a:pt x="0" y="47"/>
                  </a:lnTo>
                  <a:lnTo>
                    <a:pt x="7" y="41"/>
                  </a:lnTo>
                  <a:lnTo>
                    <a:pt x="9" y="31"/>
                  </a:lnTo>
                  <a:lnTo>
                    <a:pt x="8" y="22"/>
                  </a:lnTo>
                  <a:lnTo>
                    <a:pt x="20" y="14"/>
                  </a:lnTo>
                  <a:lnTo>
                    <a:pt x="17" y="5"/>
                  </a:lnTo>
                  <a:lnTo>
                    <a:pt x="17" y="3"/>
                  </a:lnTo>
                  <a:lnTo>
                    <a:pt x="26" y="0"/>
                  </a:lnTo>
                  <a:lnTo>
                    <a:pt x="32" y="7"/>
                  </a:lnTo>
                  <a:lnTo>
                    <a:pt x="38" y="5"/>
                  </a:lnTo>
                  <a:lnTo>
                    <a:pt x="47" y="1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82" name="Freeform 95"/>
            <p:cNvSpPr>
              <a:spLocks/>
            </p:cNvSpPr>
            <p:nvPr/>
          </p:nvSpPr>
          <p:spPr bwMode="auto">
            <a:xfrm>
              <a:off x="3431590" y="5186886"/>
              <a:ext cx="152561" cy="181792"/>
            </a:xfrm>
            <a:custGeom>
              <a:avLst/>
              <a:gdLst>
                <a:gd name="T0" fmla="*/ 41 w 97"/>
                <a:gd name="T1" fmla="*/ 5 h 115"/>
                <a:gd name="T2" fmla="*/ 40 w 97"/>
                <a:gd name="T3" fmla="*/ 9 h 115"/>
                <a:gd name="T4" fmla="*/ 49 w 97"/>
                <a:gd name="T5" fmla="*/ 11 h 115"/>
                <a:gd name="T6" fmla="*/ 55 w 97"/>
                <a:gd name="T7" fmla="*/ 14 h 115"/>
                <a:gd name="T8" fmla="*/ 61 w 97"/>
                <a:gd name="T9" fmla="*/ 20 h 115"/>
                <a:gd name="T10" fmla="*/ 66 w 97"/>
                <a:gd name="T11" fmla="*/ 19 h 115"/>
                <a:gd name="T12" fmla="*/ 68 w 97"/>
                <a:gd name="T13" fmla="*/ 19 h 115"/>
                <a:gd name="T14" fmla="*/ 70 w 97"/>
                <a:gd name="T15" fmla="*/ 20 h 115"/>
                <a:gd name="T16" fmla="*/ 72 w 97"/>
                <a:gd name="T17" fmla="*/ 24 h 115"/>
                <a:gd name="T18" fmla="*/ 70 w 97"/>
                <a:gd name="T19" fmla="*/ 36 h 115"/>
                <a:gd name="T20" fmla="*/ 74 w 97"/>
                <a:gd name="T21" fmla="*/ 43 h 115"/>
                <a:gd name="T22" fmla="*/ 78 w 97"/>
                <a:gd name="T23" fmla="*/ 44 h 115"/>
                <a:gd name="T24" fmla="*/ 85 w 97"/>
                <a:gd name="T25" fmla="*/ 36 h 115"/>
                <a:gd name="T26" fmla="*/ 92 w 97"/>
                <a:gd name="T27" fmla="*/ 43 h 115"/>
                <a:gd name="T28" fmla="*/ 97 w 97"/>
                <a:gd name="T29" fmla="*/ 72 h 115"/>
                <a:gd name="T30" fmla="*/ 82 w 97"/>
                <a:gd name="T31" fmla="*/ 72 h 115"/>
                <a:gd name="T32" fmla="*/ 82 w 97"/>
                <a:gd name="T33" fmla="*/ 72 h 115"/>
                <a:gd name="T34" fmla="*/ 87 w 97"/>
                <a:gd name="T35" fmla="*/ 75 h 115"/>
                <a:gd name="T36" fmla="*/ 87 w 97"/>
                <a:gd name="T37" fmla="*/ 75 h 115"/>
                <a:gd name="T38" fmla="*/ 79 w 97"/>
                <a:gd name="T39" fmla="*/ 81 h 115"/>
                <a:gd name="T40" fmla="*/ 72 w 97"/>
                <a:gd name="T41" fmla="*/ 86 h 115"/>
                <a:gd name="T42" fmla="*/ 72 w 97"/>
                <a:gd name="T43" fmla="*/ 82 h 115"/>
                <a:gd name="T44" fmla="*/ 67 w 97"/>
                <a:gd name="T45" fmla="*/ 94 h 115"/>
                <a:gd name="T46" fmla="*/ 67 w 97"/>
                <a:gd name="T47" fmla="*/ 99 h 115"/>
                <a:gd name="T48" fmla="*/ 66 w 97"/>
                <a:gd name="T49" fmla="*/ 100 h 115"/>
                <a:gd name="T50" fmla="*/ 67 w 97"/>
                <a:gd name="T51" fmla="*/ 104 h 115"/>
                <a:gd name="T52" fmla="*/ 67 w 97"/>
                <a:gd name="T53" fmla="*/ 111 h 115"/>
                <a:gd name="T54" fmla="*/ 67 w 97"/>
                <a:gd name="T55" fmla="*/ 112 h 115"/>
                <a:gd name="T56" fmla="*/ 67 w 97"/>
                <a:gd name="T57" fmla="*/ 115 h 115"/>
                <a:gd name="T58" fmla="*/ 63 w 97"/>
                <a:gd name="T59" fmla="*/ 113 h 115"/>
                <a:gd name="T60" fmla="*/ 40 w 97"/>
                <a:gd name="T61" fmla="*/ 102 h 115"/>
                <a:gd name="T62" fmla="*/ 40 w 97"/>
                <a:gd name="T63" fmla="*/ 96 h 115"/>
                <a:gd name="T64" fmla="*/ 41 w 97"/>
                <a:gd name="T65" fmla="*/ 94 h 115"/>
                <a:gd name="T66" fmla="*/ 29 w 97"/>
                <a:gd name="T67" fmla="*/ 92 h 115"/>
                <a:gd name="T68" fmla="*/ 24 w 97"/>
                <a:gd name="T69" fmla="*/ 92 h 115"/>
                <a:gd name="T70" fmla="*/ 16 w 97"/>
                <a:gd name="T71" fmla="*/ 87 h 115"/>
                <a:gd name="T72" fmla="*/ 15 w 97"/>
                <a:gd name="T73" fmla="*/ 81 h 115"/>
                <a:gd name="T74" fmla="*/ 19 w 97"/>
                <a:gd name="T75" fmla="*/ 73 h 115"/>
                <a:gd name="T76" fmla="*/ 11 w 97"/>
                <a:gd name="T77" fmla="*/ 62 h 115"/>
                <a:gd name="T78" fmla="*/ 6 w 97"/>
                <a:gd name="T79" fmla="*/ 45 h 115"/>
                <a:gd name="T80" fmla="*/ 7 w 97"/>
                <a:gd name="T81" fmla="*/ 43 h 115"/>
                <a:gd name="T82" fmla="*/ 8 w 97"/>
                <a:gd name="T83" fmla="*/ 37 h 115"/>
                <a:gd name="T84" fmla="*/ 4 w 97"/>
                <a:gd name="T85" fmla="*/ 32 h 115"/>
                <a:gd name="T86" fmla="*/ 0 w 97"/>
                <a:gd name="T87" fmla="*/ 27 h 115"/>
                <a:gd name="T88" fmla="*/ 2 w 97"/>
                <a:gd name="T89" fmla="*/ 24 h 115"/>
                <a:gd name="T90" fmla="*/ 7 w 97"/>
                <a:gd name="T91" fmla="*/ 17 h 115"/>
                <a:gd name="T92" fmla="*/ 13 w 97"/>
                <a:gd name="T93" fmla="*/ 10 h 115"/>
                <a:gd name="T94" fmla="*/ 19 w 97"/>
                <a:gd name="T95" fmla="*/ 9 h 115"/>
                <a:gd name="T96" fmla="*/ 20 w 97"/>
                <a:gd name="T97" fmla="*/ 2 h 115"/>
                <a:gd name="T98" fmla="*/ 28 w 97"/>
                <a:gd name="T99" fmla="*/ 0 h 115"/>
                <a:gd name="T100" fmla="*/ 29 w 97"/>
                <a:gd name="T101" fmla="*/ 0 h 115"/>
                <a:gd name="T102" fmla="*/ 29 w 97"/>
                <a:gd name="T103" fmla="*/ 0 h 115"/>
                <a:gd name="T104" fmla="*/ 33 w 97"/>
                <a:gd name="T105" fmla="*/ 7 h 115"/>
                <a:gd name="T106" fmla="*/ 34 w 97"/>
                <a:gd name="T107" fmla="*/ 7 h 115"/>
                <a:gd name="T108" fmla="*/ 38 w 97"/>
                <a:gd name="T109" fmla="*/ 6 h 115"/>
                <a:gd name="T110" fmla="*/ 41 w 97"/>
                <a:gd name="T111" fmla="*/ 5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7"/>
                <a:gd name="T169" fmla="*/ 0 h 115"/>
                <a:gd name="T170" fmla="*/ 97 w 97"/>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7" h="115">
                  <a:moveTo>
                    <a:pt x="41" y="5"/>
                  </a:moveTo>
                  <a:lnTo>
                    <a:pt x="40" y="9"/>
                  </a:lnTo>
                  <a:lnTo>
                    <a:pt x="49" y="11"/>
                  </a:lnTo>
                  <a:lnTo>
                    <a:pt x="55" y="14"/>
                  </a:lnTo>
                  <a:lnTo>
                    <a:pt x="61" y="20"/>
                  </a:lnTo>
                  <a:lnTo>
                    <a:pt x="66" y="19"/>
                  </a:lnTo>
                  <a:lnTo>
                    <a:pt x="68" y="19"/>
                  </a:lnTo>
                  <a:lnTo>
                    <a:pt x="70" y="20"/>
                  </a:lnTo>
                  <a:lnTo>
                    <a:pt x="72" y="24"/>
                  </a:lnTo>
                  <a:lnTo>
                    <a:pt x="70" y="36"/>
                  </a:lnTo>
                  <a:lnTo>
                    <a:pt x="74" y="43"/>
                  </a:lnTo>
                  <a:lnTo>
                    <a:pt x="78" y="44"/>
                  </a:lnTo>
                  <a:lnTo>
                    <a:pt x="85" y="36"/>
                  </a:lnTo>
                  <a:lnTo>
                    <a:pt x="92" y="43"/>
                  </a:lnTo>
                  <a:lnTo>
                    <a:pt x="97" y="72"/>
                  </a:lnTo>
                  <a:lnTo>
                    <a:pt x="82" y="72"/>
                  </a:lnTo>
                  <a:lnTo>
                    <a:pt x="87" y="75"/>
                  </a:lnTo>
                  <a:lnTo>
                    <a:pt x="79" y="81"/>
                  </a:lnTo>
                  <a:lnTo>
                    <a:pt x="72" y="86"/>
                  </a:lnTo>
                  <a:lnTo>
                    <a:pt x="72" y="82"/>
                  </a:lnTo>
                  <a:lnTo>
                    <a:pt x="67" y="94"/>
                  </a:lnTo>
                  <a:lnTo>
                    <a:pt x="67" y="99"/>
                  </a:lnTo>
                  <a:lnTo>
                    <a:pt x="66" y="100"/>
                  </a:lnTo>
                  <a:lnTo>
                    <a:pt x="67" y="104"/>
                  </a:lnTo>
                  <a:lnTo>
                    <a:pt x="67" y="111"/>
                  </a:lnTo>
                  <a:lnTo>
                    <a:pt x="67" y="112"/>
                  </a:lnTo>
                  <a:lnTo>
                    <a:pt x="67" y="115"/>
                  </a:lnTo>
                  <a:lnTo>
                    <a:pt x="63" y="113"/>
                  </a:lnTo>
                  <a:lnTo>
                    <a:pt x="40" y="102"/>
                  </a:lnTo>
                  <a:lnTo>
                    <a:pt x="40" y="96"/>
                  </a:lnTo>
                  <a:lnTo>
                    <a:pt x="41" y="94"/>
                  </a:lnTo>
                  <a:lnTo>
                    <a:pt x="29" y="92"/>
                  </a:lnTo>
                  <a:lnTo>
                    <a:pt x="24" y="92"/>
                  </a:lnTo>
                  <a:lnTo>
                    <a:pt x="16" y="87"/>
                  </a:lnTo>
                  <a:lnTo>
                    <a:pt x="15" y="81"/>
                  </a:lnTo>
                  <a:lnTo>
                    <a:pt x="19" y="73"/>
                  </a:lnTo>
                  <a:lnTo>
                    <a:pt x="11" y="62"/>
                  </a:lnTo>
                  <a:lnTo>
                    <a:pt x="6" y="45"/>
                  </a:lnTo>
                  <a:lnTo>
                    <a:pt x="7" y="43"/>
                  </a:lnTo>
                  <a:lnTo>
                    <a:pt x="8" y="37"/>
                  </a:lnTo>
                  <a:lnTo>
                    <a:pt x="4" y="32"/>
                  </a:lnTo>
                  <a:lnTo>
                    <a:pt x="0" y="27"/>
                  </a:lnTo>
                  <a:lnTo>
                    <a:pt x="2" y="24"/>
                  </a:lnTo>
                  <a:lnTo>
                    <a:pt x="7" y="17"/>
                  </a:lnTo>
                  <a:lnTo>
                    <a:pt x="13" y="10"/>
                  </a:lnTo>
                  <a:lnTo>
                    <a:pt x="19" y="9"/>
                  </a:lnTo>
                  <a:lnTo>
                    <a:pt x="20" y="2"/>
                  </a:lnTo>
                  <a:lnTo>
                    <a:pt x="28" y="0"/>
                  </a:lnTo>
                  <a:lnTo>
                    <a:pt x="29" y="0"/>
                  </a:lnTo>
                  <a:lnTo>
                    <a:pt x="33" y="7"/>
                  </a:lnTo>
                  <a:lnTo>
                    <a:pt x="34" y="7"/>
                  </a:lnTo>
                  <a:lnTo>
                    <a:pt x="38" y="6"/>
                  </a:lnTo>
                  <a:lnTo>
                    <a:pt x="41" y="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83" name="Freeform 96"/>
            <p:cNvSpPr>
              <a:spLocks/>
            </p:cNvSpPr>
            <p:nvPr/>
          </p:nvSpPr>
          <p:spPr bwMode="auto">
            <a:xfrm>
              <a:off x="3521023" y="5072927"/>
              <a:ext cx="118367" cy="184505"/>
            </a:xfrm>
            <a:custGeom>
              <a:avLst/>
              <a:gdLst>
                <a:gd name="T0" fmla="*/ 52 w 74"/>
                <a:gd name="T1" fmla="*/ 14 h 116"/>
                <a:gd name="T2" fmla="*/ 51 w 74"/>
                <a:gd name="T3" fmla="*/ 22 h 116"/>
                <a:gd name="T4" fmla="*/ 70 w 74"/>
                <a:gd name="T5" fmla="*/ 37 h 116"/>
                <a:gd name="T6" fmla="*/ 74 w 74"/>
                <a:gd name="T7" fmla="*/ 41 h 116"/>
                <a:gd name="T8" fmla="*/ 64 w 74"/>
                <a:gd name="T9" fmla="*/ 62 h 116"/>
                <a:gd name="T10" fmla="*/ 72 w 74"/>
                <a:gd name="T11" fmla="*/ 79 h 116"/>
                <a:gd name="T12" fmla="*/ 73 w 74"/>
                <a:gd name="T13" fmla="*/ 82 h 116"/>
                <a:gd name="T14" fmla="*/ 72 w 74"/>
                <a:gd name="T15" fmla="*/ 86 h 116"/>
                <a:gd name="T16" fmla="*/ 72 w 74"/>
                <a:gd name="T17" fmla="*/ 89 h 116"/>
                <a:gd name="T18" fmla="*/ 69 w 74"/>
                <a:gd name="T19" fmla="*/ 95 h 116"/>
                <a:gd name="T20" fmla="*/ 63 w 74"/>
                <a:gd name="T21" fmla="*/ 95 h 116"/>
                <a:gd name="T22" fmla="*/ 59 w 74"/>
                <a:gd name="T23" fmla="*/ 95 h 116"/>
                <a:gd name="T24" fmla="*/ 56 w 74"/>
                <a:gd name="T25" fmla="*/ 96 h 116"/>
                <a:gd name="T26" fmla="*/ 56 w 74"/>
                <a:gd name="T27" fmla="*/ 96 h 116"/>
                <a:gd name="T28" fmla="*/ 56 w 74"/>
                <a:gd name="T29" fmla="*/ 99 h 116"/>
                <a:gd name="T30" fmla="*/ 59 w 74"/>
                <a:gd name="T31" fmla="*/ 102 h 116"/>
                <a:gd name="T32" fmla="*/ 66 w 74"/>
                <a:gd name="T33" fmla="*/ 102 h 116"/>
                <a:gd name="T34" fmla="*/ 66 w 74"/>
                <a:gd name="T35" fmla="*/ 102 h 116"/>
                <a:gd name="T36" fmla="*/ 66 w 74"/>
                <a:gd name="T37" fmla="*/ 102 h 116"/>
                <a:gd name="T38" fmla="*/ 60 w 74"/>
                <a:gd name="T39" fmla="*/ 106 h 116"/>
                <a:gd name="T40" fmla="*/ 59 w 74"/>
                <a:gd name="T41" fmla="*/ 106 h 116"/>
                <a:gd name="T42" fmla="*/ 51 w 74"/>
                <a:gd name="T43" fmla="*/ 109 h 116"/>
                <a:gd name="T44" fmla="*/ 42 w 74"/>
                <a:gd name="T45" fmla="*/ 116 h 116"/>
                <a:gd name="T46" fmla="*/ 35 w 74"/>
                <a:gd name="T47" fmla="*/ 115 h 116"/>
                <a:gd name="T48" fmla="*/ 28 w 74"/>
                <a:gd name="T49" fmla="*/ 108 h 116"/>
                <a:gd name="T50" fmla="*/ 21 w 74"/>
                <a:gd name="T51" fmla="*/ 116 h 116"/>
                <a:gd name="T52" fmla="*/ 17 w 74"/>
                <a:gd name="T53" fmla="*/ 115 h 116"/>
                <a:gd name="T54" fmla="*/ 13 w 74"/>
                <a:gd name="T55" fmla="*/ 108 h 116"/>
                <a:gd name="T56" fmla="*/ 15 w 74"/>
                <a:gd name="T57" fmla="*/ 96 h 116"/>
                <a:gd name="T58" fmla="*/ 15 w 74"/>
                <a:gd name="T59" fmla="*/ 92 h 116"/>
                <a:gd name="T60" fmla="*/ 15 w 74"/>
                <a:gd name="T61" fmla="*/ 90 h 116"/>
                <a:gd name="T62" fmla="*/ 15 w 74"/>
                <a:gd name="T63" fmla="*/ 89 h 116"/>
                <a:gd name="T64" fmla="*/ 14 w 74"/>
                <a:gd name="T65" fmla="*/ 89 h 116"/>
                <a:gd name="T66" fmla="*/ 10 w 74"/>
                <a:gd name="T67" fmla="*/ 89 h 116"/>
                <a:gd name="T68" fmla="*/ 15 w 74"/>
                <a:gd name="T69" fmla="*/ 61 h 116"/>
                <a:gd name="T70" fmla="*/ 11 w 74"/>
                <a:gd name="T71" fmla="*/ 32 h 116"/>
                <a:gd name="T72" fmla="*/ 17 w 74"/>
                <a:gd name="T73" fmla="*/ 32 h 116"/>
                <a:gd name="T74" fmla="*/ 17 w 74"/>
                <a:gd name="T75" fmla="*/ 31 h 116"/>
                <a:gd name="T76" fmla="*/ 18 w 74"/>
                <a:gd name="T77" fmla="*/ 23 h 116"/>
                <a:gd name="T78" fmla="*/ 9 w 74"/>
                <a:gd name="T79" fmla="*/ 23 h 116"/>
                <a:gd name="T80" fmla="*/ 9 w 74"/>
                <a:gd name="T81" fmla="*/ 18 h 116"/>
                <a:gd name="T82" fmla="*/ 6 w 74"/>
                <a:gd name="T83" fmla="*/ 9 h 116"/>
                <a:gd name="T84" fmla="*/ 6 w 74"/>
                <a:gd name="T85" fmla="*/ 7 h 116"/>
                <a:gd name="T86" fmla="*/ 0 w 74"/>
                <a:gd name="T87" fmla="*/ 0 h 116"/>
                <a:gd name="T88" fmla="*/ 10 w 74"/>
                <a:gd name="T89" fmla="*/ 0 h 116"/>
                <a:gd name="T90" fmla="*/ 18 w 74"/>
                <a:gd name="T91" fmla="*/ 3 h 116"/>
                <a:gd name="T92" fmla="*/ 21 w 74"/>
                <a:gd name="T93" fmla="*/ 5 h 116"/>
                <a:gd name="T94" fmla="*/ 25 w 74"/>
                <a:gd name="T95" fmla="*/ 5 h 116"/>
                <a:gd name="T96" fmla="*/ 23 w 74"/>
                <a:gd name="T97" fmla="*/ 0 h 116"/>
                <a:gd name="T98" fmla="*/ 42 w 74"/>
                <a:gd name="T99" fmla="*/ 6 h 116"/>
                <a:gd name="T100" fmla="*/ 43 w 74"/>
                <a:gd name="T101" fmla="*/ 9 h 116"/>
                <a:gd name="T102" fmla="*/ 46 w 74"/>
                <a:gd name="T103" fmla="*/ 17 h 116"/>
                <a:gd name="T104" fmla="*/ 52 w 74"/>
                <a:gd name="T105" fmla="*/ 14 h 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4"/>
                <a:gd name="T160" fmla="*/ 0 h 116"/>
                <a:gd name="T161" fmla="*/ 74 w 74"/>
                <a:gd name="T162" fmla="*/ 116 h 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4" h="116">
                  <a:moveTo>
                    <a:pt x="52" y="14"/>
                  </a:moveTo>
                  <a:lnTo>
                    <a:pt x="51" y="22"/>
                  </a:lnTo>
                  <a:lnTo>
                    <a:pt x="70" y="37"/>
                  </a:lnTo>
                  <a:lnTo>
                    <a:pt x="74" y="41"/>
                  </a:lnTo>
                  <a:lnTo>
                    <a:pt x="64" y="62"/>
                  </a:lnTo>
                  <a:lnTo>
                    <a:pt x="72" y="79"/>
                  </a:lnTo>
                  <a:lnTo>
                    <a:pt x="73" y="82"/>
                  </a:lnTo>
                  <a:lnTo>
                    <a:pt x="72" y="86"/>
                  </a:lnTo>
                  <a:lnTo>
                    <a:pt x="72" y="89"/>
                  </a:lnTo>
                  <a:lnTo>
                    <a:pt x="69" y="95"/>
                  </a:lnTo>
                  <a:lnTo>
                    <a:pt x="63" y="95"/>
                  </a:lnTo>
                  <a:lnTo>
                    <a:pt x="59" y="95"/>
                  </a:lnTo>
                  <a:lnTo>
                    <a:pt x="56" y="96"/>
                  </a:lnTo>
                  <a:lnTo>
                    <a:pt x="56" y="99"/>
                  </a:lnTo>
                  <a:lnTo>
                    <a:pt x="59" y="102"/>
                  </a:lnTo>
                  <a:lnTo>
                    <a:pt x="66" y="102"/>
                  </a:lnTo>
                  <a:lnTo>
                    <a:pt x="60" y="106"/>
                  </a:lnTo>
                  <a:lnTo>
                    <a:pt x="59" y="106"/>
                  </a:lnTo>
                  <a:lnTo>
                    <a:pt x="51" y="109"/>
                  </a:lnTo>
                  <a:lnTo>
                    <a:pt x="42" y="116"/>
                  </a:lnTo>
                  <a:lnTo>
                    <a:pt x="35" y="115"/>
                  </a:lnTo>
                  <a:lnTo>
                    <a:pt x="28" y="108"/>
                  </a:lnTo>
                  <a:lnTo>
                    <a:pt x="21" y="116"/>
                  </a:lnTo>
                  <a:lnTo>
                    <a:pt x="17" y="115"/>
                  </a:lnTo>
                  <a:lnTo>
                    <a:pt x="13" y="108"/>
                  </a:lnTo>
                  <a:lnTo>
                    <a:pt x="15" y="96"/>
                  </a:lnTo>
                  <a:lnTo>
                    <a:pt x="15" y="92"/>
                  </a:lnTo>
                  <a:lnTo>
                    <a:pt x="15" y="90"/>
                  </a:lnTo>
                  <a:lnTo>
                    <a:pt x="15" y="89"/>
                  </a:lnTo>
                  <a:lnTo>
                    <a:pt x="14" y="89"/>
                  </a:lnTo>
                  <a:lnTo>
                    <a:pt x="10" y="89"/>
                  </a:lnTo>
                  <a:lnTo>
                    <a:pt x="15" y="61"/>
                  </a:lnTo>
                  <a:lnTo>
                    <a:pt x="11" y="32"/>
                  </a:lnTo>
                  <a:lnTo>
                    <a:pt x="17" y="32"/>
                  </a:lnTo>
                  <a:lnTo>
                    <a:pt x="17" y="31"/>
                  </a:lnTo>
                  <a:lnTo>
                    <a:pt x="18" y="23"/>
                  </a:lnTo>
                  <a:lnTo>
                    <a:pt x="9" y="23"/>
                  </a:lnTo>
                  <a:lnTo>
                    <a:pt x="9" y="18"/>
                  </a:lnTo>
                  <a:lnTo>
                    <a:pt x="6" y="9"/>
                  </a:lnTo>
                  <a:lnTo>
                    <a:pt x="6" y="7"/>
                  </a:lnTo>
                  <a:lnTo>
                    <a:pt x="0" y="0"/>
                  </a:lnTo>
                  <a:lnTo>
                    <a:pt x="10" y="0"/>
                  </a:lnTo>
                  <a:lnTo>
                    <a:pt x="18" y="3"/>
                  </a:lnTo>
                  <a:lnTo>
                    <a:pt x="21" y="5"/>
                  </a:lnTo>
                  <a:lnTo>
                    <a:pt x="25" y="5"/>
                  </a:lnTo>
                  <a:lnTo>
                    <a:pt x="23" y="0"/>
                  </a:lnTo>
                  <a:lnTo>
                    <a:pt x="42" y="6"/>
                  </a:lnTo>
                  <a:lnTo>
                    <a:pt x="43" y="9"/>
                  </a:lnTo>
                  <a:lnTo>
                    <a:pt x="46" y="17"/>
                  </a:lnTo>
                  <a:lnTo>
                    <a:pt x="52" y="1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84" name="Freeform 97"/>
            <p:cNvSpPr>
              <a:spLocks/>
            </p:cNvSpPr>
            <p:nvPr/>
          </p:nvSpPr>
          <p:spPr bwMode="auto">
            <a:xfrm>
              <a:off x="3457894" y="4961682"/>
              <a:ext cx="213061" cy="141092"/>
            </a:xfrm>
            <a:custGeom>
              <a:avLst/>
              <a:gdLst>
                <a:gd name="T0" fmla="*/ 84 w 135"/>
                <a:gd name="T1" fmla="*/ 13 h 89"/>
                <a:gd name="T2" fmla="*/ 86 w 135"/>
                <a:gd name="T3" fmla="*/ 14 h 89"/>
                <a:gd name="T4" fmla="*/ 88 w 135"/>
                <a:gd name="T5" fmla="*/ 16 h 89"/>
                <a:gd name="T6" fmla="*/ 99 w 135"/>
                <a:gd name="T7" fmla="*/ 12 h 89"/>
                <a:gd name="T8" fmla="*/ 106 w 135"/>
                <a:gd name="T9" fmla="*/ 17 h 89"/>
                <a:gd name="T10" fmla="*/ 113 w 135"/>
                <a:gd name="T11" fmla="*/ 22 h 89"/>
                <a:gd name="T12" fmla="*/ 120 w 135"/>
                <a:gd name="T13" fmla="*/ 44 h 89"/>
                <a:gd name="T14" fmla="*/ 133 w 135"/>
                <a:gd name="T15" fmla="*/ 52 h 89"/>
                <a:gd name="T16" fmla="*/ 135 w 135"/>
                <a:gd name="T17" fmla="*/ 55 h 89"/>
                <a:gd name="T18" fmla="*/ 131 w 135"/>
                <a:gd name="T19" fmla="*/ 64 h 89"/>
                <a:gd name="T20" fmla="*/ 130 w 135"/>
                <a:gd name="T21" fmla="*/ 64 h 89"/>
                <a:gd name="T22" fmla="*/ 126 w 135"/>
                <a:gd name="T23" fmla="*/ 65 h 89"/>
                <a:gd name="T24" fmla="*/ 126 w 135"/>
                <a:gd name="T25" fmla="*/ 65 h 89"/>
                <a:gd name="T26" fmla="*/ 121 w 135"/>
                <a:gd name="T27" fmla="*/ 67 h 89"/>
                <a:gd name="T28" fmla="*/ 113 w 135"/>
                <a:gd name="T29" fmla="*/ 68 h 89"/>
                <a:gd name="T30" fmla="*/ 114 w 135"/>
                <a:gd name="T31" fmla="*/ 72 h 89"/>
                <a:gd name="T32" fmla="*/ 112 w 135"/>
                <a:gd name="T33" fmla="*/ 76 h 89"/>
                <a:gd name="T34" fmla="*/ 117 w 135"/>
                <a:gd name="T35" fmla="*/ 78 h 89"/>
                <a:gd name="T36" fmla="*/ 109 w 135"/>
                <a:gd name="T37" fmla="*/ 89 h 89"/>
                <a:gd name="T38" fmla="*/ 92 w 135"/>
                <a:gd name="T39" fmla="*/ 85 h 89"/>
                <a:gd name="T40" fmla="*/ 86 w 135"/>
                <a:gd name="T41" fmla="*/ 88 h 89"/>
                <a:gd name="T42" fmla="*/ 83 w 135"/>
                <a:gd name="T43" fmla="*/ 80 h 89"/>
                <a:gd name="T44" fmla="*/ 82 w 135"/>
                <a:gd name="T45" fmla="*/ 77 h 89"/>
                <a:gd name="T46" fmla="*/ 63 w 135"/>
                <a:gd name="T47" fmla="*/ 71 h 89"/>
                <a:gd name="T48" fmla="*/ 65 w 135"/>
                <a:gd name="T49" fmla="*/ 76 h 89"/>
                <a:gd name="T50" fmla="*/ 61 w 135"/>
                <a:gd name="T51" fmla="*/ 76 h 89"/>
                <a:gd name="T52" fmla="*/ 58 w 135"/>
                <a:gd name="T53" fmla="*/ 74 h 89"/>
                <a:gd name="T54" fmla="*/ 50 w 135"/>
                <a:gd name="T55" fmla="*/ 71 h 89"/>
                <a:gd name="T56" fmla="*/ 40 w 135"/>
                <a:gd name="T57" fmla="*/ 71 h 89"/>
                <a:gd name="T58" fmla="*/ 31 w 135"/>
                <a:gd name="T59" fmla="*/ 60 h 89"/>
                <a:gd name="T60" fmla="*/ 24 w 135"/>
                <a:gd name="T61" fmla="*/ 52 h 89"/>
                <a:gd name="T62" fmla="*/ 20 w 135"/>
                <a:gd name="T63" fmla="*/ 47 h 89"/>
                <a:gd name="T64" fmla="*/ 12 w 135"/>
                <a:gd name="T65" fmla="*/ 42 h 89"/>
                <a:gd name="T66" fmla="*/ 12 w 135"/>
                <a:gd name="T67" fmla="*/ 40 h 89"/>
                <a:gd name="T68" fmla="*/ 0 w 135"/>
                <a:gd name="T69" fmla="*/ 31 h 89"/>
                <a:gd name="T70" fmla="*/ 7 w 135"/>
                <a:gd name="T71" fmla="*/ 31 h 89"/>
                <a:gd name="T72" fmla="*/ 12 w 135"/>
                <a:gd name="T73" fmla="*/ 26 h 89"/>
                <a:gd name="T74" fmla="*/ 25 w 135"/>
                <a:gd name="T75" fmla="*/ 16 h 89"/>
                <a:gd name="T76" fmla="*/ 31 w 135"/>
                <a:gd name="T77" fmla="*/ 6 h 89"/>
                <a:gd name="T78" fmla="*/ 34 w 135"/>
                <a:gd name="T79" fmla="*/ 1 h 89"/>
                <a:gd name="T80" fmla="*/ 36 w 135"/>
                <a:gd name="T81" fmla="*/ 1 h 89"/>
                <a:gd name="T82" fmla="*/ 36 w 135"/>
                <a:gd name="T83" fmla="*/ 0 h 89"/>
                <a:gd name="T84" fmla="*/ 54 w 135"/>
                <a:gd name="T85" fmla="*/ 8 h 89"/>
                <a:gd name="T86" fmla="*/ 54 w 135"/>
                <a:gd name="T87" fmla="*/ 8 h 89"/>
                <a:gd name="T88" fmla="*/ 74 w 135"/>
                <a:gd name="T89" fmla="*/ 5 h 89"/>
                <a:gd name="T90" fmla="*/ 84 w 135"/>
                <a:gd name="T91" fmla="*/ 1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5"/>
                <a:gd name="T139" fmla="*/ 0 h 89"/>
                <a:gd name="T140" fmla="*/ 135 w 135"/>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5" h="89">
                  <a:moveTo>
                    <a:pt x="84" y="13"/>
                  </a:moveTo>
                  <a:lnTo>
                    <a:pt x="86" y="14"/>
                  </a:lnTo>
                  <a:lnTo>
                    <a:pt x="88" y="16"/>
                  </a:lnTo>
                  <a:lnTo>
                    <a:pt x="99" y="12"/>
                  </a:lnTo>
                  <a:lnTo>
                    <a:pt x="106" y="17"/>
                  </a:lnTo>
                  <a:lnTo>
                    <a:pt x="113" y="22"/>
                  </a:lnTo>
                  <a:lnTo>
                    <a:pt x="120" y="44"/>
                  </a:lnTo>
                  <a:lnTo>
                    <a:pt x="133" y="52"/>
                  </a:lnTo>
                  <a:lnTo>
                    <a:pt x="135" y="55"/>
                  </a:lnTo>
                  <a:lnTo>
                    <a:pt x="131" y="64"/>
                  </a:lnTo>
                  <a:lnTo>
                    <a:pt x="130" y="64"/>
                  </a:lnTo>
                  <a:lnTo>
                    <a:pt x="126" y="65"/>
                  </a:lnTo>
                  <a:lnTo>
                    <a:pt x="121" y="67"/>
                  </a:lnTo>
                  <a:lnTo>
                    <a:pt x="113" y="68"/>
                  </a:lnTo>
                  <a:lnTo>
                    <a:pt x="114" y="72"/>
                  </a:lnTo>
                  <a:lnTo>
                    <a:pt x="112" y="76"/>
                  </a:lnTo>
                  <a:lnTo>
                    <a:pt x="117" y="78"/>
                  </a:lnTo>
                  <a:lnTo>
                    <a:pt x="109" y="89"/>
                  </a:lnTo>
                  <a:lnTo>
                    <a:pt x="92" y="85"/>
                  </a:lnTo>
                  <a:lnTo>
                    <a:pt x="86" y="88"/>
                  </a:lnTo>
                  <a:lnTo>
                    <a:pt x="83" y="80"/>
                  </a:lnTo>
                  <a:lnTo>
                    <a:pt x="82" y="77"/>
                  </a:lnTo>
                  <a:lnTo>
                    <a:pt x="63" y="71"/>
                  </a:lnTo>
                  <a:lnTo>
                    <a:pt x="65" y="76"/>
                  </a:lnTo>
                  <a:lnTo>
                    <a:pt x="61" y="76"/>
                  </a:lnTo>
                  <a:lnTo>
                    <a:pt x="58" y="74"/>
                  </a:lnTo>
                  <a:lnTo>
                    <a:pt x="50" y="71"/>
                  </a:lnTo>
                  <a:lnTo>
                    <a:pt x="40" y="71"/>
                  </a:lnTo>
                  <a:lnTo>
                    <a:pt x="31" y="60"/>
                  </a:lnTo>
                  <a:lnTo>
                    <a:pt x="24" y="52"/>
                  </a:lnTo>
                  <a:lnTo>
                    <a:pt x="20" y="47"/>
                  </a:lnTo>
                  <a:lnTo>
                    <a:pt x="12" y="42"/>
                  </a:lnTo>
                  <a:lnTo>
                    <a:pt x="12" y="40"/>
                  </a:lnTo>
                  <a:lnTo>
                    <a:pt x="0" y="31"/>
                  </a:lnTo>
                  <a:lnTo>
                    <a:pt x="7" y="31"/>
                  </a:lnTo>
                  <a:lnTo>
                    <a:pt x="12" y="26"/>
                  </a:lnTo>
                  <a:lnTo>
                    <a:pt x="25" y="16"/>
                  </a:lnTo>
                  <a:lnTo>
                    <a:pt x="31" y="6"/>
                  </a:lnTo>
                  <a:lnTo>
                    <a:pt x="34" y="1"/>
                  </a:lnTo>
                  <a:lnTo>
                    <a:pt x="36" y="1"/>
                  </a:lnTo>
                  <a:lnTo>
                    <a:pt x="36" y="0"/>
                  </a:lnTo>
                  <a:lnTo>
                    <a:pt x="54" y="8"/>
                  </a:lnTo>
                  <a:lnTo>
                    <a:pt x="74" y="5"/>
                  </a:lnTo>
                  <a:lnTo>
                    <a:pt x="84" y="1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85" name="Freeform 98"/>
            <p:cNvSpPr>
              <a:spLocks/>
            </p:cNvSpPr>
            <p:nvPr/>
          </p:nvSpPr>
          <p:spPr bwMode="auto">
            <a:xfrm>
              <a:off x="3723562" y="5648148"/>
              <a:ext cx="36825" cy="89540"/>
            </a:xfrm>
            <a:custGeom>
              <a:avLst/>
              <a:gdLst>
                <a:gd name="T0" fmla="*/ 23 w 23"/>
                <a:gd name="T1" fmla="*/ 34 h 56"/>
                <a:gd name="T2" fmla="*/ 18 w 23"/>
                <a:gd name="T3" fmla="*/ 41 h 56"/>
                <a:gd name="T4" fmla="*/ 19 w 23"/>
                <a:gd name="T5" fmla="*/ 45 h 56"/>
                <a:gd name="T6" fmla="*/ 21 w 23"/>
                <a:gd name="T7" fmla="*/ 46 h 56"/>
                <a:gd name="T8" fmla="*/ 19 w 23"/>
                <a:gd name="T9" fmla="*/ 50 h 56"/>
                <a:gd name="T10" fmla="*/ 18 w 23"/>
                <a:gd name="T11" fmla="*/ 53 h 56"/>
                <a:gd name="T12" fmla="*/ 17 w 23"/>
                <a:gd name="T13" fmla="*/ 49 h 56"/>
                <a:gd name="T14" fmla="*/ 14 w 23"/>
                <a:gd name="T15" fmla="*/ 53 h 56"/>
                <a:gd name="T16" fmla="*/ 14 w 23"/>
                <a:gd name="T17" fmla="*/ 54 h 56"/>
                <a:gd name="T18" fmla="*/ 13 w 23"/>
                <a:gd name="T19" fmla="*/ 55 h 56"/>
                <a:gd name="T20" fmla="*/ 6 w 23"/>
                <a:gd name="T21" fmla="*/ 56 h 56"/>
                <a:gd name="T22" fmla="*/ 2 w 23"/>
                <a:gd name="T23" fmla="*/ 46 h 56"/>
                <a:gd name="T24" fmla="*/ 1 w 23"/>
                <a:gd name="T25" fmla="*/ 42 h 56"/>
                <a:gd name="T26" fmla="*/ 1 w 23"/>
                <a:gd name="T27" fmla="*/ 41 h 56"/>
                <a:gd name="T28" fmla="*/ 1 w 23"/>
                <a:gd name="T29" fmla="*/ 41 h 56"/>
                <a:gd name="T30" fmla="*/ 1 w 23"/>
                <a:gd name="T31" fmla="*/ 39 h 56"/>
                <a:gd name="T32" fmla="*/ 1 w 23"/>
                <a:gd name="T33" fmla="*/ 39 h 56"/>
                <a:gd name="T34" fmla="*/ 2 w 23"/>
                <a:gd name="T35" fmla="*/ 39 h 56"/>
                <a:gd name="T36" fmla="*/ 4 w 23"/>
                <a:gd name="T37" fmla="*/ 39 h 56"/>
                <a:gd name="T38" fmla="*/ 4 w 23"/>
                <a:gd name="T39" fmla="*/ 38 h 56"/>
                <a:gd name="T40" fmla="*/ 5 w 23"/>
                <a:gd name="T41" fmla="*/ 34 h 56"/>
                <a:gd name="T42" fmla="*/ 1 w 23"/>
                <a:gd name="T43" fmla="*/ 34 h 56"/>
                <a:gd name="T44" fmla="*/ 0 w 23"/>
                <a:gd name="T45" fmla="*/ 33 h 56"/>
                <a:gd name="T46" fmla="*/ 0 w 23"/>
                <a:gd name="T47" fmla="*/ 29 h 56"/>
                <a:gd name="T48" fmla="*/ 0 w 23"/>
                <a:gd name="T49" fmla="*/ 28 h 56"/>
                <a:gd name="T50" fmla="*/ 0 w 23"/>
                <a:gd name="T51" fmla="*/ 18 h 56"/>
                <a:gd name="T52" fmla="*/ 0 w 23"/>
                <a:gd name="T53" fmla="*/ 18 h 56"/>
                <a:gd name="T54" fmla="*/ 0 w 23"/>
                <a:gd name="T55" fmla="*/ 18 h 56"/>
                <a:gd name="T56" fmla="*/ 2 w 23"/>
                <a:gd name="T57" fmla="*/ 17 h 56"/>
                <a:gd name="T58" fmla="*/ 2 w 23"/>
                <a:gd name="T59" fmla="*/ 17 h 56"/>
                <a:gd name="T60" fmla="*/ 2 w 23"/>
                <a:gd name="T61" fmla="*/ 12 h 56"/>
                <a:gd name="T62" fmla="*/ 4 w 23"/>
                <a:gd name="T63" fmla="*/ 9 h 56"/>
                <a:gd name="T64" fmla="*/ 4 w 23"/>
                <a:gd name="T65" fmla="*/ 8 h 56"/>
                <a:gd name="T66" fmla="*/ 4 w 23"/>
                <a:gd name="T67" fmla="*/ 4 h 56"/>
                <a:gd name="T68" fmla="*/ 5 w 23"/>
                <a:gd name="T69" fmla="*/ 4 h 56"/>
                <a:gd name="T70" fmla="*/ 5 w 23"/>
                <a:gd name="T71" fmla="*/ 4 h 56"/>
                <a:gd name="T72" fmla="*/ 11 w 23"/>
                <a:gd name="T73" fmla="*/ 4 h 56"/>
                <a:gd name="T74" fmla="*/ 18 w 23"/>
                <a:gd name="T75" fmla="*/ 0 h 56"/>
                <a:gd name="T76" fmla="*/ 23 w 23"/>
                <a:gd name="T77" fmla="*/ 9 h 56"/>
                <a:gd name="T78" fmla="*/ 22 w 23"/>
                <a:gd name="T79" fmla="*/ 18 h 56"/>
                <a:gd name="T80" fmla="*/ 19 w 23"/>
                <a:gd name="T81" fmla="*/ 20 h 56"/>
                <a:gd name="T82" fmla="*/ 23 w 23"/>
                <a:gd name="T83" fmla="*/ 28 h 56"/>
                <a:gd name="T84" fmla="*/ 23 w 23"/>
                <a:gd name="T85" fmla="*/ 34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56"/>
                <a:gd name="T131" fmla="*/ 23 w 23"/>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56">
                  <a:moveTo>
                    <a:pt x="23" y="34"/>
                  </a:moveTo>
                  <a:lnTo>
                    <a:pt x="18" y="41"/>
                  </a:lnTo>
                  <a:lnTo>
                    <a:pt x="19" y="45"/>
                  </a:lnTo>
                  <a:lnTo>
                    <a:pt x="21" y="46"/>
                  </a:lnTo>
                  <a:lnTo>
                    <a:pt x="19" y="50"/>
                  </a:lnTo>
                  <a:lnTo>
                    <a:pt x="18" y="53"/>
                  </a:lnTo>
                  <a:lnTo>
                    <a:pt x="17" y="49"/>
                  </a:lnTo>
                  <a:lnTo>
                    <a:pt x="14" y="53"/>
                  </a:lnTo>
                  <a:lnTo>
                    <a:pt x="14" y="54"/>
                  </a:lnTo>
                  <a:lnTo>
                    <a:pt x="13" y="55"/>
                  </a:lnTo>
                  <a:lnTo>
                    <a:pt x="6" y="56"/>
                  </a:lnTo>
                  <a:lnTo>
                    <a:pt x="2" y="46"/>
                  </a:lnTo>
                  <a:lnTo>
                    <a:pt x="1" y="42"/>
                  </a:lnTo>
                  <a:lnTo>
                    <a:pt x="1" y="41"/>
                  </a:lnTo>
                  <a:lnTo>
                    <a:pt x="1" y="39"/>
                  </a:lnTo>
                  <a:lnTo>
                    <a:pt x="2" y="39"/>
                  </a:lnTo>
                  <a:lnTo>
                    <a:pt x="4" y="39"/>
                  </a:lnTo>
                  <a:lnTo>
                    <a:pt x="4" y="38"/>
                  </a:lnTo>
                  <a:lnTo>
                    <a:pt x="5" y="34"/>
                  </a:lnTo>
                  <a:lnTo>
                    <a:pt x="1" y="34"/>
                  </a:lnTo>
                  <a:lnTo>
                    <a:pt x="0" y="33"/>
                  </a:lnTo>
                  <a:lnTo>
                    <a:pt x="0" y="29"/>
                  </a:lnTo>
                  <a:lnTo>
                    <a:pt x="0" y="28"/>
                  </a:lnTo>
                  <a:lnTo>
                    <a:pt x="0" y="18"/>
                  </a:lnTo>
                  <a:lnTo>
                    <a:pt x="2" y="17"/>
                  </a:lnTo>
                  <a:lnTo>
                    <a:pt x="2" y="12"/>
                  </a:lnTo>
                  <a:lnTo>
                    <a:pt x="4" y="9"/>
                  </a:lnTo>
                  <a:lnTo>
                    <a:pt x="4" y="8"/>
                  </a:lnTo>
                  <a:lnTo>
                    <a:pt x="4" y="4"/>
                  </a:lnTo>
                  <a:lnTo>
                    <a:pt x="5" y="4"/>
                  </a:lnTo>
                  <a:lnTo>
                    <a:pt x="11" y="4"/>
                  </a:lnTo>
                  <a:lnTo>
                    <a:pt x="18" y="0"/>
                  </a:lnTo>
                  <a:lnTo>
                    <a:pt x="23" y="9"/>
                  </a:lnTo>
                  <a:lnTo>
                    <a:pt x="22" y="18"/>
                  </a:lnTo>
                  <a:lnTo>
                    <a:pt x="19" y="20"/>
                  </a:lnTo>
                  <a:lnTo>
                    <a:pt x="23" y="28"/>
                  </a:lnTo>
                  <a:lnTo>
                    <a:pt x="23" y="3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86" name="Freeform 99"/>
            <p:cNvSpPr>
              <a:spLocks/>
            </p:cNvSpPr>
            <p:nvPr/>
          </p:nvSpPr>
          <p:spPr bwMode="auto">
            <a:xfrm>
              <a:off x="3705149" y="5772960"/>
              <a:ext cx="78911" cy="62407"/>
            </a:xfrm>
            <a:custGeom>
              <a:avLst/>
              <a:gdLst>
                <a:gd name="T0" fmla="*/ 30 w 49"/>
                <a:gd name="T1" fmla="*/ 0 h 39"/>
                <a:gd name="T2" fmla="*/ 29 w 49"/>
                <a:gd name="T3" fmla="*/ 4 h 39"/>
                <a:gd name="T4" fmla="*/ 29 w 49"/>
                <a:gd name="T5" fmla="*/ 5 h 39"/>
                <a:gd name="T6" fmla="*/ 29 w 49"/>
                <a:gd name="T7" fmla="*/ 9 h 39"/>
                <a:gd name="T8" fmla="*/ 39 w 49"/>
                <a:gd name="T9" fmla="*/ 9 h 39"/>
                <a:gd name="T10" fmla="*/ 41 w 49"/>
                <a:gd name="T11" fmla="*/ 11 h 39"/>
                <a:gd name="T12" fmla="*/ 41 w 49"/>
                <a:gd name="T13" fmla="*/ 14 h 39"/>
                <a:gd name="T14" fmla="*/ 42 w 49"/>
                <a:gd name="T15" fmla="*/ 17 h 39"/>
                <a:gd name="T16" fmla="*/ 49 w 49"/>
                <a:gd name="T17" fmla="*/ 31 h 39"/>
                <a:gd name="T18" fmla="*/ 49 w 49"/>
                <a:gd name="T19" fmla="*/ 32 h 39"/>
                <a:gd name="T20" fmla="*/ 49 w 49"/>
                <a:gd name="T21" fmla="*/ 34 h 39"/>
                <a:gd name="T22" fmla="*/ 41 w 49"/>
                <a:gd name="T23" fmla="*/ 39 h 39"/>
                <a:gd name="T24" fmla="*/ 26 w 49"/>
                <a:gd name="T25" fmla="*/ 38 h 39"/>
                <a:gd name="T26" fmla="*/ 15 w 49"/>
                <a:gd name="T27" fmla="*/ 32 h 39"/>
                <a:gd name="T28" fmla="*/ 13 w 49"/>
                <a:gd name="T29" fmla="*/ 39 h 39"/>
                <a:gd name="T30" fmla="*/ 5 w 49"/>
                <a:gd name="T31" fmla="*/ 36 h 39"/>
                <a:gd name="T32" fmla="*/ 0 w 49"/>
                <a:gd name="T33" fmla="*/ 30 h 39"/>
                <a:gd name="T34" fmla="*/ 2 w 49"/>
                <a:gd name="T35" fmla="*/ 18 h 39"/>
                <a:gd name="T36" fmla="*/ 2 w 49"/>
                <a:gd name="T37" fmla="*/ 17 h 39"/>
                <a:gd name="T38" fmla="*/ 2 w 49"/>
                <a:gd name="T39" fmla="*/ 9 h 39"/>
                <a:gd name="T40" fmla="*/ 3 w 49"/>
                <a:gd name="T41" fmla="*/ 2 h 39"/>
                <a:gd name="T42" fmla="*/ 5 w 49"/>
                <a:gd name="T43" fmla="*/ 5 h 39"/>
                <a:gd name="T44" fmla="*/ 9 w 49"/>
                <a:gd name="T45" fmla="*/ 0 h 39"/>
                <a:gd name="T46" fmla="*/ 12 w 49"/>
                <a:gd name="T47" fmla="*/ 0 h 39"/>
                <a:gd name="T48" fmla="*/ 12 w 49"/>
                <a:gd name="T49" fmla="*/ 1 h 39"/>
                <a:gd name="T50" fmla="*/ 17 w 49"/>
                <a:gd name="T51" fmla="*/ 1 h 39"/>
                <a:gd name="T52" fmla="*/ 19 w 49"/>
                <a:gd name="T53" fmla="*/ 0 h 39"/>
                <a:gd name="T54" fmla="*/ 30 w 49"/>
                <a:gd name="T55" fmla="*/ 0 h 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
                <a:gd name="T85" fmla="*/ 0 h 39"/>
                <a:gd name="T86" fmla="*/ 49 w 49"/>
                <a:gd name="T87" fmla="*/ 39 h 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 h="39">
                  <a:moveTo>
                    <a:pt x="30" y="0"/>
                  </a:moveTo>
                  <a:lnTo>
                    <a:pt x="29" y="4"/>
                  </a:lnTo>
                  <a:lnTo>
                    <a:pt x="29" y="5"/>
                  </a:lnTo>
                  <a:lnTo>
                    <a:pt x="29" y="9"/>
                  </a:lnTo>
                  <a:lnTo>
                    <a:pt x="39" y="9"/>
                  </a:lnTo>
                  <a:lnTo>
                    <a:pt x="41" y="11"/>
                  </a:lnTo>
                  <a:lnTo>
                    <a:pt x="41" y="14"/>
                  </a:lnTo>
                  <a:lnTo>
                    <a:pt x="42" y="17"/>
                  </a:lnTo>
                  <a:lnTo>
                    <a:pt x="49" y="31"/>
                  </a:lnTo>
                  <a:lnTo>
                    <a:pt x="49" y="32"/>
                  </a:lnTo>
                  <a:lnTo>
                    <a:pt x="49" y="34"/>
                  </a:lnTo>
                  <a:lnTo>
                    <a:pt x="41" y="39"/>
                  </a:lnTo>
                  <a:lnTo>
                    <a:pt x="26" y="38"/>
                  </a:lnTo>
                  <a:lnTo>
                    <a:pt x="15" y="32"/>
                  </a:lnTo>
                  <a:lnTo>
                    <a:pt x="13" y="39"/>
                  </a:lnTo>
                  <a:lnTo>
                    <a:pt x="5" y="36"/>
                  </a:lnTo>
                  <a:lnTo>
                    <a:pt x="0" y="30"/>
                  </a:lnTo>
                  <a:lnTo>
                    <a:pt x="2" y="18"/>
                  </a:lnTo>
                  <a:lnTo>
                    <a:pt x="2" y="17"/>
                  </a:lnTo>
                  <a:lnTo>
                    <a:pt x="2" y="9"/>
                  </a:lnTo>
                  <a:lnTo>
                    <a:pt x="3" y="2"/>
                  </a:lnTo>
                  <a:lnTo>
                    <a:pt x="5" y="5"/>
                  </a:lnTo>
                  <a:lnTo>
                    <a:pt x="9" y="0"/>
                  </a:lnTo>
                  <a:lnTo>
                    <a:pt x="12" y="0"/>
                  </a:lnTo>
                  <a:lnTo>
                    <a:pt x="12" y="1"/>
                  </a:lnTo>
                  <a:lnTo>
                    <a:pt x="17" y="1"/>
                  </a:lnTo>
                  <a:lnTo>
                    <a:pt x="19" y="0"/>
                  </a:lnTo>
                  <a:lnTo>
                    <a:pt x="30"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87" name="Freeform 100"/>
            <p:cNvSpPr>
              <a:spLocks/>
            </p:cNvSpPr>
            <p:nvPr/>
          </p:nvSpPr>
          <p:spPr bwMode="auto">
            <a:xfrm>
              <a:off x="3768278" y="5599309"/>
              <a:ext cx="31564" cy="54266"/>
            </a:xfrm>
            <a:custGeom>
              <a:avLst/>
              <a:gdLst>
                <a:gd name="T0" fmla="*/ 10 w 21"/>
                <a:gd name="T1" fmla="*/ 5 h 34"/>
                <a:gd name="T2" fmla="*/ 21 w 21"/>
                <a:gd name="T3" fmla="*/ 27 h 34"/>
                <a:gd name="T4" fmla="*/ 17 w 21"/>
                <a:gd name="T5" fmla="*/ 31 h 34"/>
                <a:gd name="T6" fmla="*/ 17 w 21"/>
                <a:gd name="T7" fmla="*/ 31 h 34"/>
                <a:gd name="T8" fmla="*/ 15 w 21"/>
                <a:gd name="T9" fmla="*/ 31 h 34"/>
                <a:gd name="T10" fmla="*/ 12 w 21"/>
                <a:gd name="T11" fmla="*/ 30 h 34"/>
                <a:gd name="T12" fmla="*/ 12 w 21"/>
                <a:gd name="T13" fmla="*/ 34 h 34"/>
                <a:gd name="T14" fmla="*/ 7 w 21"/>
                <a:gd name="T15" fmla="*/ 32 h 34"/>
                <a:gd name="T16" fmla="*/ 2 w 21"/>
                <a:gd name="T17" fmla="*/ 31 h 34"/>
                <a:gd name="T18" fmla="*/ 0 w 21"/>
                <a:gd name="T19" fmla="*/ 26 h 34"/>
                <a:gd name="T20" fmla="*/ 0 w 21"/>
                <a:gd name="T21" fmla="*/ 23 h 34"/>
                <a:gd name="T22" fmla="*/ 2 w 21"/>
                <a:gd name="T23" fmla="*/ 19 h 34"/>
                <a:gd name="T24" fmla="*/ 3 w 21"/>
                <a:gd name="T25" fmla="*/ 9 h 34"/>
                <a:gd name="T26" fmla="*/ 3 w 21"/>
                <a:gd name="T27" fmla="*/ 8 h 34"/>
                <a:gd name="T28" fmla="*/ 2 w 21"/>
                <a:gd name="T29" fmla="*/ 4 h 34"/>
                <a:gd name="T30" fmla="*/ 2 w 21"/>
                <a:gd name="T31" fmla="*/ 4 h 34"/>
                <a:gd name="T32" fmla="*/ 3 w 21"/>
                <a:gd name="T33" fmla="*/ 1 h 34"/>
                <a:gd name="T34" fmla="*/ 3 w 21"/>
                <a:gd name="T35" fmla="*/ 0 h 34"/>
                <a:gd name="T36" fmla="*/ 4 w 21"/>
                <a:gd name="T37" fmla="*/ 1 h 34"/>
                <a:gd name="T38" fmla="*/ 6 w 21"/>
                <a:gd name="T39" fmla="*/ 1 h 34"/>
                <a:gd name="T40" fmla="*/ 6 w 21"/>
                <a:gd name="T41" fmla="*/ 1 h 34"/>
                <a:gd name="T42" fmla="*/ 8 w 21"/>
                <a:gd name="T43" fmla="*/ 4 h 34"/>
                <a:gd name="T44" fmla="*/ 10 w 21"/>
                <a:gd name="T45" fmla="*/ 5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
                <a:gd name="T70" fmla="*/ 0 h 34"/>
                <a:gd name="T71" fmla="*/ 21 w 21"/>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 h="34">
                  <a:moveTo>
                    <a:pt x="10" y="5"/>
                  </a:moveTo>
                  <a:lnTo>
                    <a:pt x="21" y="27"/>
                  </a:lnTo>
                  <a:lnTo>
                    <a:pt x="17" y="31"/>
                  </a:lnTo>
                  <a:lnTo>
                    <a:pt x="15" y="31"/>
                  </a:lnTo>
                  <a:lnTo>
                    <a:pt x="12" y="30"/>
                  </a:lnTo>
                  <a:lnTo>
                    <a:pt x="12" y="34"/>
                  </a:lnTo>
                  <a:lnTo>
                    <a:pt x="7" y="32"/>
                  </a:lnTo>
                  <a:lnTo>
                    <a:pt x="2" y="31"/>
                  </a:lnTo>
                  <a:lnTo>
                    <a:pt x="0" y="26"/>
                  </a:lnTo>
                  <a:lnTo>
                    <a:pt x="0" y="23"/>
                  </a:lnTo>
                  <a:lnTo>
                    <a:pt x="2" y="19"/>
                  </a:lnTo>
                  <a:lnTo>
                    <a:pt x="3" y="9"/>
                  </a:lnTo>
                  <a:lnTo>
                    <a:pt x="3" y="8"/>
                  </a:lnTo>
                  <a:lnTo>
                    <a:pt x="2" y="4"/>
                  </a:lnTo>
                  <a:lnTo>
                    <a:pt x="3" y="1"/>
                  </a:lnTo>
                  <a:lnTo>
                    <a:pt x="3" y="0"/>
                  </a:lnTo>
                  <a:lnTo>
                    <a:pt x="4" y="1"/>
                  </a:lnTo>
                  <a:lnTo>
                    <a:pt x="6" y="1"/>
                  </a:lnTo>
                  <a:lnTo>
                    <a:pt x="8" y="4"/>
                  </a:lnTo>
                  <a:lnTo>
                    <a:pt x="10" y="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88" name="Freeform 101"/>
            <p:cNvSpPr>
              <a:spLocks/>
            </p:cNvSpPr>
            <p:nvPr/>
          </p:nvSpPr>
          <p:spPr bwMode="auto">
            <a:xfrm>
              <a:off x="3752495" y="5702414"/>
              <a:ext cx="57868" cy="84113"/>
            </a:xfrm>
            <a:custGeom>
              <a:avLst/>
              <a:gdLst>
                <a:gd name="T0" fmla="*/ 37 w 38"/>
                <a:gd name="T1" fmla="*/ 7 h 53"/>
                <a:gd name="T2" fmla="*/ 38 w 38"/>
                <a:gd name="T3" fmla="*/ 12 h 53"/>
                <a:gd name="T4" fmla="*/ 34 w 38"/>
                <a:gd name="T5" fmla="*/ 14 h 53"/>
                <a:gd name="T6" fmla="*/ 30 w 38"/>
                <a:gd name="T7" fmla="*/ 15 h 53"/>
                <a:gd name="T8" fmla="*/ 29 w 38"/>
                <a:gd name="T9" fmla="*/ 15 h 53"/>
                <a:gd name="T10" fmla="*/ 27 w 38"/>
                <a:gd name="T11" fmla="*/ 18 h 53"/>
                <a:gd name="T12" fmla="*/ 25 w 38"/>
                <a:gd name="T13" fmla="*/ 20 h 53"/>
                <a:gd name="T14" fmla="*/ 21 w 38"/>
                <a:gd name="T15" fmla="*/ 24 h 53"/>
                <a:gd name="T16" fmla="*/ 17 w 38"/>
                <a:gd name="T17" fmla="*/ 28 h 53"/>
                <a:gd name="T18" fmla="*/ 17 w 38"/>
                <a:gd name="T19" fmla="*/ 29 h 53"/>
                <a:gd name="T20" fmla="*/ 17 w 38"/>
                <a:gd name="T21" fmla="*/ 31 h 53"/>
                <a:gd name="T22" fmla="*/ 22 w 38"/>
                <a:gd name="T23" fmla="*/ 42 h 53"/>
                <a:gd name="T24" fmla="*/ 22 w 38"/>
                <a:gd name="T25" fmla="*/ 42 h 53"/>
                <a:gd name="T26" fmla="*/ 17 w 38"/>
                <a:gd name="T27" fmla="*/ 48 h 53"/>
                <a:gd name="T28" fmla="*/ 12 w 38"/>
                <a:gd name="T29" fmla="*/ 53 h 53"/>
                <a:gd name="T30" fmla="*/ 10 w 38"/>
                <a:gd name="T31" fmla="*/ 53 h 53"/>
                <a:gd name="T32" fmla="*/ 0 w 38"/>
                <a:gd name="T33" fmla="*/ 53 h 53"/>
                <a:gd name="T34" fmla="*/ 0 w 38"/>
                <a:gd name="T35" fmla="*/ 49 h 53"/>
                <a:gd name="T36" fmla="*/ 0 w 38"/>
                <a:gd name="T37" fmla="*/ 48 h 53"/>
                <a:gd name="T38" fmla="*/ 1 w 38"/>
                <a:gd name="T39" fmla="*/ 44 h 53"/>
                <a:gd name="T40" fmla="*/ 3 w 38"/>
                <a:gd name="T41" fmla="*/ 38 h 53"/>
                <a:gd name="T42" fmla="*/ 1 w 38"/>
                <a:gd name="T43" fmla="*/ 35 h 53"/>
                <a:gd name="T44" fmla="*/ 7 w 38"/>
                <a:gd name="T45" fmla="*/ 33 h 53"/>
                <a:gd name="T46" fmla="*/ 8 w 38"/>
                <a:gd name="T47" fmla="*/ 31 h 53"/>
                <a:gd name="T48" fmla="*/ 8 w 38"/>
                <a:gd name="T49" fmla="*/ 27 h 53"/>
                <a:gd name="T50" fmla="*/ 8 w 38"/>
                <a:gd name="T51" fmla="*/ 24 h 53"/>
                <a:gd name="T52" fmla="*/ 8 w 38"/>
                <a:gd name="T53" fmla="*/ 23 h 53"/>
                <a:gd name="T54" fmla="*/ 12 w 38"/>
                <a:gd name="T55" fmla="*/ 23 h 53"/>
                <a:gd name="T56" fmla="*/ 12 w 38"/>
                <a:gd name="T57" fmla="*/ 20 h 53"/>
                <a:gd name="T58" fmla="*/ 12 w 38"/>
                <a:gd name="T59" fmla="*/ 20 h 53"/>
                <a:gd name="T60" fmla="*/ 12 w 38"/>
                <a:gd name="T61" fmla="*/ 12 h 53"/>
                <a:gd name="T62" fmla="*/ 9 w 38"/>
                <a:gd name="T63" fmla="*/ 8 h 53"/>
                <a:gd name="T64" fmla="*/ 16 w 38"/>
                <a:gd name="T65" fmla="*/ 2 h 53"/>
                <a:gd name="T66" fmla="*/ 20 w 38"/>
                <a:gd name="T67" fmla="*/ 0 h 53"/>
                <a:gd name="T68" fmla="*/ 20 w 38"/>
                <a:gd name="T69" fmla="*/ 4 h 53"/>
                <a:gd name="T70" fmla="*/ 24 w 38"/>
                <a:gd name="T71" fmla="*/ 2 h 53"/>
                <a:gd name="T72" fmla="*/ 26 w 38"/>
                <a:gd name="T73" fmla="*/ 7 h 53"/>
                <a:gd name="T74" fmla="*/ 33 w 38"/>
                <a:gd name="T75" fmla="*/ 7 h 53"/>
                <a:gd name="T76" fmla="*/ 34 w 38"/>
                <a:gd name="T77" fmla="*/ 7 h 53"/>
                <a:gd name="T78" fmla="*/ 37 w 38"/>
                <a:gd name="T79" fmla="*/ 7 h 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
                <a:gd name="T121" fmla="*/ 0 h 53"/>
                <a:gd name="T122" fmla="*/ 38 w 38"/>
                <a:gd name="T123" fmla="*/ 53 h 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 h="53">
                  <a:moveTo>
                    <a:pt x="37" y="7"/>
                  </a:moveTo>
                  <a:lnTo>
                    <a:pt x="38" y="12"/>
                  </a:lnTo>
                  <a:lnTo>
                    <a:pt x="34" y="14"/>
                  </a:lnTo>
                  <a:lnTo>
                    <a:pt x="30" y="15"/>
                  </a:lnTo>
                  <a:lnTo>
                    <a:pt x="29" y="15"/>
                  </a:lnTo>
                  <a:lnTo>
                    <a:pt x="27" y="18"/>
                  </a:lnTo>
                  <a:lnTo>
                    <a:pt x="25" y="20"/>
                  </a:lnTo>
                  <a:lnTo>
                    <a:pt x="21" y="24"/>
                  </a:lnTo>
                  <a:lnTo>
                    <a:pt x="17" y="28"/>
                  </a:lnTo>
                  <a:lnTo>
                    <a:pt x="17" y="29"/>
                  </a:lnTo>
                  <a:lnTo>
                    <a:pt x="17" y="31"/>
                  </a:lnTo>
                  <a:lnTo>
                    <a:pt x="22" y="42"/>
                  </a:lnTo>
                  <a:lnTo>
                    <a:pt x="17" y="48"/>
                  </a:lnTo>
                  <a:lnTo>
                    <a:pt x="12" y="53"/>
                  </a:lnTo>
                  <a:lnTo>
                    <a:pt x="10" y="53"/>
                  </a:lnTo>
                  <a:lnTo>
                    <a:pt x="0" y="53"/>
                  </a:lnTo>
                  <a:lnTo>
                    <a:pt x="0" y="49"/>
                  </a:lnTo>
                  <a:lnTo>
                    <a:pt x="0" y="48"/>
                  </a:lnTo>
                  <a:lnTo>
                    <a:pt x="1" y="44"/>
                  </a:lnTo>
                  <a:lnTo>
                    <a:pt x="3" y="38"/>
                  </a:lnTo>
                  <a:lnTo>
                    <a:pt x="1" y="35"/>
                  </a:lnTo>
                  <a:lnTo>
                    <a:pt x="7" y="33"/>
                  </a:lnTo>
                  <a:lnTo>
                    <a:pt x="8" y="31"/>
                  </a:lnTo>
                  <a:lnTo>
                    <a:pt x="8" y="27"/>
                  </a:lnTo>
                  <a:lnTo>
                    <a:pt x="8" y="24"/>
                  </a:lnTo>
                  <a:lnTo>
                    <a:pt x="8" y="23"/>
                  </a:lnTo>
                  <a:lnTo>
                    <a:pt x="12" y="23"/>
                  </a:lnTo>
                  <a:lnTo>
                    <a:pt x="12" y="20"/>
                  </a:lnTo>
                  <a:lnTo>
                    <a:pt x="12" y="12"/>
                  </a:lnTo>
                  <a:lnTo>
                    <a:pt x="9" y="8"/>
                  </a:lnTo>
                  <a:lnTo>
                    <a:pt x="16" y="2"/>
                  </a:lnTo>
                  <a:lnTo>
                    <a:pt x="20" y="0"/>
                  </a:lnTo>
                  <a:lnTo>
                    <a:pt x="20" y="4"/>
                  </a:lnTo>
                  <a:lnTo>
                    <a:pt x="24" y="2"/>
                  </a:lnTo>
                  <a:lnTo>
                    <a:pt x="26" y="7"/>
                  </a:lnTo>
                  <a:lnTo>
                    <a:pt x="33" y="7"/>
                  </a:lnTo>
                  <a:lnTo>
                    <a:pt x="34" y="7"/>
                  </a:lnTo>
                  <a:lnTo>
                    <a:pt x="37" y="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89" name="Freeform 102"/>
            <p:cNvSpPr>
              <a:spLocks/>
            </p:cNvSpPr>
            <p:nvPr/>
          </p:nvSpPr>
          <p:spPr bwMode="auto">
            <a:xfrm>
              <a:off x="3602565" y="5336119"/>
              <a:ext cx="160452" cy="111245"/>
            </a:xfrm>
            <a:custGeom>
              <a:avLst/>
              <a:gdLst>
                <a:gd name="T0" fmla="*/ 76 w 102"/>
                <a:gd name="T1" fmla="*/ 14 h 69"/>
                <a:gd name="T2" fmla="*/ 73 w 102"/>
                <a:gd name="T3" fmla="*/ 19 h 69"/>
                <a:gd name="T4" fmla="*/ 74 w 102"/>
                <a:gd name="T5" fmla="*/ 30 h 69"/>
                <a:gd name="T6" fmla="*/ 69 w 102"/>
                <a:gd name="T7" fmla="*/ 35 h 69"/>
                <a:gd name="T8" fmla="*/ 89 w 102"/>
                <a:gd name="T9" fmla="*/ 38 h 69"/>
                <a:gd name="T10" fmla="*/ 98 w 102"/>
                <a:gd name="T11" fmla="*/ 47 h 69"/>
                <a:gd name="T12" fmla="*/ 98 w 102"/>
                <a:gd name="T13" fmla="*/ 52 h 69"/>
                <a:gd name="T14" fmla="*/ 102 w 102"/>
                <a:gd name="T15" fmla="*/ 60 h 69"/>
                <a:gd name="T16" fmla="*/ 93 w 102"/>
                <a:gd name="T17" fmla="*/ 69 h 69"/>
                <a:gd name="T18" fmla="*/ 78 w 102"/>
                <a:gd name="T19" fmla="*/ 68 h 69"/>
                <a:gd name="T20" fmla="*/ 73 w 102"/>
                <a:gd name="T21" fmla="*/ 61 h 69"/>
                <a:gd name="T22" fmla="*/ 65 w 102"/>
                <a:gd name="T23" fmla="*/ 63 h 69"/>
                <a:gd name="T24" fmla="*/ 59 w 102"/>
                <a:gd name="T25" fmla="*/ 64 h 69"/>
                <a:gd name="T26" fmla="*/ 56 w 102"/>
                <a:gd name="T27" fmla="*/ 65 h 69"/>
                <a:gd name="T28" fmla="*/ 55 w 102"/>
                <a:gd name="T29" fmla="*/ 64 h 69"/>
                <a:gd name="T30" fmla="*/ 51 w 102"/>
                <a:gd name="T31" fmla="*/ 63 h 69"/>
                <a:gd name="T32" fmla="*/ 44 w 102"/>
                <a:gd name="T33" fmla="*/ 64 h 69"/>
                <a:gd name="T34" fmla="*/ 39 w 102"/>
                <a:gd name="T35" fmla="*/ 64 h 69"/>
                <a:gd name="T36" fmla="*/ 31 w 102"/>
                <a:gd name="T37" fmla="*/ 63 h 69"/>
                <a:gd name="T38" fmla="*/ 27 w 102"/>
                <a:gd name="T39" fmla="*/ 63 h 69"/>
                <a:gd name="T40" fmla="*/ 31 w 102"/>
                <a:gd name="T41" fmla="*/ 48 h 69"/>
                <a:gd name="T42" fmla="*/ 26 w 102"/>
                <a:gd name="T43" fmla="*/ 50 h 69"/>
                <a:gd name="T44" fmla="*/ 25 w 102"/>
                <a:gd name="T45" fmla="*/ 50 h 69"/>
                <a:gd name="T46" fmla="*/ 14 w 102"/>
                <a:gd name="T47" fmla="*/ 42 h 69"/>
                <a:gd name="T48" fmla="*/ 6 w 102"/>
                <a:gd name="T49" fmla="*/ 42 h 69"/>
                <a:gd name="T50" fmla="*/ 6 w 102"/>
                <a:gd name="T51" fmla="*/ 40 h 69"/>
                <a:gd name="T52" fmla="*/ 4 w 102"/>
                <a:gd name="T53" fmla="*/ 8 h 69"/>
                <a:gd name="T54" fmla="*/ 0 w 102"/>
                <a:gd name="T55" fmla="*/ 4 h 69"/>
                <a:gd name="T56" fmla="*/ 2 w 102"/>
                <a:gd name="T57" fmla="*/ 0 h 69"/>
                <a:gd name="T58" fmla="*/ 19 w 102"/>
                <a:gd name="T59" fmla="*/ 6 h 69"/>
                <a:gd name="T60" fmla="*/ 25 w 102"/>
                <a:gd name="T61" fmla="*/ 8 h 69"/>
                <a:gd name="T62" fmla="*/ 26 w 102"/>
                <a:gd name="T63" fmla="*/ 8 h 69"/>
                <a:gd name="T64" fmla="*/ 27 w 102"/>
                <a:gd name="T65" fmla="*/ 6 h 69"/>
                <a:gd name="T66" fmla="*/ 34 w 102"/>
                <a:gd name="T67" fmla="*/ 2 h 69"/>
                <a:gd name="T68" fmla="*/ 49 w 102"/>
                <a:gd name="T69" fmla="*/ 0 h 69"/>
                <a:gd name="T70" fmla="*/ 55 w 102"/>
                <a:gd name="T71" fmla="*/ 1 h 69"/>
                <a:gd name="T72" fmla="*/ 57 w 102"/>
                <a:gd name="T73" fmla="*/ 2 h 69"/>
                <a:gd name="T74" fmla="*/ 61 w 102"/>
                <a:gd name="T75" fmla="*/ 5 h 69"/>
                <a:gd name="T76" fmla="*/ 63 w 102"/>
                <a:gd name="T77" fmla="*/ 8 h 69"/>
                <a:gd name="T78" fmla="*/ 63 w 102"/>
                <a:gd name="T79" fmla="*/ 9 h 69"/>
                <a:gd name="T80" fmla="*/ 60 w 102"/>
                <a:gd name="T81" fmla="*/ 12 h 69"/>
                <a:gd name="T82" fmla="*/ 65 w 102"/>
                <a:gd name="T83" fmla="*/ 14 h 69"/>
                <a:gd name="T84" fmla="*/ 67 w 102"/>
                <a:gd name="T85" fmla="*/ 15 h 69"/>
                <a:gd name="T86" fmla="*/ 76 w 102"/>
                <a:gd name="T87" fmla="*/ 14 h 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2"/>
                <a:gd name="T133" fmla="*/ 0 h 69"/>
                <a:gd name="T134" fmla="*/ 102 w 102"/>
                <a:gd name="T135" fmla="*/ 69 h 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2" h="69">
                  <a:moveTo>
                    <a:pt x="76" y="14"/>
                  </a:moveTo>
                  <a:lnTo>
                    <a:pt x="73" y="19"/>
                  </a:lnTo>
                  <a:lnTo>
                    <a:pt x="74" y="30"/>
                  </a:lnTo>
                  <a:lnTo>
                    <a:pt x="69" y="35"/>
                  </a:lnTo>
                  <a:lnTo>
                    <a:pt x="89" y="38"/>
                  </a:lnTo>
                  <a:lnTo>
                    <a:pt x="98" y="47"/>
                  </a:lnTo>
                  <a:lnTo>
                    <a:pt x="98" y="52"/>
                  </a:lnTo>
                  <a:lnTo>
                    <a:pt x="102" y="60"/>
                  </a:lnTo>
                  <a:lnTo>
                    <a:pt x="93" y="69"/>
                  </a:lnTo>
                  <a:lnTo>
                    <a:pt x="78" y="68"/>
                  </a:lnTo>
                  <a:lnTo>
                    <a:pt x="73" y="61"/>
                  </a:lnTo>
                  <a:lnTo>
                    <a:pt x="65" y="63"/>
                  </a:lnTo>
                  <a:lnTo>
                    <a:pt x="59" y="64"/>
                  </a:lnTo>
                  <a:lnTo>
                    <a:pt x="56" y="65"/>
                  </a:lnTo>
                  <a:lnTo>
                    <a:pt x="55" y="64"/>
                  </a:lnTo>
                  <a:lnTo>
                    <a:pt x="51" y="63"/>
                  </a:lnTo>
                  <a:lnTo>
                    <a:pt x="44" y="64"/>
                  </a:lnTo>
                  <a:lnTo>
                    <a:pt x="39" y="64"/>
                  </a:lnTo>
                  <a:lnTo>
                    <a:pt x="31" y="63"/>
                  </a:lnTo>
                  <a:lnTo>
                    <a:pt x="27" y="63"/>
                  </a:lnTo>
                  <a:lnTo>
                    <a:pt x="31" y="48"/>
                  </a:lnTo>
                  <a:lnTo>
                    <a:pt x="26" y="50"/>
                  </a:lnTo>
                  <a:lnTo>
                    <a:pt x="25" y="50"/>
                  </a:lnTo>
                  <a:lnTo>
                    <a:pt x="14" y="42"/>
                  </a:lnTo>
                  <a:lnTo>
                    <a:pt x="6" y="42"/>
                  </a:lnTo>
                  <a:lnTo>
                    <a:pt x="6" y="40"/>
                  </a:lnTo>
                  <a:lnTo>
                    <a:pt x="4" y="8"/>
                  </a:lnTo>
                  <a:lnTo>
                    <a:pt x="0" y="4"/>
                  </a:lnTo>
                  <a:lnTo>
                    <a:pt x="2" y="0"/>
                  </a:lnTo>
                  <a:lnTo>
                    <a:pt x="19" y="6"/>
                  </a:lnTo>
                  <a:lnTo>
                    <a:pt x="25" y="8"/>
                  </a:lnTo>
                  <a:lnTo>
                    <a:pt x="26" y="8"/>
                  </a:lnTo>
                  <a:lnTo>
                    <a:pt x="27" y="6"/>
                  </a:lnTo>
                  <a:lnTo>
                    <a:pt x="34" y="2"/>
                  </a:lnTo>
                  <a:lnTo>
                    <a:pt x="49" y="0"/>
                  </a:lnTo>
                  <a:lnTo>
                    <a:pt x="55" y="1"/>
                  </a:lnTo>
                  <a:lnTo>
                    <a:pt x="57" y="2"/>
                  </a:lnTo>
                  <a:lnTo>
                    <a:pt x="61" y="5"/>
                  </a:lnTo>
                  <a:lnTo>
                    <a:pt x="63" y="8"/>
                  </a:lnTo>
                  <a:lnTo>
                    <a:pt x="63" y="9"/>
                  </a:lnTo>
                  <a:lnTo>
                    <a:pt x="60" y="12"/>
                  </a:lnTo>
                  <a:lnTo>
                    <a:pt x="65" y="14"/>
                  </a:lnTo>
                  <a:lnTo>
                    <a:pt x="67" y="15"/>
                  </a:lnTo>
                  <a:lnTo>
                    <a:pt x="76" y="1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90" name="Freeform 103"/>
            <p:cNvSpPr>
              <a:spLocks/>
            </p:cNvSpPr>
            <p:nvPr/>
          </p:nvSpPr>
          <p:spPr bwMode="auto">
            <a:xfrm>
              <a:off x="3718302" y="5252005"/>
              <a:ext cx="97323" cy="127526"/>
            </a:xfrm>
            <a:custGeom>
              <a:avLst/>
              <a:gdLst>
                <a:gd name="T0" fmla="*/ 48 w 62"/>
                <a:gd name="T1" fmla="*/ 29 h 81"/>
                <a:gd name="T2" fmla="*/ 62 w 62"/>
                <a:gd name="T3" fmla="*/ 47 h 81"/>
                <a:gd name="T4" fmla="*/ 59 w 62"/>
                <a:gd name="T5" fmla="*/ 51 h 81"/>
                <a:gd name="T6" fmla="*/ 59 w 62"/>
                <a:gd name="T7" fmla="*/ 52 h 81"/>
                <a:gd name="T8" fmla="*/ 55 w 62"/>
                <a:gd name="T9" fmla="*/ 56 h 81"/>
                <a:gd name="T10" fmla="*/ 54 w 62"/>
                <a:gd name="T11" fmla="*/ 69 h 81"/>
                <a:gd name="T12" fmla="*/ 50 w 62"/>
                <a:gd name="T13" fmla="*/ 71 h 81"/>
                <a:gd name="T14" fmla="*/ 34 w 62"/>
                <a:gd name="T15" fmla="*/ 77 h 81"/>
                <a:gd name="T16" fmla="*/ 31 w 62"/>
                <a:gd name="T17" fmla="*/ 80 h 81"/>
                <a:gd name="T18" fmla="*/ 29 w 62"/>
                <a:gd name="T19" fmla="*/ 81 h 81"/>
                <a:gd name="T20" fmla="*/ 8 w 62"/>
                <a:gd name="T21" fmla="*/ 75 h 81"/>
                <a:gd name="T22" fmla="*/ 3 w 62"/>
                <a:gd name="T23" fmla="*/ 66 h 81"/>
                <a:gd name="T24" fmla="*/ 1 w 62"/>
                <a:gd name="T25" fmla="*/ 54 h 81"/>
                <a:gd name="T26" fmla="*/ 1 w 62"/>
                <a:gd name="T27" fmla="*/ 50 h 81"/>
                <a:gd name="T28" fmla="*/ 0 w 62"/>
                <a:gd name="T29" fmla="*/ 41 h 81"/>
                <a:gd name="T30" fmla="*/ 0 w 62"/>
                <a:gd name="T31" fmla="*/ 39 h 81"/>
                <a:gd name="T32" fmla="*/ 4 w 62"/>
                <a:gd name="T33" fmla="*/ 34 h 81"/>
                <a:gd name="T34" fmla="*/ 4 w 62"/>
                <a:gd name="T35" fmla="*/ 34 h 81"/>
                <a:gd name="T36" fmla="*/ 1 w 62"/>
                <a:gd name="T37" fmla="*/ 30 h 81"/>
                <a:gd name="T38" fmla="*/ 7 w 62"/>
                <a:gd name="T39" fmla="*/ 29 h 81"/>
                <a:gd name="T40" fmla="*/ 12 w 62"/>
                <a:gd name="T41" fmla="*/ 25 h 81"/>
                <a:gd name="T42" fmla="*/ 12 w 62"/>
                <a:gd name="T43" fmla="*/ 17 h 81"/>
                <a:gd name="T44" fmla="*/ 5 w 62"/>
                <a:gd name="T45" fmla="*/ 5 h 81"/>
                <a:gd name="T46" fmla="*/ 7 w 62"/>
                <a:gd name="T47" fmla="*/ 4 h 81"/>
                <a:gd name="T48" fmla="*/ 8 w 62"/>
                <a:gd name="T49" fmla="*/ 3 h 81"/>
                <a:gd name="T50" fmla="*/ 9 w 62"/>
                <a:gd name="T51" fmla="*/ 1 h 81"/>
                <a:gd name="T52" fmla="*/ 12 w 62"/>
                <a:gd name="T53" fmla="*/ 0 h 81"/>
                <a:gd name="T54" fmla="*/ 26 w 62"/>
                <a:gd name="T55" fmla="*/ 7 h 81"/>
                <a:gd name="T56" fmla="*/ 48 w 62"/>
                <a:gd name="T57" fmla="*/ 29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81"/>
                <a:gd name="T89" fmla="*/ 62 w 62"/>
                <a:gd name="T90" fmla="*/ 81 h 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81">
                  <a:moveTo>
                    <a:pt x="48" y="29"/>
                  </a:moveTo>
                  <a:lnTo>
                    <a:pt x="62" y="47"/>
                  </a:lnTo>
                  <a:lnTo>
                    <a:pt x="59" y="51"/>
                  </a:lnTo>
                  <a:lnTo>
                    <a:pt x="59" y="52"/>
                  </a:lnTo>
                  <a:lnTo>
                    <a:pt x="55" y="56"/>
                  </a:lnTo>
                  <a:lnTo>
                    <a:pt x="54" y="69"/>
                  </a:lnTo>
                  <a:lnTo>
                    <a:pt x="50" y="71"/>
                  </a:lnTo>
                  <a:lnTo>
                    <a:pt x="34" y="77"/>
                  </a:lnTo>
                  <a:lnTo>
                    <a:pt x="31" y="80"/>
                  </a:lnTo>
                  <a:lnTo>
                    <a:pt x="29" y="81"/>
                  </a:lnTo>
                  <a:lnTo>
                    <a:pt x="8" y="75"/>
                  </a:lnTo>
                  <a:lnTo>
                    <a:pt x="3" y="66"/>
                  </a:lnTo>
                  <a:lnTo>
                    <a:pt x="1" y="54"/>
                  </a:lnTo>
                  <a:lnTo>
                    <a:pt x="1" y="50"/>
                  </a:lnTo>
                  <a:lnTo>
                    <a:pt x="0" y="41"/>
                  </a:lnTo>
                  <a:lnTo>
                    <a:pt x="0" y="39"/>
                  </a:lnTo>
                  <a:lnTo>
                    <a:pt x="4" y="34"/>
                  </a:lnTo>
                  <a:lnTo>
                    <a:pt x="1" y="30"/>
                  </a:lnTo>
                  <a:lnTo>
                    <a:pt x="7" y="29"/>
                  </a:lnTo>
                  <a:lnTo>
                    <a:pt x="12" y="25"/>
                  </a:lnTo>
                  <a:lnTo>
                    <a:pt x="12" y="17"/>
                  </a:lnTo>
                  <a:lnTo>
                    <a:pt x="5" y="5"/>
                  </a:lnTo>
                  <a:lnTo>
                    <a:pt x="7" y="4"/>
                  </a:lnTo>
                  <a:lnTo>
                    <a:pt x="8" y="3"/>
                  </a:lnTo>
                  <a:lnTo>
                    <a:pt x="9" y="1"/>
                  </a:lnTo>
                  <a:lnTo>
                    <a:pt x="12" y="0"/>
                  </a:lnTo>
                  <a:lnTo>
                    <a:pt x="26" y="7"/>
                  </a:lnTo>
                  <a:lnTo>
                    <a:pt x="48" y="2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91" name="Freeform 104"/>
            <p:cNvSpPr>
              <a:spLocks/>
            </p:cNvSpPr>
            <p:nvPr/>
          </p:nvSpPr>
          <p:spPr bwMode="auto">
            <a:xfrm>
              <a:off x="3784060" y="5059361"/>
              <a:ext cx="63129" cy="198071"/>
            </a:xfrm>
            <a:custGeom>
              <a:avLst/>
              <a:gdLst>
                <a:gd name="T0" fmla="*/ 38 w 39"/>
                <a:gd name="T1" fmla="*/ 49 h 124"/>
                <a:gd name="T2" fmla="*/ 34 w 39"/>
                <a:gd name="T3" fmla="*/ 78 h 124"/>
                <a:gd name="T4" fmla="*/ 39 w 39"/>
                <a:gd name="T5" fmla="*/ 99 h 124"/>
                <a:gd name="T6" fmla="*/ 39 w 39"/>
                <a:gd name="T7" fmla="*/ 99 h 124"/>
                <a:gd name="T8" fmla="*/ 39 w 39"/>
                <a:gd name="T9" fmla="*/ 103 h 124"/>
                <a:gd name="T10" fmla="*/ 38 w 39"/>
                <a:gd name="T11" fmla="*/ 110 h 124"/>
                <a:gd name="T12" fmla="*/ 34 w 39"/>
                <a:gd name="T13" fmla="*/ 120 h 124"/>
                <a:gd name="T14" fmla="*/ 34 w 39"/>
                <a:gd name="T15" fmla="*/ 120 h 124"/>
                <a:gd name="T16" fmla="*/ 27 w 39"/>
                <a:gd name="T17" fmla="*/ 124 h 124"/>
                <a:gd name="T18" fmla="*/ 21 w 39"/>
                <a:gd name="T19" fmla="*/ 120 h 124"/>
                <a:gd name="T20" fmla="*/ 20 w 39"/>
                <a:gd name="T21" fmla="*/ 119 h 124"/>
                <a:gd name="T22" fmla="*/ 18 w 39"/>
                <a:gd name="T23" fmla="*/ 117 h 124"/>
                <a:gd name="T24" fmla="*/ 14 w 39"/>
                <a:gd name="T25" fmla="*/ 119 h 124"/>
                <a:gd name="T26" fmla="*/ 6 w 39"/>
                <a:gd name="T27" fmla="*/ 121 h 124"/>
                <a:gd name="T28" fmla="*/ 0 w 39"/>
                <a:gd name="T29" fmla="*/ 110 h 124"/>
                <a:gd name="T30" fmla="*/ 3 w 39"/>
                <a:gd name="T31" fmla="*/ 110 h 124"/>
                <a:gd name="T32" fmla="*/ 5 w 39"/>
                <a:gd name="T33" fmla="*/ 108 h 124"/>
                <a:gd name="T34" fmla="*/ 9 w 39"/>
                <a:gd name="T35" fmla="*/ 108 h 124"/>
                <a:gd name="T36" fmla="*/ 10 w 39"/>
                <a:gd name="T37" fmla="*/ 111 h 124"/>
                <a:gd name="T38" fmla="*/ 13 w 39"/>
                <a:gd name="T39" fmla="*/ 107 h 124"/>
                <a:gd name="T40" fmla="*/ 16 w 39"/>
                <a:gd name="T41" fmla="*/ 103 h 124"/>
                <a:gd name="T42" fmla="*/ 17 w 39"/>
                <a:gd name="T43" fmla="*/ 100 h 124"/>
                <a:gd name="T44" fmla="*/ 16 w 39"/>
                <a:gd name="T45" fmla="*/ 69 h 124"/>
                <a:gd name="T46" fmla="*/ 21 w 39"/>
                <a:gd name="T47" fmla="*/ 56 h 124"/>
                <a:gd name="T48" fmla="*/ 12 w 39"/>
                <a:gd name="T49" fmla="*/ 35 h 124"/>
                <a:gd name="T50" fmla="*/ 9 w 39"/>
                <a:gd name="T51" fmla="*/ 17 h 124"/>
                <a:gd name="T52" fmla="*/ 8 w 39"/>
                <a:gd name="T53" fmla="*/ 0 h 124"/>
                <a:gd name="T54" fmla="*/ 20 w 39"/>
                <a:gd name="T55" fmla="*/ 25 h 124"/>
                <a:gd name="T56" fmla="*/ 24 w 39"/>
                <a:gd name="T57" fmla="*/ 32 h 124"/>
                <a:gd name="T58" fmla="*/ 38 w 39"/>
                <a:gd name="T59" fmla="*/ 49 h 1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
                <a:gd name="T91" fmla="*/ 0 h 124"/>
                <a:gd name="T92" fmla="*/ 39 w 39"/>
                <a:gd name="T93" fmla="*/ 124 h 1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 h="124">
                  <a:moveTo>
                    <a:pt x="38" y="49"/>
                  </a:moveTo>
                  <a:lnTo>
                    <a:pt x="34" y="78"/>
                  </a:lnTo>
                  <a:lnTo>
                    <a:pt x="39" y="99"/>
                  </a:lnTo>
                  <a:lnTo>
                    <a:pt x="39" y="103"/>
                  </a:lnTo>
                  <a:lnTo>
                    <a:pt x="38" y="110"/>
                  </a:lnTo>
                  <a:lnTo>
                    <a:pt x="34" y="120"/>
                  </a:lnTo>
                  <a:lnTo>
                    <a:pt x="27" y="124"/>
                  </a:lnTo>
                  <a:lnTo>
                    <a:pt x="21" y="120"/>
                  </a:lnTo>
                  <a:lnTo>
                    <a:pt x="20" y="119"/>
                  </a:lnTo>
                  <a:lnTo>
                    <a:pt x="18" y="117"/>
                  </a:lnTo>
                  <a:lnTo>
                    <a:pt x="14" y="119"/>
                  </a:lnTo>
                  <a:lnTo>
                    <a:pt x="6" y="121"/>
                  </a:lnTo>
                  <a:lnTo>
                    <a:pt x="0" y="110"/>
                  </a:lnTo>
                  <a:lnTo>
                    <a:pt x="3" y="110"/>
                  </a:lnTo>
                  <a:lnTo>
                    <a:pt x="5" y="108"/>
                  </a:lnTo>
                  <a:lnTo>
                    <a:pt x="9" y="108"/>
                  </a:lnTo>
                  <a:lnTo>
                    <a:pt x="10" y="111"/>
                  </a:lnTo>
                  <a:lnTo>
                    <a:pt x="13" y="107"/>
                  </a:lnTo>
                  <a:lnTo>
                    <a:pt x="16" y="103"/>
                  </a:lnTo>
                  <a:lnTo>
                    <a:pt x="17" y="100"/>
                  </a:lnTo>
                  <a:lnTo>
                    <a:pt x="16" y="69"/>
                  </a:lnTo>
                  <a:lnTo>
                    <a:pt x="21" y="56"/>
                  </a:lnTo>
                  <a:lnTo>
                    <a:pt x="12" y="35"/>
                  </a:lnTo>
                  <a:lnTo>
                    <a:pt x="9" y="17"/>
                  </a:lnTo>
                  <a:lnTo>
                    <a:pt x="8" y="0"/>
                  </a:lnTo>
                  <a:lnTo>
                    <a:pt x="20" y="25"/>
                  </a:lnTo>
                  <a:lnTo>
                    <a:pt x="24" y="32"/>
                  </a:lnTo>
                  <a:lnTo>
                    <a:pt x="38" y="4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92" name="Freeform 105"/>
            <p:cNvSpPr>
              <a:spLocks/>
            </p:cNvSpPr>
            <p:nvPr/>
          </p:nvSpPr>
          <p:spPr bwMode="auto">
            <a:xfrm>
              <a:off x="3794581" y="5246579"/>
              <a:ext cx="123628" cy="143806"/>
            </a:xfrm>
            <a:custGeom>
              <a:avLst/>
              <a:gdLst>
                <a:gd name="T0" fmla="*/ 28 w 78"/>
                <a:gd name="T1" fmla="*/ 3 h 91"/>
                <a:gd name="T2" fmla="*/ 28 w 78"/>
                <a:gd name="T3" fmla="*/ 3 h 91"/>
                <a:gd name="T4" fmla="*/ 31 w 78"/>
                <a:gd name="T5" fmla="*/ 3 h 91"/>
                <a:gd name="T6" fmla="*/ 35 w 78"/>
                <a:gd name="T7" fmla="*/ 4 h 91"/>
                <a:gd name="T8" fmla="*/ 36 w 78"/>
                <a:gd name="T9" fmla="*/ 4 h 91"/>
                <a:gd name="T10" fmla="*/ 37 w 78"/>
                <a:gd name="T11" fmla="*/ 4 h 91"/>
                <a:gd name="T12" fmla="*/ 40 w 78"/>
                <a:gd name="T13" fmla="*/ 11 h 91"/>
                <a:gd name="T14" fmla="*/ 49 w 78"/>
                <a:gd name="T15" fmla="*/ 12 h 91"/>
                <a:gd name="T16" fmla="*/ 52 w 78"/>
                <a:gd name="T17" fmla="*/ 16 h 91"/>
                <a:gd name="T18" fmla="*/ 54 w 78"/>
                <a:gd name="T19" fmla="*/ 18 h 91"/>
                <a:gd name="T20" fmla="*/ 55 w 78"/>
                <a:gd name="T21" fmla="*/ 21 h 91"/>
                <a:gd name="T22" fmla="*/ 75 w 78"/>
                <a:gd name="T23" fmla="*/ 36 h 91"/>
                <a:gd name="T24" fmla="*/ 75 w 78"/>
                <a:gd name="T25" fmla="*/ 38 h 91"/>
                <a:gd name="T26" fmla="*/ 75 w 78"/>
                <a:gd name="T27" fmla="*/ 41 h 91"/>
                <a:gd name="T28" fmla="*/ 75 w 78"/>
                <a:gd name="T29" fmla="*/ 44 h 91"/>
                <a:gd name="T30" fmla="*/ 76 w 78"/>
                <a:gd name="T31" fmla="*/ 58 h 91"/>
                <a:gd name="T32" fmla="*/ 78 w 78"/>
                <a:gd name="T33" fmla="*/ 61 h 91"/>
                <a:gd name="T34" fmla="*/ 78 w 78"/>
                <a:gd name="T35" fmla="*/ 61 h 91"/>
                <a:gd name="T36" fmla="*/ 78 w 78"/>
                <a:gd name="T37" fmla="*/ 63 h 91"/>
                <a:gd name="T38" fmla="*/ 78 w 78"/>
                <a:gd name="T39" fmla="*/ 65 h 91"/>
                <a:gd name="T40" fmla="*/ 74 w 78"/>
                <a:gd name="T41" fmla="*/ 59 h 91"/>
                <a:gd name="T42" fmla="*/ 63 w 78"/>
                <a:gd name="T43" fmla="*/ 63 h 91"/>
                <a:gd name="T44" fmla="*/ 63 w 78"/>
                <a:gd name="T45" fmla="*/ 76 h 91"/>
                <a:gd name="T46" fmla="*/ 58 w 78"/>
                <a:gd name="T47" fmla="*/ 78 h 91"/>
                <a:gd name="T48" fmla="*/ 50 w 78"/>
                <a:gd name="T49" fmla="*/ 79 h 91"/>
                <a:gd name="T50" fmla="*/ 38 w 78"/>
                <a:gd name="T51" fmla="*/ 75 h 91"/>
                <a:gd name="T52" fmla="*/ 36 w 78"/>
                <a:gd name="T53" fmla="*/ 91 h 91"/>
                <a:gd name="T54" fmla="*/ 28 w 78"/>
                <a:gd name="T55" fmla="*/ 84 h 91"/>
                <a:gd name="T56" fmla="*/ 24 w 78"/>
                <a:gd name="T57" fmla="*/ 80 h 91"/>
                <a:gd name="T58" fmla="*/ 23 w 78"/>
                <a:gd name="T59" fmla="*/ 80 h 91"/>
                <a:gd name="T60" fmla="*/ 23 w 78"/>
                <a:gd name="T61" fmla="*/ 79 h 91"/>
                <a:gd name="T62" fmla="*/ 19 w 78"/>
                <a:gd name="T63" fmla="*/ 78 h 91"/>
                <a:gd name="T64" fmla="*/ 21 w 78"/>
                <a:gd name="T65" fmla="*/ 62 h 91"/>
                <a:gd name="T66" fmla="*/ 14 w 78"/>
                <a:gd name="T67" fmla="*/ 50 h 91"/>
                <a:gd name="T68" fmla="*/ 0 w 78"/>
                <a:gd name="T69" fmla="*/ 32 h 91"/>
                <a:gd name="T70" fmla="*/ 3 w 78"/>
                <a:gd name="T71" fmla="*/ 23 h 91"/>
                <a:gd name="T72" fmla="*/ 0 w 78"/>
                <a:gd name="T73" fmla="*/ 4 h 91"/>
                <a:gd name="T74" fmla="*/ 8 w 78"/>
                <a:gd name="T75" fmla="*/ 2 h 91"/>
                <a:gd name="T76" fmla="*/ 12 w 78"/>
                <a:gd name="T77" fmla="*/ 0 h 91"/>
                <a:gd name="T78" fmla="*/ 14 w 78"/>
                <a:gd name="T79" fmla="*/ 2 h 91"/>
                <a:gd name="T80" fmla="*/ 15 w 78"/>
                <a:gd name="T81" fmla="*/ 3 h 91"/>
                <a:gd name="T82" fmla="*/ 21 w 78"/>
                <a:gd name="T83" fmla="*/ 7 h 91"/>
                <a:gd name="T84" fmla="*/ 28 w 78"/>
                <a:gd name="T85" fmla="*/ 3 h 91"/>
                <a:gd name="T86" fmla="*/ 28 w 78"/>
                <a:gd name="T87" fmla="*/ 3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
                <a:gd name="T133" fmla="*/ 0 h 91"/>
                <a:gd name="T134" fmla="*/ 78 w 78"/>
                <a:gd name="T135" fmla="*/ 91 h 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 h="91">
                  <a:moveTo>
                    <a:pt x="28" y="3"/>
                  </a:moveTo>
                  <a:lnTo>
                    <a:pt x="28" y="3"/>
                  </a:lnTo>
                  <a:lnTo>
                    <a:pt x="31" y="3"/>
                  </a:lnTo>
                  <a:lnTo>
                    <a:pt x="35" y="4"/>
                  </a:lnTo>
                  <a:lnTo>
                    <a:pt x="36" y="4"/>
                  </a:lnTo>
                  <a:lnTo>
                    <a:pt x="37" y="4"/>
                  </a:lnTo>
                  <a:lnTo>
                    <a:pt x="40" y="11"/>
                  </a:lnTo>
                  <a:lnTo>
                    <a:pt x="49" y="12"/>
                  </a:lnTo>
                  <a:lnTo>
                    <a:pt x="52" y="16"/>
                  </a:lnTo>
                  <a:lnTo>
                    <a:pt x="54" y="18"/>
                  </a:lnTo>
                  <a:lnTo>
                    <a:pt x="55" y="21"/>
                  </a:lnTo>
                  <a:lnTo>
                    <a:pt x="75" y="36"/>
                  </a:lnTo>
                  <a:lnTo>
                    <a:pt x="75" y="38"/>
                  </a:lnTo>
                  <a:lnTo>
                    <a:pt x="75" y="41"/>
                  </a:lnTo>
                  <a:lnTo>
                    <a:pt x="75" y="44"/>
                  </a:lnTo>
                  <a:lnTo>
                    <a:pt x="76" y="58"/>
                  </a:lnTo>
                  <a:lnTo>
                    <a:pt x="78" y="61"/>
                  </a:lnTo>
                  <a:lnTo>
                    <a:pt x="78" y="63"/>
                  </a:lnTo>
                  <a:lnTo>
                    <a:pt x="78" y="65"/>
                  </a:lnTo>
                  <a:lnTo>
                    <a:pt x="74" y="59"/>
                  </a:lnTo>
                  <a:lnTo>
                    <a:pt x="63" y="63"/>
                  </a:lnTo>
                  <a:lnTo>
                    <a:pt x="63" y="76"/>
                  </a:lnTo>
                  <a:lnTo>
                    <a:pt x="58" y="78"/>
                  </a:lnTo>
                  <a:lnTo>
                    <a:pt x="50" y="79"/>
                  </a:lnTo>
                  <a:lnTo>
                    <a:pt x="38" y="75"/>
                  </a:lnTo>
                  <a:lnTo>
                    <a:pt x="36" y="91"/>
                  </a:lnTo>
                  <a:lnTo>
                    <a:pt x="28" y="84"/>
                  </a:lnTo>
                  <a:lnTo>
                    <a:pt x="24" y="80"/>
                  </a:lnTo>
                  <a:lnTo>
                    <a:pt x="23" y="80"/>
                  </a:lnTo>
                  <a:lnTo>
                    <a:pt x="23" y="79"/>
                  </a:lnTo>
                  <a:lnTo>
                    <a:pt x="19" y="78"/>
                  </a:lnTo>
                  <a:lnTo>
                    <a:pt x="21" y="62"/>
                  </a:lnTo>
                  <a:lnTo>
                    <a:pt x="14" y="50"/>
                  </a:lnTo>
                  <a:lnTo>
                    <a:pt x="0" y="32"/>
                  </a:lnTo>
                  <a:lnTo>
                    <a:pt x="3" y="23"/>
                  </a:lnTo>
                  <a:lnTo>
                    <a:pt x="0" y="4"/>
                  </a:lnTo>
                  <a:lnTo>
                    <a:pt x="8" y="2"/>
                  </a:lnTo>
                  <a:lnTo>
                    <a:pt x="12" y="0"/>
                  </a:lnTo>
                  <a:lnTo>
                    <a:pt x="14" y="2"/>
                  </a:lnTo>
                  <a:lnTo>
                    <a:pt x="15" y="3"/>
                  </a:lnTo>
                  <a:lnTo>
                    <a:pt x="21" y="7"/>
                  </a:lnTo>
                  <a:lnTo>
                    <a:pt x="28" y="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93" name="Freeform 106"/>
            <p:cNvSpPr>
              <a:spLocks/>
            </p:cNvSpPr>
            <p:nvPr/>
          </p:nvSpPr>
          <p:spPr bwMode="auto">
            <a:xfrm>
              <a:off x="3884014" y="5431084"/>
              <a:ext cx="84172" cy="138380"/>
            </a:xfrm>
            <a:custGeom>
              <a:avLst/>
              <a:gdLst>
                <a:gd name="T0" fmla="*/ 42 w 53"/>
                <a:gd name="T1" fmla="*/ 6 h 87"/>
                <a:gd name="T2" fmla="*/ 52 w 53"/>
                <a:gd name="T3" fmla="*/ 22 h 87"/>
                <a:gd name="T4" fmla="*/ 53 w 53"/>
                <a:gd name="T5" fmla="*/ 27 h 87"/>
                <a:gd name="T6" fmla="*/ 53 w 53"/>
                <a:gd name="T7" fmla="*/ 31 h 87"/>
                <a:gd name="T8" fmla="*/ 51 w 53"/>
                <a:gd name="T9" fmla="*/ 44 h 87"/>
                <a:gd name="T10" fmla="*/ 51 w 53"/>
                <a:gd name="T11" fmla="*/ 46 h 87"/>
                <a:gd name="T12" fmla="*/ 48 w 53"/>
                <a:gd name="T13" fmla="*/ 48 h 87"/>
                <a:gd name="T14" fmla="*/ 48 w 53"/>
                <a:gd name="T15" fmla="*/ 51 h 87"/>
                <a:gd name="T16" fmla="*/ 50 w 53"/>
                <a:gd name="T17" fmla="*/ 55 h 87"/>
                <a:gd name="T18" fmla="*/ 51 w 53"/>
                <a:gd name="T19" fmla="*/ 55 h 87"/>
                <a:gd name="T20" fmla="*/ 51 w 53"/>
                <a:gd name="T21" fmla="*/ 57 h 87"/>
                <a:gd name="T22" fmla="*/ 47 w 53"/>
                <a:gd name="T23" fmla="*/ 65 h 87"/>
                <a:gd name="T24" fmla="*/ 48 w 53"/>
                <a:gd name="T25" fmla="*/ 69 h 87"/>
                <a:gd name="T26" fmla="*/ 48 w 53"/>
                <a:gd name="T27" fmla="*/ 72 h 87"/>
                <a:gd name="T28" fmla="*/ 50 w 53"/>
                <a:gd name="T29" fmla="*/ 77 h 87"/>
                <a:gd name="T30" fmla="*/ 39 w 53"/>
                <a:gd name="T31" fmla="*/ 82 h 87"/>
                <a:gd name="T32" fmla="*/ 33 w 53"/>
                <a:gd name="T33" fmla="*/ 87 h 87"/>
                <a:gd name="T34" fmla="*/ 23 w 53"/>
                <a:gd name="T35" fmla="*/ 72 h 87"/>
                <a:gd name="T36" fmla="*/ 8 w 53"/>
                <a:gd name="T37" fmla="*/ 56 h 87"/>
                <a:gd name="T38" fmla="*/ 6 w 53"/>
                <a:gd name="T39" fmla="*/ 53 h 87"/>
                <a:gd name="T40" fmla="*/ 5 w 53"/>
                <a:gd name="T41" fmla="*/ 52 h 87"/>
                <a:gd name="T42" fmla="*/ 6 w 53"/>
                <a:gd name="T43" fmla="*/ 46 h 87"/>
                <a:gd name="T44" fmla="*/ 9 w 53"/>
                <a:gd name="T45" fmla="*/ 32 h 87"/>
                <a:gd name="T46" fmla="*/ 10 w 53"/>
                <a:gd name="T47" fmla="*/ 27 h 87"/>
                <a:gd name="T48" fmla="*/ 1 w 53"/>
                <a:gd name="T49" fmla="*/ 19 h 87"/>
                <a:gd name="T50" fmla="*/ 5 w 53"/>
                <a:gd name="T51" fmla="*/ 17 h 87"/>
                <a:gd name="T52" fmla="*/ 8 w 53"/>
                <a:gd name="T53" fmla="*/ 15 h 87"/>
                <a:gd name="T54" fmla="*/ 10 w 53"/>
                <a:gd name="T55" fmla="*/ 15 h 87"/>
                <a:gd name="T56" fmla="*/ 12 w 53"/>
                <a:gd name="T57" fmla="*/ 17 h 87"/>
                <a:gd name="T58" fmla="*/ 14 w 53"/>
                <a:gd name="T59" fmla="*/ 15 h 87"/>
                <a:gd name="T60" fmla="*/ 13 w 53"/>
                <a:gd name="T61" fmla="*/ 0 h 87"/>
                <a:gd name="T62" fmla="*/ 25 w 53"/>
                <a:gd name="T63" fmla="*/ 4 h 87"/>
                <a:gd name="T64" fmla="*/ 30 w 53"/>
                <a:gd name="T65" fmla="*/ 2 h 87"/>
                <a:gd name="T66" fmla="*/ 35 w 53"/>
                <a:gd name="T67" fmla="*/ 2 h 87"/>
                <a:gd name="T68" fmla="*/ 38 w 53"/>
                <a:gd name="T69" fmla="*/ 4 h 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87"/>
                <a:gd name="T107" fmla="*/ 53 w 53"/>
                <a:gd name="T108" fmla="*/ 87 h 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87">
                  <a:moveTo>
                    <a:pt x="39" y="5"/>
                  </a:moveTo>
                  <a:lnTo>
                    <a:pt x="42" y="6"/>
                  </a:lnTo>
                  <a:lnTo>
                    <a:pt x="51" y="21"/>
                  </a:lnTo>
                  <a:lnTo>
                    <a:pt x="52" y="22"/>
                  </a:lnTo>
                  <a:lnTo>
                    <a:pt x="52" y="26"/>
                  </a:lnTo>
                  <a:lnTo>
                    <a:pt x="53" y="27"/>
                  </a:lnTo>
                  <a:lnTo>
                    <a:pt x="53" y="28"/>
                  </a:lnTo>
                  <a:lnTo>
                    <a:pt x="53" y="31"/>
                  </a:lnTo>
                  <a:lnTo>
                    <a:pt x="48" y="36"/>
                  </a:lnTo>
                  <a:lnTo>
                    <a:pt x="51" y="44"/>
                  </a:lnTo>
                  <a:lnTo>
                    <a:pt x="51" y="46"/>
                  </a:lnTo>
                  <a:lnTo>
                    <a:pt x="50" y="46"/>
                  </a:lnTo>
                  <a:lnTo>
                    <a:pt x="48" y="48"/>
                  </a:lnTo>
                  <a:lnTo>
                    <a:pt x="47" y="49"/>
                  </a:lnTo>
                  <a:lnTo>
                    <a:pt x="48" y="51"/>
                  </a:lnTo>
                  <a:lnTo>
                    <a:pt x="50" y="53"/>
                  </a:lnTo>
                  <a:lnTo>
                    <a:pt x="50" y="55"/>
                  </a:lnTo>
                  <a:lnTo>
                    <a:pt x="51" y="55"/>
                  </a:lnTo>
                  <a:lnTo>
                    <a:pt x="51" y="56"/>
                  </a:lnTo>
                  <a:lnTo>
                    <a:pt x="51" y="57"/>
                  </a:lnTo>
                  <a:lnTo>
                    <a:pt x="51" y="60"/>
                  </a:lnTo>
                  <a:lnTo>
                    <a:pt x="47" y="65"/>
                  </a:lnTo>
                  <a:lnTo>
                    <a:pt x="48" y="66"/>
                  </a:lnTo>
                  <a:lnTo>
                    <a:pt x="48" y="69"/>
                  </a:lnTo>
                  <a:lnTo>
                    <a:pt x="48" y="72"/>
                  </a:lnTo>
                  <a:lnTo>
                    <a:pt x="48" y="76"/>
                  </a:lnTo>
                  <a:lnTo>
                    <a:pt x="50" y="77"/>
                  </a:lnTo>
                  <a:lnTo>
                    <a:pt x="48" y="81"/>
                  </a:lnTo>
                  <a:lnTo>
                    <a:pt x="39" y="82"/>
                  </a:lnTo>
                  <a:lnTo>
                    <a:pt x="36" y="86"/>
                  </a:lnTo>
                  <a:lnTo>
                    <a:pt x="33" y="87"/>
                  </a:lnTo>
                  <a:lnTo>
                    <a:pt x="29" y="74"/>
                  </a:lnTo>
                  <a:lnTo>
                    <a:pt x="23" y="72"/>
                  </a:lnTo>
                  <a:lnTo>
                    <a:pt x="22" y="70"/>
                  </a:lnTo>
                  <a:lnTo>
                    <a:pt x="8" y="56"/>
                  </a:lnTo>
                  <a:lnTo>
                    <a:pt x="8" y="53"/>
                  </a:lnTo>
                  <a:lnTo>
                    <a:pt x="6" y="53"/>
                  </a:lnTo>
                  <a:lnTo>
                    <a:pt x="6" y="52"/>
                  </a:lnTo>
                  <a:lnTo>
                    <a:pt x="5" y="52"/>
                  </a:lnTo>
                  <a:lnTo>
                    <a:pt x="6" y="47"/>
                  </a:lnTo>
                  <a:lnTo>
                    <a:pt x="6" y="46"/>
                  </a:lnTo>
                  <a:lnTo>
                    <a:pt x="8" y="40"/>
                  </a:lnTo>
                  <a:lnTo>
                    <a:pt x="9" y="32"/>
                  </a:lnTo>
                  <a:lnTo>
                    <a:pt x="9" y="31"/>
                  </a:lnTo>
                  <a:lnTo>
                    <a:pt x="10" y="27"/>
                  </a:lnTo>
                  <a:lnTo>
                    <a:pt x="0" y="19"/>
                  </a:lnTo>
                  <a:lnTo>
                    <a:pt x="1" y="19"/>
                  </a:lnTo>
                  <a:lnTo>
                    <a:pt x="2" y="18"/>
                  </a:lnTo>
                  <a:lnTo>
                    <a:pt x="5" y="17"/>
                  </a:lnTo>
                  <a:lnTo>
                    <a:pt x="8" y="15"/>
                  </a:lnTo>
                  <a:lnTo>
                    <a:pt x="9" y="15"/>
                  </a:lnTo>
                  <a:lnTo>
                    <a:pt x="10" y="15"/>
                  </a:lnTo>
                  <a:lnTo>
                    <a:pt x="12" y="18"/>
                  </a:lnTo>
                  <a:lnTo>
                    <a:pt x="12" y="17"/>
                  </a:lnTo>
                  <a:lnTo>
                    <a:pt x="14" y="15"/>
                  </a:lnTo>
                  <a:lnTo>
                    <a:pt x="14" y="9"/>
                  </a:lnTo>
                  <a:lnTo>
                    <a:pt x="13" y="0"/>
                  </a:lnTo>
                  <a:lnTo>
                    <a:pt x="25" y="4"/>
                  </a:lnTo>
                  <a:lnTo>
                    <a:pt x="27" y="5"/>
                  </a:lnTo>
                  <a:lnTo>
                    <a:pt x="30" y="2"/>
                  </a:lnTo>
                  <a:lnTo>
                    <a:pt x="33" y="0"/>
                  </a:lnTo>
                  <a:lnTo>
                    <a:pt x="35" y="2"/>
                  </a:lnTo>
                  <a:lnTo>
                    <a:pt x="38" y="2"/>
                  </a:lnTo>
                  <a:lnTo>
                    <a:pt x="38" y="4"/>
                  </a:lnTo>
                  <a:lnTo>
                    <a:pt x="39" y="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94" name="Freeform 107"/>
            <p:cNvSpPr>
              <a:spLocks/>
            </p:cNvSpPr>
            <p:nvPr/>
          </p:nvSpPr>
          <p:spPr bwMode="auto">
            <a:xfrm>
              <a:off x="3839298" y="5138046"/>
              <a:ext cx="78911" cy="165513"/>
            </a:xfrm>
            <a:custGeom>
              <a:avLst/>
              <a:gdLst>
                <a:gd name="T0" fmla="*/ 10 w 50"/>
                <a:gd name="T1" fmla="*/ 11 h 104"/>
                <a:gd name="T2" fmla="*/ 24 w 50"/>
                <a:gd name="T3" fmla="*/ 31 h 104"/>
                <a:gd name="T4" fmla="*/ 29 w 50"/>
                <a:gd name="T5" fmla="*/ 45 h 104"/>
                <a:gd name="T6" fmla="*/ 29 w 50"/>
                <a:gd name="T7" fmla="*/ 48 h 104"/>
                <a:gd name="T8" fmla="*/ 30 w 50"/>
                <a:gd name="T9" fmla="*/ 50 h 104"/>
                <a:gd name="T10" fmla="*/ 35 w 50"/>
                <a:gd name="T11" fmla="*/ 75 h 104"/>
                <a:gd name="T12" fmla="*/ 43 w 50"/>
                <a:gd name="T13" fmla="*/ 79 h 104"/>
                <a:gd name="T14" fmla="*/ 48 w 50"/>
                <a:gd name="T15" fmla="*/ 86 h 104"/>
                <a:gd name="T16" fmla="*/ 48 w 50"/>
                <a:gd name="T17" fmla="*/ 92 h 104"/>
                <a:gd name="T18" fmla="*/ 47 w 50"/>
                <a:gd name="T19" fmla="*/ 95 h 104"/>
                <a:gd name="T20" fmla="*/ 50 w 50"/>
                <a:gd name="T21" fmla="*/ 99 h 104"/>
                <a:gd name="T22" fmla="*/ 48 w 50"/>
                <a:gd name="T23" fmla="*/ 101 h 104"/>
                <a:gd name="T24" fmla="*/ 47 w 50"/>
                <a:gd name="T25" fmla="*/ 103 h 104"/>
                <a:gd name="T26" fmla="*/ 47 w 50"/>
                <a:gd name="T27" fmla="*/ 104 h 104"/>
                <a:gd name="T28" fmla="*/ 27 w 50"/>
                <a:gd name="T29" fmla="*/ 89 h 104"/>
                <a:gd name="T30" fmla="*/ 26 w 50"/>
                <a:gd name="T31" fmla="*/ 86 h 104"/>
                <a:gd name="T32" fmla="*/ 24 w 50"/>
                <a:gd name="T33" fmla="*/ 84 h 104"/>
                <a:gd name="T34" fmla="*/ 21 w 50"/>
                <a:gd name="T35" fmla="*/ 80 h 104"/>
                <a:gd name="T36" fmla="*/ 12 w 50"/>
                <a:gd name="T37" fmla="*/ 79 h 104"/>
                <a:gd name="T38" fmla="*/ 9 w 50"/>
                <a:gd name="T39" fmla="*/ 72 h 104"/>
                <a:gd name="T40" fmla="*/ 8 w 50"/>
                <a:gd name="T41" fmla="*/ 72 h 104"/>
                <a:gd name="T42" fmla="*/ 7 w 50"/>
                <a:gd name="T43" fmla="*/ 72 h 104"/>
                <a:gd name="T44" fmla="*/ 3 w 50"/>
                <a:gd name="T45" fmla="*/ 71 h 104"/>
                <a:gd name="T46" fmla="*/ 0 w 50"/>
                <a:gd name="T47" fmla="*/ 71 h 104"/>
                <a:gd name="T48" fmla="*/ 0 w 50"/>
                <a:gd name="T49" fmla="*/ 71 h 104"/>
                <a:gd name="T50" fmla="*/ 4 w 50"/>
                <a:gd name="T51" fmla="*/ 61 h 104"/>
                <a:gd name="T52" fmla="*/ 5 w 50"/>
                <a:gd name="T53" fmla="*/ 54 h 104"/>
                <a:gd name="T54" fmla="*/ 5 w 50"/>
                <a:gd name="T55" fmla="*/ 50 h 104"/>
                <a:gd name="T56" fmla="*/ 5 w 50"/>
                <a:gd name="T57" fmla="*/ 50 h 104"/>
                <a:gd name="T58" fmla="*/ 0 w 50"/>
                <a:gd name="T59" fmla="*/ 29 h 104"/>
                <a:gd name="T60" fmla="*/ 4 w 50"/>
                <a:gd name="T61" fmla="*/ 0 h 104"/>
                <a:gd name="T62" fmla="*/ 10 w 50"/>
                <a:gd name="T63" fmla="*/ 11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104"/>
                <a:gd name="T98" fmla="*/ 50 w 50"/>
                <a:gd name="T99" fmla="*/ 104 h 1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104">
                  <a:moveTo>
                    <a:pt x="10" y="11"/>
                  </a:moveTo>
                  <a:lnTo>
                    <a:pt x="24" y="31"/>
                  </a:lnTo>
                  <a:lnTo>
                    <a:pt x="29" y="45"/>
                  </a:lnTo>
                  <a:lnTo>
                    <a:pt x="29" y="48"/>
                  </a:lnTo>
                  <a:lnTo>
                    <a:pt x="30" y="50"/>
                  </a:lnTo>
                  <a:lnTo>
                    <a:pt x="35" y="75"/>
                  </a:lnTo>
                  <a:lnTo>
                    <a:pt x="43" y="79"/>
                  </a:lnTo>
                  <a:lnTo>
                    <a:pt x="48" y="86"/>
                  </a:lnTo>
                  <a:lnTo>
                    <a:pt x="48" y="92"/>
                  </a:lnTo>
                  <a:lnTo>
                    <a:pt x="47" y="95"/>
                  </a:lnTo>
                  <a:lnTo>
                    <a:pt x="50" y="99"/>
                  </a:lnTo>
                  <a:lnTo>
                    <a:pt x="48" y="101"/>
                  </a:lnTo>
                  <a:lnTo>
                    <a:pt x="47" y="103"/>
                  </a:lnTo>
                  <a:lnTo>
                    <a:pt x="47" y="104"/>
                  </a:lnTo>
                  <a:lnTo>
                    <a:pt x="27" y="89"/>
                  </a:lnTo>
                  <a:lnTo>
                    <a:pt x="26" y="86"/>
                  </a:lnTo>
                  <a:lnTo>
                    <a:pt x="24" y="84"/>
                  </a:lnTo>
                  <a:lnTo>
                    <a:pt x="21" y="80"/>
                  </a:lnTo>
                  <a:lnTo>
                    <a:pt x="12" y="79"/>
                  </a:lnTo>
                  <a:lnTo>
                    <a:pt x="9" y="72"/>
                  </a:lnTo>
                  <a:lnTo>
                    <a:pt x="8" y="72"/>
                  </a:lnTo>
                  <a:lnTo>
                    <a:pt x="7" y="72"/>
                  </a:lnTo>
                  <a:lnTo>
                    <a:pt x="3" y="71"/>
                  </a:lnTo>
                  <a:lnTo>
                    <a:pt x="0" y="71"/>
                  </a:lnTo>
                  <a:lnTo>
                    <a:pt x="4" y="61"/>
                  </a:lnTo>
                  <a:lnTo>
                    <a:pt x="5" y="54"/>
                  </a:lnTo>
                  <a:lnTo>
                    <a:pt x="5" y="50"/>
                  </a:lnTo>
                  <a:lnTo>
                    <a:pt x="0" y="29"/>
                  </a:lnTo>
                  <a:lnTo>
                    <a:pt x="4" y="0"/>
                  </a:lnTo>
                  <a:lnTo>
                    <a:pt x="10" y="1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95" name="Freeform 108"/>
            <p:cNvSpPr>
              <a:spLocks/>
            </p:cNvSpPr>
            <p:nvPr/>
          </p:nvSpPr>
          <p:spPr bwMode="auto">
            <a:xfrm>
              <a:off x="3855081" y="5081068"/>
              <a:ext cx="176234" cy="192644"/>
            </a:xfrm>
            <a:custGeom>
              <a:avLst/>
              <a:gdLst>
                <a:gd name="T0" fmla="*/ 112 w 112"/>
                <a:gd name="T1" fmla="*/ 40 h 122"/>
                <a:gd name="T2" fmla="*/ 104 w 112"/>
                <a:gd name="T3" fmla="*/ 47 h 122"/>
                <a:gd name="T4" fmla="*/ 108 w 112"/>
                <a:gd name="T5" fmla="*/ 57 h 122"/>
                <a:gd name="T6" fmla="*/ 106 w 112"/>
                <a:gd name="T7" fmla="*/ 63 h 122"/>
                <a:gd name="T8" fmla="*/ 104 w 112"/>
                <a:gd name="T9" fmla="*/ 67 h 122"/>
                <a:gd name="T10" fmla="*/ 106 w 112"/>
                <a:gd name="T11" fmla="*/ 76 h 122"/>
                <a:gd name="T12" fmla="*/ 100 w 112"/>
                <a:gd name="T13" fmla="*/ 70 h 122"/>
                <a:gd name="T14" fmla="*/ 93 w 112"/>
                <a:gd name="T15" fmla="*/ 70 h 122"/>
                <a:gd name="T16" fmla="*/ 89 w 112"/>
                <a:gd name="T17" fmla="*/ 68 h 122"/>
                <a:gd name="T18" fmla="*/ 88 w 112"/>
                <a:gd name="T19" fmla="*/ 87 h 122"/>
                <a:gd name="T20" fmla="*/ 83 w 112"/>
                <a:gd name="T21" fmla="*/ 91 h 122"/>
                <a:gd name="T22" fmla="*/ 88 w 112"/>
                <a:gd name="T23" fmla="*/ 98 h 122"/>
                <a:gd name="T24" fmla="*/ 83 w 112"/>
                <a:gd name="T25" fmla="*/ 102 h 122"/>
                <a:gd name="T26" fmla="*/ 70 w 112"/>
                <a:gd name="T27" fmla="*/ 107 h 122"/>
                <a:gd name="T28" fmla="*/ 69 w 112"/>
                <a:gd name="T29" fmla="*/ 108 h 122"/>
                <a:gd name="T30" fmla="*/ 61 w 112"/>
                <a:gd name="T31" fmla="*/ 111 h 122"/>
                <a:gd name="T32" fmla="*/ 59 w 112"/>
                <a:gd name="T33" fmla="*/ 118 h 122"/>
                <a:gd name="T34" fmla="*/ 59 w 112"/>
                <a:gd name="T35" fmla="*/ 118 h 122"/>
                <a:gd name="T36" fmla="*/ 54 w 112"/>
                <a:gd name="T37" fmla="*/ 120 h 122"/>
                <a:gd name="T38" fmla="*/ 53 w 112"/>
                <a:gd name="T39" fmla="*/ 122 h 122"/>
                <a:gd name="T40" fmla="*/ 53 w 112"/>
                <a:gd name="T41" fmla="*/ 122 h 122"/>
                <a:gd name="T42" fmla="*/ 38 w 112"/>
                <a:gd name="T43" fmla="*/ 122 h 122"/>
                <a:gd name="T44" fmla="*/ 33 w 112"/>
                <a:gd name="T45" fmla="*/ 115 h 122"/>
                <a:gd name="T46" fmla="*/ 25 w 112"/>
                <a:gd name="T47" fmla="*/ 111 h 122"/>
                <a:gd name="T48" fmla="*/ 20 w 112"/>
                <a:gd name="T49" fmla="*/ 86 h 122"/>
                <a:gd name="T50" fmla="*/ 19 w 112"/>
                <a:gd name="T51" fmla="*/ 84 h 122"/>
                <a:gd name="T52" fmla="*/ 19 w 112"/>
                <a:gd name="T53" fmla="*/ 81 h 122"/>
                <a:gd name="T54" fmla="*/ 14 w 112"/>
                <a:gd name="T55" fmla="*/ 67 h 122"/>
                <a:gd name="T56" fmla="*/ 0 w 112"/>
                <a:gd name="T57" fmla="*/ 47 h 122"/>
                <a:gd name="T58" fmla="*/ 8 w 112"/>
                <a:gd name="T59" fmla="*/ 46 h 122"/>
                <a:gd name="T60" fmla="*/ 12 w 112"/>
                <a:gd name="T61" fmla="*/ 46 h 122"/>
                <a:gd name="T62" fmla="*/ 12 w 112"/>
                <a:gd name="T63" fmla="*/ 46 h 122"/>
                <a:gd name="T64" fmla="*/ 21 w 112"/>
                <a:gd name="T65" fmla="*/ 43 h 122"/>
                <a:gd name="T66" fmla="*/ 32 w 112"/>
                <a:gd name="T67" fmla="*/ 32 h 122"/>
                <a:gd name="T68" fmla="*/ 40 w 112"/>
                <a:gd name="T69" fmla="*/ 22 h 122"/>
                <a:gd name="T70" fmla="*/ 45 w 112"/>
                <a:gd name="T71" fmla="*/ 27 h 122"/>
                <a:gd name="T72" fmla="*/ 42 w 112"/>
                <a:gd name="T73" fmla="*/ 19 h 122"/>
                <a:gd name="T74" fmla="*/ 55 w 112"/>
                <a:gd name="T75" fmla="*/ 13 h 122"/>
                <a:gd name="T76" fmla="*/ 59 w 112"/>
                <a:gd name="T77" fmla="*/ 0 h 122"/>
                <a:gd name="T78" fmla="*/ 69 w 112"/>
                <a:gd name="T79" fmla="*/ 12 h 122"/>
                <a:gd name="T80" fmla="*/ 76 w 112"/>
                <a:gd name="T81" fmla="*/ 30 h 122"/>
                <a:gd name="T82" fmla="*/ 78 w 112"/>
                <a:gd name="T83" fmla="*/ 31 h 122"/>
                <a:gd name="T84" fmla="*/ 78 w 112"/>
                <a:gd name="T85" fmla="*/ 32 h 122"/>
                <a:gd name="T86" fmla="*/ 79 w 112"/>
                <a:gd name="T87" fmla="*/ 34 h 122"/>
                <a:gd name="T88" fmla="*/ 80 w 112"/>
                <a:gd name="T89" fmla="*/ 35 h 122"/>
                <a:gd name="T90" fmla="*/ 82 w 112"/>
                <a:gd name="T91" fmla="*/ 36 h 122"/>
                <a:gd name="T92" fmla="*/ 84 w 112"/>
                <a:gd name="T93" fmla="*/ 42 h 122"/>
                <a:gd name="T94" fmla="*/ 84 w 112"/>
                <a:gd name="T95" fmla="*/ 42 h 122"/>
                <a:gd name="T96" fmla="*/ 86 w 112"/>
                <a:gd name="T97" fmla="*/ 40 h 122"/>
                <a:gd name="T98" fmla="*/ 86 w 112"/>
                <a:gd name="T99" fmla="*/ 40 h 122"/>
                <a:gd name="T100" fmla="*/ 88 w 112"/>
                <a:gd name="T101" fmla="*/ 38 h 122"/>
                <a:gd name="T102" fmla="*/ 97 w 112"/>
                <a:gd name="T103" fmla="*/ 39 h 122"/>
                <a:gd name="T104" fmla="*/ 103 w 112"/>
                <a:gd name="T105" fmla="*/ 32 h 122"/>
                <a:gd name="T106" fmla="*/ 108 w 112"/>
                <a:gd name="T107" fmla="*/ 35 h 122"/>
                <a:gd name="T108" fmla="*/ 109 w 112"/>
                <a:gd name="T109" fmla="*/ 36 h 122"/>
                <a:gd name="T110" fmla="*/ 112 w 112"/>
                <a:gd name="T111" fmla="*/ 4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
                <a:gd name="T169" fmla="*/ 0 h 122"/>
                <a:gd name="T170" fmla="*/ 112 w 112"/>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 h="122">
                  <a:moveTo>
                    <a:pt x="112" y="40"/>
                  </a:moveTo>
                  <a:lnTo>
                    <a:pt x="104" y="47"/>
                  </a:lnTo>
                  <a:lnTo>
                    <a:pt x="108" y="57"/>
                  </a:lnTo>
                  <a:lnTo>
                    <a:pt x="106" y="63"/>
                  </a:lnTo>
                  <a:lnTo>
                    <a:pt x="104" y="67"/>
                  </a:lnTo>
                  <a:lnTo>
                    <a:pt x="106" y="76"/>
                  </a:lnTo>
                  <a:lnTo>
                    <a:pt x="100" y="70"/>
                  </a:lnTo>
                  <a:lnTo>
                    <a:pt x="93" y="70"/>
                  </a:lnTo>
                  <a:lnTo>
                    <a:pt x="89" y="68"/>
                  </a:lnTo>
                  <a:lnTo>
                    <a:pt x="88" y="87"/>
                  </a:lnTo>
                  <a:lnTo>
                    <a:pt x="83" y="91"/>
                  </a:lnTo>
                  <a:lnTo>
                    <a:pt x="88" y="98"/>
                  </a:lnTo>
                  <a:lnTo>
                    <a:pt x="83" y="102"/>
                  </a:lnTo>
                  <a:lnTo>
                    <a:pt x="70" y="107"/>
                  </a:lnTo>
                  <a:lnTo>
                    <a:pt x="69" y="108"/>
                  </a:lnTo>
                  <a:lnTo>
                    <a:pt x="61" y="111"/>
                  </a:lnTo>
                  <a:lnTo>
                    <a:pt x="59" y="118"/>
                  </a:lnTo>
                  <a:lnTo>
                    <a:pt x="54" y="120"/>
                  </a:lnTo>
                  <a:lnTo>
                    <a:pt x="53" y="122"/>
                  </a:lnTo>
                  <a:lnTo>
                    <a:pt x="38" y="122"/>
                  </a:lnTo>
                  <a:lnTo>
                    <a:pt x="33" y="115"/>
                  </a:lnTo>
                  <a:lnTo>
                    <a:pt x="25" y="111"/>
                  </a:lnTo>
                  <a:lnTo>
                    <a:pt x="20" y="86"/>
                  </a:lnTo>
                  <a:lnTo>
                    <a:pt x="19" y="84"/>
                  </a:lnTo>
                  <a:lnTo>
                    <a:pt x="19" y="81"/>
                  </a:lnTo>
                  <a:lnTo>
                    <a:pt x="14" y="67"/>
                  </a:lnTo>
                  <a:lnTo>
                    <a:pt x="0" y="47"/>
                  </a:lnTo>
                  <a:lnTo>
                    <a:pt x="8" y="46"/>
                  </a:lnTo>
                  <a:lnTo>
                    <a:pt x="12" y="46"/>
                  </a:lnTo>
                  <a:lnTo>
                    <a:pt x="21" y="43"/>
                  </a:lnTo>
                  <a:lnTo>
                    <a:pt x="32" y="32"/>
                  </a:lnTo>
                  <a:lnTo>
                    <a:pt x="40" y="22"/>
                  </a:lnTo>
                  <a:lnTo>
                    <a:pt x="45" y="27"/>
                  </a:lnTo>
                  <a:lnTo>
                    <a:pt x="42" y="19"/>
                  </a:lnTo>
                  <a:lnTo>
                    <a:pt x="55" y="13"/>
                  </a:lnTo>
                  <a:lnTo>
                    <a:pt x="59" y="0"/>
                  </a:lnTo>
                  <a:lnTo>
                    <a:pt x="69" y="12"/>
                  </a:lnTo>
                  <a:lnTo>
                    <a:pt x="76" y="30"/>
                  </a:lnTo>
                  <a:lnTo>
                    <a:pt x="78" y="31"/>
                  </a:lnTo>
                  <a:lnTo>
                    <a:pt x="78" y="32"/>
                  </a:lnTo>
                  <a:lnTo>
                    <a:pt x="79" y="34"/>
                  </a:lnTo>
                  <a:lnTo>
                    <a:pt x="80" y="35"/>
                  </a:lnTo>
                  <a:lnTo>
                    <a:pt x="82" y="36"/>
                  </a:lnTo>
                  <a:lnTo>
                    <a:pt x="84" y="42"/>
                  </a:lnTo>
                  <a:lnTo>
                    <a:pt x="86" y="40"/>
                  </a:lnTo>
                  <a:lnTo>
                    <a:pt x="88" y="38"/>
                  </a:lnTo>
                  <a:lnTo>
                    <a:pt x="97" y="39"/>
                  </a:lnTo>
                  <a:lnTo>
                    <a:pt x="103" y="32"/>
                  </a:lnTo>
                  <a:lnTo>
                    <a:pt x="108" y="35"/>
                  </a:lnTo>
                  <a:lnTo>
                    <a:pt x="109" y="36"/>
                  </a:lnTo>
                  <a:lnTo>
                    <a:pt x="112" y="4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96" name="Freeform 109"/>
            <p:cNvSpPr>
              <a:spLocks/>
            </p:cNvSpPr>
            <p:nvPr/>
          </p:nvSpPr>
          <p:spPr bwMode="auto">
            <a:xfrm>
              <a:off x="3899796" y="4248081"/>
              <a:ext cx="178865" cy="187219"/>
            </a:xfrm>
            <a:custGeom>
              <a:avLst/>
              <a:gdLst>
                <a:gd name="T0" fmla="*/ 96 w 114"/>
                <a:gd name="T1" fmla="*/ 4 h 119"/>
                <a:gd name="T2" fmla="*/ 98 w 114"/>
                <a:gd name="T3" fmla="*/ 9 h 119"/>
                <a:gd name="T4" fmla="*/ 99 w 114"/>
                <a:gd name="T5" fmla="*/ 16 h 119"/>
                <a:gd name="T6" fmla="*/ 101 w 114"/>
                <a:gd name="T7" fmla="*/ 17 h 119"/>
                <a:gd name="T8" fmla="*/ 102 w 114"/>
                <a:gd name="T9" fmla="*/ 22 h 119"/>
                <a:gd name="T10" fmla="*/ 103 w 114"/>
                <a:gd name="T11" fmla="*/ 26 h 119"/>
                <a:gd name="T12" fmla="*/ 105 w 114"/>
                <a:gd name="T13" fmla="*/ 30 h 119"/>
                <a:gd name="T14" fmla="*/ 109 w 114"/>
                <a:gd name="T15" fmla="*/ 38 h 119"/>
                <a:gd name="T16" fmla="*/ 111 w 114"/>
                <a:gd name="T17" fmla="*/ 47 h 119"/>
                <a:gd name="T18" fmla="*/ 114 w 114"/>
                <a:gd name="T19" fmla="*/ 52 h 119"/>
                <a:gd name="T20" fmla="*/ 107 w 114"/>
                <a:gd name="T21" fmla="*/ 61 h 119"/>
                <a:gd name="T22" fmla="*/ 105 w 114"/>
                <a:gd name="T23" fmla="*/ 64 h 119"/>
                <a:gd name="T24" fmla="*/ 102 w 114"/>
                <a:gd name="T25" fmla="*/ 67 h 119"/>
                <a:gd name="T26" fmla="*/ 98 w 114"/>
                <a:gd name="T27" fmla="*/ 73 h 119"/>
                <a:gd name="T28" fmla="*/ 94 w 114"/>
                <a:gd name="T29" fmla="*/ 77 h 119"/>
                <a:gd name="T30" fmla="*/ 97 w 114"/>
                <a:gd name="T31" fmla="*/ 89 h 119"/>
                <a:gd name="T32" fmla="*/ 97 w 114"/>
                <a:gd name="T33" fmla="*/ 94 h 119"/>
                <a:gd name="T34" fmla="*/ 97 w 114"/>
                <a:gd name="T35" fmla="*/ 97 h 119"/>
                <a:gd name="T36" fmla="*/ 98 w 114"/>
                <a:gd name="T37" fmla="*/ 106 h 119"/>
                <a:gd name="T38" fmla="*/ 101 w 114"/>
                <a:gd name="T39" fmla="*/ 119 h 119"/>
                <a:gd name="T40" fmla="*/ 73 w 114"/>
                <a:gd name="T41" fmla="*/ 102 h 119"/>
                <a:gd name="T42" fmla="*/ 68 w 114"/>
                <a:gd name="T43" fmla="*/ 99 h 119"/>
                <a:gd name="T44" fmla="*/ 63 w 114"/>
                <a:gd name="T45" fmla="*/ 97 h 119"/>
                <a:gd name="T46" fmla="*/ 61 w 114"/>
                <a:gd name="T47" fmla="*/ 95 h 119"/>
                <a:gd name="T48" fmla="*/ 61 w 114"/>
                <a:gd name="T49" fmla="*/ 93 h 119"/>
                <a:gd name="T50" fmla="*/ 59 w 114"/>
                <a:gd name="T51" fmla="*/ 78 h 119"/>
                <a:gd name="T52" fmla="*/ 35 w 114"/>
                <a:gd name="T53" fmla="*/ 81 h 119"/>
                <a:gd name="T54" fmla="*/ 26 w 114"/>
                <a:gd name="T55" fmla="*/ 69 h 119"/>
                <a:gd name="T56" fmla="*/ 22 w 114"/>
                <a:gd name="T57" fmla="*/ 55 h 119"/>
                <a:gd name="T58" fmla="*/ 0 w 114"/>
                <a:gd name="T59" fmla="*/ 46 h 119"/>
                <a:gd name="T60" fmla="*/ 5 w 114"/>
                <a:gd name="T61" fmla="*/ 35 h 119"/>
                <a:gd name="T62" fmla="*/ 10 w 114"/>
                <a:gd name="T63" fmla="*/ 26 h 119"/>
                <a:gd name="T64" fmla="*/ 14 w 114"/>
                <a:gd name="T65" fmla="*/ 19 h 119"/>
                <a:gd name="T66" fmla="*/ 14 w 114"/>
                <a:gd name="T67" fmla="*/ 18 h 119"/>
                <a:gd name="T68" fmla="*/ 18 w 114"/>
                <a:gd name="T69" fmla="*/ 18 h 119"/>
                <a:gd name="T70" fmla="*/ 26 w 114"/>
                <a:gd name="T71" fmla="*/ 19 h 119"/>
                <a:gd name="T72" fmla="*/ 27 w 114"/>
                <a:gd name="T73" fmla="*/ 18 h 119"/>
                <a:gd name="T74" fmla="*/ 44 w 114"/>
                <a:gd name="T75" fmla="*/ 10 h 119"/>
                <a:gd name="T76" fmla="*/ 44 w 114"/>
                <a:gd name="T77" fmla="*/ 1 h 119"/>
                <a:gd name="T78" fmla="*/ 55 w 114"/>
                <a:gd name="T79" fmla="*/ 1 h 119"/>
                <a:gd name="T80" fmla="*/ 81 w 114"/>
                <a:gd name="T81" fmla="*/ 0 h 119"/>
                <a:gd name="T82" fmla="*/ 88 w 114"/>
                <a:gd name="T83" fmla="*/ 1 h 119"/>
                <a:gd name="T84" fmla="*/ 96 w 114"/>
                <a:gd name="T85" fmla="*/ 4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
                <a:gd name="T130" fmla="*/ 0 h 119"/>
                <a:gd name="T131" fmla="*/ 114 w 114"/>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 h="119">
                  <a:moveTo>
                    <a:pt x="96" y="4"/>
                  </a:moveTo>
                  <a:lnTo>
                    <a:pt x="98" y="9"/>
                  </a:lnTo>
                  <a:lnTo>
                    <a:pt x="99" y="16"/>
                  </a:lnTo>
                  <a:lnTo>
                    <a:pt x="101" y="17"/>
                  </a:lnTo>
                  <a:lnTo>
                    <a:pt x="102" y="22"/>
                  </a:lnTo>
                  <a:lnTo>
                    <a:pt x="103" y="26"/>
                  </a:lnTo>
                  <a:lnTo>
                    <a:pt x="105" y="30"/>
                  </a:lnTo>
                  <a:lnTo>
                    <a:pt x="109" y="38"/>
                  </a:lnTo>
                  <a:lnTo>
                    <a:pt x="111" y="47"/>
                  </a:lnTo>
                  <a:lnTo>
                    <a:pt x="114" y="52"/>
                  </a:lnTo>
                  <a:lnTo>
                    <a:pt x="107" y="61"/>
                  </a:lnTo>
                  <a:lnTo>
                    <a:pt x="105" y="64"/>
                  </a:lnTo>
                  <a:lnTo>
                    <a:pt x="102" y="67"/>
                  </a:lnTo>
                  <a:lnTo>
                    <a:pt x="98" y="73"/>
                  </a:lnTo>
                  <a:lnTo>
                    <a:pt x="94" y="77"/>
                  </a:lnTo>
                  <a:lnTo>
                    <a:pt x="97" y="89"/>
                  </a:lnTo>
                  <a:lnTo>
                    <a:pt x="97" y="94"/>
                  </a:lnTo>
                  <a:lnTo>
                    <a:pt x="97" y="97"/>
                  </a:lnTo>
                  <a:lnTo>
                    <a:pt x="98" y="106"/>
                  </a:lnTo>
                  <a:lnTo>
                    <a:pt x="101" y="119"/>
                  </a:lnTo>
                  <a:lnTo>
                    <a:pt x="73" y="102"/>
                  </a:lnTo>
                  <a:lnTo>
                    <a:pt x="68" y="99"/>
                  </a:lnTo>
                  <a:lnTo>
                    <a:pt x="63" y="97"/>
                  </a:lnTo>
                  <a:lnTo>
                    <a:pt x="61" y="95"/>
                  </a:lnTo>
                  <a:lnTo>
                    <a:pt x="61" y="93"/>
                  </a:lnTo>
                  <a:lnTo>
                    <a:pt x="59" y="78"/>
                  </a:lnTo>
                  <a:lnTo>
                    <a:pt x="35" y="81"/>
                  </a:lnTo>
                  <a:lnTo>
                    <a:pt x="26" y="69"/>
                  </a:lnTo>
                  <a:lnTo>
                    <a:pt x="22" y="55"/>
                  </a:lnTo>
                  <a:lnTo>
                    <a:pt x="0" y="46"/>
                  </a:lnTo>
                  <a:lnTo>
                    <a:pt x="5" y="35"/>
                  </a:lnTo>
                  <a:lnTo>
                    <a:pt x="10" y="26"/>
                  </a:lnTo>
                  <a:lnTo>
                    <a:pt x="14" y="19"/>
                  </a:lnTo>
                  <a:lnTo>
                    <a:pt x="14" y="18"/>
                  </a:lnTo>
                  <a:lnTo>
                    <a:pt x="18" y="18"/>
                  </a:lnTo>
                  <a:lnTo>
                    <a:pt x="26" y="19"/>
                  </a:lnTo>
                  <a:lnTo>
                    <a:pt x="27" y="18"/>
                  </a:lnTo>
                  <a:lnTo>
                    <a:pt x="44" y="10"/>
                  </a:lnTo>
                  <a:lnTo>
                    <a:pt x="44" y="1"/>
                  </a:lnTo>
                  <a:lnTo>
                    <a:pt x="55" y="1"/>
                  </a:lnTo>
                  <a:lnTo>
                    <a:pt x="81" y="0"/>
                  </a:lnTo>
                  <a:lnTo>
                    <a:pt x="88" y="1"/>
                  </a:lnTo>
                  <a:lnTo>
                    <a:pt x="96" y="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97" name="Freeform 110"/>
            <p:cNvSpPr>
              <a:spLocks/>
            </p:cNvSpPr>
            <p:nvPr/>
          </p:nvSpPr>
          <p:spPr bwMode="auto">
            <a:xfrm>
              <a:off x="2879213" y="4657792"/>
              <a:ext cx="228843" cy="168225"/>
            </a:xfrm>
            <a:custGeom>
              <a:avLst/>
              <a:gdLst>
                <a:gd name="T0" fmla="*/ 143 w 145"/>
                <a:gd name="T1" fmla="*/ 11 h 106"/>
                <a:gd name="T2" fmla="*/ 144 w 145"/>
                <a:gd name="T3" fmla="*/ 25 h 106"/>
                <a:gd name="T4" fmla="*/ 144 w 145"/>
                <a:gd name="T5" fmla="*/ 38 h 106"/>
                <a:gd name="T6" fmla="*/ 143 w 145"/>
                <a:gd name="T7" fmla="*/ 49 h 106"/>
                <a:gd name="T8" fmla="*/ 143 w 145"/>
                <a:gd name="T9" fmla="*/ 49 h 106"/>
                <a:gd name="T10" fmla="*/ 142 w 145"/>
                <a:gd name="T11" fmla="*/ 49 h 106"/>
                <a:gd name="T12" fmla="*/ 139 w 145"/>
                <a:gd name="T13" fmla="*/ 51 h 106"/>
                <a:gd name="T14" fmla="*/ 91 w 145"/>
                <a:gd name="T15" fmla="*/ 91 h 106"/>
                <a:gd name="T16" fmla="*/ 58 w 145"/>
                <a:gd name="T17" fmla="*/ 98 h 106"/>
                <a:gd name="T18" fmla="*/ 58 w 145"/>
                <a:gd name="T19" fmla="*/ 91 h 106"/>
                <a:gd name="T20" fmla="*/ 53 w 145"/>
                <a:gd name="T21" fmla="*/ 89 h 106"/>
                <a:gd name="T22" fmla="*/ 51 w 145"/>
                <a:gd name="T23" fmla="*/ 69 h 106"/>
                <a:gd name="T24" fmla="*/ 58 w 145"/>
                <a:gd name="T25" fmla="*/ 55 h 106"/>
                <a:gd name="T26" fmla="*/ 49 w 145"/>
                <a:gd name="T27" fmla="*/ 53 h 106"/>
                <a:gd name="T28" fmla="*/ 37 w 145"/>
                <a:gd name="T29" fmla="*/ 59 h 106"/>
                <a:gd name="T30" fmla="*/ 7 w 145"/>
                <a:gd name="T31" fmla="*/ 49 h 106"/>
                <a:gd name="T32" fmla="*/ 0 w 145"/>
                <a:gd name="T33" fmla="*/ 38 h 106"/>
                <a:gd name="T34" fmla="*/ 15 w 145"/>
                <a:gd name="T35" fmla="*/ 46 h 106"/>
                <a:gd name="T36" fmla="*/ 26 w 145"/>
                <a:gd name="T37" fmla="*/ 51 h 106"/>
                <a:gd name="T38" fmla="*/ 38 w 145"/>
                <a:gd name="T39" fmla="*/ 44 h 106"/>
                <a:gd name="T40" fmla="*/ 45 w 145"/>
                <a:gd name="T41" fmla="*/ 39 h 106"/>
                <a:gd name="T42" fmla="*/ 46 w 145"/>
                <a:gd name="T43" fmla="*/ 39 h 106"/>
                <a:gd name="T44" fmla="*/ 43 w 145"/>
                <a:gd name="T45" fmla="*/ 36 h 106"/>
                <a:gd name="T46" fmla="*/ 53 w 145"/>
                <a:gd name="T47" fmla="*/ 36 h 106"/>
                <a:gd name="T48" fmla="*/ 62 w 145"/>
                <a:gd name="T49" fmla="*/ 40 h 106"/>
                <a:gd name="T50" fmla="*/ 66 w 145"/>
                <a:gd name="T51" fmla="*/ 46 h 106"/>
                <a:gd name="T52" fmla="*/ 66 w 145"/>
                <a:gd name="T53" fmla="*/ 35 h 106"/>
                <a:gd name="T54" fmla="*/ 56 w 145"/>
                <a:gd name="T55" fmla="*/ 27 h 106"/>
                <a:gd name="T56" fmla="*/ 38 w 145"/>
                <a:gd name="T57" fmla="*/ 28 h 106"/>
                <a:gd name="T58" fmla="*/ 34 w 145"/>
                <a:gd name="T59" fmla="*/ 35 h 106"/>
                <a:gd name="T60" fmla="*/ 28 w 145"/>
                <a:gd name="T61" fmla="*/ 40 h 106"/>
                <a:gd name="T62" fmla="*/ 13 w 145"/>
                <a:gd name="T63" fmla="*/ 34 h 106"/>
                <a:gd name="T64" fmla="*/ 0 w 145"/>
                <a:gd name="T65" fmla="*/ 30 h 106"/>
                <a:gd name="T66" fmla="*/ 1 w 145"/>
                <a:gd name="T67" fmla="*/ 21 h 106"/>
                <a:gd name="T68" fmla="*/ 4 w 145"/>
                <a:gd name="T69" fmla="*/ 19 h 106"/>
                <a:gd name="T70" fmla="*/ 15 w 145"/>
                <a:gd name="T71" fmla="*/ 22 h 106"/>
                <a:gd name="T72" fmla="*/ 25 w 145"/>
                <a:gd name="T73" fmla="*/ 19 h 106"/>
                <a:gd name="T74" fmla="*/ 29 w 145"/>
                <a:gd name="T75" fmla="*/ 14 h 106"/>
                <a:gd name="T76" fmla="*/ 38 w 145"/>
                <a:gd name="T77" fmla="*/ 17 h 106"/>
                <a:gd name="T78" fmla="*/ 49 w 145"/>
                <a:gd name="T79" fmla="*/ 10 h 106"/>
                <a:gd name="T80" fmla="*/ 70 w 145"/>
                <a:gd name="T81" fmla="*/ 10 h 106"/>
                <a:gd name="T82" fmla="*/ 91 w 145"/>
                <a:gd name="T83" fmla="*/ 8 h 106"/>
                <a:gd name="T84" fmla="*/ 106 w 145"/>
                <a:gd name="T85" fmla="*/ 4 h 106"/>
                <a:gd name="T86" fmla="*/ 126 w 145"/>
                <a:gd name="T87" fmla="*/ 0 h 106"/>
                <a:gd name="T88" fmla="*/ 140 w 145"/>
                <a:gd name="T89" fmla="*/ 9 h 1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5"/>
                <a:gd name="T136" fmla="*/ 0 h 106"/>
                <a:gd name="T137" fmla="*/ 145 w 145"/>
                <a:gd name="T138" fmla="*/ 106 h 1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5" h="106">
                  <a:moveTo>
                    <a:pt x="140" y="9"/>
                  </a:moveTo>
                  <a:lnTo>
                    <a:pt x="143" y="11"/>
                  </a:lnTo>
                  <a:lnTo>
                    <a:pt x="145" y="13"/>
                  </a:lnTo>
                  <a:lnTo>
                    <a:pt x="144" y="25"/>
                  </a:lnTo>
                  <a:lnTo>
                    <a:pt x="144" y="36"/>
                  </a:lnTo>
                  <a:lnTo>
                    <a:pt x="144" y="38"/>
                  </a:lnTo>
                  <a:lnTo>
                    <a:pt x="143" y="43"/>
                  </a:lnTo>
                  <a:lnTo>
                    <a:pt x="143" y="49"/>
                  </a:lnTo>
                  <a:lnTo>
                    <a:pt x="142" y="49"/>
                  </a:lnTo>
                  <a:lnTo>
                    <a:pt x="140" y="51"/>
                  </a:lnTo>
                  <a:lnTo>
                    <a:pt x="139" y="51"/>
                  </a:lnTo>
                  <a:lnTo>
                    <a:pt x="118" y="61"/>
                  </a:lnTo>
                  <a:lnTo>
                    <a:pt x="91" y="91"/>
                  </a:lnTo>
                  <a:lnTo>
                    <a:pt x="66" y="106"/>
                  </a:lnTo>
                  <a:lnTo>
                    <a:pt x="58" y="98"/>
                  </a:lnTo>
                  <a:lnTo>
                    <a:pt x="56" y="97"/>
                  </a:lnTo>
                  <a:lnTo>
                    <a:pt x="58" y="91"/>
                  </a:lnTo>
                  <a:lnTo>
                    <a:pt x="54" y="89"/>
                  </a:lnTo>
                  <a:lnTo>
                    <a:pt x="53" y="89"/>
                  </a:lnTo>
                  <a:lnTo>
                    <a:pt x="51" y="80"/>
                  </a:lnTo>
                  <a:lnTo>
                    <a:pt x="51" y="69"/>
                  </a:lnTo>
                  <a:lnTo>
                    <a:pt x="58" y="61"/>
                  </a:lnTo>
                  <a:lnTo>
                    <a:pt x="58" y="55"/>
                  </a:lnTo>
                  <a:lnTo>
                    <a:pt x="50" y="52"/>
                  </a:lnTo>
                  <a:lnTo>
                    <a:pt x="49" y="53"/>
                  </a:lnTo>
                  <a:lnTo>
                    <a:pt x="45" y="55"/>
                  </a:lnTo>
                  <a:lnTo>
                    <a:pt x="37" y="59"/>
                  </a:lnTo>
                  <a:lnTo>
                    <a:pt x="25" y="56"/>
                  </a:lnTo>
                  <a:lnTo>
                    <a:pt x="7" y="49"/>
                  </a:lnTo>
                  <a:lnTo>
                    <a:pt x="1" y="43"/>
                  </a:lnTo>
                  <a:lnTo>
                    <a:pt x="0" y="38"/>
                  </a:lnTo>
                  <a:lnTo>
                    <a:pt x="4" y="38"/>
                  </a:lnTo>
                  <a:lnTo>
                    <a:pt x="15" y="46"/>
                  </a:lnTo>
                  <a:lnTo>
                    <a:pt x="22" y="49"/>
                  </a:lnTo>
                  <a:lnTo>
                    <a:pt x="26" y="51"/>
                  </a:lnTo>
                  <a:lnTo>
                    <a:pt x="29" y="49"/>
                  </a:lnTo>
                  <a:lnTo>
                    <a:pt x="38" y="44"/>
                  </a:lnTo>
                  <a:lnTo>
                    <a:pt x="39" y="43"/>
                  </a:lnTo>
                  <a:lnTo>
                    <a:pt x="45" y="39"/>
                  </a:lnTo>
                  <a:lnTo>
                    <a:pt x="46" y="39"/>
                  </a:lnTo>
                  <a:lnTo>
                    <a:pt x="45" y="38"/>
                  </a:lnTo>
                  <a:lnTo>
                    <a:pt x="43" y="36"/>
                  </a:lnTo>
                  <a:lnTo>
                    <a:pt x="42" y="35"/>
                  </a:lnTo>
                  <a:lnTo>
                    <a:pt x="53" y="36"/>
                  </a:lnTo>
                  <a:lnTo>
                    <a:pt x="62" y="40"/>
                  </a:lnTo>
                  <a:lnTo>
                    <a:pt x="63" y="43"/>
                  </a:lnTo>
                  <a:lnTo>
                    <a:pt x="66" y="46"/>
                  </a:lnTo>
                  <a:lnTo>
                    <a:pt x="71" y="39"/>
                  </a:lnTo>
                  <a:lnTo>
                    <a:pt x="66" y="35"/>
                  </a:lnTo>
                  <a:lnTo>
                    <a:pt x="56" y="32"/>
                  </a:lnTo>
                  <a:lnTo>
                    <a:pt x="56" y="27"/>
                  </a:lnTo>
                  <a:lnTo>
                    <a:pt x="50" y="30"/>
                  </a:lnTo>
                  <a:lnTo>
                    <a:pt x="38" y="28"/>
                  </a:lnTo>
                  <a:lnTo>
                    <a:pt x="36" y="31"/>
                  </a:lnTo>
                  <a:lnTo>
                    <a:pt x="34" y="35"/>
                  </a:lnTo>
                  <a:lnTo>
                    <a:pt x="32" y="39"/>
                  </a:lnTo>
                  <a:lnTo>
                    <a:pt x="28" y="40"/>
                  </a:lnTo>
                  <a:lnTo>
                    <a:pt x="20" y="40"/>
                  </a:lnTo>
                  <a:lnTo>
                    <a:pt x="13" y="34"/>
                  </a:lnTo>
                  <a:lnTo>
                    <a:pt x="7" y="30"/>
                  </a:lnTo>
                  <a:lnTo>
                    <a:pt x="0" y="30"/>
                  </a:lnTo>
                  <a:lnTo>
                    <a:pt x="1" y="23"/>
                  </a:lnTo>
                  <a:lnTo>
                    <a:pt x="1" y="21"/>
                  </a:lnTo>
                  <a:lnTo>
                    <a:pt x="1" y="19"/>
                  </a:lnTo>
                  <a:lnTo>
                    <a:pt x="4" y="19"/>
                  </a:lnTo>
                  <a:lnTo>
                    <a:pt x="13" y="22"/>
                  </a:lnTo>
                  <a:lnTo>
                    <a:pt x="15" y="22"/>
                  </a:lnTo>
                  <a:lnTo>
                    <a:pt x="25" y="23"/>
                  </a:lnTo>
                  <a:lnTo>
                    <a:pt x="25" y="19"/>
                  </a:lnTo>
                  <a:lnTo>
                    <a:pt x="26" y="18"/>
                  </a:lnTo>
                  <a:lnTo>
                    <a:pt x="29" y="14"/>
                  </a:lnTo>
                  <a:lnTo>
                    <a:pt x="37" y="18"/>
                  </a:lnTo>
                  <a:lnTo>
                    <a:pt x="38" y="17"/>
                  </a:lnTo>
                  <a:lnTo>
                    <a:pt x="43" y="13"/>
                  </a:lnTo>
                  <a:lnTo>
                    <a:pt x="49" y="10"/>
                  </a:lnTo>
                  <a:lnTo>
                    <a:pt x="63" y="14"/>
                  </a:lnTo>
                  <a:lnTo>
                    <a:pt x="70" y="10"/>
                  </a:lnTo>
                  <a:lnTo>
                    <a:pt x="76" y="13"/>
                  </a:lnTo>
                  <a:lnTo>
                    <a:pt x="91" y="8"/>
                  </a:lnTo>
                  <a:lnTo>
                    <a:pt x="102" y="10"/>
                  </a:lnTo>
                  <a:lnTo>
                    <a:pt x="106" y="4"/>
                  </a:lnTo>
                  <a:lnTo>
                    <a:pt x="118" y="5"/>
                  </a:lnTo>
                  <a:lnTo>
                    <a:pt x="126" y="0"/>
                  </a:lnTo>
                  <a:lnTo>
                    <a:pt x="127" y="4"/>
                  </a:lnTo>
                  <a:lnTo>
                    <a:pt x="140" y="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98" name="Freeform 111"/>
            <p:cNvSpPr>
              <a:spLocks/>
            </p:cNvSpPr>
            <p:nvPr/>
          </p:nvSpPr>
          <p:spPr bwMode="auto">
            <a:xfrm>
              <a:off x="2958124" y="6198951"/>
              <a:ext cx="78911" cy="119386"/>
            </a:xfrm>
            <a:custGeom>
              <a:avLst/>
              <a:gdLst>
                <a:gd name="T0" fmla="*/ 45 w 49"/>
                <a:gd name="T1" fmla="*/ 38 h 74"/>
                <a:gd name="T2" fmla="*/ 41 w 49"/>
                <a:gd name="T3" fmla="*/ 47 h 74"/>
                <a:gd name="T4" fmla="*/ 46 w 49"/>
                <a:gd name="T5" fmla="*/ 54 h 74"/>
                <a:gd name="T6" fmla="*/ 47 w 49"/>
                <a:gd name="T7" fmla="*/ 62 h 74"/>
                <a:gd name="T8" fmla="*/ 49 w 49"/>
                <a:gd name="T9" fmla="*/ 63 h 74"/>
                <a:gd name="T10" fmla="*/ 47 w 49"/>
                <a:gd name="T11" fmla="*/ 65 h 74"/>
                <a:gd name="T12" fmla="*/ 46 w 49"/>
                <a:gd name="T13" fmla="*/ 74 h 74"/>
                <a:gd name="T14" fmla="*/ 38 w 49"/>
                <a:gd name="T15" fmla="*/ 70 h 74"/>
                <a:gd name="T16" fmla="*/ 28 w 49"/>
                <a:gd name="T17" fmla="*/ 63 h 74"/>
                <a:gd name="T18" fmla="*/ 25 w 49"/>
                <a:gd name="T19" fmla="*/ 55 h 74"/>
                <a:gd name="T20" fmla="*/ 21 w 49"/>
                <a:gd name="T21" fmla="*/ 55 h 74"/>
                <a:gd name="T22" fmla="*/ 25 w 49"/>
                <a:gd name="T23" fmla="*/ 46 h 74"/>
                <a:gd name="T24" fmla="*/ 26 w 49"/>
                <a:gd name="T25" fmla="*/ 45 h 74"/>
                <a:gd name="T26" fmla="*/ 0 w 49"/>
                <a:gd name="T27" fmla="*/ 27 h 74"/>
                <a:gd name="T28" fmla="*/ 0 w 49"/>
                <a:gd name="T29" fmla="*/ 16 h 74"/>
                <a:gd name="T30" fmla="*/ 5 w 49"/>
                <a:gd name="T31" fmla="*/ 12 h 74"/>
                <a:gd name="T32" fmla="*/ 7 w 49"/>
                <a:gd name="T33" fmla="*/ 2 h 74"/>
                <a:gd name="T34" fmla="*/ 13 w 49"/>
                <a:gd name="T35" fmla="*/ 3 h 74"/>
                <a:gd name="T36" fmla="*/ 16 w 49"/>
                <a:gd name="T37" fmla="*/ 0 h 74"/>
                <a:gd name="T38" fmla="*/ 16 w 49"/>
                <a:gd name="T39" fmla="*/ 7 h 74"/>
                <a:gd name="T40" fmla="*/ 16 w 49"/>
                <a:gd name="T41" fmla="*/ 11 h 74"/>
                <a:gd name="T42" fmla="*/ 17 w 49"/>
                <a:gd name="T43" fmla="*/ 13 h 74"/>
                <a:gd name="T44" fmla="*/ 21 w 49"/>
                <a:gd name="T45" fmla="*/ 13 h 74"/>
                <a:gd name="T46" fmla="*/ 28 w 49"/>
                <a:gd name="T47" fmla="*/ 11 h 74"/>
                <a:gd name="T48" fmla="*/ 26 w 49"/>
                <a:gd name="T49" fmla="*/ 15 h 74"/>
                <a:gd name="T50" fmla="*/ 28 w 49"/>
                <a:gd name="T51" fmla="*/ 23 h 74"/>
                <a:gd name="T52" fmla="*/ 21 w 49"/>
                <a:gd name="T53" fmla="*/ 30 h 74"/>
                <a:gd name="T54" fmla="*/ 29 w 49"/>
                <a:gd name="T55" fmla="*/ 42 h 74"/>
                <a:gd name="T56" fmla="*/ 34 w 49"/>
                <a:gd name="T57" fmla="*/ 40 h 74"/>
                <a:gd name="T58" fmla="*/ 36 w 49"/>
                <a:gd name="T59" fmla="*/ 34 h 74"/>
                <a:gd name="T60" fmla="*/ 45 w 49"/>
                <a:gd name="T61" fmla="*/ 38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
                <a:gd name="T94" fmla="*/ 0 h 74"/>
                <a:gd name="T95" fmla="*/ 49 w 49"/>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 h="74">
                  <a:moveTo>
                    <a:pt x="45" y="38"/>
                  </a:moveTo>
                  <a:lnTo>
                    <a:pt x="41" y="47"/>
                  </a:lnTo>
                  <a:lnTo>
                    <a:pt x="46" y="54"/>
                  </a:lnTo>
                  <a:lnTo>
                    <a:pt x="47" y="62"/>
                  </a:lnTo>
                  <a:lnTo>
                    <a:pt x="49" y="63"/>
                  </a:lnTo>
                  <a:lnTo>
                    <a:pt x="47" y="65"/>
                  </a:lnTo>
                  <a:lnTo>
                    <a:pt x="46" y="74"/>
                  </a:lnTo>
                  <a:lnTo>
                    <a:pt x="38" y="70"/>
                  </a:lnTo>
                  <a:lnTo>
                    <a:pt x="28" y="63"/>
                  </a:lnTo>
                  <a:lnTo>
                    <a:pt x="25" y="55"/>
                  </a:lnTo>
                  <a:lnTo>
                    <a:pt x="21" y="55"/>
                  </a:lnTo>
                  <a:lnTo>
                    <a:pt x="25" y="46"/>
                  </a:lnTo>
                  <a:lnTo>
                    <a:pt x="26" y="45"/>
                  </a:lnTo>
                  <a:lnTo>
                    <a:pt x="0" y="27"/>
                  </a:lnTo>
                  <a:lnTo>
                    <a:pt x="0" y="16"/>
                  </a:lnTo>
                  <a:lnTo>
                    <a:pt x="5" y="12"/>
                  </a:lnTo>
                  <a:lnTo>
                    <a:pt x="7" y="2"/>
                  </a:lnTo>
                  <a:lnTo>
                    <a:pt x="13" y="3"/>
                  </a:lnTo>
                  <a:lnTo>
                    <a:pt x="16" y="0"/>
                  </a:lnTo>
                  <a:lnTo>
                    <a:pt x="16" y="7"/>
                  </a:lnTo>
                  <a:lnTo>
                    <a:pt x="16" y="11"/>
                  </a:lnTo>
                  <a:lnTo>
                    <a:pt x="17" y="13"/>
                  </a:lnTo>
                  <a:lnTo>
                    <a:pt x="21" y="13"/>
                  </a:lnTo>
                  <a:lnTo>
                    <a:pt x="28" y="11"/>
                  </a:lnTo>
                  <a:lnTo>
                    <a:pt x="26" y="15"/>
                  </a:lnTo>
                  <a:lnTo>
                    <a:pt x="28" y="23"/>
                  </a:lnTo>
                  <a:lnTo>
                    <a:pt x="21" y="30"/>
                  </a:lnTo>
                  <a:lnTo>
                    <a:pt x="29" y="42"/>
                  </a:lnTo>
                  <a:lnTo>
                    <a:pt x="34" y="40"/>
                  </a:lnTo>
                  <a:lnTo>
                    <a:pt x="36" y="34"/>
                  </a:lnTo>
                  <a:lnTo>
                    <a:pt x="45" y="3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199" name="Freeform 112"/>
            <p:cNvSpPr>
              <a:spLocks/>
            </p:cNvSpPr>
            <p:nvPr/>
          </p:nvSpPr>
          <p:spPr bwMode="auto">
            <a:xfrm>
              <a:off x="3071231" y="6068712"/>
              <a:ext cx="170973" cy="119386"/>
            </a:xfrm>
            <a:custGeom>
              <a:avLst/>
              <a:gdLst>
                <a:gd name="T0" fmla="*/ 108 w 108"/>
                <a:gd name="T1" fmla="*/ 28 h 76"/>
                <a:gd name="T2" fmla="*/ 104 w 108"/>
                <a:gd name="T3" fmla="*/ 39 h 76"/>
                <a:gd name="T4" fmla="*/ 108 w 108"/>
                <a:gd name="T5" fmla="*/ 40 h 76"/>
                <a:gd name="T6" fmla="*/ 104 w 108"/>
                <a:gd name="T7" fmla="*/ 57 h 76"/>
                <a:gd name="T8" fmla="*/ 93 w 108"/>
                <a:gd name="T9" fmla="*/ 64 h 76"/>
                <a:gd name="T10" fmla="*/ 94 w 108"/>
                <a:gd name="T11" fmla="*/ 66 h 76"/>
                <a:gd name="T12" fmla="*/ 94 w 108"/>
                <a:gd name="T13" fmla="*/ 69 h 76"/>
                <a:gd name="T14" fmla="*/ 87 w 108"/>
                <a:gd name="T15" fmla="*/ 70 h 76"/>
                <a:gd name="T16" fmla="*/ 86 w 108"/>
                <a:gd name="T17" fmla="*/ 70 h 76"/>
                <a:gd name="T18" fmla="*/ 85 w 108"/>
                <a:gd name="T19" fmla="*/ 76 h 76"/>
                <a:gd name="T20" fmla="*/ 83 w 108"/>
                <a:gd name="T21" fmla="*/ 76 h 76"/>
                <a:gd name="T22" fmla="*/ 78 w 108"/>
                <a:gd name="T23" fmla="*/ 73 h 76"/>
                <a:gd name="T24" fmla="*/ 74 w 108"/>
                <a:gd name="T25" fmla="*/ 73 h 76"/>
                <a:gd name="T26" fmla="*/ 74 w 108"/>
                <a:gd name="T27" fmla="*/ 65 h 76"/>
                <a:gd name="T28" fmla="*/ 70 w 108"/>
                <a:gd name="T29" fmla="*/ 61 h 76"/>
                <a:gd name="T30" fmla="*/ 70 w 108"/>
                <a:gd name="T31" fmla="*/ 64 h 76"/>
                <a:gd name="T32" fmla="*/ 57 w 108"/>
                <a:gd name="T33" fmla="*/ 66 h 76"/>
                <a:gd name="T34" fmla="*/ 53 w 108"/>
                <a:gd name="T35" fmla="*/ 60 h 76"/>
                <a:gd name="T36" fmla="*/ 59 w 108"/>
                <a:gd name="T37" fmla="*/ 56 h 76"/>
                <a:gd name="T38" fmla="*/ 57 w 108"/>
                <a:gd name="T39" fmla="*/ 49 h 76"/>
                <a:gd name="T40" fmla="*/ 64 w 108"/>
                <a:gd name="T41" fmla="*/ 43 h 76"/>
                <a:gd name="T42" fmla="*/ 65 w 108"/>
                <a:gd name="T43" fmla="*/ 38 h 76"/>
                <a:gd name="T44" fmla="*/ 60 w 108"/>
                <a:gd name="T45" fmla="*/ 36 h 76"/>
                <a:gd name="T46" fmla="*/ 56 w 108"/>
                <a:gd name="T47" fmla="*/ 36 h 76"/>
                <a:gd name="T48" fmla="*/ 53 w 108"/>
                <a:gd name="T49" fmla="*/ 35 h 76"/>
                <a:gd name="T50" fmla="*/ 51 w 108"/>
                <a:gd name="T51" fmla="*/ 45 h 76"/>
                <a:gd name="T52" fmla="*/ 43 w 108"/>
                <a:gd name="T53" fmla="*/ 47 h 76"/>
                <a:gd name="T54" fmla="*/ 38 w 108"/>
                <a:gd name="T55" fmla="*/ 49 h 76"/>
                <a:gd name="T56" fmla="*/ 38 w 108"/>
                <a:gd name="T57" fmla="*/ 49 h 76"/>
                <a:gd name="T58" fmla="*/ 38 w 108"/>
                <a:gd name="T59" fmla="*/ 49 h 76"/>
                <a:gd name="T60" fmla="*/ 34 w 108"/>
                <a:gd name="T61" fmla="*/ 41 h 76"/>
                <a:gd name="T62" fmla="*/ 31 w 108"/>
                <a:gd name="T63" fmla="*/ 30 h 76"/>
                <a:gd name="T64" fmla="*/ 30 w 108"/>
                <a:gd name="T65" fmla="*/ 21 h 76"/>
                <a:gd name="T66" fmla="*/ 24 w 108"/>
                <a:gd name="T67" fmla="*/ 24 h 76"/>
                <a:gd name="T68" fmla="*/ 9 w 108"/>
                <a:gd name="T69" fmla="*/ 21 h 76"/>
                <a:gd name="T70" fmla="*/ 0 w 108"/>
                <a:gd name="T71" fmla="*/ 6 h 76"/>
                <a:gd name="T72" fmla="*/ 5 w 108"/>
                <a:gd name="T73" fmla="*/ 0 h 76"/>
                <a:gd name="T74" fmla="*/ 27 w 108"/>
                <a:gd name="T75" fmla="*/ 4 h 76"/>
                <a:gd name="T76" fmla="*/ 35 w 108"/>
                <a:gd name="T77" fmla="*/ 0 h 76"/>
                <a:gd name="T78" fmla="*/ 39 w 108"/>
                <a:gd name="T79" fmla="*/ 5 h 76"/>
                <a:gd name="T80" fmla="*/ 48 w 108"/>
                <a:gd name="T81" fmla="*/ 6 h 76"/>
                <a:gd name="T82" fmla="*/ 51 w 108"/>
                <a:gd name="T83" fmla="*/ 11 h 76"/>
                <a:gd name="T84" fmla="*/ 56 w 108"/>
                <a:gd name="T85" fmla="*/ 7 h 76"/>
                <a:gd name="T86" fmla="*/ 57 w 108"/>
                <a:gd name="T87" fmla="*/ 19 h 76"/>
                <a:gd name="T88" fmla="*/ 61 w 108"/>
                <a:gd name="T89" fmla="*/ 23 h 76"/>
                <a:gd name="T90" fmla="*/ 61 w 108"/>
                <a:gd name="T91" fmla="*/ 23 h 76"/>
                <a:gd name="T92" fmla="*/ 65 w 108"/>
                <a:gd name="T93" fmla="*/ 28 h 76"/>
                <a:gd name="T94" fmla="*/ 74 w 108"/>
                <a:gd name="T95" fmla="*/ 23 h 76"/>
                <a:gd name="T96" fmla="*/ 70 w 108"/>
                <a:gd name="T97" fmla="*/ 17 h 76"/>
                <a:gd name="T98" fmla="*/ 74 w 108"/>
                <a:gd name="T99" fmla="*/ 15 h 76"/>
                <a:gd name="T100" fmla="*/ 91 w 108"/>
                <a:gd name="T101" fmla="*/ 22 h 76"/>
                <a:gd name="T102" fmla="*/ 91 w 108"/>
                <a:gd name="T103" fmla="*/ 22 h 76"/>
                <a:gd name="T104" fmla="*/ 95 w 108"/>
                <a:gd name="T105" fmla="*/ 23 h 76"/>
                <a:gd name="T106" fmla="*/ 102 w 108"/>
                <a:gd name="T107" fmla="*/ 34 h 76"/>
                <a:gd name="T108" fmla="*/ 102 w 108"/>
                <a:gd name="T109" fmla="*/ 34 h 76"/>
                <a:gd name="T110" fmla="*/ 108 w 108"/>
                <a:gd name="T111" fmla="*/ 28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8"/>
                <a:gd name="T169" fmla="*/ 0 h 76"/>
                <a:gd name="T170" fmla="*/ 108 w 108"/>
                <a:gd name="T171" fmla="*/ 76 h 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8" h="76">
                  <a:moveTo>
                    <a:pt x="108" y="28"/>
                  </a:moveTo>
                  <a:lnTo>
                    <a:pt x="104" y="39"/>
                  </a:lnTo>
                  <a:lnTo>
                    <a:pt x="108" y="40"/>
                  </a:lnTo>
                  <a:lnTo>
                    <a:pt x="104" y="57"/>
                  </a:lnTo>
                  <a:lnTo>
                    <a:pt x="93" y="64"/>
                  </a:lnTo>
                  <a:lnTo>
                    <a:pt x="94" y="66"/>
                  </a:lnTo>
                  <a:lnTo>
                    <a:pt x="94" y="69"/>
                  </a:lnTo>
                  <a:lnTo>
                    <a:pt x="87" y="70"/>
                  </a:lnTo>
                  <a:lnTo>
                    <a:pt x="86" y="70"/>
                  </a:lnTo>
                  <a:lnTo>
                    <a:pt x="85" y="76"/>
                  </a:lnTo>
                  <a:lnTo>
                    <a:pt x="83" y="76"/>
                  </a:lnTo>
                  <a:lnTo>
                    <a:pt x="78" y="73"/>
                  </a:lnTo>
                  <a:lnTo>
                    <a:pt x="74" y="73"/>
                  </a:lnTo>
                  <a:lnTo>
                    <a:pt x="74" y="65"/>
                  </a:lnTo>
                  <a:lnTo>
                    <a:pt x="70" y="61"/>
                  </a:lnTo>
                  <a:lnTo>
                    <a:pt x="70" y="64"/>
                  </a:lnTo>
                  <a:lnTo>
                    <a:pt x="57" y="66"/>
                  </a:lnTo>
                  <a:lnTo>
                    <a:pt x="53" y="60"/>
                  </a:lnTo>
                  <a:lnTo>
                    <a:pt x="59" y="56"/>
                  </a:lnTo>
                  <a:lnTo>
                    <a:pt x="57" y="49"/>
                  </a:lnTo>
                  <a:lnTo>
                    <a:pt x="64" y="43"/>
                  </a:lnTo>
                  <a:lnTo>
                    <a:pt x="65" y="38"/>
                  </a:lnTo>
                  <a:lnTo>
                    <a:pt x="60" y="36"/>
                  </a:lnTo>
                  <a:lnTo>
                    <a:pt x="56" y="36"/>
                  </a:lnTo>
                  <a:lnTo>
                    <a:pt x="53" y="35"/>
                  </a:lnTo>
                  <a:lnTo>
                    <a:pt x="51" y="45"/>
                  </a:lnTo>
                  <a:lnTo>
                    <a:pt x="43" y="47"/>
                  </a:lnTo>
                  <a:lnTo>
                    <a:pt x="38" y="49"/>
                  </a:lnTo>
                  <a:lnTo>
                    <a:pt x="34" y="41"/>
                  </a:lnTo>
                  <a:lnTo>
                    <a:pt x="31" y="30"/>
                  </a:lnTo>
                  <a:lnTo>
                    <a:pt x="30" y="21"/>
                  </a:lnTo>
                  <a:lnTo>
                    <a:pt x="24" y="24"/>
                  </a:lnTo>
                  <a:lnTo>
                    <a:pt x="9" y="21"/>
                  </a:lnTo>
                  <a:lnTo>
                    <a:pt x="0" y="6"/>
                  </a:lnTo>
                  <a:lnTo>
                    <a:pt x="5" y="0"/>
                  </a:lnTo>
                  <a:lnTo>
                    <a:pt x="27" y="4"/>
                  </a:lnTo>
                  <a:lnTo>
                    <a:pt x="35" y="0"/>
                  </a:lnTo>
                  <a:lnTo>
                    <a:pt x="39" y="5"/>
                  </a:lnTo>
                  <a:lnTo>
                    <a:pt x="48" y="6"/>
                  </a:lnTo>
                  <a:lnTo>
                    <a:pt x="51" y="11"/>
                  </a:lnTo>
                  <a:lnTo>
                    <a:pt x="56" y="7"/>
                  </a:lnTo>
                  <a:lnTo>
                    <a:pt x="57" y="19"/>
                  </a:lnTo>
                  <a:lnTo>
                    <a:pt x="61" y="23"/>
                  </a:lnTo>
                  <a:lnTo>
                    <a:pt x="65" y="28"/>
                  </a:lnTo>
                  <a:lnTo>
                    <a:pt x="74" y="23"/>
                  </a:lnTo>
                  <a:lnTo>
                    <a:pt x="70" y="17"/>
                  </a:lnTo>
                  <a:lnTo>
                    <a:pt x="74" y="15"/>
                  </a:lnTo>
                  <a:lnTo>
                    <a:pt x="91" y="22"/>
                  </a:lnTo>
                  <a:lnTo>
                    <a:pt x="95" y="23"/>
                  </a:lnTo>
                  <a:lnTo>
                    <a:pt x="102" y="34"/>
                  </a:lnTo>
                  <a:lnTo>
                    <a:pt x="108" y="2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00" name="Freeform 113"/>
            <p:cNvSpPr>
              <a:spLocks/>
            </p:cNvSpPr>
            <p:nvPr/>
          </p:nvSpPr>
          <p:spPr bwMode="auto">
            <a:xfrm>
              <a:off x="2937081" y="5466357"/>
              <a:ext cx="263037" cy="274043"/>
            </a:xfrm>
            <a:custGeom>
              <a:avLst/>
              <a:gdLst>
                <a:gd name="T0" fmla="*/ 123 w 165"/>
                <a:gd name="T1" fmla="*/ 10 h 174"/>
                <a:gd name="T2" fmla="*/ 131 w 165"/>
                <a:gd name="T3" fmla="*/ 22 h 174"/>
                <a:gd name="T4" fmla="*/ 141 w 165"/>
                <a:gd name="T5" fmla="*/ 30 h 174"/>
                <a:gd name="T6" fmla="*/ 140 w 165"/>
                <a:gd name="T7" fmla="*/ 39 h 174"/>
                <a:gd name="T8" fmla="*/ 145 w 165"/>
                <a:gd name="T9" fmla="*/ 75 h 174"/>
                <a:gd name="T10" fmla="*/ 144 w 165"/>
                <a:gd name="T11" fmla="*/ 80 h 174"/>
                <a:gd name="T12" fmla="*/ 157 w 165"/>
                <a:gd name="T13" fmla="*/ 86 h 174"/>
                <a:gd name="T14" fmla="*/ 165 w 165"/>
                <a:gd name="T15" fmla="*/ 88 h 174"/>
                <a:gd name="T16" fmla="*/ 160 w 165"/>
                <a:gd name="T17" fmla="*/ 90 h 174"/>
                <a:gd name="T18" fmla="*/ 160 w 165"/>
                <a:gd name="T19" fmla="*/ 93 h 174"/>
                <a:gd name="T20" fmla="*/ 161 w 165"/>
                <a:gd name="T21" fmla="*/ 101 h 174"/>
                <a:gd name="T22" fmla="*/ 156 w 165"/>
                <a:gd name="T23" fmla="*/ 111 h 174"/>
                <a:gd name="T24" fmla="*/ 149 w 165"/>
                <a:gd name="T25" fmla="*/ 114 h 174"/>
                <a:gd name="T26" fmla="*/ 149 w 165"/>
                <a:gd name="T27" fmla="*/ 122 h 174"/>
                <a:gd name="T28" fmla="*/ 150 w 165"/>
                <a:gd name="T29" fmla="*/ 124 h 174"/>
                <a:gd name="T30" fmla="*/ 149 w 165"/>
                <a:gd name="T31" fmla="*/ 135 h 174"/>
                <a:gd name="T32" fmla="*/ 150 w 165"/>
                <a:gd name="T33" fmla="*/ 145 h 174"/>
                <a:gd name="T34" fmla="*/ 149 w 165"/>
                <a:gd name="T35" fmla="*/ 150 h 174"/>
                <a:gd name="T36" fmla="*/ 139 w 165"/>
                <a:gd name="T37" fmla="*/ 156 h 174"/>
                <a:gd name="T38" fmla="*/ 128 w 165"/>
                <a:gd name="T39" fmla="*/ 158 h 174"/>
                <a:gd name="T40" fmla="*/ 119 w 165"/>
                <a:gd name="T41" fmla="*/ 156 h 174"/>
                <a:gd name="T42" fmla="*/ 114 w 165"/>
                <a:gd name="T43" fmla="*/ 156 h 174"/>
                <a:gd name="T44" fmla="*/ 114 w 165"/>
                <a:gd name="T45" fmla="*/ 156 h 174"/>
                <a:gd name="T46" fmla="*/ 111 w 165"/>
                <a:gd name="T47" fmla="*/ 168 h 174"/>
                <a:gd name="T48" fmla="*/ 107 w 165"/>
                <a:gd name="T49" fmla="*/ 173 h 174"/>
                <a:gd name="T50" fmla="*/ 91 w 165"/>
                <a:gd name="T51" fmla="*/ 145 h 174"/>
                <a:gd name="T52" fmla="*/ 91 w 165"/>
                <a:gd name="T53" fmla="*/ 141 h 174"/>
                <a:gd name="T54" fmla="*/ 78 w 165"/>
                <a:gd name="T55" fmla="*/ 144 h 174"/>
                <a:gd name="T56" fmla="*/ 55 w 165"/>
                <a:gd name="T57" fmla="*/ 141 h 174"/>
                <a:gd name="T58" fmla="*/ 44 w 165"/>
                <a:gd name="T59" fmla="*/ 126 h 174"/>
                <a:gd name="T60" fmla="*/ 42 w 165"/>
                <a:gd name="T61" fmla="*/ 122 h 174"/>
                <a:gd name="T62" fmla="*/ 38 w 165"/>
                <a:gd name="T63" fmla="*/ 119 h 174"/>
                <a:gd name="T64" fmla="*/ 35 w 165"/>
                <a:gd name="T65" fmla="*/ 127 h 174"/>
                <a:gd name="T66" fmla="*/ 29 w 165"/>
                <a:gd name="T67" fmla="*/ 123 h 174"/>
                <a:gd name="T68" fmla="*/ 0 w 165"/>
                <a:gd name="T69" fmla="*/ 105 h 174"/>
                <a:gd name="T70" fmla="*/ 10 w 165"/>
                <a:gd name="T71" fmla="*/ 72 h 174"/>
                <a:gd name="T72" fmla="*/ 10 w 165"/>
                <a:gd name="T73" fmla="*/ 58 h 174"/>
                <a:gd name="T74" fmla="*/ 25 w 165"/>
                <a:gd name="T75" fmla="*/ 37 h 174"/>
                <a:gd name="T76" fmla="*/ 44 w 165"/>
                <a:gd name="T77" fmla="*/ 30 h 174"/>
                <a:gd name="T78" fmla="*/ 63 w 165"/>
                <a:gd name="T79" fmla="*/ 5 h 174"/>
                <a:gd name="T80" fmla="*/ 105 w 165"/>
                <a:gd name="T81" fmla="*/ 9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74"/>
                <a:gd name="T125" fmla="*/ 165 w 165"/>
                <a:gd name="T126" fmla="*/ 174 h 1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74">
                  <a:moveTo>
                    <a:pt x="111" y="6"/>
                  </a:moveTo>
                  <a:lnTo>
                    <a:pt x="123" y="10"/>
                  </a:lnTo>
                  <a:lnTo>
                    <a:pt x="131" y="21"/>
                  </a:lnTo>
                  <a:lnTo>
                    <a:pt x="131" y="22"/>
                  </a:lnTo>
                  <a:lnTo>
                    <a:pt x="131" y="26"/>
                  </a:lnTo>
                  <a:lnTo>
                    <a:pt x="141" y="30"/>
                  </a:lnTo>
                  <a:lnTo>
                    <a:pt x="144" y="37"/>
                  </a:lnTo>
                  <a:lnTo>
                    <a:pt x="140" y="39"/>
                  </a:lnTo>
                  <a:lnTo>
                    <a:pt x="150" y="59"/>
                  </a:lnTo>
                  <a:lnTo>
                    <a:pt x="145" y="75"/>
                  </a:lnTo>
                  <a:lnTo>
                    <a:pt x="145" y="77"/>
                  </a:lnTo>
                  <a:lnTo>
                    <a:pt x="144" y="80"/>
                  </a:lnTo>
                  <a:lnTo>
                    <a:pt x="157" y="89"/>
                  </a:lnTo>
                  <a:lnTo>
                    <a:pt x="157" y="86"/>
                  </a:lnTo>
                  <a:lnTo>
                    <a:pt x="157" y="85"/>
                  </a:lnTo>
                  <a:lnTo>
                    <a:pt x="165" y="88"/>
                  </a:lnTo>
                  <a:lnTo>
                    <a:pt x="162" y="89"/>
                  </a:lnTo>
                  <a:lnTo>
                    <a:pt x="160" y="90"/>
                  </a:lnTo>
                  <a:lnTo>
                    <a:pt x="160" y="92"/>
                  </a:lnTo>
                  <a:lnTo>
                    <a:pt x="160" y="93"/>
                  </a:lnTo>
                  <a:lnTo>
                    <a:pt x="161" y="101"/>
                  </a:lnTo>
                  <a:lnTo>
                    <a:pt x="158" y="111"/>
                  </a:lnTo>
                  <a:lnTo>
                    <a:pt x="156" y="111"/>
                  </a:lnTo>
                  <a:lnTo>
                    <a:pt x="152" y="111"/>
                  </a:lnTo>
                  <a:lnTo>
                    <a:pt x="149" y="114"/>
                  </a:lnTo>
                  <a:lnTo>
                    <a:pt x="146" y="116"/>
                  </a:lnTo>
                  <a:lnTo>
                    <a:pt x="149" y="122"/>
                  </a:lnTo>
                  <a:lnTo>
                    <a:pt x="150" y="124"/>
                  </a:lnTo>
                  <a:lnTo>
                    <a:pt x="146" y="127"/>
                  </a:lnTo>
                  <a:lnTo>
                    <a:pt x="149" y="135"/>
                  </a:lnTo>
                  <a:lnTo>
                    <a:pt x="152" y="144"/>
                  </a:lnTo>
                  <a:lnTo>
                    <a:pt x="150" y="145"/>
                  </a:lnTo>
                  <a:lnTo>
                    <a:pt x="153" y="148"/>
                  </a:lnTo>
                  <a:lnTo>
                    <a:pt x="149" y="150"/>
                  </a:lnTo>
                  <a:lnTo>
                    <a:pt x="148" y="154"/>
                  </a:lnTo>
                  <a:lnTo>
                    <a:pt x="139" y="156"/>
                  </a:lnTo>
                  <a:lnTo>
                    <a:pt x="137" y="161"/>
                  </a:lnTo>
                  <a:lnTo>
                    <a:pt x="128" y="158"/>
                  </a:lnTo>
                  <a:lnTo>
                    <a:pt x="127" y="153"/>
                  </a:lnTo>
                  <a:lnTo>
                    <a:pt x="119" y="156"/>
                  </a:lnTo>
                  <a:lnTo>
                    <a:pt x="116" y="156"/>
                  </a:lnTo>
                  <a:lnTo>
                    <a:pt x="114" y="156"/>
                  </a:lnTo>
                  <a:lnTo>
                    <a:pt x="112" y="156"/>
                  </a:lnTo>
                  <a:lnTo>
                    <a:pt x="114" y="156"/>
                  </a:lnTo>
                  <a:lnTo>
                    <a:pt x="114" y="165"/>
                  </a:lnTo>
                  <a:lnTo>
                    <a:pt x="111" y="168"/>
                  </a:lnTo>
                  <a:lnTo>
                    <a:pt x="107" y="174"/>
                  </a:lnTo>
                  <a:lnTo>
                    <a:pt x="107" y="173"/>
                  </a:lnTo>
                  <a:lnTo>
                    <a:pt x="93" y="157"/>
                  </a:lnTo>
                  <a:lnTo>
                    <a:pt x="91" y="145"/>
                  </a:lnTo>
                  <a:lnTo>
                    <a:pt x="95" y="143"/>
                  </a:lnTo>
                  <a:lnTo>
                    <a:pt x="91" y="141"/>
                  </a:lnTo>
                  <a:lnTo>
                    <a:pt x="85" y="143"/>
                  </a:lnTo>
                  <a:lnTo>
                    <a:pt x="78" y="144"/>
                  </a:lnTo>
                  <a:lnTo>
                    <a:pt x="68" y="139"/>
                  </a:lnTo>
                  <a:lnTo>
                    <a:pt x="55" y="141"/>
                  </a:lnTo>
                  <a:lnTo>
                    <a:pt x="47" y="130"/>
                  </a:lnTo>
                  <a:lnTo>
                    <a:pt x="44" y="126"/>
                  </a:lnTo>
                  <a:lnTo>
                    <a:pt x="43" y="124"/>
                  </a:lnTo>
                  <a:lnTo>
                    <a:pt x="42" y="122"/>
                  </a:lnTo>
                  <a:lnTo>
                    <a:pt x="40" y="120"/>
                  </a:lnTo>
                  <a:lnTo>
                    <a:pt x="38" y="119"/>
                  </a:lnTo>
                  <a:lnTo>
                    <a:pt x="36" y="120"/>
                  </a:lnTo>
                  <a:lnTo>
                    <a:pt x="35" y="127"/>
                  </a:lnTo>
                  <a:lnTo>
                    <a:pt x="33" y="126"/>
                  </a:lnTo>
                  <a:lnTo>
                    <a:pt x="29" y="123"/>
                  </a:lnTo>
                  <a:lnTo>
                    <a:pt x="13" y="113"/>
                  </a:lnTo>
                  <a:lnTo>
                    <a:pt x="0" y="105"/>
                  </a:lnTo>
                  <a:lnTo>
                    <a:pt x="0" y="82"/>
                  </a:lnTo>
                  <a:lnTo>
                    <a:pt x="10" y="72"/>
                  </a:lnTo>
                  <a:lnTo>
                    <a:pt x="10" y="67"/>
                  </a:lnTo>
                  <a:lnTo>
                    <a:pt x="10" y="58"/>
                  </a:lnTo>
                  <a:lnTo>
                    <a:pt x="10" y="56"/>
                  </a:lnTo>
                  <a:lnTo>
                    <a:pt x="25" y="37"/>
                  </a:lnTo>
                  <a:lnTo>
                    <a:pt x="30" y="31"/>
                  </a:lnTo>
                  <a:lnTo>
                    <a:pt x="44" y="30"/>
                  </a:lnTo>
                  <a:lnTo>
                    <a:pt x="52" y="25"/>
                  </a:lnTo>
                  <a:lnTo>
                    <a:pt x="63" y="5"/>
                  </a:lnTo>
                  <a:lnTo>
                    <a:pt x="84" y="0"/>
                  </a:lnTo>
                  <a:lnTo>
                    <a:pt x="105" y="9"/>
                  </a:lnTo>
                  <a:lnTo>
                    <a:pt x="111" y="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01" name="Freeform 114"/>
            <p:cNvSpPr>
              <a:spLocks/>
            </p:cNvSpPr>
            <p:nvPr/>
          </p:nvSpPr>
          <p:spPr bwMode="auto">
            <a:xfrm>
              <a:off x="3186967" y="5075641"/>
              <a:ext cx="178865" cy="146519"/>
            </a:xfrm>
            <a:custGeom>
              <a:avLst/>
              <a:gdLst>
                <a:gd name="T0" fmla="*/ 81 w 113"/>
                <a:gd name="T1" fmla="*/ 45 h 92"/>
                <a:gd name="T2" fmla="*/ 88 w 113"/>
                <a:gd name="T3" fmla="*/ 49 h 92"/>
                <a:gd name="T4" fmla="*/ 99 w 113"/>
                <a:gd name="T5" fmla="*/ 56 h 92"/>
                <a:gd name="T6" fmla="*/ 103 w 113"/>
                <a:gd name="T7" fmla="*/ 58 h 92"/>
                <a:gd name="T8" fmla="*/ 110 w 113"/>
                <a:gd name="T9" fmla="*/ 59 h 92"/>
                <a:gd name="T10" fmla="*/ 113 w 113"/>
                <a:gd name="T11" fmla="*/ 68 h 92"/>
                <a:gd name="T12" fmla="*/ 101 w 113"/>
                <a:gd name="T13" fmla="*/ 64 h 92"/>
                <a:gd name="T14" fmla="*/ 88 w 113"/>
                <a:gd name="T15" fmla="*/ 85 h 92"/>
                <a:gd name="T16" fmla="*/ 85 w 113"/>
                <a:gd name="T17" fmla="*/ 90 h 92"/>
                <a:gd name="T18" fmla="*/ 84 w 113"/>
                <a:gd name="T19" fmla="*/ 92 h 92"/>
                <a:gd name="T20" fmla="*/ 75 w 113"/>
                <a:gd name="T21" fmla="*/ 89 h 92"/>
                <a:gd name="T22" fmla="*/ 63 w 113"/>
                <a:gd name="T23" fmla="*/ 79 h 92"/>
                <a:gd name="T24" fmla="*/ 52 w 113"/>
                <a:gd name="T25" fmla="*/ 83 h 92"/>
                <a:gd name="T26" fmla="*/ 52 w 113"/>
                <a:gd name="T27" fmla="*/ 75 h 92"/>
                <a:gd name="T28" fmla="*/ 47 w 113"/>
                <a:gd name="T29" fmla="*/ 68 h 92"/>
                <a:gd name="T30" fmla="*/ 44 w 113"/>
                <a:gd name="T31" fmla="*/ 70 h 92"/>
                <a:gd name="T32" fmla="*/ 37 w 113"/>
                <a:gd name="T33" fmla="*/ 68 h 92"/>
                <a:gd name="T34" fmla="*/ 37 w 113"/>
                <a:gd name="T35" fmla="*/ 59 h 92"/>
                <a:gd name="T36" fmla="*/ 0 w 113"/>
                <a:gd name="T37" fmla="*/ 49 h 92"/>
                <a:gd name="T38" fmla="*/ 17 w 113"/>
                <a:gd name="T39" fmla="*/ 28 h 92"/>
                <a:gd name="T40" fmla="*/ 17 w 113"/>
                <a:gd name="T41" fmla="*/ 26 h 92"/>
                <a:gd name="T42" fmla="*/ 26 w 113"/>
                <a:gd name="T43" fmla="*/ 32 h 92"/>
                <a:gd name="T44" fmla="*/ 26 w 113"/>
                <a:gd name="T45" fmla="*/ 21 h 92"/>
                <a:gd name="T46" fmla="*/ 31 w 113"/>
                <a:gd name="T47" fmla="*/ 21 h 92"/>
                <a:gd name="T48" fmla="*/ 35 w 113"/>
                <a:gd name="T49" fmla="*/ 15 h 92"/>
                <a:gd name="T50" fmla="*/ 27 w 113"/>
                <a:gd name="T51" fmla="*/ 8 h 92"/>
                <a:gd name="T52" fmla="*/ 33 w 113"/>
                <a:gd name="T53" fmla="*/ 4 h 92"/>
                <a:gd name="T54" fmla="*/ 41 w 113"/>
                <a:gd name="T55" fmla="*/ 0 h 92"/>
                <a:gd name="T56" fmla="*/ 46 w 113"/>
                <a:gd name="T57" fmla="*/ 12 h 92"/>
                <a:gd name="T58" fmla="*/ 76 w 113"/>
                <a:gd name="T59" fmla="*/ 33 h 92"/>
                <a:gd name="T60" fmla="*/ 76 w 113"/>
                <a:gd name="T61" fmla="*/ 34 h 92"/>
                <a:gd name="T62" fmla="*/ 76 w 113"/>
                <a:gd name="T63" fmla="*/ 41 h 92"/>
                <a:gd name="T64" fmla="*/ 81 w 113"/>
                <a:gd name="T65" fmla="*/ 45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92"/>
                <a:gd name="T101" fmla="*/ 113 w 113"/>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92">
                  <a:moveTo>
                    <a:pt x="81" y="45"/>
                  </a:moveTo>
                  <a:lnTo>
                    <a:pt x="88" y="49"/>
                  </a:lnTo>
                  <a:lnTo>
                    <a:pt x="99" y="56"/>
                  </a:lnTo>
                  <a:lnTo>
                    <a:pt x="103" y="58"/>
                  </a:lnTo>
                  <a:lnTo>
                    <a:pt x="110" y="59"/>
                  </a:lnTo>
                  <a:lnTo>
                    <a:pt x="113" y="68"/>
                  </a:lnTo>
                  <a:lnTo>
                    <a:pt x="101" y="64"/>
                  </a:lnTo>
                  <a:lnTo>
                    <a:pt x="88" y="85"/>
                  </a:lnTo>
                  <a:lnTo>
                    <a:pt x="85" y="90"/>
                  </a:lnTo>
                  <a:lnTo>
                    <a:pt x="84" y="92"/>
                  </a:lnTo>
                  <a:lnTo>
                    <a:pt x="75" y="89"/>
                  </a:lnTo>
                  <a:lnTo>
                    <a:pt x="63" y="79"/>
                  </a:lnTo>
                  <a:lnTo>
                    <a:pt x="52" y="83"/>
                  </a:lnTo>
                  <a:lnTo>
                    <a:pt x="52" y="75"/>
                  </a:lnTo>
                  <a:lnTo>
                    <a:pt x="47" y="68"/>
                  </a:lnTo>
                  <a:lnTo>
                    <a:pt x="44" y="70"/>
                  </a:lnTo>
                  <a:lnTo>
                    <a:pt x="37" y="68"/>
                  </a:lnTo>
                  <a:lnTo>
                    <a:pt x="37" y="59"/>
                  </a:lnTo>
                  <a:lnTo>
                    <a:pt x="0" y="49"/>
                  </a:lnTo>
                  <a:lnTo>
                    <a:pt x="17" y="28"/>
                  </a:lnTo>
                  <a:lnTo>
                    <a:pt x="17" y="26"/>
                  </a:lnTo>
                  <a:lnTo>
                    <a:pt x="26" y="32"/>
                  </a:lnTo>
                  <a:lnTo>
                    <a:pt x="26" y="21"/>
                  </a:lnTo>
                  <a:lnTo>
                    <a:pt x="31" y="21"/>
                  </a:lnTo>
                  <a:lnTo>
                    <a:pt x="35" y="15"/>
                  </a:lnTo>
                  <a:lnTo>
                    <a:pt x="27" y="8"/>
                  </a:lnTo>
                  <a:lnTo>
                    <a:pt x="33" y="4"/>
                  </a:lnTo>
                  <a:lnTo>
                    <a:pt x="41" y="0"/>
                  </a:lnTo>
                  <a:lnTo>
                    <a:pt x="46" y="12"/>
                  </a:lnTo>
                  <a:lnTo>
                    <a:pt x="76" y="33"/>
                  </a:lnTo>
                  <a:lnTo>
                    <a:pt x="76" y="34"/>
                  </a:lnTo>
                  <a:lnTo>
                    <a:pt x="76" y="41"/>
                  </a:lnTo>
                  <a:lnTo>
                    <a:pt x="81" y="4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02" name="Freeform 115"/>
            <p:cNvSpPr>
              <a:spLocks/>
            </p:cNvSpPr>
            <p:nvPr/>
          </p:nvSpPr>
          <p:spPr bwMode="auto">
            <a:xfrm>
              <a:off x="3281660" y="5805520"/>
              <a:ext cx="131518" cy="103106"/>
            </a:xfrm>
            <a:custGeom>
              <a:avLst/>
              <a:gdLst>
                <a:gd name="T0" fmla="*/ 41 w 83"/>
                <a:gd name="T1" fmla="*/ 1 h 65"/>
                <a:gd name="T2" fmla="*/ 45 w 83"/>
                <a:gd name="T3" fmla="*/ 13 h 65"/>
                <a:gd name="T4" fmla="*/ 54 w 83"/>
                <a:gd name="T5" fmla="*/ 18 h 65"/>
                <a:gd name="T6" fmla="*/ 54 w 83"/>
                <a:gd name="T7" fmla="*/ 18 h 65"/>
                <a:gd name="T8" fmla="*/ 56 w 83"/>
                <a:gd name="T9" fmla="*/ 18 h 65"/>
                <a:gd name="T10" fmla="*/ 58 w 83"/>
                <a:gd name="T11" fmla="*/ 17 h 65"/>
                <a:gd name="T12" fmla="*/ 62 w 83"/>
                <a:gd name="T13" fmla="*/ 15 h 65"/>
                <a:gd name="T14" fmla="*/ 67 w 83"/>
                <a:gd name="T15" fmla="*/ 28 h 65"/>
                <a:gd name="T16" fmla="*/ 73 w 83"/>
                <a:gd name="T17" fmla="*/ 30 h 65"/>
                <a:gd name="T18" fmla="*/ 83 w 83"/>
                <a:gd name="T19" fmla="*/ 43 h 65"/>
                <a:gd name="T20" fmla="*/ 79 w 83"/>
                <a:gd name="T21" fmla="*/ 45 h 65"/>
                <a:gd name="T22" fmla="*/ 77 w 83"/>
                <a:gd name="T23" fmla="*/ 45 h 65"/>
                <a:gd name="T24" fmla="*/ 77 w 83"/>
                <a:gd name="T25" fmla="*/ 45 h 65"/>
                <a:gd name="T26" fmla="*/ 76 w 83"/>
                <a:gd name="T27" fmla="*/ 45 h 65"/>
                <a:gd name="T28" fmla="*/ 68 w 83"/>
                <a:gd name="T29" fmla="*/ 47 h 65"/>
                <a:gd name="T30" fmla="*/ 59 w 83"/>
                <a:gd name="T31" fmla="*/ 47 h 65"/>
                <a:gd name="T32" fmla="*/ 64 w 83"/>
                <a:gd name="T33" fmla="*/ 52 h 65"/>
                <a:gd name="T34" fmla="*/ 56 w 83"/>
                <a:gd name="T35" fmla="*/ 57 h 65"/>
                <a:gd name="T36" fmla="*/ 55 w 83"/>
                <a:gd name="T37" fmla="*/ 64 h 65"/>
                <a:gd name="T38" fmla="*/ 53 w 83"/>
                <a:gd name="T39" fmla="*/ 65 h 65"/>
                <a:gd name="T40" fmla="*/ 45 w 83"/>
                <a:gd name="T41" fmla="*/ 65 h 65"/>
                <a:gd name="T42" fmla="*/ 47 w 83"/>
                <a:gd name="T43" fmla="*/ 55 h 65"/>
                <a:gd name="T44" fmla="*/ 41 w 83"/>
                <a:gd name="T45" fmla="*/ 43 h 65"/>
                <a:gd name="T46" fmla="*/ 37 w 83"/>
                <a:gd name="T47" fmla="*/ 47 h 65"/>
                <a:gd name="T48" fmla="*/ 34 w 83"/>
                <a:gd name="T49" fmla="*/ 48 h 65"/>
                <a:gd name="T50" fmla="*/ 29 w 83"/>
                <a:gd name="T51" fmla="*/ 47 h 65"/>
                <a:gd name="T52" fmla="*/ 20 w 83"/>
                <a:gd name="T53" fmla="*/ 31 h 65"/>
                <a:gd name="T54" fmla="*/ 7 w 83"/>
                <a:gd name="T55" fmla="*/ 32 h 65"/>
                <a:gd name="T56" fmla="*/ 0 w 83"/>
                <a:gd name="T57" fmla="*/ 26 h 65"/>
                <a:gd name="T58" fmla="*/ 1 w 83"/>
                <a:gd name="T59" fmla="*/ 22 h 65"/>
                <a:gd name="T60" fmla="*/ 3 w 83"/>
                <a:gd name="T61" fmla="*/ 19 h 65"/>
                <a:gd name="T62" fmla="*/ 9 w 83"/>
                <a:gd name="T63" fmla="*/ 19 h 65"/>
                <a:gd name="T64" fmla="*/ 9 w 83"/>
                <a:gd name="T65" fmla="*/ 17 h 65"/>
                <a:gd name="T66" fmla="*/ 11 w 83"/>
                <a:gd name="T67" fmla="*/ 6 h 65"/>
                <a:gd name="T68" fmla="*/ 13 w 83"/>
                <a:gd name="T69" fmla="*/ 9 h 65"/>
                <a:gd name="T70" fmla="*/ 25 w 83"/>
                <a:gd name="T71" fmla="*/ 4 h 65"/>
                <a:gd name="T72" fmla="*/ 28 w 83"/>
                <a:gd name="T73" fmla="*/ 6 h 65"/>
                <a:gd name="T74" fmla="*/ 34 w 83"/>
                <a:gd name="T75" fmla="*/ 1 h 65"/>
                <a:gd name="T76" fmla="*/ 35 w 83"/>
                <a:gd name="T77" fmla="*/ 0 h 65"/>
                <a:gd name="T78" fmla="*/ 41 w 83"/>
                <a:gd name="T79" fmla="*/ 1 h 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3"/>
                <a:gd name="T121" fmla="*/ 0 h 65"/>
                <a:gd name="T122" fmla="*/ 83 w 83"/>
                <a:gd name="T123" fmla="*/ 65 h 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3" h="65">
                  <a:moveTo>
                    <a:pt x="41" y="1"/>
                  </a:moveTo>
                  <a:lnTo>
                    <a:pt x="45" y="13"/>
                  </a:lnTo>
                  <a:lnTo>
                    <a:pt x="54" y="18"/>
                  </a:lnTo>
                  <a:lnTo>
                    <a:pt x="56" y="18"/>
                  </a:lnTo>
                  <a:lnTo>
                    <a:pt x="58" y="17"/>
                  </a:lnTo>
                  <a:lnTo>
                    <a:pt x="62" y="15"/>
                  </a:lnTo>
                  <a:lnTo>
                    <a:pt x="67" y="28"/>
                  </a:lnTo>
                  <a:lnTo>
                    <a:pt x="73" y="30"/>
                  </a:lnTo>
                  <a:lnTo>
                    <a:pt x="83" y="43"/>
                  </a:lnTo>
                  <a:lnTo>
                    <a:pt x="79" y="45"/>
                  </a:lnTo>
                  <a:lnTo>
                    <a:pt x="77" y="45"/>
                  </a:lnTo>
                  <a:lnTo>
                    <a:pt x="76" y="45"/>
                  </a:lnTo>
                  <a:lnTo>
                    <a:pt x="68" y="47"/>
                  </a:lnTo>
                  <a:lnTo>
                    <a:pt x="59" y="47"/>
                  </a:lnTo>
                  <a:lnTo>
                    <a:pt x="64" y="52"/>
                  </a:lnTo>
                  <a:lnTo>
                    <a:pt x="56" y="57"/>
                  </a:lnTo>
                  <a:lnTo>
                    <a:pt x="55" y="64"/>
                  </a:lnTo>
                  <a:lnTo>
                    <a:pt x="53" y="65"/>
                  </a:lnTo>
                  <a:lnTo>
                    <a:pt x="45" y="65"/>
                  </a:lnTo>
                  <a:lnTo>
                    <a:pt x="47" y="55"/>
                  </a:lnTo>
                  <a:lnTo>
                    <a:pt x="41" y="43"/>
                  </a:lnTo>
                  <a:lnTo>
                    <a:pt x="37" y="47"/>
                  </a:lnTo>
                  <a:lnTo>
                    <a:pt x="34" y="48"/>
                  </a:lnTo>
                  <a:lnTo>
                    <a:pt x="29" y="47"/>
                  </a:lnTo>
                  <a:lnTo>
                    <a:pt x="20" y="31"/>
                  </a:lnTo>
                  <a:lnTo>
                    <a:pt x="7" y="32"/>
                  </a:lnTo>
                  <a:lnTo>
                    <a:pt x="0" y="26"/>
                  </a:lnTo>
                  <a:lnTo>
                    <a:pt x="1" y="22"/>
                  </a:lnTo>
                  <a:lnTo>
                    <a:pt x="3" y="19"/>
                  </a:lnTo>
                  <a:lnTo>
                    <a:pt x="9" y="19"/>
                  </a:lnTo>
                  <a:lnTo>
                    <a:pt x="9" y="17"/>
                  </a:lnTo>
                  <a:lnTo>
                    <a:pt x="11" y="6"/>
                  </a:lnTo>
                  <a:lnTo>
                    <a:pt x="13" y="9"/>
                  </a:lnTo>
                  <a:lnTo>
                    <a:pt x="25" y="4"/>
                  </a:lnTo>
                  <a:lnTo>
                    <a:pt x="28" y="6"/>
                  </a:lnTo>
                  <a:lnTo>
                    <a:pt x="34" y="1"/>
                  </a:lnTo>
                  <a:lnTo>
                    <a:pt x="35" y="0"/>
                  </a:lnTo>
                  <a:lnTo>
                    <a:pt x="41" y="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03" name="Freeform 116"/>
            <p:cNvSpPr>
              <a:spLocks/>
            </p:cNvSpPr>
            <p:nvPr/>
          </p:nvSpPr>
          <p:spPr bwMode="auto">
            <a:xfrm>
              <a:off x="3281660" y="5588455"/>
              <a:ext cx="149930" cy="179078"/>
            </a:xfrm>
            <a:custGeom>
              <a:avLst/>
              <a:gdLst>
                <a:gd name="T0" fmla="*/ 62 w 93"/>
                <a:gd name="T1" fmla="*/ 22 h 113"/>
                <a:gd name="T2" fmla="*/ 84 w 93"/>
                <a:gd name="T3" fmla="*/ 37 h 113"/>
                <a:gd name="T4" fmla="*/ 82 w 93"/>
                <a:gd name="T5" fmla="*/ 47 h 113"/>
                <a:gd name="T6" fmla="*/ 80 w 93"/>
                <a:gd name="T7" fmla="*/ 50 h 113"/>
                <a:gd name="T8" fmla="*/ 78 w 93"/>
                <a:gd name="T9" fmla="*/ 60 h 113"/>
                <a:gd name="T10" fmla="*/ 88 w 93"/>
                <a:gd name="T11" fmla="*/ 63 h 113"/>
                <a:gd name="T12" fmla="*/ 91 w 93"/>
                <a:gd name="T13" fmla="*/ 80 h 113"/>
                <a:gd name="T14" fmla="*/ 91 w 93"/>
                <a:gd name="T15" fmla="*/ 84 h 113"/>
                <a:gd name="T16" fmla="*/ 93 w 93"/>
                <a:gd name="T17" fmla="*/ 97 h 113"/>
                <a:gd name="T18" fmla="*/ 86 w 93"/>
                <a:gd name="T19" fmla="*/ 97 h 113"/>
                <a:gd name="T20" fmla="*/ 80 w 93"/>
                <a:gd name="T21" fmla="*/ 101 h 113"/>
                <a:gd name="T22" fmla="*/ 74 w 93"/>
                <a:gd name="T23" fmla="*/ 105 h 113"/>
                <a:gd name="T24" fmla="*/ 72 w 93"/>
                <a:gd name="T25" fmla="*/ 106 h 113"/>
                <a:gd name="T26" fmla="*/ 71 w 93"/>
                <a:gd name="T27" fmla="*/ 106 h 113"/>
                <a:gd name="T28" fmla="*/ 69 w 93"/>
                <a:gd name="T29" fmla="*/ 108 h 113"/>
                <a:gd name="T30" fmla="*/ 63 w 93"/>
                <a:gd name="T31" fmla="*/ 108 h 113"/>
                <a:gd name="T32" fmla="*/ 59 w 93"/>
                <a:gd name="T33" fmla="*/ 108 h 113"/>
                <a:gd name="T34" fmla="*/ 53 w 93"/>
                <a:gd name="T35" fmla="*/ 113 h 113"/>
                <a:gd name="T36" fmla="*/ 46 w 93"/>
                <a:gd name="T37" fmla="*/ 100 h 113"/>
                <a:gd name="T38" fmla="*/ 40 w 93"/>
                <a:gd name="T39" fmla="*/ 101 h 113"/>
                <a:gd name="T40" fmla="*/ 33 w 93"/>
                <a:gd name="T41" fmla="*/ 97 h 113"/>
                <a:gd name="T42" fmla="*/ 28 w 93"/>
                <a:gd name="T43" fmla="*/ 104 h 113"/>
                <a:gd name="T44" fmla="*/ 24 w 93"/>
                <a:gd name="T45" fmla="*/ 105 h 113"/>
                <a:gd name="T46" fmla="*/ 14 w 93"/>
                <a:gd name="T47" fmla="*/ 108 h 113"/>
                <a:gd name="T48" fmla="*/ 4 w 93"/>
                <a:gd name="T49" fmla="*/ 106 h 113"/>
                <a:gd name="T50" fmla="*/ 0 w 93"/>
                <a:gd name="T51" fmla="*/ 97 h 113"/>
                <a:gd name="T52" fmla="*/ 0 w 93"/>
                <a:gd name="T53" fmla="*/ 97 h 113"/>
                <a:gd name="T54" fmla="*/ 10 w 93"/>
                <a:gd name="T55" fmla="*/ 93 h 113"/>
                <a:gd name="T56" fmla="*/ 16 w 93"/>
                <a:gd name="T57" fmla="*/ 92 h 113"/>
                <a:gd name="T58" fmla="*/ 28 w 93"/>
                <a:gd name="T59" fmla="*/ 87 h 113"/>
                <a:gd name="T60" fmla="*/ 34 w 93"/>
                <a:gd name="T61" fmla="*/ 77 h 113"/>
                <a:gd name="T62" fmla="*/ 34 w 93"/>
                <a:gd name="T63" fmla="*/ 77 h 113"/>
                <a:gd name="T64" fmla="*/ 33 w 93"/>
                <a:gd name="T65" fmla="*/ 68 h 113"/>
                <a:gd name="T66" fmla="*/ 23 w 93"/>
                <a:gd name="T67" fmla="*/ 60 h 113"/>
                <a:gd name="T68" fmla="*/ 17 w 93"/>
                <a:gd name="T69" fmla="*/ 62 h 113"/>
                <a:gd name="T70" fmla="*/ 16 w 93"/>
                <a:gd name="T71" fmla="*/ 58 h 113"/>
                <a:gd name="T72" fmla="*/ 19 w 93"/>
                <a:gd name="T73" fmla="*/ 58 h 113"/>
                <a:gd name="T74" fmla="*/ 21 w 93"/>
                <a:gd name="T75" fmla="*/ 58 h 113"/>
                <a:gd name="T76" fmla="*/ 21 w 93"/>
                <a:gd name="T77" fmla="*/ 47 h 113"/>
                <a:gd name="T78" fmla="*/ 17 w 93"/>
                <a:gd name="T79" fmla="*/ 17 h 113"/>
                <a:gd name="T80" fmla="*/ 14 w 93"/>
                <a:gd name="T81" fmla="*/ 15 h 113"/>
                <a:gd name="T82" fmla="*/ 11 w 93"/>
                <a:gd name="T83" fmla="*/ 12 h 113"/>
                <a:gd name="T84" fmla="*/ 20 w 93"/>
                <a:gd name="T85" fmla="*/ 5 h 113"/>
                <a:gd name="T86" fmla="*/ 23 w 93"/>
                <a:gd name="T87" fmla="*/ 4 h 113"/>
                <a:gd name="T88" fmla="*/ 24 w 93"/>
                <a:gd name="T89" fmla="*/ 3 h 113"/>
                <a:gd name="T90" fmla="*/ 27 w 93"/>
                <a:gd name="T91" fmla="*/ 0 h 113"/>
                <a:gd name="T92" fmla="*/ 32 w 93"/>
                <a:gd name="T93" fmla="*/ 15 h 113"/>
                <a:gd name="T94" fmla="*/ 40 w 93"/>
                <a:gd name="T95" fmla="*/ 21 h 113"/>
                <a:gd name="T96" fmla="*/ 37 w 93"/>
                <a:gd name="T97" fmla="*/ 30 h 113"/>
                <a:gd name="T98" fmla="*/ 41 w 93"/>
                <a:gd name="T99" fmla="*/ 37 h 113"/>
                <a:gd name="T100" fmla="*/ 41 w 93"/>
                <a:gd name="T101" fmla="*/ 38 h 113"/>
                <a:gd name="T102" fmla="*/ 53 w 93"/>
                <a:gd name="T103" fmla="*/ 34 h 113"/>
                <a:gd name="T104" fmla="*/ 54 w 93"/>
                <a:gd name="T105" fmla="*/ 33 h 113"/>
                <a:gd name="T106" fmla="*/ 62 w 93"/>
                <a:gd name="T107" fmla="*/ 22 h 1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113"/>
                <a:gd name="T164" fmla="*/ 93 w 93"/>
                <a:gd name="T165" fmla="*/ 113 h 1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113">
                  <a:moveTo>
                    <a:pt x="62" y="22"/>
                  </a:moveTo>
                  <a:lnTo>
                    <a:pt x="84" y="37"/>
                  </a:lnTo>
                  <a:lnTo>
                    <a:pt x="82" y="47"/>
                  </a:lnTo>
                  <a:lnTo>
                    <a:pt x="80" y="50"/>
                  </a:lnTo>
                  <a:lnTo>
                    <a:pt x="78" y="60"/>
                  </a:lnTo>
                  <a:lnTo>
                    <a:pt x="88" y="63"/>
                  </a:lnTo>
                  <a:lnTo>
                    <a:pt x="91" y="80"/>
                  </a:lnTo>
                  <a:lnTo>
                    <a:pt x="91" y="84"/>
                  </a:lnTo>
                  <a:lnTo>
                    <a:pt x="93" y="97"/>
                  </a:lnTo>
                  <a:lnTo>
                    <a:pt x="86" y="97"/>
                  </a:lnTo>
                  <a:lnTo>
                    <a:pt x="80" y="101"/>
                  </a:lnTo>
                  <a:lnTo>
                    <a:pt x="74" y="105"/>
                  </a:lnTo>
                  <a:lnTo>
                    <a:pt x="72" y="106"/>
                  </a:lnTo>
                  <a:lnTo>
                    <a:pt x="71" y="106"/>
                  </a:lnTo>
                  <a:lnTo>
                    <a:pt x="69" y="108"/>
                  </a:lnTo>
                  <a:lnTo>
                    <a:pt x="63" y="108"/>
                  </a:lnTo>
                  <a:lnTo>
                    <a:pt x="59" y="108"/>
                  </a:lnTo>
                  <a:lnTo>
                    <a:pt x="53" y="113"/>
                  </a:lnTo>
                  <a:lnTo>
                    <a:pt x="46" y="100"/>
                  </a:lnTo>
                  <a:lnTo>
                    <a:pt x="40" y="101"/>
                  </a:lnTo>
                  <a:lnTo>
                    <a:pt x="33" y="97"/>
                  </a:lnTo>
                  <a:lnTo>
                    <a:pt x="28" y="104"/>
                  </a:lnTo>
                  <a:lnTo>
                    <a:pt x="24" y="105"/>
                  </a:lnTo>
                  <a:lnTo>
                    <a:pt x="14" y="108"/>
                  </a:lnTo>
                  <a:lnTo>
                    <a:pt x="4" y="106"/>
                  </a:lnTo>
                  <a:lnTo>
                    <a:pt x="0" y="97"/>
                  </a:lnTo>
                  <a:lnTo>
                    <a:pt x="10" y="93"/>
                  </a:lnTo>
                  <a:lnTo>
                    <a:pt x="16" y="92"/>
                  </a:lnTo>
                  <a:lnTo>
                    <a:pt x="28" y="87"/>
                  </a:lnTo>
                  <a:lnTo>
                    <a:pt x="34" y="77"/>
                  </a:lnTo>
                  <a:lnTo>
                    <a:pt x="33" y="68"/>
                  </a:lnTo>
                  <a:lnTo>
                    <a:pt x="23" y="60"/>
                  </a:lnTo>
                  <a:lnTo>
                    <a:pt x="17" y="62"/>
                  </a:lnTo>
                  <a:lnTo>
                    <a:pt x="16" y="58"/>
                  </a:lnTo>
                  <a:lnTo>
                    <a:pt x="19" y="58"/>
                  </a:lnTo>
                  <a:lnTo>
                    <a:pt x="21" y="58"/>
                  </a:lnTo>
                  <a:lnTo>
                    <a:pt x="21" y="47"/>
                  </a:lnTo>
                  <a:lnTo>
                    <a:pt x="17" y="17"/>
                  </a:lnTo>
                  <a:lnTo>
                    <a:pt x="14" y="15"/>
                  </a:lnTo>
                  <a:lnTo>
                    <a:pt x="11" y="12"/>
                  </a:lnTo>
                  <a:lnTo>
                    <a:pt x="20" y="5"/>
                  </a:lnTo>
                  <a:lnTo>
                    <a:pt x="23" y="4"/>
                  </a:lnTo>
                  <a:lnTo>
                    <a:pt x="24" y="3"/>
                  </a:lnTo>
                  <a:lnTo>
                    <a:pt x="27" y="0"/>
                  </a:lnTo>
                  <a:lnTo>
                    <a:pt x="32" y="15"/>
                  </a:lnTo>
                  <a:lnTo>
                    <a:pt x="40" y="21"/>
                  </a:lnTo>
                  <a:lnTo>
                    <a:pt x="37" y="30"/>
                  </a:lnTo>
                  <a:lnTo>
                    <a:pt x="41" y="37"/>
                  </a:lnTo>
                  <a:lnTo>
                    <a:pt x="41" y="38"/>
                  </a:lnTo>
                  <a:lnTo>
                    <a:pt x="53" y="34"/>
                  </a:lnTo>
                  <a:lnTo>
                    <a:pt x="54" y="33"/>
                  </a:lnTo>
                  <a:lnTo>
                    <a:pt x="62" y="2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04" name="Freeform 117"/>
            <p:cNvSpPr>
              <a:spLocks/>
            </p:cNvSpPr>
            <p:nvPr/>
          </p:nvSpPr>
          <p:spPr bwMode="auto">
            <a:xfrm>
              <a:off x="3347419" y="5740401"/>
              <a:ext cx="92064" cy="94967"/>
            </a:xfrm>
            <a:custGeom>
              <a:avLst/>
              <a:gdLst>
                <a:gd name="T0" fmla="*/ 52 w 59"/>
                <a:gd name="T1" fmla="*/ 20 h 59"/>
                <a:gd name="T2" fmla="*/ 48 w 59"/>
                <a:gd name="T3" fmla="*/ 25 h 59"/>
                <a:gd name="T4" fmla="*/ 43 w 59"/>
                <a:gd name="T5" fmla="*/ 25 h 59"/>
                <a:gd name="T6" fmla="*/ 43 w 59"/>
                <a:gd name="T7" fmla="*/ 25 h 59"/>
                <a:gd name="T8" fmla="*/ 42 w 59"/>
                <a:gd name="T9" fmla="*/ 25 h 59"/>
                <a:gd name="T10" fmla="*/ 39 w 59"/>
                <a:gd name="T11" fmla="*/ 37 h 59"/>
                <a:gd name="T12" fmla="*/ 39 w 59"/>
                <a:gd name="T13" fmla="*/ 37 h 59"/>
                <a:gd name="T14" fmla="*/ 36 w 59"/>
                <a:gd name="T15" fmla="*/ 50 h 59"/>
                <a:gd name="T16" fmla="*/ 40 w 59"/>
                <a:gd name="T17" fmla="*/ 52 h 59"/>
                <a:gd name="T18" fmla="*/ 32 w 59"/>
                <a:gd name="T19" fmla="*/ 52 h 59"/>
                <a:gd name="T20" fmla="*/ 30 w 59"/>
                <a:gd name="T21" fmla="*/ 52 h 59"/>
                <a:gd name="T22" fmla="*/ 22 w 59"/>
                <a:gd name="T23" fmla="*/ 56 h 59"/>
                <a:gd name="T24" fmla="*/ 21 w 59"/>
                <a:gd name="T25" fmla="*/ 56 h 59"/>
                <a:gd name="T26" fmla="*/ 17 w 59"/>
                <a:gd name="T27" fmla="*/ 58 h 59"/>
                <a:gd name="T28" fmla="*/ 15 w 59"/>
                <a:gd name="T29" fmla="*/ 59 h 59"/>
                <a:gd name="T30" fmla="*/ 13 w 59"/>
                <a:gd name="T31" fmla="*/ 59 h 59"/>
                <a:gd name="T32" fmla="*/ 13 w 59"/>
                <a:gd name="T33" fmla="*/ 59 h 59"/>
                <a:gd name="T34" fmla="*/ 4 w 59"/>
                <a:gd name="T35" fmla="*/ 54 h 59"/>
                <a:gd name="T36" fmla="*/ 0 w 59"/>
                <a:gd name="T37" fmla="*/ 42 h 59"/>
                <a:gd name="T38" fmla="*/ 1 w 59"/>
                <a:gd name="T39" fmla="*/ 38 h 59"/>
                <a:gd name="T40" fmla="*/ 1 w 59"/>
                <a:gd name="T41" fmla="*/ 38 h 59"/>
                <a:gd name="T42" fmla="*/ 2 w 59"/>
                <a:gd name="T43" fmla="*/ 37 h 59"/>
                <a:gd name="T44" fmla="*/ 2 w 59"/>
                <a:gd name="T45" fmla="*/ 35 h 59"/>
                <a:gd name="T46" fmla="*/ 4 w 59"/>
                <a:gd name="T47" fmla="*/ 33 h 59"/>
                <a:gd name="T48" fmla="*/ 6 w 59"/>
                <a:gd name="T49" fmla="*/ 29 h 59"/>
                <a:gd name="T50" fmla="*/ 9 w 59"/>
                <a:gd name="T51" fmla="*/ 22 h 59"/>
                <a:gd name="T52" fmla="*/ 10 w 59"/>
                <a:gd name="T53" fmla="*/ 20 h 59"/>
                <a:gd name="T54" fmla="*/ 13 w 59"/>
                <a:gd name="T55" fmla="*/ 22 h 59"/>
                <a:gd name="T56" fmla="*/ 13 w 59"/>
                <a:gd name="T57" fmla="*/ 16 h 59"/>
                <a:gd name="T58" fmla="*/ 19 w 59"/>
                <a:gd name="T59" fmla="*/ 11 h 59"/>
                <a:gd name="T60" fmla="*/ 23 w 59"/>
                <a:gd name="T61" fmla="*/ 11 h 59"/>
                <a:gd name="T62" fmla="*/ 29 w 59"/>
                <a:gd name="T63" fmla="*/ 11 h 59"/>
                <a:gd name="T64" fmla="*/ 31 w 59"/>
                <a:gd name="T65" fmla="*/ 9 h 59"/>
                <a:gd name="T66" fmla="*/ 32 w 59"/>
                <a:gd name="T67" fmla="*/ 9 h 59"/>
                <a:gd name="T68" fmla="*/ 34 w 59"/>
                <a:gd name="T69" fmla="*/ 8 h 59"/>
                <a:gd name="T70" fmla="*/ 40 w 59"/>
                <a:gd name="T71" fmla="*/ 4 h 59"/>
                <a:gd name="T72" fmla="*/ 46 w 59"/>
                <a:gd name="T73" fmla="*/ 0 h 59"/>
                <a:gd name="T74" fmla="*/ 53 w 59"/>
                <a:gd name="T75" fmla="*/ 0 h 59"/>
                <a:gd name="T76" fmla="*/ 59 w 59"/>
                <a:gd name="T77" fmla="*/ 5 h 59"/>
                <a:gd name="T78" fmla="*/ 52 w 59"/>
                <a:gd name="T79" fmla="*/ 20 h 59"/>
                <a:gd name="T80" fmla="*/ 52 w 59"/>
                <a:gd name="T81" fmla="*/ 20 h 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59"/>
                <a:gd name="T125" fmla="*/ 59 w 59"/>
                <a:gd name="T126" fmla="*/ 59 h 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59">
                  <a:moveTo>
                    <a:pt x="52" y="20"/>
                  </a:moveTo>
                  <a:lnTo>
                    <a:pt x="48" y="25"/>
                  </a:lnTo>
                  <a:lnTo>
                    <a:pt x="43" y="25"/>
                  </a:lnTo>
                  <a:lnTo>
                    <a:pt x="42" y="25"/>
                  </a:lnTo>
                  <a:lnTo>
                    <a:pt x="39" y="37"/>
                  </a:lnTo>
                  <a:lnTo>
                    <a:pt x="36" y="50"/>
                  </a:lnTo>
                  <a:lnTo>
                    <a:pt x="40" y="52"/>
                  </a:lnTo>
                  <a:lnTo>
                    <a:pt x="32" y="52"/>
                  </a:lnTo>
                  <a:lnTo>
                    <a:pt x="30" y="52"/>
                  </a:lnTo>
                  <a:lnTo>
                    <a:pt x="22" y="56"/>
                  </a:lnTo>
                  <a:lnTo>
                    <a:pt x="21" y="56"/>
                  </a:lnTo>
                  <a:lnTo>
                    <a:pt x="17" y="58"/>
                  </a:lnTo>
                  <a:lnTo>
                    <a:pt x="15" y="59"/>
                  </a:lnTo>
                  <a:lnTo>
                    <a:pt x="13" y="59"/>
                  </a:lnTo>
                  <a:lnTo>
                    <a:pt x="4" y="54"/>
                  </a:lnTo>
                  <a:lnTo>
                    <a:pt x="0" y="42"/>
                  </a:lnTo>
                  <a:lnTo>
                    <a:pt x="1" y="38"/>
                  </a:lnTo>
                  <a:lnTo>
                    <a:pt x="2" y="37"/>
                  </a:lnTo>
                  <a:lnTo>
                    <a:pt x="2" y="35"/>
                  </a:lnTo>
                  <a:lnTo>
                    <a:pt x="4" y="33"/>
                  </a:lnTo>
                  <a:lnTo>
                    <a:pt x="6" y="29"/>
                  </a:lnTo>
                  <a:lnTo>
                    <a:pt x="9" y="22"/>
                  </a:lnTo>
                  <a:lnTo>
                    <a:pt x="10" y="20"/>
                  </a:lnTo>
                  <a:lnTo>
                    <a:pt x="13" y="22"/>
                  </a:lnTo>
                  <a:lnTo>
                    <a:pt x="13" y="16"/>
                  </a:lnTo>
                  <a:lnTo>
                    <a:pt x="19" y="11"/>
                  </a:lnTo>
                  <a:lnTo>
                    <a:pt x="23" y="11"/>
                  </a:lnTo>
                  <a:lnTo>
                    <a:pt x="29" y="11"/>
                  </a:lnTo>
                  <a:lnTo>
                    <a:pt x="31" y="9"/>
                  </a:lnTo>
                  <a:lnTo>
                    <a:pt x="32" y="9"/>
                  </a:lnTo>
                  <a:lnTo>
                    <a:pt x="34" y="8"/>
                  </a:lnTo>
                  <a:lnTo>
                    <a:pt x="40" y="4"/>
                  </a:lnTo>
                  <a:lnTo>
                    <a:pt x="46" y="0"/>
                  </a:lnTo>
                  <a:lnTo>
                    <a:pt x="53" y="0"/>
                  </a:lnTo>
                  <a:lnTo>
                    <a:pt x="59" y="5"/>
                  </a:lnTo>
                  <a:lnTo>
                    <a:pt x="52" y="2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05" name="Freeform 118"/>
            <p:cNvSpPr>
              <a:spLocks/>
            </p:cNvSpPr>
            <p:nvPr/>
          </p:nvSpPr>
          <p:spPr bwMode="auto">
            <a:xfrm>
              <a:off x="3300072" y="4701205"/>
              <a:ext cx="202539" cy="265904"/>
            </a:xfrm>
            <a:custGeom>
              <a:avLst/>
              <a:gdLst>
                <a:gd name="T0" fmla="*/ 115 w 128"/>
                <a:gd name="T1" fmla="*/ 38 h 168"/>
                <a:gd name="T2" fmla="*/ 111 w 128"/>
                <a:gd name="T3" fmla="*/ 47 h 168"/>
                <a:gd name="T4" fmla="*/ 111 w 128"/>
                <a:gd name="T5" fmla="*/ 50 h 168"/>
                <a:gd name="T6" fmla="*/ 120 w 128"/>
                <a:gd name="T7" fmla="*/ 64 h 168"/>
                <a:gd name="T8" fmla="*/ 115 w 128"/>
                <a:gd name="T9" fmla="*/ 68 h 168"/>
                <a:gd name="T10" fmla="*/ 109 w 128"/>
                <a:gd name="T11" fmla="*/ 66 h 168"/>
                <a:gd name="T12" fmla="*/ 101 w 128"/>
                <a:gd name="T13" fmla="*/ 62 h 168"/>
                <a:gd name="T14" fmla="*/ 99 w 128"/>
                <a:gd name="T15" fmla="*/ 67 h 168"/>
                <a:gd name="T16" fmla="*/ 88 w 128"/>
                <a:gd name="T17" fmla="*/ 71 h 168"/>
                <a:gd name="T18" fmla="*/ 86 w 128"/>
                <a:gd name="T19" fmla="*/ 97 h 168"/>
                <a:gd name="T20" fmla="*/ 94 w 128"/>
                <a:gd name="T21" fmla="*/ 123 h 168"/>
                <a:gd name="T22" fmla="*/ 67 w 128"/>
                <a:gd name="T23" fmla="*/ 132 h 168"/>
                <a:gd name="T24" fmla="*/ 54 w 128"/>
                <a:gd name="T25" fmla="*/ 140 h 168"/>
                <a:gd name="T26" fmla="*/ 60 w 128"/>
                <a:gd name="T27" fmla="*/ 144 h 168"/>
                <a:gd name="T28" fmla="*/ 72 w 128"/>
                <a:gd name="T29" fmla="*/ 148 h 168"/>
                <a:gd name="T30" fmla="*/ 84 w 128"/>
                <a:gd name="T31" fmla="*/ 151 h 168"/>
                <a:gd name="T32" fmla="*/ 72 w 128"/>
                <a:gd name="T33" fmla="*/ 168 h 168"/>
                <a:gd name="T34" fmla="*/ 38 w 128"/>
                <a:gd name="T35" fmla="*/ 148 h 168"/>
                <a:gd name="T36" fmla="*/ 26 w 128"/>
                <a:gd name="T37" fmla="*/ 161 h 168"/>
                <a:gd name="T38" fmla="*/ 10 w 128"/>
                <a:gd name="T39" fmla="*/ 161 h 168"/>
                <a:gd name="T40" fmla="*/ 3 w 128"/>
                <a:gd name="T41" fmla="*/ 157 h 168"/>
                <a:gd name="T42" fmla="*/ 20 w 128"/>
                <a:gd name="T43" fmla="*/ 135 h 168"/>
                <a:gd name="T44" fmla="*/ 9 w 128"/>
                <a:gd name="T45" fmla="*/ 113 h 168"/>
                <a:gd name="T46" fmla="*/ 14 w 128"/>
                <a:gd name="T47" fmla="*/ 109 h 168"/>
                <a:gd name="T48" fmla="*/ 51 w 128"/>
                <a:gd name="T49" fmla="*/ 97 h 168"/>
                <a:gd name="T50" fmla="*/ 56 w 128"/>
                <a:gd name="T51" fmla="*/ 80 h 168"/>
                <a:gd name="T52" fmla="*/ 68 w 128"/>
                <a:gd name="T53" fmla="*/ 72 h 168"/>
                <a:gd name="T54" fmla="*/ 71 w 128"/>
                <a:gd name="T55" fmla="*/ 68 h 168"/>
                <a:gd name="T56" fmla="*/ 61 w 128"/>
                <a:gd name="T57" fmla="*/ 53 h 168"/>
                <a:gd name="T58" fmla="*/ 58 w 128"/>
                <a:gd name="T59" fmla="*/ 50 h 168"/>
                <a:gd name="T60" fmla="*/ 58 w 128"/>
                <a:gd name="T61" fmla="*/ 46 h 168"/>
                <a:gd name="T62" fmla="*/ 59 w 128"/>
                <a:gd name="T63" fmla="*/ 37 h 168"/>
                <a:gd name="T64" fmla="*/ 60 w 128"/>
                <a:gd name="T65" fmla="*/ 26 h 168"/>
                <a:gd name="T66" fmla="*/ 64 w 128"/>
                <a:gd name="T67" fmla="*/ 17 h 168"/>
                <a:gd name="T68" fmla="*/ 61 w 128"/>
                <a:gd name="T69" fmla="*/ 12 h 168"/>
                <a:gd name="T70" fmla="*/ 73 w 128"/>
                <a:gd name="T71" fmla="*/ 1 h 168"/>
                <a:gd name="T72" fmla="*/ 94 w 128"/>
                <a:gd name="T73" fmla="*/ 19 h 168"/>
                <a:gd name="T74" fmla="*/ 103 w 128"/>
                <a:gd name="T75" fmla="*/ 32 h 168"/>
                <a:gd name="T76" fmla="*/ 114 w 128"/>
                <a:gd name="T77" fmla="*/ 38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8"/>
                <a:gd name="T118" fmla="*/ 0 h 168"/>
                <a:gd name="T119" fmla="*/ 128 w 128"/>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8" h="168">
                  <a:moveTo>
                    <a:pt x="115" y="38"/>
                  </a:moveTo>
                  <a:lnTo>
                    <a:pt x="115" y="38"/>
                  </a:lnTo>
                  <a:lnTo>
                    <a:pt x="113" y="45"/>
                  </a:lnTo>
                  <a:lnTo>
                    <a:pt x="111" y="47"/>
                  </a:lnTo>
                  <a:lnTo>
                    <a:pt x="111" y="49"/>
                  </a:lnTo>
                  <a:lnTo>
                    <a:pt x="111" y="50"/>
                  </a:lnTo>
                  <a:lnTo>
                    <a:pt x="128" y="59"/>
                  </a:lnTo>
                  <a:lnTo>
                    <a:pt x="120" y="64"/>
                  </a:lnTo>
                  <a:lnTo>
                    <a:pt x="119" y="66"/>
                  </a:lnTo>
                  <a:lnTo>
                    <a:pt x="115" y="68"/>
                  </a:lnTo>
                  <a:lnTo>
                    <a:pt x="111" y="67"/>
                  </a:lnTo>
                  <a:lnTo>
                    <a:pt x="109" y="66"/>
                  </a:lnTo>
                  <a:lnTo>
                    <a:pt x="102" y="62"/>
                  </a:lnTo>
                  <a:lnTo>
                    <a:pt x="101" y="62"/>
                  </a:lnTo>
                  <a:lnTo>
                    <a:pt x="99" y="67"/>
                  </a:lnTo>
                  <a:lnTo>
                    <a:pt x="90" y="71"/>
                  </a:lnTo>
                  <a:lnTo>
                    <a:pt x="88" y="71"/>
                  </a:lnTo>
                  <a:lnTo>
                    <a:pt x="86" y="94"/>
                  </a:lnTo>
                  <a:lnTo>
                    <a:pt x="86" y="97"/>
                  </a:lnTo>
                  <a:lnTo>
                    <a:pt x="84" y="114"/>
                  </a:lnTo>
                  <a:lnTo>
                    <a:pt x="94" y="123"/>
                  </a:lnTo>
                  <a:lnTo>
                    <a:pt x="78" y="136"/>
                  </a:lnTo>
                  <a:lnTo>
                    <a:pt x="67" y="132"/>
                  </a:lnTo>
                  <a:lnTo>
                    <a:pt x="60" y="132"/>
                  </a:lnTo>
                  <a:lnTo>
                    <a:pt x="54" y="140"/>
                  </a:lnTo>
                  <a:lnTo>
                    <a:pt x="52" y="148"/>
                  </a:lnTo>
                  <a:lnTo>
                    <a:pt x="60" y="144"/>
                  </a:lnTo>
                  <a:lnTo>
                    <a:pt x="68" y="148"/>
                  </a:lnTo>
                  <a:lnTo>
                    <a:pt x="72" y="148"/>
                  </a:lnTo>
                  <a:lnTo>
                    <a:pt x="84" y="147"/>
                  </a:lnTo>
                  <a:lnTo>
                    <a:pt x="84" y="151"/>
                  </a:lnTo>
                  <a:lnTo>
                    <a:pt x="84" y="155"/>
                  </a:lnTo>
                  <a:lnTo>
                    <a:pt x="72" y="168"/>
                  </a:lnTo>
                  <a:lnTo>
                    <a:pt x="41" y="149"/>
                  </a:lnTo>
                  <a:lnTo>
                    <a:pt x="38" y="148"/>
                  </a:lnTo>
                  <a:lnTo>
                    <a:pt x="29" y="161"/>
                  </a:lnTo>
                  <a:lnTo>
                    <a:pt x="26" y="161"/>
                  </a:lnTo>
                  <a:lnTo>
                    <a:pt x="22" y="161"/>
                  </a:lnTo>
                  <a:lnTo>
                    <a:pt x="10" y="161"/>
                  </a:lnTo>
                  <a:lnTo>
                    <a:pt x="5" y="159"/>
                  </a:lnTo>
                  <a:lnTo>
                    <a:pt x="3" y="157"/>
                  </a:lnTo>
                  <a:lnTo>
                    <a:pt x="0" y="144"/>
                  </a:lnTo>
                  <a:lnTo>
                    <a:pt x="20" y="135"/>
                  </a:lnTo>
                  <a:lnTo>
                    <a:pt x="16" y="127"/>
                  </a:lnTo>
                  <a:lnTo>
                    <a:pt x="9" y="113"/>
                  </a:lnTo>
                  <a:lnTo>
                    <a:pt x="9" y="110"/>
                  </a:lnTo>
                  <a:lnTo>
                    <a:pt x="14" y="109"/>
                  </a:lnTo>
                  <a:lnTo>
                    <a:pt x="39" y="108"/>
                  </a:lnTo>
                  <a:lnTo>
                    <a:pt x="51" y="97"/>
                  </a:lnTo>
                  <a:lnTo>
                    <a:pt x="52" y="96"/>
                  </a:lnTo>
                  <a:lnTo>
                    <a:pt x="56" y="80"/>
                  </a:lnTo>
                  <a:lnTo>
                    <a:pt x="63" y="75"/>
                  </a:lnTo>
                  <a:lnTo>
                    <a:pt x="68" y="72"/>
                  </a:lnTo>
                  <a:lnTo>
                    <a:pt x="71" y="75"/>
                  </a:lnTo>
                  <a:lnTo>
                    <a:pt x="71" y="68"/>
                  </a:lnTo>
                  <a:lnTo>
                    <a:pt x="67" y="55"/>
                  </a:lnTo>
                  <a:lnTo>
                    <a:pt x="61" y="53"/>
                  </a:lnTo>
                  <a:lnTo>
                    <a:pt x="58" y="50"/>
                  </a:lnTo>
                  <a:lnTo>
                    <a:pt x="58" y="49"/>
                  </a:lnTo>
                  <a:lnTo>
                    <a:pt x="58" y="46"/>
                  </a:lnTo>
                  <a:lnTo>
                    <a:pt x="59" y="42"/>
                  </a:lnTo>
                  <a:lnTo>
                    <a:pt x="59" y="37"/>
                  </a:lnTo>
                  <a:lnTo>
                    <a:pt x="59" y="33"/>
                  </a:lnTo>
                  <a:lnTo>
                    <a:pt x="60" y="26"/>
                  </a:lnTo>
                  <a:lnTo>
                    <a:pt x="63" y="21"/>
                  </a:lnTo>
                  <a:lnTo>
                    <a:pt x="64" y="17"/>
                  </a:lnTo>
                  <a:lnTo>
                    <a:pt x="64" y="15"/>
                  </a:lnTo>
                  <a:lnTo>
                    <a:pt x="61" y="12"/>
                  </a:lnTo>
                  <a:lnTo>
                    <a:pt x="63" y="1"/>
                  </a:lnTo>
                  <a:lnTo>
                    <a:pt x="73" y="1"/>
                  </a:lnTo>
                  <a:lnTo>
                    <a:pt x="81" y="0"/>
                  </a:lnTo>
                  <a:lnTo>
                    <a:pt x="94" y="19"/>
                  </a:lnTo>
                  <a:lnTo>
                    <a:pt x="101" y="29"/>
                  </a:lnTo>
                  <a:lnTo>
                    <a:pt x="103" y="32"/>
                  </a:lnTo>
                  <a:lnTo>
                    <a:pt x="111" y="36"/>
                  </a:lnTo>
                  <a:lnTo>
                    <a:pt x="114" y="38"/>
                  </a:lnTo>
                  <a:lnTo>
                    <a:pt x="115" y="3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06" name="Freeform 119"/>
            <p:cNvSpPr>
              <a:spLocks/>
            </p:cNvSpPr>
            <p:nvPr/>
          </p:nvSpPr>
          <p:spPr bwMode="auto">
            <a:xfrm>
              <a:off x="3436851" y="4375608"/>
              <a:ext cx="218321" cy="236057"/>
            </a:xfrm>
            <a:custGeom>
              <a:avLst/>
              <a:gdLst>
                <a:gd name="T0" fmla="*/ 129 w 138"/>
                <a:gd name="T1" fmla="*/ 73 h 149"/>
                <a:gd name="T2" fmla="*/ 138 w 138"/>
                <a:gd name="T3" fmla="*/ 108 h 149"/>
                <a:gd name="T4" fmla="*/ 119 w 138"/>
                <a:gd name="T5" fmla="*/ 115 h 149"/>
                <a:gd name="T6" fmla="*/ 116 w 138"/>
                <a:gd name="T7" fmla="*/ 127 h 149"/>
                <a:gd name="T8" fmla="*/ 112 w 138"/>
                <a:gd name="T9" fmla="*/ 129 h 149"/>
                <a:gd name="T10" fmla="*/ 105 w 138"/>
                <a:gd name="T11" fmla="*/ 124 h 149"/>
                <a:gd name="T12" fmla="*/ 102 w 138"/>
                <a:gd name="T13" fmla="*/ 128 h 149"/>
                <a:gd name="T14" fmla="*/ 106 w 138"/>
                <a:gd name="T15" fmla="*/ 132 h 149"/>
                <a:gd name="T16" fmla="*/ 97 w 138"/>
                <a:gd name="T17" fmla="*/ 142 h 149"/>
                <a:gd name="T18" fmla="*/ 74 w 138"/>
                <a:gd name="T19" fmla="*/ 149 h 149"/>
                <a:gd name="T20" fmla="*/ 71 w 138"/>
                <a:gd name="T21" fmla="*/ 148 h 149"/>
                <a:gd name="T22" fmla="*/ 68 w 138"/>
                <a:gd name="T23" fmla="*/ 145 h 149"/>
                <a:gd name="T24" fmla="*/ 67 w 138"/>
                <a:gd name="T25" fmla="*/ 145 h 149"/>
                <a:gd name="T26" fmla="*/ 59 w 138"/>
                <a:gd name="T27" fmla="*/ 138 h 149"/>
                <a:gd name="T28" fmla="*/ 53 w 138"/>
                <a:gd name="T29" fmla="*/ 136 h 149"/>
                <a:gd name="T30" fmla="*/ 51 w 138"/>
                <a:gd name="T31" fmla="*/ 134 h 149"/>
                <a:gd name="T32" fmla="*/ 27 w 138"/>
                <a:gd name="T33" fmla="*/ 121 h 149"/>
                <a:gd name="T34" fmla="*/ 25 w 138"/>
                <a:gd name="T35" fmla="*/ 121 h 149"/>
                <a:gd name="T36" fmla="*/ 9 w 138"/>
                <a:gd name="T37" fmla="*/ 112 h 149"/>
                <a:gd name="T38" fmla="*/ 25 w 138"/>
                <a:gd name="T39" fmla="*/ 99 h 149"/>
                <a:gd name="T40" fmla="*/ 25 w 138"/>
                <a:gd name="T41" fmla="*/ 99 h 149"/>
                <a:gd name="T42" fmla="*/ 29 w 138"/>
                <a:gd name="T43" fmla="*/ 85 h 149"/>
                <a:gd name="T44" fmla="*/ 29 w 138"/>
                <a:gd name="T45" fmla="*/ 82 h 149"/>
                <a:gd name="T46" fmla="*/ 30 w 138"/>
                <a:gd name="T47" fmla="*/ 76 h 149"/>
                <a:gd name="T48" fmla="*/ 36 w 138"/>
                <a:gd name="T49" fmla="*/ 66 h 149"/>
                <a:gd name="T50" fmla="*/ 33 w 138"/>
                <a:gd name="T51" fmla="*/ 61 h 149"/>
                <a:gd name="T52" fmla="*/ 32 w 138"/>
                <a:gd name="T53" fmla="*/ 61 h 149"/>
                <a:gd name="T54" fmla="*/ 25 w 138"/>
                <a:gd name="T55" fmla="*/ 61 h 149"/>
                <a:gd name="T56" fmla="*/ 25 w 138"/>
                <a:gd name="T57" fmla="*/ 61 h 149"/>
                <a:gd name="T58" fmla="*/ 25 w 138"/>
                <a:gd name="T59" fmla="*/ 61 h 149"/>
                <a:gd name="T60" fmla="*/ 24 w 138"/>
                <a:gd name="T61" fmla="*/ 59 h 149"/>
                <a:gd name="T62" fmla="*/ 0 w 138"/>
                <a:gd name="T63" fmla="*/ 22 h 149"/>
                <a:gd name="T64" fmla="*/ 20 w 138"/>
                <a:gd name="T65" fmla="*/ 10 h 149"/>
                <a:gd name="T66" fmla="*/ 25 w 138"/>
                <a:gd name="T67" fmla="*/ 11 h 149"/>
                <a:gd name="T68" fmla="*/ 29 w 138"/>
                <a:gd name="T69" fmla="*/ 11 h 149"/>
                <a:gd name="T70" fmla="*/ 57 w 138"/>
                <a:gd name="T71" fmla="*/ 5 h 149"/>
                <a:gd name="T72" fmla="*/ 63 w 138"/>
                <a:gd name="T73" fmla="*/ 0 h 149"/>
                <a:gd name="T74" fmla="*/ 78 w 138"/>
                <a:gd name="T75" fmla="*/ 6 h 149"/>
                <a:gd name="T76" fmla="*/ 80 w 138"/>
                <a:gd name="T77" fmla="*/ 8 h 149"/>
                <a:gd name="T78" fmla="*/ 80 w 138"/>
                <a:gd name="T79" fmla="*/ 11 h 149"/>
                <a:gd name="T80" fmla="*/ 85 w 138"/>
                <a:gd name="T81" fmla="*/ 17 h 149"/>
                <a:gd name="T82" fmla="*/ 99 w 138"/>
                <a:gd name="T83" fmla="*/ 30 h 149"/>
                <a:gd name="T84" fmla="*/ 102 w 138"/>
                <a:gd name="T85" fmla="*/ 23 h 149"/>
                <a:gd name="T86" fmla="*/ 109 w 138"/>
                <a:gd name="T87" fmla="*/ 28 h 149"/>
                <a:gd name="T88" fmla="*/ 110 w 138"/>
                <a:gd name="T89" fmla="*/ 30 h 149"/>
                <a:gd name="T90" fmla="*/ 114 w 138"/>
                <a:gd name="T91" fmla="*/ 30 h 149"/>
                <a:gd name="T92" fmla="*/ 118 w 138"/>
                <a:gd name="T93" fmla="*/ 28 h 149"/>
                <a:gd name="T94" fmla="*/ 122 w 138"/>
                <a:gd name="T95" fmla="*/ 34 h 149"/>
                <a:gd name="T96" fmla="*/ 125 w 138"/>
                <a:gd name="T97" fmla="*/ 36 h 149"/>
                <a:gd name="T98" fmla="*/ 123 w 138"/>
                <a:gd name="T99" fmla="*/ 39 h 149"/>
                <a:gd name="T100" fmla="*/ 122 w 138"/>
                <a:gd name="T101" fmla="*/ 42 h 149"/>
                <a:gd name="T102" fmla="*/ 129 w 138"/>
                <a:gd name="T103" fmla="*/ 47 h 149"/>
                <a:gd name="T104" fmla="*/ 127 w 138"/>
                <a:gd name="T105" fmla="*/ 48 h 149"/>
                <a:gd name="T106" fmla="*/ 126 w 138"/>
                <a:gd name="T107" fmla="*/ 53 h 149"/>
                <a:gd name="T108" fmla="*/ 129 w 138"/>
                <a:gd name="T109" fmla="*/ 73 h 1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8"/>
                <a:gd name="T166" fmla="*/ 0 h 149"/>
                <a:gd name="T167" fmla="*/ 138 w 138"/>
                <a:gd name="T168" fmla="*/ 149 h 1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8" h="149">
                  <a:moveTo>
                    <a:pt x="129" y="73"/>
                  </a:moveTo>
                  <a:lnTo>
                    <a:pt x="138" y="108"/>
                  </a:lnTo>
                  <a:lnTo>
                    <a:pt x="119" y="115"/>
                  </a:lnTo>
                  <a:lnTo>
                    <a:pt x="116" y="127"/>
                  </a:lnTo>
                  <a:lnTo>
                    <a:pt x="112" y="129"/>
                  </a:lnTo>
                  <a:lnTo>
                    <a:pt x="105" y="124"/>
                  </a:lnTo>
                  <a:lnTo>
                    <a:pt x="102" y="128"/>
                  </a:lnTo>
                  <a:lnTo>
                    <a:pt x="106" y="132"/>
                  </a:lnTo>
                  <a:lnTo>
                    <a:pt x="97" y="142"/>
                  </a:lnTo>
                  <a:lnTo>
                    <a:pt x="74" y="149"/>
                  </a:lnTo>
                  <a:lnTo>
                    <a:pt x="71" y="148"/>
                  </a:lnTo>
                  <a:lnTo>
                    <a:pt x="68" y="145"/>
                  </a:lnTo>
                  <a:lnTo>
                    <a:pt x="67" y="145"/>
                  </a:lnTo>
                  <a:lnTo>
                    <a:pt x="59" y="138"/>
                  </a:lnTo>
                  <a:lnTo>
                    <a:pt x="53" y="136"/>
                  </a:lnTo>
                  <a:lnTo>
                    <a:pt x="51" y="134"/>
                  </a:lnTo>
                  <a:lnTo>
                    <a:pt x="27" y="121"/>
                  </a:lnTo>
                  <a:lnTo>
                    <a:pt x="25" y="121"/>
                  </a:lnTo>
                  <a:lnTo>
                    <a:pt x="9" y="112"/>
                  </a:lnTo>
                  <a:lnTo>
                    <a:pt x="25" y="99"/>
                  </a:lnTo>
                  <a:lnTo>
                    <a:pt x="29" y="85"/>
                  </a:lnTo>
                  <a:lnTo>
                    <a:pt x="29" y="82"/>
                  </a:lnTo>
                  <a:lnTo>
                    <a:pt x="30" y="76"/>
                  </a:lnTo>
                  <a:lnTo>
                    <a:pt x="36" y="66"/>
                  </a:lnTo>
                  <a:lnTo>
                    <a:pt x="33" y="61"/>
                  </a:lnTo>
                  <a:lnTo>
                    <a:pt x="32" y="61"/>
                  </a:lnTo>
                  <a:lnTo>
                    <a:pt x="25" y="61"/>
                  </a:lnTo>
                  <a:lnTo>
                    <a:pt x="24" y="59"/>
                  </a:lnTo>
                  <a:lnTo>
                    <a:pt x="0" y="22"/>
                  </a:lnTo>
                  <a:lnTo>
                    <a:pt x="20" y="10"/>
                  </a:lnTo>
                  <a:lnTo>
                    <a:pt x="25" y="11"/>
                  </a:lnTo>
                  <a:lnTo>
                    <a:pt x="29" y="11"/>
                  </a:lnTo>
                  <a:lnTo>
                    <a:pt x="57" y="5"/>
                  </a:lnTo>
                  <a:lnTo>
                    <a:pt x="63" y="0"/>
                  </a:lnTo>
                  <a:lnTo>
                    <a:pt x="78" y="6"/>
                  </a:lnTo>
                  <a:lnTo>
                    <a:pt x="80" y="8"/>
                  </a:lnTo>
                  <a:lnTo>
                    <a:pt x="80" y="11"/>
                  </a:lnTo>
                  <a:lnTo>
                    <a:pt x="85" y="17"/>
                  </a:lnTo>
                  <a:lnTo>
                    <a:pt x="99" y="30"/>
                  </a:lnTo>
                  <a:lnTo>
                    <a:pt x="102" y="23"/>
                  </a:lnTo>
                  <a:lnTo>
                    <a:pt x="109" y="28"/>
                  </a:lnTo>
                  <a:lnTo>
                    <a:pt x="110" y="30"/>
                  </a:lnTo>
                  <a:lnTo>
                    <a:pt x="114" y="30"/>
                  </a:lnTo>
                  <a:lnTo>
                    <a:pt x="118" y="28"/>
                  </a:lnTo>
                  <a:lnTo>
                    <a:pt x="122" y="34"/>
                  </a:lnTo>
                  <a:lnTo>
                    <a:pt x="125" y="36"/>
                  </a:lnTo>
                  <a:lnTo>
                    <a:pt x="123" y="39"/>
                  </a:lnTo>
                  <a:lnTo>
                    <a:pt x="122" y="42"/>
                  </a:lnTo>
                  <a:lnTo>
                    <a:pt x="129" y="47"/>
                  </a:lnTo>
                  <a:lnTo>
                    <a:pt x="127" y="48"/>
                  </a:lnTo>
                  <a:lnTo>
                    <a:pt x="126" y="53"/>
                  </a:lnTo>
                  <a:lnTo>
                    <a:pt x="129" y="7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07" name="Freeform 120"/>
            <p:cNvSpPr>
              <a:spLocks/>
            </p:cNvSpPr>
            <p:nvPr/>
          </p:nvSpPr>
          <p:spPr bwMode="auto">
            <a:xfrm>
              <a:off x="3534176" y="5824514"/>
              <a:ext cx="49976" cy="84112"/>
            </a:xfrm>
            <a:custGeom>
              <a:avLst/>
              <a:gdLst>
                <a:gd name="T0" fmla="*/ 31 w 31"/>
                <a:gd name="T1" fmla="*/ 16 h 54"/>
                <a:gd name="T2" fmla="*/ 31 w 31"/>
                <a:gd name="T3" fmla="*/ 21 h 54"/>
                <a:gd name="T4" fmla="*/ 30 w 31"/>
                <a:gd name="T5" fmla="*/ 27 h 54"/>
                <a:gd name="T6" fmla="*/ 28 w 31"/>
                <a:gd name="T7" fmla="*/ 28 h 54"/>
                <a:gd name="T8" fmla="*/ 23 w 31"/>
                <a:gd name="T9" fmla="*/ 36 h 54"/>
                <a:gd name="T10" fmla="*/ 20 w 31"/>
                <a:gd name="T11" fmla="*/ 34 h 54"/>
                <a:gd name="T12" fmla="*/ 20 w 31"/>
                <a:gd name="T13" fmla="*/ 38 h 54"/>
                <a:gd name="T14" fmla="*/ 24 w 31"/>
                <a:gd name="T15" fmla="*/ 49 h 54"/>
                <a:gd name="T16" fmla="*/ 19 w 31"/>
                <a:gd name="T17" fmla="*/ 48 h 54"/>
                <a:gd name="T18" fmla="*/ 17 w 31"/>
                <a:gd name="T19" fmla="*/ 54 h 54"/>
                <a:gd name="T20" fmla="*/ 10 w 31"/>
                <a:gd name="T21" fmla="*/ 48 h 54"/>
                <a:gd name="T22" fmla="*/ 0 w 31"/>
                <a:gd name="T23" fmla="*/ 31 h 54"/>
                <a:gd name="T24" fmla="*/ 3 w 31"/>
                <a:gd name="T25" fmla="*/ 23 h 54"/>
                <a:gd name="T26" fmla="*/ 3 w 31"/>
                <a:gd name="T27" fmla="*/ 15 h 54"/>
                <a:gd name="T28" fmla="*/ 9 w 31"/>
                <a:gd name="T29" fmla="*/ 0 h 54"/>
                <a:gd name="T30" fmla="*/ 20 w 31"/>
                <a:gd name="T31" fmla="*/ 2 h 54"/>
                <a:gd name="T32" fmla="*/ 24 w 31"/>
                <a:gd name="T33" fmla="*/ 0 h 54"/>
                <a:gd name="T34" fmla="*/ 31 w 31"/>
                <a:gd name="T35" fmla="*/ 16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54"/>
                <a:gd name="T56" fmla="*/ 31 w 31"/>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54">
                  <a:moveTo>
                    <a:pt x="31" y="16"/>
                  </a:moveTo>
                  <a:lnTo>
                    <a:pt x="31" y="21"/>
                  </a:lnTo>
                  <a:lnTo>
                    <a:pt x="30" y="27"/>
                  </a:lnTo>
                  <a:lnTo>
                    <a:pt x="28" y="28"/>
                  </a:lnTo>
                  <a:lnTo>
                    <a:pt x="23" y="36"/>
                  </a:lnTo>
                  <a:lnTo>
                    <a:pt x="20" y="34"/>
                  </a:lnTo>
                  <a:lnTo>
                    <a:pt x="20" y="38"/>
                  </a:lnTo>
                  <a:lnTo>
                    <a:pt x="24" y="49"/>
                  </a:lnTo>
                  <a:lnTo>
                    <a:pt x="19" y="48"/>
                  </a:lnTo>
                  <a:lnTo>
                    <a:pt x="17" y="54"/>
                  </a:lnTo>
                  <a:lnTo>
                    <a:pt x="10" y="48"/>
                  </a:lnTo>
                  <a:lnTo>
                    <a:pt x="0" y="31"/>
                  </a:lnTo>
                  <a:lnTo>
                    <a:pt x="3" y="23"/>
                  </a:lnTo>
                  <a:lnTo>
                    <a:pt x="3" y="15"/>
                  </a:lnTo>
                  <a:lnTo>
                    <a:pt x="9" y="0"/>
                  </a:lnTo>
                  <a:lnTo>
                    <a:pt x="20" y="2"/>
                  </a:lnTo>
                  <a:lnTo>
                    <a:pt x="24" y="0"/>
                  </a:lnTo>
                  <a:lnTo>
                    <a:pt x="31" y="1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08" name="Freeform 121"/>
            <p:cNvSpPr>
              <a:spLocks/>
            </p:cNvSpPr>
            <p:nvPr/>
          </p:nvSpPr>
          <p:spPr bwMode="auto">
            <a:xfrm>
              <a:off x="3705149" y="5496203"/>
              <a:ext cx="63129" cy="92252"/>
            </a:xfrm>
            <a:custGeom>
              <a:avLst/>
              <a:gdLst>
                <a:gd name="T0" fmla="*/ 30 w 39"/>
                <a:gd name="T1" fmla="*/ 18 h 58"/>
                <a:gd name="T2" fmla="*/ 32 w 39"/>
                <a:gd name="T3" fmla="*/ 36 h 58"/>
                <a:gd name="T4" fmla="*/ 37 w 39"/>
                <a:gd name="T5" fmla="*/ 40 h 58"/>
                <a:gd name="T6" fmla="*/ 36 w 39"/>
                <a:gd name="T7" fmla="*/ 44 h 58"/>
                <a:gd name="T8" fmla="*/ 36 w 39"/>
                <a:gd name="T9" fmla="*/ 45 h 58"/>
                <a:gd name="T10" fmla="*/ 37 w 39"/>
                <a:gd name="T11" fmla="*/ 47 h 58"/>
                <a:gd name="T12" fmla="*/ 37 w 39"/>
                <a:gd name="T13" fmla="*/ 48 h 58"/>
                <a:gd name="T14" fmla="*/ 38 w 39"/>
                <a:gd name="T15" fmla="*/ 51 h 58"/>
                <a:gd name="T16" fmla="*/ 39 w 39"/>
                <a:gd name="T17" fmla="*/ 52 h 58"/>
                <a:gd name="T18" fmla="*/ 38 w 39"/>
                <a:gd name="T19" fmla="*/ 55 h 58"/>
                <a:gd name="T20" fmla="*/ 36 w 39"/>
                <a:gd name="T21" fmla="*/ 56 h 58"/>
                <a:gd name="T22" fmla="*/ 36 w 39"/>
                <a:gd name="T23" fmla="*/ 56 h 58"/>
                <a:gd name="T24" fmla="*/ 34 w 39"/>
                <a:gd name="T25" fmla="*/ 57 h 58"/>
                <a:gd name="T26" fmla="*/ 30 w 39"/>
                <a:gd name="T27" fmla="*/ 58 h 58"/>
                <a:gd name="T28" fmla="*/ 30 w 39"/>
                <a:gd name="T29" fmla="*/ 57 h 58"/>
                <a:gd name="T30" fmla="*/ 28 w 39"/>
                <a:gd name="T31" fmla="*/ 56 h 58"/>
                <a:gd name="T32" fmla="*/ 19 w 39"/>
                <a:gd name="T33" fmla="*/ 51 h 58"/>
                <a:gd name="T34" fmla="*/ 17 w 39"/>
                <a:gd name="T35" fmla="*/ 44 h 58"/>
                <a:gd name="T36" fmla="*/ 16 w 39"/>
                <a:gd name="T37" fmla="*/ 40 h 58"/>
                <a:gd name="T38" fmla="*/ 16 w 39"/>
                <a:gd name="T39" fmla="*/ 40 h 58"/>
                <a:gd name="T40" fmla="*/ 16 w 39"/>
                <a:gd name="T41" fmla="*/ 34 h 58"/>
                <a:gd name="T42" fmla="*/ 12 w 39"/>
                <a:gd name="T43" fmla="*/ 28 h 58"/>
                <a:gd name="T44" fmla="*/ 11 w 39"/>
                <a:gd name="T45" fmla="*/ 24 h 58"/>
                <a:gd name="T46" fmla="*/ 11 w 39"/>
                <a:gd name="T47" fmla="*/ 21 h 58"/>
                <a:gd name="T48" fmla="*/ 3 w 39"/>
                <a:gd name="T49" fmla="*/ 17 h 58"/>
                <a:gd name="T50" fmla="*/ 0 w 39"/>
                <a:gd name="T51" fmla="*/ 14 h 58"/>
                <a:gd name="T52" fmla="*/ 2 w 39"/>
                <a:gd name="T53" fmla="*/ 10 h 58"/>
                <a:gd name="T54" fmla="*/ 4 w 39"/>
                <a:gd name="T55" fmla="*/ 9 h 58"/>
                <a:gd name="T56" fmla="*/ 5 w 39"/>
                <a:gd name="T57" fmla="*/ 9 h 58"/>
                <a:gd name="T58" fmla="*/ 5 w 39"/>
                <a:gd name="T59" fmla="*/ 7 h 58"/>
                <a:gd name="T60" fmla="*/ 7 w 39"/>
                <a:gd name="T61" fmla="*/ 7 h 58"/>
                <a:gd name="T62" fmla="*/ 8 w 39"/>
                <a:gd name="T63" fmla="*/ 9 h 58"/>
                <a:gd name="T64" fmla="*/ 12 w 39"/>
                <a:gd name="T65" fmla="*/ 10 h 58"/>
                <a:gd name="T66" fmla="*/ 12 w 39"/>
                <a:gd name="T67" fmla="*/ 9 h 58"/>
                <a:gd name="T68" fmla="*/ 12 w 39"/>
                <a:gd name="T69" fmla="*/ 7 h 58"/>
                <a:gd name="T70" fmla="*/ 13 w 39"/>
                <a:gd name="T71" fmla="*/ 4 h 58"/>
                <a:gd name="T72" fmla="*/ 13 w 39"/>
                <a:gd name="T73" fmla="*/ 1 h 58"/>
                <a:gd name="T74" fmla="*/ 13 w 39"/>
                <a:gd name="T75" fmla="*/ 0 h 58"/>
                <a:gd name="T76" fmla="*/ 25 w 39"/>
                <a:gd name="T77" fmla="*/ 4 h 58"/>
                <a:gd name="T78" fmla="*/ 25 w 39"/>
                <a:gd name="T79" fmla="*/ 7 h 58"/>
                <a:gd name="T80" fmla="*/ 30 w 39"/>
                <a:gd name="T81" fmla="*/ 1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
                <a:gd name="T124" fmla="*/ 0 h 58"/>
                <a:gd name="T125" fmla="*/ 39 w 39"/>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 h="58">
                  <a:moveTo>
                    <a:pt x="30" y="18"/>
                  </a:moveTo>
                  <a:lnTo>
                    <a:pt x="32" y="36"/>
                  </a:lnTo>
                  <a:lnTo>
                    <a:pt x="37" y="40"/>
                  </a:lnTo>
                  <a:lnTo>
                    <a:pt x="36" y="44"/>
                  </a:lnTo>
                  <a:lnTo>
                    <a:pt x="36" y="45"/>
                  </a:lnTo>
                  <a:lnTo>
                    <a:pt x="37" y="47"/>
                  </a:lnTo>
                  <a:lnTo>
                    <a:pt x="37" y="48"/>
                  </a:lnTo>
                  <a:lnTo>
                    <a:pt x="38" y="51"/>
                  </a:lnTo>
                  <a:lnTo>
                    <a:pt x="39" y="52"/>
                  </a:lnTo>
                  <a:lnTo>
                    <a:pt x="38" y="55"/>
                  </a:lnTo>
                  <a:lnTo>
                    <a:pt x="36" y="56"/>
                  </a:lnTo>
                  <a:lnTo>
                    <a:pt x="34" y="57"/>
                  </a:lnTo>
                  <a:lnTo>
                    <a:pt x="30" y="58"/>
                  </a:lnTo>
                  <a:lnTo>
                    <a:pt x="30" y="57"/>
                  </a:lnTo>
                  <a:lnTo>
                    <a:pt x="28" y="56"/>
                  </a:lnTo>
                  <a:lnTo>
                    <a:pt x="19" y="51"/>
                  </a:lnTo>
                  <a:lnTo>
                    <a:pt x="17" y="44"/>
                  </a:lnTo>
                  <a:lnTo>
                    <a:pt x="16" y="40"/>
                  </a:lnTo>
                  <a:lnTo>
                    <a:pt x="16" y="34"/>
                  </a:lnTo>
                  <a:lnTo>
                    <a:pt x="12" y="28"/>
                  </a:lnTo>
                  <a:lnTo>
                    <a:pt x="11" y="24"/>
                  </a:lnTo>
                  <a:lnTo>
                    <a:pt x="11" y="21"/>
                  </a:lnTo>
                  <a:lnTo>
                    <a:pt x="3" y="17"/>
                  </a:lnTo>
                  <a:lnTo>
                    <a:pt x="0" y="14"/>
                  </a:lnTo>
                  <a:lnTo>
                    <a:pt x="2" y="10"/>
                  </a:lnTo>
                  <a:lnTo>
                    <a:pt x="4" y="9"/>
                  </a:lnTo>
                  <a:lnTo>
                    <a:pt x="5" y="9"/>
                  </a:lnTo>
                  <a:lnTo>
                    <a:pt x="5" y="7"/>
                  </a:lnTo>
                  <a:lnTo>
                    <a:pt x="7" y="7"/>
                  </a:lnTo>
                  <a:lnTo>
                    <a:pt x="8" y="9"/>
                  </a:lnTo>
                  <a:lnTo>
                    <a:pt x="12" y="10"/>
                  </a:lnTo>
                  <a:lnTo>
                    <a:pt x="12" y="9"/>
                  </a:lnTo>
                  <a:lnTo>
                    <a:pt x="12" y="7"/>
                  </a:lnTo>
                  <a:lnTo>
                    <a:pt x="13" y="4"/>
                  </a:lnTo>
                  <a:lnTo>
                    <a:pt x="13" y="1"/>
                  </a:lnTo>
                  <a:lnTo>
                    <a:pt x="13" y="0"/>
                  </a:lnTo>
                  <a:lnTo>
                    <a:pt x="25" y="4"/>
                  </a:lnTo>
                  <a:lnTo>
                    <a:pt x="25" y="7"/>
                  </a:lnTo>
                  <a:lnTo>
                    <a:pt x="30" y="1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09" name="Freeform 122"/>
            <p:cNvSpPr>
              <a:spLocks/>
            </p:cNvSpPr>
            <p:nvPr/>
          </p:nvSpPr>
          <p:spPr bwMode="auto">
            <a:xfrm>
              <a:off x="3752495" y="5526050"/>
              <a:ext cx="42086" cy="40699"/>
            </a:xfrm>
            <a:custGeom>
              <a:avLst/>
              <a:gdLst>
                <a:gd name="T0" fmla="*/ 23 w 26"/>
                <a:gd name="T1" fmla="*/ 1 h 26"/>
                <a:gd name="T2" fmla="*/ 26 w 26"/>
                <a:gd name="T3" fmla="*/ 5 h 26"/>
                <a:gd name="T4" fmla="*/ 24 w 26"/>
                <a:gd name="T5" fmla="*/ 20 h 26"/>
                <a:gd name="T6" fmla="*/ 20 w 26"/>
                <a:gd name="T7" fmla="*/ 21 h 26"/>
                <a:gd name="T8" fmla="*/ 20 w 26"/>
                <a:gd name="T9" fmla="*/ 22 h 26"/>
                <a:gd name="T10" fmla="*/ 17 w 26"/>
                <a:gd name="T11" fmla="*/ 26 h 26"/>
                <a:gd name="T12" fmla="*/ 16 w 26"/>
                <a:gd name="T13" fmla="*/ 26 h 26"/>
                <a:gd name="T14" fmla="*/ 15 w 26"/>
                <a:gd name="T15" fmla="*/ 26 h 26"/>
                <a:gd name="T16" fmla="*/ 13 w 26"/>
                <a:gd name="T17" fmla="*/ 25 h 26"/>
                <a:gd name="T18" fmla="*/ 7 w 26"/>
                <a:gd name="T19" fmla="*/ 22 h 26"/>
                <a:gd name="T20" fmla="*/ 2 w 26"/>
                <a:gd name="T21" fmla="*/ 18 h 26"/>
                <a:gd name="T22" fmla="*/ 0 w 26"/>
                <a:gd name="T23" fmla="*/ 0 h 26"/>
                <a:gd name="T24" fmla="*/ 12 w 26"/>
                <a:gd name="T25" fmla="*/ 0 h 26"/>
                <a:gd name="T26" fmla="*/ 12 w 26"/>
                <a:gd name="T27" fmla="*/ 5 h 26"/>
                <a:gd name="T28" fmla="*/ 12 w 26"/>
                <a:gd name="T29" fmla="*/ 5 h 26"/>
                <a:gd name="T30" fmla="*/ 16 w 26"/>
                <a:gd name="T31" fmla="*/ 5 h 26"/>
                <a:gd name="T32" fmla="*/ 17 w 26"/>
                <a:gd name="T33" fmla="*/ 5 h 26"/>
                <a:gd name="T34" fmla="*/ 23 w 26"/>
                <a:gd name="T35" fmla="*/ 1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26"/>
                <a:gd name="T56" fmla="*/ 26 w 26"/>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26">
                  <a:moveTo>
                    <a:pt x="23" y="1"/>
                  </a:moveTo>
                  <a:lnTo>
                    <a:pt x="26" y="5"/>
                  </a:lnTo>
                  <a:lnTo>
                    <a:pt x="24" y="20"/>
                  </a:lnTo>
                  <a:lnTo>
                    <a:pt x="20" y="21"/>
                  </a:lnTo>
                  <a:lnTo>
                    <a:pt x="20" y="22"/>
                  </a:lnTo>
                  <a:lnTo>
                    <a:pt x="17" y="26"/>
                  </a:lnTo>
                  <a:lnTo>
                    <a:pt x="16" y="26"/>
                  </a:lnTo>
                  <a:lnTo>
                    <a:pt x="15" y="26"/>
                  </a:lnTo>
                  <a:lnTo>
                    <a:pt x="13" y="25"/>
                  </a:lnTo>
                  <a:lnTo>
                    <a:pt x="7" y="22"/>
                  </a:lnTo>
                  <a:lnTo>
                    <a:pt x="2" y="18"/>
                  </a:lnTo>
                  <a:lnTo>
                    <a:pt x="0" y="0"/>
                  </a:lnTo>
                  <a:lnTo>
                    <a:pt x="12" y="0"/>
                  </a:lnTo>
                  <a:lnTo>
                    <a:pt x="12" y="5"/>
                  </a:lnTo>
                  <a:lnTo>
                    <a:pt x="16" y="5"/>
                  </a:lnTo>
                  <a:lnTo>
                    <a:pt x="17" y="5"/>
                  </a:lnTo>
                  <a:lnTo>
                    <a:pt x="23" y="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10" name="Freeform 123"/>
            <p:cNvSpPr>
              <a:spLocks/>
            </p:cNvSpPr>
            <p:nvPr/>
          </p:nvSpPr>
          <p:spPr bwMode="auto">
            <a:xfrm>
              <a:off x="3768278" y="5770248"/>
              <a:ext cx="39456" cy="65119"/>
            </a:xfrm>
            <a:custGeom>
              <a:avLst/>
              <a:gdLst>
                <a:gd name="T0" fmla="*/ 19 w 25"/>
                <a:gd name="T1" fmla="*/ 3 h 42"/>
                <a:gd name="T2" fmla="*/ 25 w 25"/>
                <a:gd name="T3" fmla="*/ 15 h 42"/>
                <a:gd name="T4" fmla="*/ 24 w 25"/>
                <a:gd name="T5" fmla="*/ 19 h 42"/>
                <a:gd name="T6" fmla="*/ 24 w 25"/>
                <a:gd name="T7" fmla="*/ 21 h 42"/>
                <a:gd name="T8" fmla="*/ 17 w 25"/>
                <a:gd name="T9" fmla="*/ 38 h 42"/>
                <a:gd name="T10" fmla="*/ 16 w 25"/>
                <a:gd name="T11" fmla="*/ 38 h 42"/>
                <a:gd name="T12" fmla="*/ 15 w 25"/>
                <a:gd name="T13" fmla="*/ 40 h 42"/>
                <a:gd name="T14" fmla="*/ 12 w 25"/>
                <a:gd name="T15" fmla="*/ 42 h 42"/>
                <a:gd name="T16" fmla="*/ 10 w 25"/>
                <a:gd name="T17" fmla="*/ 36 h 42"/>
                <a:gd name="T18" fmla="*/ 10 w 25"/>
                <a:gd name="T19" fmla="*/ 34 h 42"/>
                <a:gd name="T20" fmla="*/ 10 w 25"/>
                <a:gd name="T21" fmla="*/ 33 h 42"/>
                <a:gd name="T22" fmla="*/ 3 w 25"/>
                <a:gd name="T23" fmla="*/ 19 h 42"/>
                <a:gd name="T24" fmla="*/ 2 w 25"/>
                <a:gd name="T25" fmla="*/ 16 h 42"/>
                <a:gd name="T26" fmla="*/ 2 w 25"/>
                <a:gd name="T27" fmla="*/ 13 h 42"/>
                <a:gd name="T28" fmla="*/ 0 w 25"/>
                <a:gd name="T29" fmla="*/ 11 h 42"/>
                <a:gd name="T30" fmla="*/ 2 w 25"/>
                <a:gd name="T31" fmla="*/ 11 h 42"/>
                <a:gd name="T32" fmla="*/ 7 w 25"/>
                <a:gd name="T33" fmla="*/ 6 h 42"/>
                <a:gd name="T34" fmla="*/ 12 w 25"/>
                <a:gd name="T35" fmla="*/ 0 h 42"/>
                <a:gd name="T36" fmla="*/ 12 w 25"/>
                <a:gd name="T37" fmla="*/ 0 h 42"/>
                <a:gd name="T38" fmla="*/ 19 w 25"/>
                <a:gd name="T39" fmla="*/ 3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42"/>
                <a:gd name="T62" fmla="*/ 25 w 25"/>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42">
                  <a:moveTo>
                    <a:pt x="19" y="3"/>
                  </a:moveTo>
                  <a:lnTo>
                    <a:pt x="25" y="15"/>
                  </a:lnTo>
                  <a:lnTo>
                    <a:pt x="24" y="19"/>
                  </a:lnTo>
                  <a:lnTo>
                    <a:pt x="24" y="21"/>
                  </a:lnTo>
                  <a:lnTo>
                    <a:pt x="17" y="38"/>
                  </a:lnTo>
                  <a:lnTo>
                    <a:pt x="16" y="38"/>
                  </a:lnTo>
                  <a:lnTo>
                    <a:pt x="15" y="40"/>
                  </a:lnTo>
                  <a:lnTo>
                    <a:pt x="12" y="42"/>
                  </a:lnTo>
                  <a:lnTo>
                    <a:pt x="10" y="36"/>
                  </a:lnTo>
                  <a:lnTo>
                    <a:pt x="10" y="34"/>
                  </a:lnTo>
                  <a:lnTo>
                    <a:pt x="10" y="33"/>
                  </a:lnTo>
                  <a:lnTo>
                    <a:pt x="3" y="19"/>
                  </a:lnTo>
                  <a:lnTo>
                    <a:pt x="2" y="16"/>
                  </a:lnTo>
                  <a:lnTo>
                    <a:pt x="2" y="13"/>
                  </a:lnTo>
                  <a:lnTo>
                    <a:pt x="0" y="11"/>
                  </a:lnTo>
                  <a:lnTo>
                    <a:pt x="2" y="11"/>
                  </a:lnTo>
                  <a:lnTo>
                    <a:pt x="7" y="6"/>
                  </a:lnTo>
                  <a:lnTo>
                    <a:pt x="12" y="0"/>
                  </a:lnTo>
                  <a:lnTo>
                    <a:pt x="19" y="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11" name="Freeform 124"/>
            <p:cNvSpPr>
              <a:spLocks/>
            </p:cNvSpPr>
            <p:nvPr/>
          </p:nvSpPr>
          <p:spPr bwMode="auto">
            <a:xfrm>
              <a:off x="3576262" y="5203166"/>
              <a:ext cx="115736" cy="146519"/>
            </a:xfrm>
            <a:custGeom>
              <a:avLst/>
              <a:gdLst>
                <a:gd name="T0" fmla="*/ 69 w 72"/>
                <a:gd name="T1" fmla="*/ 46 h 92"/>
                <a:gd name="T2" fmla="*/ 65 w 72"/>
                <a:gd name="T3" fmla="*/ 50 h 92"/>
                <a:gd name="T4" fmla="*/ 65 w 72"/>
                <a:gd name="T5" fmla="*/ 51 h 92"/>
                <a:gd name="T6" fmla="*/ 65 w 72"/>
                <a:gd name="T7" fmla="*/ 55 h 92"/>
                <a:gd name="T8" fmla="*/ 65 w 72"/>
                <a:gd name="T9" fmla="*/ 60 h 92"/>
                <a:gd name="T10" fmla="*/ 72 w 72"/>
                <a:gd name="T11" fmla="*/ 62 h 92"/>
                <a:gd name="T12" fmla="*/ 72 w 72"/>
                <a:gd name="T13" fmla="*/ 63 h 92"/>
                <a:gd name="T14" fmla="*/ 72 w 72"/>
                <a:gd name="T15" fmla="*/ 68 h 92"/>
                <a:gd name="T16" fmla="*/ 72 w 72"/>
                <a:gd name="T17" fmla="*/ 69 h 92"/>
                <a:gd name="T18" fmla="*/ 65 w 72"/>
                <a:gd name="T19" fmla="*/ 84 h 92"/>
                <a:gd name="T20" fmla="*/ 50 w 72"/>
                <a:gd name="T21" fmla="*/ 86 h 92"/>
                <a:gd name="T22" fmla="*/ 43 w 72"/>
                <a:gd name="T23" fmla="*/ 90 h 92"/>
                <a:gd name="T24" fmla="*/ 42 w 72"/>
                <a:gd name="T25" fmla="*/ 92 h 92"/>
                <a:gd name="T26" fmla="*/ 41 w 72"/>
                <a:gd name="T27" fmla="*/ 92 h 92"/>
                <a:gd name="T28" fmla="*/ 35 w 72"/>
                <a:gd name="T29" fmla="*/ 90 h 92"/>
                <a:gd name="T30" fmla="*/ 18 w 72"/>
                <a:gd name="T31" fmla="*/ 84 h 92"/>
                <a:gd name="T32" fmla="*/ 16 w 72"/>
                <a:gd name="T33" fmla="*/ 88 h 92"/>
                <a:gd name="T34" fmla="*/ 5 w 72"/>
                <a:gd name="T35" fmla="*/ 62 h 92"/>
                <a:gd name="T36" fmla="*/ 0 w 72"/>
                <a:gd name="T37" fmla="*/ 33 h 92"/>
                <a:gd name="T38" fmla="*/ 7 w 72"/>
                <a:gd name="T39" fmla="*/ 34 h 92"/>
                <a:gd name="T40" fmla="*/ 16 w 72"/>
                <a:gd name="T41" fmla="*/ 27 h 92"/>
                <a:gd name="T42" fmla="*/ 24 w 72"/>
                <a:gd name="T43" fmla="*/ 24 h 92"/>
                <a:gd name="T44" fmla="*/ 25 w 72"/>
                <a:gd name="T45" fmla="*/ 24 h 92"/>
                <a:gd name="T46" fmla="*/ 31 w 72"/>
                <a:gd name="T47" fmla="*/ 20 h 92"/>
                <a:gd name="T48" fmla="*/ 31 w 72"/>
                <a:gd name="T49" fmla="*/ 20 h 92"/>
                <a:gd name="T50" fmla="*/ 31 w 72"/>
                <a:gd name="T51" fmla="*/ 20 h 92"/>
                <a:gd name="T52" fmla="*/ 24 w 72"/>
                <a:gd name="T53" fmla="*/ 20 h 92"/>
                <a:gd name="T54" fmla="*/ 21 w 72"/>
                <a:gd name="T55" fmla="*/ 17 h 92"/>
                <a:gd name="T56" fmla="*/ 21 w 72"/>
                <a:gd name="T57" fmla="*/ 14 h 92"/>
                <a:gd name="T58" fmla="*/ 21 w 72"/>
                <a:gd name="T59" fmla="*/ 14 h 92"/>
                <a:gd name="T60" fmla="*/ 24 w 72"/>
                <a:gd name="T61" fmla="*/ 13 h 92"/>
                <a:gd name="T62" fmla="*/ 28 w 72"/>
                <a:gd name="T63" fmla="*/ 13 h 92"/>
                <a:gd name="T64" fmla="*/ 34 w 72"/>
                <a:gd name="T65" fmla="*/ 13 h 92"/>
                <a:gd name="T66" fmla="*/ 37 w 72"/>
                <a:gd name="T67" fmla="*/ 7 h 92"/>
                <a:gd name="T68" fmla="*/ 37 w 72"/>
                <a:gd name="T69" fmla="*/ 4 h 92"/>
                <a:gd name="T70" fmla="*/ 38 w 72"/>
                <a:gd name="T71" fmla="*/ 0 h 92"/>
                <a:gd name="T72" fmla="*/ 45 w 72"/>
                <a:gd name="T73" fmla="*/ 0 h 92"/>
                <a:gd name="T74" fmla="*/ 47 w 72"/>
                <a:gd name="T75" fmla="*/ 3 h 92"/>
                <a:gd name="T76" fmla="*/ 48 w 72"/>
                <a:gd name="T77" fmla="*/ 4 h 92"/>
                <a:gd name="T78" fmla="*/ 54 w 72"/>
                <a:gd name="T79" fmla="*/ 9 h 92"/>
                <a:gd name="T80" fmla="*/ 51 w 72"/>
                <a:gd name="T81" fmla="*/ 16 h 92"/>
                <a:gd name="T82" fmla="*/ 54 w 72"/>
                <a:gd name="T83" fmla="*/ 24 h 92"/>
                <a:gd name="T84" fmla="*/ 54 w 72"/>
                <a:gd name="T85" fmla="*/ 27 h 92"/>
                <a:gd name="T86" fmla="*/ 69 w 72"/>
                <a:gd name="T87" fmla="*/ 46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92"/>
                <a:gd name="T134" fmla="*/ 72 w 72"/>
                <a:gd name="T135" fmla="*/ 92 h 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92">
                  <a:moveTo>
                    <a:pt x="69" y="46"/>
                  </a:moveTo>
                  <a:lnTo>
                    <a:pt x="65" y="50"/>
                  </a:lnTo>
                  <a:lnTo>
                    <a:pt x="65" y="51"/>
                  </a:lnTo>
                  <a:lnTo>
                    <a:pt x="65" y="55"/>
                  </a:lnTo>
                  <a:lnTo>
                    <a:pt x="65" y="60"/>
                  </a:lnTo>
                  <a:lnTo>
                    <a:pt x="72" y="62"/>
                  </a:lnTo>
                  <a:lnTo>
                    <a:pt x="72" y="63"/>
                  </a:lnTo>
                  <a:lnTo>
                    <a:pt x="72" y="68"/>
                  </a:lnTo>
                  <a:lnTo>
                    <a:pt x="72" y="69"/>
                  </a:lnTo>
                  <a:lnTo>
                    <a:pt x="65" y="84"/>
                  </a:lnTo>
                  <a:lnTo>
                    <a:pt x="50" y="86"/>
                  </a:lnTo>
                  <a:lnTo>
                    <a:pt x="43" y="90"/>
                  </a:lnTo>
                  <a:lnTo>
                    <a:pt x="42" y="92"/>
                  </a:lnTo>
                  <a:lnTo>
                    <a:pt x="41" y="92"/>
                  </a:lnTo>
                  <a:lnTo>
                    <a:pt x="35" y="90"/>
                  </a:lnTo>
                  <a:lnTo>
                    <a:pt x="18" y="84"/>
                  </a:lnTo>
                  <a:lnTo>
                    <a:pt x="16" y="88"/>
                  </a:lnTo>
                  <a:lnTo>
                    <a:pt x="5" y="62"/>
                  </a:lnTo>
                  <a:lnTo>
                    <a:pt x="0" y="33"/>
                  </a:lnTo>
                  <a:lnTo>
                    <a:pt x="7" y="34"/>
                  </a:lnTo>
                  <a:lnTo>
                    <a:pt x="16" y="27"/>
                  </a:lnTo>
                  <a:lnTo>
                    <a:pt x="24" y="24"/>
                  </a:lnTo>
                  <a:lnTo>
                    <a:pt x="25" y="24"/>
                  </a:lnTo>
                  <a:lnTo>
                    <a:pt x="31" y="20"/>
                  </a:lnTo>
                  <a:lnTo>
                    <a:pt x="24" y="20"/>
                  </a:lnTo>
                  <a:lnTo>
                    <a:pt x="21" y="17"/>
                  </a:lnTo>
                  <a:lnTo>
                    <a:pt x="21" y="14"/>
                  </a:lnTo>
                  <a:lnTo>
                    <a:pt x="24" y="13"/>
                  </a:lnTo>
                  <a:lnTo>
                    <a:pt x="28" y="13"/>
                  </a:lnTo>
                  <a:lnTo>
                    <a:pt x="34" y="13"/>
                  </a:lnTo>
                  <a:lnTo>
                    <a:pt x="37" y="7"/>
                  </a:lnTo>
                  <a:lnTo>
                    <a:pt x="37" y="4"/>
                  </a:lnTo>
                  <a:lnTo>
                    <a:pt x="38" y="0"/>
                  </a:lnTo>
                  <a:lnTo>
                    <a:pt x="45" y="0"/>
                  </a:lnTo>
                  <a:lnTo>
                    <a:pt x="47" y="3"/>
                  </a:lnTo>
                  <a:lnTo>
                    <a:pt x="48" y="4"/>
                  </a:lnTo>
                  <a:lnTo>
                    <a:pt x="54" y="9"/>
                  </a:lnTo>
                  <a:lnTo>
                    <a:pt x="51" y="16"/>
                  </a:lnTo>
                  <a:lnTo>
                    <a:pt x="54" y="24"/>
                  </a:lnTo>
                  <a:lnTo>
                    <a:pt x="54" y="27"/>
                  </a:lnTo>
                  <a:lnTo>
                    <a:pt x="69" y="4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12" name="Freeform 125"/>
            <p:cNvSpPr>
              <a:spLocks/>
            </p:cNvSpPr>
            <p:nvPr/>
          </p:nvSpPr>
          <p:spPr bwMode="auto">
            <a:xfrm>
              <a:off x="3726192" y="5431084"/>
              <a:ext cx="73650" cy="103106"/>
            </a:xfrm>
            <a:custGeom>
              <a:avLst/>
              <a:gdLst>
                <a:gd name="T0" fmla="*/ 43 w 47"/>
                <a:gd name="T1" fmla="*/ 7 h 64"/>
                <a:gd name="T2" fmla="*/ 46 w 47"/>
                <a:gd name="T3" fmla="*/ 17 h 64"/>
                <a:gd name="T4" fmla="*/ 47 w 47"/>
                <a:gd name="T5" fmla="*/ 25 h 64"/>
                <a:gd name="T6" fmla="*/ 47 w 47"/>
                <a:gd name="T7" fmla="*/ 29 h 64"/>
                <a:gd name="T8" fmla="*/ 47 w 47"/>
                <a:gd name="T9" fmla="*/ 29 h 64"/>
                <a:gd name="T10" fmla="*/ 45 w 47"/>
                <a:gd name="T11" fmla="*/ 31 h 64"/>
                <a:gd name="T12" fmla="*/ 41 w 47"/>
                <a:gd name="T13" fmla="*/ 35 h 64"/>
                <a:gd name="T14" fmla="*/ 38 w 47"/>
                <a:gd name="T15" fmla="*/ 39 h 64"/>
                <a:gd name="T16" fmla="*/ 38 w 47"/>
                <a:gd name="T17" fmla="*/ 39 h 64"/>
                <a:gd name="T18" fmla="*/ 37 w 47"/>
                <a:gd name="T19" fmla="*/ 41 h 64"/>
                <a:gd name="T20" fmla="*/ 36 w 47"/>
                <a:gd name="T21" fmla="*/ 43 h 64"/>
                <a:gd name="T22" fmla="*/ 37 w 47"/>
                <a:gd name="T23" fmla="*/ 46 h 64"/>
                <a:gd name="T24" fmla="*/ 38 w 47"/>
                <a:gd name="T25" fmla="*/ 45 h 64"/>
                <a:gd name="T26" fmla="*/ 38 w 47"/>
                <a:gd name="T27" fmla="*/ 45 h 64"/>
                <a:gd name="T28" fmla="*/ 38 w 47"/>
                <a:gd name="T29" fmla="*/ 45 h 64"/>
                <a:gd name="T30" fmla="*/ 40 w 47"/>
                <a:gd name="T31" fmla="*/ 47 h 64"/>
                <a:gd name="T32" fmla="*/ 40 w 47"/>
                <a:gd name="T33" fmla="*/ 55 h 64"/>
                <a:gd name="T34" fmla="*/ 40 w 47"/>
                <a:gd name="T35" fmla="*/ 60 h 64"/>
                <a:gd name="T36" fmla="*/ 34 w 47"/>
                <a:gd name="T37" fmla="*/ 64 h 64"/>
                <a:gd name="T38" fmla="*/ 33 w 47"/>
                <a:gd name="T39" fmla="*/ 64 h 64"/>
                <a:gd name="T40" fmla="*/ 29 w 47"/>
                <a:gd name="T41" fmla="*/ 64 h 64"/>
                <a:gd name="T42" fmla="*/ 29 w 47"/>
                <a:gd name="T43" fmla="*/ 64 h 64"/>
                <a:gd name="T44" fmla="*/ 29 w 47"/>
                <a:gd name="T45" fmla="*/ 59 h 64"/>
                <a:gd name="T46" fmla="*/ 17 w 47"/>
                <a:gd name="T47" fmla="*/ 59 h 64"/>
                <a:gd name="T48" fmla="*/ 12 w 47"/>
                <a:gd name="T49" fmla="*/ 48 h 64"/>
                <a:gd name="T50" fmla="*/ 12 w 47"/>
                <a:gd name="T51" fmla="*/ 45 h 64"/>
                <a:gd name="T52" fmla="*/ 0 w 47"/>
                <a:gd name="T53" fmla="*/ 41 h 64"/>
                <a:gd name="T54" fmla="*/ 2 w 47"/>
                <a:gd name="T55" fmla="*/ 30 h 64"/>
                <a:gd name="T56" fmla="*/ 8 w 47"/>
                <a:gd name="T57" fmla="*/ 18 h 64"/>
                <a:gd name="T58" fmla="*/ 15 w 47"/>
                <a:gd name="T59" fmla="*/ 9 h 64"/>
                <a:gd name="T60" fmla="*/ 24 w 47"/>
                <a:gd name="T61" fmla="*/ 0 h 64"/>
                <a:gd name="T62" fmla="*/ 34 w 47"/>
                <a:gd name="T63" fmla="*/ 1 h 64"/>
                <a:gd name="T64" fmla="*/ 38 w 47"/>
                <a:gd name="T65" fmla="*/ 1 h 64"/>
                <a:gd name="T66" fmla="*/ 43 w 47"/>
                <a:gd name="T67" fmla="*/ 7 h 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64"/>
                <a:gd name="T104" fmla="*/ 47 w 47"/>
                <a:gd name="T105" fmla="*/ 64 h 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64">
                  <a:moveTo>
                    <a:pt x="43" y="7"/>
                  </a:moveTo>
                  <a:lnTo>
                    <a:pt x="46" y="17"/>
                  </a:lnTo>
                  <a:lnTo>
                    <a:pt x="47" y="25"/>
                  </a:lnTo>
                  <a:lnTo>
                    <a:pt x="47" y="29"/>
                  </a:lnTo>
                  <a:lnTo>
                    <a:pt x="45" y="31"/>
                  </a:lnTo>
                  <a:lnTo>
                    <a:pt x="41" y="35"/>
                  </a:lnTo>
                  <a:lnTo>
                    <a:pt x="38" y="39"/>
                  </a:lnTo>
                  <a:lnTo>
                    <a:pt x="37" y="41"/>
                  </a:lnTo>
                  <a:lnTo>
                    <a:pt x="36" y="43"/>
                  </a:lnTo>
                  <a:lnTo>
                    <a:pt x="37" y="46"/>
                  </a:lnTo>
                  <a:lnTo>
                    <a:pt x="38" y="45"/>
                  </a:lnTo>
                  <a:lnTo>
                    <a:pt x="40" y="47"/>
                  </a:lnTo>
                  <a:lnTo>
                    <a:pt x="40" y="55"/>
                  </a:lnTo>
                  <a:lnTo>
                    <a:pt x="40" y="60"/>
                  </a:lnTo>
                  <a:lnTo>
                    <a:pt x="34" y="64"/>
                  </a:lnTo>
                  <a:lnTo>
                    <a:pt x="33" y="64"/>
                  </a:lnTo>
                  <a:lnTo>
                    <a:pt x="29" y="64"/>
                  </a:lnTo>
                  <a:lnTo>
                    <a:pt x="29" y="59"/>
                  </a:lnTo>
                  <a:lnTo>
                    <a:pt x="17" y="59"/>
                  </a:lnTo>
                  <a:lnTo>
                    <a:pt x="12" y="48"/>
                  </a:lnTo>
                  <a:lnTo>
                    <a:pt x="12" y="45"/>
                  </a:lnTo>
                  <a:lnTo>
                    <a:pt x="0" y="41"/>
                  </a:lnTo>
                  <a:lnTo>
                    <a:pt x="2" y="30"/>
                  </a:lnTo>
                  <a:lnTo>
                    <a:pt x="8" y="18"/>
                  </a:lnTo>
                  <a:lnTo>
                    <a:pt x="15" y="9"/>
                  </a:lnTo>
                  <a:lnTo>
                    <a:pt x="24" y="0"/>
                  </a:lnTo>
                  <a:lnTo>
                    <a:pt x="34" y="1"/>
                  </a:lnTo>
                  <a:lnTo>
                    <a:pt x="38" y="1"/>
                  </a:lnTo>
                  <a:lnTo>
                    <a:pt x="43" y="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13" name="Freeform 126"/>
            <p:cNvSpPr>
              <a:spLocks/>
            </p:cNvSpPr>
            <p:nvPr/>
          </p:nvSpPr>
          <p:spPr bwMode="auto">
            <a:xfrm>
              <a:off x="3642020" y="4438013"/>
              <a:ext cx="226212" cy="290325"/>
            </a:xfrm>
            <a:custGeom>
              <a:avLst/>
              <a:gdLst>
                <a:gd name="T0" fmla="*/ 93 w 142"/>
                <a:gd name="T1" fmla="*/ 24 h 182"/>
                <a:gd name="T2" fmla="*/ 79 w 142"/>
                <a:gd name="T3" fmla="*/ 41 h 182"/>
                <a:gd name="T4" fmla="*/ 64 w 142"/>
                <a:gd name="T5" fmla="*/ 42 h 182"/>
                <a:gd name="T6" fmla="*/ 57 w 142"/>
                <a:gd name="T7" fmla="*/ 51 h 182"/>
                <a:gd name="T8" fmla="*/ 64 w 142"/>
                <a:gd name="T9" fmla="*/ 59 h 182"/>
                <a:gd name="T10" fmla="*/ 77 w 142"/>
                <a:gd name="T11" fmla="*/ 79 h 182"/>
                <a:gd name="T12" fmla="*/ 100 w 142"/>
                <a:gd name="T13" fmla="*/ 97 h 182"/>
                <a:gd name="T14" fmla="*/ 102 w 142"/>
                <a:gd name="T15" fmla="*/ 97 h 182"/>
                <a:gd name="T16" fmla="*/ 102 w 142"/>
                <a:gd name="T17" fmla="*/ 100 h 182"/>
                <a:gd name="T18" fmla="*/ 103 w 142"/>
                <a:gd name="T19" fmla="*/ 98 h 182"/>
                <a:gd name="T20" fmla="*/ 108 w 142"/>
                <a:gd name="T21" fmla="*/ 97 h 182"/>
                <a:gd name="T22" fmla="*/ 111 w 142"/>
                <a:gd name="T23" fmla="*/ 97 h 182"/>
                <a:gd name="T24" fmla="*/ 116 w 142"/>
                <a:gd name="T25" fmla="*/ 105 h 182"/>
                <a:gd name="T26" fmla="*/ 117 w 142"/>
                <a:gd name="T27" fmla="*/ 117 h 182"/>
                <a:gd name="T28" fmla="*/ 121 w 142"/>
                <a:gd name="T29" fmla="*/ 134 h 182"/>
                <a:gd name="T30" fmla="*/ 131 w 142"/>
                <a:gd name="T31" fmla="*/ 139 h 182"/>
                <a:gd name="T32" fmla="*/ 141 w 142"/>
                <a:gd name="T33" fmla="*/ 135 h 182"/>
                <a:gd name="T34" fmla="*/ 140 w 142"/>
                <a:gd name="T35" fmla="*/ 140 h 182"/>
                <a:gd name="T36" fmla="*/ 134 w 142"/>
                <a:gd name="T37" fmla="*/ 148 h 182"/>
                <a:gd name="T38" fmla="*/ 128 w 142"/>
                <a:gd name="T39" fmla="*/ 148 h 182"/>
                <a:gd name="T40" fmla="*/ 120 w 142"/>
                <a:gd name="T41" fmla="*/ 153 h 182"/>
                <a:gd name="T42" fmla="*/ 112 w 142"/>
                <a:gd name="T43" fmla="*/ 156 h 182"/>
                <a:gd name="T44" fmla="*/ 110 w 142"/>
                <a:gd name="T45" fmla="*/ 164 h 182"/>
                <a:gd name="T46" fmla="*/ 107 w 142"/>
                <a:gd name="T47" fmla="*/ 169 h 182"/>
                <a:gd name="T48" fmla="*/ 108 w 142"/>
                <a:gd name="T49" fmla="*/ 181 h 182"/>
                <a:gd name="T50" fmla="*/ 98 w 142"/>
                <a:gd name="T51" fmla="*/ 182 h 182"/>
                <a:gd name="T52" fmla="*/ 81 w 142"/>
                <a:gd name="T53" fmla="*/ 151 h 182"/>
                <a:gd name="T54" fmla="*/ 81 w 142"/>
                <a:gd name="T55" fmla="*/ 135 h 182"/>
                <a:gd name="T56" fmla="*/ 81 w 142"/>
                <a:gd name="T57" fmla="*/ 132 h 182"/>
                <a:gd name="T58" fmla="*/ 74 w 142"/>
                <a:gd name="T59" fmla="*/ 129 h 182"/>
                <a:gd name="T60" fmla="*/ 73 w 142"/>
                <a:gd name="T61" fmla="*/ 129 h 182"/>
                <a:gd name="T62" fmla="*/ 69 w 142"/>
                <a:gd name="T63" fmla="*/ 129 h 182"/>
                <a:gd name="T64" fmla="*/ 60 w 142"/>
                <a:gd name="T65" fmla="*/ 127 h 182"/>
                <a:gd name="T66" fmla="*/ 45 w 142"/>
                <a:gd name="T67" fmla="*/ 118 h 182"/>
                <a:gd name="T68" fmla="*/ 36 w 142"/>
                <a:gd name="T69" fmla="*/ 110 h 182"/>
                <a:gd name="T70" fmla="*/ 35 w 142"/>
                <a:gd name="T71" fmla="*/ 108 h 182"/>
                <a:gd name="T72" fmla="*/ 32 w 142"/>
                <a:gd name="T73" fmla="*/ 105 h 182"/>
                <a:gd name="T74" fmla="*/ 24 w 142"/>
                <a:gd name="T75" fmla="*/ 84 h 182"/>
                <a:gd name="T76" fmla="*/ 17 w 142"/>
                <a:gd name="T77" fmla="*/ 76 h 182"/>
                <a:gd name="T78" fmla="*/ 9 w 142"/>
                <a:gd name="T79" fmla="*/ 68 h 182"/>
                <a:gd name="T80" fmla="*/ 5 w 142"/>
                <a:gd name="T81" fmla="*/ 26 h 182"/>
                <a:gd name="T82" fmla="*/ 15 w 142"/>
                <a:gd name="T83" fmla="*/ 7 h 182"/>
                <a:gd name="T84" fmla="*/ 19 w 142"/>
                <a:gd name="T85" fmla="*/ 0 h 182"/>
                <a:gd name="T86" fmla="*/ 31 w 142"/>
                <a:gd name="T87" fmla="*/ 0 h 182"/>
                <a:gd name="T88" fmla="*/ 73 w 142"/>
                <a:gd name="T89" fmla="*/ 11 h 182"/>
                <a:gd name="T90" fmla="*/ 91 w 142"/>
                <a:gd name="T91" fmla="*/ 1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2"/>
                <a:gd name="T139" fmla="*/ 0 h 182"/>
                <a:gd name="T140" fmla="*/ 142 w 14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2" h="182">
                  <a:moveTo>
                    <a:pt x="91" y="17"/>
                  </a:moveTo>
                  <a:lnTo>
                    <a:pt x="93" y="24"/>
                  </a:lnTo>
                  <a:lnTo>
                    <a:pt x="87" y="29"/>
                  </a:lnTo>
                  <a:lnTo>
                    <a:pt x="79" y="41"/>
                  </a:lnTo>
                  <a:lnTo>
                    <a:pt x="65" y="42"/>
                  </a:lnTo>
                  <a:lnTo>
                    <a:pt x="64" y="42"/>
                  </a:lnTo>
                  <a:lnTo>
                    <a:pt x="60" y="47"/>
                  </a:lnTo>
                  <a:lnTo>
                    <a:pt x="57" y="51"/>
                  </a:lnTo>
                  <a:lnTo>
                    <a:pt x="56" y="51"/>
                  </a:lnTo>
                  <a:lnTo>
                    <a:pt x="64" y="59"/>
                  </a:lnTo>
                  <a:lnTo>
                    <a:pt x="76" y="72"/>
                  </a:lnTo>
                  <a:lnTo>
                    <a:pt x="77" y="79"/>
                  </a:lnTo>
                  <a:lnTo>
                    <a:pt x="82" y="81"/>
                  </a:lnTo>
                  <a:lnTo>
                    <a:pt x="100" y="97"/>
                  </a:lnTo>
                  <a:lnTo>
                    <a:pt x="102" y="97"/>
                  </a:lnTo>
                  <a:lnTo>
                    <a:pt x="102" y="98"/>
                  </a:lnTo>
                  <a:lnTo>
                    <a:pt x="102" y="100"/>
                  </a:lnTo>
                  <a:lnTo>
                    <a:pt x="103" y="98"/>
                  </a:lnTo>
                  <a:lnTo>
                    <a:pt x="106" y="97"/>
                  </a:lnTo>
                  <a:lnTo>
                    <a:pt x="108" y="97"/>
                  </a:lnTo>
                  <a:lnTo>
                    <a:pt x="110" y="97"/>
                  </a:lnTo>
                  <a:lnTo>
                    <a:pt x="111" y="97"/>
                  </a:lnTo>
                  <a:lnTo>
                    <a:pt x="115" y="98"/>
                  </a:lnTo>
                  <a:lnTo>
                    <a:pt x="116" y="105"/>
                  </a:lnTo>
                  <a:lnTo>
                    <a:pt x="116" y="108"/>
                  </a:lnTo>
                  <a:lnTo>
                    <a:pt x="117" y="117"/>
                  </a:lnTo>
                  <a:lnTo>
                    <a:pt x="119" y="131"/>
                  </a:lnTo>
                  <a:lnTo>
                    <a:pt x="121" y="134"/>
                  </a:lnTo>
                  <a:lnTo>
                    <a:pt x="128" y="135"/>
                  </a:lnTo>
                  <a:lnTo>
                    <a:pt x="131" y="139"/>
                  </a:lnTo>
                  <a:lnTo>
                    <a:pt x="137" y="136"/>
                  </a:lnTo>
                  <a:lnTo>
                    <a:pt x="141" y="135"/>
                  </a:lnTo>
                  <a:lnTo>
                    <a:pt x="142" y="138"/>
                  </a:lnTo>
                  <a:lnTo>
                    <a:pt x="140" y="140"/>
                  </a:lnTo>
                  <a:lnTo>
                    <a:pt x="134" y="144"/>
                  </a:lnTo>
                  <a:lnTo>
                    <a:pt x="134" y="148"/>
                  </a:lnTo>
                  <a:lnTo>
                    <a:pt x="133" y="151"/>
                  </a:lnTo>
                  <a:lnTo>
                    <a:pt x="128" y="148"/>
                  </a:lnTo>
                  <a:lnTo>
                    <a:pt x="124" y="152"/>
                  </a:lnTo>
                  <a:lnTo>
                    <a:pt x="120" y="153"/>
                  </a:lnTo>
                  <a:lnTo>
                    <a:pt x="114" y="153"/>
                  </a:lnTo>
                  <a:lnTo>
                    <a:pt x="112" y="156"/>
                  </a:lnTo>
                  <a:lnTo>
                    <a:pt x="111" y="157"/>
                  </a:lnTo>
                  <a:lnTo>
                    <a:pt x="110" y="164"/>
                  </a:lnTo>
                  <a:lnTo>
                    <a:pt x="108" y="168"/>
                  </a:lnTo>
                  <a:lnTo>
                    <a:pt x="107" y="169"/>
                  </a:lnTo>
                  <a:lnTo>
                    <a:pt x="110" y="181"/>
                  </a:lnTo>
                  <a:lnTo>
                    <a:pt x="108" y="181"/>
                  </a:lnTo>
                  <a:lnTo>
                    <a:pt x="103" y="182"/>
                  </a:lnTo>
                  <a:lnTo>
                    <a:pt x="98" y="182"/>
                  </a:lnTo>
                  <a:lnTo>
                    <a:pt x="82" y="159"/>
                  </a:lnTo>
                  <a:lnTo>
                    <a:pt x="81" y="151"/>
                  </a:lnTo>
                  <a:lnTo>
                    <a:pt x="79" y="142"/>
                  </a:lnTo>
                  <a:lnTo>
                    <a:pt x="81" y="135"/>
                  </a:lnTo>
                  <a:lnTo>
                    <a:pt x="82" y="134"/>
                  </a:lnTo>
                  <a:lnTo>
                    <a:pt x="81" y="132"/>
                  </a:lnTo>
                  <a:lnTo>
                    <a:pt x="81" y="130"/>
                  </a:lnTo>
                  <a:lnTo>
                    <a:pt x="74" y="129"/>
                  </a:lnTo>
                  <a:lnTo>
                    <a:pt x="73" y="129"/>
                  </a:lnTo>
                  <a:lnTo>
                    <a:pt x="72" y="129"/>
                  </a:lnTo>
                  <a:lnTo>
                    <a:pt x="69" y="129"/>
                  </a:lnTo>
                  <a:lnTo>
                    <a:pt x="68" y="129"/>
                  </a:lnTo>
                  <a:lnTo>
                    <a:pt x="60" y="127"/>
                  </a:lnTo>
                  <a:lnTo>
                    <a:pt x="49" y="114"/>
                  </a:lnTo>
                  <a:lnTo>
                    <a:pt x="45" y="118"/>
                  </a:lnTo>
                  <a:lnTo>
                    <a:pt x="40" y="114"/>
                  </a:lnTo>
                  <a:lnTo>
                    <a:pt x="36" y="110"/>
                  </a:lnTo>
                  <a:lnTo>
                    <a:pt x="36" y="109"/>
                  </a:lnTo>
                  <a:lnTo>
                    <a:pt x="35" y="108"/>
                  </a:lnTo>
                  <a:lnTo>
                    <a:pt x="34" y="106"/>
                  </a:lnTo>
                  <a:lnTo>
                    <a:pt x="32" y="105"/>
                  </a:lnTo>
                  <a:lnTo>
                    <a:pt x="22" y="97"/>
                  </a:lnTo>
                  <a:lnTo>
                    <a:pt x="24" y="84"/>
                  </a:lnTo>
                  <a:lnTo>
                    <a:pt x="17" y="79"/>
                  </a:lnTo>
                  <a:lnTo>
                    <a:pt x="17" y="76"/>
                  </a:lnTo>
                  <a:lnTo>
                    <a:pt x="9" y="76"/>
                  </a:lnTo>
                  <a:lnTo>
                    <a:pt x="9" y="68"/>
                  </a:lnTo>
                  <a:lnTo>
                    <a:pt x="0" y="33"/>
                  </a:lnTo>
                  <a:lnTo>
                    <a:pt x="5" y="26"/>
                  </a:lnTo>
                  <a:lnTo>
                    <a:pt x="9" y="19"/>
                  </a:lnTo>
                  <a:lnTo>
                    <a:pt x="15" y="7"/>
                  </a:lnTo>
                  <a:lnTo>
                    <a:pt x="19" y="2"/>
                  </a:lnTo>
                  <a:lnTo>
                    <a:pt x="19" y="0"/>
                  </a:lnTo>
                  <a:lnTo>
                    <a:pt x="21" y="0"/>
                  </a:lnTo>
                  <a:lnTo>
                    <a:pt x="31" y="0"/>
                  </a:lnTo>
                  <a:lnTo>
                    <a:pt x="42" y="0"/>
                  </a:lnTo>
                  <a:lnTo>
                    <a:pt x="73" y="11"/>
                  </a:lnTo>
                  <a:lnTo>
                    <a:pt x="83" y="8"/>
                  </a:lnTo>
                  <a:lnTo>
                    <a:pt x="91" y="1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14" name="Freeform 127"/>
            <p:cNvSpPr>
              <a:spLocks/>
            </p:cNvSpPr>
            <p:nvPr/>
          </p:nvSpPr>
          <p:spPr bwMode="auto">
            <a:xfrm>
              <a:off x="3784060" y="4174823"/>
              <a:ext cx="184126" cy="146519"/>
            </a:xfrm>
            <a:custGeom>
              <a:avLst/>
              <a:gdLst>
                <a:gd name="T0" fmla="*/ 99 w 117"/>
                <a:gd name="T1" fmla="*/ 8 h 92"/>
                <a:gd name="T2" fmla="*/ 117 w 117"/>
                <a:gd name="T3" fmla="*/ 47 h 92"/>
                <a:gd name="T4" fmla="*/ 117 w 117"/>
                <a:gd name="T5" fmla="*/ 56 h 92"/>
                <a:gd name="T6" fmla="*/ 100 w 117"/>
                <a:gd name="T7" fmla="*/ 64 h 92"/>
                <a:gd name="T8" fmla="*/ 99 w 117"/>
                <a:gd name="T9" fmla="*/ 65 h 92"/>
                <a:gd name="T10" fmla="*/ 91 w 117"/>
                <a:gd name="T11" fmla="*/ 64 h 92"/>
                <a:gd name="T12" fmla="*/ 87 w 117"/>
                <a:gd name="T13" fmla="*/ 64 h 92"/>
                <a:gd name="T14" fmla="*/ 87 w 117"/>
                <a:gd name="T15" fmla="*/ 65 h 92"/>
                <a:gd name="T16" fmla="*/ 83 w 117"/>
                <a:gd name="T17" fmla="*/ 72 h 92"/>
                <a:gd name="T18" fmla="*/ 78 w 117"/>
                <a:gd name="T19" fmla="*/ 81 h 92"/>
                <a:gd name="T20" fmla="*/ 73 w 117"/>
                <a:gd name="T21" fmla="*/ 92 h 92"/>
                <a:gd name="T22" fmla="*/ 62 w 117"/>
                <a:gd name="T23" fmla="*/ 89 h 92"/>
                <a:gd name="T24" fmla="*/ 59 w 117"/>
                <a:gd name="T25" fmla="*/ 75 h 92"/>
                <a:gd name="T26" fmla="*/ 53 w 117"/>
                <a:gd name="T27" fmla="*/ 75 h 92"/>
                <a:gd name="T28" fmla="*/ 43 w 117"/>
                <a:gd name="T29" fmla="*/ 75 h 92"/>
                <a:gd name="T30" fmla="*/ 40 w 117"/>
                <a:gd name="T31" fmla="*/ 75 h 92"/>
                <a:gd name="T32" fmla="*/ 36 w 117"/>
                <a:gd name="T33" fmla="*/ 73 h 92"/>
                <a:gd name="T34" fmla="*/ 31 w 117"/>
                <a:gd name="T35" fmla="*/ 72 h 92"/>
                <a:gd name="T36" fmla="*/ 31 w 117"/>
                <a:gd name="T37" fmla="*/ 72 h 92"/>
                <a:gd name="T38" fmla="*/ 27 w 117"/>
                <a:gd name="T39" fmla="*/ 68 h 92"/>
                <a:gd name="T40" fmla="*/ 7 w 117"/>
                <a:gd name="T41" fmla="*/ 51 h 92"/>
                <a:gd name="T42" fmla="*/ 6 w 117"/>
                <a:gd name="T43" fmla="*/ 46 h 92"/>
                <a:gd name="T44" fmla="*/ 5 w 117"/>
                <a:gd name="T45" fmla="*/ 39 h 92"/>
                <a:gd name="T46" fmla="*/ 4 w 117"/>
                <a:gd name="T47" fmla="*/ 20 h 92"/>
                <a:gd name="T48" fmla="*/ 4 w 117"/>
                <a:gd name="T49" fmla="*/ 17 h 92"/>
                <a:gd name="T50" fmla="*/ 0 w 117"/>
                <a:gd name="T51" fmla="*/ 14 h 92"/>
                <a:gd name="T52" fmla="*/ 0 w 117"/>
                <a:gd name="T53" fmla="*/ 13 h 92"/>
                <a:gd name="T54" fmla="*/ 5 w 117"/>
                <a:gd name="T55" fmla="*/ 7 h 92"/>
                <a:gd name="T56" fmla="*/ 11 w 117"/>
                <a:gd name="T57" fmla="*/ 8 h 92"/>
                <a:gd name="T58" fmla="*/ 18 w 117"/>
                <a:gd name="T59" fmla="*/ 10 h 92"/>
                <a:gd name="T60" fmla="*/ 40 w 117"/>
                <a:gd name="T61" fmla="*/ 4 h 92"/>
                <a:gd name="T62" fmla="*/ 68 w 117"/>
                <a:gd name="T63" fmla="*/ 0 h 92"/>
                <a:gd name="T64" fmla="*/ 85 w 117"/>
                <a:gd name="T65" fmla="*/ 4 h 92"/>
                <a:gd name="T66" fmla="*/ 85 w 117"/>
                <a:gd name="T67" fmla="*/ 4 h 92"/>
                <a:gd name="T68" fmla="*/ 99 w 117"/>
                <a:gd name="T69" fmla="*/ 8 h 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
                <a:gd name="T106" fmla="*/ 0 h 92"/>
                <a:gd name="T107" fmla="*/ 117 w 117"/>
                <a:gd name="T108" fmla="*/ 92 h 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 h="92">
                  <a:moveTo>
                    <a:pt x="99" y="8"/>
                  </a:moveTo>
                  <a:lnTo>
                    <a:pt x="117" y="47"/>
                  </a:lnTo>
                  <a:lnTo>
                    <a:pt x="117" y="56"/>
                  </a:lnTo>
                  <a:lnTo>
                    <a:pt x="100" y="64"/>
                  </a:lnTo>
                  <a:lnTo>
                    <a:pt x="99" y="65"/>
                  </a:lnTo>
                  <a:lnTo>
                    <a:pt x="91" y="64"/>
                  </a:lnTo>
                  <a:lnTo>
                    <a:pt x="87" y="64"/>
                  </a:lnTo>
                  <a:lnTo>
                    <a:pt x="87" y="65"/>
                  </a:lnTo>
                  <a:lnTo>
                    <a:pt x="83" y="72"/>
                  </a:lnTo>
                  <a:lnTo>
                    <a:pt x="78" y="81"/>
                  </a:lnTo>
                  <a:lnTo>
                    <a:pt x="73" y="92"/>
                  </a:lnTo>
                  <a:lnTo>
                    <a:pt x="62" y="89"/>
                  </a:lnTo>
                  <a:lnTo>
                    <a:pt x="59" y="75"/>
                  </a:lnTo>
                  <a:lnTo>
                    <a:pt x="53" y="75"/>
                  </a:lnTo>
                  <a:lnTo>
                    <a:pt x="43" y="75"/>
                  </a:lnTo>
                  <a:lnTo>
                    <a:pt x="40" y="75"/>
                  </a:lnTo>
                  <a:lnTo>
                    <a:pt x="36" y="73"/>
                  </a:lnTo>
                  <a:lnTo>
                    <a:pt x="31" y="72"/>
                  </a:lnTo>
                  <a:lnTo>
                    <a:pt x="27" y="68"/>
                  </a:lnTo>
                  <a:lnTo>
                    <a:pt x="7" y="51"/>
                  </a:lnTo>
                  <a:lnTo>
                    <a:pt x="6" y="46"/>
                  </a:lnTo>
                  <a:lnTo>
                    <a:pt x="5" y="39"/>
                  </a:lnTo>
                  <a:lnTo>
                    <a:pt x="4" y="20"/>
                  </a:lnTo>
                  <a:lnTo>
                    <a:pt x="4" y="17"/>
                  </a:lnTo>
                  <a:lnTo>
                    <a:pt x="0" y="14"/>
                  </a:lnTo>
                  <a:lnTo>
                    <a:pt x="0" y="13"/>
                  </a:lnTo>
                  <a:lnTo>
                    <a:pt x="5" y="7"/>
                  </a:lnTo>
                  <a:lnTo>
                    <a:pt x="11" y="8"/>
                  </a:lnTo>
                  <a:lnTo>
                    <a:pt x="18" y="10"/>
                  </a:lnTo>
                  <a:lnTo>
                    <a:pt x="40" y="4"/>
                  </a:lnTo>
                  <a:lnTo>
                    <a:pt x="68" y="0"/>
                  </a:lnTo>
                  <a:lnTo>
                    <a:pt x="85" y="4"/>
                  </a:lnTo>
                  <a:lnTo>
                    <a:pt x="99" y="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15" name="Freeform 128"/>
            <p:cNvSpPr>
              <a:spLocks/>
            </p:cNvSpPr>
            <p:nvPr/>
          </p:nvSpPr>
          <p:spPr bwMode="auto">
            <a:xfrm>
              <a:off x="3862971" y="5721408"/>
              <a:ext cx="65760" cy="160084"/>
            </a:xfrm>
            <a:custGeom>
              <a:avLst/>
              <a:gdLst>
                <a:gd name="T0" fmla="*/ 22 w 40"/>
                <a:gd name="T1" fmla="*/ 2 h 101"/>
                <a:gd name="T2" fmla="*/ 31 w 40"/>
                <a:gd name="T3" fmla="*/ 6 h 101"/>
                <a:gd name="T4" fmla="*/ 31 w 40"/>
                <a:gd name="T5" fmla="*/ 6 h 101"/>
                <a:gd name="T6" fmla="*/ 30 w 40"/>
                <a:gd name="T7" fmla="*/ 15 h 101"/>
                <a:gd name="T8" fmla="*/ 30 w 40"/>
                <a:gd name="T9" fmla="*/ 15 h 101"/>
                <a:gd name="T10" fmla="*/ 28 w 40"/>
                <a:gd name="T11" fmla="*/ 16 h 101"/>
                <a:gd name="T12" fmla="*/ 27 w 40"/>
                <a:gd name="T13" fmla="*/ 19 h 101"/>
                <a:gd name="T14" fmla="*/ 27 w 40"/>
                <a:gd name="T15" fmla="*/ 21 h 101"/>
                <a:gd name="T16" fmla="*/ 26 w 40"/>
                <a:gd name="T17" fmla="*/ 24 h 101"/>
                <a:gd name="T18" fmla="*/ 27 w 40"/>
                <a:gd name="T19" fmla="*/ 28 h 101"/>
                <a:gd name="T20" fmla="*/ 27 w 40"/>
                <a:gd name="T21" fmla="*/ 30 h 101"/>
                <a:gd name="T22" fmla="*/ 28 w 40"/>
                <a:gd name="T23" fmla="*/ 37 h 101"/>
                <a:gd name="T24" fmla="*/ 30 w 40"/>
                <a:gd name="T25" fmla="*/ 45 h 101"/>
                <a:gd name="T26" fmla="*/ 31 w 40"/>
                <a:gd name="T27" fmla="*/ 49 h 101"/>
                <a:gd name="T28" fmla="*/ 32 w 40"/>
                <a:gd name="T29" fmla="*/ 50 h 101"/>
                <a:gd name="T30" fmla="*/ 32 w 40"/>
                <a:gd name="T31" fmla="*/ 53 h 101"/>
                <a:gd name="T32" fmla="*/ 34 w 40"/>
                <a:gd name="T33" fmla="*/ 59 h 101"/>
                <a:gd name="T34" fmla="*/ 34 w 40"/>
                <a:gd name="T35" fmla="*/ 67 h 101"/>
                <a:gd name="T36" fmla="*/ 35 w 40"/>
                <a:gd name="T37" fmla="*/ 71 h 101"/>
                <a:gd name="T38" fmla="*/ 35 w 40"/>
                <a:gd name="T39" fmla="*/ 75 h 101"/>
                <a:gd name="T40" fmla="*/ 35 w 40"/>
                <a:gd name="T41" fmla="*/ 78 h 101"/>
                <a:gd name="T42" fmla="*/ 36 w 40"/>
                <a:gd name="T43" fmla="*/ 81 h 101"/>
                <a:gd name="T44" fmla="*/ 36 w 40"/>
                <a:gd name="T45" fmla="*/ 81 h 101"/>
                <a:gd name="T46" fmla="*/ 39 w 40"/>
                <a:gd name="T47" fmla="*/ 87 h 101"/>
                <a:gd name="T48" fmla="*/ 40 w 40"/>
                <a:gd name="T49" fmla="*/ 89 h 101"/>
                <a:gd name="T50" fmla="*/ 40 w 40"/>
                <a:gd name="T51" fmla="*/ 92 h 101"/>
                <a:gd name="T52" fmla="*/ 40 w 40"/>
                <a:gd name="T53" fmla="*/ 98 h 101"/>
                <a:gd name="T54" fmla="*/ 40 w 40"/>
                <a:gd name="T55" fmla="*/ 100 h 101"/>
                <a:gd name="T56" fmla="*/ 40 w 40"/>
                <a:gd name="T57" fmla="*/ 101 h 101"/>
                <a:gd name="T58" fmla="*/ 31 w 40"/>
                <a:gd name="T59" fmla="*/ 92 h 101"/>
                <a:gd name="T60" fmla="*/ 26 w 40"/>
                <a:gd name="T61" fmla="*/ 92 h 101"/>
                <a:gd name="T62" fmla="*/ 23 w 40"/>
                <a:gd name="T63" fmla="*/ 91 h 101"/>
                <a:gd name="T64" fmla="*/ 23 w 40"/>
                <a:gd name="T65" fmla="*/ 91 h 101"/>
                <a:gd name="T66" fmla="*/ 21 w 40"/>
                <a:gd name="T67" fmla="*/ 91 h 101"/>
                <a:gd name="T68" fmla="*/ 17 w 40"/>
                <a:gd name="T69" fmla="*/ 89 h 101"/>
                <a:gd name="T70" fmla="*/ 13 w 40"/>
                <a:gd name="T71" fmla="*/ 96 h 101"/>
                <a:gd name="T72" fmla="*/ 11 w 40"/>
                <a:gd name="T73" fmla="*/ 96 h 101"/>
                <a:gd name="T74" fmla="*/ 9 w 40"/>
                <a:gd name="T75" fmla="*/ 95 h 101"/>
                <a:gd name="T76" fmla="*/ 8 w 40"/>
                <a:gd name="T77" fmla="*/ 93 h 101"/>
                <a:gd name="T78" fmla="*/ 5 w 40"/>
                <a:gd name="T79" fmla="*/ 89 h 101"/>
                <a:gd name="T80" fmla="*/ 10 w 40"/>
                <a:gd name="T81" fmla="*/ 75 h 101"/>
                <a:gd name="T82" fmla="*/ 5 w 40"/>
                <a:gd name="T83" fmla="*/ 54 h 101"/>
                <a:gd name="T84" fmla="*/ 4 w 40"/>
                <a:gd name="T85" fmla="*/ 49 h 101"/>
                <a:gd name="T86" fmla="*/ 4 w 40"/>
                <a:gd name="T87" fmla="*/ 46 h 101"/>
                <a:gd name="T88" fmla="*/ 5 w 40"/>
                <a:gd name="T89" fmla="*/ 36 h 101"/>
                <a:gd name="T90" fmla="*/ 5 w 40"/>
                <a:gd name="T91" fmla="*/ 30 h 101"/>
                <a:gd name="T92" fmla="*/ 0 w 40"/>
                <a:gd name="T93" fmla="*/ 21 h 101"/>
                <a:gd name="T94" fmla="*/ 4 w 40"/>
                <a:gd name="T95" fmla="*/ 19 h 101"/>
                <a:gd name="T96" fmla="*/ 6 w 40"/>
                <a:gd name="T97" fmla="*/ 15 h 101"/>
                <a:gd name="T98" fmla="*/ 6 w 40"/>
                <a:gd name="T99" fmla="*/ 15 h 101"/>
                <a:gd name="T100" fmla="*/ 5 w 40"/>
                <a:gd name="T101" fmla="*/ 9 h 101"/>
                <a:gd name="T102" fmla="*/ 8 w 40"/>
                <a:gd name="T103" fmla="*/ 9 h 101"/>
                <a:gd name="T104" fmla="*/ 10 w 40"/>
                <a:gd name="T105" fmla="*/ 8 h 101"/>
                <a:gd name="T106" fmla="*/ 13 w 40"/>
                <a:gd name="T107" fmla="*/ 7 h 101"/>
                <a:gd name="T108" fmla="*/ 18 w 40"/>
                <a:gd name="T109" fmla="*/ 0 h 101"/>
                <a:gd name="T110" fmla="*/ 22 w 40"/>
                <a:gd name="T111" fmla="*/ 2 h 1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
                <a:gd name="T169" fmla="*/ 0 h 101"/>
                <a:gd name="T170" fmla="*/ 40 w 40"/>
                <a:gd name="T171" fmla="*/ 101 h 10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 h="101">
                  <a:moveTo>
                    <a:pt x="22" y="2"/>
                  </a:moveTo>
                  <a:lnTo>
                    <a:pt x="31" y="6"/>
                  </a:lnTo>
                  <a:lnTo>
                    <a:pt x="30" y="15"/>
                  </a:lnTo>
                  <a:lnTo>
                    <a:pt x="28" y="16"/>
                  </a:lnTo>
                  <a:lnTo>
                    <a:pt x="27" y="19"/>
                  </a:lnTo>
                  <a:lnTo>
                    <a:pt x="27" y="21"/>
                  </a:lnTo>
                  <a:lnTo>
                    <a:pt x="26" y="24"/>
                  </a:lnTo>
                  <a:lnTo>
                    <a:pt x="27" y="28"/>
                  </a:lnTo>
                  <a:lnTo>
                    <a:pt x="27" y="30"/>
                  </a:lnTo>
                  <a:lnTo>
                    <a:pt x="28" y="37"/>
                  </a:lnTo>
                  <a:lnTo>
                    <a:pt x="30" y="45"/>
                  </a:lnTo>
                  <a:lnTo>
                    <a:pt x="31" y="49"/>
                  </a:lnTo>
                  <a:lnTo>
                    <a:pt x="32" y="50"/>
                  </a:lnTo>
                  <a:lnTo>
                    <a:pt x="32" y="53"/>
                  </a:lnTo>
                  <a:lnTo>
                    <a:pt x="34" y="59"/>
                  </a:lnTo>
                  <a:lnTo>
                    <a:pt x="34" y="67"/>
                  </a:lnTo>
                  <a:lnTo>
                    <a:pt x="35" y="71"/>
                  </a:lnTo>
                  <a:lnTo>
                    <a:pt x="35" y="75"/>
                  </a:lnTo>
                  <a:lnTo>
                    <a:pt x="35" y="78"/>
                  </a:lnTo>
                  <a:lnTo>
                    <a:pt x="36" y="81"/>
                  </a:lnTo>
                  <a:lnTo>
                    <a:pt x="39" y="87"/>
                  </a:lnTo>
                  <a:lnTo>
                    <a:pt x="40" y="89"/>
                  </a:lnTo>
                  <a:lnTo>
                    <a:pt x="40" y="92"/>
                  </a:lnTo>
                  <a:lnTo>
                    <a:pt x="40" y="98"/>
                  </a:lnTo>
                  <a:lnTo>
                    <a:pt x="40" y="100"/>
                  </a:lnTo>
                  <a:lnTo>
                    <a:pt x="40" y="101"/>
                  </a:lnTo>
                  <a:lnTo>
                    <a:pt x="31" y="92"/>
                  </a:lnTo>
                  <a:lnTo>
                    <a:pt x="26" y="92"/>
                  </a:lnTo>
                  <a:lnTo>
                    <a:pt x="23" y="91"/>
                  </a:lnTo>
                  <a:lnTo>
                    <a:pt x="21" y="91"/>
                  </a:lnTo>
                  <a:lnTo>
                    <a:pt x="17" y="89"/>
                  </a:lnTo>
                  <a:lnTo>
                    <a:pt x="13" y="96"/>
                  </a:lnTo>
                  <a:lnTo>
                    <a:pt x="11" y="96"/>
                  </a:lnTo>
                  <a:lnTo>
                    <a:pt x="9" y="95"/>
                  </a:lnTo>
                  <a:lnTo>
                    <a:pt x="8" y="93"/>
                  </a:lnTo>
                  <a:lnTo>
                    <a:pt x="5" y="89"/>
                  </a:lnTo>
                  <a:lnTo>
                    <a:pt x="10" y="75"/>
                  </a:lnTo>
                  <a:lnTo>
                    <a:pt x="5" y="54"/>
                  </a:lnTo>
                  <a:lnTo>
                    <a:pt x="4" y="49"/>
                  </a:lnTo>
                  <a:lnTo>
                    <a:pt x="4" y="46"/>
                  </a:lnTo>
                  <a:lnTo>
                    <a:pt x="5" y="36"/>
                  </a:lnTo>
                  <a:lnTo>
                    <a:pt x="5" y="30"/>
                  </a:lnTo>
                  <a:lnTo>
                    <a:pt x="0" y="21"/>
                  </a:lnTo>
                  <a:lnTo>
                    <a:pt x="4" y="19"/>
                  </a:lnTo>
                  <a:lnTo>
                    <a:pt x="6" y="15"/>
                  </a:lnTo>
                  <a:lnTo>
                    <a:pt x="5" y="9"/>
                  </a:lnTo>
                  <a:lnTo>
                    <a:pt x="8" y="9"/>
                  </a:lnTo>
                  <a:lnTo>
                    <a:pt x="10" y="8"/>
                  </a:lnTo>
                  <a:lnTo>
                    <a:pt x="13" y="7"/>
                  </a:lnTo>
                  <a:lnTo>
                    <a:pt x="18" y="0"/>
                  </a:lnTo>
                  <a:lnTo>
                    <a:pt x="22" y="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16" name="Freeform 129"/>
            <p:cNvSpPr>
              <a:spLocks/>
            </p:cNvSpPr>
            <p:nvPr/>
          </p:nvSpPr>
          <p:spPr bwMode="auto">
            <a:xfrm>
              <a:off x="3947143" y="5357825"/>
              <a:ext cx="168344" cy="119386"/>
            </a:xfrm>
            <a:custGeom>
              <a:avLst/>
              <a:gdLst>
                <a:gd name="T0" fmla="*/ 106 w 106"/>
                <a:gd name="T1" fmla="*/ 13 h 75"/>
                <a:gd name="T2" fmla="*/ 105 w 106"/>
                <a:gd name="T3" fmla="*/ 22 h 75"/>
                <a:gd name="T4" fmla="*/ 105 w 106"/>
                <a:gd name="T5" fmla="*/ 32 h 75"/>
                <a:gd name="T6" fmla="*/ 105 w 106"/>
                <a:gd name="T7" fmla="*/ 42 h 75"/>
                <a:gd name="T8" fmla="*/ 100 w 106"/>
                <a:gd name="T9" fmla="*/ 51 h 75"/>
                <a:gd name="T10" fmla="*/ 97 w 106"/>
                <a:gd name="T11" fmla="*/ 56 h 75"/>
                <a:gd name="T12" fmla="*/ 94 w 106"/>
                <a:gd name="T13" fmla="*/ 58 h 75"/>
                <a:gd name="T14" fmla="*/ 90 w 106"/>
                <a:gd name="T15" fmla="*/ 63 h 75"/>
                <a:gd name="T16" fmla="*/ 90 w 106"/>
                <a:gd name="T17" fmla="*/ 70 h 75"/>
                <a:gd name="T18" fmla="*/ 90 w 106"/>
                <a:gd name="T19" fmla="*/ 75 h 75"/>
                <a:gd name="T20" fmla="*/ 85 w 106"/>
                <a:gd name="T21" fmla="*/ 67 h 75"/>
                <a:gd name="T22" fmla="*/ 83 w 106"/>
                <a:gd name="T23" fmla="*/ 55 h 75"/>
                <a:gd name="T24" fmla="*/ 76 w 106"/>
                <a:gd name="T25" fmla="*/ 54 h 75"/>
                <a:gd name="T26" fmla="*/ 68 w 106"/>
                <a:gd name="T27" fmla="*/ 50 h 75"/>
                <a:gd name="T28" fmla="*/ 60 w 106"/>
                <a:gd name="T29" fmla="*/ 42 h 75"/>
                <a:gd name="T30" fmla="*/ 55 w 106"/>
                <a:gd name="T31" fmla="*/ 56 h 75"/>
                <a:gd name="T32" fmla="*/ 55 w 106"/>
                <a:gd name="T33" fmla="*/ 66 h 75"/>
                <a:gd name="T34" fmla="*/ 51 w 106"/>
                <a:gd name="T35" fmla="*/ 59 h 75"/>
                <a:gd name="T36" fmla="*/ 46 w 106"/>
                <a:gd name="T37" fmla="*/ 53 h 75"/>
                <a:gd name="T38" fmla="*/ 33 w 106"/>
                <a:gd name="T39" fmla="*/ 47 h 75"/>
                <a:gd name="T40" fmla="*/ 30 w 106"/>
                <a:gd name="T41" fmla="*/ 47 h 75"/>
                <a:gd name="T42" fmla="*/ 26 w 106"/>
                <a:gd name="T43" fmla="*/ 49 h 75"/>
                <a:gd name="T44" fmla="*/ 8 w 106"/>
                <a:gd name="T45" fmla="*/ 51 h 75"/>
                <a:gd name="T46" fmla="*/ 0 w 106"/>
                <a:gd name="T47" fmla="*/ 50 h 75"/>
                <a:gd name="T48" fmla="*/ 1 w 106"/>
                <a:gd name="T49" fmla="*/ 47 h 75"/>
                <a:gd name="T50" fmla="*/ 3 w 106"/>
                <a:gd name="T51" fmla="*/ 38 h 75"/>
                <a:gd name="T52" fmla="*/ 0 w 106"/>
                <a:gd name="T53" fmla="*/ 24 h 75"/>
                <a:gd name="T54" fmla="*/ 18 w 106"/>
                <a:gd name="T55" fmla="*/ 9 h 75"/>
                <a:gd name="T56" fmla="*/ 33 w 106"/>
                <a:gd name="T57" fmla="*/ 12 h 75"/>
                <a:gd name="T58" fmla="*/ 33 w 106"/>
                <a:gd name="T59" fmla="*/ 3 h 75"/>
                <a:gd name="T60" fmla="*/ 35 w 106"/>
                <a:gd name="T61" fmla="*/ 0 h 75"/>
                <a:gd name="T62" fmla="*/ 39 w 106"/>
                <a:gd name="T63" fmla="*/ 1 h 75"/>
                <a:gd name="T64" fmla="*/ 48 w 106"/>
                <a:gd name="T65" fmla="*/ 3 h 75"/>
                <a:gd name="T66" fmla="*/ 51 w 106"/>
                <a:gd name="T67" fmla="*/ 1 h 75"/>
                <a:gd name="T68" fmla="*/ 60 w 106"/>
                <a:gd name="T69" fmla="*/ 8 h 75"/>
                <a:gd name="T70" fmla="*/ 69 w 106"/>
                <a:gd name="T71" fmla="*/ 7 h 75"/>
                <a:gd name="T72" fmla="*/ 76 w 106"/>
                <a:gd name="T73" fmla="*/ 5 h 75"/>
                <a:gd name="T74" fmla="*/ 77 w 106"/>
                <a:gd name="T75" fmla="*/ 4 h 75"/>
                <a:gd name="T76" fmla="*/ 79 w 106"/>
                <a:gd name="T77" fmla="*/ 3 h 75"/>
                <a:gd name="T78" fmla="*/ 81 w 106"/>
                <a:gd name="T79" fmla="*/ 3 h 75"/>
                <a:gd name="T80" fmla="*/ 89 w 106"/>
                <a:gd name="T81" fmla="*/ 9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75"/>
                <a:gd name="T125" fmla="*/ 106 w 106"/>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75">
                  <a:moveTo>
                    <a:pt x="105" y="9"/>
                  </a:moveTo>
                  <a:lnTo>
                    <a:pt x="106" y="13"/>
                  </a:lnTo>
                  <a:lnTo>
                    <a:pt x="106" y="19"/>
                  </a:lnTo>
                  <a:lnTo>
                    <a:pt x="105" y="22"/>
                  </a:lnTo>
                  <a:lnTo>
                    <a:pt x="105" y="25"/>
                  </a:lnTo>
                  <a:lnTo>
                    <a:pt x="105" y="32"/>
                  </a:lnTo>
                  <a:lnTo>
                    <a:pt x="105" y="36"/>
                  </a:lnTo>
                  <a:lnTo>
                    <a:pt x="105" y="42"/>
                  </a:lnTo>
                  <a:lnTo>
                    <a:pt x="102" y="47"/>
                  </a:lnTo>
                  <a:lnTo>
                    <a:pt x="100" y="51"/>
                  </a:lnTo>
                  <a:lnTo>
                    <a:pt x="97" y="56"/>
                  </a:lnTo>
                  <a:lnTo>
                    <a:pt x="96" y="58"/>
                  </a:lnTo>
                  <a:lnTo>
                    <a:pt x="94" y="58"/>
                  </a:lnTo>
                  <a:lnTo>
                    <a:pt x="93" y="60"/>
                  </a:lnTo>
                  <a:lnTo>
                    <a:pt x="90" y="63"/>
                  </a:lnTo>
                  <a:lnTo>
                    <a:pt x="90" y="67"/>
                  </a:lnTo>
                  <a:lnTo>
                    <a:pt x="90" y="70"/>
                  </a:lnTo>
                  <a:lnTo>
                    <a:pt x="90" y="73"/>
                  </a:lnTo>
                  <a:lnTo>
                    <a:pt x="90" y="75"/>
                  </a:lnTo>
                  <a:lnTo>
                    <a:pt x="86" y="71"/>
                  </a:lnTo>
                  <a:lnTo>
                    <a:pt x="85" y="67"/>
                  </a:lnTo>
                  <a:lnTo>
                    <a:pt x="84" y="60"/>
                  </a:lnTo>
                  <a:lnTo>
                    <a:pt x="83" y="55"/>
                  </a:lnTo>
                  <a:lnTo>
                    <a:pt x="81" y="51"/>
                  </a:lnTo>
                  <a:lnTo>
                    <a:pt x="76" y="54"/>
                  </a:lnTo>
                  <a:lnTo>
                    <a:pt x="72" y="49"/>
                  </a:lnTo>
                  <a:lnTo>
                    <a:pt x="68" y="50"/>
                  </a:lnTo>
                  <a:lnTo>
                    <a:pt x="67" y="42"/>
                  </a:lnTo>
                  <a:lnTo>
                    <a:pt x="60" y="42"/>
                  </a:lnTo>
                  <a:lnTo>
                    <a:pt x="63" y="55"/>
                  </a:lnTo>
                  <a:lnTo>
                    <a:pt x="55" y="56"/>
                  </a:lnTo>
                  <a:lnTo>
                    <a:pt x="55" y="60"/>
                  </a:lnTo>
                  <a:lnTo>
                    <a:pt x="55" y="66"/>
                  </a:lnTo>
                  <a:lnTo>
                    <a:pt x="51" y="59"/>
                  </a:lnTo>
                  <a:lnTo>
                    <a:pt x="48" y="56"/>
                  </a:lnTo>
                  <a:lnTo>
                    <a:pt x="46" y="53"/>
                  </a:lnTo>
                  <a:lnTo>
                    <a:pt x="34" y="49"/>
                  </a:lnTo>
                  <a:lnTo>
                    <a:pt x="33" y="47"/>
                  </a:lnTo>
                  <a:lnTo>
                    <a:pt x="31" y="47"/>
                  </a:lnTo>
                  <a:lnTo>
                    <a:pt x="30" y="47"/>
                  </a:lnTo>
                  <a:lnTo>
                    <a:pt x="29" y="49"/>
                  </a:lnTo>
                  <a:lnTo>
                    <a:pt x="26" y="49"/>
                  </a:lnTo>
                  <a:lnTo>
                    <a:pt x="14" y="53"/>
                  </a:lnTo>
                  <a:lnTo>
                    <a:pt x="8" y="51"/>
                  </a:lnTo>
                  <a:lnTo>
                    <a:pt x="3" y="51"/>
                  </a:lnTo>
                  <a:lnTo>
                    <a:pt x="0" y="50"/>
                  </a:lnTo>
                  <a:lnTo>
                    <a:pt x="1" y="47"/>
                  </a:lnTo>
                  <a:lnTo>
                    <a:pt x="1" y="41"/>
                  </a:lnTo>
                  <a:lnTo>
                    <a:pt x="3" y="38"/>
                  </a:lnTo>
                  <a:lnTo>
                    <a:pt x="4" y="32"/>
                  </a:lnTo>
                  <a:lnTo>
                    <a:pt x="0" y="24"/>
                  </a:lnTo>
                  <a:lnTo>
                    <a:pt x="0" y="16"/>
                  </a:lnTo>
                  <a:lnTo>
                    <a:pt x="18" y="9"/>
                  </a:lnTo>
                  <a:lnTo>
                    <a:pt x="24" y="11"/>
                  </a:lnTo>
                  <a:lnTo>
                    <a:pt x="33" y="12"/>
                  </a:lnTo>
                  <a:lnTo>
                    <a:pt x="31" y="4"/>
                  </a:lnTo>
                  <a:lnTo>
                    <a:pt x="33" y="3"/>
                  </a:lnTo>
                  <a:lnTo>
                    <a:pt x="35" y="0"/>
                  </a:lnTo>
                  <a:lnTo>
                    <a:pt x="39" y="1"/>
                  </a:lnTo>
                  <a:lnTo>
                    <a:pt x="47" y="4"/>
                  </a:lnTo>
                  <a:lnTo>
                    <a:pt x="48" y="3"/>
                  </a:lnTo>
                  <a:lnTo>
                    <a:pt x="50" y="1"/>
                  </a:lnTo>
                  <a:lnTo>
                    <a:pt x="51" y="1"/>
                  </a:lnTo>
                  <a:lnTo>
                    <a:pt x="60" y="5"/>
                  </a:lnTo>
                  <a:lnTo>
                    <a:pt x="60" y="8"/>
                  </a:lnTo>
                  <a:lnTo>
                    <a:pt x="62" y="9"/>
                  </a:lnTo>
                  <a:lnTo>
                    <a:pt x="69" y="7"/>
                  </a:lnTo>
                  <a:lnTo>
                    <a:pt x="73" y="5"/>
                  </a:lnTo>
                  <a:lnTo>
                    <a:pt x="76" y="5"/>
                  </a:lnTo>
                  <a:lnTo>
                    <a:pt x="77" y="4"/>
                  </a:lnTo>
                  <a:lnTo>
                    <a:pt x="79" y="4"/>
                  </a:lnTo>
                  <a:lnTo>
                    <a:pt x="79" y="3"/>
                  </a:lnTo>
                  <a:lnTo>
                    <a:pt x="80" y="3"/>
                  </a:lnTo>
                  <a:lnTo>
                    <a:pt x="81" y="3"/>
                  </a:lnTo>
                  <a:lnTo>
                    <a:pt x="84" y="5"/>
                  </a:lnTo>
                  <a:lnTo>
                    <a:pt x="89" y="9"/>
                  </a:lnTo>
                  <a:lnTo>
                    <a:pt x="105" y="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17" name="Freeform 130"/>
            <p:cNvSpPr>
              <a:spLocks/>
            </p:cNvSpPr>
            <p:nvPr/>
          </p:nvSpPr>
          <p:spPr bwMode="auto">
            <a:xfrm>
              <a:off x="3923470" y="4589958"/>
              <a:ext cx="157822" cy="336450"/>
            </a:xfrm>
            <a:custGeom>
              <a:avLst/>
              <a:gdLst>
                <a:gd name="T0" fmla="*/ 95 w 99"/>
                <a:gd name="T1" fmla="*/ 17 h 212"/>
                <a:gd name="T2" fmla="*/ 98 w 99"/>
                <a:gd name="T3" fmla="*/ 27 h 212"/>
                <a:gd name="T4" fmla="*/ 98 w 99"/>
                <a:gd name="T5" fmla="*/ 39 h 212"/>
                <a:gd name="T6" fmla="*/ 95 w 99"/>
                <a:gd name="T7" fmla="*/ 50 h 212"/>
                <a:gd name="T8" fmla="*/ 94 w 99"/>
                <a:gd name="T9" fmla="*/ 56 h 212"/>
                <a:gd name="T10" fmla="*/ 93 w 99"/>
                <a:gd name="T11" fmla="*/ 64 h 212"/>
                <a:gd name="T12" fmla="*/ 93 w 99"/>
                <a:gd name="T13" fmla="*/ 65 h 212"/>
                <a:gd name="T14" fmla="*/ 90 w 99"/>
                <a:gd name="T15" fmla="*/ 78 h 212"/>
                <a:gd name="T16" fmla="*/ 90 w 99"/>
                <a:gd name="T17" fmla="*/ 82 h 212"/>
                <a:gd name="T18" fmla="*/ 89 w 99"/>
                <a:gd name="T19" fmla="*/ 90 h 212"/>
                <a:gd name="T20" fmla="*/ 87 w 99"/>
                <a:gd name="T21" fmla="*/ 97 h 212"/>
                <a:gd name="T22" fmla="*/ 86 w 99"/>
                <a:gd name="T23" fmla="*/ 103 h 212"/>
                <a:gd name="T24" fmla="*/ 83 w 99"/>
                <a:gd name="T25" fmla="*/ 115 h 212"/>
                <a:gd name="T26" fmla="*/ 82 w 99"/>
                <a:gd name="T27" fmla="*/ 125 h 212"/>
                <a:gd name="T28" fmla="*/ 81 w 99"/>
                <a:gd name="T29" fmla="*/ 133 h 212"/>
                <a:gd name="T30" fmla="*/ 80 w 99"/>
                <a:gd name="T31" fmla="*/ 140 h 212"/>
                <a:gd name="T32" fmla="*/ 78 w 99"/>
                <a:gd name="T33" fmla="*/ 148 h 212"/>
                <a:gd name="T34" fmla="*/ 74 w 99"/>
                <a:gd name="T35" fmla="*/ 163 h 212"/>
                <a:gd name="T36" fmla="*/ 74 w 99"/>
                <a:gd name="T37" fmla="*/ 169 h 212"/>
                <a:gd name="T38" fmla="*/ 78 w 99"/>
                <a:gd name="T39" fmla="*/ 182 h 212"/>
                <a:gd name="T40" fmla="*/ 82 w 99"/>
                <a:gd name="T41" fmla="*/ 188 h 212"/>
                <a:gd name="T42" fmla="*/ 86 w 99"/>
                <a:gd name="T43" fmla="*/ 192 h 212"/>
                <a:gd name="T44" fmla="*/ 82 w 99"/>
                <a:gd name="T45" fmla="*/ 199 h 212"/>
                <a:gd name="T46" fmla="*/ 56 w 99"/>
                <a:gd name="T47" fmla="*/ 204 h 212"/>
                <a:gd name="T48" fmla="*/ 43 w 99"/>
                <a:gd name="T49" fmla="*/ 179 h 212"/>
                <a:gd name="T50" fmla="*/ 36 w 99"/>
                <a:gd name="T51" fmla="*/ 196 h 212"/>
                <a:gd name="T52" fmla="*/ 35 w 99"/>
                <a:gd name="T53" fmla="*/ 199 h 212"/>
                <a:gd name="T54" fmla="*/ 35 w 99"/>
                <a:gd name="T55" fmla="*/ 201 h 212"/>
                <a:gd name="T56" fmla="*/ 35 w 99"/>
                <a:gd name="T57" fmla="*/ 205 h 212"/>
                <a:gd name="T58" fmla="*/ 25 w 99"/>
                <a:gd name="T59" fmla="*/ 201 h 212"/>
                <a:gd name="T60" fmla="*/ 18 w 99"/>
                <a:gd name="T61" fmla="*/ 191 h 212"/>
                <a:gd name="T62" fmla="*/ 10 w 99"/>
                <a:gd name="T63" fmla="*/ 170 h 212"/>
                <a:gd name="T64" fmla="*/ 9 w 99"/>
                <a:gd name="T65" fmla="*/ 157 h 212"/>
                <a:gd name="T66" fmla="*/ 22 w 99"/>
                <a:gd name="T67" fmla="*/ 144 h 212"/>
                <a:gd name="T68" fmla="*/ 23 w 99"/>
                <a:gd name="T69" fmla="*/ 131 h 212"/>
                <a:gd name="T70" fmla="*/ 21 w 99"/>
                <a:gd name="T71" fmla="*/ 112 h 212"/>
                <a:gd name="T72" fmla="*/ 11 w 99"/>
                <a:gd name="T73" fmla="*/ 88 h 212"/>
                <a:gd name="T74" fmla="*/ 6 w 99"/>
                <a:gd name="T75" fmla="*/ 59 h 212"/>
                <a:gd name="T76" fmla="*/ 19 w 99"/>
                <a:gd name="T77" fmla="*/ 57 h 212"/>
                <a:gd name="T78" fmla="*/ 23 w 99"/>
                <a:gd name="T79" fmla="*/ 51 h 212"/>
                <a:gd name="T80" fmla="*/ 28 w 99"/>
                <a:gd name="T81" fmla="*/ 52 h 212"/>
                <a:gd name="T82" fmla="*/ 36 w 99"/>
                <a:gd name="T83" fmla="*/ 60 h 212"/>
                <a:gd name="T84" fmla="*/ 42 w 99"/>
                <a:gd name="T85" fmla="*/ 63 h 212"/>
                <a:gd name="T86" fmla="*/ 43 w 99"/>
                <a:gd name="T87" fmla="*/ 38 h 212"/>
                <a:gd name="T88" fmla="*/ 38 w 99"/>
                <a:gd name="T89" fmla="*/ 16 h 212"/>
                <a:gd name="T90" fmla="*/ 43 w 99"/>
                <a:gd name="T91" fmla="*/ 0 h 212"/>
                <a:gd name="T92" fmla="*/ 60 w 99"/>
                <a:gd name="T93" fmla="*/ 5 h 212"/>
                <a:gd name="T94" fmla="*/ 69 w 99"/>
                <a:gd name="T95" fmla="*/ 8 h 212"/>
                <a:gd name="T96" fmla="*/ 94 w 99"/>
                <a:gd name="T97" fmla="*/ 14 h 2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212"/>
                <a:gd name="T149" fmla="*/ 99 w 99"/>
                <a:gd name="T150" fmla="*/ 212 h 2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212">
                  <a:moveTo>
                    <a:pt x="94" y="14"/>
                  </a:moveTo>
                  <a:lnTo>
                    <a:pt x="95" y="17"/>
                  </a:lnTo>
                  <a:lnTo>
                    <a:pt x="97" y="23"/>
                  </a:lnTo>
                  <a:lnTo>
                    <a:pt x="98" y="27"/>
                  </a:lnTo>
                  <a:lnTo>
                    <a:pt x="99" y="31"/>
                  </a:lnTo>
                  <a:lnTo>
                    <a:pt x="98" y="39"/>
                  </a:lnTo>
                  <a:lnTo>
                    <a:pt x="97" y="43"/>
                  </a:lnTo>
                  <a:lnTo>
                    <a:pt x="95" y="50"/>
                  </a:lnTo>
                  <a:lnTo>
                    <a:pt x="94" y="56"/>
                  </a:lnTo>
                  <a:lnTo>
                    <a:pt x="94" y="57"/>
                  </a:lnTo>
                  <a:lnTo>
                    <a:pt x="93" y="64"/>
                  </a:lnTo>
                  <a:lnTo>
                    <a:pt x="93" y="65"/>
                  </a:lnTo>
                  <a:lnTo>
                    <a:pt x="93" y="68"/>
                  </a:lnTo>
                  <a:lnTo>
                    <a:pt x="90" y="78"/>
                  </a:lnTo>
                  <a:lnTo>
                    <a:pt x="90" y="82"/>
                  </a:lnTo>
                  <a:lnTo>
                    <a:pt x="89" y="85"/>
                  </a:lnTo>
                  <a:lnTo>
                    <a:pt x="89" y="90"/>
                  </a:lnTo>
                  <a:lnTo>
                    <a:pt x="87" y="97"/>
                  </a:lnTo>
                  <a:lnTo>
                    <a:pt x="86" y="101"/>
                  </a:lnTo>
                  <a:lnTo>
                    <a:pt x="86" y="103"/>
                  </a:lnTo>
                  <a:lnTo>
                    <a:pt x="85" y="107"/>
                  </a:lnTo>
                  <a:lnTo>
                    <a:pt x="83" y="115"/>
                  </a:lnTo>
                  <a:lnTo>
                    <a:pt x="83" y="119"/>
                  </a:lnTo>
                  <a:lnTo>
                    <a:pt x="82" y="125"/>
                  </a:lnTo>
                  <a:lnTo>
                    <a:pt x="81" y="129"/>
                  </a:lnTo>
                  <a:lnTo>
                    <a:pt x="81" y="133"/>
                  </a:lnTo>
                  <a:lnTo>
                    <a:pt x="80" y="136"/>
                  </a:lnTo>
                  <a:lnTo>
                    <a:pt x="80" y="140"/>
                  </a:lnTo>
                  <a:lnTo>
                    <a:pt x="78" y="145"/>
                  </a:lnTo>
                  <a:lnTo>
                    <a:pt x="78" y="148"/>
                  </a:lnTo>
                  <a:lnTo>
                    <a:pt x="77" y="154"/>
                  </a:lnTo>
                  <a:lnTo>
                    <a:pt x="74" y="163"/>
                  </a:lnTo>
                  <a:lnTo>
                    <a:pt x="74" y="166"/>
                  </a:lnTo>
                  <a:lnTo>
                    <a:pt x="74" y="169"/>
                  </a:lnTo>
                  <a:lnTo>
                    <a:pt x="73" y="174"/>
                  </a:lnTo>
                  <a:lnTo>
                    <a:pt x="78" y="182"/>
                  </a:lnTo>
                  <a:lnTo>
                    <a:pt x="82" y="188"/>
                  </a:lnTo>
                  <a:lnTo>
                    <a:pt x="83" y="188"/>
                  </a:lnTo>
                  <a:lnTo>
                    <a:pt x="86" y="192"/>
                  </a:lnTo>
                  <a:lnTo>
                    <a:pt x="89" y="197"/>
                  </a:lnTo>
                  <a:lnTo>
                    <a:pt x="82" y="199"/>
                  </a:lnTo>
                  <a:lnTo>
                    <a:pt x="60" y="204"/>
                  </a:lnTo>
                  <a:lnTo>
                    <a:pt x="56" y="204"/>
                  </a:lnTo>
                  <a:lnTo>
                    <a:pt x="52" y="205"/>
                  </a:lnTo>
                  <a:lnTo>
                    <a:pt x="43" y="179"/>
                  </a:lnTo>
                  <a:lnTo>
                    <a:pt x="38" y="191"/>
                  </a:lnTo>
                  <a:lnTo>
                    <a:pt x="36" y="196"/>
                  </a:lnTo>
                  <a:lnTo>
                    <a:pt x="35" y="197"/>
                  </a:lnTo>
                  <a:lnTo>
                    <a:pt x="35" y="199"/>
                  </a:lnTo>
                  <a:lnTo>
                    <a:pt x="35" y="200"/>
                  </a:lnTo>
                  <a:lnTo>
                    <a:pt x="35" y="201"/>
                  </a:lnTo>
                  <a:lnTo>
                    <a:pt x="35" y="205"/>
                  </a:lnTo>
                  <a:lnTo>
                    <a:pt x="34" y="212"/>
                  </a:lnTo>
                  <a:lnTo>
                    <a:pt x="25" y="201"/>
                  </a:lnTo>
                  <a:lnTo>
                    <a:pt x="18" y="192"/>
                  </a:lnTo>
                  <a:lnTo>
                    <a:pt x="18" y="191"/>
                  </a:lnTo>
                  <a:lnTo>
                    <a:pt x="14" y="183"/>
                  </a:lnTo>
                  <a:lnTo>
                    <a:pt x="10" y="170"/>
                  </a:lnTo>
                  <a:lnTo>
                    <a:pt x="9" y="158"/>
                  </a:lnTo>
                  <a:lnTo>
                    <a:pt x="9" y="157"/>
                  </a:lnTo>
                  <a:lnTo>
                    <a:pt x="17" y="150"/>
                  </a:lnTo>
                  <a:lnTo>
                    <a:pt x="22" y="144"/>
                  </a:lnTo>
                  <a:lnTo>
                    <a:pt x="23" y="132"/>
                  </a:lnTo>
                  <a:lnTo>
                    <a:pt x="23" y="131"/>
                  </a:lnTo>
                  <a:lnTo>
                    <a:pt x="22" y="124"/>
                  </a:lnTo>
                  <a:lnTo>
                    <a:pt x="21" y="112"/>
                  </a:lnTo>
                  <a:lnTo>
                    <a:pt x="15" y="99"/>
                  </a:lnTo>
                  <a:lnTo>
                    <a:pt x="11" y="88"/>
                  </a:lnTo>
                  <a:lnTo>
                    <a:pt x="0" y="59"/>
                  </a:lnTo>
                  <a:lnTo>
                    <a:pt x="6" y="59"/>
                  </a:lnTo>
                  <a:lnTo>
                    <a:pt x="15" y="59"/>
                  </a:lnTo>
                  <a:lnTo>
                    <a:pt x="19" y="57"/>
                  </a:lnTo>
                  <a:lnTo>
                    <a:pt x="19" y="56"/>
                  </a:lnTo>
                  <a:lnTo>
                    <a:pt x="23" y="51"/>
                  </a:lnTo>
                  <a:lnTo>
                    <a:pt x="25" y="52"/>
                  </a:lnTo>
                  <a:lnTo>
                    <a:pt x="28" y="52"/>
                  </a:lnTo>
                  <a:lnTo>
                    <a:pt x="34" y="55"/>
                  </a:lnTo>
                  <a:lnTo>
                    <a:pt x="36" y="60"/>
                  </a:lnTo>
                  <a:lnTo>
                    <a:pt x="39" y="64"/>
                  </a:lnTo>
                  <a:lnTo>
                    <a:pt x="42" y="63"/>
                  </a:lnTo>
                  <a:lnTo>
                    <a:pt x="43" y="51"/>
                  </a:lnTo>
                  <a:lnTo>
                    <a:pt x="43" y="38"/>
                  </a:lnTo>
                  <a:lnTo>
                    <a:pt x="43" y="27"/>
                  </a:lnTo>
                  <a:lnTo>
                    <a:pt x="38" y="16"/>
                  </a:lnTo>
                  <a:lnTo>
                    <a:pt x="45" y="5"/>
                  </a:lnTo>
                  <a:lnTo>
                    <a:pt x="43" y="0"/>
                  </a:lnTo>
                  <a:lnTo>
                    <a:pt x="52" y="2"/>
                  </a:lnTo>
                  <a:lnTo>
                    <a:pt x="60" y="5"/>
                  </a:lnTo>
                  <a:lnTo>
                    <a:pt x="61" y="5"/>
                  </a:lnTo>
                  <a:lnTo>
                    <a:pt x="69" y="8"/>
                  </a:lnTo>
                  <a:lnTo>
                    <a:pt x="78" y="19"/>
                  </a:lnTo>
                  <a:lnTo>
                    <a:pt x="94" y="1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18" name="Freeform 131"/>
            <p:cNvSpPr>
              <a:spLocks/>
            </p:cNvSpPr>
            <p:nvPr/>
          </p:nvSpPr>
          <p:spPr bwMode="auto">
            <a:xfrm>
              <a:off x="4165464" y="3450369"/>
              <a:ext cx="202538" cy="255051"/>
            </a:xfrm>
            <a:custGeom>
              <a:avLst/>
              <a:gdLst>
                <a:gd name="T0" fmla="*/ 128 w 128"/>
                <a:gd name="T1" fmla="*/ 3 h 161"/>
                <a:gd name="T2" fmla="*/ 108 w 128"/>
                <a:gd name="T3" fmla="*/ 16 h 161"/>
                <a:gd name="T4" fmla="*/ 108 w 128"/>
                <a:gd name="T5" fmla="*/ 17 h 161"/>
                <a:gd name="T6" fmla="*/ 104 w 128"/>
                <a:gd name="T7" fmla="*/ 18 h 161"/>
                <a:gd name="T8" fmla="*/ 95 w 128"/>
                <a:gd name="T9" fmla="*/ 50 h 161"/>
                <a:gd name="T10" fmla="*/ 94 w 128"/>
                <a:gd name="T11" fmla="*/ 52 h 161"/>
                <a:gd name="T12" fmla="*/ 74 w 128"/>
                <a:gd name="T13" fmla="*/ 87 h 161"/>
                <a:gd name="T14" fmla="*/ 74 w 128"/>
                <a:gd name="T15" fmla="*/ 96 h 161"/>
                <a:gd name="T16" fmla="*/ 58 w 128"/>
                <a:gd name="T17" fmla="*/ 94 h 161"/>
                <a:gd name="T18" fmla="*/ 60 w 128"/>
                <a:gd name="T19" fmla="*/ 100 h 161"/>
                <a:gd name="T20" fmla="*/ 64 w 128"/>
                <a:gd name="T21" fmla="*/ 111 h 161"/>
                <a:gd name="T22" fmla="*/ 65 w 128"/>
                <a:gd name="T23" fmla="*/ 115 h 161"/>
                <a:gd name="T24" fmla="*/ 66 w 128"/>
                <a:gd name="T25" fmla="*/ 122 h 161"/>
                <a:gd name="T26" fmla="*/ 66 w 128"/>
                <a:gd name="T27" fmla="*/ 124 h 161"/>
                <a:gd name="T28" fmla="*/ 66 w 128"/>
                <a:gd name="T29" fmla="*/ 128 h 161"/>
                <a:gd name="T30" fmla="*/ 62 w 128"/>
                <a:gd name="T31" fmla="*/ 160 h 161"/>
                <a:gd name="T32" fmla="*/ 62 w 128"/>
                <a:gd name="T33" fmla="*/ 161 h 161"/>
                <a:gd name="T34" fmla="*/ 62 w 128"/>
                <a:gd name="T35" fmla="*/ 160 h 161"/>
                <a:gd name="T36" fmla="*/ 43 w 128"/>
                <a:gd name="T37" fmla="*/ 127 h 161"/>
                <a:gd name="T38" fmla="*/ 43 w 128"/>
                <a:gd name="T39" fmla="*/ 126 h 161"/>
                <a:gd name="T40" fmla="*/ 36 w 128"/>
                <a:gd name="T41" fmla="*/ 117 h 161"/>
                <a:gd name="T42" fmla="*/ 32 w 128"/>
                <a:gd name="T43" fmla="*/ 114 h 161"/>
                <a:gd name="T44" fmla="*/ 26 w 128"/>
                <a:gd name="T45" fmla="*/ 109 h 161"/>
                <a:gd name="T46" fmla="*/ 26 w 128"/>
                <a:gd name="T47" fmla="*/ 109 h 161"/>
                <a:gd name="T48" fmla="*/ 19 w 128"/>
                <a:gd name="T49" fmla="*/ 111 h 161"/>
                <a:gd name="T50" fmla="*/ 19 w 128"/>
                <a:gd name="T51" fmla="*/ 111 h 161"/>
                <a:gd name="T52" fmla="*/ 18 w 128"/>
                <a:gd name="T53" fmla="*/ 110 h 161"/>
                <a:gd name="T54" fmla="*/ 9 w 128"/>
                <a:gd name="T55" fmla="*/ 105 h 161"/>
                <a:gd name="T56" fmla="*/ 10 w 128"/>
                <a:gd name="T57" fmla="*/ 104 h 161"/>
                <a:gd name="T58" fmla="*/ 11 w 128"/>
                <a:gd name="T59" fmla="*/ 100 h 161"/>
                <a:gd name="T60" fmla="*/ 0 w 128"/>
                <a:gd name="T61" fmla="*/ 101 h 161"/>
                <a:gd name="T62" fmla="*/ 1 w 128"/>
                <a:gd name="T63" fmla="*/ 80 h 161"/>
                <a:gd name="T64" fmla="*/ 7 w 128"/>
                <a:gd name="T65" fmla="*/ 73 h 161"/>
                <a:gd name="T66" fmla="*/ 1 w 128"/>
                <a:gd name="T67" fmla="*/ 67 h 161"/>
                <a:gd name="T68" fmla="*/ 23 w 128"/>
                <a:gd name="T69" fmla="*/ 60 h 161"/>
                <a:gd name="T70" fmla="*/ 23 w 128"/>
                <a:gd name="T71" fmla="*/ 52 h 161"/>
                <a:gd name="T72" fmla="*/ 23 w 128"/>
                <a:gd name="T73" fmla="*/ 41 h 161"/>
                <a:gd name="T74" fmla="*/ 30 w 128"/>
                <a:gd name="T75" fmla="*/ 43 h 161"/>
                <a:gd name="T76" fmla="*/ 31 w 128"/>
                <a:gd name="T77" fmla="*/ 34 h 161"/>
                <a:gd name="T78" fmla="*/ 43 w 128"/>
                <a:gd name="T79" fmla="*/ 34 h 161"/>
                <a:gd name="T80" fmla="*/ 48 w 128"/>
                <a:gd name="T81" fmla="*/ 33 h 161"/>
                <a:gd name="T82" fmla="*/ 51 w 128"/>
                <a:gd name="T83" fmla="*/ 29 h 161"/>
                <a:gd name="T84" fmla="*/ 47 w 128"/>
                <a:gd name="T85" fmla="*/ 21 h 161"/>
                <a:gd name="T86" fmla="*/ 53 w 128"/>
                <a:gd name="T87" fmla="*/ 20 h 161"/>
                <a:gd name="T88" fmla="*/ 56 w 128"/>
                <a:gd name="T89" fmla="*/ 11 h 161"/>
                <a:gd name="T90" fmla="*/ 62 w 128"/>
                <a:gd name="T91" fmla="*/ 9 h 161"/>
                <a:gd name="T92" fmla="*/ 66 w 128"/>
                <a:gd name="T93" fmla="*/ 0 h 161"/>
                <a:gd name="T94" fmla="*/ 82 w 128"/>
                <a:gd name="T95" fmla="*/ 1 h 161"/>
                <a:gd name="T96" fmla="*/ 95 w 128"/>
                <a:gd name="T97" fmla="*/ 3 h 161"/>
                <a:gd name="T98" fmla="*/ 98 w 128"/>
                <a:gd name="T99" fmla="*/ 4 h 161"/>
                <a:gd name="T100" fmla="*/ 102 w 128"/>
                <a:gd name="T101" fmla="*/ 4 h 161"/>
                <a:gd name="T102" fmla="*/ 102 w 128"/>
                <a:gd name="T103" fmla="*/ 4 h 161"/>
                <a:gd name="T104" fmla="*/ 103 w 128"/>
                <a:gd name="T105" fmla="*/ 4 h 161"/>
                <a:gd name="T106" fmla="*/ 116 w 128"/>
                <a:gd name="T107" fmla="*/ 0 h 161"/>
                <a:gd name="T108" fmla="*/ 128 w 128"/>
                <a:gd name="T109" fmla="*/ 3 h 1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61"/>
                <a:gd name="T167" fmla="*/ 128 w 128"/>
                <a:gd name="T168" fmla="*/ 161 h 1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61">
                  <a:moveTo>
                    <a:pt x="128" y="3"/>
                  </a:moveTo>
                  <a:lnTo>
                    <a:pt x="108" y="16"/>
                  </a:lnTo>
                  <a:lnTo>
                    <a:pt x="108" y="17"/>
                  </a:lnTo>
                  <a:lnTo>
                    <a:pt x="104" y="18"/>
                  </a:lnTo>
                  <a:lnTo>
                    <a:pt x="95" y="50"/>
                  </a:lnTo>
                  <a:lnTo>
                    <a:pt x="94" y="52"/>
                  </a:lnTo>
                  <a:lnTo>
                    <a:pt x="74" y="87"/>
                  </a:lnTo>
                  <a:lnTo>
                    <a:pt x="74" y="96"/>
                  </a:lnTo>
                  <a:lnTo>
                    <a:pt x="58" y="94"/>
                  </a:lnTo>
                  <a:lnTo>
                    <a:pt x="60" y="100"/>
                  </a:lnTo>
                  <a:lnTo>
                    <a:pt x="64" y="111"/>
                  </a:lnTo>
                  <a:lnTo>
                    <a:pt x="65" y="115"/>
                  </a:lnTo>
                  <a:lnTo>
                    <a:pt x="66" y="122"/>
                  </a:lnTo>
                  <a:lnTo>
                    <a:pt x="66" y="124"/>
                  </a:lnTo>
                  <a:lnTo>
                    <a:pt x="66" y="128"/>
                  </a:lnTo>
                  <a:lnTo>
                    <a:pt x="62" y="160"/>
                  </a:lnTo>
                  <a:lnTo>
                    <a:pt x="62" y="161"/>
                  </a:lnTo>
                  <a:lnTo>
                    <a:pt x="62" y="160"/>
                  </a:lnTo>
                  <a:lnTo>
                    <a:pt x="43" y="127"/>
                  </a:lnTo>
                  <a:lnTo>
                    <a:pt x="43" y="126"/>
                  </a:lnTo>
                  <a:lnTo>
                    <a:pt x="36" y="117"/>
                  </a:lnTo>
                  <a:lnTo>
                    <a:pt x="32" y="114"/>
                  </a:lnTo>
                  <a:lnTo>
                    <a:pt x="26" y="109"/>
                  </a:lnTo>
                  <a:lnTo>
                    <a:pt x="19" y="111"/>
                  </a:lnTo>
                  <a:lnTo>
                    <a:pt x="18" y="110"/>
                  </a:lnTo>
                  <a:lnTo>
                    <a:pt x="9" y="105"/>
                  </a:lnTo>
                  <a:lnTo>
                    <a:pt x="10" y="104"/>
                  </a:lnTo>
                  <a:lnTo>
                    <a:pt x="11" y="100"/>
                  </a:lnTo>
                  <a:lnTo>
                    <a:pt x="0" y="101"/>
                  </a:lnTo>
                  <a:lnTo>
                    <a:pt x="1" y="80"/>
                  </a:lnTo>
                  <a:lnTo>
                    <a:pt x="7" y="73"/>
                  </a:lnTo>
                  <a:lnTo>
                    <a:pt x="1" y="67"/>
                  </a:lnTo>
                  <a:lnTo>
                    <a:pt x="23" y="60"/>
                  </a:lnTo>
                  <a:lnTo>
                    <a:pt x="23" y="52"/>
                  </a:lnTo>
                  <a:lnTo>
                    <a:pt x="23" y="41"/>
                  </a:lnTo>
                  <a:lnTo>
                    <a:pt x="30" y="43"/>
                  </a:lnTo>
                  <a:lnTo>
                    <a:pt x="31" y="34"/>
                  </a:lnTo>
                  <a:lnTo>
                    <a:pt x="43" y="34"/>
                  </a:lnTo>
                  <a:lnTo>
                    <a:pt x="48" y="33"/>
                  </a:lnTo>
                  <a:lnTo>
                    <a:pt x="51" y="29"/>
                  </a:lnTo>
                  <a:lnTo>
                    <a:pt x="47" y="21"/>
                  </a:lnTo>
                  <a:lnTo>
                    <a:pt x="53" y="20"/>
                  </a:lnTo>
                  <a:lnTo>
                    <a:pt x="56" y="11"/>
                  </a:lnTo>
                  <a:lnTo>
                    <a:pt x="62" y="9"/>
                  </a:lnTo>
                  <a:lnTo>
                    <a:pt x="66" y="0"/>
                  </a:lnTo>
                  <a:lnTo>
                    <a:pt x="82" y="1"/>
                  </a:lnTo>
                  <a:lnTo>
                    <a:pt x="95" y="3"/>
                  </a:lnTo>
                  <a:lnTo>
                    <a:pt x="98" y="4"/>
                  </a:lnTo>
                  <a:lnTo>
                    <a:pt x="102" y="4"/>
                  </a:lnTo>
                  <a:lnTo>
                    <a:pt x="103" y="4"/>
                  </a:lnTo>
                  <a:lnTo>
                    <a:pt x="116" y="0"/>
                  </a:lnTo>
                  <a:lnTo>
                    <a:pt x="128" y="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19" name="Freeform 132"/>
            <p:cNvSpPr>
              <a:spLocks/>
            </p:cNvSpPr>
            <p:nvPr/>
          </p:nvSpPr>
          <p:spPr bwMode="auto">
            <a:xfrm>
              <a:off x="2729283" y="4638798"/>
              <a:ext cx="194647" cy="67834"/>
            </a:xfrm>
            <a:custGeom>
              <a:avLst/>
              <a:gdLst>
                <a:gd name="T0" fmla="*/ 116 w 123"/>
                <a:gd name="T1" fmla="*/ 11 h 42"/>
                <a:gd name="T2" fmla="*/ 118 w 123"/>
                <a:gd name="T3" fmla="*/ 15 h 42"/>
                <a:gd name="T4" fmla="*/ 123 w 123"/>
                <a:gd name="T5" fmla="*/ 24 h 42"/>
                <a:gd name="T6" fmla="*/ 123 w 123"/>
                <a:gd name="T7" fmla="*/ 25 h 42"/>
                <a:gd name="T8" fmla="*/ 123 w 123"/>
                <a:gd name="T9" fmla="*/ 25 h 42"/>
                <a:gd name="T10" fmla="*/ 120 w 123"/>
                <a:gd name="T11" fmla="*/ 29 h 42"/>
                <a:gd name="T12" fmla="*/ 119 w 123"/>
                <a:gd name="T13" fmla="*/ 30 h 42"/>
                <a:gd name="T14" fmla="*/ 119 w 123"/>
                <a:gd name="T15" fmla="*/ 34 h 42"/>
                <a:gd name="T16" fmla="*/ 109 w 123"/>
                <a:gd name="T17" fmla="*/ 33 h 42"/>
                <a:gd name="T18" fmla="*/ 107 w 123"/>
                <a:gd name="T19" fmla="*/ 33 h 42"/>
                <a:gd name="T20" fmla="*/ 98 w 123"/>
                <a:gd name="T21" fmla="*/ 30 h 42"/>
                <a:gd name="T22" fmla="*/ 95 w 123"/>
                <a:gd name="T23" fmla="*/ 30 h 42"/>
                <a:gd name="T24" fmla="*/ 95 w 123"/>
                <a:gd name="T25" fmla="*/ 32 h 42"/>
                <a:gd name="T26" fmla="*/ 95 w 123"/>
                <a:gd name="T27" fmla="*/ 34 h 42"/>
                <a:gd name="T28" fmla="*/ 94 w 123"/>
                <a:gd name="T29" fmla="*/ 41 h 42"/>
                <a:gd name="T30" fmla="*/ 93 w 123"/>
                <a:gd name="T31" fmla="*/ 39 h 42"/>
                <a:gd name="T32" fmla="*/ 84 w 123"/>
                <a:gd name="T33" fmla="*/ 42 h 42"/>
                <a:gd name="T34" fmla="*/ 78 w 123"/>
                <a:gd name="T35" fmla="*/ 42 h 42"/>
                <a:gd name="T36" fmla="*/ 72 w 123"/>
                <a:gd name="T37" fmla="*/ 36 h 42"/>
                <a:gd name="T38" fmla="*/ 69 w 123"/>
                <a:gd name="T39" fmla="*/ 34 h 42"/>
                <a:gd name="T40" fmla="*/ 59 w 123"/>
                <a:gd name="T41" fmla="*/ 32 h 42"/>
                <a:gd name="T42" fmla="*/ 50 w 123"/>
                <a:gd name="T43" fmla="*/ 30 h 42"/>
                <a:gd name="T44" fmla="*/ 38 w 123"/>
                <a:gd name="T45" fmla="*/ 33 h 42"/>
                <a:gd name="T46" fmla="*/ 35 w 123"/>
                <a:gd name="T47" fmla="*/ 24 h 42"/>
                <a:gd name="T48" fmla="*/ 60 w 123"/>
                <a:gd name="T49" fmla="*/ 28 h 42"/>
                <a:gd name="T50" fmla="*/ 61 w 123"/>
                <a:gd name="T51" fmla="*/ 25 h 42"/>
                <a:gd name="T52" fmla="*/ 61 w 123"/>
                <a:gd name="T53" fmla="*/ 24 h 42"/>
                <a:gd name="T54" fmla="*/ 52 w 123"/>
                <a:gd name="T55" fmla="*/ 20 h 42"/>
                <a:gd name="T56" fmla="*/ 44 w 123"/>
                <a:gd name="T57" fmla="*/ 19 h 42"/>
                <a:gd name="T58" fmla="*/ 31 w 123"/>
                <a:gd name="T59" fmla="*/ 17 h 42"/>
                <a:gd name="T60" fmla="*/ 22 w 123"/>
                <a:gd name="T61" fmla="*/ 17 h 42"/>
                <a:gd name="T62" fmla="*/ 5 w 123"/>
                <a:gd name="T63" fmla="*/ 12 h 42"/>
                <a:gd name="T64" fmla="*/ 0 w 123"/>
                <a:gd name="T65" fmla="*/ 9 h 42"/>
                <a:gd name="T66" fmla="*/ 1 w 123"/>
                <a:gd name="T67" fmla="*/ 8 h 42"/>
                <a:gd name="T68" fmla="*/ 8 w 123"/>
                <a:gd name="T69" fmla="*/ 2 h 42"/>
                <a:gd name="T70" fmla="*/ 8 w 123"/>
                <a:gd name="T71" fmla="*/ 2 h 42"/>
                <a:gd name="T72" fmla="*/ 27 w 123"/>
                <a:gd name="T73" fmla="*/ 3 h 42"/>
                <a:gd name="T74" fmla="*/ 33 w 123"/>
                <a:gd name="T75" fmla="*/ 0 h 42"/>
                <a:gd name="T76" fmla="*/ 41 w 123"/>
                <a:gd name="T77" fmla="*/ 5 h 42"/>
                <a:gd name="T78" fmla="*/ 61 w 123"/>
                <a:gd name="T79" fmla="*/ 2 h 42"/>
                <a:gd name="T80" fmla="*/ 64 w 123"/>
                <a:gd name="T81" fmla="*/ 4 h 42"/>
                <a:gd name="T82" fmla="*/ 68 w 123"/>
                <a:gd name="T83" fmla="*/ 9 h 42"/>
                <a:gd name="T84" fmla="*/ 69 w 123"/>
                <a:gd name="T85" fmla="*/ 12 h 42"/>
                <a:gd name="T86" fmla="*/ 81 w 123"/>
                <a:gd name="T87" fmla="*/ 9 h 42"/>
                <a:gd name="T88" fmla="*/ 82 w 123"/>
                <a:gd name="T89" fmla="*/ 9 h 42"/>
                <a:gd name="T90" fmla="*/ 84 w 123"/>
                <a:gd name="T91" fmla="*/ 9 h 42"/>
                <a:gd name="T92" fmla="*/ 82 w 123"/>
                <a:gd name="T93" fmla="*/ 7 h 42"/>
                <a:gd name="T94" fmla="*/ 82 w 123"/>
                <a:gd name="T95" fmla="*/ 5 h 42"/>
                <a:gd name="T96" fmla="*/ 82 w 123"/>
                <a:gd name="T97" fmla="*/ 5 h 42"/>
                <a:gd name="T98" fmla="*/ 84 w 123"/>
                <a:gd name="T99" fmla="*/ 5 h 42"/>
                <a:gd name="T100" fmla="*/ 89 w 123"/>
                <a:gd name="T101" fmla="*/ 0 h 42"/>
                <a:gd name="T102" fmla="*/ 98 w 123"/>
                <a:gd name="T103" fmla="*/ 3 h 42"/>
                <a:gd name="T104" fmla="*/ 97 w 123"/>
                <a:gd name="T105" fmla="*/ 5 h 42"/>
                <a:gd name="T106" fmla="*/ 95 w 123"/>
                <a:gd name="T107" fmla="*/ 7 h 42"/>
                <a:gd name="T108" fmla="*/ 102 w 123"/>
                <a:gd name="T109" fmla="*/ 13 h 42"/>
                <a:gd name="T110" fmla="*/ 103 w 123"/>
                <a:gd name="T111" fmla="*/ 16 h 42"/>
                <a:gd name="T112" fmla="*/ 114 w 123"/>
                <a:gd name="T113" fmla="*/ 12 h 42"/>
                <a:gd name="T114" fmla="*/ 116 w 123"/>
                <a:gd name="T115" fmla="*/ 11 h 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3"/>
                <a:gd name="T175" fmla="*/ 0 h 42"/>
                <a:gd name="T176" fmla="*/ 123 w 123"/>
                <a:gd name="T177" fmla="*/ 42 h 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3" h="42">
                  <a:moveTo>
                    <a:pt x="116" y="11"/>
                  </a:moveTo>
                  <a:lnTo>
                    <a:pt x="118" y="15"/>
                  </a:lnTo>
                  <a:lnTo>
                    <a:pt x="123" y="24"/>
                  </a:lnTo>
                  <a:lnTo>
                    <a:pt x="123" y="25"/>
                  </a:lnTo>
                  <a:lnTo>
                    <a:pt x="120" y="29"/>
                  </a:lnTo>
                  <a:lnTo>
                    <a:pt x="119" y="30"/>
                  </a:lnTo>
                  <a:lnTo>
                    <a:pt x="119" y="34"/>
                  </a:lnTo>
                  <a:lnTo>
                    <a:pt x="109" y="33"/>
                  </a:lnTo>
                  <a:lnTo>
                    <a:pt x="107" y="33"/>
                  </a:lnTo>
                  <a:lnTo>
                    <a:pt x="98" y="30"/>
                  </a:lnTo>
                  <a:lnTo>
                    <a:pt x="95" y="30"/>
                  </a:lnTo>
                  <a:lnTo>
                    <a:pt x="95" y="32"/>
                  </a:lnTo>
                  <a:lnTo>
                    <a:pt x="95" y="34"/>
                  </a:lnTo>
                  <a:lnTo>
                    <a:pt x="94" y="41"/>
                  </a:lnTo>
                  <a:lnTo>
                    <a:pt x="93" y="39"/>
                  </a:lnTo>
                  <a:lnTo>
                    <a:pt x="84" y="42"/>
                  </a:lnTo>
                  <a:lnTo>
                    <a:pt x="78" y="42"/>
                  </a:lnTo>
                  <a:lnTo>
                    <a:pt x="72" y="36"/>
                  </a:lnTo>
                  <a:lnTo>
                    <a:pt x="69" y="34"/>
                  </a:lnTo>
                  <a:lnTo>
                    <a:pt x="59" y="32"/>
                  </a:lnTo>
                  <a:lnTo>
                    <a:pt x="50" y="30"/>
                  </a:lnTo>
                  <a:lnTo>
                    <a:pt x="38" y="33"/>
                  </a:lnTo>
                  <a:lnTo>
                    <a:pt x="35" y="24"/>
                  </a:lnTo>
                  <a:lnTo>
                    <a:pt x="60" y="28"/>
                  </a:lnTo>
                  <a:lnTo>
                    <a:pt x="61" y="25"/>
                  </a:lnTo>
                  <a:lnTo>
                    <a:pt x="61" y="24"/>
                  </a:lnTo>
                  <a:lnTo>
                    <a:pt x="52" y="20"/>
                  </a:lnTo>
                  <a:lnTo>
                    <a:pt x="44" y="19"/>
                  </a:lnTo>
                  <a:lnTo>
                    <a:pt x="31" y="17"/>
                  </a:lnTo>
                  <a:lnTo>
                    <a:pt x="22" y="17"/>
                  </a:lnTo>
                  <a:lnTo>
                    <a:pt x="5" y="12"/>
                  </a:lnTo>
                  <a:lnTo>
                    <a:pt x="0" y="9"/>
                  </a:lnTo>
                  <a:lnTo>
                    <a:pt x="1" y="8"/>
                  </a:lnTo>
                  <a:lnTo>
                    <a:pt x="8" y="2"/>
                  </a:lnTo>
                  <a:lnTo>
                    <a:pt x="27" y="3"/>
                  </a:lnTo>
                  <a:lnTo>
                    <a:pt x="33" y="0"/>
                  </a:lnTo>
                  <a:lnTo>
                    <a:pt x="41" y="5"/>
                  </a:lnTo>
                  <a:lnTo>
                    <a:pt x="61" y="2"/>
                  </a:lnTo>
                  <a:lnTo>
                    <a:pt x="64" y="4"/>
                  </a:lnTo>
                  <a:lnTo>
                    <a:pt x="68" y="9"/>
                  </a:lnTo>
                  <a:lnTo>
                    <a:pt x="69" y="12"/>
                  </a:lnTo>
                  <a:lnTo>
                    <a:pt x="81" y="9"/>
                  </a:lnTo>
                  <a:lnTo>
                    <a:pt x="82" y="9"/>
                  </a:lnTo>
                  <a:lnTo>
                    <a:pt x="84" y="9"/>
                  </a:lnTo>
                  <a:lnTo>
                    <a:pt x="82" y="7"/>
                  </a:lnTo>
                  <a:lnTo>
                    <a:pt x="82" y="5"/>
                  </a:lnTo>
                  <a:lnTo>
                    <a:pt x="84" y="5"/>
                  </a:lnTo>
                  <a:lnTo>
                    <a:pt x="89" y="0"/>
                  </a:lnTo>
                  <a:lnTo>
                    <a:pt x="98" y="3"/>
                  </a:lnTo>
                  <a:lnTo>
                    <a:pt x="97" y="5"/>
                  </a:lnTo>
                  <a:lnTo>
                    <a:pt x="95" y="7"/>
                  </a:lnTo>
                  <a:lnTo>
                    <a:pt x="102" y="13"/>
                  </a:lnTo>
                  <a:lnTo>
                    <a:pt x="103" y="16"/>
                  </a:lnTo>
                  <a:lnTo>
                    <a:pt x="114" y="12"/>
                  </a:lnTo>
                  <a:lnTo>
                    <a:pt x="116" y="1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20" name="Freeform 133"/>
            <p:cNvSpPr>
              <a:spLocks/>
            </p:cNvSpPr>
            <p:nvPr/>
          </p:nvSpPr>
          <p:spPr bwMode="auto">
            <a:xfrm>
              <a:off x="2742434" y="4701205"/>
              <a:ext cx="228843" cy="113959"/>
            </a:xfrm>
            <a:custGeom>
              <a:avLst/>
              <a:gdLst>
                <a:gd name="T0" fmla="*/ 87 w 144"/>
                <a:gd name="T1" fmla="*/ 16 h 73"/>
                <a:gd name="T2" fmla="*/ 111 w 144"/>
                <a:gd name="T3" fmla="*/ 29 h 73"/>
                <a:gd name="T4" fmla="*/ 131 w 144"/>
                <a:gd name="T5" fmla="*/ 28 h 73"/>
                <a:gd name="T6" fmla="*/ 136 w 144"/>
                <a:gd name="T7" fmla="*/ 25 h 73"/>
                <a:gd name="T8" fmla="*/ 144 w 144"/>
                <a:gd name="T9" fmla="*/ 34 h 73"/>
                <a:gd name="T10" fmla="*/ 137 w 144"/>
                <a:gd name="T11" fmla="*/ 53 h 73"/>
                <a:gd name="T12" fmla="*/ 128 w 144"/>
                <a:gd name="T13" fmla="*/ 59 h 73"/>
                <a:gd name="T14" fmla="*/ 114 w 144"/>
                <a:gd name="T15" fmla="*/ 63 h 73"/>
                <a:gd name="T16" fmla="*/ 111 w 144"/>
                <a:gd name="T17" fmla="*/ 63 h 73"/>
                <a:gd name="T18" fmla="*/ 105 w 144"/>
                <a:gd name="T19" fmla="*/ 63 h 73"/>
                <a:gd name="T20" fmla="*/ 97 w 144"/>
                <a:gd name="T21" fmla="*/ 63 h 73"/>
                <a:gd name="T22" fmla="*/ 84 w 144"/>
                <a:gd name="T23" fmla="*/ 70 h 73"/>
                <a:gd name="T24" fmla="*/ 78 w 144"/>
                <a:gd name="T25" fmla="*/ 62 h 73"/>
                <a:gd name="T26" fmla="*/ 55 w 144"/>
                <a:gd name="T27" fmla="*/ 60 h 73"/>
                <a:gd name="T28" fmla="*/ 8 w 144"/>
                <a:gd name="T29" fmla="*/ 66 h 73"/>
                <a:gd name="T30" fmla="*/ 0 w 144"/>
                <a:gd name="T31" fmla="*/ 58 h 73"/>
                <a:gd name="T32" fmla="*/ 4 w 144"/>
                <a:gd name="T33" fmla="*/ 50 h 73"/>
                <a:gd name="T34" fmla="*/ 6 w 144"/>
                <a:gd name="T35" fmla="*/ 29 h 73"/>
                <a:gd name="T36" fmla="*/ 18 w 144"/>
                <a:gd name="T37" fmla="*/ 24 h 73"/>
                <a:gd name="T38" fmla="*/ 31 w 144"/>
                <a:gd name="T39" fmla="*/ 19 h 73"/>
                <a:gd name="T40" fmla="*/ 35 w 144"/>
                <a:gd name="T41" fmla="*/ 7 h 73"/>
                <a:gd name="T42" fmla="*/ 43 w 144"/>
                <a:gd name="T43" fmla="*/ 0 h 73"/>
                <a:gd name="T44" fmla="*/ 43 w 144"/>
                <a:gd name="T45" fmla="*/ 16 h 73"/>
                <a:gd name="T46" fmla="*/ 38 w 144"/>
                <a:gd name="T47" fmla="*/ 28 h 73"/>
                <a:gd name="T48" fmla="*/ 48 w 144"/>
                <a:gd name="T49" fmla="*/ 20 h 73"/>
                <a:gd name="T50" fmla="*/ 53 w 144"/>
                <a:gd name="T51" fmla="*/ 9 h 73"/>
                <a:gd name="T52" fmla="*/ 57 w 144"/>
                <a:gd name="T53" fmla="*/ 8 h 73"/>
                <a:gd name="T54" fmla="*/ 60 w 144"/>
                <a:gd name="T55" fmla="*/ 19 h 73"/>
                <a:gd name="T56" fmla="*/ 70 w 144"/>
                <a:gd name="T57" fmla="*/ 26 h 73"/>
                <a:gd name="T58" fmla="*/ 74 w 144"/>
                <a:gd name="T59" fmla="*/ 24 h 73"/>
                <a:gd name="T60" fmla="*/ 69 w 144"/>
                <a:gd name="T61" fmla="*/ 13 h 73"/>
                <a:gd name="T62" fmla="*/ 68 w 144"/>
                <a:gd name="T63" fmla="*/ 11 h 73"/>
                <a:gd name="T64" fmla="*/ 78 w 144"/>
                <a:gd name="T65" fmla="*/ 11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4"/>
                <a:gd name="T100" fmla="*/ 0 h 73"/>
                <a:gd name="T101" fmla="*/ 144 w 144"/>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4" h="73">
                  <a:moveTo>
                    <a:pt x="86" y="11"/>
                  </a:moveTo>
                  <a:lnTo>
                    <a:pt x="87" y="16"/>
                  </a:lnTo>
                  <a:lnTo>
                    <a:pt x="93" y="22"/>
                  </a:lnTo>
                  <a:lnTo>
                    <a:pt x="111" y="29"/>
                  </a:lnTo>
                  <a:lnTo>
                    <a:pt x="123" y="32"/>
                  </a:lnTo>
                  <a:lnTo>
                    <a:pt x="131" y="28"/>
                  </a:lnTo>
                  <a:lnTo>
                    <a:pt x="135" y="26"/>
                  </a:lnTo>
                  <a:lnTo>
                    <a:pt x="136" y="25"/>
                  </a:lnTo>
                  <a:lnTo>
                    <a:pt x="144" y="28"/>
                  </a:lnTo>
                  <a:lnTo>
                    <a:pt x="144" y="34"/>
                  </a:lnTo>
                  <a:lnTo>
                    <a:pt x="137" y="42"/>
                  </a:lnTo>
                  <a:lnTo>
                    <a:pt x="137" y="53"/>
                  </a:lnTo>
                  <a:lnTo>
                    <a:pt x="129" y="59"/>
                  </a:lnTo>
                  <a:lnTo>
                    <a:pt x="128" y="59"/>
                  </a:lnTo>
                  <a:lnTo>
                    <a:pt x="118" y="68"/>
                  </a:lnTo>
                  <a:lnTo>
                    <a:pt x="114" y="63"/>
                  </a:lnTo>
                  <a:lnTo>
                    <a:pt x="111" y="63"/>
                  </a:lnTo>
                  <a:lnTo>
                    <a:pt x="105" y="63"/>
                  </a:lnTo>
                  <a:lnTo>
                    <a:pt x="99" y="63"/>
                  </a:lnTo>
                  <a:lnTo>
                    <a:pt x="97" y="63"/>
                  </a:lnTo>
                  <a:lnTo>
                    <a:pt x="91" y="73"/>
                  </a:lnTo>
                  <a:lnTo>
                    <a:pt x="84" y="70"/>
                  </a:lnTo>
                  <a:lnTo>
                    <a:pt x="85" y="60"/>
                  </a:lnTo>
                  <a:lnTo>
                    <a:pt x="78" y="62"/>
                  </a:lnTo>
                  <a:lnTo>
                    <a:pt x="72" y="58"/>
                  </a:lnTo>
                  <a:lnTo>
                    <a:pt x="55" y="60"/>
                  </a:lnTo>
                  <a:lnTo>
                    <a:pt x="42" y="56"/>
                  </a:lnTo>
                  <a:lnTo>
                    <a:pt x="8" y="66"/>
                  </a:lnTo>
                  <a:lnTo>
                    <a:pt x="1" y="64"/>
                  </a:lnTo>
                  <a:lnTo>
                    <a:pt x="0" y="58"/>
                  </a:lnTo>
                  <a:lnTo>
                    <a:pt x="4" y="50"/>
                  </a:lnTo>
                  <a:lnTo>
                    <a:pt x="10" y="38"/>
                  </a:lnTo>
                  <a:lnTo>
                    <a:pt x="6" y="29"/>
                  </a:lnTo>
                  <a:lnTo>
                    <a:pt x="4" y="24"/>
                  </a:lnTo>
                  <a:lnTo>
                    <a:pt x="18" y="24"/>
                  </a:lnTo>
                  <a:lnTo>
                    <a:pt x="29" y="22"/>
                  </a:lnTo>
                  <a:lnTo>
                    <a:pt x="31" y="19"/>
                  </a:lnTo>
                  <a:lnTo>
                    <a:pt x="36" y="8"/>
                  </a:lnTo>
                  <a:lnTo>
                    <a:pt x="35" y="7"/>
                  </a:lnTo>
                  <a:lnTo>
                    <a:pt x="33" y="1"/>
                  </a:lnTo>
                  <a:lnTo>
                    <a:pt x="43" y="0"/>
                  </a:lnTo>
                  <a:lnTo>
                    <a:pt x="48" y="3"/>
                  </a:lnTo>
                  <a:lnTo>
                    <a:pt x="43" y="16"/>
                  </a:lnTo>
                  <a:lnTo>
                    <a:pt x="39" y="24"/>
                  </a:lnTo>
                  <a:lnTo>
                    <a:pt x="38" y="28"/>
                  </a:lnTo>
                  <a:lnTo>
                    <a:pt x="44" y="26"/>
                  </a:lnTo>
                  <a:lnTo>
                    <a:pt x="48" y="20"/>
                  </a:lnTo>
                  <a:lnTo>
                    <a:pt x="50" y="19"/>
                  </a:lnTo>
                  <a:lnTo>
                    <a:pt x="53" y="9"/>
                  </a:lnTo>
                  <a:lnTo>
                    <a:pt x="57" y="5"/>
                  </a:lnTo>
                  <a:lnTo>
                    <a:pt x="57" y="8"/>
                  </a:lnTo>
                  <a:lnTo>
                    <a:pt x="59" y="11"/>
                  </a:lnTo>
                  <a:lnTo>
                    <a:pt x="60" y="19"/>
                  </a:lnTo>
                  <a:lnTo>
                    <a:pt x="65" y="24"/>
                  </a:lnTo>
                  <a:lnTo>
                    <a:pt x="70" y="26"/>
                  </a:lnTo>
                  <a:lnTo>
                    <a:pt x="72" y="26"/>
                  </a:lnTo>
                  <a:lnTo>
                    <a:pt x="74" y="24"/>
                  </a:lnTo>
                  <a:lnTo>
                    <a:pt x="70" y="16"/>
                  </a:lnTo>
                  <a:lnTo>
                    <a:pt x="69" y="13"/>
                  </a:lnTo>
                  <a:lnTo>
                    <a:pt x="68" y="11"/>
                  </a:lnTo>
                  <a:lnTo>
                    <a:pt x="76" y="11"/>
                  </a:lnTo>
                  <a:lnTo>
                    <a:pt x="78" y="11"/>
                  </a:lnTo>
                  <a:lnTo>
                    <a:pt x="86" y="1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21" name="Freeform 134"/>
            <p:cNvSpPr>
              <a:spLocks/>
            </p:cNvSpPr>
            <p:nvPr/>
          </p:nvSpPr>
          <p:spPr bwMode="auto">
            <a:xfrm>
              <a:off x="3013362" y="5686134"/>
              <a:ext cx="176234" cy="119386"/>
            </a:xfrm>
            <a:custGeom>
              <a:avLst/>
              <a:gdLst>
                <a:gd name="T0" fmla="*/ 101 w 112"/>
                <a:gd name="T1" fmla="*/ 19 h 76"/>
                <a:gd name="T2" fmla="*/ 112 w 112"/>
                <a:gd name="T3" fmla="*/ 23 h 76"/>
                <a:gd name="T4" fmla="*/ 108 w 112"/>
                <a:gd name="T5" fmla="*/ 39 h 76"/>
                <a:gd name="T6" fmla="*/ 100 w 112"/>
                <a:gd name="T7" fmla="*/ 43 h 76"/>
                <a:gd name="T8" fmla="*/ 108 w 112"/>
                <a:gd name="T9" fmla="*/ 55 h 76"/>
                <a:gd name="T10" fmla="*/ 100 w 112"/>
                <a:gd name="T11" fmla="*/ 60 h 76"/>
                <a:gd name="T12" fmla="*/ 95 w 112"/>
                <a:gd name="T13" fmla="*/ 63 h 76"/>
                <a:gd name="T14" fmla="*/ 85 w 112"/>
                <a:gd name="T15" fmla="*/ 69 h 76"/>
                <a:gd name="T16" fmla="*/ 84 w 112"/>
                <a:gd name="T17" fmla="*/ 70 h 76"/>
                <a:gd name="T18" fmla="*/ 80 w 112"/>
                <a:gd name="T19" fmla="*/ 73 h 76"/>
                <a:gd name="T20" fmla="*/ 70 w 112"/>
                <a:gd name="T21" fmla="*/ 72 h 76"/>
                <a:gd name="T22" fmla="*/ 67 w 112"/>
                <a:gd name="T23" fmla="*/ 72 h 76"/>
                <a:gd name="T24" fmla="*/ 57 w 112"/>
                <a:gd name="T25" fmla="*/ 72 h 76"/>
                <a:gd name="T26" fmla="*/ 41 w 112"/>
                <a:gd name="T27" fmla="*/ 66 h 76"/>
                <a:gd name="T28" fmla="*/ 30 w 112"/>
                <a:gd name="T29" fmla="*/ 72 h 76"/>
                <a:gd name="T30" fmla="*/ 21 w 112"/>
                <a:gd name="T31" fmla="*/ 73 h 76"/>
                <a:gd name="T32" fmla="*/ 13 w 112"/>
                <a:gd name="T33" fmla="*/ 72 h 76"/>
                <a:gd name="T34" fmla="*/ 8 w 112"/>
                <a:gd name="T35" fmla="*/ 68 h 76"/>
                <a:gd name="T36" fmla="*/ 7 w 112"/>
                <a:gd name="T37" fmla="*/ 64 h 76"/>
                <a:gd name="T38" fmla="*/ 0 w 112"/>
                <a:gd name="T39" fmla="*/ 52 h 76"/>
                <a:gd name="T40" fmla="*/ 4 w 112"/>
                <a:gd name="T41" fmla="*/ 42 h 76"/>
                <a:gd name="T42" fmla="*/ 3 w 112"/>
                <a:gd name="T43" fmla="*/ 18 h 76"/>
                <a:gd name="T44" fmla="*/ 7 w 112"/>
                <a:gd name="T45" fmla="*/ 2 h 76"/>
                <a:gd name="T46" fmla="*/ 30 w 112"/>
                <a:gd name="T47" fmla="*/ 5 h 76"/>
                <a:gd name="T48" fmla="*/ 43 w 112"/>
                <a:gd name="T49" fmla="*/ 2 h 76"/>
                <a:gd name="T50" fmla="*/ 43 w 112"/>
                <a:gd name="T51" fmla="*/ 6 h 76"/>
                <a:gd name="T52" fmla="*/ 59 w 112"/>
                <a:gd name="T53" fmla="*/ 34 h 76"/>
                <a:gd name="T54" fmla="*/ 63 w 112"/>
                <a:gd name="T55" fmla="*/ 29 h 76"/>
                <a:gd name="T56" fmla="*/ 66 w 112"/>
                <a:gd name="T57" fmla="*/ 17 h 76"/>
                <a:gd name="T58" fmla="*/ 66 w 112"/>
                <a:gd name="T59" fmla="*/ 17 h 76"/>
                <a:gd name="T60" fmla="*/ 71 w 112"/>
                <a:gd name="T61" fmla="*/ 17 h 76"/>
                <a:gd name="T62" fmla="*/ 80 w 112"/>
                <a:gd name="T63" fmla="*/ 19 h 76"/>
                <a:gd name="T64" fmla="*/ 91 w 112"/>
                <a:gd name="T65" fmla="*/ 17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76"/>
                <a:gd name="T101" fmla="*/ 112 w 112"/>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76">
                  <a:moveTo>
                    <a:pt x="100" y="15"/>
                  </a:moveTo>
                  <a:lnTo>
                    <a:pt x="101" y="19"/>
                  </a:lnTo>
                  <a:lnTo>
                    <a:pt x="108" y="17"/>
                  </a:lnTo>
                  <a:lnTo>
                    <a:pt x="112" y="23"/>
                  </a:lnTo>
                  <a:lnTo>
                    <a:pt x="109" y="27"/>
                  </a:lnTo>
                  <a:lnTo>
                    <a:pt x="108" y="39"/>
                  </a:lnTo>
                  <a:lnTo>
                    <a:pt x="100" y="43"/>
                  </a:lnTo>
                  <a:lnTo>
                    <a:pt x="101" y="53"/>
                  </a:lnTo>
                  <a:lnTo>
                    <a:pt x="108" y="55"/>
                  </a:lnTo>
                  <a:lnTo>
                    <a:pt x="106" y="61"/>
                  </a:lnTo>
                  <a:lnTo>
                    <a:pt x="100" y="60"/>
                  </a:lnTo>
                  <a:lnTo>
                    <a:pt x="95" y="60"/>
                  </a:lnTo>
                  <a:lnTo>
                    <a:pt x="95" y="63"/>
                  </a:lnTo>
                  <a:lnTo>
                    <a:pt x="95" y="64"/>
                  </a:lnTo>
                  <a:lnTo>
                    <a:pt x="85" y="69"/>
                  </a:lnTo>
                  <a:lnTo>
                    <a:pt x="84" y="70"/>
                  </a:lnTo>
                  <a:lnTo>
                    <a:pt x="81" y="72"/>
                  </a:lnTo>
                  <a:lnTo>
                    <a:pt x="80" y="73"/>
                  </a:lnTo>
                  <a:lnTo>
                    <a:pt x="76" y="76"/>
                  </a:lnTo>
                  <a:lnTo>
                    <a:pt x="70" y="72"/>
                  </a:lnTo>
                  <a:lnTo>
                    <a:pt x="68" y="70"/>
                  </a:lnTo>
                  <a:lnTo>
                    <a:pt x="67" y="72"/>
                  </a:lnTo>
                  <a:lnTo>
                    <a:pt x="59" y="76"/>
                  </a:lnTo>
                  <a:lnTo>
                    <a:pt x="57" y="72"/>
                  </a:lnTo>
                  <a:lnTo>
                    <a:pt x="57" y="70"/>
                  </a:lnTo>
                  <a:lnTo>
                    <a:pt x="41" y="66"/>
                  </a:lnTo>
                  <a:lnTo>
                    <a:pt x="33" y="69"/>
                  </a:lnTo>
                  <a:lnTo>
                    <a:pt x="30" y="72"/>
                  </a:lnTo>
                  <a:lnTo>
                    <a:pt x="26" y="74"/>
                  </a:lnTo>
                  <a:lnTo>
                    <a:pt x="21" y="73"/>
                  </a:lnTo>
                  <a:lnTo>
                    <a:pt x="19" y="73"/>
                  </a:lnTo>
                  <a:lnTo>
                    <a:pt x="13" y="72"/>
                  </a:lnTo>
                  <a:lnTo>
                    <a:pt x="8" y="69"/>
                  </a:lnTo>
                  <a:lnTo>
                    <a:pt x="8" y="68"/>
                  </a:lnTo>
                  <a:lnTo>
                    <a:pt x="7" y="66"/>
                  </a:lnTo>
                  <a:lnTo>
                    <a:pt x="7" y="64"/>
                  </a:lnTo>
                  <a:lnTo>
                    <a:pt x="7" y="59"/>
                  </a:lnTo>
                  <a:lnTo>
                    <a:pt x="0" y="52"/>
                  </a:lnTo>
                  <a:lnTo>
                    <a:pt x="7" y="43"/>
                  </a:lnTo>
                  <a:lnTo>
                    <a:pt x="4" y="42"/>
                  </a:lnTo>
                  <a:lnTo>
                    <a:pt x="13" y="36"/>
                  </a:lnTo>
                  <a:lnTo>
                    <a:pt x="3" y="18"/>
                  </a:lnTo>
                  <a:lnTo>
                    <a:pt x="2" y="9"/>
                  </a:lnTo>
                  <a:lnTo>
                    <a:pt x="7" y="2"/>
                  </a:lnTo>
                  <a:lnTo>
                    <a:pt x="20" y="0"/>
                  </a:lnTo>
                  <a:lnTo>
                    <a:pt x="30" y="5"/>
                  </a:lnTo>
                  <a:lnTo>
                    <a:pt x="37" y="4"/>
                  </a:lnTo>
                  <a:lnTo>
                    <a:pt x="43" y="2"/>
                  </a:lnTo>
                  <a:lnTo>
                    <a:pt x="47" y="4"/>
                  </a:lnTo>
                  <a:lnTo>
                    <a:pt x="43" y="6"/>
                  </a:lnTo>
                  <a:lnTo>
                    <a:pt x="45" y="18"/>
                  </a:lnTo>
                  <a:lnTo>
                    <a:pt x="59" y="34"/>
                  </a:lnTo>
                  <a:lnTo>
                    <a:pt x="59" y="35"/>
                  </a:lnTo>
                  <a:lnTo>
                    <a:pt x="63" y="29"/>
                  </a:lnTo>
                  <a:lnTo>
                    <a:pt x="66" y="26"/>
                  </a:lnTo>
                  <a:lnTo>
                    <a:pt x="66" y="17"/>
                  </a:lnTo>
                  <a:lnTo>
                    <a:pt x="64" y="17"/>
                  </a:lnTo>
                  <a:lnTo>
                    <a:pt x="66" y="17"/>
                  </a:lnTo>
                  <a:lnTo>
                    <a:pt x="68" y="17"/>
                  </a:lnTo>
                  <a:lnTo>
                    <a:pt x="71" y="17"/>
                  </a:lnTo>
                  <a:lnTo>
                    <a:pt x="79" y="14"/>
                  </a:lnTo>
                  <a:lnTo>
                    <a:pt x="80" y="19"/>
                  </a:lnTo>
                  <a:lnTo>
                    <a:pt x="89" y="22"/>
                  </a:lnTo>
                  <a:lnTo>
                    <a:pt x="91" y="17"/>
                  </a:lnTo>
                  <a:lnTo>
                    <a:pt x="100" y="1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22" name="Freeform 135"/>
            <p:cNvSpPr>
              <a:spLocks/>
            </p:cNvSpPr>
            <p:nvPr/>
          </p:nvSpPr>
          <p:spPr bwMode="auto">
            <a:xfrm>
              <a:off x="3168553" y="5621015"/>
              <a:ext cx="142040" cy="195358"/>
            </a:xfrm>
            <a:custGeom>
              <a:avLst/>
              <a:gdLst>
                <a:gd name="T0" fmla="*/ 72 w 89"/>
                <a:gd name="T1" fmla="*/ 76 h 123"/>
                <a:gd name="T2" fmla="*/ 76 w 89"/>
                <a:gd name="T3" fmla="*/ 85 h 123"/>
                <a:gd name="T4" fmla="*/ 86 w 89"/>
                <a:gd name="T5" fmla="*/ 87 h 123"/>
                <a:gd name="T6" fmla="*/ 89 w 89"/>
                <a:gd name="T7" fmla="*/ 92 h 123"/>
                <a:gd name="T8" fmla="*/ 89 w 89"/>
                <a:gd name="T9" fmla="*/ 93 h 123"/>
                <a:gd name="T10" fmla="*/ 88 w 89"/>
                <a:gd name="T11" fmla="*/ 98 h 123"/>
                <a:gd name="T12" fmla="*/ 82 w 89"/>
                <a:gd name="T13" fmla="*/ 101 h 123"/>
                <a:gd name="T14" fmla="*/ 82 w 89"/>
                <a:gd name="T15" fmla="*/ 102 h 123"/>
                <a:gd name="T16" fmla="*/ 79 w 89"/>
                <a:gd name="T17" fmla="*/ 102 h 123"/>
                <a:gd name="T18" fmla="*/ 78 w 89"/>
                <a:gd name="T19" fmla="*/ 102 h 123"/>
                <a:gd name="T20" fmla="*/ 76 w 89"/>
                <a:gd name="T21" fmla="*/ 102 h 123"/>
                <a:gd name="T22" fmla="*/ 76 w 89"/>
                <a:gd name="T23" fmla="*/ 102 h 123"/>
                <a:gd name="T24" fmla="*/ 74 w 89"/>
                <a:gd name="T25" fmla="*/ 111 h 123"/>
                <a:gd name="T26" fmla="*/ 76 w 89"/>
                <a:gd name="T27" fmla="*/ 113 h 123"/>
                <a:gd name="T28" fmla="*/ 82 w 89"/>
                <a:gd name="T29" fmla="*/ 114 h 123"/>
                <a:gd name="T30" fmla="*/ 79 w 89"/>
                <a:gd name="T31" fmla="*/ 119 h 123"/>
                <a:gd name="T32" fmla="*/ 82 w 89"/>
                <a:gd name="T33" fmla="*/ 123 h 123"/>
                <a:gd name="T34" fmla="*/ 72 w 89"/>
                <a:gd name="T35" fmla="*/ 121 h 123"/>
                <a:gd name="T36" fmla="*/ 69 w 89"/>
                <a:gd name="T37" fmla="*/ 114 h 123"/>
                <a:gd name="T38" fmla="*/ 66 w 89"/>
                <a:gd name="T39" fmla="*/ 113 h 123"/>
                <a:gd name="T40" fmla="*/ 65 w 89"/>
                <a:gd name="T41" fmla="*/ 110 h 123"/>
                <a:gd name="T42" fmla="*/ 63 w 89"/>
                <a:gd name="T43" fmla="*/ 113 h 123"/>
                <a:gd name="T44" fmla="*/ 62 w 89"/>
                <a:gd name="T45" fmla="*/ 114 h 123"/>
                <a:gd name="T46" fmla="*/ 49 w 89"/>
                <a:gd name="T47" fmla="*/ 115 h 123"/>
                <a:gd name="T48" fmla="*/ 49 w 89"/>
                <a:gd name="T49" fmla="*/ 113 h 123"/>
                <a:gd name="T50" fmla="*/ 48 w 89"/>
                <a:gd name="T51" fmla="*/ 93 h 123"/>
                <a:gd name="T52" fmla="*/ 41 w 89"/>
                <a:gd name="T53" fmla="*/ 93 h 123"/>
                <a:gd name="T54" fmla="*/ 40 w 89"/>
                <a:gd name="T55" fmla="*/ 93 h 123"/>
                <a:gd name="T56" fmla="*/ 31 w 89"/>
                <a:gd name="T57" fmla="*/ 73 h 123"/>
                <a:gd name="T58" fmla="*/ 17 w 89"/>
                <a:gd name="T59" fmla="*/ 68 h 123"/>
                <a:gd name="T60" fmla="*/ 17 w 89"/>
                <a:gd name="T61" fmla="*/ 62 h 123"/>
                <a:gd name="T62" fmla="*/ 10 w 89"/>
                <a:gd name="T63" fmla="*/ 58 h 123"/>
                <a:gd name="T64" fmla="*/ 3 w 89"/>
                <a:gd name="T65" fmla="*/ 60 h 123"/>
                <a:gd name="T66" fmla="*/ 2 w 89"/>
                <a:gd name="T67" fmla="*/ 56 h 123"/>
                <a:gd name="T68" fmla="*/ 3 w 89"/>
                <a:gd name="T69" fmla="*/ 52 h 123"/>
                <a:gd name="T70" fmla="*/ 7 w 89"/>
                <a:gd name="T71" fmla="*/ 50 h 123"/>
                <a:gd name="T72" fmla="*/ 4 w 89"/>
                <a:gd name="T73" fmla="*/ 47 h 123"/>
                <a:gd name="T74" fmla="*/ 6 w 89"/>
                <a:gd name="T75" fmla="*/ 46 h 123"/>
                <a:gd name="T76" fmla="*/ 3 w 89"/>
                <a:gd name="T77" fmla="*/ 37 h 123"/>
                <a:gd name="T78" fmla="*/ 0 w 89"/>
                <a:gd name="T79" fmla="*/ 29 h 123"/>
                <a:gd name="T80" fmla="*/ 4 w 89"/>
                <a:gd name="T81" fmla="*/ 26 h 123"/>
                <a:gd name="T82" fmla="*/ 4 w 89"/>
                <a:gd name="T83" fmla="*/ 26 h 123"/>
                <a:gd name="T84" fmla="*/ 3 w 89"/>
                <a:gd name="T85" fmla="*/ 24 h 123"/>
                <a:gd name="T86" fmla="*/ 0 w 89"/>
                <a:gd name="T87" fmla="*/ 18 h 123"/>
                <a:gd name="T88" fmla="*/ 3 w 89"/>
                <a:gd name="T89" fmla="*/ 16 h 123"/>
                <a:gd name="T90" fmla="*/ 6 w 89"/>
                <a:gd name="T91" fmla="*/ 13 h 123"/>
                <a:gd name="T92" fmla="*/ 10 w 89"/>
                <a:gd name="T93" fmla="*/ 13 h 123"/>
                <a:gd name="T94" fmla="*/ 12 w 89"/>
                <a:gd name="T95" fmla="*/ 13 h 123"/>
                <a:gd name="T96" fmla="*/ 15 w 89"/>
                <a:gd name="T97" fmla="*/ 3 h 123"/>
                <a:gd name="T98" fmla="*/ 24 w 89"/>
                <a:gd name="T99" fmla="*/ 0 h 123"/>
                <a:gd name="T100" fmla="*/ 34 w 89"/>
                <a:gd name="T101" fmla="*/ 11 h 123"/>
                <a:gd name="T102" fmla="*/ 32 w 89"/>
                <a:gd name="T103" fmla="*/ 18 h 123"/>
                <a:gd name="T104" fmla="*/ 33 w 89"/>
                <a:gd name="T105" fmla="*/ 21 h 123"/>
                <a:gd name="T106" fmla="*/ 41 w 89"/>
                <a:gd name="T107" fmla="*/ 50 h 123"/>
                <a:gd name="T108" fmla="*/ 46 w 89"/>
                <a:gd name="T109" fmla="*/ 54 h 123"/>
                <a:gd name="T110" fmla="*/ 48 w 89"/>
                <a:gd name="T111" fmla="*/ 58 h 123"/>
                <a:gd name="T112" fmla="*/ 48 w 89"/>
                <a:gd name="T113" fmla="*/ 58 h 123"/>
                <a:gd name="T114" fmla="*/ 62 w 89"/>
                <a:gd name="T115" fmla="*/ 60 h 123"/>
                <a:gd name="T116" fmla="*/ 63 w 89"/>
                <a:gd name="T117" fmla="*/ 62 h 123"/>
                <a:gd name="T118" fmla="*/ 70 w 89"/>
                <a:gd name="T119" fmla="*/ 71 h 123"/>
                <a:gd name="T120" fmla="*/ 71 w 89"/>
                <a:gd name="T121" fmla="*/ 73 h 123"/>
                <a:gd name="T122" fmla="*/ 72 w 89"/>
                <a:gd name="T123" fmla="*/ 75 h 123"/>
                <a:gd name="T124" fmla="*/ 72 w 89"/>
                <a:gd name="T125" fmla="*/ 76 h 1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123"/>
                <a:gd name="T191" fmla="*/ 89 w 89"/>
                <a:gd name="T192" fmla="*/ 123 h 1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123">
                  <a:moveTo>
                    <a:pt x="72" y="76"/>
                  </a:moveTo>
                  <a:lnTo>
                    <a:pt x="76" y="85"/>
                  </a:lnTo>
                  <a:lnTo>
                    <a:pt x="86" y="87"/>
                  </a:lnTo>
                  <a:lnTo>
                    <a:pt x="89" y="92"/>
                  </a:lnTo>
                  <a:lnTo>
                    <a:pt x="89" y="93"/>
                  </a:lnTo>
                  <a:lnTo>
                    <a:pt x="88" y="98"/>
                  </a:lnTo>
                  <a:lnTo>
                    <a:pt x="82" y="101"/>
                  </a:lnTo>
                  <a:lnTo>
                    <a:pt x="82" y="102"/>
                  </a:lnTo>
                  <a:lnTo>
                    <a:pt x="79" y="102"/>
                  </a:lnTo>
                  <a:lnTo>
                    <a:pt x="78" y="102"/>
                  </a:lnTo>
                  <a:lnTo>
                    <a:pt x="76" y="102"/>
                  </a:lnTo>
                  <a:lnTo>
                    <a:pt x="74" y="111"/>
                  </a:lnTo>
                  <a:lnTo>
                    <a:pt x="76" y="113"/>
                  </a:lnTo>
                  <a:lnTo>
                    <a:pt x="82" y="114"/>
                  </a:lnTo>
                  <a:lnTo>
                    <a:pt x="79" y="119"/>
                  </a:lnTo>
                  <a:lnTo>
                    <a:pt x="82" y="123"/>
                  </a:lnTo>
                  <a:lnTo>
                    <a:pt x="72" y="121"/>
                  </a:lnTo>
                  <a:lnTo>
                    <a:pt x="69" y="114"/>
                  </a:lnTo>
                  <a:lnTo>
                    <a:pt x="66" y="113"/>
                  </a:lnTo>
                  <a:lnTo>
                    <a:pt x="65" y="110"/>
                  </a:lnTo>
                  <a:lnTo>
                    <a:pt x="63" y="113"/>
                  </a:lnTo>
                  <a:lnTo>
                    <a:pt x="62" y="114"/>
                  </a:lnTo>
                  <a:lnTo>
                    <a:pt x="49" y="115"/>
                  </a:lnTo>
                  <a:lnTo>
                    <a:pt x="49" y="113"/>
                  </a:lnTo>
                  <a:lnTo>
                    <a:pt x="48" y="93"/>
                  </a:lnTo>
                  <a:lnTo>
                    <a:pt x="41" y="93"/>
                  </a:lnTo>
                  <a:lnTo>
                    <a:pt x="40" y="93"/>
                  </a:lnTo>
                  <a:lnTo>
                    <a:pt x="31" y="73"/>
                  </a:lnTo>
                  <a:lnTo>
                    <a:pt x="17" y="68"/>
                  </a:lnTo>
                  <a:lnTo>
                    <a:pt x="17" y="62"/>
                  </a:lnTo>
                  <a:lnTo>
                    <a:pt x="10" y="58"/>
                  </a:lnTo>
                  <a:lnTo>
                    <a:pt x="3" y="60"/>
                  </a:lnTo>
                  <a:lnTo>
                    <a:pt x="2" y="56"/>
                  </a:lnTo>
                  <a:lnTo>
                    <a:pt x="3" y="52"/>
                  </a:lnTo>
                  <a:lnTo>
                    <a:pt x="7" y="50"/>
                  </a:lnTo>
                  <a:lnTo>
                    <a:pt x="4" y="47"/>
                  </a:lnTo>
                  <a:lnTo>
                    <a:pt x="6" y="46"/>
                  </a:lnTo>
                  <a:lnTo>
                    <a:pt x="3" y="37"/>
                  </a:lnTo>
                  <a:lnTo>
                    <a:pt x="0" y="29"/>
                  </a:lnTo>
                  <a:lnTo>
                    <a:pt x="4" y="26"/>
                  </a:lnTo>
                  <a:lnTo>
                    <a:pt x="3" y="24"/>
                  </a:lnTo>
                  <a:lnTo>
                    <a:pt x="0" y="18"/>
                  </a:lnTo>
                  <a:lnTo>
                    <a:pt x="3" y="16"/>
                  </a:lnTo>
                  <a:lnTo>
                    <a:pt x="6" y="13"/>
                  </a:lnTo>
                  <a:lnTo>
                    <a:pt x="10" y="13"/>
                  </a:lnTo>
                  <a:lnTo>
                    <a:pt x="12" y="13"/>
                  </a:lnTo>
                  <a:lnTo>
                    <a:pt x="15" y="3"/>
                  </a:lnTo>
                  <a:lnTo>
                    <a:pt x="24" y="0"/>
                  </a:lnTo>
                  <a:lnTo>
                    <a:pt x="34" y="11"/>
                  </a:lnTo>
                  <a:lnTo>
                    <a:pt x="32" y="18"/>
                  </a:lnTo>
                  <a:lnTo>
                    <a:pt x="33" y="21"/>
                  </a:lnTo>
                  <a:lnTo>
                    <a:pt x="41" y="50"/>
                  </a:lnTo>
                  <a:lnTo>
                    <a:pt x="46" y="54"/>
                  </a:lnTo>
                  <a:lnTo>
                    <a:pt x="48" y="58"/>
                  </a:lnTo>
                  <a:lnTo>
                    <a:pt x="62" y="60"/>
                  </a:lnTo>
                  <a:lnTo>
                    <a:pt x="63" y="62"/>
                  </a:lnTo>
                  <a:lnTo>
                    <a:pt x="70" y="71"/>
                  </a:lnTo>
                  <a:lnTo>
                    <a:pt x="71" y="73"/>
                  </a:lnTo>
                  <a:lnTo>
                    <a:pt x="72" y="75"/>
                  </a:lnTo>
                  <a:lnTo>
                    <a:pt x="72" y="7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23" name="Freeform 136"/>
            <p:cNvSpPr>
              <a:spLocks/>
            </p:cNvSpPr>
            <p:nvPr/>
          </p:nvSpPr>
          <p:spPr bwMode="auto">
            <a:xfrm>
              <a:off x="3218531" y="6017158"/>
              <a:ext cx="86801" cy="94967"/>
            </a:xfrm>
            <a:custGeom>
              <a:avLst/>
              <a:gdLst>
                <a:gd name="T0" fmla="*/ 55 w 55"/>
                <a:gd name="T1" fmla="*/ 25 h 60"/>
                <a:gd name="T2" fmla="*/ 55 w 55"/>
                <a:gd name="T3" fmla="*/ 34 h 60"/>
                <a:gd name="T4" fmla="*/ 47 w 55"/>
                <a:gd name="T5" fmla="*/ 45 h 60"/>
                <a:gd name="T6" fmla="*/ 43 w 55"/>
                <a:gd name="T7" fmla="*/ 50 h 60"/>
                <a:gd name="T8" fmla="*/ 31 w 55"/>
                <a:gd name="T9" fmla="*/ 47 h 60"/>
                <a:gd name="T10" fmla="*/ 26 w 55"/>
                <a:gd name="T11" fmla="*/ 60 h 60"/>
                <a:gd name="T12" fmla="*/ 17 w 55"/>
                <a:gd name="T13" fmla="*/ 56 h 60"/>
                <a:gd name="T14" fmla="*/ 15 w 55"/>
                <a:gd name="T15" fmla="*/ 55 h 60"/>
                <a:gd name="T16" fmla="*/ 13 w 55"/>
                <a:gd name="T17" fmla="*/ 46 h 60"/>
                <a:gd name="T18" fmla="*/ 11 w 55"/>
                <a:gd name="T19" fmla="*/ 43 h 60"/>
                <a:gd name="T20" fmla="*/ 3 w 55"/>
                <a:gd name="T21" fmla="*/ 42 h 60"/>
                <a:gd name="T22" fmla="*/ 0 w 55"/>
                <a:gd name="T23" fmla="*/ 32 h 60"/>
                <a:gd name="T24" fmla="*/ 9 w 55"/>
                <a:gd name="T25" fmla="*/ 16 h 60"/>
                <a:gd name="T26" fmla="*/ 19 w 55"/>
                <a:gd name="T27" fmla="*/ 9 h 60"/>
                <a:gd name="T28" fmla="*/ 26 w 55"/>
                <a:gd name="T29" fmla="*/ 7 h 60"/>
                <a:gd name="T30" fmla="*/ 27 w 55"/>
                <a:gd name="T31" fmla="*/ 1 h 60"/>
                <a:gd name="T32" fmla="*/ 30 w 55"/>
                <a:gd name="T33" fmla="*/ 0 h 60"/>
                <a:gd name="T34" fmla="*/ 44 w 55"/>
                <a:gd name="T35" fmla="*/ 8 h 60"/>
                <a:gd name="T36" fmla="*/ 53 w 55"/>
                <a:gd name="T37" fmla="*/ 17 h 60"/>
                <a:gd name="T38" fmla="*/ 52 w 55"/>
                <a:gd name="T39" fmla="*/ 21 h 60"/>
                <a:gd name="T40" fmla="*/ 55 w 55"/>
                <a:gd name="T41" fmla="*/ 24 h 60"/>
                <a:gd name="T42" fmla="*/ 55 w 55"/>
                <a:gd name="T43" fmla="*/ 25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60"/>
                <a:gd name="T68" fmla="*/ 55 w 55"/>
                <a:gd name="T69" fmla="*/ 60 h 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60">
                  <a:moveTo>
                    <a:pt x="55" y="25"/>
                  </a:moveTo>
                  <a:lnTo>
                    <a:pt x="55" y="34"/>
                  </a:lnTo>
                  <a:lnTo>
                    <a:pt x="47" y="45"/>
                  </a:lnTo>
                  <a:lnTo>
                    <a:pt x="43" y="50"/>
                  </a:lnTo>
                  <a:lnTo>
                    <a:pt x="31" y="47"/>
                  </a:lnTo>
                  <a:lnTo>
                    <a:pt x="26" y="60"/>
                  </a:lnTo>
                  <a:lnTo>
                    <a:pt x="17" y="56"/>
                  </a:lnTo>
                  <a:lnTo>
                    <a:pt x="15" y="55"/>
                  </a:lnTo>
                  <a:lnTo>
                    <a:pt x="13" y="46"/>
                  </a:lnTo>
                  <a:lnTo>
                    <a:pt x="11" y="43"/>
                  </a:lnTo>
                  <a:lnTo>
                    <a:pt x="3" y="42"/>
                  </a:lnTo>
                  <a:lnTo>
                    <a:pt x="0" y="32"/>
                  </a:lnTo>
                  <a:lnTo>
                    <a:pt x="9" y="16"/>
                  </a:lnTo>
                  <a:lnTo>
                    <a:pt x="19" y="9"/>
                  </a:lnTo>
                  <a:lnTo>
                    <a:pt x="26" y="7"/>
                  </a:lnTo>
                  <a:lnTo>
                    <a:pt x="27" y="1"/>
                  </a:lnTo>
                  <a:lnTo>
                    <a:pt x="30" y="0"/>
                  </a:lnTo>
                  <a:lnTo>
                    <a:pt x="44" y="8"/>
                  </a:lnTo>
                  <a:lnTo>
                    <a:pt x="53" y="17"/>
                  </a:lnTo>
                  <a:lnTo>
                    <a:pt x="52" y="21"/>
                  </a:lnTo>
                  <a:lnTo>
                    <a:pt x="55" y="24"/>
                  </a:lnTo>
                  <a:lnTo>
                    <a:pt x="55" y="2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24" name="Freeform 137"/>
            <p:cNvSpPr>
              <a:spLocks/>
            </p:cNvSpPr>
            <p:nvPr/>
          </p:nvSpPr>
          <p:spPr bwMode="auto">
            <a:xfrm>
              <a:off x="3255356" y="5968319"/>
              <a:ext cx="92062" cy="97679"/>
            </a:xfrm>
            <a:custGeom>
              <a:avLst/>
              <a:gdLst>
                <a:gd name="T0" fmla="*/ 54 w 58"/>
                <a:gd name="T1" fmla="*/ 31 h 61"/>
                <a:gd name="T2" fmla="*/ 55 w 58"/>
                <a:gd name="T3" fmla="*/ 34 h 61"/>
                <a:gd name="T4" fmla="*/ 58 w 58"/>
                <a:gd name="T5" fmla="*/ 46 h 61"/>
                <a:gd name="T6" fmla="*/ 47 w 58"/>
                <a:gd name="T7" fmla="*/ 53 h 61"/>
                <a:gd name="T8" fmla="*/ 42 w 58"/>
                <a:gd name="T9" fmla="*/ 53 h 61"/>
                <a:gd name="T10" fmla="*/ 35 w 58"/>
                <a:gd name="T11" fmla="*/ 60 h 61"/>
                <a:gd name="T12" fmla="*/ 34 w 58"/>
                <a:gd name="T13" fmla="*/ 61 h 61"/>
                <a:gd name="T14" fmla="*/ 32 w 58"/>
                <a:gd name="T15" fmla="*/ 56 h 61"/>
                <a:gd name="T16" fmla="*/ 32 w 58"/>
                <a:gd name="T17" fmla="*/ 55 h 61"/>
                <a:gd name="T18" fmla="*/ 29 w 58"/>
                <a:gd name="T19" fmla="*/ 52 h 61"/>
                <a:gd name="T20" fmla="*/ 30 w 58"/>
                <a:gd name="T21" fmla="*/ 48 h 61"/>
                <a:gd name="T22" fmla="*/ 21 w 58"/>
                <a:gd name="T23" fmla="*/ 39 h 61"/>
                <a:gd name="T24" fmla="*/ 7 w 58"/>
                <a:gd name="T25" fmla="*/ 31 h 61"/>
                <a:gd name="T26" fmla="*/ 4 w 58"/>
                <a:gd name="T27" fmla="*/ 32 h 61"/>
                <a:gd name="T28" fmla="*/ 9 w 58"/>
                <a:gd name="T29" fmla="*/ 19 h 61"/>
                <a:gd name="T30" fmla="*/ 0 w 58"/>
                <a:gd name="T31" fmla="*/ 12 h 61"/>
                <a:gd name="T32" fmla="*/ 12 w 58"/>
                <a:gd name="T33" fmla="*/ 0 h 61"/>
                <a:gd name="T34" fmla="*/ 34 w 58"/>
                <a:gd name="T35" fmla="*/ 1 h 61"/>
                <a:gd name="T36" fmla="*/ 38 w 58"/>
                <a:gd name="T37" fmla="*/ 17 h 61"/>
                <a:gd name="T38" fmla="*/ 46 w 58"/>
                <a:gd name="T39" fmla="*/ 23 h 61"/>
                <a:gd name="T40" fmla="*/ 54 w 58"/>
                <a:gd name="T41" fmla="*/ 31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61"/>
                <a:gd name="T65" fmla="*/ 58 w 58"/>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61">
                  <a:moveTo>
                    <a:pt x="54" y="31"/>
                  </a:moveTo>
                  <a:lnTo>
                    <a:pt x="55" y="34"/>
                  </a:lnTo>
                  <a:lnTo>
                    <a:pt x="58" y="46"/>
                  </a:lnTo>
                  <a:lnTo>
                    <a:pt x="47" y="53"/>
                  </a:lnTo>
                  <a:lnTo>
                    <a:pt x="42" y="53"/>
                  </a:lnTo>
                  <a:lnTo>
                    <a:pt x="35" y="60"/>
                  </a:lnTo>
                  <a:lnTo>
                    <a:pt x="34" y="61"/>
                  </a:lnTo>
                  <a:lnTo>
                    <a:pt x="32" y="56"/>
                  </a:lnTo>
                  <a:lnTo>
                    <a:pt x="32" y="55"/>
                  </a:lnTo>
                  <a:lnTo>
                    <a:pt x="29" y="52"/>
                  </a:lnTo>
                  <a:lnTo>
                    <a:pt x="30" y="48"/>
                  </a:lnTo>
                  <a:lnTo>
                    <a:pt x="21" y="39"/>
                  </a:lnTo>
                  <a:lnTo>
                    <a:pt x="7" y="31"/>
                  </a:lnTo>
                  <a:lnTo>
                    <a:pt x="4" y="32"/>
                  </a:lnTo>
                  <a:lnTo>
                    <a:pt x="9" y="19"/>
                  </a:lnTo>
                  <a:lnTo>
                    <a:pt x="0" y="12"/>
                  </a:lnTo>
                  <a:lnTo>
                    <a:pt x="12" y="0"/>
                  </a:lnTo>
                  <a:lnTo>
                    <a:pt x="34" y="1"/>
                  </a:lnTo>
                  <a:lnTo>
                    <a:pt x="38" y="17"/>
                  </a:lnTo>
                  <a:lnTo>
                    <a:pt x="46" y="23"/>
                  </a:lnTo>
                  <a:lnTo>
                    <a:pt x="54" y="3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25" name="Freeform 138"/>
            <p:cNvSpPr>
              <a:spLocks/>
            </p:cNvSpPr>
            <p:nvPr/>
          </p:nvSpPr>
          <p:spPr bwMode="auto">
            <a:xfrm>
              <a:off x="3447373" y="5800093"/>
              <a:ext cx="60499" cy="97679"/>
            </a:xfrm>
            <a:custGeom>
              <a:avLst/>
              <a:gdLst>
                <a:gd name="T0" fmla="*/ 27 w 37"/>
                <a:gd name="T1" fmla="*/ 5 h 61"/>
                <a:gd name="T2" fmla="*/ 27 w 37"/>
                <a:gd name="T3" fmla="*/ 21 h 61"/>
                <a:gd name="T4" fmla="*/ 23 w 37"/>
                <a:gd name="T5" fmla="*/ 27 h 61"/>
                <a:gd name="T6" fmla="*/ 29 w 37"/>
                <a:gd name="T7" fmla="*/ 36 h 61"/>
                <a:gd name="T8" fmla="*/ 35 w 37"/>
                <a:gd name="T9" fmla="*/ 47 h 61"/>
                <a:gd name="T10" fmla="*/ 37 w 37"/>
                <a:gd name="T11" fmla="*/ 61 h 61"/>
                <a:gd name="T12" fmla="*/ 23 w 37"/>
                <a:gd name="T13" fmla="*/ 60 h 61"/>
                <a:gd name="T14" fmla="*/ 18 w 37"/>
                <a:gd name="T15" fmla="*/ 52 h 61"/>
                <a:gd name="T16" fmla="*/ 16 w 37"/>
                <a:gd name="T17" fmla="*/ 47 h 61"/>
                <a:gd name="T18" fmla="*/ 13 w 37"/>
                <a:gd name="T19" fmla="*/ 44 h 61"/>
                <a:gd name="T20" fmla="*/ 9 w 37"/>
                <a:gd name="T21" fmla="*/ 42 h 61"/>
                <a:gd name="T22" fmla="*/ 6 w 37"/>
                <a:gd name="T23" fmla="*/ 39 h 61"/>
                <a:gd name="T24" fmla="*/ 0 w 37"/>
                <a:gd name="T25" fmla="*/ 25 h 61"/>
                <a:gd name="T26" fmla="*/ 0 w 37"/>
                <a:gd name="T27" fmla="*/ 19 h 61"/>
                <a:gd name="T28" fmla="*/ 8 w 37"/>
                <a:gd name="T29" fmla="*/ 19 h 61"/>
                <a:gd name="T30" fmla="*/ 9 w 37"/>
                <a:gd name="T31" fmla="*/ 13 h 61"/>
                <a:gd name="T32" fmla="*/ 5 w 37"/>
                <a:gd name="T33" fmla="*/ 4 h 61"/>
                <a:gd name="T34" fmla="*/ 8 w 37"/>
                <a:gd name="T35" fmla="*/ 0 h 61"/>
                <a:gd name="T36" fmla="*/ 12 w 37"/>
                <a:gd name="T37" fmla="*/ 5 h 61"/>
                <a:gd name="T38" fmla="*/ 18 w 37"/>
                <a:gd name="T39" fmla="*/ 5 h 61"/>
                <a:gd name="T40" fmla="*/ 27 w 37"/>
                <a:gd name="T41" fmla="*/ 5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61"/>
                <a:gd name="T65" fmla="*/ 37 w 37"/>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61">
                  <a:moveTo>
                    <a:pt x="27" y="5"/>
                  </a:moveTo>
                  <a:lnTo>
                    <a:pt x="27" y="21"/>
                  </a:lnTo>
                  <a:lnTo>
                    <a:pt x="23" y="27"/>
                  </a:lnTo>
                  <a:lnTo>
                    <a:pt x="29" y="36"/>
                  </a:lnTo>
                  <a:lnTo>
                    <a:pt x="35" y="47"/>
                  </a:lnTo>
                  <a:lnTo>
                    <a:pt x="37" y="61"/>
                  </a:lnTo>
                  <a:lnTo>
                    <a:pt x="23" y="60"/>
                  </a:lnTo>
                  <a:lnTo>
                    <a:pt x="18" y="52"/>
                  </a:lnTo>
                  <a:lnTo>
                    <a:pt x="16" y="47"/>
                  </a:lnTo>
                  <a:lnTo>
                    <a:pt x="13" y="44"/>
                  </a:lnTo>
                  <a:lnTo>
                    <a:pt x="9" y="42"/>
                  </a:lnTo>
                  <a:lnTo>
                    <a:pt x="6" y="39"/>
                  </a:lnTo>
                  <a:lnTo>
                    <a:pt x="0" y="25"/>
                  </a:lnTo>
                  <a:lnTo>
                    <a:pt x="0" y="19"/>
                  </a:lnTo>
                  <a:lnTo>
                    <a:pt x="8" y="19"/>
                  </a:lnTo>
                  <a:lnTo>
                    <a:pt x="9" y="13"/>
                  </a:lnTo>
                  <a:lnTo>
                    <a:pt x="5" y="4"/>
                  </a:lnTo>
                  <a:lnTo>
                    <a:pt x="8" y="0"/>
                  </a:lnTo>
                  <a:lnTo>
                    <a:pt x="12" y="5"/>
                  </a:lnTo>
                  <a:lnTo>
                    <a:pt x="18" y="5"/>
                  </a:lnTo>
                  <a:lnTo>
                    <a:pt x="27" y="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26" name="Freeform 139"/>
            <p:cNvSpPr>
              <a:spLocks/>
            </p:cNvSpPr>
            <p:nvPr/>
          </p:nvSpPr>
          <p:spPr bwMode="auto">
            <a:xfrm>
              <a:off x="3286921" y="5740401"/>
              <a:ext cx="78911" cy="81399"/>
            </a:xfrm>
            <a:custGeom>
              <a:avLst/>
              <a:gdLst>
                <a:gd name="T0" fmla="*/ 51 w 51"/>
                <a:gd name="T1" fmla="*/ 16 h 50"/>
                <a:gd name="T2" fmla="*/ 51 w 51"/>
                <a:gd name="T3" fmla="*/ 22 h 50"/>
                <a:gd name="T4" fmla="*/ 48 w 51"/>
                <a:gd name="T5" fmla="*/ 20 h 50"/>
                <a:gd name="T6" fmla="*/ 47 w 51"/>
                <a:gd name="T7" fmla="*/ 22 h 50"/>
                <a:gd name="T8" fmla="*/ 44 w 51"/>
                <a:gd name="T9" fmla="*/ 29 h 50"/>
                <a:gd name="T10" fmla="*/ 42 w 51"/>
                <a:gd name="T11" fmla="*/ 33 h 50"/>
                <a:gd name="T12" fmla="*/ 40 w 51"/>
                <a:gd name="T13" fmla="*/ 35 h 50"/>
                <a:gd name="T14" fmla="*/ 40 w 51"/>
                <a:gd name="T15" fmla="*/ 37 h 50"/>
                <a:gd name="T16" fmla="*/ 39 w 51"/>
                <a:gd name="T17" fmla="*/ 38 h 50"/>
                <a:gd name="T18" fmla="*/ 39 w 51"/>
                <a:gd name="T19" fmla="*/ 38 h 50"/>
                <a:gd name="T20" fmla="*/ 38 w 51"/>
                <a:gd name="T21" fmla="*/ 42 h 50"/>
                <a:gd name="T22" fmla="*/ 32 w 51"/>
                <a:gd name="T23" fmla="*/ 41 h 50"/>
                <a:gd name="T24" fmla="*/ 31 w 51"/>
                <a:gd name="T25" fmla="*/ 42 h 50"/>
                <a:gd name="T26" fmla="*/ 25 w 51"/>
                <a:gd name="T27" fmla="*/ 47 h 50"/>
                <a:gd name="T28" fmla="*/ 22 w 51"/>
                <a:gd name="T29" fmla="*/ 45 h 50"/>
                <a:gd name="T30" fmla="*/ 10 w 51"/>
                <a:gd name="T31" fmla="*/ 50 h 50"/>
                <a:gd name="T32" fmla="*/ 8 w 51"/>
                <a:gd name="T33" fmla="*/ 47 h 50"/>
                <a:gd name="T34" fmla="*/ 5 w 51"/>
                <a:gd name="T35" fmla="*/ 43 h 50"/>
                <a:gd name="T36" fmla="*/ 8 w 51"/>
                <a:gd name="T37" fmla="*/ 38 h 50"/>
                <a:gd name="T38" fmla="*/ 2 w 51"/>
                <a:gd name="T39" fmla="*/ 37 h 50"/>
                <a:gd name="T40" fmla="*/ 0 w 51"/>
                <a:gd name="T41" fmla="*/ 35 h 50"/>
                <a:gd name="T42" fmla="*/ 2 w 51"/>
                <a:gd name="T43" fmla="*/ 26 h 50"/>
                <a:gd name="T44" fmla="*/ 2 w 51"/>
                <a:gd name="T45" fmla="*/ 26 h 50"/>
                <a:gd name="T46" fmla="*/ 4 w 51"/>
                <a:gd name="T47" fmla="*/ 26 h 50"/>
                <a:gd name="T48" fmla="*/ 5 w 51"/>
                <a:gd name="T49" fmla="*/ 26 h 50"/>
                <a:gd name="T50" fmla="*/ 8 w 51"/>
                <a:gd name="T51" fmla="*/ 26 h 50"/>
                <a:gd name="T52" fmla="*/ 8 w 51"/>
                <a:gd name="T53" fmla="*/ 25 h 50"/>
                <a:gd name="T54" fmla="*/ 14 w 51"/>
                <a:gd name="T55" fmla="*/ 22 h 50"/>
                <a:gd name="T56" fmla="*/ 15 w 51"/>
                <a:gd name="T57" fmla="*/ 17 h 50"/>
                <a:gd name="T58" fmla="*/ 15 w 51"/>
                <a:gd name="T59" fmla="*/ 16 h 50"/>
                <a:gd name="T60" fmla="*/ 12 w 51"/>
                <a:gd name="T61" fmla="*/ 11 h 50"/>
                <a:gd name="T62" fmla="*/ 22 w 51"/>
                <a:gd name="T63" fmla="*/ 8 h 50"/>
                <a:gd name="T64" fmla="*/ 26 w 51"/>
                <a:gd name="T65" fmla="*/ 7 h 50"/>
                <a:gd name="T66" fmla="*/ 31 w 51"/>
                <a:gd name="T67" fmla="*/ 0 h 50"/>
                <a:gd name="T68" fmla="*/ 38 w 51"/>
                <a:gd name="T69" fmla="*/ 4 h 50"/>
                <a:gd name="T70" fmla="*/ 44 w 51"/>
                <a:gd name="T71" fmla="*/ 3 h 50"/>
                <a:gd name="T72" fmla="*/ 51 w 51"/>
                <a:gd name="T73" fmla="*/ 16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50"/>
                <a:gd name="T113" fmla="*/ 51 w 51"/>
                <a:gd name="T114" fmla="*/ 50 h 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50">
                  <a:moveTo>
                    <a:pt x="51" y="16"/>
                  </a:moveTo>
                  <a:lnTo>
                    <a:pt x="51" y="22"/>
                  </a:lnTo>
                  <a:lnTo>
                    <a:pt x="48" y="20"/>
                  </a:lnTo>
                  <a:lnTo>
                    <a:pt x="47" y="22"/>
                  </a:lnTo>
                  <a:lnTo>
                    <a:pt x="44" y="29"/>
                  </a:lnTo>
                  <a:lnTo>
                    <a:pt x="42" y="33"/>
                  </a:lnTo>
                  <a:lnTo>
                    <a:pt x="40" y="35"/>
                  </a:lnTo>
                  <a:lnTo>
                    <a:pt x="40" y="37"/>
                  </a:lnTo>
                  <a:lnTo>
                    <a:pt x="39" y="38"/>
                  </a:lnTo>
                  <a:lnTo>
                    <a:pt x="38" y="42"/>
                  </a:lnTo>
                  <a:lnTo>
                    <a:pt x="32" y="41"/>
                  </a:lnTo>
                  <a:lnTo>
                    <a:pt x="31" y="42"/>
                  </a:lnTo>
                  <a:lnTo>
                    <a:pt x="25" y="47"/>
                  </a:lnTo>
                  <a:lnTo>
                    <a:pt x="22" y="45"/>
                  </a:lnTo>
                  <a:lnTo>
                    <a:pt x="10" y="50"/>
                  </a:lnTo>
                  <a:lnTo>
                    <a:pt x="8" y="47"/>
                  </a:lnTo>
                  <a:lnTo>
                    <a:pt x="5" y="43"/>
                  </a:lnTo>
                  <a:lnTo>
                    <a:pt x="8" y="38"/>
                  </a:lnTo>
                  <a:lnTo>
                    <a:pt x="2" y="37"/>
                  </a:lnTo>
                  <a:lnTo>
                    <a:pt x="0" y="35"/>
                  </a:lnTo>
                  <a:lnTo>
                    <a:pt x="2" y="26"/>
                  </a:lnTo>
                  <a:lnTo>
                    <a:pt x="4" y="26"/>
                  </a:lnTo>
                  <a:lnTo>
                    <a:pt x="5" y="26"/>
                  </a:lnTo>
                  <a:lnTo>
                    <a:pt x="8" y="26"/>
                  </a:lnTo>
                  <a:lnTo>
                    <a:pt x="8" y="25"/>
                  </a:lnTo>
                  <a:lnTo>
                    <a:pt x="14" y="22"/>
                  </a:lnTo>
                  <a:lnTo>
                    <a:pt x="15" y="17"/>
                  </a:lnTo>
                  <a:lnTo>
                    <a:pt x="15" y="16"/>
                  </a:lnTo>
                  <a:lnTo>
                    <a:pt x="12" y="11"/>
                  </a:lnTo>
                  <a:lnTo>
                    <a:pt x="22" y="8"/>
                  </a:lnTo>
                  <a:lnTo>
                    <a:pt x="26" y="7"/>
                  </a:lnTo>
                  <a:lnTo>
                    <a:pt x="31" y="0"/>
                  </a:lnTo>
                  <a:lnTo>
                    <a:pt x="38" y="4"/>
                  </a:lnTo>
                  <a:lnTo>
                    <a:pt x="44" y="3"/>
                  </a:lnTo>
                  <a:lnTo>
                    <a:pt x="51" y="1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27" name="Freeform 140"/>
            <p:cNvSpPr>
              <a:spLocks/>
            </p:cNvSpPr>
            <p:nvPr/>
          </p:nvSpPr>
          <p:spPr bwMode="auto">
            <a:xfrm>
              <a:off x="3407918" y="5645436"/>
              <a:ext cx="147301" cy="162798"/>
            </a:xfrm>
            <a:custGeom>
              <a:avLst/>
              <a:gdLst>
                <a:gd name="T0" fmla="*/ 43 w 93"/>
                <a:gd name="T1" fmla="*/ 16 h 102"/>
                <a:gd name="T2" fmla="*/ 44 w 93"/>
                <a:gd name="T3" fmla="*/ 26 h 102"/>
                <a:gd name="T4" fmla="*/ 44 w 93"/>
                <a:gd name="T5" fmla="*/ 26 h 102"/>
                <a:gd name="T6" fmla="*/ 51 w 93"/>
                <a:gd name="T7" fmla="*/ 33 h 102"/>
                <a:gd name="T8" fmla="*/ 55 w 93"/>
                <a:gd name="T9" fmla="*/ 36 h 102"/>
                <a:gd name="T10" fmla="*/ 55 w 93"/>
                <a:gd name="T11" fmla="*/ 36 h 102"/>
                <a:gd name="T12" fmla="*/ 59 w 93"/>
                <a:gd name="T13" fmla="*/ 38 h 102"/>
                <a:gd name="T14" fmla="*/ 65 w 93"/>
                <a:gd name="T15" fmla="*/ 42 h 102"/>
                <a:gd name="T16" fmla="*/ 76 w 93"/>
                <a:gd name="T17" fmla="*/ 59 h 102"/>
                <a:gd name="T18" fmla="*/ 90 w 93"/>
                <a:gd name="T19" fmla="*/ 84 h 102"/>
                <a:gd name="T20" fmla="*/ 93 w 93"/>
                <a:gd name="T21" fmla="*/ 89 h 102"/>
                <a:gd name="T22" fmla="*/ 87 w 93"/>
                <a:gd name="T23" fmla="*/ 91 h 102"/>
                <a:gd name="T24" fmla="*/ 86 w 93"/>
                <a:gd name="T25" fmla="*/ 91 h 102"/>
                <a:gd name="T26" fmla="*/ 85 w 93"/>
                <a:gd name="T27" fmla="*/ 91 h 102"/>
                <a:gd name="T28" fmla="*/ 77 w 93"/>
                <a:gd name="T29" fmla="*/ 89 h 102"/>
                <a:gd name="T30" fmla="*/ 74 w 93"/>
                <a:gd name="T31" fmla="*/ 91 h 102"/>
                <a:gd name="T32" fmla="*/ 60 w 93"/>
                <a:gd name="T33" fmla="*/ 88 h 102"/>
                <a:gd name="T34" fmla="*/ 52 w 93"/>
                <a:gd name="T35" fmla="*/ 89 h 102"/>
                <a:gd name="T36" fmla="*/ 53 w 93"/>
                <a:gd name="T37" fmla="*/ 97 h 102"/>
                <a:gd name="T38" fmla="*/ 53 w 93"/>
                <a:gd name="T39" fmla="*/ 102 h 102"/>
                <a:gd name="T40" fmla="*/ 44 w 93"/>
                <a:gd name="T41" fmla="*/ 102 h 102"/>
                <a:gd name="T42" fmla="*/ 38 w 93"/>
                <a:gd name="T43" fmla="*/ 102 h 102"/>
                <a:gd name="T44" fmla="*/ 34 w 93"/>
                <a:gd name="T45" fmla="*/ 97 h 102"/>
                <a:gd name="T46" fmla="*/ 32 w 93"/>
                <a:gd name="T47" fmla="*/ 97 h 102"/>
                <a:gd name="T48" fmla="*/ 25 w 93"/>
                <a:gd name="T49" fmla="*/ 80 h 102"/>
                <a:gd name="T50" fmla="*/ 18 w 93"/>
                <a:gd name="T51" fmla="*/ 80 h 102"/>
                <a:gd name="T52" fmla="*/ 14 w 93"/>
                <a:gd name="T53" fmla="*/ 80 h 102"/>
                <a:gd name="T54" fmla="*/ 14 w 93"/>
                <a:gd name="T55" fmla="*/ 80 h 102"/>
                <a:gd name="T56" fmla="*/ 21 w 93"/>
                <a:gd name="T57" fmla="*/ 65 h 102"/>
                <a:gd name="T58" fmla="*/ 15 w 93"/>
                <a:gd name="T59" fmla="*/ 60 h 102"/>
                <a:gd name="T60" fmla="*/ 13 w 93"/>
                <a:gd name="T61" fmla="*/ 47 h 102"/>
                <a:gd name="T62" fmla="*/ 13 w 93"/>
                <a:gd name="T63" fmla="*/ 43 h 102"/>
                <a:gd name="T64" fmla="*/ 10 w 93"/>
                <a:gd name="T65" fmla="*/ 26 h 102"/>
                <a:gd name="T66" fmla="*/ 0 w 93"/>
                <a:gd name="T67" fmla="*/ 23 h 102"/>
                <a:gd name="T68" fmla="*/ 2 w 93"/>
                <a:gd name="T69" fmla="*/ 13 h 102"/>
                <a:gd name="T70" fmla="*/ 4 w 93"/>
                <a:gd name="T71" fmla="*/ 10 h 102"/>
                <a:gd name="T72" fmla="*/ 6 w 93"/>
                <a:gd name="T73" fmla="*/ 0 h 102"/>
                <a:gd name="T74" fmla="*/ 14 w 93"/>
                <a:gd name="T75" fmla="*/ 6 h 102"/>
                <a:gd name="T76" fmla="*/ 15 w 93"/>
                <a:gd name="T77" fmla="*/ 8 h 102"/>
                <a:gd name="T78" fmla="*/ 17 w 93"/>
                <a:gd name="T79" fmla="*/ 9 h 102"/>
                <a:gd name="T80" fmla="*/ 17 w 93"/>
                <a:gd name="T81" fmla="*/ 10 h 102"/>
                <a:gd name="T82" fmla="*/ 18 w 93"/>
                <a:gd name="T83" fmla="*/ 13 h 102"/>
                <a:gd name="T84" fmla="*/ 19 w 93"/>
                <a:gd name="T85" fmla="*/ 13 h 102"/>
                <a:gd name="T86" fmla="*/ 34 w 93"/>
                <a:gd name="T87" fmla="*/ 14 h 102"/>
                <a:gd name="T88" fmla="*/ 35 w 93"/>
                <a:gd name="T89" fmla="*/ 17 h 102"/>
                <a:gd name="T90" fmla="*/ 35 w 93"/>
                <a:gd name="T91" fmla="*/ 17 h 102"/>
                <a:gd name="T92" fmla="*/ 35 w 93"/>
                <a:gd name="T93" fmla="*/ 17 h 102"/>
                <a:gd name="T94" fmla="*/ 36 w 93"/>
                <a:gd name="T95" fmla="*/ 18 h 102"/>
                <a:gd name="T96" fmla="*/ 38 w 93"/>
                <a:gd name="T97" fmla="*/ 19 h 102"/>
                <a:gd name="T98" fmla="*/ 43 w 93"/>
                <a:gd name="T99" fmla="*/ 16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3"/>
                <a:gd name="T151" fmla="*/ 0 h 102"/>
                <a:gd name="T152" fmla="*/ 93 w 93"/>
                <a:gd name="T153" fmla="*/ 102 h 1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3" h="102">
                  <a:moveTo>
                    <a:pt x="43" y="16"/>
                  </a:moveTo>
                  <a:lnTo>
                    <a:pt x="44" y="26"/>
                  </a:lnTo>
                  <a:lnTo>
                    <a:pt x="51" y="33"/>
                  </a:lnTo>
                  <a:lnTo>
                    <a:pt x="55" y="36"/>
                  </a:lnTo>
                  <a:lnTo>
                    <a:pt x="59" y="38"/>
                  </a:lnTo>
                  <a:lnTo>
                    <a:pt x="65" y="42"/>
                  </a:lnTo>
                  <a:lnTo>
                    <a:pt x="76" y="59"/>
                  </a:lnTo>
                  <a:lnTo>
                    <a:pt x="90" y="84"/>
                  </a:lnTo>
                  <a:lnTo>
                    <a:pt x="93" y="89"/>
                  </a:lnTo>
                  <a:lnTo>
                    <a:pt x="87" y="91"/>
                  </a:lnTo>
                  <a:lnTo>
                    <a:pt x="86" y="91"/>
                  </a:lnTo>
                  <a:lnTo>
                    <a:pt x="85" y="91"/>
                  </a:lnTo>
                  <a:lnTo>
                    <a:pt x="77" y="89"/>
                  </a:lnTo>
                  <a:lnTo>
                    <a:pt x="74" y="91"/>
                  </a:lnTo>
                  <a:lnTo>
                    <a:pt x="60" y="88"/>
                  </a:lnTo>
                  <a:lnTo>
                    <a:pt x="52" y="89"/>
                  </a:lnTo>
                  <a:lnTo>
                    <a:pt x="53" y="97"/>
                  </a:lnTo>
                  <a:lnTo>
                    <a:pt x="53" y="102"/>
                  </a:lnTo>
                  <a:lnTo>
                    <a:pt x="44" y="102"/>
                  </a:lnTo>
                  <a:lnTo>
                    <a:pt x="38" y="102"/>
                  </a:lnTo>
                  <a:lnTo>
                    <a:pt x="34" y="97"/>
                  </a:lnTo>
                  <a:lnTo>
                    <a:pt x="32" y="97"/>
                  </a:lnTo>
                  <a:lnTo>
                    <a:pt x="25" y="80"/>
                  </a:lnTo>
                  <a:lnTo>
                    <a:pt x="18" y="80"/>
                  </a:lnTo>
                  <a:lnTo>
                    <a:pt x="14" y="80"/>
                  </a:lnTo>
                  <a:lnTo>
                    <a:pt x="21" y="65"/>
                  </a:lnTo>
                  <a:lnTo>
                    <a:pt x="15" y="60"/>
                  </a:lnTo>
                  <a:lnTo>
                    <a:pt x="13" y="47"/>
                  </a:lnTo>
                  <a:lnTo>
                    <a:pt x="13" y="43"/>
                  </a:lnTo>
                  <a:lnTo>
                    <a:pt x="10" y="26"/>
                  </a:lnTo>
                  <a:lnTo>
                    <a:pt x="0" y="23"/>
                  </a:lnTo>
                  <a:lnTo>
                    <a:pt x="2" y="13"/>
                  </a:lnTo>
                  <a:lnTo>
                    <a:pt x="4" y="10"/>
                  </a:lnTo>
                  <a:lnTo>
                    <a:pt x="6" y="0"/>
                  </a:lnTo>
                  <a:lnTo>
                    <a:pt x="14" y="6"/>
                  </a:lnTo>
                  <a:lnTo>
                    <a:pt x="15" y="8"/>
                  </a:lnTo>
                  <a:lnTo>
                    <a:pt x="17" y="9"/>
                  </a:lnTo>
                  <a:lnTo>
                    <a:pt x="17" y="10"/>
                  </a:lnTo>
                  <a:lnTo>
                    <a:pt x="18" y="13"/>
                  </a:lnTo>
                  <a:lnTo>
                    <a:pt x="19" y="13"/>
                  </a:lnTo>
                  <a:lnTo>
                    <a:pt x="34" y="14"/>
                  </a:lnTo>
                  <a:lnTo>
                    <a:pt x="35" y="17"/>
                  </a:lnTo>
                  <a:lnTo>
                    <a:pt x="36" y="18"/>
                  </a:lnTo>
                  <a:lnTo>
                    <a:pt x="38" y="19"/>
                  </a:lnTo>
                  <a:lnTo>
                    <a:pt x="43" y="1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28" name="Freeform 141"/>
            <p:cNvSpPr>
              <a:spLocks/>
            </p:cNvSpPr>
            <p:nvPr/>
          </p:nvSpPr>
          <p:spPr bwMode="auto">
            <a:xfrm>
              <a:off x="3347419" y="4934549"/>
              <a:ext cx="142040" cy="176364"/>
            </a:xfrm>
            <a:custGeom>
              <a:avLst/>
              <a:gdLst>
                <a:gd name="T0" fmla="*/ 43 w 90"/>
                <a:gd name="T1" fmla="*/ 20 h 110"/>
                <a:gd name="T2" fmla="*/ 49 w 90"/>
                <a:gd name="T3" fmla="*/ 26 h 110"/>
                <a:gd name="T4" fmla="*/ 56 w 90"/>
                <a:gd name="T5" fmla="*/ 33 h 110"/>
                <a:gd name="T6" fmla="*/ 59 w 90"/>
                <a:gd name="T7" fmla="*/ 30 h 110"/>
                <a:gd name="T8" fmla="*/ 61 w 90"/>
                <a:gd name="T9" fmla="*/ 34 h 110"/>
                <a:gd name="T10" fmla="*/ 70 w 90"/>
                <a:gd name="T11" fmla="*/ 42 h 110"/>
                <a:gd name="T12" fmla="*/ 70 w 90"/>
                <a:gd name="T13" fmla="*/ 47 h 110"/>
                <a:gd name="T14" fmla="*/ 82 w 90"/>
                <a:gd name="T15" fmla="*/ 56 h 110"/>
                <a:gd name="T16" fmla="*/ 82 w 90"/>
                <a:gd name="T17" fmla="*/ 58 h 110"/>
                <a:gd name="T18" fmla="*/ 90 w 90"/>
                <a:gd name="T19" fmla="*/ 63 h 110"/>
                <a:gd name="T20" fmla="*/ 89 w 90"/>
                <a:gd name="T21" fmla="*/ 66 h 110"/>
                <a:gd name="T22" fmla="*/ 87 w 90"/>
                <a:gd name="T23" fmla="*/ 69 h 110"/>
                <a:gd name="T24" fmla="*/ 82 w 90"/>
                <a:gd name="T25" fmla="*/ 85 h 110"/>
                <a:gd name="T26" fmla="*/ 82 w 90"/>
                <a:gd name="T27" fmla="*/ 88 h 110"/>
                <a:gd name="T28" fmla="*/ 78 w 90"/>
                <a:gd name="T29" fmla="*/ 98 h 110"/>
                <a:gd name="T30" fmla="*/ 66 w 90"/>
                <a:gd name="T31" fmla="*/ 102 h 110"/>
                <a:gd name="T32" fmla="*/ 48 w 90"/>
                <a:gd name="T33" fmla="*/ 110 h 110"/>
                <a:gd name="T34" fmla="*/ 48 w 90"/>
                <a:gd name="T35" fmla="*/ 110 h 110"/>
                <a:gd name="T36" fmla="*/ 40 w 90"/>
                <a:gd name="T37" fmla="*/ 105 h 110"/>
                <a:gd name="T38" fmla="*/ 30 w 90"/>
                <a:gd name="T39" fmla="*/ 92 h 110"/>
                <a:gd name="T40" fmla="*/ 31 w 90"/>
                <a:gd name="T41" fmla="*/ 84 h 110"/>
                <a:gd name="T42" fmla="*/ 25 w 90"/>
                <a:gd name="T43" fmla="*/ 80 h 110"/>
                <a:gd name="T44" fmla="*/ 21 w 90"/>
                <a:gd name="T45" fmla="*/ 79 h 110"/>
                <a:gd name="T46" fmla="*/ 18 w 90"/>
                <a:gd name="T47" fmla="*/ 73 h 110"/>
                <a:gd name="T48" fmla="*/ 19 w 90"/>
                <a:gd name="T49" fmla="*/ 68 h 110"/>
                <a:gd name="T50" fmla="*/ 21 w 90"/>
                <a:gd name="T51" fmla="*/ 68 h 110"/>
                <a:gd name="T52" fmla="*/ 17 w 90"/>
                <a:gd name="T53" fmla="*/ 64 h 110"/>
                <a:gd name="T54" fmla="*/ 6 w 90"/>
                <a:gd name="T55" fmla="*/ 52 h 110"/>
                <a:gd name="T56" fmla="*/ 2 w 90"/>
                <a:gd name="T57" fmla="*/ 52 h 110"/>
                <a:gd name="T58" fmla="*/ 1 w 90"/>
                <a:gd name="T59" fmla="*/ 51 h 110"/>
                <a:gd name="T60" fmla="*/ 0 w 90"/>
                <a:gd name="T61" fmla="*/ 46 h 110"/>
                <a:gd name="T62" fmla="*/ 6 w 90"/>
                <a:gd name="T63" fmla="*/ 41 h 110"/>
                <a:gd name="T64" fmla="*/ 9 w 90"/>
                <a:gd name="T65" fmla="*/ 42 h 110"/>
                <a:gd name="T66" fmla="*/ 10 w 90"/>
                <a:gd name="T67" fmla="*/ 43 h 110"/>
                <a:gd name="T68" fmla="*/ 12 w 90"/>
                <a:gd name="T69" fmla="*/ 30 h 110"/>
                <a:gd name="T70" fmla="*/ 10 w 90"/>
                <a:gd name="T71" fmla="*/ 29 h 110"/>
                <a:gd name="T72" fmla="*/ 0 w 90"/>
                <a:gd name="T73" fmla="*/ 13 h 110"/>
                <a:gd name="T74" fmla="*/ 9 w 90"/>
                <a:gd name="T75" fmla="*/ 0 h 110"/>
                <a:gd name="T76" fmla="*/ 12 w 90"/>
                <a:gd name="T77" fmla="*/ 1 h 110"/>
                <a:gd name="T78" fmla="*/ 43 w 90"/>
                <a:gd name="T79" fmla="*/ 20 h 1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0"/>
                <a:gd name="T121" fmla="*/ 0 h 110"/>
                <a:gd name="T122" fmla="*/ 90 w 90"/>
                <a:gd name="T123" fmla="*/ 110 h 1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0" h="110">
                  <a:moveTo>
                    <a:pt x="43" y="20"/>
                  </a:moveTo>
                  <a:lnTo>
                    <a:pt x="49" y="26"/>
                  </a:lnTo>
                  <a:lnTo>
                    <a:pt x="56" y="33"/>
                  </a:lnTo>
                  <a:lnTo>
                    <a:pt x="59" y="30"/>
                  </a:lnTo>
                  <a:lnTo>
                    <a:pt x="61" y="34"/>
                  </a:lnTo>
                  <a:lnTo>
                    <a:pt x="70" y="42"/>
                  </a:lnTo>
                  <a:lnTo>
                    <a:pt x="70" y="47"/>
                  </a:lnTo>
                  <a:lnTo>
                    <a:pt x="82" y="56"/>
                  </a:lnTo>
                  <a:lnTo>
                    <a:pt x="82" y="58"/>
                  </a:lnTo>
                  <a:lnTo>
                    <a:pt x="90" y="63"/>
                  </a:lnTo>
                  <a:lnTo>
                    <a:pt x="89" y="66"/>
                  </a:lnTo>
                  <a:lnTo>
                    <a:pt x="87" y="69"/>
                  </a:lnTo>
                  <a:lnTo>
                    <a:pt x="82" y="85"/>
                  </a:lnTo>
                  <a:lnTo>
                    <a:pt x="82" y="88"/>
                  </a:lnTo>
                  <a:lnTo>
                    <a:pt x="78" y="98"/>
                  </a:lnTo>
                  <a:lnTo>
                    <a:pt x="66" y="102"/>
                  </a:lnTo>
                  <a:lnTo>
                    <a:pt x="48" y="110"/>
                  </a:lnTo>
                  <a:lnTo>
                    <a:pt x="40" y="105"/>
                  </a:lnTo>
                  <a:lnTo>
                    <a:pt x="30" y="92"/>
                  </a:lnTo>
                  <a:lnTo>
                    <a:pt x="31" y="84"/>
                  </a:lnTo>
                  <a:lnTo>
                    <a:pt x="25" y="80"/>
                  </a:lnTo>
                  <a:lnTo>
                    <a:pt x="21" y="79"/>
                  </a:lnTo>
                  <a:lnTo>
                    <a:pt x="18" y="73"/>
                  </a:lnTo>
                  <a:lnTo>
                    <a:pt x="19" y="68"/>
                  </a:lnTo>
                  <a:lnTo>
                    <a:pt x="21" y="68"/>
                  </a:lnTo>
                  <a:lnTo>
                    <a:pt x="17" y="64"/>
                  </a:lnTo>
                  <a:lnTo>
                    <a:pt x="6" y="52"/>
                  </a:lnTo>
                  <a:lnTo>
                    <a:pt x="2" y="52"/>
                  </a:lnTo>
                  <a:lnTo>
                    <a:pt x="1" y="51"/>
                  </a:lnTo>
                  <a:lnTo>
                    <a:pt x="0" y="46"/>
                  </a:lnTo>
                  <a:lnTo>
                    <a:pt x="6" y="41"/>
                  </a:lnTo>
                  <a:lnTo>
                    <a:pt x="9" y="42"/>
                  </a:lnTo>
                  <a:lnTo>
                    <a:pt x="10" y="43"/>
                  </a:lnTo>
                  <a:lnTo>
                    <a:pt x="12" y="30"/>
                  </a:lnTo>
                  <a:lnTo>
                    <a:pt x="10" y="29"/>
                  </a:lnTo>
                  <a:lnTo>
                    <a:pt x="0" y="13"/>
                  </a:lnTo>
                  <a:lnTo>
                    <a:pt x="9" y="0"/>
                  </a:lnTo>
                  <a:lnTo>
                    <a:pt x="12" y="1"/>
                  </a:lnTo>
                  <a:lnTo>
                    <a:pt x="43" y="2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29" name="Freeform 142"/>
            <p:cNvSpPr>
              <a:spLocks/>
            </p:cNvSpPr>
            <p:nvPr/>
          </p:nvSpPr>
          <p:spPr bwMode="auto">
            <a:xfrm>
              <a:off x="3555219" y="5941185"/>
              <a:ext cx="5261" cy="2714"/>
            </a:xfrm>
            <a:custGeom>
              <a:avLst/>
              <a:gdLst>
                <a:gd name="T0" fmla="*/ 3 w 3"/>
                <a:gd name="T1" fmla="*/ 0 h 2"/>
                <a:gd name="T2" fmla="*/ 3 w 3"/>
                <a:gd name="T3" fmla="*/ 2 h 2"/>
                <a:gd name="T4" fmla="*/ 0 w 3"/>
                <a:gd name="T5" fmla="*/ 2 h 2"/>
                <a:gd name="T6" fmla="*/ 3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0"/>
                  </a:moveTo>
                  <a:lnTo>
                    <a:pt x="3" y="2"/>
                  </a:lnTo>
                  <a:lnTo>
                    <a:pt x="0" y="2"/>
                  </a:lnTo>
                  <a:lnTo>
                    <a:pt x="3"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30" name="Freeform 143"/>
            <p:cNvSpPr>
              <a:spLocks/>
            </p:cNvSpPr>
            <p:nvPr/>
          </p:nvSpPr>
          <p:spPr bwMode="auto">
            <a:xfrm>
              <a:off x="3749866" y="5642722"/>
              <a:ext cx="63129" cy="70546"/>
            </a:xfrm>
            <a:custGeom>
              <a:avLst/>
              <a:gdLst>
                <a:gd name="T0" fmla="*/ 40 w 40"/>
                <a:gd name="T1" fmla="*/ 26 h 46"/>
                <a:gd name="T2" fmla="*/ 38 w 40"/>
                <a:gd name="T3" fmla="*/ 46 h 46"/>
                <a:gd name="T4" fmla="*/ 35 w 40"/>
                <a:gd name="T5" fmla="*/ 46 h 46"/>
                <a:gd name="T6" fmla="*/ 34 w 40"/>
                <a:gd name="T7" fmla="*/ 46 h 46"/>
                <a:gd name="T8" fmla="*/ 27 w 40"/>
                <a:gd name="T9" fmla="*/ 46 h 46"/>
                <a:gd name="T10" fmla="*/ 25 w 40"/>
                <a:gd name="T11" fmla="*/ 41 h 46"/>
                <a:gd name="T12" fmla="*/ 21 w 40"/>
                <a:gd name="T13" fmla="*/ 43 h 46"/>
                <a:gd name="T14" fmla="*/ 21 w 40"/>
                <a:gd name="T15" fmla="*/ 39 h 46"/>
                <a:gd name="T16" fmla="*/ 17 w 40"/>
                <a:gd name="T17" fmla="*/ 41 h 46"/>
                <a:gd name="T18" fmla="*/ 11 w 40"/>
                <a:gd name="T19" fmla="*/ 42 h 46"/>
                <a:gd name="T20" fmla="*/ 11 w 40"/>
                <a:gd name="T21" fmla="*/ 42 h 46"/>
                <a:gd name="T22" fmla="*/ 6 w 40"/>
                <a:gd name="T23" fmla="*/ 38 h 46"/>
                <a:gd name="T24" fmla="*/ 6 w 40"/>
                <a:gd name="T25" fmla="*/ 32 h 46"/>
                <a:gd name="T26" fmla="*/ 2 w 40"/>
                <a:gd name="T27" fmla="*/ 24 h 46"/>
                <a:gd name="T28" fmla="*/ 5 w 40"/>
                <a:gd name="T29" fmla="*/ 22 h 46"/>
                <a:gd name="T30" fmla="*/ 6 w 40"/>
                <a:gd name="T31" fmla="*/ 13 h 46"/>
                <a:gd name="T32" fmla="*/ 1 w 40"/>
                <a:gd name="T33" fmla="*/ 4 h 46"/>
                <a:gd name="T34" fmla="*/ 0 w 40"/>
                <a:gd name="T35" fmla="*/ 4 h 46"/>
                <a:gd name="T36" fmla="*/ 13 w 40"/>
                <a:gd name="T37" fmla="*/ 4 h 46"/>
                <a:gd name="T38" fmla="*/ 18 w 40"/>
                <a:gd name="T39" fmla="*/ 5 h 46"/>
                <a:gd name="T40" fmla="*/ 23 w 40"/>
                <a:gd name="T41" fmla="*/ 7 h 46"/>
                <a:gd name="T42" fmla="*/ 23 w 40"/>
                <a:gd name="T43" fmla="*/ 3 h 46"/>
                <a:gd name="T44" fmla="*/ 26 w 40"/>
                <a:gd name="T45" fmla="*/ 4 h 46"/>
                <a:gd name="T46" fmla="*/ 28 w 40"/>
                <a:gd name="T47" fmla="*/ 4 h 46"/>
                <a:gd name="T48" fmla="*/ 28 w 40"/>
                <a:gd name="T49" fmla="*/ 4 h 46"/>
                <a:gd name="T50" fmla="*/ 32 w 40"/>
                <a:gd name="T51" fmla="*/ 0 h 46"/>
                <a:gd name="T52" fmla="*/ 40 w 40"/>
                <a:gd name="T53" fmla="*/ 26 h 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46"/>
                <a:gd name="T83" fmla="*/ 40 w 40"/>
                <a:gd name="T84" fmla="*/ 46 h 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46">
                  <a:moveTo>
                    <a:pt x="40" y="26"/>
                  </a:moveTo>
                  <a:lnTo>
                    <a:pt x="38" y="46"/>
                  </a:lnTo>
                  <a:lnTo>
                    <a:pt x="35" y="46"/>
                  </a:lnTo>
                  <a:lnTo>
                    <a:pt x="34" y="46"/>
                  </a:lnTo>
                  <a:lnTo>
                    <a:pt x="27" y="46"/>
                  </a:lnTo>
                  <a:lnTo>
                    <a:pt x="25" y="41"/>
                  </a:lnTo>
                  <a:lnTo>
                    <a:pt x="21" y="43"/>
                  </a:lnTo>
                  <a:lnTo>
                    <a:pt x="21" y="39"/>
                  </a:lnTo>
                  <a:lnTo>
                    <a:pt x="17" y="41"/>
                  </a:lnTo>
                  <a:lnTo>
                    <a:pt x="11" y="42"/>
                  </a:lnTo>
                  <a:lnTo>
                    <a:pt x="6" y="38"/>
                  </a:lnTo>
                  <a:lnTo>
                    <a:pt x="6" y="32"/>
                  </a:lnTo>
                  <a:lnTo>
                    <a:pt x="2" y="24"/>
                  </a:lnTo>
                  <a:lnTo>
                    <a:pt x="5" y="22"/>
                  </a:lnTo>
                  <a:lnTo>
                    <a:pt x="6" y="13"/>
                  </a:lnTo>
                  <a:lnTo>
                    <a:pt x="1" y="4"/>
                  </a:lnTo>
                  <a:lnTo>
                    <a:pt x="0" y="4"/>
                  </a:lnTo>
                  <a:lnTo>
                    <a:pt x="13" y="4"/>
                  </a:lnTo>
                  <a:lnTo>
                    <a:pt x="18" y="5"/>
                  </a:lnTo>
                  <a:lnTo>
                    <a:pt x="23" y="7"/>
                  </a:lnTo>
                  <a:lnTo>
                    <a:pt x="23" y="3"/>
                  </a:lnTo>
                  <a:lnTo>
                    <a:pt x="26" y="4"/>
                  </a:lnTo>
                  <a:lnTo>
                    <a:pt x="28" y="4"/>
                  </a:lnTo>
                  <a:lnTo>
                    <a:pt x="32" y="0"/>
                  </a:lnTo>
                  <a:lnTo>
                    <a:pt x="40" y="2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31" name="Freeform 144"/>
            <p:cNvSpPr>
              <a:spLocks/>
            </p:cNvSpPr>
            <p:nvPr/>
          </p:nvSpPr>
          <p:spPr bwMode="auto">
            <a:xfrm>
              <a:off x="3710410" y="5355111"/>
              <a:ext cx="97324" cy="86826"/>
            </a:xfrm>
            <a:custGeom>
              <a:avLst/>
              <a:gdLst>
                <a:gd name="T0" fmla="*/ 54 w 60"/>
                <a:gd name="T1" fmla="*/ 5 h 55"/>
                <a:gd name="T2" fmla="*/ 55 w 60"/>
                <a:gd name="T3" fmla="*/ 13 h 55"/>
                <a:gd name="T4" fmla="*/ 56 w 60"/>
                <a:gd name="T5" fmla="*/ 17 h 55"/>
                <a:gd name="T6" fmla="*/ 60 w 60"/>
                <a:gd name="T7" fmla="*/ 36 h 55"/>
                <a:gd name="T8" fmla="*/ 55 w 60"/>
                <a:gd name="T9" fmla="*/ 47 h 55"/>
                <a:gd name="T10" fmla="*/ 54 w 60"/>
                <a:gd name="T11" fmla="*/ 52 h 55"/>
                <a:gd name="T12" fmla="*/ 52 w 60"/>
                <a:gd name="T13" fmla="*/ 55 h 55"/>
                <a:gd name="T14" fmla="*/ 47 w 60"/>
                <a:gd name="T15" fmla="*/ 49 h 55"/>
                <a:gd name="T16" fmla="*/ 43 w 60"/>
                <a:gd name="T17" fmla="*/ 49 h 55"/>
                <a:gd name="T18" fmla="*/ 33 w 60"/>
                <a:gd name="T19" fmla="*/ 48 h 55"/>
                <a:gd name="T20" fmla="*/ 29 w 60"/>
                <a:gd name="T21" fmla="*/ 40 h 55"/>
                <a:gd name="T22" fmla="*/ 29 w 60"/>
                <a:gd name="T23" fmla="*/ 35 h 55"/>
                <a:gd name="T24" fmla="*/ 20 w 60"/>
                <a:gd name="T25" fmla="*/ 26 h 55"/>
                <a:gd name="T26" fmla="*/ 0 w 60"/>
                <a:gd name="T27" fmla="*/ 23 h 55"/>
                <a:gd name="T28" fmla="*/ 5 w 60"/>
                <a:gd name="T29" fmla="*/ 18 h 55"/>
                <a:gd name="T30" fmla="*/ 4 w 60"/>
                <a:gd name="T31" fmla="*/ 7 h 55"/>
                <a:gd name="T32" fmla="*/ 7 w 60"/>
                <a:gd name="T33" fmla="*/ 2 h 55"/>
                <a:gd name="T34" fmla="*/ 7 w 60"/>
                <a:gd name="T35" fmla="*/ 0 h 55"/>
                <a:gd name="T36" fmla="*/ 12 w 60"/>
                <a:gd name="T37" fmla="*/ 9 h 55"/>
                <a:gd name="T38" fmla="*/ 33 w 60"/>
                <a:gd name="T39" fmla="*/ 15 h 55"/>
                <a:gd name="T40" fmla="*/ 35 w 60"/>
                <a:gd name="T41" fmla="*/ 14 h 55"/>
                <a:gd name="T42" fmla="*/ 38 w 60"/>
                <a:gd name="T43" fmla="*/ 11 h 55"/>
                <a:gd name="T44" fmla="*/ 54 w 60"/>
                <a:gd name="T45" fmla="*/ 5 h 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55"/>
                <a:gd name="T71" fmla="*/ 60 w 60"/>
                <a:gd name="T72" fmla="*/ 55 h 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55">
                  <a:moveTo>
                    <a:pt x="54" y="5"/>
                  </a:moveTo>
                  <a:lnTo>
                    <a:pt x="55" y="13"/>
                  </a:lnTo>
                  <a:lnTo>
                    <a:pt x="56" y="17"/>
                  </a:lnTo>
                  <a:lnTo>
                    <a:pt x="60" y="36"/>
                  </a:lnTo>
                  <a:lnTo>
                    <a:pt x="55" y="47"/>
                  </a:lnTo>
                  <a:lnTo>
                    <a:pt x="54" y="52"/>
                  </a:lnTo>
                  <a:lnTo>
                    <a:pt x="52" y="55"/>
                  </a:lnTo>
                  <a:lnTo>
                    <a:pt x="47" y="49"/>
                  </a:lnTo>
                  <a:lnTo>
                    <a:pt x="43" y="49"/>
                  </a:lnTo>
                  <a:lnTo>
                    <a:pt x="33" y="48"/>
                  </a:lnTo>
                  <a:lnTo>
                    <a:pt x="29" y="40"/>
                  </a:lnTo>
                  <a:lnTo>
                    <a:pt x="29" y="35"/>
                  </a:lnTo>
                  <a:lnTo>
                    <a:pt x="20" y="26"/>
                  </a:lnTo>
                  <a:lnTo>
                    <a:pt x="0" y="23"/>
                  </a:lnTo>
                  <a:lnTo>
                    <a:pt x="5" y="18"/>
                  </a:lnTo>
                  <a:lnTo>
                    <a:pt x="4" y="7"/>
                  </a:lnTo>
                  <a:lnTo>
                    <a:pt x="7" y="2"/>
                  </a:lnTo>
                  <a:lnTo>
                    <a:pt x="7" y="0"/>
                  </a:lnTo>
                  <a:lnTo>
                    <a:pt x="12" y="9"/>
                  </a:lnTo>
                  <a:lnTo>
                    <a:pt x="33" y="15"/>
                  </a:lnTo>
                  <a:lnTo>
                    <a:pt x="35" y="14"/>
                  </a:lnTo>
                  <a:lnTo>
                    <a:pt x="38" y="11"/>
                  </a:lnTo>
                  <a:lnTo>
                    <a:pt x="54" y="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32" name="Freeform 145"/>
            <p:cNvSpPr>
              <a:spLocks/>
            </p:cNvSpPr>
            <p:nvPr/>
          </p:nvSpPr>
          <p:spPr bwMode="auto">
            <a:xfrm>
              <a:off x="3602565" y="5048508"/>
              <a:ext cx="147301" cy="94965"/>
            </a:xfrm>
            <a:custGeom>
              <a:avLst/>
              <a:gdLst>
                <a:gd name="T0" fmla="*/ 93 w 93"/>
                <a:gd name="T1" fmla="*/ 5 h 60"/>
                <a:gd name="T2" fmla="*/ 91 w 93"/>
                <a:gd name="T3" fmla="*/ 8 h 60"/>
                <a:gd name="T4" fmla="*/ 81 w 93"/>
                <a:gd name="T5" fmla="*/ 25 h 60"/>
                <a:gd name="T6" fmla="*/ 68 w 93"/>
                <a:gd name="T7" fmla="*/ 44 h 60"/>
                <a:gd name="T8" fmla="*/ 57 w 93"/>
                <a:gd name="T9" fmla="*/ 47 h 60"/>
                <a:gd name="T10" fmla="*/ 56 w 93"/>
                <a:gd name="T11" fmla="*/ 47 h 60"/>
                <a:gd name="T12" fmla="*/ 53 w 93"/>
                <a:gd name="T13" fmla="*/ 48 h 60"/>
                <a:gd name="T14" fmla="*/ 51 w 93"/>
                <a:gd name="T15" fmla="*/ 50 h 60"/>
                <a:gd name="T16" fmla="*/ 53 w 93"/>
                <a:gd name="T17" fmla="*/ 57 h 60"/>
                <a:gd name="T18" fmla="*/ 49 w 93"/>
                <a:gd name="T19" fmla="*/ 59 h 60"/>
                <a:gd name="T20" fmla="*/ 48 w 93"/>
                <a:gd name="T21" fmla="*/ 59 h 60"/>
                <a:gd name="T22" fmla="*/ 43 w 93"/>
                <a:gd name="T23" fmla="*/ 60 h 60"/>
                <a:gd name="T24" fmla="*/ 38 w 93"/>
                <a:gd name="T25" fmla="*/ 57 h 60"/>
                <a:gd name="T26" fmla="*/ 31 w 93"/>
                <a:gd name="T27" fmla="*/ 55 h 60"/>
                <a:gd name="T28" fmla="*/ 23 w 93"/>
                <a:gd name="T29" fmla="*/ 57 h 60"/>
                <a:gd name="T30" fmla="*/ 19 w 93"/>
                <a:gd name="T31" fmla="*/ 53 h 60"/>
                <a:gd name="T32" fmla="*/ 0 w 93"/>
                <a:gd name="T33" fmla="*/ 38 h 60"/>
                <a:gd name="T34" fmla="*/ 1 w 93"/>
                <a:gd name="T35" fmla="*/ 30 h 60"/>
                <a:gd name="T36" fmla="*/ 18 w 93"/>
                <a:gd name="T37" fmla="*/ 34 h 60"/>
                <a:gd name="T38" fmla="*/ 26 w 93"/>
                <a:gd name="T39" fmla="*/ 23 h 60"/>
                <a:gd name="T40" fmla="*/ 21 w 93"/>
                <a:gd name="T41" fmla="*/ 21 h 60"/>
                <a:gd name="T42" fmla="*/ 23 w 93"/>
                <a:gd name="T43" fmla="*/ 17 h 60"/>
                <a:gd name="T44" fmla="*/ 22 w 93"/>
                <a:gd name="T45" fmla="*/ 13 h 60"/>
                <a:gd name="T46" fmla="*/ 30 w 93"/>
                <a:gd name="T47" fmla="*/ 12 h 60"/>
                <a:gd name="T48" fmla="*/ 35 w 93"/>
                <a:gd name="T49" fmla="*/ 10 h 60"/>
                <a:gd name="T50" fmla="*/ 35 w 93"/>
                <a:gd name="T51" fmla="*/ 10 h 60"/>
                <a:gd name="T52" fmla="*/ 39 w 93"/>
                <a:gd name="T53" fmla="*/ 9 h 60"/>
                <a:gd name="T54" fmla="*/ 40 w 93"/>
                <a:gd name="T55" fmla="*/ 9 h 60"/>
                <a:gd name="T56" fmla="*/ 44 w 93"/>
                <a:gd name="T57" fmla="*/ 0 h 60"/>
                <a:gd name="T58" fmla="*/ 51 w 93"/>
                <a:gd name="T59" fmla="*/ 2 h 60"/>
                <a:gd name="T60" fmla="*/ 52 w 93"/>
                <a:gd name="T61" fmla="*/ 4 h 60"/>
                <a:gd name="T62" fmla="*/ 53 w 93"/>
                <a:gd name="T63" fmla="*/ 5 h 60"/>
                <a:gd name="T64" fmla="*/ 49 w 93"/>
                <a:gd name="T65" fmla="*/ 17 h 60"/>
                <a:gd name="T66" fmla="*/ 52 w 93"/>
                <a:gd name="T67" fmla="*/ 17 h 60"/>
                <a:gd name="T68" fmla="*/ 69 w 93"/>
                <a:gd name="T69" fmla="*/ 12 h 60"/>
                <a:gd name="T70" fmla="*/ 90 w 93"/>
                <a:gd name="T71" fmla="*/ 6 h 60"/>
                <a:gd name="T72" fmla="*/ 93 w 93"/>
                <a:gd name="T73" fmla="*/ 5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60"/>
                <a:gd name="T113" fmla="*/ 93 w 93"/>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60">
                  <a:moveTo>
                    <a:pt x="93" y="5"/>
                  </a:moveTo>
                  <a:lnTo>
                    <a:pt x="91" y="8"/>
                  </a:lnTo>
                  <a:lnTo>
                    <a:pt x="81" y="25"/>
                  </a:lnTo>
                  <a:lnTo>
                    <a:pt x="68" y="44"/>
                  </a:lnTo>
                  <a:lnTo>
                    <a:pt x="57" y="47"/>
                  </a:lnTo>
                  <a:lnTo>
                    <a:pt x="56" y="47"/>
                  </a:lnTo>
                  <a:lnTo>
                    <a:pt x="53" y="48"/>
                  </a:lnTo>
                  <a:lnTo>
                    <a:pt x="51" y="50"/>
                  </a:lnTo>
                  <a:lnTo>
                    <a:pt x="53" y="57"/>
                  </a:lnTo>
                  <a:lnTo>
                    <a:pt x="49" y="59"/>
                  </a:lnTo>
                  <a:lnTo>
                    <a:pt x="48" y="59"/>
                  </a:lnTo>
                  <a:lnTo>
                    <a:pt x="43" y="60"/>
                  </a:lnTo>
                  <a:lnTo>
                    <a:pt x="38" y="57"/>
                  </a:lnTo>
                  <a:lnTo>
                    <a:pt x="31" y="55"/>
                  </a:lnTo>
                  <a:lnTo>
                    <a:pt x="23" y="57"/>
                  </a:lnTo>
                  <a:lnTo>
                    <a:pt x="19" y="53"/>
                  </a:lnTo>
                  <a:lnTo>
                    <a:pt x="0" y="38"/>
                  </a:lnTo>
                  <a:lnTo>
                    <a:pt x="1" y="30"/>
                  </a:lnTo>
                  <a:lnTo>
                    <a:pt x="18" y="34"/>
                  </a:lnTo>
                  <a:lnTo>
                    <a:pt x="26" y="23"/>
                  </a:lnTo>
                  <a:lnTo>
                    <a:pt x="21" y="21"/>
                  </a:lnTo>
                  <a:lnTo>
                    <a:pt x="23" y="17"/>
                  </a:lnTo>
                  <a:lnTo>
                    <a:pt x="22" y="13"/>
                  </a:lnTo>
                  <a:lnTo>
                    <a:pt x="30" y="12"/>
                  </a:lnTo>
                  <a:lnTo>
                    <a:pt x="35" y="10"/>
                  </a:lnTo>
                  <a:lnTo>
                    <a:pt x="39" y="9"/>
                  </a:lnTo>
                  <a:lnTo>
                    <a:pt x="40" y="9"/>
                  </a:lnTo>
                  <a:lnTo>
                    <a:pt x="44" y="0"/>
                  </a:lnTo>
                  <a:lnTo>
                    <a:pt x="51" y="2"/>
                  </a:lnTo>
                  <a:lnTo>
                    <a:pt x="52" y="4"/>
                  </a:lnTo>
                  <a:lnTo>
                    <a:pt x="53" y="5"/>
                  </a:lnTo>
                  <a:lnTo>
                    <a:pt x="49" y="17"/>
                  </a:lnTo>
                  <a:lnTo>
                    <a:pt x="52" y="17"/>
                  </a:lnTo>
                  <a:lnTo>
                    <a:pt x="69" y="12"/>
                  </a:lnTo>
                  <a:lnTo>
                    <a:pt x="90" y="6"/>
                  </a:lnTo>
                  <a:lnTo>
                    <a:pt x="93" y="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33" name="Freeform 146"/>
            <p:cNvSpPr>
              <a:spLocks/>
            </p:cNvSpPr>
            <p:nvPr/>
          </p:nvSpPr>
          <p:spPr bwMode="auto">
            <a:xfrm>
              <a:off x="3791952" y="4953541"/>
              <a:ext cx="194647" cy="200785"/>
            </a:xfrm>
            <a:custGeom>
              <a:avLst/>
              <a:gdLst>
                <a:gd name="T0" fmla="*/ 98 w 122"/>
                <a:gd name="T1" fmla="*/ 80 h 127"/>
                <a:gd name="T2" fmla="*/ 94 w 122"/>
                <a:gd name="T3" fmla="*/ 93 h 127"/>
                <a:gd name="T4" fmla="*/ 81 w 122"/>
                <a:gd name="T5" fmla="*/ 99 h 127"/>
                <a:gd name="T6" fmla="*/ 84 w 122"/>
                <a:gd name="T7" fmla="*/ 107 h 127"/>
                <a:gd name="T8" fmla="*/ 79 w 122"/>
                <a:gd name="T9" fmla="*/ 102 h 127"/>
                <a:gd name="T10" fmla="*/ 71 w 122"/>
                <a:gd name="T11" fmla="*/ 112 h 127"/>
                <a:gd name="T12" fmla="*/ 60 w 122"/>
                <a:gd name="T13" fmla="*/ 123 h 127"/>
                <a:gd name="T14" fmla="*/ 51 w 122"/>
                <a:gd name="T15" fmla="*/ 126 h 127"/>
                <a:gd name="T16" fmla="*/ 51 w 122"/>
                <a:gd name="T17" fmla="*/ 126 h 127"/>
                <a:gd name="T18" fmla="*/ 47 w 122"/>
                <a:gd name="T19" fmla="*/ 126 h 127"/>
                <a:gd name="T20" fmla="*/ 39 w 122"/>
                <a:gd name="T21" fmla="*/ 127 h 127"/>
                <a:gd name="T22" fmla="*/ 33 w 122"/>
                <a:gd name="T23" fmla="*/ 116 h 127"/>
                <a:gd name="T24" fmla="*/ 19 w 122"/>
                <a:gd name="T25" fmla="*/ 99 h 127"/>
                <a:gd name="T26" fmla="*/ 15 w 122"/>
                <a:gd name="T27" fmla="*/ 92 h 127"/>
                <a:gd name="T28" fmla="*/ 3 w 122"/>
                <a:gd name="T29" fmla="*/ 67 h 127"/>
                <a:gd name="T30" fmla="*/ 0 w 122"/>
                <a:gd name="T31" fmla="*/ 61 h 127"/>
                <a:gd name="T32" fmla="*/ 11 w 122"/>
                <a:gd name="T33" fmla="*/ 61 h 127"/>
                <a:gd name="T34" fmla="*/ 24 w 122"/>
                <a:gd name="T35" fmla="*/ 63 h 127"/>
                <a:gd name="T36" fmla="*/ 24 w 122"/>
                <a:gd name="T37" fmla="*/ 67 h 127"/>
                <a:gd name="T38" fmla="*/ 25 w 122"/>
                <a:gd name="T39" fmla="*/ 69 h 127"/>
                <a:gd name="T40" fmla="*/ 29 w 122"/>
                <a:gd name="T41" fmla="*/ 77 h 127"/>
                <a:gd name="T42" fmla="*/ 39 w 122"/>
                <a:gd name="T43" fmla="*/ 76 h 127"/>
                <a:gd name="T44" fmla="*/ 43 w 122"/>
                <a:gd name="T45" fmla="*/ 76 h 127"/>
                <a:gd name="T46" fmla="*/ 45 w 122"/>
                <a:gd name="T47" fmla="*/ 77 h 127"/>
                <a:gd name="T48" fmla="*/ 47 w 122"/>
                <a:gd name="T49" fmla="*/ 75 h 127"/>
                <a:gd name="T50" fmla="*/ 47 w 122"/>
                <a:gd name="T51" fmla="*/ 75 h 127"/>
                <a:gd name="T52" fmla="*/ 49 w 122"/>
                <a:gd name="T53" fmla="*/ 73 h 127"/>
                <a:gd name="T54" fmla="*/ 49 w 122"/>
                <a:gd name="T55" fmla="*/ 72 h 127"/>
                <a:gd name="T56" fmla="*/ 47 w 122"/>
                <a:gd name="T57" fmla="*/ 68 h 127"/>
                <a:gd name="T58" fmla="*/ 45 w 122"/>
                <a:gd name="T59" fmla="*/ 63 h 127"/>
                <a:gd name="T60" fmla="*/ 45 w 122"/>
                <a:gd name="T61" fmla="*/ 60 h 127"/>
                <a:gd name="T62" fmla="*/ 45 w 122"/>
                <a:gd name="T63" fmla="*/ 60 h 127"/>
                <a:gd name="T64" fmla="*/ 47 w 122"/>
                <a:gd name="T65" fmla="*/ 59 h 127"/>
                <a:gd name="T66" fmla="*/ 53 w 122"/>
                <a:gd name="T67" fmla="*/ 56 h 127"/>
                <a:gd name="T68" fmla="*/ 54 w 122"/>
                <a:gd name="T69" fmla="*/ 56 h 127"/>
                <a:gd name="T70" fmla="*/ 43 w 122"/>
                <a:gd name="T71" fmla="*/ 22 h 127"/>
                <a:gd name="T72" fmla="*/ 49 w 122"/>
                <a:gd name="T73" fmla="*/ 21 h 127"/>
                <a:gd name="T74" fmla="*/ 53 w 122"/>
                <a:gd name="T75" fmla="*/ 20 h 127"/>
                <a:gd name="T76" fmla="*/ 68 w 122"/>
                <a:gd name="T77" fmla="*/ 17 h 127"/>
                <a:gd name="T78" fmla="*/ 104 w 122"/>
                <a:gd name="T79" fmla="*/ 3 h 127"/>
                <a:gd name="T80" fmla="*/ 106 w 122"/>
                <a:gd name="T81" fmla="*/ 0 h 127"/>
                <a:gd name="T82" fmla="*/ 108 w 122"/>
                <a:gd name="T83" fmla="*/ 4 h 127"/>
                <a:gd name="T84" fmla="*/ 109 w 122"/>
                <a:gd name="T85" fmla="*/ 12 h 127"/>
                <a:gd name="T86" fmla="*/ 111 w 122"/>
                <a:gd name="T87" fmla="*/ 21 h 127"/>
                <a:gd name="T88" fmla="*/ 121 w 122"/>
                <a:gd name="T89" fmla="*/ 56 h 127"/>
                <a:gd name="T90" fmla="*/ 122 w 122"/>
                <a:gd name="T91" fmla="*/ 64 h 127"/>
                <a:gd name="T92" fmla="*/ 98 w 122"/>
                <a:gd name="T93" fmla="*/ 80 h 1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2"/>
                <a:gd name="T142" fmla="*/ 0 h 127"/>
                <a:gd name="T143" fmla="*/ 122 w 122"/>
                <a:gd name="T144" fmla="*/ 127 h 1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2" h="127">
                  <a:moveTo>
                    <a:pt x="98" y="80"/>
                  </a:moveTo>
                  <a:lnTo>
                    <a:pt x="94" y="93"/>
                  </a:lnTo>
                  <a:lnTo>
                    <a:pt x="81" y="99"/>
                  </a:lnTo>
                  <a:lnTo>
                    <a:pt x="84" y="107"/>
                  </a:lnTo>
                  <a:lnTo>
                    <a:pt x="79" y="102"/>
                  </a:lnTo>
                  <a:lnTo>
                    <a:pt x="71" y="112"/>
                  </a:lnTo>
                  <a:lnTo>
                    <a:pt x="60" y="123"/>
                  </a:lnTo>
                  <a:lnTo>
                    <a:pt x="51" y="126"/>
                  </a:lnTo>
                  <a:lnTo>
                    <a:pt x="47" y="126"/>
                  </a:lnTo>
                  <a:lnTo>
                    <a:pt x="39" y="127"/>
                  </a:lnTo>
                  <a:lnTo>
                    <a:pt x="33" y="116"/>
                  </a:lnTo>
                  <a:lnTo>
                    <a:pt x="19" y="99"/>
                  </a:lnTo>
                  <a:lnTo>
                    <a:pt x="15" y="92"/>
                  </a:lnTo>
                  <a:lnTo>
                    <a:pt x="3" y="67"/>
                  </a:lnTo>
                  <a:lnTo>
                    <a:pt x="0" y="61"/>
                  </a:lnTo>
                  <a:lnTo>
                    <a:pt x="11" y="61"/>
                  </a:lnTo>
                  <a:lnTo>
                    <a:pt x="24" y="63"/>
                  </a:lnTo>
                  <a:lnTo>
                    <a:pt x="24" y="67"/>
                  </a:lnTo>
                  <a:lnTo>
                    <a:pt x="25" y="69"/>
                  </a:lnTo>
                  <a:lnTo>
                    <a:pt x="29" y="77"/>
                  </a:lnTo>
                  <a:lnTo>
                    <a:pt x="39" y="76"/>
                  </a:lnTo>
                  <a:lnTo>
                    <a:pt x="43" y="76"/>
                  </a:lnTo>
                  <a:lnTo>
                    <a:pt x="45" y="77"/>
                  </a:lnTo>
                  <a:lnTo>
                    <a:pt x="47" y="75"/>
                  </a:lnTo>
                  <a:lnTo>
                    <a:pt x="49" y="73"/>
                  </a:lnTo>
                  <a:lnTo>
                    <a:pt x="49" y="72"/>
                  </a:lnTo>
                  <a:lnTo>
                    <a:pt x="47" y="68"/>
                  </a:lnTo>
                  <a:lnTo>
                    <a:pt x="45" y="63"/>
                  </a:lnTo>
                  <a:lnTo>
                    <a:pt x="45" y="60"/>
                  </a:lnTo>
                  <a:lnTo>
                    <a:pt x="47" y="59"/>
                  </a:lnTo>
                  <a:lnTo>
                    <a:pt x="53" y="56"/>
                  </a:lnTo>
                  <a:lnTo>
                    <a:pt x="54" y="56"/>
                  </a:lnTo>
                  <a:lnTo>
                    <a:pt x="43" y="22"/>
                  </a:lnTo>
                  <a:lnTo>
                    <a:pt x="49" y="21"/>
                  </a:lnTo>
                  <a:lnTo>
                    <a:pt x="53" y="20"/>
                  </a:lnTo>
                  <a:lnTo>
                    <a:pt x="68" y="17"/>
                  </a:lnTo>
                  <a:lnTo>
                    <a:pt x="104" y="3"/>
                  </a:lnTo>
                  <a:lnTo>
                    <a:pt x="106" y="0"/>
                  </a:lnTo>
                  <a:lnTo>
                    <a:pt x="108" y="4"/>
                  </a:lnTo>
                  <a:lnTo>
                    <a:pt x="109" y="12"/>
                  </a:lnTo>
                  <a:lnTo>
                    <a:pt x="111" y="21"/>
                  </a:lnTo>
                  <a:lnTo>
                    <a:pt x="121" y="56"/>
                  </a:lnTo>
                  <a:lnTo>
                    <a:pt x="122" y="64"/>
                  </a:lnTo>
                  <a:lnTo>
                    <a:pt x="98" y="8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34" name="Freeform 147"/>
            <p:cNvSpPr>
              <a:spLocks/>
            </p:cNvSpPr>
            <p:nvPr/>
          </p:nvSpPr>
          <p:spPr bwMode="auto">
            <a:xfrm>
              <a:off x="3828777" y="5436510"/>
              <a:ext cx="113105" cy="151945"/>
            </a:xfrm>
            <a:custGeom>
              <a:avLst/>
              <a:gdLst>
                <a:gd name="T0" fmla="*/ 36 w 72"/>
                <a:gd name="T1" fmla="*/ 15 h 96"/>
                <a:gd name="T2" fmla="*/ 46 w 72"/>
                <a:gd name="T3" fmla="*/ 23 h 96"/>
                <a:gd name="T4" fmla="*/ 45 w 72"/>
                <a:gd name="T5" fmla="*/ 27 h 96"/>
                <a:gd name="T6" fmla="*/ 45 w 72"/>
                <a:gd name="T7" fmla="*/ 28 h 96"/>
                <a:gd name="T8" fmla="*/ 44 w 72"/>
                <a:gd name="T9" fmla="*/ 36 h 96"/>
                <a:gd name="T10" fmla="*/ 42 w 72"/>
                <a:gd name="T11" fmla="*/ 42 h 96"/>
                <a:gd name="T12" fmla="*/ 42 w 72"/>
                <a:gd name="T13" fmla="*/ 43 h 96"/>
                <a:gd name="T14" fmla="*/ 41 w 72"/>
                <a:gd name="T15" fmla="*/ 48 h 96"/>
                <a:gd name="T16" fmla="*/ 42 w 72"/>
                <a:gd name="T17" fmla="*/ 48 h 96"/>
                <a:gd name="T18" fmla="*/ 42 w 72"/>
                <a:gd name="T19" fmla="*/ 49 h 96"/>
                <a:gd name="T20" fmla="*/ 44 w 72"/>
                <a:gd name="T21" fmla="*/ 49 h 96"/>
                <a:gd name="T22" fmla="*/ 44 w 72"/>
                <a:gd name="T23" fmla="*/ 52 h 96"/>
                <a:gd name="T24" fmla="*/ 58 w 72"/>
                <a:gd name="T25" fmla="*/ 66 h 96"/>
                <a:gd name="T26" fmla="*/ 59 w 72"/>
                <a:gd name="T27" fmla="*/ 68 h 96"/>
                <a:gd name="T28" fmla="*/ 65 w 72"/>
                <a:gd name="T29" fmla="*/ 70 h 96"/>
                <a:gd name="T30" fmla="*/ 69 w 72"/>
                <a:gd name="T31" fmla="*/ 83 h 96"/>
                <a:gd name="T32" fmla="*/ 72 w 72"/>
                <a:gd name="T33" fmla="*/ 82 h 96"/>
                <a:gd name="T34" fmla="*/ 71 w 72"/>
                <a:gd name="T35" fmla="*/ 90 h 96"/>
                <a:gd name="T36" fmla="*/ 66 w 72"/>
                <a:gd name="T37" fmla="*/ 94 h 96"/>
                <a:gd name="T38" fmla="*/ 62 w 72"/>
                <a:gd name="T39" fmla="*/ 93 h 96"/>
                <a:gd name="T40" fmla="*/ 51 w 72"/>
                <a:gd name="T41" fmla="*/ 94 h 96"/>
                <a:gd name="T42" fmla="*/ 49 w 72"/>
                <a:gd name="T43" fmla="*/ 93 h 96"/>
                <a:gd name="T44" fmla="*/ 36 w 72"/>
                <a:gd name="T45" fmla="*/ 89 h 96"/>
                <a:gd name="T46" fmla="*/ 32 w 72"/>
                <a:gd name="T47" fmla="*/ 90 h 96"/>
                <a:gd name="T48" fmla="*/ 21 w 72"/>
                <a:gd name="T49" fmla="*/ 96 h 96"/>
                <a:gd name="T50" fmla="*/ 20 w 72"/>
                <a:gd name="T51" fmla="*/ 95 h 96"/>
                <a:gd name="T52" fmla="*/ 19 w 72"/>
                <a:gd name="T53" fmla="*/ 94 h 96"/>
                <a:gd name="T54" fmla="*/ 19 w 72"/>
                <a:gd name="T55" fmla="*/ 94 h 96"/>
                <a:gd name="T56" fmla="*/ 17 w 72"/>
                <a:gd name="T57" fmla="*/ 93 h 96"/>
                <a:gd name="T58" fmla="*/ 17 w 72"/>
                <a:gd name="T59" fmla="*/ 91 h 96"/>
                <a:gd name="T60" fmla="*/ 15 w 72"/>
                <a:gd name="T61" fmla="*/ 90 h 96"/>
                <a:gd name="T62" fmla="*/ 15 w 72"/>
                <a:gd name="T63" fmla="*/ 89 h 96"/>
                <a:gd name="T64" fmla="*/ 10 w 72"/>
                <a:gd name="T65" fmla="*/ 85 h 96"/>
                <a:gd name="T66" fmla="*/ 10 w 72"/>
                <a:gd name="T67" fmla="*/ 83 h 96"/>
                <a:gd name="T68" fmla="*/ 8 w 72"/>
                <a:gd name="T69" fmla="*/ 82 h 96"/>
                <a:gd name="T70" fmla="*/ 7 w 72"/>
                <a:gd name="T71" fmla="*/ 81 h 96"/>
                <a:gd name="T72" fmla="*/ 2 w 72"/>
                <a:gd name="T73" fmla="*/ 76 h 96"/>
                <a:gd name="T74" fmla="*/ 4 w 72"/>
                <a:gd name="T75" fmla="*/ 74 h 96"/>
                <a:gd name="T76" fmla="*/ 6 w 72"/>
                <a:gd name="T77" fmla="*/ 64 h 96"/>
                <a:gd name="T78" fmla="*/ 7 w 72"/>
                <a:gd name="T79" fmla="*/ 59 h 96"/>
                <a:gd name="T80" fmla="*/ 8 w 72"/>
                <a:gd name="T81" fmla="*/ 59 h 96"/>
                <a:gd name="T82" fmla="*/ 7 w 72"/>
                <a:gd name="T83" fmla="*/ 57 h 96"/>
                <a:gd name="T84" fmla="*/ 8 w 72"/>
                <a:gd name="T85" fmla="*/ 53 h 96"/>
                <a:gd name="T86" fmla="*/ 8 w 72"/>
                <a:gd name="T87" fmla="*/ 51 h 96"/>
                <a:gd name="T88" fmla="*/ 8 w 72"/>
                <a:gd name="T89" fmla="*/ 49 h 96"/>
                <a:gd name="T90" fmla="*/ 8 w 72"/>
                <a:gd name="T91" fmla="*/ 48 h 96"/>
                <a:gd name="T92" fmla="*/ 8 w 72"/>
                <a:gd name="T93" fmla="*/ 47 h 96"/>
                <a:gd name="T94" fmla="*/ 6 w 72"/>
                <a:gd name="T95" fmla="*/ 43 h 96"/>
                <a:gd name="T96" fmla="*/ 7 w 72"/>
                <a:gd name="T97" fmla="*/ 42 h 96"/>
                <a:gd name="T98" fmla="*/ 8 w 72"/>
                <a:gd name="T99" fmla="*/ 40 h 96"/>
                <a:gd name="T100" fmla="*/ 3 w 72"/>
                <a:gd name="T101" fmla="*/ 34 h 96"/>
                <a:gd name="T102" fmla="*/ 2 w 72"/>
                <a:gd name="T103" fmla="*/ 30 h 96"/>
                <a:gd name="T104" fmla="*/ 0 w 72"/>
                <a:gd name="T105" fmla="*/ 24 h 96"/>
                <a:gd name="T106" fmla="*/ 6 w 72"/>
                <a:gd name="T107" fmla="*/ 24 h 96"/>
                <a:gd name="T108" fmla="*/ 7 w 72"/>
                <a:gd name="T109" fmla="*/ 22 h 96"/>
                <a:gd name="T110" fmla="*/ 10 w 72"/>
                <a:gd name="T111" fmla="*/ 19 h 96"/>
                <a:gd name="T112" fmla="*/ 11 w 72"/>
                <a:gd name="T113" fmla="*/ 19 h 96"/>
                <a:gd name="T114" fmla="*/ 11 w 72"/>
                <a:gd name="T115" fmla="*/ 18 h 96"/>
                <a:gd name="T116" fmla="*/ 20 w 72"/>
                <a:gd name="T117" fmla="*/ 11 h 96"/>
                <a:gd name="T118" fmla="*/ 24 w 72"/>
                <a:gd name="T119" fmla="*/ 0 h 96"/>
                <a:gd name="T120" fmla="*/ 36 w 72"/>
                <a:gd name="T121" fmla="*/ 15 h 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
                <a:gd name="T184" fmla="*/ 0 h 96"/>
                <a:gd name="T185" fmla="*/ 72 w 72"/>
                <a:gd name="T186" fmla="*/ 96 h 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 h="96">
                  <a:moveTo>
                    <a:pt x="36" y="15"/>
                  </a:moveTo>
                  <a:lnTo>
                    <a:pt x="46" y="23"/>
                  </a:lnTo>
                  <a:lnTo>
                    <a:pt x="45" y="27"/>
                  </a:lnTo>
                  <a:lnTo>
                    <a:pt x="45" y="28"/>
                  </a:lnTo>
                  <a:lnTo>
                    <a:pt x="44" y="36"/>
                  </a:lnTo>
                  <a:lnTo>
                    <a:pt x="42" y="42"/>
                  </a:lnTo>
                  <a:lnTo>
                    <a:pt x="42" y="43"/>
                  </a:lnTo>
                  <a:lnTo>
                    <a:pt x="41" y="48"/>
                  </a:lnTo>
                  <a:lnTo>
                    <a:pt x="42" y="48"/>
                  </a:lnTo>
                  <a:lnTo>
                    <a:pt x="42" y="49"/>
                  </a:lnTo>
                  <a:lnTo>
                    <a:pt x="44" y="49"/>
                  </a:lnTo>
                  <a:lnTo>
                    <a:pt x="44" y="52"/>
                  </a:lnTo>
                  <a:lnTo>
                    <a:pt x="58" y="66"/>
                  </a:lnTo>
                  <a:lnTo>
                    <a:pt x="59" y="68"/>
                  </a:lnTo>
                  <a:lnTo>
                    <a:pt x="65" y="70"/>
                  </a:lnTo>
                  <a:lnTo>
                    <a:pt x="69" y="83"/>
                  </a:lnTo>
                  <a:lnTo>
                    <a:pt x="72" y="82"/>
                  </a:lnTo>
                  <a:lnTo>
                    <a:pt x="71" y="90"/>
                  </a:lnTo>
                  <a:lnTo>
                    <a:pt x="66" y="94"/>
                  </a:lnTo>
                  <a:lnTo>
                    <a:pt x="62" y="93"/>
                  </a:lnTo>
                  <a:lnTo>
                    <a:pt x="51" y="94"/>
                  </a:lnTo>
                  <a:lnTo>
                    <a:pt x="49" y="93"/>
                  </a:lnTo>
                  <a:lnTo>
                    <a:pt x="36" y="89"/>
                  </a:lnTo>
                  <a:lnTo>
                    <a:pt x="32" y="90"/>
                  </a:lnTo>
                  <a:lnTo>
                    <a:pt x="21" y="96"/>
                  </a:lnTo>
                  <a:lnTo>
                    <a:pt x="20" y="95"/>
                  </a:lnTo>
                  <a:lnTo>
                    <a:pt x="19" y="94"/>
                  </a:lnTo>
                  <a:lnTo>
                    <a:pt x="17" y="93"/>
                  </a:lnTo>
                  <a:lnTo>
                    <a:pt x="17" y="91"/>
                  </a:lnTo>
                  <a:lnTo>
                    <a:pt x="15" y="90"/>
                  </a:lnTo>
                  <a:lnTo>
                    <a:pt x="15" y="89"/>
                  </a:lnTo>
                  <a:lnTo>
                    <a:pt x="10" y="85"/>
                  </a:lnTo>
                  <a:lnTo>
                    <a:pt x="10" y="83"/>
                  </a:lnTo>
                  <a:lnTo>
                    <a:pt x="8" y="82"/>
                  </a:lnTo>
                  <a:lnTo>
                    <a:pt x="7" y="81"/>
                  </a:lnTo>
                  <a:lnTo>
                    <a:pt x="2" y="76"/>
                  </a:lnTo>
                  <a:lnTo>
                    <a:pt x="4" y="74"/>
                  </a:lnTo>
                  <a:lnTo>
                    <a:pt x="6" y="64"/>
                  </a:lnTo>
                  <a:lnTo>
                    <a:pt x="7" y="59"/>
                  </a:lnTo>
                  <a:lnTo>
                    <a:pt x="8" y="59"/>
                  </a:lnTo>
                  <a:lnTo>
                    <a:pt x="7" y="57"/>
                  </a:lnTo>
                  <a:lnTo>
                    <a:pt x="8" y="53"/>
                  </a:lnTo>
                  <a:lnTo>
                    <a:pt x="8" y="51"/>
                  </a:lnTo>
                  <a:lnTo>
                    <a:pt x="8" y="49"/>
                  </a:lnTo>
                  <a:lnTo>
                    <a:pt x="8" y="48"/>
                  </a:lnTo>
                  <a:lnTo>
                    <a:pt x="8" y="47"/>
                  </a:lnTo>
                  <a:lnTo>
                    <a:pt x="6" y="43"/>
                  </a:lnTo>
                  <a:lnTo>
                    <a:pt x="7" y="42"/>
                  </a:lnTo>
                  <a:lnTo>
                    <a:pt x="8" y="40"/>
                  </a:lnTo>
                  <a:lnTo>
                    <a:pt x="3" y="34"/>
                  </a:lnTo>
                  <a:lnTo>
                    <a:pt x="2" y="30"/>
                  </a:lnTo>
                  <a:lnTo>
                    <a:pt x="0" y="24"/>
                  </a:lnTo>
                  <a:lnTo>
                    <a:pt x="6" y="24"/>
                  </a:lnTo>
                  <a:lnTo>
                    <a:pt x="7" y="22"/>
                  </a:lnTo>
                  <a:lnTo>
                    <a:pt x="10" y="19"/>
                  </a:lnTo>
                  <a:lnTo>
                    <a:pt x="11" y="19"/>
                  </a:lnTo>
                  <a:lnTo>
                    <a:pt x="11" y="18"/>
                  </a:lnTo>
                  <a:lnTo>
                    <a:pt x="20" y="11"/>
                  </a:lnTo>
                  <a:lnTo>
                    <a:pt x="24" y="0"/>
                  </a:lnTo>
                  <a:lnTo>
                    <a:pt x="36" y="1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35" name="Freeform 148"/>
            <p:cNvSpPr>
              <a:spLocks/>
            </p:cNvSpPr>
            <p:nvPr/>
          </p:nvSpPr>
          <p:spPr bwMode="auto">
            <a:xfrm>
              <a:off x="3933992" y="5531477"/>
              <a:ext cx="120997" cy="124812"/>
            </a:xfrm>
            <a:custGeom>
              <a:avLst/>
              <a:gdLst>
                <a:gd name="T0" fmla="*/ 74 w 76"/>
                <a:gd name="T1" fmla="*/ 48 h 78"/>
                <a:gd name="T2" fmla="*/ 64 w 76"/>
                <a:gd name="T3" fmla="*/ 54 h 78"/>
                <a:gd name="T4" fmla="*/ 59 w 76"/>
                <a:gd name="T5" fmla="*/ 56 h 78"/>
                <a:gd name="T6" fmla="*/ 55 w 76"/>
                <a:gd name="T7" fmla="*/ 61 h 78"/>
                <a:gd name="T8" fmla="*/ 50 w 76"/>
                <a:gd name="T9" fmla="*/ 67 h 78"/>
                <a:gd name="T10" fmla="*/ 47 w 76"/>
                <a:gd name="T11" fmla="*/ 68 h 78"/>
                <a:gd name="T12" fmla="*/ 41 w 76"/>
                <a:gd name="T13" fmla="*/ 67 h 78"/>
                <a:gd name="T14" fmla="*/ 33 w 76"/>
                <a:gd name="T15" fmla="*/ 67 h 78"/>
                <a:gd name="T16" fmla="*/ 32 w 76"/>
                <a:gd name="T17" fmla="*/ 67 h 78"/>
                <a:gd name="T18" fmla="*/ 30 w 76"/>
                <a:gd name="T19" fmla="*/ 65 h 78"/>
                <a:gd name="T20" fmla="*/ 25 w 76"/>
                <a:gd name="T21" fmla="*/ 64 h 78"/>
                <a:gd name="T22" fmla="*/ 25 w 76"/>
                <a:gd name="T23" fmla="*/ 63 h 78"/>
                <a:gd name="T24" fmla="*/ 20 w 76"/>
                <a:gd name="T25" fmla="*/ 65 h 78"/>
                <a:gd name="T26" fmla="*/ 17 w 76"/>
                <a:gd name="T27" fmla="*/ 67 h 78"/>
                <a:gd name="T28" fmla="*/ 16 w 76"/>
                <a:gd name="T29" fmla="*/ 68 h 78"/>
                <a:gd name="T30" fmla="*/ 16 w 76"/>
                <a:gd name="T31" fmla="*/ 71 h 78"/>
                <a:gd name="T32" fmla="*/ 15 w 76"/>
                <a:gd name="T33" fmla="*/ 71 h 78"/>
                <a:gd name="T34" fmla="*/ 11 w 76"/>
                <a:gd name="T35" fmla="*/ 71 h 78"/>
                <a:gd name="T36" fmla="*/ 11 w 76"/>
                <a:gd name="T37" fmla="*/ 72 h 78"/>
                <a:gd name="T38" fmla="*/ 12 w 76"/>
                <a:gd name="T39" fmla="*/ 74 h 78"/>
                <a:gd name="T40" fmla="*/ 5 w 76"/>
                <a:gd name="T41" fmla="*/ 77 h 78"/>
                <a:gd name="T42" fmla="*/ 4 w 76"/>
                <a:gd name="T43" fmla="*/ 71 h 78"/>
                <a:gd name="T44" fmla="*/ 3 w 76"/>
                <a:gd name="T45" fmla="*/ 64 h 78"/>
                <a:gd name="T46" fmla="*/ 4 w 76"/>
                <a:gd name="T47" fmla="*/ 54 h 78"/>
                <a:gd name="T48" fmla="*/ 7 w 76"/>
                <a:gd name="T49" fmla="*/ 31 h 78"/>
                <a:gd name="T50" fmla="*/ 5 w 76"/>
                <a:gd name="T51" fmla="*/ 22 h 78"/>
                <a:gd name="T52" fmla="*/ 17 w 76"/>
                <a:gd name="T53" fmla="*/ 17 h 78"/>
                <a:gd name="T54" fmla="*/ 37 w 76"/>
                <a:gd name="T55" fmla="*/ 13 h 78"/>
                <a:gd name="T56" fmla="*/ 42 w 76"/>
                <a:gd name="T57" fmla="*/ 6 h 78"/>
                <a:gd name="T58" fmla="*/ 47 w 76"/>
                <a:gd name="T59" fmla="*/ 4 h 78"/>
                <a:gd name="T60" fmla="*/ 51 w 76"/>
                <a:gd name="T61" fmla="*/ 1 h 78"/>
                <a:gd name="T62" fmla="*/ 64 w 76"/>
                <a:gd name="T63" fmla="*/ 5 h 78"/>
                <a:gd name="T64" fmla="*/ 62 w 76"/>
                <a:gd name="T65" fmla="*/ 18 h 78"/>
                <a:gd name="T66" fmla="*/ 70 w 76"/>
                <a:gd name="T67" fmla="*/ 26 h 78"/>
                <a:gd name="T68" fmla="*/ 72 w 76"/>
                <a:gd name="T69" fmla="*/ 33 h 78"/>
                <a:gd name="T70" fmla="*/ 74 w 76"/>
                <a:gd name="T71" fmla="*/ 38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6"/>
                <a:gd name="T109" fmla="*/ 0 h 78"/>
                <a:gd name="T110" fmla="*/ 76 w 76"/>
                <a:gd name="T111" fmla="*/ 78 h 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6" h="78">
                  <a:moveTo>
                    <a:pt x="76" y="43"/>
                  </a:moveTo>
                  <a:lnTo>
                    <a:pt x="74" y="48"/>
                  </a:lnTo>
                  <a:lnTo>
                    <a:pt x="71" y="50"/>
                  </a:lnTo>
                  <a:lnTo>
                    <a:pt x="64" y="54"/>
                  </a:lnTo>
                  <a:lnTo>
                    <a:pt x="60" y="56"/>
                  </a:lnTo>
                  <a:lnTo>
                    <a:pt x="59" y="56"/>
                  </a:lnTo>
                  <a:lnTo>
                    <a:pt x="58" y="57"/>
                  </a:lnTo>
                  <a:lnTo>
                    <a:pt x="55" y="61"/>
                  </a:lnTo>
                  <a:lnTo>
                    <a:pt x="53" y="64"/>
                  </a:lnTo>
                  <a:lnTo>
                    <a:pt x="50" y="67"/>
                  </a:lnTo>
                  <a:lnTo>
                    <a:pt x="47" y="68"/>
                  </a:lnTo>
                  <a:lnTo>
                    <a:pt x="43" y="65"/>
                  </a:lnTo>
                  <a:lnTo>
                    <a:pt x="41" y="67"/>
                  </a:lnTo>
                  <a:lnTo>
                    <a:pt x="34" y="68"/>
                  </a:lnTo>
                  <a:lnTo>
                    <a:pt x="33" y="67"/>
                  </a:lnTo>
                  <a:lnTo>
                    <a:pt x="32" y="67"/>
                  </a:lnTo>
                  <a:lnTo>
                    <a:pt x="30" y="67"/>
                  </a:lnTo>
                  <a:lnTo>
                    <a:pt x="30" y="65"/>
                  </a:lnTo>
                  <a:lnTo>
                    <a:pt x="25" y="64"/>
                  </a:lnTo>
                  <a:lnTo>
                    <a:pt x="25" y="63"/>
                  </a:lnTo>
                  <a:lnTo>
                    <a:pt x="20" y="65"/>
                  </a:lnTo>
                  <a:lnTo>
                    <a:pt x="19" y="67"/>
                  </a:lnTo>
                  <a:lnTo>
                    <a:pt x="17" y="67"/>
                  </a:lnTo>
                  <a:lnTo>
                    <a:pt x="17" y="68"/>
                  </a:lnTo>
                  <a:lnTo>
                    <a:pt x="16" y="68"/>
                  </a:lnTo>
                  <a:lnTo>
                    <a:pt x="17" y="69"/>
                  </a:lnTo>
                  <a:lnTo>
                    <a:pt x="16" y="71"/>
                  </a:lnTo>
                  <a:lnTo>
                    <a:pt x="15" y="71"/>
                  </a:lnTo>
                  <a:lnTo>
                    <a:pt x="12" y="71"/>
                  </a:lnTo>
                  <a:lnTo>
                    <a:pt x="11" y="71"/>
                  </a:lnTo>
                  <a:lnTo>
                    <a:pt x="11" y="72"/>
                  </a:lnTo>
                  <a:lnTo>
                    <a:pt x="12" y="73"/>
                  </a:lnTo>
                  <a:lnTo>
                    <a:pt x="12" y="74"/>
                  </a:lnTo>
                  <a:lnTo>
                    <a:pt x="9" y="76"/>
                  </a:lnTo>
                  <a:lnTo>
                    <a:pt x="5" y="77"/>
                  </a:lnTo>
                  <a:lnTo>
                    <a:pt x="5" y="78"/>
                  </a:lnTo>
                  <a:lnTo>
                    <a:pt x="4" y="71"/>
                  </a:lnTo>
                  <a:lnTo>
                    <a:pt x="3" y="65"/>
                  </a:lnTo>
                  <a:lnTo>
                    <a:pt x="3" y="64"/>
                  </a:lnTo>
                  <a:lnTo>
                    <a:pt x="2" y="56"/>
                  </a:lnTo>
                  <a:lnTo>
                    <a:pt x="4" y="54"/>
                  </a:lnTo>
                  <a:lnTo>
                    <a:pt x="0" y="44"/>
                  </a:lnTo>
                  <a:lnTo>
                    <a:pt x="7" y="31"/>
                  </a:lnTo>
                  <a:lnTo>
                    <a:pt x="4" y="30"/>
                  </a:lnTo>
                  <a:lnTo>
                    <a:pt x="5" y="22"/>
                  </a:lnTo>
                  <a:lnTo>
                    <a:pt x="8" y="18"/>
                  </a:lnTo>
                  <a:lnTo>
                    <a:pt x="17" y="17"/>
                  </a:lnTo>
                  <a:lnTo>
                    <a:pt x="19" y="13"/>
                  </a:lnTo>
                  <a:lnTo>
                    <a:pt x="37" y="13"/>
                  </a:lnTo>
                  <a:lnTo>
                    <a:pt x="38" y="12"/>
                  </a:lnTo>
                  <a:lnTo>
                    <a:pt x="42" y="6"/>
                  </a:lnTo>
                  <a:lnTo>
                    <a:pt x="45" y="5"/>
                  </a:lnTo>
                  <a:lnTo>
                    <a:pt x="47" y="4"/>
                  </a:lnTo>
                  <a:lnTo>
                    <a:pt x="50" y="0"/>
                  </a:lnTo>
                  <a:lnTo>
                    <a:pt x="51" y="1"/>
                  </a:lnTo>
                  <a:lnTo>
                    <a:pt x="62" y="1"/>
                  </a:lnTo>
                  <a:lnTo>
                    <a:pt x="64" y="5"/>
                  </a:lnTo>
                  <a:lnTo>
                    <a:pt x="67" y="13"/>
                  </a:lnTo>
                  <a:lnTo>
                    <a:pt x="62" y="18"/>
                  </a:lnTo>
                  <a:lnTo>
                    <a:pt x="71" y="25"/>
                  </a:lnTo>
                  <a:lnTo>
                    <a:pt x="70" y="26"/>
                  </a:lnTo>
                  <a:lnTo>
                    <a:pt x="71" y="30"/>
                  </a:lnTo>
                  <a:lnTo>
                    <a:pt x="72" y="33"/>
                  </a:lnTo>
                  <a:lnTo>
                    <a:pt x="72" y="35"/>
                  </a:lnTo>
                  <a:lnTo>
                    <a:pt x="74" y="38"/>
                  </a:lnTo>
                  <a:lnTo>
                    <a:pt x="76" y="4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36" name="Freeform 149"/>
            <p:cNvSpPr>
              <a:spLocks/>
            </p:cNvSpPr>
            <p:nvPr/>
          </p:nvSpPr>
          <p:spPr bwMode="auto">
            <a:xfrm>
              <a:off x="4260158" y="3575181"/>
              <a:ext cx="194647" cy="341877"/>
            </a:xfrm>
            <a:custGeom>
              <a:avLst/>
              <a:gdLst>
                <a:gd name="T0" fmla="*/ 18 w 123"/>
                <a:gd name="T1" fmla="*/ 149 h 216"/>
                <a:gd name="T2" fmla="*/ 5 w 123"/>
                <a:gd name="T3" fmla="*/ 121 h 216"/>
                <a:gd name="T4" fmla="*/ 1 w 123"/>
                <a:gd name="T5" fmla="*/ 89 h 216"/>
                <a:gd name="T6" fmla="*/ 2 w 123"/>
                <a:gd name="T7" fmla="*/ 86 h 216"/>
                <a:gd name="T8" fmla="*/ 2 w 123"/>
                <a:gd name="T9" fmla="*/ 82 h 216"/>
                <a:gd name="T10" fmla="*/ 23 w 123"/>
                <a:gd name="T11" fmla="*/ 60 h 216"/>
                <a:gd name="T12" fmla="*/ 36 w 123"/>
                <a:gd name="T13" fmla="*/ 32 h 216"/>
                <a:gd name="T14" fmla="*/ 36 w 123"/>
                <a:gd name="T15" fmla="*/ 27 h 216"/>
                <a:gd name="T16" fmla="*/ 38 w 123"/>
                <a:gd name="T17" fmla="*/ 23 h 216"/>
                <a:gd name="T18" fmla="*/ 53 w 123"/>
                <a:gd name="T19" fmla="*/ 14 h 216"/>
                <a:gd name="T20" fmla="*/ 68 w 123"/>
                <a:gd name="T21" fmla="*/ 10 h 216"/>
                <a:gd name="T22" fmla="*/ 94 w 123"/>
                <a:gd name="T23" fmla="*/ 2 h 216"/>
                <a:gd name="T24" fmla="*/ 98 w 123"/>
                <a:gd name="T25" fmla="*/ 4 h 216"/>
                <a:gd name="T26" fmla="*/ 93 w 123"/>
                <a:gd name="T27" fmla="*/ 11 h 216"/>
                <a:gd name="T28" fmla="*/ 90 w 123"/>
                <a:gd name="T29" fmla="*/ 17 h 216"/>
                <a:gd name="T30" fmla="*/ 84 w 123"/>
                <a:gd name="T31" fmla="*/ 28 h 216"/>
                <a:gd name="T32" fmla="*/ 73 w 123"/>
                <a:gd name="T33" fmla="*/ 48 h 216"/>
                <a:gd name="T34" fmla="*/ 66 w 123"/>
                <a:gd name="T35" fmla="*/ 64 h 216"/>
                <a:gd name="T36" fmla="*/ 78 w 123"/>
                <a:gd name="T37" fmla="*/ 72 h 216"/>
                <a:gd name="T38" fmla="*/ 87 w 123"/>
                <a:gd name="T39" fmla="*/ 80 h 216"/>
                <a:gd name="T40" fmla="*/ 101 w 123"/>
                <a:gd name="T41" fmla="*/ 86 h 216"/>
                <a:gd name="T42" fmla="*/ 116 w 123"/>
                <a:gd name="T43" fmla="*/ 91 h 216"/>
                <a:gd name="T44" fmla="*/ 119 w 123"/>
                <a:gd name="T45" fmla="*/ 95 h 216"/>
                <a:gd name="T46" fmla="*/ 119 w 123"/>
                <a:gd name="T47" fmla="*/ 103 h 216"/>
                <a:gd name="T48" fmla="*/ 120 w 123"/>
                <a:gd name="T49" fmla="*/ 117 h 216"/>
                <a:gd name="T50" fmla="*/ 121 w 123"/>
                <a:gd name="T51" fmla="*/ 134 h 216"/>
                <a:gd name="T52" fmla="*/ 123 w 123"/>
                <a:gd name="T53" fmla="*/ 150 h 216"/>
                <a:gd name="T54" fmla="*/ 123 w 123"/>
                <a:gd name="T55" fmla="*/ 166 h 216"/>
                <a:gd name="T56" fmla="*/ 123 w 123"/>
                <a:gd name="T57" fmla="*/ 167 h 216"/>
                <a:gd name="T58" fmla="*/ 118 w 123"/>
                <a:gd name="T59" fmla="*/ 179 h 216"/>
                <a:gd name="T60" fmla="*/ 112 w 123"/>
                <a:gd name="T61" fmla="*/ 189 h 216"/>
                <a:gd name="T62" fmla="*/ 107 w 123"/>
                <a:gd name="T63" fmla="*/ 201 h 216"/>
                <a:gd name="T64" fmla="*/ 103 w 123"/>
                <a:gd name="T65" fmla="*/ 210 h 216"/>
                <a:gd name="T66" fmla="*/ 95 w 123"/>
                <a:gd name="T67" fmla="*/ 214 h 216"/>
                <a:gd name="T68" fmla="*/ 91 w 123"/>
                <a:gd name="T69" fmla="*/ 213 h 216"/>
                <a:gd name="T70" fmla="*/ 85 w 123"/>
                <a:gd name="T71" fmla="*/ 210 h 216"/>
                <a:gd name="T72" fmla="*/ 72 w 123"/>
                <a:gd name="T73" fmla="*/ 205 h 216"/>
                <a:gd name="T74" fmla="*/ 70 w 123"/>
                <a:gd name="T75" fmla="*/ 205 h 216"/>
                <a:gd name="T76" fmla="*/ 61 w 123"/>
                <a:gd name="T77" fmla="*/ 203 h 216"/>
                <a:gd name="T78" fmla="*/ 40 w 123"/>
                <a:gd name="T79" fmla="*/ 197 h 216"/>
                <a:gd name="T80" fmla="*/ 23 w 123"/>
                <a:gd name="T81" fmla="*/ 193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3"/>
                <a:gd name="T124" fmla="*/ 0 h 216"/>
                <a:gd name="T125" fmla="*/ 123 w 123"/>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3" h="216">
                  <a:moveTo>
                    <a:pt x="13" y="191"/>
                  </a:moveTo>
                  <a:lnTo>
                    <a:pt x="18" y="149"/>
                  </a:lnTo>
                  <a:lnTo>
                    <a:pt x="15" y="133"/>
                  </a:lnTo>
                  <a:lnTo>
                    <a:pt x="5" y="121"/>
                  </a:lnTo>
                  <a:lnTo>
                    <a:pt x="0" y="100"/>
                  </a:lnTo>
                  <a:lnTo>
                    <a:pt x="1" y="89"/>
                  </a:lnTo>
                  <a:lnTo>
                    <a:pt x="2" y="86"/>
                  </a:lnTo>
                  <a:lnTo>
                    <a:pt x="2" y="85"/>
                  </a:lnTo>
                  <a:lnTo>
                    <a:pt x="2" y="82"/>
                  </a:lnTo>
                  <a:lnTo>
                    <a:pt x="4" y="81"/>
                  </a:lnTo>
                  <a:lnTo>
                    <a:pt x="23" y="60"/>
                  </a:lnTo>
                  <a:lnTo>
                    <a:pt x="32" y="40"/>
                  </a:lnTo>
                  <a:lnTo>
                    <a:pt x="36" y="32"/>
                  </a:lnTo>
                  <a:lnTo>
                    <a:pt x="38" y="31"/>
                  </a:lnTo>
                  <a:lnTo>
                    <a:pt x="36" y="27"/>
                  </a:lnTo>
                  <a:lnTo>
                    <a:pt x="36" y="23"/>
                  </a:lnTo>
                  <a:lnTo>
                    <a:pt x="38" y="23"/>
                  </a:lnTo>
                  <a:lnTo>
                    <a:pt x="46" y="18"/>
                  </a:lnTo>
                  <a:lnTo>
                    <a:pt x="53" y="14"/>
                  </a:lnTo>
                  <a:lnTo>
                    <a:pt x="56" y="13"/>
                  </a:lnTo>
                  <a:lnTo>
                    <a:pt x="68" y="10"/>
                  </a:lnTo>
                  <a:lnTo>
                    <a:pt x="78" y="6"/>
                  </a:lnTo>
                  <a:lnTo>
                    <a:pt x="94" y="2"/>
                  </a:lnTo>
                  <a:lnTo>
                    <a:pt x="99" y="0"/>
                  </a:lnTo>
                  <a:lnTo>
                    <a:pt x="98" y="4"/>
                  </a:lnTo>
                  <a:lnTo>
                    <a:pt x="97" y="6"/>
                  </a:lnTo>
                  <a:lnTo>
                    <a:pt x="93" y="11"/>
                  </a:lnTo>
                  <a:lnTo>
                    <a:pt x="91" y="15"/>
                  </a:lnTo>
                  <a:lnTo>
                    <a:pt x="90" y="17"/>
                  </a:lnTo>
                  <a:lnTo>
                    <a:pt x="86" y="25"/>
                  </a:lnTo>
                  <a:lnTo>
                    <a:pt x="84" y="28"/>
                  </a:lnTo>
                  <a:lnTo>
                    <a:pt x="80" y="36"/>
                  </a:lnTo>
                  <a:lnTo>
                    <a:pt x="73" y="48"/>
                  </a:lnTo>
                  <a:lnTo>
                    <a:pt x="70" y="55"/>
                  </a:lnTo>
                  <a:lnTo>
                    <a:pt x="66" y="64"/>
                  </a:lnTo>
                  <a:lnTo>
                    <a:pt x="72" y="68"/>
                  </a:lnTo>
                  <a:lnTo>
                    <a:pt x="78" y="72"/>
                  </a:lnTo>
                  <a:lnTo>
                    <a:pt x="82" y="74"/>
                  </a:lnTo>
                  <a:lnTo>
                    <a:pt x="87" y="80"/>
                  </a:lnTo>
                  <a:lnTo>
                    <a:pt x="94" y="83"/>
                  </a:lnTo>
                  <a:lnTo>
                    <a:pt x="101" y="86"/>
                  </a:lnTo>
                  <a:lnTo>
                    <a:pt x="112" y="90"/>
                  </a:lnTo>
                  <a:lnTo>
                    <a:pt x="116" y="91"/>
                  </a:lnTo>
                  <a:lnTo>
                    <a:pt x="119" y="95"/>
                  </a:lnTo>
                  <a:lnTo>
                    <a:pt x="119" y="102"/>
                  </a:lnTo>
                  <a:lnTo>
                    <a:pt x="119" y="103"/>
                  </a:lnTo>
                  <a:lnTo>
                    <a:pt x="120" y="112"/>
                  </a:lnTo>
                  <a:lnTo>
                    <a:pt x="120" y="117"/>
                  </a:lnTo>
                  <a:lnTo>
                    <a:pt x="120" y="119"/>
                  </a:lnTo>
                  <a:lnTo>
                    <a:pt x="121" y="134"/>
                  </a:lnTo>
                  <a:lnTo>
                    <a:pt x="121" y="142"/>
                  </a:lnTo>
                  <a:lnTo>
                    <a:pt x="123" y="150"/>
                  </a:lnTo>
                  <a:lnTo>
                    <a:pt x="123" y="158"/>
                  </a:lnTo>
                  <a:lnTo>
                    <a:pt x="123" y="166"/>
                  </a:lnTo>
                  <a:lnTo>
                    <a:pt x="123" y="167"/>
                  </a:lnTo>
                  <a:lnTo>
                    <a:pt x="119" y="175"/>
                  </a:lnTo>
                  <a:lnTo>
                    <a:pt x="118" y="179"/>
                  </a:lnTo>
                  <a:lnTo>
                    <a:pt x="115" y="183"/>
                  </a:lnTo>
                  <a:lnTo>
                    <a:pt x="112" y="189"/>
                  </a:lnTo>
                  <a:lnTo>
                    <a:pt x="111" y="193"/>
                  </a:lnTo>
                  <a:lnTo>
                    <a:pt x="107" y="201"/>
                  </a:lnTo>
                  <a:lnTo>
                    <a:pt x="106" y="205"/>
                  </a:lnTo>
                  <a:lnTo>
                    <a:pt x="103" y="210"/>
                  </a:lnTo>
                  <a:lnTo>
                    <a:pt x="101" y="216"/>
                  </a:lnTo>
                  <a:lnTo>
                    <a:pt x="95" y="214"/>
                  </a:lnTo>
                  <a:lnTo>
                    <a:pt x="94" y="213"/>
                  </a:lnTo>
                  <a:lnTo>
                    <a:pt x="91" y="213"/>
                  </a:lnTo>
                  <a:lnTo>
                    <a:pt x="86" y="210"/>
                  </a:lnTo>
                  <a:lnTo>
                    <a:pt x="85" y="210"/>
                  </a:lnTo>
                  <a:lnTo>
                    <a:pt x="81" y="209"/>
                  </a:lnTo>
                  <a:lnTo>
                    <a:pt x="72" y="205"/>
                  </a:lnTo>
                  <a:lnTo>
                    <a:pt x="70" y="205"/>
                  </a:lnTo>
                  <a:lnTo>
                    <a:pt x="65" y="204"/>
                  </a:lnTo>
                  <a:lnTo>
                    <a:pt x="61" y="203"/>
                  </a:lnTo>
                  <a:lnTo>
                    <a:pt x="51" y="200"/>
                  </a:lnTo>
                  <a:lnTo>
                    <a:pt x="40" y="197"/>
                  </a:lnTo>
                  <a:lnTo>
                    <a:pt x="32" y="195"/>
                  </a:lnTo>
                  <a:lnTo>
                    <a:pt x="23" y="193"/>
                  </a:lnTo>
                  <a:lnTo>
                    <a:pt x="13" y="19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37" name="Freeform 150"/>
            <p:cNvSpPr>
              <a:spLocks/>
            </p:cNvSpPr>
            <p:nvPr/>
          </p:nvSpPr>
          <p:spPr bwMode="auto">
            <a:xfrm>
              <a:off x="2608286" y="5984598"/>
              <a:ext cx="173604" cy="111246"/>
            </a:xfrm>
            <a:custGeom>
              <a:avLst/>
              <a:gdLst>
                <a:gd name="T0" fmla="*/ 97 w 109"/>
                <a:gd name="T1" fmla="*/ 13 h 71"/>
                <a:gd name="T2" fmla="*/ 103 w 109"/>
                <a:gd name="T3" fmla="*/ 15 h 71"/>
                <a:gd name="T4" fmla="*/ 109 w 109"/>
                <a:gd name="T5" fmla="*/ 34 h 71"/>
                <a:gd name="T6" fmla="*/ 88 w 109"/>
                <a:gd name="T7" fmla="*/ 38 h 71"/>
                <a:gd name="T8" fmla="*/ 81 w 109"/>
                <a:gd name="T9" fmla="*/ 43 h 71"/>
                <a:gd name="T10" fmla="*/ 76 w 109"/>
                <a:gd name="T11" fmla="*/ 47 h 71"/>
                <a:gd name="T12" fmla="*/ 72 w 109"/>
                <a:gd name="T13" fmla="*/ 47 h 71"/>
                <a:gd name="T14" fmla="*/ 65 w 109"/>
                <a:gd name="T15" fmla="*/ 46 h 71"/>
                <a:gd name="T16" fmla="*/ 62 w 109"/>
                <a:gd name="T17" fmla="*/ 54 h 71"/>
                <a:gd name="T18" fmla="*/ 41 w 109"/>
                <a:gd name="T19" fmla="*/ 57 h 71"/>
                <a:gd name="T20" fmla="*/ 30 w 109"/>
                <a:gd name="T21" fmla="*/ 63 h 71"/>
                <a:gd name="T22" fmla="*/ 27 w 109"/>
                <a:gd name="T23" fmla="*/ 66 h 71"/>
                <a:gd name="T24" fmla="*/ 26 w 109"/>
                <a:gd name="T25" fmla="*/ 67 h 71"/>
                <a:gd name="T26" fmla="*/ 25 w 109"/>
                <a:gd name="T27" fmla="*/ 68 h 71"/>
                <a:gd name="T28" fmla="*/ 20 w 109"/>
                <a:gd name="T29" fmla="*/ 71 h 71"/>
                <a:gd name="T30" fmla="*/ 8 w 109"/>
                <a:gd name="T31" fmla="*/ 64 h 71"/>
                <a:gd name="T32" fmla="*/ 4 w 109"/>
                <a:gd name="T33" fmla="*/ 59 h 71"/>
                <a:gd name="T34" fmla="*/ 0 w 109"/>
                <a:gd name="T35" fmla="*/ 55 h 71"/>
                <a:gd name="T36" fmla="*/ 7 w 109"/>
                <a:gd name="T37" fmla="*/ 49 h 71"/>
                <a:gd name="T38" fmla="*/ 7 w 109"/>
                <a:gd name="T39" fmla="*/ 39 h 71"/>
                <a:gd name="T40" fmla="*/ 3 w 109"/>
                <a:gd name="T41" fmla="*/ 29 h 71"/>
                <a:gd name="T42" fmla="*/ 13 w 109"/>
                <a:gd name="T43" fmla="*/ 25 h 71"/>
                <a:gd name="T44" fmla="*/ 16 w 109"/>
                <a:gd name="T45" fmla="*/ 28 h 71"/>
                <a:gd name="T46" fmla="*/ 20 w 109"/>
                <a:gd name="T47" fmla="*/ 28 h 71"/>
                <a:gd name="T48" fmla="*/ 25 w 109"/>
                <a:gd name="T49" fmla="*/ 26 h 71"/>
                <a:gd name="T50" fmla="*/ 24 w 109"/>
                <a:gd name="T51" fmla="*/ 24 h 71"/>
                <a:gd name="T52" fmla="*/ 29 w 109"/>
                <a:gd name="T53" fmla="*/ 17 h 71"/>
                <a:gd name="T54" fmla="*/ 34 w 109"/>
                <a:gd name="T55" fmla="*/ 11 h 71"/>
                <a:gd name="T56" fmla="*/ 43 w 109"/>
                <a:gd name="T57" fmla="*/ 15 h 71"/>
                <a:gd name="T58" fmla="*/ 50 w 109"/>
                <a:gd name="T59" fmla="*/ 0 h 71"/>
                <a:gd name="T60" fmla="*/ 62 w 109"/>
                <a:gd name="T61" fmla="*/ 7 h 71"/>
                <a:gd name="T62" fmla="*/ 62 w 109"/>
                <a:gd name="T63" fmla="*/ 16 h 71"/>
                <a:gd name="T64" fmla="*/ 67 w 109"/>
                <a:gd name="T65" fmla="*/ 19 h 71"/>
                <a:gd name="T66" fmla="*/ 72 w 109"/>
                <a:gd name="T67" fmla="*/ 20 h 71"/>
                <a:gd name="T68" fmla="*/ 77 w 109"/>
                <a:gd name="T69" fmla="*/ 20 h 71"/>
                <a:gd name="T70" fmla="*/ 97 w 109"/>
                <a:gd name="T71" fmla="*/ 13 h 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
                <a:gd name="T109" fmla="*/ 0 h 71"/>
                <a:gd name="T110" fmla="*/ 109 w 109"/>
                <a:gd name="T111" fmla="*/ 71 h 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 h="71">
                  <a:moveTo>
                    <a:pt x="97" y="13"/>
                  </a:moveTo>
                  <a:lnTo>
                    <a:pt x="103" y="15"/>
                  </a:lnTo>
                  <a:lnTo>
                    <a:pt x="109" y="34"/>
                  </a:lnTo>
                  <a:lnTo>
                    <a:pt x="88" y="38"/>
                  </a:lnTo>
                  <a:lnTo>
                    <a:pt x="81" y="43"/>
                  </a:lnTo>
                  <a:lnTo>
                    <a:pt x="76" y="47"/>
                  </a:lnTo>
                  <a:lnTo>
                    <a:pt x="72" y="47"/>
                  </a:lnTo>
                  <a:lnTo>
                    <a:pt x="65" y="46"/>
                  </a:lnTo>
                  <a:lnTo>
                    <a:pt x="62" y="54"/>
                  </a:lnTo>
                  <a:lnTo>
                    <a:pt x="41" y="57"/>
                  </a:lnTo>
                  <a:lnTo>
                    <a:pt x="30" y="63"/>
                  </a:lnTo>
                  <a:lnTo>
                    <a:pt x="27" y="66"/>
                  </a:lnTo>
                  <a:lnTo>
                    <a:pt x="26" y="67"/>
                  </a:lnTo>
                  <a:lnTo>
                    <a:pt x="25" y="68"/>
                  </a:lnTo>
                  <a:lnTo>
                    <a:pt x="20" y="71"/>
                  </a:lnTo>
                  <a:lnTo>
                    <a:pt x="8" y="64"/>
                  </a:lnTo>
                  <a:lnTo>
                    <a:pt x="4" y="59"/>
                  </a:lnTo>
                  <a:lnTo>
                    <a:pt x="0" y="55"/>
                  </a:lnTo>
                  <a:lnTo>
                    <a:pt x="7" y="49"/>
                  </a:lnTo>
                  <a:lnTo>
                    <a:pt x="7" y="39"/>
                  </a:lnTo>
                  <a:lnTo>
                    <a:pt x="3" y="29"/>
                  </a:lnTo>
                  <a:lnTo>
                    <a:pt x="13" y="25"/>
                  </a:lnTo>
                  <a:lnTo>
                    <a:pt x="16" y="28"/>
                  </a:lnTo>
                  <a:lnTo>
                    <a:pt x="20" y="28"/>
                  </a:lnTo>
                  <a:lnTo>
                    <a:pt x="25" y="26"/>
                  </a:lnTo>
                  <a:lnTo>
                    <a:pt x="24" y="24"/>
                  </a:lnTo>
                  <a:lnTo>
                    <a:pt x="29" y="17"/>
                  </a:lnTo>
                  <a:lnTo>
                    <a:pt x="34" y="11"/>
                  </a:lnTo>
                  <a:lnTo>
                    <a:pt x="43" y="15"/>
                  </a:lnTo>
                  <a:lnTo>
                    <a:pt x="50" y="0"/>
                  </a:lnTo>
                  <a:lnTo>
                    <a:pt x="62" y="7"/>
                  </a:lnTo>
                  <a:lnTo>
                    <a:pt x="62" y="16"/>
                  </a:lnTo>
                  <a:lnTo>
                    <a:pt x="67" y="19"/>
                  </a:lnTo>
                  <a:lnTo>
                    <a:pt x="72" y="20"/>
                  </a:lnTo>
                  <a:lnTo>
                    <a:pt x="77" y="20"/>
                  </a:lnTo>
                  <a:lnTo>
                    <a:pt x="97" y="1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38" name="Freeform 151"/>
            <p:cNvSpPr>
              <a:spLocks/>
            </p:cNvSpPr>
            <p:nvPr/>
          </p:nvSpPr>
          <p:spPr bwMode="auto">
            <a:xfrm>
              <a:off x="2737173" y="5840794"/>
              <a:ext cx="192018" cy="282184"/>
            </a:xfrm>
            <a:custGeom>
              <a:avLst/>
              <a:gdLst>
                <a:gd name="T0" fmla="*/ 109 w 121"/>
                <a:gd name="T1" fmla="*/ 68 h 177"/>
                <a:gd name="T2" fmla="*/ 105 w 121"/>
                <a:gd name="T3" fmla="*/ 81 h 177"/>
                <a:gd name="T4" fmla="*/ 97 w 121"/>
                <a:gd name="T5" fmla="*/ 82 h 177"/>
                <a:gd name="T6" fmla="*/ 93 w 121"/>
                <a:gd name="T7" fmla="*/ 82 h 177"/>
                <a:gd name="T8" fmla="*/ 97 w 121"/>
                <a:gd name="T9" fmla="*/ 88 h 177"/>
                <a:gd name="T10" fmla="*/ 96 w 121"/>
                <a:gd name="T11" fmla="*/ 90 h 177"/>
                <a:gd name="T12" fmla="*/ 88 w 121"/>
                <a:gd name="T13" fmla="*/ 98 h 177"/>
                <a:gd name="T14" fmla="*/ 84 w 121"/>
                <a:gd name="T15" fmla="*/ 105 h 177"/>
                <a:gd name="T16" fmla="*/ 71 w 121"/>
                <a:gd name="T17" fmla="*/ 103 h 177"/>
                <a:gd name="T18" fmla="*/ 72 w 121"/>
                <a:gd name="T19" fmla="*/ 110 h 177"/>
                <a:gd name="T20" fmla="*/ 71 w 121"/>
                <a:gd name="T21" fmla="*/ 116 h 177"/>
                <a:gd name="T22" fmla="*/ 64 w 121"/>
                <a:gd name="T23" fmla="*/ 124 h 177"/>
                <a:gd name="T24" fmla="*/ 63 w 121"/>
                <a:gd name="T25" fmla="*/ 129 h 177"/>
                <a:gd name="T26" fmla="*/ 59 w 121"/>
                <a:gd name="T27" fmla="*/ 132 h 177"/>
                <a:gd name="T28" fmla="*/ 49 w 121"/>
                <a:gd name="T29" fmla="*/ 158 h 177"/>
                <a:gd name="T30" fmla="*/ 50 w 121"/>
                <a:gd name="T31" fmla="*/ 175 h 177"/>
                <a:gd name="T32" fmla="*/ 41 w 121"/>
                <a:gd name="T33" fmla="*/ 175 h 177"/>
                <a:gd name="T34" fmla="*/ 41 w 121"/>
                <a:gd name="T35" fmla="*/ 175 h 177"/>
                <a:gd name="T36" fmla="*/ 30 w 121"/>
                <a:gd name="T37" fmla="*/ 177 h 177"/>
                <a:gd name="T38" fmla="*/ 29 w 121"/>
                <a:gd name="T39" fmla="*/ 177 h 177"/>
                <a:gd name="T40" fmla="*/ 34 w 121"/>
                <a:gd name="T41" fmla="*/ 161 h 177"/>
                <a:gd name="T42" fmla="*/ 30 w 121"/>
                <a:gd name="T43" fmla="*/ 161 h 177"/>
                <a:gd name="T44" fmla="*/ 25 w 121"/>
                <a:gd name="T45" fmla="*/ 160 h 177"/>
                <a:gd name="T46" fmla="*/ 21 w 121"/>
                <a:gd name="T47" fmla="*/ 160 h 177"/>
                <a:gd name="T48" fmla="*/ 20 w 121"/>
                <a:gd name="T49" fmla="*/ 152 h 177"/>
                <a:gd name="T50" fmla="*/ 18 w 121"/>
                <a:gd name="T51" fmla="*/ 152 h 177"/>
                <a:gd name="T52" fmla="*/ 20 w 121"/>
                <a:gd name="T53" fmla="*/ 150 h 177"/>
                <a:gd name="T54" fmla="*/ 24 w 121"/>
                <a:gd name="T55" fmla="*/ 143 h 177"/>
                <a:gd name="T56" fmla="*/ 21 w 121"/>
                <a:gd name="T57" fmla="*/ 144 h 177"/>
                <a:gd name="T58" fmla="*/ 18 w 121"/>
                <a:gd name="T59" fmla="*/ 145 h 177"/>
                <a:gd name="T60" fmla="*/ 13 w 121"/>
                <a:gd name="T61" fmla="*/ 140 h 177"/>
                <a:gd name="T62" fmla="*/ 7 w 121"/>
                <a:gd name="T63" fmla="*/ 144 h 177"/>
                <a:gd name="T64" fmla="*/ 4 w 121"/>
                <a:gd name="T65" fmla="*/ 140 h 177"/>
                <a:gd name="T66" fmla="*/ 3 w 121"/>
                <a:gd name="T67" fmla="*/ 139 h 177"/>
                <a:gd name="T68" fmla="*/ 0 w 121"/>
                <a:gd name="T69" fmla="*/ 133 h 177"/>
                <a:gd name="T70" fmla="*/ 7 w 121"/>
                <a:gd name="T71" fmla="*/ 128 h 177"/>
                <a:gd name="T72" fmla="*/ 28 w 121"/>
                <a:gd name="T73" fmla="*/ 124 h 177"/>
                <a:gd name="T74" fmla="*/ 22 w 121"/>
                <a:gd name="T75" fmla="*/ 105 h 177"/>
                <a:gd name="T76" fmla="*/ 16 w 121"/>
                <a:gd name="T77" fmla="*/ 103 h 177"/>
                <a:gd name="T78" fmla="*/ 32 w 121"/>
                <a:gd name="T79" fmla="*/ 76 h 177"/>
                <a:gd name="T80" fmla="*/ 32 w 121"/>
                <a:gd name="T81" fmla="*/ 76 h 177"/>
                <a:gd name="T82" fmla="*/ 26 w 121"/>
                <a:gd name="T83" fmla="*/ 73 h 177"/>
                <a:gd name="T84" fmla="*/ 26 w 121"/>
                <a:gd name="T85" fmla="*/ 67 h 177"/>
                <a:gd name="T86" fmla="*/ 37 w 121"/>
                <a:gd name="T87" fmla="*/ 60 h 177"/>
                <a:gd name="T88" fmla="*/ 43 w 121"/>
                <a:gd name="T89" fmla="*/ 48 h 177"/>
                <a:gd name="T90" fmla="*/ 79 w 121"/>
                <a:gd name="T91" fmla="*/ 18 h 177"/>
                <a:gd name="T92" fmla="*/ 77 w 121"/>
                <a:gd name="T93" fmla="*/ 10 h 177"/>
                <a:gd name="T94" fmla="*/ 87 w 121"/>
                <a:gd name="T95" fmla="*/ 1 h 177"/>
                <a:gd name="T96" fmla="*/ 94 w 121"/>
                <a:gd name="T97" fmla="*/ 0 h 177"/>
                <a:gd name="T98" fmla="*/ 118 w 121"/>
                <a:gd name="T99" fmla="*/ 10 h 177"/>
                <a:gd name="T100" fmla="*/ 121 w 121"/>
                <a:gd name="T101" fmla="*/ 16 h 177"/>
                <a:gd name="T102" fmla="*/ 115 w 121"/>
                <a:gd name="T103" fmla="*/ 17 h 177"/>
                <a:gd name="T104" fmla="*/ 115 w 121"/>
                <a:gd name="T105" fmla="*/ 22 h 177"/>
                <a:gd name="T106" fmla="*/ 109 w 121"/>
                <a:gd name="T107" fmla="*/ 40 h 177"/>
                <a:gd name="T108" fmla="*/ 113 w 121"/>
                <a:gd name="T109" fmla="*/ 50 h 177"/>
                <a:gd name="T110" fmla="*/ 111 w 121"/>
                <a:gd name="T111" fmla="*/ 52 h 177"/>
                <a:gd name="T112" fmla="*/ 102 w 121"/>
                <a:gd name="T113" fmla="*/ 54 h 177"/>
                <a:gd name="T114" fmla="*/ 109 w 121"/>
                <a:gd name="T115" fmla="*/ 68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1"/>
                <a:gd name="T175" fmla="*/ 0 h 177"/>
                <a:gd name="T176" fmla="*/ 121 w 121"/>
                <a:gd name="T177" fmla="*/ 177 h 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1" h="177">
                  <a:moveTo>
                    <a:pt x="109" y="68"/>
                  </a:moveTo>
                  <a:lnTo>
                    <a:pt x="105" y="81"/>
                  </a:lnTo>
                  <a:lnTo>
                    <a:pt x="97" y="82"/>
                  </a:lnTo>
                  <a:lnTo>
                    <a:pt x="93" y="82"/>
                  </a:lnTo>
                  <a:lnTo>
                    <a:pt x="97" y="88"/>
                  </a:lnTo>
                  <a:lnTo>
                    <a:pt x="96" y="90"/>
                  </a:lnTo>
                  <a:lnTo>
                    <a:pt x="88" y="98"/>
                  </a:lnTo>
                  <a:lnTo>
                    <a:pt x="84" y="105"/>
                  </a:lnTo>
                  <a:lnTo>
                    <a:pt x="71" y="103"/>
                  </a:lnTo>
                  <a:lnTo>
                    <a:pt x="72" y="110"/>
                  </a:lnTo>
                  <a:lnTo>
                    <a:pt x="71" y="116"/>
                  </a:lnTo>
                  <a:lnTo>
                    <a:pt x="64" y="124"/>
                  </a:lnTo>
                  <a:lnTo>
                    <a:pt x="63" y="129"/>
                  </a:lnTo>
                  <a:lnTo>
                    <a:pt x="59" y="132"/>
                  </a:lnTo>
                  <a:lnTo>
                    <a:pt x="49" y="158"/>
                  </a:lnTo>
                  <a:lnTo>
                    <a:pt x="50" y="175"/>
                  </a:lnTo>
                  <a:lnTo>
                    <a:pt x="41" y="175"/>
                  </a:lnTo>
                  <a:lnTo>
                    <a:pt x="30" y="177"/>
                  </a:lnTo>
                  <a:lnTo>
                    <a:pt x="29" y="177"/>
                  </a:lnTo>
                  <a:lnTo>
                    <a:pt x="34" y="161"/>
                  </a:lnTo>
                  <a:lnTo>
                    <a:pt x="30" y="161"/>
                  </a:lnTo>
                  <a:lnTo>
                    <a:pt x="25" y="160"/>
                  </a:lnTo>
                  <a:lnTo>
                    <a:pt x="21" y="160"/>
                  </a:lnTo>
                  <a:lnTo>
                    <a:pt x="20" y="152"/>
                  </a:lnTo>
                  <a:lnTo>
                    <a:pt x="18" y="152"/>
                  </a:lnTo>
                  <a:lnTo>
                    <a:pt x="20" y="150"/>
                  </a:lnTo>
                  <a:lnTo>
                    <a:pt x="24" y="143"/>
                  </a:lnTo>
                  <a:lnTo>
                    <a:pt x="21" y="144"/>
                  </a:lnTo>
                  <a:lnTo>
                    <a:pt x="18" y="145"/>
                  </a:lnTo>
                  <a:lnTo>
                    <a:pt x="13" y="140"/>
                  </a:lnTo>
                  <a:lnTo>
                    <a:pt x="7" y="144"/>
                  </a:lnTo>
                  <a:lnTo>
                    <a:pt x="4" y="140"/>
                  </a:lnTo>
                  <a:lnTo>
                    <a:pt x="3" y="139"/>
                  </a:lnTo>
                  <a:lnTo>
                    <a:pt x="0" y="133"/>
                  </a:lnTo>
                  <a:lnTo>
                    <a:pt x="7" y="128"/>
                  </a:lnTo>
                  <a:lnTo>
                    <a:pt x="28" y="124"/>
                  </a:lnTo>
                  <a:lnTo>
                    <a:pt x="22" y="105"/>
                  </a:lnTo>
                  <a:lnTo>
                    <a:pt x="16" y="103"/>
                  </a:lnTo>
                  <a:lnTo>
                    <a:pt x="32" y="76"/>
                  </a:lnTo>
                  <a:lnTo>
                    <a:pt x="26" y="73"/>
                  </a:lnTo>
                  <a:lnTo>
                    <a:pt x="26" y="67"/>
                  </a:lnTo>
                  <a:lnTo>
                    <a:pt x="37" y="60"/>
                  </a:lnTo>
                  <a:lnTo>
                    <a:pt x="43" y="48"/>
                  </a:lnTo>
                  <a:lnTo>
                    <a:pt x="79" y="18"/>
                  </a:lnTo>
                  <a:lnTo>
                    <a:pt x="77" y="10"/>
                  </a:lnTo>
                  <a:lnTo>
                    <a:pt x="87" y="1"/>
                  </a:lnTo>
                  <a:lnTo>
                    <a:pt x="94" y="0"/>
                  </a:lnTo>
                  <a:lnTo>
                    <a:pt x="118" y="10"/>
                  </a:lnTo>
                  <a:lnTo>
                    <a:pt x="121" y="16"/>
                  </a:lnTo>
                  <a:lnTo>
                    <a:pt x="115" y="17"/>
                  </a:lnTo>
                  <a:lnTo>
                    <a:pt x="115" y="22"/>
                  </a:lnTo>
                  <a:lnTo>
                    <a:pt x="109" y="40"/>
                  </a:lnTo>
                  <a:lnTo>
                    <a:pt x="113" y="50"/>
                  </a:lnTo>
                  <a:lnTo>
                    <a:pt x="111" y="52"/>
                  </a:lnTo>
                  <a:lnTo>
                    <a:pt x="102" y="54"/>
                  </a:lnTo>
                  <a:lnTo>
                    <a:pt x="109" y="6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39" name="Freeform 152"/>
            <p:cNvSpPr>
              <a:spLocks/>
            </p:cNvSpPr>
            <p:nvPr/>
          </p:nvSpPr>
          <p:spPr bwMode="auto">
            <a:xfrm>
              <a:off x="2894995" y="5981886"/>
              <a:ext cx="115736" cy="165511"/>
            </a:xfrm>
            <a:custGeom>
              <a:avLst/>
              <a:gdLst>
                <a:gd name="T0" fmla="*/ 69 w 73"/>
                <a:gd name="T1" fmla="*/ 42 h 103"/>
                <a:gd name="T2" fmla="*/ 68 w 73"/>
                <a:gd name="T3" fmla="*/ 44 h 103"/>
                <a:gd name="T4" fmla="*/ 65 w 73"/>
                <a:gd name="T5" fmla="*/ 56 h 103"/>
                <a:gd name="T6" fmla="*/ 64 w 73"/>
                <a:gd name="T7" fmla="*/ 56 h 103"/>
                <a:gd name="T8" fmla="*/ 59 w 73"/>
                <a:gd name="T9" fmla="*/ 55 h 103"/>
                <a:gd name="T10" fmla="*/ 53 w 73"/>
                <a:gd name="T11" fmla="*/ 54 h 103"/>
                <a:gd name="T12" fmla="*/ 51 w 73"/>
                <a:gd name="T13" fmla="*/ 69 h 103"/>
                <a:gd name="T14" fmla="*/ 52 w 73"/>
                <a:gd name="T15" fmla="*/ 69 h 103"/>
                <a:gd name="T16" fmla="*/ 60 w 73"/>
                <a:gd name="T17" fmla="*/ 78 h 103"/>
                <a:gd name="T18" fmla="*/ 53 w 73"/>
                <a:gd name="T19" fmla="*/ 88 h 103"/>
                <a:gd name="T20" fmla="*/ 52 w 73"/>
                <a:gd name="T21" fmla="*/ 90 h 103"/>
                <a:gd name="T22" fmla="*/ 47 w 73"/>
                <a:gd name="T23" fmla="*/ 92 h 103"/>
                <a:gd name="T24" fmla="*/ 45 w 73"/>
                <a:gd name="T25" fmla="*/ 95 h 103"/>
                <a:gd name="T26" fmla="*/ 45 w 73"/>
                <a:gd name="T27" fmla="*/ 97 h 103"/>
                <a:gd name="T28" fmla="*/ 32 w 73"/>
                <a:gd name="T29" fmla="*/ 103 h 103"/>
                <a:gd name="T30" fmla="*/ 31 w 73"/>
                <a:gd name="T31" fmla="*/ 102 h 103"/>
                <a:gd name="T32" fmla="*/ 26 w 73"/>
                <a:gd name="T33" fmla="*/ 95 h 103"/>
                <a:gd name="T34" fmla="*/ 17 w 73"/>
                <a:gd name="T35" fmla="*/ 93 h 103"/>
                <a:gd name="T36" fmla="*/ 17 w 73"/>
                <a:gd name="T37" fmla="*/ 93 h 103"/>
                <a:gd name="T38" fmla="*/ 9 w 73"/>
                <a:gd name="T39" fmla="*/ 84 h 103"/>
                <a:gd name="T40" fmla="*/ 10 w 73"/>
                <a:gd name="T41" fmla="*/ 65 h 103"/>
                <a:gd name="T42" fmla="*/ 6 w 73"/>
                <a:gd name="T43" fmla="*/ 64 h 103"/>
                <a:gd name="T44" fmla="*/ 0 w 73"/>
                <a:gd name="T45" fmla="*/ 51 h 103"/>
                <a:gd name="T46" fmla="*/ 5 w 73"/>
                <a:gd name="T47" fmla="*/ 34 h 103"/>
                <a:gd name="T48" fmla="*/ 1 w 73"/>
                <a:gd name="T49" fmla="*/ 23 h 103"/>
                <a:gd name="T50" fmla="*/ 5 w 73"/>
                <a:gd name="T51" fmla="*/ 12 h 103"/>
                <a:gd name="T52" fmla="*/ 6 w 73"/>
                <a:gd name="T53" fmla="*/ 6 h 103"/>
                <a:gd name="T54" fmla="*/ 32 w 73"/>
                <a:gd name="T55" fmla="*/ 6 h 103"/>
                <a:gd name="T56" fmla="*/ 45 w 73"/>
                <a:gd name="T57" fmla="*/ 0 h 103"/>
                <a:gd name="T58" fmla="*/ 48 w 73"/>
                <a:gd name="T59" fmla="*/ 5 h 103"/>
                <a:gd name="T60" fmla="*/ 48 w 73"/>
                <a:gd name="T61" fmla="*/ 5 h 103"/>
                <a:gd name="T62" fmla="*/ 53 w 73"/>
                <a:gd name="T63" fmla="*/ 5 h 103"/>
                <a:gd name="T64" fmla="*/ 56 w 73"/>
                <a:gd name="T65" fmla="*/ 5 h 103"/>
                <a:gd name="T66" fmla="*/ 62 w 73"/>
                <a:gd name="T67" fmla="*/ 8 h 103"/>
                <a:gd name="T68" fmla="*/ 72 w 73"/>
                <a:gd name="T69" fmla="*/ 31 h 103"/>
                <a:gd name="T70" fmla="*/ 73 w 73"/>
                <a:gd name="T71" fmla="*/ 33 h 103"/>
                <a:gd name="T72" fmla="*/ 69 w 73"/>
                <a:gd name="T73" fmla="*/ 42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103"/>
                <a:gd name="T113" fmla="*/ 73 w 73"/>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103">
                  <a:moveTo>
                    <a:pt x="69" y="42"/>
                  </a:moveTo>
                  <a:lnTo>
                    <a:pt x="68" y="44"/>
                  </a:lnTo>
                  <a:lnTo>
                    <a:pt x="65" y="56"/>
                  </a:lnTo>
                  <a:lnTo>
                    <a:pt x="64" y="56"/>
                  </a:lnTo>
                  <a:lnTo>
                    <a:pt x="59" y="55"/>
                  </a:lnTo>
                  <a:lnTo>
                    <a:pt x="53" y="54"/>
                  </a:lnTo>
                  <a:lnTo>
                    <a:pt x="51" y="69"/>
                  </a:lnTo>
                  <a:lnTo>
                    <a:pt x="52" y="69"/>
                  </a:lnTo>
                  <a:lnTo>
                    <a:pt x="60" y="78"/>
                  </a:lnTo>
                  <a:lnTo>
                    <a:pt x="53" y="88"/>
                  </a:lnTo>
                  <a:lnTo>
                    <a:pt x="52" y="90"/>
                  </a:lnTo>
                  <a:lnTo>
                    <a:pt x="47" y="92"/>
                  </a:lnTo>
                  <a:lnTo>
                    <a:pt x="45" y="95"/>
                  </a:lnTo>
                  <a:lnTo>
                    <a:pt x="45" y="97"/>
                  </a:lnTo>
                  <a:lnTo>
                    <a:pt x="32" y="103"/>
                  </a:lnTo>
                  <a:lnTo>
                    <a:pt x="31" y="102"/>
                  </a:lnTo>
                  <a:lnTo>
                    <a:pt x="26" y="95"/>
                  </a:lnTo>
                  <a:lnTo>
                    <a:pt x="17" y="93"/>
                  </a:lnTo>
                  <a:lnTo>
                    <a:pt x="9" y="84"/>
                  </a:lnTo>
                  <a:lnTo>
                    <a:pt x="10" y="65"/>
                  </a:lnTo>
                  <a:lnTo>
                    <a:pt x="6" y="64"/>
                  </a:lnTo>
                  <a:lnTo>
                    <a:pt x="0" y="51"/>
                  </a:lnTo>
                  <a:lnTo>
                    <a:pt x="5" y="34"/>
                  </a:lnTo>
                  <a:lnTo>
                    <a:pt x="1" y="23"/>
                  </a:lnTo>
                  <a:lnTo>
                    <a:pt x="5" y="12"/>
                  </a:lnTo>
                  <a:lnTo>
                    <a:pt x="6" y="6"/>
                  </a:lnTo>
                  <a:lnTo>
                    <a:pt x="32" y="6"/>
                  </a:lnTo>
                  <a:lnTo>
                    <a:pt x="45" y="0"/>
                  </a:lnTo>
                  <a:lnTo>
                    <a:pt x="48" y="5"/>
                  </a:lnTo>
                  <a:lnTo>
                    <a:pt x="53" y="5"/>
                  </a:lnTo>
                  <a:lnTo>
                    <a:pt x="56" y="5"/>
                  </a:lnTo>
                  <a:lnTo>
                    <a:pt x="62" y="8"/>
                  </a:lnTo>
                  <a:lnTo>
                    <a:pt x="72" y="31"/>
                  </a:lnTo>
                  <a:lnTo>
                    <a:pt x="73" y="33"/>
                  </a:lnTo>
                  <a:lnTo>
                    <a:pt x="69" y="4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40" name="Freeform 153"/>
            <p:cNvSpPr>
              <a:spLocks/>
            </p:cNvSpPr>
            <p:nvPr/>
          </p:nvSpPr>
          <p:spPr bwMode="auto">
            <a:xfrm>
              <a:off x="3023884" y="6131117"/>
              <a:ext cx="68390" cy="103106"/>
            </a:xfrm>
            <a:custGeom>
              <a:avLst/>
              <a:gdLst>
                <a:gd name="T0" fmla="*/ 35 w 44"/>
                <a:gd name="T1" fmla="*/ 50 h 65"/>
                <a:gd name="T2" fmla="*/ 23 w 44"/>
                <a:gd name="T3" fmla="*/ 57 h 65"/>
                <a:gd name="T4" fmla="*/ 20 w 44"/>
                <a:gd name="T5" fmla="*/ 65 h 65"/>
                <a:gd name="T6" fmla="*/ 13 w 44"/>
                <a:gd name="T7" fmla="*/ 55 h 65"/>
                <a:gd name="T8" fmla="*/ 15 w 44"/>
                <a:gd name="T9" fmla="*/ 46 h 65"/>
                <a:gd name="T10" fmla="*/ 6 w 44"/>
                <a:gd name="T11" fmla="*/ 40 h 65"/>
                <a:gd name="T12" fmla="*/ 2 w 44"/>
                <a:gd name="T13" fmla="*/ 37 h 65"/>
                <a:gd name="T14" fmla="*/ 1 w 44"/>
                <a:gd name="T15" fmla="*/ 37 h 65"/>
                <a:gd name="T16" fmla="*/ 0 w 44"/>
                <a:gd name="T17" fmla="*/ 35 h 65"/>
                <a:gd name="T18" fmla="*/ 1 w 44"/>
                <a:gd name="T19" fmla="*/ 34 h 65"/>
                <a:gd name="T20" fmla="*/ 3 w 44"/>
                <a:gd name="T21" fmla="*/ 29 h 65"/>
                <a:gd name="T22" fmla="*/ 3 w 44"/>
                <a:gd name="T23" fmla="*/ 23 h 65"/>
                <a:gd name="T24" fmla="*/ 1 w 44"/>
                <a:gd name="T25" fmla="*/ 13 h 65"/>
                <a:gd name="T26" fmla="*/ 14 w 44"/>
                <a:gd name="T27" fmla="*/ 12 h 65"/>
                <a:gd name="T28" fmla="*/ 14 w 44"/>
                <a:gd name="T29" fmla="*/ 1 h 65"/>
                <a:gd name="T30" fmla="*/ 23 w 44"/>
                <a:gd name="T31" fmla="*/ 0 h 65"/>
                <a:gd name="T32" fmla="*/ 23 w 44"/>
                <a:gd name="T33" fmla="*/ 9 h 65"/>
                <a:gd name="T34" fmla="*/ 24 w 44"/>
                <a:gd name="T35" fmla="*/ 13 h 65"/>
                <a:gd name="T36" fmla="*/ 28 w 44"/>
                <a:gd name="T37" fmla="*/ 12 h 65"/>
                <a:gd name="T38" fmla="*/ 35 w 44"/>
                <a:gd name="T39" fmla="*/ 23 h 65"/>
                <a:gd name="T40" fmla="*/ 43 w 44"/>
                <a:gd name="T41" fmla="*/ 26 h 65"/>
                <a:gd name="T42" fmla="*/ 37 w 44"/>
                <a:gd name="T43" fmla="*/ 31 h 65"/>
                <a:gd name="T44" fmla="*/ 44 w 44"/>
                <a:gd name="T45" fmla="*/ 33 h 65"/>
                <a:gd name="T46" fmla="*/ 44 w 44"/>
                <a:gd name="T47" fmla="*/ 33 h 65"/>
                <a:gd name="T48" fmla="*/ 43 w 44"/>
                <a:gd name="T49" fmla="*/ 37 h 65"/>
                <a:gd name="T50" fmla="*/ 41 w 44"/>
                <a:gd name="T51" fmla="*/ 39 h 65"/>
                <a:gd name="T52" fmla="*/ 41 w 44"/>
                <a:gd name="T53" fmla="*/ 39 h 65"/>
                <a:gd name="T54" fmla="*/ 41 w 44"/>
                <a:gd name="T55" fmla="*/ 48 h 65"/>
                <a:gd name="T56" fmla="*/ 39 w 44"/>
                <a:gd name="T57" fmla="*/ 50 h 65"/>
                <a:gd name="T58" fmla="*/ 35 w 44"/>
                <a:gd name="T59" fmla="*/ 50 h 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
                <a:gd name="T91" fmla="*/ 0 h 65"/>
                <a:gd name="T92" fmla="*/ 44 w 44"/>
                <a:gd name="T93" fmla="*/ 65 h 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 h="65">
                  <a:moveTo>
                    <a:pt x="35" y="50"/>
                  </a:moveTo>
                  <a:lnTo>
                    <a:pt x="23" y="57"/>
                  </a:lnTo>
                  <a:lnTo>
                    <a:pt x="20" y="65"/>
                  </a:lnTo>
                  <a:lnTo>
                    <a:pt x="13" y="55"/>
                  </a:lnTo>
                  <a:lnTo>
                    <a:pt x="15" y="46"/>
                  </a:lnTo>
                  <a:lnTo>
                    <a:pt x="6" y="40"/>
                  </a:lnTo>
                  <a:lnTo>
                    <a:pt x="2" y="37"/>
                  </a:lnTo>
                  <a:lnTo>
                    <a:pt x="1" y="37"/>
                  </a:lnTo>
                  <a:lnTo>
                    <a:pt x="0" y="35"/>
                  </a:lnTo>
                  <a:lnTo>
                    <a:pt x="1" y="34"/>
                  </a:lnTo>
                  <a:lnTo>
                    <a:pt x="3" y="29"/>
                  </a:lnTo>
                  <a:lnTo>
                    <a:pt x="3" y="23"/>
                  </a:lnTo>
                  <a:lnTo>
                    <a:pt x="1" y="13"/>
                  </a:lnTo>
                  <a:lnTo>
                    <a:pt x="14" y="12"/>
                  </a:lnTo>
                  <a:lnTo>
                    <a:pt x="14" y="1"/>
                  </a:lnTo>
                  <a:lnTo>
                    <a:pt x="23" y="0"/>
                  </a:lnTo>
                  <a:lnTo>
                    <a:pt x="23" y="9"/>
                  </a:lnTo>
                  <a:lnTo>
                    <a:pt x="24" y="13"/>
                  </a:lnTo>
                  <a:lnTo>
                    <a:pt x="28" y="12"/>
                  </a:lnTo>
                  <a:lnTo>
                    <a:pt x="35" y="23"/>
                  </a:lnTo>
                  <a:lnTo>
                    <a:pt x="43" y="26"/>
                  </a:lnTo>
                  <a:lnTo>
                    <a:pt x="37" y="31"/>
                  </a:lnTo>
                  <a:lnTo>
                    <a:pt x="44" y="33"/>
                  </a:lnTo>
                  <a:lnTo>
                    <a:pt x="43" y="37"/>
                  </a:lnTo>
                  <a:lnTo>
                    <a:pt x="41" y="39"/>
                  </a:lnTo>
                  <a:lnTo>
                    <a:pt x="41" y="48"/>
                  </a:lnTo>
                  <a:lnTo>
                    <a:pt x="39" y="50"/>
                  </a:lnTo>
                  <a:lnTo>
                    <a:pt x="35" y="5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41" name="Freeform 154"/>
            <p:cNvSpPr>
              <a:spLocks/>
            </p:cNvSpPr>
            <p:nvPr/>
          </p:nvSpPr>
          <p:spPr bwMode="auto">
            <a:xfrm>
              <a:off x="3052817" y="5157040"/>
              <a:ext cx="234104" cy="227918"/>
            </a:xfrm>
            <a:custGeom>
              <a:avLst/>
              <a:gdLst>
                <a:gd name="T0" fmla="*/ 138 w 147"/>
                <a:gd name="T1" fmla="*/ 114 h 144"/>
                <a:gd name="T2" fmla="*/ 147 w 147"/>
                <a:gd name="T3" fmla="*/ 125 h 144"/>
                <a:gd name="T4" fmla="*/ 142 w 147"/>
                <a:gd name="T5" fmla="*/ 127 h 144"/>
                <a:gd name="T6" fmla="*/ 128 w 147"/>
                <a:gd name="T7" fmla="*/ 136 h 144"/>
                <a:gd name="T8" fmla="*/ 93 w 147"/>
                <a:gd name="T9" fmla="*/ 143 h 144"/>
                <a:gd name="T10" fmla="*/ 81 w 147"/>
                <a:gd name="T11" fmla="*/ 144 h 144"/>
                <a:gd name="T12" fmla="*/ 79 w 147"/>
                <a:gd name="T13" fmla="*/ 138 h 144"/>
                <a:gd name="T14" fmla="*/ 71 w 147"/>
                <a:gd name="T15" fmla="*/ 142 h 144"/>
                <a:gd name="T16" fmla="*/ 58 w 147"/>
                <a:gd name="T17" fmla="*/ 127 h 144"/>
                <a:gd name="T18" fmla="*/ 37 w 147"/>
                <a:gd name="T19" fmla="*/ 131 h 144"/>
                <a:gd name="T20" fmla="*/ 25 w 147"/>
                <a:gd name="T21" fmla="*/ 119 h 144"/>
                <a:gd name="T22" fmla="*/ 34 w 147"/>
                <a:gd name="T23" fmla="*/ 92 h 144"/>
                <a:gd name="T24" fmla="*/ 22 w 147"/>
                <a:gd name="T25" fmla="*/ 80 h 144"/>
                <a:gd name="T26" fmla="*/ 24 w 147"/>
                <a:gd name="T27" fmla="*/ 60 h 144"/>
                <a:gd name="T28" fmla="*/ 13 w 147"/>
                <a:gd name="T29" fmla="*/ 53 h 144"/>
                <a:gd name="T30" fmla="*/ 0 w 147"/>
                <a:gd name="T31" fmla="*/ 50 h 144"/>
                <a:gd name="T32" fmla="*/ 18 w 147"/>
                <a:gd name="T33" fmla="*/ 36 h 144"/>
                <a:gd name="T34" fmla="*/ 25 w 147"/>
                <a:gd name="T35" fmla="*/ 30 h 144"/>
                <a:gd name="T36" fmla="*/ 39 w 147"/>
                <a:gd name="T37" fmla="*/ 28 h 144"/>
                <a:gd name="T38" fmla="*/ 46 w 147"/>
                <a:gd name="T39" fmla="*/ 7 h 144"/>
                <a:gd name="T40" fmla="*/ 63 w 147"/>
                <a:gd name="T41" fmla="*/ 12 h 144"/>
                <a:gd name="T42" fmla="*/ 68 w 147"/>
                <a:gd name="T43" fmla="*/ 19 h 144"/>
                <a:gd name="T44" fmla="*/ 76 w 147"/>
                <a:gd name="T45" fmla="*/ 30 h 144"/>
                <a:gd name="T46" fmla="*/ 89 w 147"/>
                <a:gd name="T47" fmla="*/ 46 h 144"/>
                <a:gd name="T48" fmla="*/ 94 w 147"/>
                <a:gd name="T49" fmla="*/ 50 h 144"/>
                <a:gd name="T50" fmla="*/ 106 w 147"/>
                <a:gd name="T51" fmla="*/ 53 h 144"/>
                <a:gd name="T52" fmla="*/ 113 w 147"/>
                <a:gd name="T53" fmla="*/ 64 h 144"/>
                <a:gd name="T54" fmla="*/ 117 w 147"/>
                <a:gd name="T55" fmla="*/ 66 h 144"/>
                <a:gd name="T56" fmla="*/ 125 w 147"/>
                <a:gd name="T57" fmla="*/ 75 h 144"/>
                <a:gd name="T58" fmla="*/ 125 w 147"/>
                <a:gd name="T59" fmla="*/ 84 h 144"/>
                <a:gd name="T60" fmla="*/ 122 w 147"/>
                <a:gd name="T61" fmla="*/ 88 h 144"/>
                <a:gd name="T62" fmla="*/ 121 w 147"/>
                <a:gd name="T63" fmla="*/ 94 h 144"/>
                <a:gd name="T64" fmla="*/ 121 w 147"/>
                <a:gd name="T65" fmla="*/ 94 h 144"/>
                <a:gd name="T66" fmla="*/ 113 w 147"/>
                <a:gd name="T67" fmla="*/ 106 h 144"/>
                <a:gd name="T68" fmla="*/ 128 w 147"/>
                <a:gd name="T69" fmla="*/ 110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7"/>
                <a:gd name="T106" fmla="*/ 0 h 144"/>
                <a:gd name="T107" fmla="*/ 147 w 147"/>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7" h="144">
                  <a:moveTo>
                    <a:pt x="128" y="110"/>
                  </a:moveTo>
                  <a:lnTo>
                    <a:pt x="138" y="114"/>
                  </a:lnTo>
                  <a:lnTo>
                    <a:pt x="139" y="115"/>
                  </a:lnTo>
                  <a:lnTo>
                    <a:pt x="147" y="125"/>
                  </a:lnTo>
                  <a:lnTo>
                    <a:pt x="145" y="126"/>
                  </a:lnTo>
                  <a:lnTo>
                    <a:pt x="142" y="127"/>
                  </a:lnTo>
                  <a:lnTo>
                    <a:pt x="140" y="134"/>
                  </a:lnTo>
                  <a:lnTo>
                    <a:pt x="128" y="136"/>
                  </a:lnTo>
                  <a:lnTo>
                    <a:pt x="117" y="139"/>
                  </a:lnTo>
                  <a:lnTo>
                    <a:pt x="93" y="143"/>
                  </a:lnTo>
                  <a:lnTo>
                    <a:pt x="89" y="144"/>
                  </a:lnTo>
                  <a:lnTo>
                    <a:pt x="81" y="144"/>
                  </a:lnTo>
                  <a:lnTo>
                    <a:pt x="80" y="143"/>
                  </a:lnTo>
                  <a:lnTo>
                    <a:pt x="79" y="138"/>
                  </a:lnTo>
                  <a:lnTo>
                    <a:pt x="77" y="139"/>
                  </a:lnTo>
                  <a:lnTo>
                    <a:pt x="71" y="142"/>
                  </a:lnTo>
                  <a:lnTo>
                    <a:pt x="71" y="134"/>
                  </a:lnTo>
                  <a:lnTo>
                    <a:pt x="58" y="127"/>
                  </a:lnTo>
                  <a:lnTo>
                    <a:pt x="45" y="130"/>
                  </a:lnTo>
                  <a:lnTo>
                    <a:pt x="37" y="131"/>
                  </a:lnTo>
                  <a:lnTo>
                    <a:pt x="25" y="125"/>
                  </a:lnTo>
                  <a:lnTo>
                    <a:pt x="25" y="119"/>
                  </a:lnTo>
                  <a:lnTo>
                    <a:pt x="26" y="118"/>
                  </a:lnTo>
                  <a:lnTo>
                    <a:pt x="34" y="92"/>
                  </a:lnTo>
                  <a:lnTo>
                    <a:pt x="26" y="83"/>
                  </a:lnTo>
                  <a:lnTo>
                    <a:pt x="22" y="80"/>
                  </a:lnTo>
                  <a:lnTo>
                    <a:pt x="24" y="60"/>
                  </a:lnTo>
                  <a:lnTo>
                    <a:pt x="15" y="53"/>
                  </a:lnTo>
                  <a:lnTo>
                    <a:pt x="13" y="53"/>
                  </a:lnTo>
                  <a:lnTo>
                    <a:pt x="5" y="51"/>
                  </a:lnTo>
                  <a:lnTo>
                    <a:pt x="0" y="50"/>
                  </a:lnTo>
                  <a:lnTo>
                    <a:pt x="4" y="47"/>
                  </a:lnTo>
                  <a:lnTo>
                    <a:pt x="18" y="36"/>
                  </a:lnTo>
                  <a:lnTo>
                    <a:pt x="20" y="34"/>
                  </a:lnTo>
                  <a:lnTo>
                    <a:pt x="25" y="30"/>
                  </a:lnTo>
                  <a:lnTo>
                    <a:pt x="37" y="33"/>
                  </a:lnTo>
                  <a:lnTo>
                    <a:pt x="39" y="28"/>
                  </a:lnTo>
                  <a:lnTo>
                    <a:pt x="38" y="20"/>
                  </a:lnTo>
                  <a:lnTo>
                    <a:pt x="46" y="7"/>
                  </a:lnTo>
                  <a:lnTo>
                    <a:pt x="50" y="0"/>
                  </a:lnTo>
                  <a:lnTo>
                    <a:pt x="63" y="12"/>
                  </a:lnTo>
                  <a:lnTo>
                    <a:pt x="66" y="9"/>
                  </a:lnTo>
                  <a:lnTo>
                    <a:pt x="68" y="19"/>
                  </a:lnTo>
                  <a:lnTo>
                    <a:pt x="77" y="25"/>
                  </a:lnTo>
                  <a:lnTo>
                    <a:pt x="76" y="30"/>
                  </a:lnTo>
                  <a:lnTo>
                    <a:pt x="84" y="33"/>
                  </a:lnTo>
                  <a:lnTo>
                    <a:pt x="89" y="46"/>
                  </a:lnTo>
                  <a:lnTo>
                    <a:pt x="96" y="46"/>
                  </a:lnTo>
                  <a:lnTo>
                    <a:pt x="94" y="50"/>
                  </a:lnTo>
                  <a:lnTo>
                    <a:pt x="102" y="51"/>
                  </a:lnTo>
                  <a:lnTo>
                    <a:pt x="106" y="53"/>
                  </a:lnTo>
                  <a:lnTo>
                    <a:pt x="106" y="60"/>
                  </a:lnTo>
                  <a:lnTo>
                    <a:pt x="113" y="64"/>
                  </a:lnTo>
                  <a:lnTo>
                    <a:pt x="117" y="66"/>
                  </a:lnTo>
                  <a:lnTo>
                    <a:pt x="122" y="72"/>
                  </a:lnTo>
                  <a:lnTo>
                    <a:pt x="125" y="75"/>
                  </a:lnTo>
                  <a:lnTo>
                    <a:pt x="126" y="81"/>
                  </a:lnTo>
                  <a:lnTo>
                    <a:pt x="125" y="84"/>
                  </a:lnTo>
                  <a:lnTo>
                    <a:pt x="123" y="84"/>
                  </a:lnTo>
                  <a:lnTo>
                    <a:pt x="122" y="88"/>
                  </a:lnTo>
                  <a:lnTo>
                    <a:pt x="119" y="89"/>
                  </a:lnTo>
                  <a:lnTo>
                    <a:pt x="121" y="94"/>
                  </a:lnTo>
                  <a:lnTo>
                    <a:pt x="115" y="96"/>
                  </a:lnTo>
                  <a:lnTo>
                    <a:pt x="113" y="106"/>
                  </a:lnTo>
                  <a:lnTo>
                    <a:pt x="117" y="114"/>
                  </a:lnTo>
                  <a:lnTo>
                    <a:pt x="128" y="11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42" name="Freeform 155"/>
            <p:cNvSpPr>
              <a:spLocks/>
            </p:cNvSpPr>
            <p:nvPr/>
          </p:nvSpPr>
          <p:spPr bwMode="auto">
            <a:xfrm>
              <a:off x="3229053" y="5835367"/>
              <a:ext cx="168344" cy="181791"/>
            </a:xfrm>
            <a:custGeom>
              <a:avLst/>
              <a:gdLst>
                <a:gd name="T0" fmla="*/ 33 w 106"/>
                <a:gd name="T1" fmla="*/ 8 h 115"/>
                <a:gd name="T2" fmla="*/ 40 w 106"/>
                <a:gd name="T3" fmla="*/ 14 h 115"/>
                <a:gd name="T4" fmla="*/ 53 w 106"/>
                <a:gd name="T5" fmla="*/ 13 h 115"/>
                <a:gd name="T6" fmla="*/ 62 w 106"/>
                <a:gd name="T7" fmla="*/ 29 h 115"/>
                <a:gd name="T8" fmla="*/ 67 w 106"/>
                <a:gd name="T9" fmla="*/ 30 h 115"/>
                <a:gd name="T10" fmla="*/ 70 w 106"/>
                <a:gd name="T11" fmla="*/ 29 h 115"/>
                <a:gd name="T12" fmla="*/ 74 w 106"/>
                <a:gd name="T13" fmla="*/ 25 h 115"/>
                <a:gd name="T14" fmla="*/ 80 w 106"/>
                <a:gd name="T15" fmla="*/ 37 h 115"/>
                <a:gd name="T16" fmla="*/ 78 w 106"/>
                <a:gd name="T17" fmla="*/ 47 h 115"/>
                <a:gd name="T18" fmla="*/ 86 w 106"/>
                <a:gd name="T19" fmla="*/ 47 h 115"/>
                <a:gd name="T20" fmla="*/ 88 w 106"/>
                <a:gd name="T21" fmla="*/ 59 h 115"/>
                <a:gd name="T22" fmla="*/ 106 w 106"/>
                <a:gd name="T23" fmla="*/ 75 h 115"/>
                <a:gd name="T24" fmla="*/ 92 w 106"/>
                <a:gd name="T25" fmla="*/ 86 h 115"/>
                <a:gd name="T26" fmla="*/ 86 w 106"/>
                <a:gd name="T27" fmla="*/ 96 h 115"/>
                <a:gd name="T28" fmla="*/ 70 w 106"/>
                <a:gd name="T29" fmla="*/ 115 h 115"/>
                <a:gd name="T30" fmla="*/ 62 w 106"/>
                <a:gd name="T31" fmla="*/ 107 h 115"/>
                <a:gd name="T32" fmla="*/ 54 w 106"/>
                <a:gd name="T33" fmla="*/ 101 h 115"/>
                <a:gd name="T34" fmla="*/ 50 w 106"/>
                <a:gd name="T35" fmla="*/ 85 h 115"/>
                <a:gd name="T36" fmla="*/ 28 w 106"/>
                <a:gd name="T37" fmla="*/ 84 h 115"/>
                <a:gd name="T38" fmla="*/ 19 w 106"/>
                <a:gd name="T39" fmla="*/ 75 h 115"/>
                <a:gd name="T40" fmla="*/ 8 w 106"/>
                <a:gd name="T41" fmla="*/ 64 h 115"/>
                <a:gd name="T42" fmla="*/ 7 w 106"/>
                <a:gd name="T43" fmla="*/ 52 h 115"/>
                <a:gd name="T44" fmla="*/ 12 w 106"/>
                <a:gd name="T45" fmla="*/ 51 h 115"/>
                <a:gd name="T46" fmla="*/ 19 w 106"/>
                <a:gd name="T47" fmla="*/ 48 h 115"/>
                <a:gd name="T48" fmla="*/ 14 w 106"/>
                <a:gd name="T49" fmla="*/ 41 h 115"/>
                <a:gd name="T50" fmla="*/ 14 w 106"/>
                <a:gd name="T51" fmla="*/ 31 h 115"/>
                <a:gd name="T52" fmla="*/ 2 w 106"/>
                <a:gd name="T53" fmla="*/ 13 h 115"/>
                <a:gd name="T54" fmla="*/ 3 w 106"/>
                <a:gd name="T55" fmla="*/ 10 h 115"/>
                <a:gd name="T56" fmla="*/ 4 w 106"/>
                <a:gd name="T57" fmla="*/ 8 h 115"/>
                <a:gd name="T58" fmla="*/ 0 w 106"/>
                <a:gd name="T59" fmla="*/ 3 h 115"/>
                <a:gd name="T60" fmla="*/ 6 w 106"/>
                <a:gd name="T61" fmla="*/ 0 h 115"/>
                <a:gd name="T62" fmla="*/ 15 w 106"/>
                <a:gd name="T63" fmla="*/ 8 h 115"/>
                <a:gd name="T64" fmla="*/ 33 w 106"/>
                <a:gd name="T65" fmla="*/ 8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15"/>
                <a:gd name="T101" fmla="*/ 106 w 106"/>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15">
                  <a:moveTo>
                    <a:pt x="33" y="8"/>
                  </a:moveTo>
                  <a:lnTo>
                    <a:pt x="40" y="14"/>
                  </a:lnTo>
                  <a:lnTo>
                    <a:pt x="53" y="13"/>
                  </a:lnTo>
                  <a:lnTo>
                    <a:pt x="62" y="29"/>
                  </a:lnTo>
                  <a:lnTo>
                    <a:pt x="67" y="30"/>
                  </a:lnTo>
                  <a:lnTo>
                    <a:pt x="70" y="29"/>
                  </a:lnTo>
                  <a:lnTo>
                    <a:pt x="74" y="25"/>
                  </a:lnTo>
                  <a:lnTo>
                    <a:pt x="80" y="37"/>
                  </a:lnTo>
                  <a:lnTo>
                    <a:pt x="78" y="47"/>
                  </a:lnTo>
                  <a:lnTo>
                    <a:pt x="86" y="47"/>
                  </a:lnTo>
                  <a:lnTo>
                    <a:pt x="88" y="59"/>
                  </a:lnTo>
                  <a:lnTo>
                    <a:pt x="106" y="75"/>
                  </a:lnTo>
                  <a:lnTo>
                    <a:pt x="92" y="86"/>
                  </a:lnTo>
                  <a:lnTo>
                    <a:pt x="86" y="96"/>
                  </a:lnTo>
                  <a:lnTo>
                    <a:pt x="70" y="115"/>
                  </a:lnTo>
                  <a:lnTo>
                    <a:pt x="62" y="107"/>
                  </a:lnTo>
                  <a:lnTo>
                    <a:pt x="54" y="101"/>
                  </a:lnTo>
                  <a:lnTo>
                    <a:pt x="50" y="85"/>
                  </a:lnTo>
                  <a:lnTo>
                    <a:pt x="28" y="84"/>
                  </a:lnTo>
                  <a:lnTo>
                    <a:pt x="19" y="75"/>
                  </a:lnTo>
                  <a:lnTo>
                    <a:pt x="8" y="64"/>
                  </a:lnTo>
                  <a:lnTo>
                    <a:pt x="7" y="52"/>
                  </a:lnTo>
                  <a:lnTo>
                    <a:pt x="12" y="51"/>
                  </a:lnTo>
                  <a:lnTo>
                    <a:pt x="19" y="48"/>
                  </a:lnTo>
                  <a:lnTo>
                    <a:pt x="14" y="41"/>
                  </a:lnTo>
                  <a:lnTo>
                    <a:pt x="14" y="31"/>
                  </a:lnTo>
                  <a:lnTo>
                    <a:pt x="2" y="13"/>
                  </a:lnTo>
                  <a:lnTo>
                    <a:pt x="3" y="10"/>
                  </a:lnTo>
                  <a:lnTo>
                    <a:pt x="4" y="8"/>
                  </a:lnTo>
                  <a:lnTo>
                    <a:pt x="0" y="3"/>
                  </a:lnTo>
                  <a:lnTo>
                    <a:pt x="6" y="0"/>
                  </a:lnTo>
                  <a:lnTo>
                    <a:pt x="15" y="8"/>
                  </a:lnTo>
                  <a:lnTo>
                    <a:pt x="33" y="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43" name="Freeform 156"/>
            <p:cNvSpPr>
              <a:spLocks/>
            </p:cNvSpPr>
            <p:nvPr/>
          </p:nvSpPr>
          <p:spPr bwMode="auto">
            <a:xfrm>
              <a:off x="3484198" y="5786528"/>
              <a:ext cx="71021" cy="86826"/>
            </a:xfrm>
            <a:custGeom>
              <a:avLst/>
              <a:gdLst>
                <a:gd name="T0" fmla="*/ 44 w 44"/>
                <a:gd name="T1" fmla="*/ 1 h 56"/>
                <a:gd name="T2" fmla="*/ 44 w 44"/>
                <a:gd name="T3" fmla="*/ 6 h 56"/>
                <a:gd name="T4" fmla="*/ 44 w 44"/>
                <a:gd name="T5" fmla="*/ 9 h 56"/>
                <a:gd name="T6" fmla="*/ 40 w 44"/>
                <a:gd name="T7" fmla="*/ 24 h 56"/>
                <a:gd name="T8" fmla="*/ 34 w 44"/>
                <a:gd name="T9" fmla="*/ 39 h 56"/>
                <a:gd name="T10" fmla="*/ 20 w 44"/>
                <a:gd name="T11" fmla="*/ 38 h 56"/>
                <a:gd name="T12" fmla="*/ 19 w 44"/>
                <a:gd name="T13" fmla="*/ 40 h 56"/>
                <a:gd name="T14" fmla="*/ 17 w 44"/>
                <a:gd name="T15" fmla="*/ 43 h 56"/>
                <a:gd name="T16" fmla="*/ 17 w 44"/>
                <a:gd name="T17" fmla="*/ 44 h 56"/>
                <a:gd name="T18" fmla="*/ 20 w 44"/>
                <a:gd name="T19" fmla="*/ 48 h 56"/>
                <a:gd name="T20" fmla="*/ 20 w 44"/>
                <a:gd name="T21" fmla="*/ 48 h 56"/>
                <a:gd name="T22" fmla="*/ 19 w 44"/>
                <a:gd name="T23" fmla="*/ 49 h 56"/>
                <a:gd name="T24" fmla="*/ 12 w 44"/>
                <a:gd name="T25" fmla="*/ 56 h 56"/>
                <a:gd name="T26" fmla="*/ 6 w 44"/>
                <a:gd name="T27" fmla="*/ 45 h 56"/>
                <a:gd name="T28" fmla="*/ 0 w 44"/>
                <a:gd name="T29" fmla="*/ 36 h 56"/>
                <a:gd name="T30" fmla="*/ 4 w 44"/>
                <a:gd name="T31" fmla="*/ 30 h 56"/>
                <a:gd name="T32" fmla="*/ 4 w 44"/>
                <a:gd name="T33" fmla="*/ 14 h 56"/>
                <a:gd name="T34" fmla="*/ 4 w 44"/>
                <a:gd name="T35" fmla="*/ 9 h 56"/>
                <a:gd name="T36" fmla="*/ 3 w 44"/>
                <a:gd name="T37" fmla="*/ 1 h 56"/>
                <a:gd name="T38" fmla="*/ 11 w 44"/>
                <a:gd name="T39" fmla="*/ 0 h 56"/>
                <a:gd name="T40" fmla="*/ 25 w 44"/>
                <a:gd name="T41" fmla="*/ 3 h 56"/>
                <a:gd name="T42" fmla="*/ 28 w 44"/>
                <a:gd name="T43" fmla="*/ 1 h 56"/>
                <a:gd name="T44" fmla="*/ 36 w 44"/>
                <a:gd name="T45" fmla="*/ 3 h 56"/>
                <a:gd name="T46" fmla="*/ 37 w 44"/>
                <a:gd name="T47" fmla="*/ 3 h 56"/>
                <a:gd name="T48" fmla="*/ 38 w 44"/>
                <a:gd name="T49" fmla="*/ 3 h 56"/>
                <a:gd name="T50" fmla="*/ 44 w 44"/>
                <a:gd name="T51" fmla="*/ 1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56"/>
                <a:gd name="T80" fmla="*/ 44 w 44"/>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56">
                  <a:moveTo>
                    <a:pt x="44" y="1"/>
                  </a:moveTo>
                  <a:lnTo>
                    <a:pt x="44" y="6"/>
                  </a:lnTo>
                  <a:lnTo>
                    <a:pt x="44" y="9"/>
                  </a:lnTo>
                  <a:lnTo>
                    <a:pt x="40" y="24"/>
                  </a:lnTo>
                  <a:lnTo>
                    <a:pt x="34" y="39"/>
                  </a:lnTo>
                  <a:lnTo>
                    <a:pt x="20" y="38"/>
                  </a:lnTo>
                  <a:lnTo>
                    <a:pt x="19" y="40"/>
                  </a:lnTo>
                  <a:lnTo>
                    <a:pt x="17" y="43"/>
                  </a:lnTo>
                  <a:lnTo>
                    <a:pt x="17" y="44"/>
                  </a:lnTo>
                  <a:lnTo>
                    <a:pt x="20" y="48"/>
                  </a:lnTo>
                  <a:lnTo>
                    <a:pt x="19" y="49"/>
                  </a:lnTo>
                  <a:lnTo>
                    <a:pt x="12" y="56"/>
                  </a:lnTo>
                  <a:lnTo>
                    <a:pt x="6" y="45"/>
                  </a:lnTo>
                  <a:lnTo>
                    <a:pt x="0" y="36"/>
                  </a:lnTo>
                  <a:lnTo>
                    <a:pt x="4" y="30"/>
                  </a:lnTo>
                  <a:lnTo>
                    <a:pt x="4" y="14"/>
                  </a:lnTo>
                  <a:lnTo>
                    <a:pt x="4" y="9"/>
                  </a:lnTo>
                  <a:lnTo>
                    <a:pt x="3" y="1"/>
                  </a:lnTo>
                  <a:lnTo>
                    <a:pt x="11" y="0"/>
                  </a:lnTo>
                  <a:lnTo>
                    <a:pt x="25" y="3"/>
                  </a:lnTo>
                  <a:lnTo>
                    <a:pt x="28" y="1"/>
                  </a:lnTo>
                  <a:lnTo>
                    <a:pt x="36" y="3"/>
                  </a:lnTo>
                  <a:lnTo>
                    <a:pt x="37" y="3"/>
                  </a:lnTo>
                  <a:lnTo>
                    <a:pt x="38" y="3"/>
                  </a:lnTo>
                  <a:lnTo>
                    <a:pt x="44" y="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44" name="Freeform 157"/>
            <p:cNvSpPr>
              <a:spLocks/>
            </p:cNvSpPr>
            <p:nvPr/>
          </p:nvSpPr>
          <p:spPr bwMode="auto">
            <a:xfrm>
              <a:off x="3302703" y="5260146"/>
              <a:ext cx="157822" cy="124812"/>
            </a:xfrm>
            <a:custGeom>
              <a:avLst/>
              <a:gdLst>
                <a:gd name="T0" fmla="*/ 96 w 100"/>
                <a:gd name="T1" fmla="*/ 36 h 79"/>
                <a:gd name="T2" fmla="*/ 89 w 100"/>
                <a:gd name="T3" fmla="*/ 37 h 79"/>
                <a:gd name="T4" fmla="*/ 88 w 100"/>
                <a:gd name="T5" fmla="*/ 37 h 79"/>
                <a:gd name="T6" fmla="*/ 81 w 100"/>
                <a:gd name="T7" fmla="*/ 50 h 79"/>
                <a:gd name="T8" fmla="*/ 76 w 100"/>
                <a:gd name="T9" fmla="*/ 61 h 79"/>
                <a:gd name="T10" fmla="*/ 75 w 100"/>
                <a:gd name="T11" fmla="*/ 62 h 79"/>
                <a:gd name="T12" fmla="*/ 74 w 100"/>
                <a:gd name="T13" fmla="*/ 64 h 79"/>
                <a:gd name="T14" fmla="*/ 70 w 100"/>
                <a:gd name="T15" fmla="*/ 71 h 79"/>
                <a:gd name="T16" fmla="*/ 60 w 100"/>
                <a:gd name="T17" fmla="*/ 75 h 79"/>
                <a:gd name="T18" fmla="*/ 51 w 100"/>
                <a:gd name="T19" fmla="*/ 79 h 79"/>
                <a:gd name="T20" fmla="*/ 41 w 100"/>
                <a:gd name="T21" fmla="*/ 68 h 79"/>
                <a:gd name="T22" fmla="*/ 29 w 100"/>
                <a:gd name="T23" fmla="*/ 61 h 79"/>
                <a:gd name="T24" fmla="*/ 0 w 100"/>
                <a:gd name="T25" fmla="*/ 42 h 79"/>
                <a:gd name="T26" fmla="*/ 5 w 100"/>
                <a:gd name="T27" fmla="*/ 36 h 79"/>
                <a:gd name="T28" fmla="*/ 8 w 100"/>
                <a:gd name="T29" fmla="*/ 32 h 79"/>
                <a:gd name="T30" fmla="*/ 4 w 100"/>
                <a:gd name="T31" fmla="*/ 28 h 79"/>
                <a:gd name="T32" fmla="*/ 13 w 100"/>
                <a:gd name="T33" fmla="*/ 24 h 79"/>
                <a:gd name="T34" fmla="*/ 16 w 100"/>
                <a:gd name="T35" fmla="*/ 23 h 79"/>
                <a:gd name="T36" fmla="*/ 24 w 100"/>
                <a:gd name="T37" fmla="*/ 13 h 79"/>
                <a:gd name="T38" fmla="*/ 28 w 100"/>
                <a:gd name="T39" fmla="*/ 8 h 79"/>
                <a:gd name="T40" fmla="*/ 38 w 100"/>
                <a:gd name="T41" fmla="*/ 4 h 79"/>
                <a:gd name="T42" fmla="*/ 49 w 100"/>
                <a:gd name="T43" fmla="*/ 6 h 79"/>
                <a:gd name="T44" fmla="*/ 49 w 100"/>
                <a:gd name="T45" fmla="*/ 6 h 79"/>
                <a:gd name="T46" fmla="*/ 50 w 100"/>
                <a:gd name="T47" fmla="*/ 10 h 79"/>
                <a:gd name="T48" fmla="*/ 51 w 100"/>
                <a:gd name="T49" fmla="*/ 12 h 79"/>
                <a:gd name="T50" fmla="*/ 51 w 100"/>
                <a:gd name="T51" fmla="*/ 12 h 79"/>
                <a:gd name="T52" fmla="*/ 53 w 100"/>
                <a:gd name="T53" fmla="*/ 15 h 79"/>
                <a:gd name="T54" fmla="*/ 54 w 100"/>
                <a:gd name="T55" fmla="*/ 15 h 79"/>
                <a:gd name="T56" fmla="*/ 55 w 100"/>
                <a:gd name="T57" fmla="*/ 15 h 79"/>
                <a:gd name="T58" fmla="*/ 63 w 100"/>
                <a:gd name="T59" fmla="*/ 8 h 79"/>
                <a:gd name="T60" fmla="*/ 66 w 100"/>
                <a:gd name="T61" fmla="*/ 11 h 79"/>
                <a:gd name="T62" fmla="*/ 87 w 100"/>
                <a:gd name="T63" fmla="*/ 0 h 79"/>
                <a:gd name="T64" fmla="*/ 92 w 100"/>
                <a:gd name="T65" fmla="*/ 17 h 79"/>
                <a:gd name="T66" fmla="*/ 100 w 100"/>
                <a:gd name="T67" fmla="*/ 28 h 79"/>
                <a:gd name="T68" fmla="*/ 96 w 100"/>
                <a:gd name="T69" fmla="*/ 3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
                <a:gd name="T106" fmla="*/ 0 h 79"/>
                <a:gd name="T107" fmla="*/ 100 w 10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 h="79">
                  <a:moveTo>
                    <a:pt x="96" y="36"/>
                  </a:moveTo>
                  <a:lnTo>
                    <a:pt x="89" y="37"/>
                  </a:lnTo>
                  <a:lnTo>
                    <a:pt x="88" y="37"/>
                  </a:lnTo>
                  <a:lnTo>
                    <a:pt x="81" y="50"/>
                  </a:lnTo>
                  <a:lnTo>
                    <a:pt x="76" y="61"/>
                  </a:lnTo>
                  <a:lnTo>
                    <a:pt x="75" y="62"/>
                  </a:lnTo>
                  <a:lnTo>
                    <a:pt x="74" y="64"/>
                  </a:lnTo>
                  <a:lnTo>
                    <a:pt x="70" y="71"/>
                  </a:lnTo>
                  <a:lnTo>
                    <a:pt x="60" y="75"/>
                  </a:lnTo>
                  <a:lnTo>
                    <a:pt x="51" y="79"/>
                  </a:lnTo>
                  <a:lnTo>
                    <a:pt x="41" y="68"/>
                  </a:lnTo>
                  <a:lnTo>
                    <a:pt x="29" y="61"/>
                  </a:lnTo>
                  <a:lnTo>
                    <a:pt x="0" y="42"/>
                  </a:lnTo>
                  <a:lnTo>
                    <a:pt x="5" y="36"/>
                  </a:lnTo>
                  <a:lnTo>
                    <a:pt x="8" y="32"/>
                  </a:lnTo>
                  <a:lnTo>
                    <a:pt x="4" y="28"/>
                  </a:lnTo>
                  <a:lnTo>
                    <a:pt x="13" y="24"/>
                  </a:lnTo>
                  <a:lnTo>
                    <a:pt x="16" y="23"/>
                  </a:lnTo>
                  <a:lnTo>
                    <a:pt x="24" y="13"/>
                  </a:lnTo>
                  <a:lnTo>
                    <a:pt x="28" y="8"/>
                  </a:lnTo>
                  <a:lnTo>
                    <a:pt x="38" y="4"/>
                  </a:lnTo>
                  <a:lnTo>
                    <a:pt x="49" y="6"/>
                  </a:lnTo>
                  <a:lnTo>
                    <a:pt x="50" y="10"/>
                  </a:lnTo>
                  <a:lnTo>
                    <a:pt x="51" y="12"/>
                  </a:lnTo>
                  <a:lnTo>
                    <a:pt x="53" y="15"/>
                  </a:lnTo>
                  <a:lnTo>
                    <a:pt x="54" y="15"/>
                  </a:lnTo>
                  <a:lnTo>
                    <a:pt x="55" y="15"/>
                  </a:lnTo>
                  <a:lnTo>
                    <a:pt x="63" y="8"/>
                  </a:lnTo>
                  <a:lnTo>
                    <a:pt x="66" y="11"/>
                  </a:lnTo>
                  <a:lnTo>
                    <a:pt x="87" y="0"/>
                  </a:lnTo>
                  <a:lnTo>
                    <a:pt x="92" y="17"/>
                  </a:lnTo>
                  <a:lnTo>
                    <a:pt x="100" y="28"/>
                  </a:lnTo>
                  <a:lnTo>
                    <a:pt x="96" y="3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45" name="Freeform 158"/>
            <p:cNvSpPr>
              <a:spLocks/>
            </p:cNvSpPr>
            <p:nvPr/>
          </p:nvSpPr>
          <p:spPr bwMode="auto">
            <a:xfrm>
              <a:off x="3455265" y="5428371"/>
              <a:ext cx="81541" cy="103106"/>
            </a:xfrm>
            <a:custGeom>
              <a:avLst/>
              <a:gdLst>
                <a:gd name="T0" fmla="*/ 52 w 52"/>
                <a:gd name="T1" fmla="*/ 42 h 66"/>
                <a:gd name="T2" fmla="*/ 52 w 52"/>
                <a:gd name="T3" fmla="*/ 51 h 66"/>
                <a:gd name="T4" fmla="*/ 43 w 52"/>
                <a:gd name="T5" fmla="*/ 59 h 66"/>
                <a:gd name="T6" fmla="*/ 42 w 52"/>
                <a:gd name="T7" fmla="*/ 61 h 66"/>
                <a:gd name="T8" fmla="*/ 40 w 52"/>
                <a:gd name="T9" fmla="*/ 61 h 66"/>
                <a:gd name="T10" fmla="*/ 35 w 52"/>
                <a:gd name="T11" fmla="*/ 65 h 66"/>
                <a:gd name="T12" fmla="*/ 35 w 52"/>
                <a:gd name="T13" fmla="*/ 66 h 66"/>
                <a:gd name="T14" fmla="*/ 14 w 52"/>
                <a:gd name="T15" fmla="*/ 48 h 66"/>
                <a:gd name="T16" fmla="*/ 10 w 52"/>
                <a:gd name="T17" fmla="*/ 44 h 66"/>
                <a:gd name="T18" fmla="*/ 5 w 52"/>
                <a:gd name="T19" fmla="*/ 41 h 66"/>
                <a:gd name="T20" fmla="*/ 1 w 52"/>
                <a:gd name="T21" fmla="*/ 38 h 66"/>
                <a:gd name="T22" fmla="*/ 4 w 52"/>
                <a:gd name="T23" fmla="*/ 21 h 66"/>
                <a:gd name="T24" fmla="*/ 5 w 52"/>
                <a:gd name="T25" fmla="*/ 19 h 66"/>
                <a:gd name="T26" fmla="*/ 0 w 52"/>
                <a:gd name="T27" fmla="*/ 3 h 66"/>
                <a:gd name="T28" fmla="*/ 12 w 52"/>
                <a:gd name="T29" fmla="*/ 2 h 66"/>
                <a:gd name="T30" fmla="*/ 14 w 52"/>
                <a:gd name="T31" fmla="*/ 2 h 66"/>
                <a:gd name="T32" fmla="*/ 25 w 52"/>
                <a:gd name="T33" fmla="*/ 2 h 66"/>
                <a:gd name="T34" fmla="*/ 29 w 52"/>
                <a:gd name="T35" fmla="*/ 2 h 66"/>
                <a:gd name="T36" fmla="*/ 30 w 52"/>
                <a:gd name="T37" fmla="*/ 0 h 66"/>
                <a:gd name="T38" fmla="*/ 34 w 52"/>
                <a:gd name="T39" fmla="*/ 0 h 66"/>
                <a:gd name="T40" fmla="*/ 33 w 52"/>
                <a:gd name="T41" fmla="*/ 6 h 66"/>
                <a:gd name="T42" fmla="*/ 36 w 52"/>
                <a:gd name="T43" fmla="*/ 8 h 66"/>
                <a:gd name="T44" fmla="*/ 40 w 52"/>
                <a:gd name="T45" fmla="*/ 12 h 66"/>
                <a:gd name="T46" fmla="*/ 40 w 52"/>
                <a:gd name="T47" fmla="*/ 12 h 66"/>
                <a:gd name="T48" fmla="*/ 36 w 52"/>
                <a:gd name="T49" fmla="*/ 17 h 66"/>
                <a:gd name="T50" fmla="*/ 39 w 52"/>
                <a:gd name="T51" fmla="*/ 28 h 66"/>
                <a:gd name="T52" fmla="*/ 42 w 52"/>
                <a:gd name="T53" fmla="*/ 30 h 66"/>
                <a:gd name="T54" fmla="*/ 42 w 52"/>
                <a:gd name="T55" fmla="*/ 32 h 66"/>
                <a:gd name="T56" fmla="*/ 43 w 52"/>
                <a:gd name="T57" fmla="*/ 32 h 66"/>
                <a:gd name="T58" fmla="*/ 44 w 52"/>
                <a:gd name="T59" fmla="*/ 32 h 66"/>
                <a:gd name="T60" fmla="*/ 46 w 52"/>
                <a:gd name="T61" fmla="*/ 33 h 66"/>
                <a:gd name="T62" fmla="*/ 47 w 52"/>
                <a:gd name="T63" fmla="*/ 33 h 66"/>
                <a:gd name="T64" fmla="*/ 48 w 52"/>
                <a:gd name="T65" fmla="*/ 34 h 66"/>
                <a:gd name="T66" fmla="*/ 50 w 52"/>
                <a:gd name="T67" fmla="*/ 36 h 66"/>
                <a:gd name="T68" fmla="*/ 51 w 52"/>
                <a:gd name="T69" fmla="*/ 37 h 66"/>
                <a:gd name="T70" fmla="*/ 52 w 52"/>
                <a:gd name="T71" fmla="*/ 38 h 66"/>
                <a:gd name="T72" fmla="*/ 52 w 52"/>
                <a:gd name="T73" fmla="*/ 42 h 66"/>
                <a:gd name="T74" fmla="*/ 52 w 52"/>
                <a:gd name="T75" fmla="*/ 42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66"/>
                <a:gd name="T116" fmla="*/ 52 w 52"/>
                <a:gd name="T117" fmla="*/ 66 h 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66">
                  <a:moveTo>
                    <a:pt x="52" y="42"/>
                  </a:moveTo>
                  <a:lnTo>
                    <a:pt x="52" y="51"/>
                  </a:lnTo>
                  <a:lnTo>
                    <a:pt x="43" y="59"/>
                  </a:lnTo>
                  <a:lnTo>
                    <a:pt x="42" y="61"/>
                  </a:lnTo>
                  <a:lnTo>
                    <a:pt x="40" y="61"/>
                  </a:lnTo>
                  <a:lnTo>
                    <a:pt x="35" y="65"/>
                  </a:lnTo>
                  <a:lnTo>
                    <a:pt x="35" y="66"/>
                  </a:lnTo>
                  <a:lnTo>
                    <a:pt x="14" y="48"/>
                  </a:lnTo>
                  <a:lnTo>
                    <a:pt x="10" y="44"/>
                  </a:lnTo>
                  <a:lnTo>
                    <a:pt x="5" y="41"/>
                  </a:lnTo>
                  <a:lnTo>
                    <a:pt x="1" y="38"/>
                  </a:lnTo>
                  <a:lnTo>
                    <a:pt x="4" y="21"/>
                  </a:lnTo>
                  <a:lnTo>
                    <a:pt x="5" y="19"/>
                  </a:lnTo>
                  <a:lnTo>
                    <a:pt x="0" y="3"/>
                  </a:lnTo>
                  <a:lnTo>
                    <a:pt x="12" y="2"/>
                  </a:lnTo>
                  <a:lnTo>
                    <a:pt x="14" y="2"/>
                  </a:lnTo>
                  <a:lnTo>
                    <a:pt x="25" y="2"/>
                  </a:lnTo>
                  <a:lnTo>
                    <a:pt x="29" y="2"/>
                  </a:lnTo>
                  <a:lnTo>
                    <a:pt x="30" y="0"/>
                  </a:lnTo>
                  <a:lnTo>
                    <a:pt x="34" y="0"/>
                  </a:lnTo>
                  <a:lnTo>
                    <a:pt x="33" y="6"/>
                  </a:lnTo>
                  <a:lnTo>
                    <a:pt x="36" y="8"/>
                  </a:lnTo>
                  <a:lnTo>
                    <a:pt x="40" y="12"/>
                  </a:lnTo>
                  <a:lnTo>
                    <a:pt x="36" y="17"/>
                  </a:lnTo>
                  <a:lnTo>
                    <a:pt x="39" y="28"/>
                  </a:lnTo>
                  <a:lnTo>
                    <a:pt x="42" y="30"/>
                  </a:lnTo>
                  <a:lnTo>
                    <a:pt x="42" y="32"/>
                  </a:lnTo>
                  <a:lnTo>
                    <a:pt x="43" y="32"/>
                  </a:lnTo>
                  <a:lnTo>
                    <a:pt x="44" y="32"/>
                  </a:lnTo>
                  <a:lnTo>
                    <a:pt x="46" y="33"/>
                  </a:lnTo>
                  <a:lnTo>
                    <a:pt x="47" y="33"/>
                  </a:lnTo>
                  <a:lnTo>
                    <a:pt x="48" y="34"/>
                  </a:lnTo>
                  <a:lnTo>
                    <a:pt x="50" y="36"/>
                  </a:lnTo>
                  <a:lnTo>
                    <a:pt x="51" y="37"/>
                  </a:lnTo>
                  <a:lnTo>
                    <a:pt x="52" y="38"/>
                  </a:lnTo>
                  <a:lnTo>
                    <a:pt x="52" y="4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46" name="Freeform 159"/>
            <p:cNvSpPr>
              <a:spLocks/>
            </p:cNvSpPr>
            <p:nvPr/>
          </p:nvSpPr>
          <p:spPr bwMode="auto">
            <a:xfrm>
              <a:off x="3791952" y="5802808"/>
              <a:ext cx="86801" cy="103106"/>
            </a:xfrm>
            <a:custGeom>
              <a:avLst/>
              <a:gdLst>
                <a:gd name="T0" fmla="*/ 50 w 55"/>
                <a:gd name="T1" fmla="*/ 4 h 65"/>
                <a:gd name="T2" fmla="*/ 55 w 55"/>
                <a:gd name="T3" fmla="*/ 25 h 65"/>
                <a:gd name="T4" fmla="*/ 50 w 55"/>
                <a:gd name="T5" fmla="*/ 39 h 65"/>
                <a:gd name="T6" fmla="*/ 53 w 55"/>
                <a:gd name="T7" fmla="*/ 43 h 65"/>
                <a:gd name="T8" fmla="*/ 54 w 55"/>
                <a:gd name="T9" fmla="*/ 51 h 65"/>
                <a:gd name="T10" fmla="*/ 49 w 55"/>
                <a:gd name="T11" fmla="*/ 60 h 65"/>
                <a:gd name="T12" fmla="*/ 47 w 55"/>
                <a:gd name="T13" fmla="*/ 60 h 65"/>
                <a:gd name="T14" fmla="*/ 45 w 55"/>
                <a:gd name="T15" fmla="*/ 63 h 65"/>
                <a:gd name="T16" fmla="*/ 38 w 55"/>
                <a:gd name="T17" fmla="*/ 60 h 65"/>
                <a:gd name="T18" fmla="*/ 34 w 55"/>
                <a:gd name="T19" fmla="*/ 63 h 65"/>
                <a:gd name="T20" fmla="*/ 33 w 55"/>
                <a:gd name="T21" fmla="*/ 64 h 65"/>
                <a:gd name="T22" fmla="*/ 28 w 55"/>
                <a:gd name="T23" fmla="*/ 65 h 65"/>
                <a:gd name="T24" fmla="*/ 25 w 55"/>
                <a:gd name="T25" fmla="*/ 62 h 65"/>
                <a:gd name="T26" fmla="*/ 20 w 55"/>
                <a:gd name="T27" fmla="*/ 59 h 65"/>
                <a:gd name="T28" fmla="*/ 15 w 55"/>
                <a:gd name="T29" fmla="*/ 41 h 65"/>
                <a:gd name="T30" fmla="*/ 15 w 55"/>
                <a:gd name="T31" fmla="*/ 38 h 65"/>
                <a:gd name="T32" fmla="*/ 12 w 55"/>
                <a:gd name="T33" fmla="*/ 35 h 65"/>
                <a:gd name="T34" fmla="*/ 11 w 55"/>
                <a:gd name="T35" fmla="*/ 34 h 65"/>
                <a:gd name="T36" fmla="*/ 9 w 55"/>
                <a:gd name="T37" fmla="*/ 24 h 65"/>
                <a:gd name="T38" fmla="*/ 4 w 55"/>
                <a:gd name="T39" fmla="*/ 20 h 65"/>
                <a:gd name="T40" fmla="*/ 3 w 55"/>
                <a:gd name="T41" fmla="*/ 20 h 65"/>
                <a:gd name="T42" fmla="*/ 0 w 55"/>
                <a:gd name="T43" fmla="*/ 18 h 65"/>
                <a:gd name="T44" fmla="*/ 0 w 55"/>
                <a:gd name="T45" fmla="*/ 18 h 65"/>
                <a:gd name="T46" fmla="*/ 1 w 55"/>
                <a:gd name="T47" fmla="*/ 18 h 65"/>
                <a:gd name="T48" fmla="*/ 8 w 55"/>
                <a:gd name="T49" fmla="*/ 1 h 65"/>
                <a:gd name="T50" fmla="*/ 15 w 55"/>
                <a:gd name="T51" fmla="*/ 3 h 65"/>
                <a:gd name="T52" fmla="*/ 19 w 55"/>
                <a:gd name="T53" fmla="*/ 8 h 65"/>
                <a:gd name="T54" fmla="*/ 20 w 55"/>
                <a:gd name="T55" fmla="*/ 4 h 65"/>
                <a:gd name="T56" fmla="*/ 21 w 55"/>
                <a:gd name="T57" fmla="*/ 0 h 65"/>
                <a:gd name="T58" fmla="*/ 24 w 55"/>
                <a:gd name="T59" fmla="*/ 3 h 65"/>
                <a:gd name="T60" fmla="*/ 26 w 55"/>
                <a:gd name="T61" fmla="*/ 4 h 65"/>
                <a:gd name="T62" fmla="*/ 28 w 55"/>
                <a:gd name="T63" fmla="*/ 3 h 65"/>
                <a:gd name="T64" fmla="*/ 29 w 55"/>
                <a:gd name="T65" fmla="*/ 1 h 65"/>
                <a:gd name="T66" fmla="*/ 32 w 55"/>
                <a:gd name="T67" fmla="*/ 0 h 65"/>
                <a:gd name="T68" fmla="*/ 32 w 55"/>
                <a:gd name="T69" fmla="*/ 0 h 65"/>
                <a:gd name="T70" fmla="*/ 50 w 55"/>
                <a:gd name="T71" fmla="*/ 4 h 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
                <a:gd name="T109" fmla="*/ 0 h 65"/>
                <a:gd name="T110" fmla="*/ 55 w 55"/>
                <a:gd name="T111" fmla="*/ 65 h 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 h="65">
                  <a:moveTo>
                    <a:pt x="50" y="4"/>
                  </a:moveTo>
                  <a:lnTo>
                    <a:pt x="55" y="25"/>
                  </a:lnTo>
                  <a:lnTo>
                    <a:pt x="50" y="39"/>
                  </a:lnTo>
                  <a:lnTo>
                    <a:pt x="53" y="43"/>
                  </a:lnTo>
                  <a:lnTo>
                    <a:pt x="54" y="51"/>
                  </a:lnTo>
                  <a:lnTo>
                    <a:pt x="49" y="60"/>
                  </a:lnTo>
                  <a:lnTo>
                    <a:pt x="47" y="60"/>
                  </a:lnTo>
                  <a:lnTo>
                    <a:pt x="45" y="63"/>
                  </a:lnTo>
                  <a:lnTo>
                    <a:pt x="38" y="60"/>
                  </a:lnTo>
                  <a:lnTo>
                    <a:pt x="34" y="63"/>
                  </a:lnTo>
                  <a:lnTo>
                    <a:pt x="33" y="64"/>
                  </a:lnTo>
                  <a:lnTo>
                    <a:pt x="28" y="65"/>
                  </a:lnTo>
                  <a:lnTo>
                    <a:pt x="25" y="62"/>
                  </a:lnTo>
                  <a:lnTo>
                    <a:pt x="20" y="59"/>
                  </a:lnTo>
                  <a:lnTo>
                    <a:pt x="15" y="41"/>
                  </a:lnTo>
                  <a:lnTo>
                    <a:pt x="15" y="38"/>
                  </a:lnTo>
                  <a:lnTo>
                    <a:pt x="12" y="35"/>
                  </a:lnTo>
                  <a:lnTo>
                    <a:pt x="11" y="34"/>
                  </a:lnTo>
                  <a:lnTo>
                    <a:pt x="9" y="24"/>
                  </a:lnTo>
                  <a:lnTo>
                    <a:pt x="4" y="20"/>
                  </a:lnTo>
                  <a:lnTo>
                    <a:pt x="3" y="20"/>
                  </a:lnTo>
                  <a:lnTo>
                    <a:pt x="0" y="18"/>
                  </a:lnTo>
                  <a:lnTo>
                    <a:pt x="1" y="18"/>
                  </a:lnTo>
                  <a:lnTo>
                    <a:pt x="8" y="1"/>
                  </a:lnTo>
                  <a:lnTo>
                    <a:pt x="15" y="3"/>
                  </a:lnTo>
                  <a:lnTo>
                    <a:pt x="19" y="8"/>
                  </a:lnTo>
                  <a:lnTo>
                    <a:pt x="20" y="4"/>
                  </a:lnTo>
                  <a:lnTo>
                    <a:pt x="21" y="0"/>
                  </a:lnTo>
                  <a:lnTo>
                    <a:pt x="24" y="3"/>
                  </a:lnTo>
                  <a:lnTo>
                    <a:pt x="26" y="4"/>
                  </a:lnTo>
                  <a:lnTo>
                    <a:pt x="28" y="3"/>
                  </a:lnTo>
                  <a:lnTo>
                    <a:pt x="29" y="1"/>
                  </a:lnTo>
                  <a:lnTo>
                    <a:pt x="32" y="0"/>
                  </a:lnTo>
                  <a:lnTo>
                    <a:pt x="50" y="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47" name="Freeform 160"/>
            <p:cNvSpPr>
              <a:spLocks/>
            </p:cNvSpPr>
            <p:nvPr/>
          </p:nvSpPr>
          <p:spPr bwMode="auto">
            <a:xfrm>
              <a:off x="3797213" y="5748541"/>
              <a:ext cx="73650" cy="65119"/>
            </a:xfrm>
            <a:custGeom>
              <a:avLst/>
              <a:gdLst>
                <a:gd name="T0" fmla="*/ 39 w 47"/>
                <a:gd name="T1" fmla="*/ 3 h 41"/>
                <a:gd name="T2" fmla="*/ 42 w 47"/>
                <a:gd name="T3" fmla="*/ 4 h 41"/>
                <a:gd name="T4" fmla="*/ 47 w 47"/>
                <a:gd name="T5" fmla="*/ 13 h 41"/>
                <a:gd name="T6" fmla="*/ 47 w 47"/>
                <a:gd name="T7" fmla="*/ 19 h 41"/>
                <a:gd name="T8" fmla="*/ 46 w 47"/>
                <a:gd name="T9" fmla="*/ 29 h 41"/>
                <a:gd name="T10" fmla="*/ 46 w 47"/>
                <a:gd name="T11" fmla="*/ 32 h 41"/>
                <a:gd name="T12" fmla="*/ 47 w 47"/>
                <a:gd name="T13" fmla="*/ 37 h 41"/>
                <a:gd name="T14" fmla="*/ 29 w 47"/>
                <a:gd name="T15" fmla="*/ 33 h 41"/>
                <a:gd name="T16" fmla="*/ 29 w 47"/>
                <a:gd name="T17" fmla="*/ 33 h 41"/>
                <a:gd name="T18" fmla="*/ 26 w 47"/>
                <a:gd name="T19" fmla="*/ 34 h 41"/>
                <a:gd name="T20" fmla="*/ 25 w 47"/>
                <a:gd name="T21" fmla="*/ 36 h 41"/>
                <a:gd name="T22" fmla="*/ 23 w 47"/>
                <a:gd name="T23" fmla="*/ 37 h 41"/>
                <a:gd name="T24" fmla="*/ 21 w 47"/>
                <a:gd name="T25" fmla="*/ 36 h 41"/>
                <a:gd name="T26" fmla="*/ 18 w 47"/>
                <a:gd name="T27" fmla="*/ 33 h 41"/>
                <a:gd name="T28" fmla="*/ 17 w 47"/>
                <a:gd name="T29" fmla="*/ 37 h 41"/>
                <a:gd name="T30" fmla="*/ 16 w 47"/>
                <a:gd name="T31" fmla="*/ 41 h 41"/>
                <a:gd name="T32" fmla="*/ 12 w 47"/>
                <a:gd name="T33" fmla="*/ 36 h 41"/>
                <a:gd name="T34" fmla="*/ 5 w 47"/>
                <a:gd name="T35" fmla="*/ 34 h 41"/>
                <a:gd name="T36" fmla="*/ 5 w 47"/>
                <a:gd name="T37" fmla="*/ 32 h 41"/>
                <a:gd name="T38" fmla="*/ 6 w 47"/>
                <a:gd name="T39" fmla="*/ 28 h 41"/>
                <a:gd name="T40" fmla="*/ 0 w 47"/>
                <a:gd name="T41" fmla="*/ 16 h 41"/>
                <a:gd name="T42" fmla="*/ 1 w 47"/>
                <a:gd name="T43" fmla="*/ 15 h 41"/>
                <a:gd name="T44" fmla="*/ 4 w 47"/>
                <a:gd name="T45" fmla="*/ 9 h 41"/>
                <a:gd name="T46" fmla="*/ 5 w 47"/>
                <a:gd name="T47" fmla="*/ 7 h 41"/>
                <a:gd name="T48" fmla="*/ 6 w 47"/>
                <a:gd name="T49" fmla="*/ 7 h 41"/>
                <a:gd name="T50" fmla="*/ 8 w 47"/>
                <a:gd name="T51" fmla="*/ 6 h 41"/>
                <a:gd name="T52" fmla="*/ 10 w 47"/>
                <a:gd name="T53" fmla="*/ 3 h 41"/>
                <a:gd name="T54" fmla="*/ 9 w 47"/>
                <a:gd name="T55" fmla="*/ 0 h 41"/>
                <a:gd name="T56" fmla="*/ 14 w 47"/>
                <a:gd name="T57" fmla="*/ 0 h 41"/>
                <a:gd name="T58" fmla="*/ 14 w 47"/>
                <a:gd name="T59" fmla="*/ 2 h 41"/>
                <a:gd name="T60" fmla="*/ 12 w 47"/>
                <a:gd name="T61" fmla="*/ 3 h 41"/>
                <a:gd name="T62" fmla="*/ 16 w 47"/>
                <a:gd name="T63" fmla="*/ 7 h 41"/>
                <a:gd name="T64" fmla="*/ 17 w 47"/>
                <a:gd name="T65" fmla="*/ 8 h 41"/>
                <a:gd name="T66" fmla="*/ 17 w 47"/>
                <a:gd name="T67" fmla="*/ 8 h 41"/>
                <a:gd name="T68" fmla="*/ 19 w 47"/>
                <a:gd name="T69" fmla="*/ 7 h 41"/>
                <a:gd name="T70" fmla="*/ 26 w 47"/>
                <a:gd name="T71" fmla="*/ 3 h 41"/>
                <a:gd name="T72" fmla="*/ 29 w 47"/>
                <a:gd name="T73" fmla="*/ 4 h 41"/>
                <a:gd name="T74" fmla="*/ 29 w 47"/>
                <a:gd name="T75" fmla="*/ 0 h 41"/>
                <a:gd name="T76" fmla="*/ 35 w 47"/>
                <a:gd name="T77" fmla="*/ 2 h 41"/>
                <a:gd name="T78" fmla="*/ 39 w 47"/>
                <a:gd name="T79" fmla="*/ 3 h 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
                <a:gd name="T121" fmla="*/ 0 h 41"/>
                <a:gd name="T122" fmla="*/ 47 w 47"/>
                <a:gd name="T123" fmla="*/ 41 h 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 h="41">
                  <a:moveTo>
                    <a:pt x="39" y="3"/>
                  </a:moveTo>
                  <a:lnTo>
                    <a:pt x="42" y="4"/>
                  </a:lnTo>
                  <a:lnTo>
                    <a:pt x="47" y="13"/>
                  </a:lnTo>
                  <a:lnTo>
                    <a:pt x="47" y="19"/>
                  </a:lnTo>
                  <a:lnTo>
                    <a:pt x="46" y="29"/>
                  </a:lnTo>
                  <a:lnTo>
                    <a:pt x="46" y="32"/>
                  </a:lnTo>
                  <a:lnTo>
                    <a:pt x="47" y="37"/>
                  </a:lnTo>
                  <a:lnTo>
                    <a:pt x="29" y="33"/>
                  </a:lnTo>
                  <a:lnTo>
                    <a:pt x="26" y="34"/>
                  </a:lnTo>
                  <a:lnTo>
                    <a:pt x="25" y="36"/>
                  </a:lnTo>
                  <a:lnTo>
                    <a:pt x="23" y="37"/>
                  </a:lnTo>
                  <a:lnTo>
                    <a:pt x="21" y="36"/>
                  </a:lnTo>
                  <a:lnTo>
                    <a:pt x="18" y="33"/>
                  </a:lnTo>
                  <a:lnTo>
                    <a:pt x="17" y="37"/>
                  </a:lnTo>
                  <a:lnTo>
                    <a:pt x="16" y="41"/>
                  </a:lnTo>
                  <a:lnTo>
                    <a:pt x="12" y="36"/>
                  </a:lnTo>
                  <a:lnTo>
                    <a:pt x="5" y="34"/>
                  </a:lnTo>
                  <a:lnTo>
                    <a:pt x="5" y="32"/>
                  </a:lnTo>
                  <a:lnTo>
                    <a:pt x="6" y="28"/>
                  </a:lnTo>
                  <a:lnTo>
                    <a:pt x="0" y="16"/>
                  </a:lnTo>
                  <a:lnTo>
                    <a:pt x="1" y="15"/>
                  </a:lnTo>
                  <a:lnTo>
                    <a:pt x="4" y="9"/>
                  </a:lnTo>
                  <a:lnTo>
                    <a:pt x="5" y="7"/>
                  </a:lnTo>
                  <a:lnTo>
                    <a:pt x="6" y="7"/>
                  </a:lnTo>
                  <a:lnTo>
                    <a:pt x="8" y="6"/>
                  </a:lnTo>
                  <a:lnTo>
                    <a:pt x="10" y="3"/>
                  </a:lnTo>
                  <a:lnTo>
                    <a:pt x="9" y="0"/>
                  </a:lnTo>
                  <a:lnTo>
                    <a:pt x="14" y="0"/>
                  </a:lnTo>
                  <a:lnTo>
                    <a:pt x="14" y="2"/>
                  </a:lnTo>
                  <a:lnTo>
                    <a:pt x="12" y="3"/>
                  </a:lnTo>
                  <a:lnTo>
                    <a:pt x="16" y="7"/>
                  </a:lnTo>
                  <a:lnTo>
                    <a:pt x="17" y="8"/>
                  </a:lnTo>
                  <a:lnTo>
                    <a:pt x="19" y="7"/>
                  </a:lnTo>
                  <a:lnTo>
                    <a:pt x="26" y="3"/>
                  </a:lnTo>
                  <a:lnTo>
                    <a:pt x="29" y="4"/>
                  </a:lnTo>
                  <a:lnTo>
                    <a:pt x="29" y="0"/>
                  </a:lnTo>
                  <a:lnTo>
                    <a:pt x="35" y="2"/>
                  </a:lnTo>
                  <a:lnTo>
                    <a:pt x="39" y="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48" name="Freeform 161"/>
            <p:cNvSpPr>
              <a:spLocks/>
            </p:cNvSpPr>
            <p:nvPr/>
          </p:nvSpPr>
          <p:spPr bwMode="auto">
            <a:xfrm>
              <a:off x="3823516" y="5577602"/>
              <a:ext cx="136779" cy="179078"/>
            </a:xfrm>
            <a:custGeom>
              <a:avLst/>
              <a:gdLst>
                <a:gd name="T0" fmla="*/ 77 w 86"/>
                <a:gd name="T1" fmla="*/ 2 h 112"/>
                <a:gd name="T2" fmla="*/ 74 w 86"/>
                <a:gd name="T3" fmla="*/ 25 h 112"/>
                <a:gd name="T4" fmla="*/ 73 w 86"/>
                <a:gd name="T5" fmla="*/ 35 h 112"/>
                <a:gd name="T6" fmla="*/ 74 w 86"/>
                <a:gd name="T7" fmla="*/ 42 h 112"/>
                <a:gd name="T8" fmla="*/ 75 w 86"/>
                <a:gd name="T9" fmla="*/ 49 h 112"/>
                <a:gd name="T10" fmla="*/ 77 w 86"/>
                <a:gd name="T11" fmla="*/ 52 h 112"/>
                <a:gd name="T12" fmla="*/ 79 w 86"/>
                <a:gd name="T13" fmla="*/ 52 h 112"/>
                <a:gd name="T14" fmla="*/ 81 w 86"/>
                <a:gd name="T15" fmla="*/ 53 h 112"/>
                <a:gd name="T16" fmla="*/ 83 w 86"/>
                <a:gd name="T17" fmla="*/ 57 h 112"/>
                <a:gd name="T18" fmla="*/ 85 w 86"/>
                <a:gd name="T19" fmla="*/ 60 h 112"/>
                <a:gd name="T20" fmla="*/ 86 w 86"/>
                <a:gd name="T21" fmla="*/ 62 h 112"/>
                <a:gd name="T22" fmla="*/ 69 w 86"/>
                <a:gd name="T23" fmla="*/ 64 h 112"/>
                <a:gd name="T24" fmla="*/ 61 w 86"/>
                <a:gd name="T25" fmla="*/ 70 h 112"/>
                <a:gd name="T26" fmla="*/ 56 w 86"/>
                <a:gd name="T27" fmla="*/ 79 h 112"/>
                <a:gd name="T28" fmla="*/ 48 w 86"/>
                <a:gd name="T29" fmla="*/ 93 h 112"/>
                <a:gd name="T30" fmla="*/ 39 w 86"/>
                <a:gd name="T31" fmla="*/ 98 h 112"/>
                <a:gd name="T32" fmla="*/ 34 w 86"/>
                <a:gd name="T33" fmla="*/ 100 h 112"/>
                <a:gd name="T34" fmla="*/ 32 w 86"/>
                <a:gd name="T35" fmla="*/ 106 h 112"/>
                <a:gd name="T36" fmla="*/ 30 w 86"/>
                <a:gd name="T37" fmla="*/ 110 h 112"/>
                <a:gd name="T38" fmla="*/ 23 w 86"/>
                <a:gd name="T39" fmla="*/ 111 h 112"/>
                <a:gd name="T40" fmla="*/ 24 w 86"/>
                <a:gd name="T41" fmla="*/ 104 h 112"/>
                <a:gd name="T42" fmla="*/ 24 w 86"/>
                <a:gd name="T43" fmla="*/ 95 h 112"/>
                <a:gd name="T44" fmla="*/ 13 w 86"/>
                <a:gd name="T45" fmla="*/ 85 h 112"/>
                <a:gd name="T46" fmla="*/ 7 w 86"/>
                <a:gd name="T47" fmla="*/ 68 h 112"/>
                <a:gd name="T48" fmla="*/ 1 w 86"/>
                <a:gd name="T49" fmla="*/ 55 h 112"/>
                <a:gd name="T50" fmla="*/ 5 w 86"/>
                <a:gd name="T51" fmla="*/ 45 h 112"/>
                <a:gd name="T52" fmla="*/ 11 w 86"/>
                <a:gd name="T53" fmla="*/ 39 h 112"/>
                <a:gd name="T54" fmla="*/ 7 w 86"/>
                <a:gd name="T55" fmla="*/ 31 h 112"/>
                <a:gd name="T56" fmla="*/ 11 w 86"/>
                <a:gd name="T57" fmla="*/ 22 h 112"/>
                <a:gd name="T58" fmla="*/ 18 w 86"/>
                <a:gd name="T59" fmla="*/ 11 h 112"/>
                <a:gd name="T60" fmla="*/ 35 w 86"/>
                <a:gd name="T61" fmla="*/ 1 h 112"/>
                <a:gd name="T62" fmla="*/ 52 w 86"/>
                <a:gd name="T63" fmla="*/ 4 h 112"/>
                <a:gd name="T64" fmla="*/ 65 w 86"/>
                <a:gd name="T65" fmla="*/ 4 h 112"/>
                <a:gd name="T66" fmla="*/ 74 w 86"/>
                <a:gd name="T67" fmla="*/ 1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112"/>
                <a:gd name="T104" fmla="*/ 86 w 86"/>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112">
                  <a:moveTo>
                    <a:pt x="74" y="1"/>
                  </a:moveTo>
                  <a:lnTo>
                    <a:pt x="77" y="2"/>
                  </a:lnTo>
                  <a:lnTo>
                    <a:pt x="70" y="15"/>
                  </a:lnTo>
                  <a:lnTo>
                    <a:pt x="74" y="25"/>
                  </a:lnTo>
                  <a:lnTo>
                    <a:pt x="72" y="27"/>
                  </a:lnTo>
                  <a:lnTo>
                    <a:pt x="73" y="35"/>
                  </a:lnTo>
                  <a:lnTo>
                    <a:pt x="73" y="36"/>
                  </a:lnTo>
                  <a:lnTo>
                    <a:pt x="74" y="42"/>
                  </a:lnTo>
                  <a:lnTo>
                    <a:pt x="75" y="49"/>
                  </a:lnTo>
                  <a:lnTo>
                    <a:pt x="77" y="51"/>
                  </a:lnTo>
                  <a:lnTo>
                    <a:pt x="77" y="52"/>
                  </a:lnTo>
                  <a:lnTo>
                    <a:pt x="78" y="52"/>
                  </a:lnTo>
                  <a:lnTo>
                    <a:pt x="79" y="52"/>
                  </a:lnTo>
                  <a:lnTo>
                    <a:pt x="81" y="53"/>
                  </a:lnTo>
                  <a:lnTo>
                    <a:pt x="82" y="56"/>
                  </a:lnTo>
                  <a:lnTo>
                    <a:pt x="83" y="57"/>
                  </a:lnTo>
                  <a:lnTo>
                    <a:pt x="83" y="59"/>
                  </a:lnTo>
                  <a:lnTo>
                    <a:pt x="85" y="60"/>
                  </a:lnTo>
                  <a:lnTo>
                    <a:pt x="86" y="62"/>
                  </a:lnTo>
                  <a:lnTo>
                    <a:pt x="69" y="64"/>
                  </a:lnTo>
                  <a:lnTo>
                    <a:pt x="68" y="64"/>
                  </a:lnTo>
                  <a:lnTo>
                    <a:pt x="61" y="70"/>
                  </a:lnTo>
                  <a:lnTo>
                    <a:pt x="52" y="74"/>
                  </a:lnTo>
                  <a:lnTo>
                    <a:pt x="56" y="79"/>
                  </a:lnTo>
                  <a:lnTo>
                    <a:pt x="52" y="85"/>
                  </a:lnTo>
                  <a:lnTo>
                    <a:pt x="48" y="93"/>
                  </a:lnTo>
                  <a:lnTo>
                    <a:pt x="44" y="91"/>
                  </a:lnTo>
                  <a:lnTo>
                    <a:pt x="39" y="98"/>
                  </a:lnTo>
                  <a:lnTo>
                    <a:pt x="36" y="99"/>
                  </a:lnTo>
                  <a:lnTo>
                    <a:pt x="34" y="100"/>
                  </a:lnTo>
                  <a:lnTo>
                    <a:pt x="31" y="100"/>
                  </a:lnTo>
                  <a:lnTo>
                    <a:pt x="32" y="106"/>
                  </a:lnTo>
                  <a:lnTo>
                    <a:pt x="30" y="110"/>
                  </a:lnTo>
                  <a:lnTo>
                    <a:pt x="26" y="112"/>
                  </a:lnTo>
                  <a:lnTo>
                    <a:pt x="23" y="111"/>
                  </a:lnTo>
                  <a:lnTo>
                    <a:pt x="24" y="104"/>
                  </a:lnTo>
                  <a:lnTo>
                    <a:pt x="27" y="104"/>
                  </a:lnTo>
                  <a:lnTo>
                    <a:pt x="24" y="95"/>
                  </a:lnTo>
                  <a:lnTo>
                    <a:pt x="14" y="87"/>
                  </a:lnTo>
                  <a:lnTo>
                    <a:pt x="13" y="85"/>
                  </a:lnTo>
                  <a:lnTo>
                    <a:pt x="10" y="83"/>
                  </a:lnTo>
                  <a:lnTo>
                    <a:pt x="7" y="68"/>
                  </a:lnTo>
                  <a:lnTo>
                    <a:pt x="3" y="57"/>
                  </a:lnTo>
                  <a:lnTo>
                    <a:pt x="1" y="55"/>
                  </a:lnTo>
                  <a:lnTo>
                    <a:pt x="0" y="51"/>
                  </a:lnTo>
                  <a:lnTo>
                    <a:pt x="5" y="45"/>
                  </a:lnTo>
                  <a:lnTo>
                    <a:pt x="10" y="43"/>
                  </a:lnTo>
                  <a:lnTo>
                    <a:pt x="11" y="39"/>
                  </a:lnTo>
                  <a:lnTo>
                    <a:pt x="6" y="35"/>
                  </a:lnTo>
                  <a:lnTo>
                    <a:pt x="7" y="31"/>
                  </a:lnTo>
                  <a:lnTo>
                    <a:pt x="10" y="25"/>
                  </a:lnTo>
                  <a:lnTo>
                    <a:pt x="11" y="22"/>
                  </a:lnTo>
                  <a:lnTo>
                    <a:pt x="13" y="17"/>
                  </a:lnTo>
                  <a:lnTo>
                    <a:pt x="18" y="11"/>
                  </a:lnTo>
                  <a:lnTo>
                    <a:pt x="24" y="7"/>
                  </a:lnTo>
                  <a:lnTo>
                    <a:pt x="35" y="1"/>
                  </a:lnTo>
                  <a:lnTo>
                    <a:pt x="39" y="0"/>
                  </a:lnTo>
                  <a:lnTo>
                    <a:pt x="52" y="4"/>
                  </a:lnTo>
                  <a:lnTo>
                    <a:pt x="54" y="5"/>
                  </a:lnTo>
                  <a:lnTo>
                    <a:pt x="65" y="4"/>
                  </a:lnTo>
                  <a:lnTo>
                    <a:pt x="69" y="5"/>
                  </a:lnTo>
                  <a:lnTo>
                    <a:pt x="74" y="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49" name="Freeform 162"/>
            <p:cNvSpPr>
              <a:spLocks/>
            </p:cNvSpPr>
            <p:nvPr/>
          </p:nvSpPr>
          <p:spPr bwMode="auto">
            <a:xfrm>
              <a:off x="3610456" y="5401238"/>
              <a:ext cx="73650" cy="103106"/>
            </a:xfrm>
            <a:custGeom>
              <a:avLst/>
              <a:gdLst>
                <a:gd name="T0" fmla="*/ 33 w 46"/>
                <a:gd name="T1" fmla="*/ 24 h 66"/>
                <a:gd name="T2" fmla="*/ 33 w 46"/>
                <a:gd name="T3" fmla="*/ 29 h 66"/>
                <a:gd name="T4" fmla="*/ 34 w 46"/>
                <a:gd name="T5" fmla="*/ 32 h 66"/>
                <a:gd name="T6" fmla="*/ 38 w 46"/>
                <a:gd name="T7" fmla="*/ 33 h 66"/>
                <a:gd name="T8" fmla="*/ 41 w 46"/>
                <a:gd name="T9" fmla="*/ 33 h 66"/>
                <a:gd name="T10" fmla="*/ 41 w 46"/>
                <a:gd name="T11" fmla="*/ 34 h 66"/>
                <a:gd name="T12" fmla="*/ 41 w 46"/>
                <a:gd name="T13" fmla="*/ 34 h 66"/>
                <a:gd name="T14" fmla="*/ 42 w 46"/>
                <a:gd name="T15" fmla="*/ 53 h 66"/>
                <a:gd name="T16" fmla="*/ 46 w 46"/>
                <a:gd name="T17" fmla="*/ 57 h 66"/>
                <a:gd name="T18" fmla="*/ 43 w 46"/>
                <a:gd name="T19" fmla="*/ 66 h 66"/>
                <a:gd name="T20" fmla="*/ 38 w 46"/>
                <a:gd name="T21" fmla="*/ 63 h 66"/>
                <a:gd name="T22" fmla="*/ 30 w 46"/>
                <a:gd name="T23" fmla="*/ 58 h 66"/>
                <a:gd name="T24" fmla="*/ 20 w 46"/>
                <a:gd name="T25" fmla="*/ 49 h 66"/>
                <a:gd name="T26" fmla="*/ 20 w 46"/>
                <a:gd name="T27" fmla="*/ 49 h 66"/>
                <a:gd name="T28" fmla="*/ 17 w 46"/>
                <a:gd name="T29" fmla="*/ 50 h 66"/>
                <a:gd name="T30" fmla="*/ 17 w 46"/>
                <a:gd name="T31" fmla="*/ 49 h 66"/>
                <a:gd name="T32" fmla="*/ 17 w 46"/>
                <a:gd name="T33" fmla="*/ 47 h 66"/>
                <a:gd name="T34" fmla="*/ 12 w 46"/>
                <a:gd name="T35" fmla="*/ 41 h 66"/>
                <a:gd name="T36" fmla="*/ 13 w 46"/>
                <a:gd name="T37" fmla="*/ 37 h 66"/>
                <a:gd name="T38" fmla="*/ 0 w 46"/>
                <a:gd name="T39" fmla="*/ 0 h 66"/>
                <a:gd name="T40" fmla="*/ 0 w 46"/>
                <a:gd name="T41" fmla="*/ 2 h 66"/>
                <a:gd name="T42" fmla="*/ 8 w 46"/>
                <a:gd name="T43" fmla="*/ 2 h 66"/>
                <a:gd name="T44" fmla="*/ 19 w 46"/>
                <a:gd name="T45" fmla="*/ 10 h 66"/>
                <a:gd name="T46" fmla="*/ 20 w 46"/>
                <a:gd name="T47" fmla="*/ 10 h 66"/>
                <a:gd name="T48" fmla="*/ 25 w 46"/>
                <a:gd name="T49" fmla="*/ 8 h 66"/>
                <a:gd name="T50" fmla="*/ 21 w 46"/>
                <a:gd name="T51" fmla="*/ 23 h 66"/>
                <a:gd name="T52" fmla="*/ 25 w 46"/>
                <a:gd name="T53" fmla="*/ 23 h 66"/>
                <a:gd name="T54" fmla="*/ 33 w 46"/>
                <a:gd name="T55" fmla="*/ 24 h 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
                <a:gd name="T85" fmla="*/ 0 h 66"/>
                <a:gd name="T86" fmla="*/ 46 w 46"/>
                <a:gd name="T87" fmla="*/ 66 h 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 h="66">
                  <a:moveTo>
                    <a:pt x="33" y="24"/>
                  </a:moveTo>
                  <a:lnTo>
                    <a:pt x="33" y="29"/>
                  </a:lnTo>
                  <a:lnTo>
                    <a:pt x="34" y="32"/>
                  </a:lnTo>
                  <a:lnTo>
                    <a:pt x="38" y="33"/>
                  </a:lnTo>
                  <a:lnTo>
                    <a:pt x="41" y="33"/>
                  </a:lnTo>
                  <a:lnTo>
                    <a:pt x="41" y="34"/>
                  </a:lnTo>
                  <a:lnTo>
                    <a:pt x="42" y="53"/>
                  </a:lnTo>
                  <a:lnTo>
                    <a:pt x="46" y="57"/>
                  </a:lnTo>
                  <a:lnTo>
                    <a:pt x="43" y="66"/>
                  </a:lnTo>
                  <a:lnTo>
                    <a:pt x="38" y="63"/>
                  </a:lnTo>
                  <a:lnTo>
                    <a:pt x="30" y="58"/>
                  </a:lnTo>
                  <a:lnTo>
                    <a:pt x="20" y="49"/>
                  </a:lnTo>
                  <a:lnTo>
                    <a:pt x="17" y="50"/>
                  </a:lnTo>
                  <a:lnTo>
                    <a:pt x="17" y="49"/>
                  </a:lnTo>
                  <a:lnTo>
                    <a:pt x="17" y="47"/>
                  </a:lnTo>
                  <a:lnTo>
                    <a:pt x="12" y="41"/>
                  </a:lnTo>
                  <a:lnTo>
                    <a:pt x="13" y="37"/>
                  </a:lnTo>
                  <a:lnTo>
                    <a:pt x="0" y="0"/>
                  </a:lnTo>
                  <a:lnTo>
                    <a:pt x="0" y="2"/>
                  </a:lnTo>
                  <a:lnTo>
                    <a:pt x="8" y="2"/>
                  </a:lnTo>
                  <a:lnTo>
                    <a:pt x="19" y="10"/>
                  </a:lnTo>
                  <a:lnTo>
                    <a:pt x="20" y="10"/>
                  </a:lnTo>
                  <a:lnTo>
                    <a:pt x="25" y="8"/>
                  </a:lnTo>
                  <a:lnTo>
                    <a:pt x="21" y="23"/>
                  </a:lnTo>
                  <a:lnTo>
                    <a:pt x="25" y="23"/>
                  </a:lnTo>
                  <a:lnTo>
                    <a:pt x="33" y="2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50" name="Freeform 163"/>
            <p:cNvSpPr>
              <a:spLocks/>
            </p:cNvSpPr>
            <p:nvPr/>
          </p:nvSpPr>
          <p:spPr bwMode="auto">
            <a:xfrm>
              <a:off x="3952404" y="5425657"/>
              <a:ext cx="142040" cy="173652"/>
            </a:xfrm>
            <a:custGeom>
              <a:avLst/>
              <a:gdLst>
                <a:gd name="T0" fmla="*/ 87 w 91"/>
                <a:gd name="T1" fmla="*/ 34 h 110"/>
                <a:gd name="T2" fmla="*/ 89 w 91"/>
                <a:gd name="T3" fmla="*/ 39 h 110"/>
                <a:gd name="T4" fmla="*/ 89 w 91"/>
                <a:gd name="T5" fmla="*/ 47 h 110"/>
                <a:gd name="T6" fmla="*/ 89 w 91"/>
                <a:gd name="T7" fmla="*/ 63 h 110"/>
                <a:gd name="T8" fmla="*/ 87 w 91"/>
                <a:gd name="T9" fmla="*/ 71 h 110"/>
                <a:gd name="T10" fmla="*/ 85 w 91"/>
                <a:gd name="T11" fmla="*/ 79 h 110"/>
                <a:gd name="T12" fmla="*/ 85 w 91"/>
                <a:gd name="T13" fmla="*/ 81 h 110"/>
                <a:gd name="T14" fmla="*/ 80 w 91"/>
                <a:gd name="T15" fmla="*/ 93 h 110"/>
                <a:gd name="T16" fmla="*/ 74 w 91"/>
                <a:gd name="T17" fmla="*/ 100 h 110"/>
                <a:gd name="T18" fmla="*/ 68 w 91"/>
                <a:gd name="T19" fmla="*/ 105 h 110"/>
                <a:gd name="T20" fmla="*/ 66 w 91"/>
                <a:gd name="T21" fmla="*/ 109 h 110"/>
                <a:gd name="T22" fmla="*/ 63 w 91"/>
                <a:gd name="T23" fmla="*/ 105 h 110"/>
                <a:gd name="T24" fmla="*/ 61 w 91"/>
                <a:gd name="T25" fmla="*/ 100 h 110"/>
                <a:gd name="T26" fmla="*/ 59 w 91"/>
                <a:gd name="T27" fmla="*/ 93 h 110"/>
                <a:gd name="T28" fmla="*/ 51 w 91"/>
                <a:gd name="T29" fmla="*/ 85 h 110"/>
                <a:gd name="T30" fmla="*/ 53 w 91"/>
                <a:gd name="T31" fmla="*/ 72 h 110"/>
                <a:gd name="T32" fmla="*/ 40 w 91"/>
                <a:gd name="T33" fmla="*/ 68 h 110"/>
                <a:gd name="T34" fmla="*/ 36 w 91"/>
                <a:gd name="T35" fmla="*/ 71 h 110"/>
                <a:gd name="T36" fmla="*/ 31 w 91"/>
                <a:gd name="T37" fmla="*/ 73 h 110"/>
                <a:gd name="T38" fmla="*/ 26 w 91"/>
                <a:gd name="T39" fmla="*/ 80 h 110"/>
                <a:gd name="T40" fmla="*/ 6 w 91"/>
                <a:gd name="T41" fmla="*/ 79 h 110"/>
                <a:gd name="T42" fmla="*/ 6 w 91"/>
                <a:gd name="T43" fmla="*/ 75 h 110"/>
                <a:gd name="T44" fmla="*/ 6 w 91"/>
                <a:gd name="T45" fmla="*/ 69 h 110"/>
                <a:gd name="T46" fmla="*/ 9 w 91"/>
                <a:gd name="T47" fmla="*/ 63 h 110"/>
                <a:gd name="T48" fmla="*/ 9 w 91"/>
                <a:gd name="T49" fmla="*/ 59 h 110"/>
                <a:gd name="T50" fmla="*/ 8 w 91"/>
                <a:gd name="T51" fmla="*/ 58 h 110"/>
                <a:gd name="T52" fmla="*/ 8 w 91"/>
                <a:gd name="T53" fmla="*/ 56 h 110"/>
                <a:gd name="T54" fmla="*/ 5 w 91"/>
                <a:gd name="T55" fmla="*/ 52 h 110"/>
                <a:gd name="T56" fmla="*/ 8 w 91"/>
                <a:gd name="T57" fmla="*/ 49 h 110"/>
                <a:gd name="T58" fmla="*/ 9 w 91"/>
                <a:gd name="T59" fmla="*/ 49 h 110"/>
                <a:gd name="T60" fmla="*/ 6 w 91"/>
                <a:gd name="T61" fmla="*/ 39 h 110"/>
                <a:gd name="T62" fmla="*/ 11 w 91"/>
                <a:gd name="T63" fmla="*/ 31 h 110"/>
                <a:gd name="T64" fmla="*/ 10 w 91"/>
                <a:gd name="T65" fmla="*/ 29 h 110"/>
                <a:gd name="T66" fmla="*/ 9 w 91"/>
                <a:gd name="T67" fmla="*/ 24 h 110"/>
                <a:gd name="T68" fmla="*/ 5 w 91"/>
                <a:gd name="T69" fmla="*/ 9 h 110"/>
                <a:gd name="T70" fmla="*/ 23 w 91"/>
                <a:gd name="T71" fmla="*/ 7 h 110"/>
                <a:gd name="T72" fmla="*/ 27 w 91"/>
                <a:gd name="T73" fmla="*/ 5 h 110"/>
                <a:gd name="T74" fmla="*/ 30 w 91"/>
                <a:gd name="T75" fmla="*/ 5 h 110"/>
                <a:gd name="T76" fmla="*/ 43 w 91"/>
                <a:gd name="T77" fmla="*/ 11 h 110"/>
                <a:gd name="T78" fmla="*/ 48 w 91"/>
                <a:gd name="T79" fmla="*/ 17 h 110"/>
                <a:gd name="T80" fmla="*/ 52 w 91"/>
                <a:gd name="T81" fmla="*/ 24 h 110"/>
                <a:gd name="T82" fmla="*/ 52 w 91"/>
                <a:gd name="T83" fmla="*/ 14 h 110"/>
                <a:gd name="T84" fmla="*/ 57 w 91"/>
                <a:gd name="T85" fmla="*/ 0 h 110"/>
                <a:gd name="T86" fmla="*/ 65 w 91"/>
                <a:gd name="T87" fmla="*/ 8 h 110"/>
                <a:gd name="T88" fmla="*/ 73 w 91"/>
                <a:gd name="T89" fmla="*/ 12 h 110"/>
                <a:gd name="T90" fmla="*/ 80 w 91"/>
                <a:gd name="T91" fmla="*/ 13 h 110"/>
                <a:gd name="T92" fmla="*/ 82 w 91"/>
                <a:gd name="T93" fmla="*/ 25 h 110"/>
                <a:gd name="T94" fmla="*/ 87 w 91"/>
                <a:gd name="T95" fmla="*/ 33 h 1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1"/>
                <a:gd name="T145" fmla="*/ 0 h 110"/>
                <a:gd name="T146" fmla="*/ 91 w 91"/>
                <a:gd name="T147" fmla="*/ 110 h 1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1" h="110">
                  <a:moveTo>
                    <a:pt x="87" y="33"/>
                  </a:moveTo>
                  <a:lnTo>
                    <a:pt x="87" y="34"/>
                  </a:lnTo>
                  <a:lnTo>
                    <a:pt x="89" y="39"/>
                  </a:lnTo>
                  <a:lnTo>
                    <a:pt x="89" y="43"/>
                  </a:lnTo>
                  <a:lnTo>
                    <a:pt x="89" y="47"/>
                  </a:lnTo>
                  <a:lnTo>
                    <a:pt x="91" y="55"/>
                  </a:lnTo>
                  <a:lnTo>
                    <a:pt x="89" y="63"/>
                  </a:lnTo>
                  <a:lnTo>
                    <a:pt x="89" y="67"/>
                  </a:lnTo>
                  <a:lnTo>
                    <a:pt x="87" y="71"/>
                  </a:lnTo>
                  <a:lnTo>
                    <a:pt x="86" y="77"/>
                  </a:lnTo>
                  <a:lnTo>
                    <a:pt x="85" y="79"/>
                  </a:lnTo>
                  <a:lnTo>
                    <a:pt x="85" y="80"/>
                  </a:lnTo>
                  <a:lnTo>
                    <a:pt x="85" y="81"/>
                  </a:lnTo>
                  <a:lnTo>
                    <a:pt x="82" y="86"/>
                  </a:lnTo>
                  <a:lnTo>
                    <a:pt x="80" y="93"/>
                  </a:lnTo>
                  <a:lnTo>
                    <a:pt x="77" y="96"/>
                  </a:lnTo>
                  <a:lnTo>
                    <a:pt x="74" y="100"/>
                  </a:lnTo>
                  <a:lnTo>
                    <a:pt x="70" y="102"/>
                  </a:lnTo>
                  <a:lnTo>
                    <a:pt x="68" y="105"/>
                  </a:lnTo>
                  <a:lnTo>
                    <a:pt x="68" y="106"/>
                  </a:lnTo>
                  <a:lnTo>
                    <a:pt x="66" y="109"/>
                  </a:lnTo>
                  <a:lnTo>
                    <a:pt x="65" y="110"/>
                  </a:lnTo>
                  <a:lnTo>
                    <a:pt x="63" y="105"/>
                  </a:lnTo>
                  <a:lnTo>
                    <a:pt x="61" y="102"/>
                  </a:lnTo>
                  <a:lnTo>
                    <a:pt x="61" y="100"/>
                  </a:lnTo>
                  <a:lnTo>
                    <a:pt x="60" y="97"/>
                  </a:lnTo>
                  <a:lnTo>
                    <a:pt x="59" y="93"/>
                  </a:lnTo>
                  <a:lnTo>
                    <a:pt x="60" y="92"/>
                  </a:lnTo>
                  <a:lnTo>
                    <a:pt x="51" y="85"/>
                  </a:lnTo>
                  <a:lnTo>
                    <a:pt x="56" y="80"/>
                  </a:lnTo>
                  <a:lnTo>
                    <a:pt x="53" y="72"/>
                  </a:lnTo>
                  <a:lnTo>
                    <a:pt x="51" y="68"/>
                  </a:lnTo>
                  <a:lnTo>
                    <a:pt x="40" y="68"/>
                  </a:lnTo>
                  <a:lnTo>
                    <a:pt x="39" y="67"/>
                  </a:lnTo>
                  <a:lnTo>
                    <a:pt x="36" y="71"/>
                  </a:lnTo>
                  <a:lnTo>
                    <a:pt x="34" y="72"/>
                  </a:lnTo>
                  <a:lnTo>
                    <a:pt x="31" y="73"/>
                  </a:lnTo>
                  <a:lnTo>
                    <a:pt x="27" y="79"/>
                  </a:lnTo>
                  <a:lnTo>
                    <a:pt x="26" y="80"/>
                  </a:lnTo>
                  <a:lnTo>
                    <a:pt x="8" y="80"/>
                  </a:lnTo>
                  <a:lnTo>
                    <a:pt x="6" y="79"/>
                  </a:lnTo>
                  <a:lnTo>
                    <a:pt x="6" y="75"/>
                  </a:lnTo>
                  <a:lnTo>
                    <a:pt x="6" y="72"/>
                  </a:lnTo>
                  <a:lnTo>
                    <a:pt x="6" y="69"/>
                  </a:lnTo>
                  <a:lnTo>
                    <a:pt x="5" y="68"/>
                  </a:lnTo>
                  <a:lnTo>
                    <a:pt x="9" y="63"/>
                  </a:lnTo>
                  <a:lnTo>
                    <a:pt x="9" y="60"/>
                  </a:lnTo>
                  <a:lnTo>
                    <a:pt x="9" y="59"/>
                  </a:lnTo>
                  <a:lnTo>
                    <a:pt x="9" y="58"/>
                  </a:lnTo>
                  <a:lnTo>
                    <a:pt x="8" y="58"/>
                  </a:lnTo>
                  <a:lnTo>
                    <a:pt x="8" y="56"/>
                  </a:lnTo>
                  <a:lnTo>
                    <a:pt x="6" y="54"/>
                  </a:lnTo>
                  <a:lnTo>
                    <a:pt x="5" y="52"/>
                  </a:lnTo>
                  <a:lnTo>
                    <a:pt x="6" y="51"/>
                  </a:lnTo>
                  <a:lnTo>
                    <a:pt x="8" y="49"/>
                  </a:lnTo>
                  <a:lnTo>
                    <a:pt x="9" y="49"/>
                  </a:lnTo>
                  <a:lnTo>
                    <a:pt x="9" y="47"/>
                  </a:lnTo>
                  <a:lnTo>
                    <a:pt x="6" y="39"/>
                  </a:lnTo>
                  <a:lnTo>
                    <a:pt x="11" y="34"/>
                  </a:lnTo>
                  <a:lnTo>
                    <a:pt x="11" y="31"/>
                  </a:lnTo>
                  <a:lnTo>
                    <a:pt x="11" y="30"/>
                  </a:lnTo>
                  <a:lnTo>
                    <a:pt x="10" y="29"/>
                  </a:lnTo>
                  <a:lnTo>
                    <a:pt x="10" y="25"/>
                  </a:lnTo>
                  <a:lnTo>
                    <a:pt x="9" y="24"/>
                  </a:lnTo>
                  <a:lnTo>
                    <a:pt x="0" y="9"/>
                  </a:lnTo>
                  <a:lnTo>
                    <a:pt x="5" y="9"/>
                  </a:lnTo>
                  <a:lnTo>
                    <a:pt x="11" y="11"/>
                  </a:lnTo>
                  <a:lnTo>
                    <a:pt x="23" y="7"/>
                  </a:lnTo>
                  <a:lnTo>
                    <a:pt x="26" y="7"/>
                  </a:lnTo>
                  <a:lnTo>
                    <a:pt x="27" y="5"/>
                  </a:lnTo>
                  <a:lnTo>
                    <a:pt x="28" y="5"/>
                  </a:lnTo>
                  <a:lnTo>
                    <a:pt x="30" y="5"/>
                  </a:lnTo>
                  <a:lnTo>
                    <a:pt x="31" y="7"/>
                  </a:lnTo>
                  <a:lnTo>
                    <a:pt x="43" y="11"/>
                  </a:lnTo>
                  <a:lnTo>
                    <a:pt x="45" y="14"/>
                  </a:lnTo>
                  <a:lnTo>
                    <a:pt x="48" y="17"/>
                  </a:lnTo>
                  <a:lnTo>
                    <a:pt x="52" y="24"/>
                  </a:lnTo>
                  <a:lnTo>
                    <a:pt x="52" y="18"/>
                  </a:lnTo>
                  <a:lnTo>
                    <a:pt x="52" y="14"/>
                  </a:lnTo>
                  <a:lnTo>
                    <a:pt x="60" y="13"/>
                  </a:lnTo>
                  <a:lnTo>
                    <a:pt x="57" y="0"/>
                  </a:lnTo>
                  <a:lnTo>
                    <a:pt x="64" y="0"/>
                  </a:lnTo>
                  <a:lnTo>
                    <a:pt x="65" y="8"/>
                  </a:lnTo>
                  <a:lnTo>
                    <a:pt x="69" y="7"/>
                  </a:lnTo>
                  <a:lnTo>
                    <a:pt x="73" y="12"/>
                  </a:lnTo>
                  <a:lnTo>
                    <a:pt x="78" y="9"/>
                  </a:lnTo>
                  <a:lnTo>
                    <a:pt x="80" y="13"/>
                  </a:lnTo>
                  <a:lnTo>
                    <a:pt x="81" y="18"/>
                  </a:lnTo>
                  <a:lnTo>
                    <a:pt x="82" y="25"/>
                  </a:lnTo>
                  <a:lnTo>
                    <a:pt x="83" y="29"/>
                  </a:lnTo>
                  <a:lnTo>
                    <a:pt x="87" y="3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51" name="Freeform 164"/>
            <p:cNvSpPr>
              <a:spLocks/>
            </p:cNvSpPr>
            <p:nvPr/>
          </p:nvSpPr>
          <p:spPr bwMode="auto">
            <a:xfrm>
              <a:off x="3918210" y="5216733"/>
              <a:ext cx="194647" cy="168225"/>
            </a:xfrm>
            <a:custGeom>
              <a:avLst/>
              <a:gdLst>
                <a:gd name="T0" fmla="*/ 93 w 123"/>
                <a:gd name="T1" fmla="*/ 15 h 106"/>
                <a:gd name="T2" fmla="*/ 95 w 123"/>
                <a:gd name="T3" fmla="*/ 28 h 106"/>
                <a:gd name="T4" fmla="*/ 97 w 123"/>
                <a:gd name="T5" fmla="*/ 36 h 106"/>
                <a:gd name="T6" fmla="*/ 98 w 123"/>
                <a:gd name="T7" fmla="*/ 42 h 106"/>
                <a:gd name="T8" fmla="*/ 103 w 123"/>
                <a:gd name="T9" fmla="*/ 50 h 106"/>
                <a:gd name="T10" fmla="*/ 110 w 123"/>
                <a:gd name="T11" fmla="*/ 60 h 106"/>
                <a:gd name="T12" fmla="*/ 112 w 123"/>
                <a:gd name="T13" fmla="*/ 72 h 106"/>
                <a:gd name="T14" fmla="*/ 115 w 123"/>
                <a:gd name="T15" fmla="*/ 83 h 106"/>
                <a:gd name="T16" fmla="*/ 119 w 123"/>
                <a:gd name="T17" fmla="*/ 89 h 106"/>
                <a:gd name="T18" fmla="*/ 123 w 123"/>
                <a:gd name="T19" fmla="*/ 98 h 106"/>
                <a:gd name="T20" fmla="*/ 102 w 123"/>
                <a:gd name="T21" fmla="*/ 94 h 106"/>
                <a:gd name="T22" fmla="*/ 98 w 123"/>
                <a:gd name="T23" fmla="*/ 92 h 106"/>
                <a:gd name="T24" fmla="*/ 97 w 123"/>
                <a:gd name="T25" fmla="*/ 93 h 106"/>
                <a:gd name="T26" fmla="*/ 94 w 123"/>
                <a:gd name="T27" fmla="*/ 94 h 106"/>
                <a:gd name="T28" fmla="*/ 91 w 123"/>
                <a:gd name="T29" fmla="*/ 94 h 106"/>
                <a:gd name="T30" fmla="*/ 80 w 123"/>
                <a:gd name="T31" fmla="*/ 98 h 106"/>
                <a:gd name="T32" fmla="*/ 78 w 123"/>
                <a:gd name="T33" fmla="*/ 94 h 106"/>
                <a:gd name="T34" fmla="*/ 68 w 123"/>
                <a:gd name="T35" fmla="*/ 90 h 106"/>
                <a:gd name="T36" fmla="*/ 65 w 123"/>
                <a:gd name="T37" fmla="*/ 93 h 106"/>
                <a:gd name="T38" fmla="*/ 57 w 123"/>
                <a:gd name="T39" fmla="*/ 90 h 106"/>
                <a:gd name="T40" fmla="*/ 53 w 123"/>
                <a:gd name="T41" fmla="*/ 89 h 106"/>
                <a:gd name="T42" fmla="*/ 49 w 123"/>
                <a:gd name="T43" fmla="*/ 93 h 106"/>
                <a:gd name="T44" fmla="*/ 42 w 123"/>
                <a:gd name="T45" fmla="*/ 100 h 106"/>
                <a:gd name="T46" fmla="*/ 18 w 123"/>
                <a:gd name="T47" fmla="*/ 105 h 106"/>
                <a:gd name="T48" fmla="*/ 12 w 123"/>
                <a:gd name="T49" fmla="*/ 102 h 106"/>
                <a:gd name="T50" fmla="*/ 6 w 123"/>
                <a:gd name="T51" fmla="*/ 93 h 106"/>
                <a:gd name="T52" fmla="*/ 4 w 123"/>
                <a:gd name="T53" fmla="*/ 88 h 106"/>
                <a:gd name="T54" fmla="*/ 0 w 123"/>
                <a:gd name="T55" fmla="*/ 81 h 106"/>
                <a:gd name="T56" fmla="*/ 17 w 123"/>
                <a:gd name="T57" fmla="*/ 83 h 106"/>
                <a:gd name="T58" fmla="*/ 34 w 123"/>
                <a:gd name="T59" fmla="*/ 73 h 106"/>
                <a:gd name="T60" fmla="*/ 35 w 123"/>
                <a:gd name="T61" fmla="*/ 70 h 106"/>
                <a:gd name="T62" fmla="*/ 36 w 123"/>
                <a:gd name="T63" fmla="*/ 66 h 106"/>
                <a:gd name="T64" fmla="*/ 35 w 123"/>
                <a:gd name="T65" fmla="*/ 55 h 106"/>
                <a:gd name="T66" fmla="*/ 35 w 123"/>
                <a:gd name="T67" fmla="*/ 50 h 106"/>
                <a:gd name="T68" fmla="*/ 40 w 123"/>
                <a:gd name="T69" fmla="*/ 49 h 106"/>
                <a:gd name="T70" fmla="*/ 44 w 123"/>
                <a:gd name="T71" fmla="*/ 36 h 106"/>
                <a:gd name="T72" fmla="*/ 55 w 123"/>
                <a:gd name="T73" fmla="*/ 29 h 106"/>
                <a:gd name="T74" fmla="*/ 61 w 123"/>
                <a:gd name="T75" fmla="*/ 28 h 106"/>
                <a:gd name="T76" fmla="*/ 73 w 123"/>
                <a:gd name="T77" fmla="*/ 13 h 106"/>
                <a:gd name="T78" fmla="*/ 68 w 123"/>
                <a:gd name="T79" fmla="*/ 3 h 106"/>
                <a:gd name="T80" fmla="*/ 77 w 123"/>
                <a:gd name="T81" fmla="*/ 5 h 106"/>
                <a:gd name="T82" fmla="*/ 89 w 123"/>
                <a:gd name="T83" fmla="*/ 13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3"/>
                <a:gd name="T127" fmla="*/ 0 h 106"/>
                <a:gd name="T128" fmla="*/ 123 w 123"/>
                <a:gd name="T129" fmla="*/ 106 h 1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3" h="106">
                  <a:moveTo>
                    <a:pt x="93" y="13"/>
                  </a:moveTo>
                  <a:lnTo>
                    <a:pt x="93" y="15"/>
                  </a:lnTo>
                  <a:lnTo>
                    <a:pt x="94" y="20"/>
                  </a:lnTo>
                  <a:lnTo>
                    <a:pt x="95" y="28"/>
                  </a:lnTo>
                  <a:lnTo>
                    <a:pt x="97" y="33"/>
                  </a:lnTo>
                  <a:lnTo>
                    <a:pt x="97" y="36"/>
                  </a:lnTo>
                  <a:lnTo>
                    <a:pt x="98" y="42"/>
                  </a:lnTo>
                  <a:lnTo>
                    <a:pt x="101" y="46"/>
                  </a:lnTo>
                  <a:lnTo>
                    <a:pt x="103" y="50"/>
                  </a:lnTo>
                  <a:lnTo>
                    <a:pt x="107" y="56"/>
                  </a:lnTo>
                  <a:lnTo>
                    <a:pt x="110" y="60"/>
                  </a:lnTo>
                  <a:lnTo>
                    <a:pt x="112" y="67"/>
                  </a:lnTo>
                  <a:lnTo>
                    <a:pt x="112" y="72"/>
                  </a:lnTo>
                  <a:lnTo>
                    <a:pt x="112" y="79"/>
                  </a:lnTo>
                  <a:lnTo>
                    <a:pt x="115" y="83"/>
                  </a:lnTo>
                  <a:lnTo>
                    <a:pt x="118" y="85"/>
                  </a:lnTo>
                  <a:lnTo>
                    <a:pt x="119" y="89"/>
                  </a:lnTo>
                  <a:lnTo>
                    <a:pt x="121" y="92"/>
                  </a:lnTo>
                  <a:lnTo>
                    <a:pt x="123" y="98"/>
                  </a:lnTo>
                  <a:lnTo>
                    <a:pt x="107" y="98"/>
                  </a:lnTo>
                  <a:lnTo>
                    <a:pt x="102" y="94"/>
                  </a:lnTo>
                  <a:lnTo>
                    <a:pt x="99" y="92"/>
                  </a:lnTo>
                  <a:lnTo>
                    <a:pt x="98" y="92"/>
                  </a:lnTo>
                  <a:lnTo>
                    <a:pt x="97" y="92"/>
                  </a:lnTo>
                  <a:lnTo>
                    <a:pt x="97" y="93"/>
                  </a:lnTo>
                  <a:lnTo>
                    <a:pt x="95" y="93"/>
                  </a:lnTo>
                  <a:lnTo>
                    <a:pt x="94" y="94"/>
                  </a:lnTo>
                  <a:lnTo>
                    <a:pt x="91" y="94"/>
                  </a:lnTo>
                  <a:lnTo>
                    <a:pt x="87" y="96"/>
                  </a:lnTo>
                  <a:lnTo>
                    <a:pt x="80" y="98"/>
                  </a:lnTo>
                  <a:lnTo>
                    <a:pt x="78" y="97"/>
                  </a:lnTo>
                  <a:lnTo>
                    <a:pt x="78" y="94"/>
                  </a:lnTo>
                  <a:lnTo>
                    <a:pt x="69" y="90"/>
                  </a:lnTo>
                  <a:lnTo>
                    <a:pt x="68" y="90"/>
                  </a:lnTo>
                  <a:lnTo>
                    <a:pt x="66" y="92"/>
                  </a:lnTo>
                  <a:lnTo>
                    <a:pt x="65" y="93"/>
                  </a:lnTo>
                  <a:lnTo>
                    <a:pt x="57" y="90"/>
                  </a:lnTo>
                  <a:lnTo>
                    <a:pt x="53" y="89"/>
                  </a:lnTo>
                  <a:lnTo>
                    <a:pt x="51" y="92"/>
                  </a:lnTo>
                  <a:lnTo>
                    <a:pt x="49" y="93"/>
                  </a:lnTo>
                  <a:lnTo>
                    <a:pt x="51" y="101"/>
                  </a:lnTo>
                  <a:lnTo>
                    <a:pt x="42" y="100"/>
                  </a:lnTo>
                  <a:lnTo>
                    <a:pt x="36" y="98"/>
                  </a:lnTo>
                  <a:lnTo>
                    <a:pt x="18" y="105"/>
                  </a:lnTo>
                  <a:lnTo>
                    <a:pt x="13" y="106"/>
                  </a:lnTo>
                  <a:lnTo>
                    <a:pt x="12" y="102"/>
                  </a:lnTo>
                  <a:lnTo>
                    <a:pt x="9" y="96"/>
                  </a:lnTo>
                  <a:lnTo>
                    <a:pt x="6" y="93"/>
                  </a:lnTo>
                  <a:lnTo>
                    <a:pt x="5" y="88"/>
                  </a:lnTo>
                  <a:lnTo>
                    <a:pt x="4" y="88"/>
                  </a:lnTo>
                  <a:lnTo>
                    <a:pt x="0" y="83"/>
                  </a:lnTo>
                  <a:lnTo>
                    <a:pt x="0" y="81"/>
                  </a:lnTo>
                  <a:lnTo>
                    <a:pt x="0" y="79"/>
                  </a:lnTo>
                  <a:lnTo>
                    <a:pt x="17" y="83"/>
                  </a:lnTo>
                  <a:lnTo>
                    <a:pt x="27" y="76"/>
                  </a:lnTo>
                  <a:lnTo>
                    <a:pt x="34" y="73"/>
                  </a:lnTo>
                  <a:lnTo>
                    <a:pt x="34" y="72"/>
                  </a:lnTo>
                  <a:lnTo>
                    <a:pt x="35" y="70"/>
                  </a:lnTo>
                  <a:lnTo>
                    <a:pt x="36" y="66"/>
                  </a:lnTo>
                  <a:lnTo>
                    <a:pt x="38" y="60"/>
                  </a:lnTo>
                  <a:lnTo>
                    <a:pt x="35" y="55"/>
                  </a:lnTo>
                  <a:lnTo>
                    <a:pt x="35" y="53"/>
                  </a:lnTo>
                  <a:lnTo>
                    <a:pt x="35" y="50"/>
                  </a:lnTo>
                  <a:lnTo>
                    <a:pt x="40" y="49"/>
                  </a:lnTo>
                  <a:lnTo>
                    <a:pt x="42" y="43"/>
                  </a:lnTo>
                  <a:lnTo>
                    <a:pt x="44" y="36"/>
                  </a:lnTo>
                  <a:lnTo>
                    <a:pt x="53" y="30"/>
                  </a:lnTo>
                  <a:lnTo>
                    <a:pt x="55" y="29"/>
                  </a:lnTo>
                  <a:lnTo>
                    <a:pt x="59" y="26"/>
                  </a:lnTo>
                  <a:lnTo>
                    <a:pt x="61" y="28"/>
                  </a:lnTo>
                  <a:lnTo>
                    <a:pt x="59" y="22"/>
                  </a:lnTo>
                  <a:lnTo>
                    <a:pt x="73" y="13"/>
                  </a:lnTo>
                  <a:lnTo>
                    <a:pt x="74" y="13"/>
                  </a:lnTo>
                  <a:lnTo>
                    <a:pt x="68" y="3"/>
                  </a:lnTo>
                  <a:lnTo>
                    <a:pt x="72" y="0"/>
                  </a:lnTo>
                  <a:lnTo>
                    <a:pt x="77" y="5"/>
                  </a:lnTo>
                  <a:lnTo>
                    <a:pt x="85" y="9"/>
                  </a:lnTo>
                  <a:lnTo>
                    <a:pt x="89" y="13"/>
                  </a:lnTo>
                  <a:lnTo>
                    <a:pt x="93" y="1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52" name="Freeform 165"/>
            <p:cNvSpPr>
              <a:spLocks/>
            </p:cNvSpPr>
            <p:nvPr/>
          </p:nvSpPr>
          <p:spPr bwMode="auto">
            <a:xfrm>
              <a:off x="3860341" y="4397314"/>
              <a:ext cx="213059" cy="222491"/>
            </a:xfrm>
            <a:custGeom>
              <a:avLst/>
              <a:gdLst>
                <a:gd name="T0" fmla="*/ 122 w 134"/>
                <a:gd name="T1" fmla="*/ 33 h 140"/>
                <a:gd name="T2" fmla="*/ 120 w 134"/>
                <a:gd name="T3" fmla="*/ 41 h 140"/>
                <a:gd name="T4" fmla="*/ 117 w 134"/>
                <a:gd name="T5" fmla="*/ 49 h 140"/>
                <a:gd name="T6" fmla="*/ 116 w 134"/>
                <a:gd name="T7" fmla="*/ 53 h 140"/>
                <a:gd name="T8" fmla="*/ 113 w 134"/>
                <a:gd name="T9" fmla="*/ 59 h 140"/>
                <a:gd name="T10" fmla="*/ 117 w 134"/>
                <a:gd name="T11" fmla="*/ 72 h 140"/>
                <a:gd name="T12" fmla="*/ 122 w 134"/>
                <a:gd name="T13" fmla="*/ 92 h 140"/>
                <a:gd name="T14" fmla="*/ 126 w 134"/>
                <a:gd name="T15" fmla="*/ 108 h 140"/>
                <a:gd name="T16" fmla="*/ 130 w 134"/>
                <a:gd name="T17" fmla="*/ 122 h 140"/>
                <a:gd name="T18" fmla="*/ 133 w 134"/>
                <a:gd name="T19" fmla="*/ 131 h 140"/>
                <a:gd name="T20" fmla="*/ 118 w 134"/>
                <a:gd name="T21" fmla="*/ 140 h 140"/>
                <a:gd name="T22" fmla="*/ 101 w 134"/>
                <a:gd name="T23" fmla="*/ 126 h 140"/>
                <a:gd name="T24" fmla="*/ 92 w 134"/>
                <a:gd name="T25" fmla="*/ 123 h 140"/>
                <a:gd name="T26" fmla="*/ 75 w 134"/>
                <a:gd name="T27" fmla="*/ 118 h 140"/>
                <a:gd name="T28" fmla="*/ 68 w 134"/>
                <a:gd name="T29" fmla="*/ 127 h 140"/>
                <a:gd name="T30" fmla="*/ 63 w 134"/>
                <a:gd name="T31" fmla="*/ 118 h 140"/>
                <a:gd name="T32" fmla="*/ 54 w 134"/>
                <a:gd name="T33" fmla="*/ 119 h 140"/>
                <a:gd name="T34" fmla="*/ 41 w 134"/>
                <a:gd name="T35" fmla="*/ 101 h 140"/>
                <a:gd name="T36" fmla="*/ 24 w 134"/>
                <a:gd name="T37" fmla="*/ 80 h 140"/>
                <a:gd name="T38" fmla="*/ 20 w 134"/>
                <a:gd name="T39" fmla="*/ 79 h 140"/>
                <a:gd name="T40" fmla="*/ 16 w 134"/>
                <a:gd name="T41" fmla="*/ 76 h 140"/>
                <a:gd name="T42" fmla="*/ 12 w 134"/>
                <a:gd name="T43" fmla="*/ 66 h 140"/>
                <a:gd name="T44" fmla="*/ 7 w 134"/>
                <a:gd name="T45" fmla="*/ 61 h 140"/>
                <a:gd name="T46" fmla="*/ 4 w 134"/>
                <a:gd name="T47" fmla="*/ 45 h 140"/>
                <a:gd name="T48" fmla="*/ 0 w 134"/>
                <a:gd name="T49" fmla="*/ 40 h 140"/>
                <a:gd name="T50" fmla="*/ 2 w 134"/>
                <a:gd name="T51" fmla="*/ 36 h 140"/>
                <a:gd name="T52" fmla="*/ 8 w 134"/>
                <a:gd name="T53" fmla="*/ 34 h 140"/>
                <a:gd name="T54" fmla="*/ 21 w 134"/>
                <a:gd name="T55" fmla="*/ 28 h 140"/>
                <a:gd name="T56" fmla="*/ 24 w 134"/>
                <a:gd name="T57" fmla="*/ 21 h 140"/>
                <a:gd name="T58" fmla="*/ 28 w 134"/>
                <a:gd name="T59" fmla="*/ 20 h 140"/>
                <a:gd name="T60" fmla="*/ 32 w 134"/>
                <a:gd name="T61" fmla="*/ 20 h 140"/>
                <a:gd name="T62" fmla="*/ 37 w 134"/>
                <a:gd name="T63" fmla="*/ 17 h 140"/>
                <a:gd name="T64" fmla="*/ 54 w 134"/>
                <a:gd name="T65" fmla="*/ 15 h 140"/>
                <a:gd name="T66" fmla="*/ 82 w 134"/>
                <a:gd name="T67" fmla="*/ 4 h 140"/>
                <a:gd name="T68" fmla="*/ 87 w 134"/>
                <a:gd name="T69" fmla="*/ 2 h 140"/>
                <a:gd name="T70" fmla="*/ 97 w 134"/>
                <a:gd name="T71" fmla="*/ 7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4"/>
                <a:gd name="T109" fmla="*/ 0 h 140"/>
                <a:gd name="T110" fmla="*/ 134 w 134"/>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4" h="140">
                  <a:moveTo>
                    <a:pt x="125" y="24"/>
                  </a:moveTo>
                  <a:lnTo>
                    <a:pt x="122" y="33"/>
                  </a:lnTo>
                  <a:lnTo>
                    <a:pt x="121" y="34"/>
                  </a:lnTo>
                  <a:lnTo>
                    <a:pt x="120" y="41"/>
                  </a:lnTo>
                  <a:lnTo>
                    <a:pt x="118" y="44"/>
                  </a:lnTo>
                  <a:lnTo>
                    <a:pt x="117" y="49"/>
                  </a:lnTo>
                  <a:lnTo>
                    <a:pt x="116" y="51"/>
                  </a:lnTo>
                  <a:lnTo>
                    <a:pt x="116" y="53"/>
                  </a:lnTo>
                  <a:lnTo>
                    <a:pt x="114" y="55"/>
                  </a:lnTo>
                  <a:lnTo>
                    <a:pt x="113" y="59"/>
                  </a:lnTo>
                  <a:lnTo>
                    <a:pt x="114" y="65"/>
                  </a:lnTo>
                  <a:lnTo>
                    <a:pt x="117" y="72"/>
                  </a:lnTo>
                  <a:lnTo>
                    <a:pt x="118" y="79"/>
                  </a:lnTo>
                  <a:lnTo>
                    <a:pt x="122" y="92"/>
                  </a:lnTo>
                  <a:lnTo>
                    <a:pt x="125" y="101"/>
                  </a:lnTo>
                  <a:lnTo>
                    <a:pt x="126" y="108"/>
                  </a:lnTo>
                  <a:lnTo>
                    <a:pt x="129" y="116"/>
                  </a:lnTo>
                  <a:lnTo>
                    <a:pt x="130" y="122"/>
                  </a:lnTo>
                  <a:lnTo>
                    <a:pt x="131" y="125"/>
                  </a:lnTo>
                  <a:lnTo>
                    <a:pt x="133" y="131"/>
                  </a:lnTo>
                  <a:lnTo>
                    <a:pt x="134" y="135"/>
                  </a:lnTo>
                  <a:lnTo>
                    <a:pt x="118" y="140"/>
                  </a:lnTo>
                  <a:lnTo>
                    <a:pt x="109" y="129"/>
                  </a:lnTo>
                  <a:lnTo>
                    <a:pt x="101" y="126"/>
                  </a:lnTo>
                  <a:lnTo>
                    <a:pt x="100" y="126"/>
                  </a:lnTo>
                  <a:lnTo>
                    <a:pt x="92" y="123"/>
                  </a:lnTo>
                  <a:lnTo>
                    <a:pt x="83" y="121"/>
                  </a:lnTo>
                  <a:lnTo>
                    <a:pt x="75" y="118"/>
                  </a:lnTo>
                  <a:lnTo>
                    <a:pt x="70" y="126"/>
                  </a:lnTo>
                  <a:lnTo>
                    <a:pt x="68" y="127"/>
                  </a:lnTo>
                  <a:lnTo>
                    <a:pt x="65" y="126"/>
                  </a:lnTo>
                  <a:lnTo>
                    <a:pt x="63" y="118"/>
                  </a:lnTo>
                  <a:lnTo>
                    <a:pt x="62" y="118"/>
                  </a:lnTo>
                  <a:lnTo>
                    <a:pt x="54" y="119"/>
                  </a:lnTo>
                  <a:lnTo>
                    <a:pt x="49" y="119"/>
                  </a:lnTo>
                  <a:lnTo>
                    <a:pt x="41" y="101"/>
                  </a:lnTo>
                  <a:lnTo>
                    <a:pt x="34" y="95"/>
                  </a:lnTo>
                  <a:lnTo>
                    <a:pt x="24" y="80"/>
                  </a:lnTo>
                  <a:lnTo>
                    <a:pt x="23" y="80"/>
                  </a:lnTo>
                  <a:lnTo>
                    <a:pt x="20" y="79"/>
                  </a:lnTo>
                  <a:lnTo>
                    <a:pt x="16" y="76"/>
                  </a:lnTo>
                  <a:lnTo>
                    <a:pt x="13" y="75"/>
                  </a:lnTo>
                  <a:lnTo>
                    <a:pt x="12" y="66"/>
                  </a:lnTo>
                  <a:lnTo>
                    <a:pt x="7" y="63"/>
                  </a:lnTo>
                  <a:lnTo>
                    <a:pt x="7" y="61"/>
                  </a:lnTo>
                  <a:lnTo>
                    <a:pt x="6" y="49"/>
                  </a:lnTo>
                  <a:lnTo>
                    <a:pt x="4" y="45"/>
                  </a:lnTo>
                  <a:lnTo>
                    <a:pt x="0" y="41"/>
                  </a:lnTo>
                  <a:lnTo>
                    <a:pt x="0" y="40"/>
                  </a:lnTo>
                  <a:lnTo>
                    <a:pt x="2" y="36"/>
                  </a:lnTo>
                  <a:lnTo>
                    <a:pt x="6" y="37"/>
                  </a:lnTo>
                  <a:lnTo>
                    <a:pt x="8" y="34"/>
                  </a:lnTo>
                  <a:lnTo>
                    <a:pt x="13" y="29"/>
                  </a:lnTo>
                  <a:lnTo>
                    <a:pt x="21" y="28"/>
                  </a:lnTo>
                  <a:lnTo>
                    <a:pt x="23" y="21"/>
                  </a:lnTo>
                  <a:lnTo>
                    <a:pt x="24" y="21"/>
                  </a:lnTo>
                  <a:lnTo>
                    <a:pt x="28" y="20"/>
                  </a:lnTo>
                  <a:lnTo>
                    <a:pt x="30" y="20"/>
                  </a:lnTo>
                  <a:lnTo>
                    <a:pt x="32" y="20"/>
                  </a:lnTo>
                  <a:lnTo>
                    <a:pt x="34" y="21"/>
                  </a:lnTo>
                  <a:lnTo>
                    <a:pt x="37" y="17"/>
                  </a:lnTo>
                  <a:lnTo>
                    <a:pt x="44" y="19"/>
                  </a:lnTo>
                  <a:lnTo>
                    <a:pt x="54" y="15"/>
                  </a:lnTo>
                  <a:lnTo>
                    <a:pt x="68" y="15"/>
                  </a:lnTo>
                  <a:lnTo>
                    <a:pt x="82" y="4"/>
                  </a:lnTo>
                  <a:lnTo>
                    <a:pt x="85" y="0"/>
                  </a:lnTo>
                  <a:lnTo>
                    <a:pt x="87" y="2"/>
                  </a:lnTo>
                  <a:lnTo>
                    <a:pt x="92" y="4"/>
                  </a:lnTo>
                  <a:lnTo>
                    <a:pt x="97" y="7"/>
                  </a:lnTo>
                  <a:lnTo>
                    <a:pt x="125" y="2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53" name="Freeform 166"/>
            <p:cNvSpPr>
              <a:spLocks/>
            </p:cNvSpPr>
            <p:nvPr/>
          </p:nvSpPr>
          <p:spPr bwMode="auto">
            <a:xfrm>
              <a:off x="4054989" y="3732553"/>
              <a:ext cx="234102" cy="198072"/>
            </a:xfrm>
            <a:custGeom>
              <a:avLst/>
              <a:gdLst>
                <a:gd name="T0" fmla="*/ 143 w 148"/>
                <a:gd name="T1" fmla="*/ 91 h 124"/>
                <a:gd name="T2" fmla="*/ 138 w 148"/>
                <a:gd name="T3" fmla="*/ 92 h 124"/>
                <a:gd name="T4" fmla="*/ 135 w 148"/>
                <a:gd name="T5" fmla="*/ 92 h 124"/>
                <a:gd name="T6" fmla="*/ 130 w 148"/>
                <a:gd name="T7" fmla="*/ 95 h 124"/>
                <a:gd name="T8" fmla="*/ 128 w 148"/>
                <a:gd name="T9" fmla="*/ 95 h 124"/>
                <a:gd name="T10" fmla="*/ 118 w 148"/>
                <a:gd name="T11" fmla="*/ 97 h 124"/>
                <a:gd name="T12" fmla="*/ 113 w 148"/>
                <a:gd name="T13" fmla="*/ 99 h 124"/>
                <a:gd name="T14" fmla="*/ 110 w 148"/>
                <a:gd name="T15" fmla="*/ 100 h 124"/>
                <a:gd name="T16" fmla="*/ 104 w 148"/>
                <a:gd name="T17" fmla="*/ 104 h 124"/>
                <a:gd name="T18" fmla="*/ 98 w 148"/>
                <a:gd name="T19" fmla="*/ 108 h 124"/>
                <a:gd name="T20" fmla="*/ 98 w 148"/>
                <a:gd name="T21" fmla="*/ 108 h 124"/>
                <a:gd name="T22" fmla="*/ 89 w 148"/>
                <a:gd name="T23" fmla="*/ 114 h 124"/>
                <a:gd name="T24" fmla="*/ 87 w 148"/>
                <a:gd name="T25" fmla="*/ 116 h 124"/>
                <a:gd name="T26" fmla="*/ 81 w 148"/>
                <a:gd name="T27" fmla="*/ 121 h 124"/>
                <a:gd name="T28" fmla="*/ 67 w 148"/>
                <a:gd name="T29" fmla="*/ 122 h 124"/>
                <a:gd name="T30" fmla="*/ 45 w 148"/>
                <a:gd name="T31" fmla="*/ 124 h 124"/>
                <a:gd name="T32" fmla="*/ 45 w 148"/>
                <a:gd name="T33" fmla="*/ 124 h 124"/>
                <a:gd name="T34" fmla="*/ 42 w 148"/>
                <a:gd name="T35" fmla="*/ 120 h 124"/>
                <a:gd name="T36" fmla="*/ 34 w 148"/>
                <a:gd name="T37" fmla="*/ 108 h 124"/>
                <a:gd name="T38" fmla="*/ 33 w 148"/>
                <a:gd name="T39" fmla="*/ 106 h 124"/>
                <a:gd name="T40" fmla="*/ 32 w 148"/>
                <a:gd name="T41" fmla="*/ 105 h 124"/>
                <a:gd name="T42" fmla="*/ 18 w 148"/>
                <a:gd name="T43" fmla="*/ 96 h 124"/>
                <a:gd name="T44" fmla="*/ 21 w 148"/>
                <a:gd name="T45" fmla="*/ 91 h 124"/>
                <a:gd name="T46" fmla="*/ 22 w 148"/>
                <a:gd name="T47" fmla="*/ 86 h 124"/>
                <a:gd name="T48" fmla="*/ 9 w 148"/>
                <a:gd name="T49" fmla="*/ 83 h 124"/>
                <a:gd name="T50" fmla="*/ 8 w 148"/>
                <a:gd name="T51" fmla="*/ 71 h 124"/>
                <a:gd name="T52" fmla="*/ 8 w 148"/>
                <a:gd name="T53" fmla="*/ 70 h 124"/>
                <a:gd name="T54" fmla="*/ 7 w 148"/>
                <a:gd name="T55" fmla="*/ 70 h 124"/>
                <a:gd name="T56" fmla="*/ 5 w 148"/>
                <a:gd name="T57" fmla="*/ 70 h 124"/>
                <a:gd name="T58" fmla="*/ 5 w 148"/>
                <a:gd name="T59" fmla="*/ 66 h 124"/>
                <a:gd name="T60" fmla="*/ 7 w 148"/>
                <a:gd name="T61" fmla="*/ 57 h 124"/>
                <a:gd name="T62" fmla="*/ 7 w 148"/>
                <a:gd name="T63" fmla="*/ 57 h 124"/>
                <a:gd name="T64" fmla="*/ 5 w 148"/>
                <a:gd name="T65" fmla="*/ 54 h 124"/>
                <a:gd name="T66" fmla="*/ 0 w 148"/>
                <a:gd name="T67" fmla="*/ 50 h 124"/>
                <a:gd name="T68" fmla="*/ 0 w 148"/>
                <a:gd name="T69" fmla="*/ 50 h 124"/>
                <a:gd name="T70" fmla="*/ 0 w 148"/>
                <a:gd name="T71" fmla="*/ 46 h 124"/>
                <a:gd name="T72" fmla="*/ 0 w 148"/>
                <a:gd name="T73" fmla="*/ 41 h 124"/>
                <a:gd name="T74" fmla="*/ 0 w 148"/>
                <a:gd name="T75" fmla="*/ 31 h 124"/>
                <a:gd name="T76" fmla="*/ 18 w 148"/>
                <a:gd name="T77" fmla="*/ 24 h 124"/>
                <a:gd name="T78" fmla="*/ 20 w 148"/>
                <a:gd name="T79" fmla="*/ 23 h 124"/>
                <a:gd name="T80" fmla="*/ 30 w 148"/>
                <a:gd name="T81" fmla="*/ 21 h 124"/>
                <a:gd name="T82" fmla="*/ 37 w 148"/>
                <a:gd name="T83" fmla="*/ 20 h 124"/>
                <a:gd name="T84" fmla="*/ 43 w 148"/>
                <a:gd name="T85" fmla="*/ 19 h 124"/>
                <a:gd name="T86" fmla="*/ 45 w 148"/>
                <a:gd name="T87" fmla="*/ 19 h 124"/>
                <a:gd name="T88" fmla="*/ 51 w 148"/>
                <a:gd name="T89" fmla="*/ 11 h 124"/>
                <a:gd name="T90" fmla="*/ 55 w 148"/>
                <a:gd name="T91" fmla="*/ 8 h 124"/>
                <a:gd name="T92" fmla="*/ 59 w 148"/>
                <a:gd name="T93" fmla="*/ 12 h 124"/>
                <a:gd name="T94" fmla="*/ 70 w 148"/>
                <a:gd name="T95" fmla="*/ 11 h 124"/>
                <a:gd name="T96" fmla="*/ 75 w 148"/>
                <a:gd name="T97" fmla="*/ 8 h 124"/>
                <a:gd name="T98" fmla="*/ 87 w 148"/>
                <a:gd name="T99" fmla="*/ 3 h 124"/>
                <a:gd name="T100" fmla="*/ 89 w 148"/>
                <a:gd name="T101" fmla="*/ 3 h 124"/>
                <a:gd name="T102" fmla="*/ 113 w 148"/>
                <a:gd name="T103" fmla="*/ 2 h 124"/>
                <a:gd name="T104" fmla="*/ 130 w 148"/>
                <a:gd name="T105" fmla="*/ 0 h 124"/>
                <a:gd name="T106" fmla="*/ 135 w 148"/>
                <a:gd name="T107" fmla="*/ 21 h 124"/>
                <a:gd name="T108" fmla="*/ 145 w 148"/>
                <a:gd name="T109" fmla="*/ 33 h 124"/>
                <a:gd name="T110" fmla="*/ 148 w 148"/>
                <a:gd name="T111" fmla="*/ 49 h 124"/>
                <a:gd name="T112" fmla="*/ 143 w 148"/>
                <a:gd name="T113" fmla="*/ 91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8"/>
                <a:gd name="T172" fmla="*/ 0 h 124"/>
                <a:gd name="T173" fmla="*/ 148 w 148"/>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8" h="124">
                  <a:moveTo>
                    <a:pt x="143" y="91"/>
                  </a:moveTo>
                  <a:lnTo>
                    <a:pt x="138" y="92"/>
                  </a:lnTo>
                  <a:lnTo>
                    <a:pt x="135" y="92"/>
                  </a:lnTo>
                  <a:lnTo>
                    <a:pt x="130" y="95"/>
                  </a:lnTo>
                  <a:lnTo>
                    <a:pt x="128" y="95"/>
                  </a:lnTo>
                  <a:lnTo>
                    <a:pt x="118" y="97"/>
                  </a:lnTo>
                  <a:lnTo>
                    <a:pt x="113" y="99"/>
                  </a:lnTo>
                  <a:lnTo>
                    <a:pt x="110" y="100"/>
                  </a:lnTo>
                  <a:lnTo>
                    <a:pt x="104" y="104"/>
                  </a:lnTo>
                  <a:lnTo>
                    <a:pt x="98" y="108"/>
                  </a:lnTo>
                  <a:lnTo>
                    <a:pt x="89" y="114"/>
                  </a:lnTo>
                  <a:lnTo>
                    <a:pt x="87" y="116"/>
                  </a:lnTo>
                  <a:lnTo>
                    <a:pt x="81" y="121"/>
                  </a:lnTo>
                  <a:lnTo>
                    <a:pt x="67" y="122"/>
                  </a:lnTo>
                  <a:lnTo>
                    <a:pt x="45" y="124"/>
                  </a:lnTo>
                  <a:lnTo>
                    <a:pt x="42" y="120"/>
                  </a:lnTo>
                  <a:lnTo>
                    <a:pt x="34" y="108"/>
                  </a:lnTo>
                  <a:lnTo>
                    <a:pt x="33" y="106"/>
                  </a:lnTo>
                  <a:lnTo>
                    <a:pt x="32" y="105"/>
                  </a:lnTo>
                  <a:lnTo>
                    <a:pt x="18" y="96"/>
                  </a:lnTo>
                  <a:lnTo>
                    <a:pt x="21" y="91"/>
                  </a:lnTo>
                  <a:lnTo>
                    <a:pt x="22" y="86"/>
                  </a:lnTo>
                  <a:lnTo>
                    <a:pt x="9" y="83"/>
                  </a:lnTo>
                  <a:lnTo>
                    <a:pt x="8" y="71"/>
                  </a:lnTo>
                  <a:lnTo>
                    <a:pt x="8" y="70"/>
                  </a:lnTo>
                  <a:lnTo>
                    <a:pt x="7" y="70"/>
                  </a:lnTo>
                  <a:lnTo>
                    <a:pt x="5" y="70"/>
                  </a:lnTo>
                  <a:lnTo>
                    <a:pt x="5" y="66"/>
                  </a:lnTo>
                  <a:lnTo>
                    <a:pt x="7" y="57"/>
                  </a:lnTo>
                  <a:lnTo>
                    <a:pt x="5" y="54"/>
                  </a:lnTo>
                  <a:lnTo>
                    <a:pt x="0" y="50"/>
                  </a:lnTo>
                  <a:lnTo>
                    <a:pt x="0" y="46"/>
                  </a:lnTo>
                  <a:lnTo>
                    <a:pt x="0" y="41"/>
                  </a:lnTo>
                  <a:lnTo>
                    <a:pt x="0" y="31"/>
                  </a:lnTo>
                  <a:lnTo>
                    <a:pt x="18" y="24"/>
                  </a:lnTo>
                  <a:lnTo>
                    <a:pt x="20" y="23"/>
                  </a:lnTo>
                  <a:lnTo>
                    <a:pt x="30" y="21"/>
                  </a:lnTo>
                  <a:lnTo>
                    <a:pt x="37" y="20"/>
                  </a:lnTo>
                  <a:lnTo>
                    <a:pt x="43" y="19"/>
                  </a:lnTo>
                  <a:lnTo>
                    <a:pt x="45" y="19"/>
                  </a:lnTo>
                  <a:lnTo>
                    <a:pt x="51" y="11"/>
                  </a:lnTo>
                  <a:lnTo>
                    <a:pt x="55" y="8"/>
                  </a:lnTo>
                  <a:lnTo>
                    <a:pt x="59" y="12"/>
                  </a:lnTo>
                  <a:lnTo>
                    <a:pt x="70" y="11"/>
                  </a:lnTo>
                  <a:lnTo>
                    <a:pt x="75" y="8"/>
                  </a:lnTo>
                  <a:lnTo>
                    <a:pt x="87" y="3"/>
                  </a:lnTo>
                  <a:lnTo>
                    <a:pt x="89" y="3"/>
                  </a:lnTo>
                  <a:lnTo>
                    <a:pt x="113" y="2"/>
                  </a:lnTo>
                  <a:lnTo>
                    <a:pt x="130" y="0"/>
                  </a:lnTo>
                  <a:lnTo>
                    <a:pt x="135" y="21"/>
                  </a:lnTo>
                  <a:lnTo>
                    <a:pt x="145" y="33"/>
                  </a:lnTo>
                  <a:lnTo>
                    <a:pt x="148" y="49"/>
                  </a:lnTo>
                  <a:lnTo>
                    <a:pt x="143" y="9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54" name="Freeform 167"/>
            <p:cNvSpPr>
              <a:spLocks/>
            </p:cNvSpPr>
            <p:nvPr/>
          </p:nvSpPr>
          <p:spPr bwMode="auto">
            <a:xfrm>
              <a:off x="2887105" y="5767534"/>
              <a:ext cx="170973" cy="181792"/>
            </a:xfrm>
            <a:custGeom>
              <a:avLst/>
              <a:gdLst>
                <a:gd name="T0" fmla="*/ 99 w 109"/>
                <a:gd name="T1" fmla="*/ 21 h 114"/>
                <a:gd name="T2" fmla="*/ 101 w 109"/>
                <a:gd name="T3" fmla="*/ 39 h 114"/>
                <a:gd name="T4" fmla="*/ 101 w 109"/>
                <a:gd name="T5" fmla="*/ 41 h 114"/>
                <a:gd name="T6" fmla="*/ 108 w 109"/>
                <a:gd name="T7" fmla="*/ 50 h 114"/>
                <a:gd name="T8" fmla="*/ 103 w 109"/>
                <a:gd name="T9" fmla="*/ 54 h 114"/>
                <a:gd name="T10" fmla="*/ 99 w 109"/>
                <a:gd name="T11" fmla="*/ 64 h 114"/>
                <a:gd name="T12" fmla="*/ 100 w 109"/>
                <a:gd name="T13" fmla="*/ 66 h 114"/>
                <a:gd name="T14" fmla="*/ 109 w 109"/>
                <a:gd name="T15" fmla="*/ 83 h 114"/>
                <a:gd name="T16" fmla="*/ 106 w 109"/>
                <a:gd name="T17" fmla="*/ 85 h 114"/>
                <a:gd name="T18" fmla="*/ 101 w 109"/>
                <a:gd name="T19" fmla="*/ 92 h 114"/>
                <a:gd name="T20" fmla="*/ 95 w 109"/>
                <a:gd name="T21" fmla="*/ 92 h 114"/>
                <a:gd name="T22" fmla="*/ 87 w 109"/>
                <a:gd name="T23" fmla="*/ 93 h 114"/>
                <a:gd name="T24" fmla="*/ 79 w 109"/>
                <a:gd name="T25" fmla="*/ 94 h 114"/>
                <a:gd name="T26" fmla="*/ 78 w 109"/>
                <a:gd name="T27" fmla="*/ 94 h 114"/>
                <a:gd name="T28" fmla="*/ 75 w 109"/>
                <a:gd name="T29" fmla="*/ 98 h 114"/>
                <a:gd name="T30" fmla="*/ 72 w 109"/>
                <a:gd name="T31" fmla="*/ 101 h 114"/>
                <a:gd name="T32" fmla="*/ 71 w 109"/>
                <a:gd name="T33" fmla="*/ 100 h 114"/>
                <a:gd name="T34" fmla="*/ 70 w 109"/>
                <a:gd name="T35" fmla="*/ 98 h 114"/>
                <a:gd name="T36" fmla="*/ 70 w 109"/>
                <a:gd name="T37" fmla="*/ 98 h 114"/>
                <a:gd name="T38" fmla="*/ 59 w 109"/>
                <a:gd name="T39" fmla="*/ 100 h 114"/>
                <a:gd name="T40" fmla="*/ 50 w 109"/>
                <a:gd name="T41" fmla="*/ 100 h 114"/>
                <a:gd name="T42" fmla="*/ 41 w 109"/>
                <a:gd name="T43" fmla="*/ 101 h 114"/>
                <a:gd name="T44" fmla="*/ 15 w 109"/>
                <a:gd name="T45" fmla="*/ 114 h 114"/>
                <a:gd name="T46" fmla="*/ 8 w 109"/>
                <a:gd name="T47" fmla="*/ 100 h 114"/>
                <a:gd name="T48" fmla="*/ 17 w 109"/>
                <a:gd name="T49" fmla="*/ 98 h 114"/>
                <a:gd name="T50" fmla="*/ 19 w 109"/>
                <a:gd name="T51" fmla="*/ 96 h 114"/>
                <a:gd name="T52" fmla="*/ 15 w 109"/>
                <a:gd name="T53" fmla="*/ 86 h 114"/>
                <a:gd name="T54" fmla="*/ 21 w 109"/>
                <a:gd name="T55" fmla="*/ 68 h 114"/>
                <a:gd name="T56" fmla="*/ 21 w 109"/>
                <a:gd name="T57" fmla="*/ 63 h 114"/>
                <a:gd name="T58" fmla="*/ 27 w 109"/>
                <a:gd name="T59" fmla="*/ 62 h 114"/>
                <a:gd name="T60" fmla="*/ 24 w 109"/>
                <a:gd name="T61" fmla="*/ 56 h 114"/>
                <a:gd name="T62" fmla="*/ 0 w 109"/>
                <a:gd name="T63" fmla="*/ 46 h 114"/>
                <a:gd name="T64" fmla="*/ 29 w 109"/>
                <a:gd name="T65" fmla="*/ 22 h 114"/>
                <a:gd name="T66" fmla="*/ 36 w 109"/>
                <a:gd name="T67" fmla="*/ 26 h 114"/>
                <a:gd name="T68" fmla="*/ 37 w 109"/>
                <a:gd name="T69" fmla="*/ 26 h 114"/>
                <a:gd name="T70" fmla="*/ 44 w 109"/>
                <a:gd name="T71" fmla="*/ 26 h 114"/>
                <a:gd name="T72" fmla="*/ 45 w 109"/>
                <a:gd name="T73" fmla="*/ 22 h 114"/>
                <a:gd name="T74" fmla="*/ 49 w 109"/>
                <a:gd name="T75" fmla="*/ 21 h 114"/>
                <a:gd name="T76" fmla="*/ 55 w 109"/>
                <a:gd name="T77" fmla="*/ 25 h 114"/>
                <a:gd name="T78" fmla="*/ 55 w 109"/>
                <a:gd name="T79" fmla="*/ 25 h 114"/>
                <a:gd name="T80" fmla="*/ 59 w 109"/>
                <a:gd name="T81" fmla="*/ 28 h 114"/>
                <a:gd name="T82" fmla="*/ 63 w 109"/>
                <a:gd name="T83" fmla="*/ 20 h 114"/>
                <a:gd name="T84" fmla="*/ 65 w 109"/>
                <a:gd name="T85" fmla="*/ 14 h 114"/>
                <a:gd name="T86" fmla="*/ 66 w 109"/>
                <a:gd name="T87" fmla="*/ 12 h 114"/>
                <a:gd name="T88" fmla="*/ 80 w 109"/>
                <a:gd name="T89" fmla="*/ 0 h 114"/>
                <a:gd name="T90" fmla="*/ 87 w 109"/>
                <a:gd name="T91" fmla="*/ 7 h 114"/>
                <a:gd name="T92" fmla="*/ 87 w 109"/>
                <a:gd name="T93" fmla="*/ 12 h 114"/>
                <a:gd name="T94" fmla="*/ 87 w 109"/>
                <a:gd name="T95" fmla="*/ 14 h 114"/>
                <a:gd name="T96" fmla="*/ 88 w 109"/>
                <a:gd name="T97" fmla="*/ 16 h 114"/>
                <a:gd name="T98" fmla="*/ 88 w 109"/>
                <a:gd name="T99" fmla="*/ 17 h 114"/>
                <a:gd name="T100" fmla="*/ 93 w 109"/>
                <a:gd name="T101" fmla="*/ 20 h 114"/>
                <a:gd name="T102" fmla="*/ 99 w 109"/>
                <a:gd name="T103" fmla="*/ 21 h 1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9"/>
                <a:gd name="T157" fmla="*/ 0 h 114"/>
                <a:gd name="T158" fmla="*/ 109 w 109"/>
                <a:gd name="T159" fmla="*/ 114 h 1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9" h="114">
                  <a:moveTo>
                    <a:pt x="99" y="21"/>
                  </a:moveTo>
                  <a:lnTo>
                    <a:pt x="101" y="39"/>
                  </a:lnTo>
                  <a:lnTo>
                    <a:pt x="101" y="41"/>
                  </a:lnTo>
                  <a:lnTo>
                    <a:pt x="108" y="50"/>
                  </a:lnTo>
                  <a:lnTo>
                    <a:pt x="103" y="54"/>
                  </a:lnTo>
                  <a:lnTo>
                    <a:pt x="99" y="64"/>
                  </a:lnTo>
                  <a:lnTo>
                    <a:pt x="100" y="66"/>
                  </a:lnTo>
                  <a:lnTo>
                    <a:pt x="109" y="83"/>
                  </a:lnTo>
                  <a:lnTo>
                    <a:pt x="106" y="85"/>
                  </a:lnTo>
                  <a:lnTo>
                    <a:pt x="101" y="92"/>
                  </a:lnTo>
                  <a:lnTo>
                    <a:pt x="95" y="92"/>
                  </a:lnTo>
                  <a:lnTo>
                    <a:pt x="87" y="93"/>
                  </a:lnTo>
                  <a:lnTo>
                    <a:pt x="79" y="94"/>
                  </a:lnTo>
                  <a:lnTo>
                    <a:pt x="78" y="94"/>
                  </a:lnTo>
                  <a:lnTo>
                    <a:pt x="75" y="98"/>
                  </a:lnTo>
                  <a:lnTo>
                    <a:pt x="72" y="101"/>
                  </a:lnTo>
                  <a:lnTo>
                    <a:pt x="71" y="100"/>
                  </a:lnTo>
                  <a:lnTo>
                    <a:pt x="70" y="98"/>
                  </a:lnTo>
                  <a:lnTo>
                    <a:pt x="59" y="100"/>
                  </a:lnTo>
                  <a:lnTo>
                    <a:pt x="50" y="100"/>
                  </a:lnTo>
                  <a:lnTo>
                    <a:pt x="41" y="101"/>
                  </a:lnTo>
                  <a:lnTo>
                    <a:pt x="15" y="114"/>
                  </a:lnTo>
                  <a:lnTo>
                    <a:pt x="8" y="100"/>
                  </a:lnTo>
                  <a:lnTo>
                    <a:pt x="17" y="98"/>
                  </a:lnTo>
                  <a:lnTo>
                    <a:pt x="19" y="96"/>
                  </a:lnTo>
                  <a:lnTo>
                    <a:pt x="15" y="86"/>
                  </a:lnTo>
                  <a:lnTo>
                    <a:pt x="21" y="68"/>
                  </a:lnTo>
                  <a:lnTo>
                    <a:pt x="21" y="63"/>
                  </a:lnTo>
                  <a:lnTo>
                    <a:pt x="27" y="62"/>
                  </a:lnTo>
                  <a:lnTo>
                    <a:pt x="24" y="56"/>
                  </a:lnTo>
                  <a:lnTo>
                    <a:pt x="0" y="46"/>
                  </a:lnTo>
                  <a:lnTo>
                    <a:pt x="29" y="22"/>
                  </a:lnTo>
                  <a:lnTo>
                    <a:pt x="36" y="26"/>
                  </a:lnTo>
                  <a:lnTo>
                    <a:pt x="37" y="26"/>
                  </a:lnTo>
                  <a:lnTo>
                    <a:pt x="44" y="26"/>
                  </a:lnTo>
                  <a:lnTo>
                    <a:pt x="45" y="22"/>
                  </a:lnTo>
                  <a:lnTo>
                    <a:pt x="49" y="21"/>
                  </a:lnTo>
                  <a:lnTo>
                    <a:pt x="55" y="25"/>
                  </a:lnTo>
                  <a:lnTo>
                    <a:pt x="59" y="28"/>
                  </a:lnTo>
                  <a:lnTo>
                    <a:pt x="63" y="20"/>
                  </a:lnTo>
                  <a:lnTo>
                    <a:pt x="65" y="14"/>
                  </a:lnTo>
                  <a:lnTo>
                    <a:pt x="66" y="12"/>
                  </a:lnTo>
                  <a:lnTo>
                    <a:pt x="80" y="0"/>
                  </a:lnTo>
                  <a:lnTo>
                    <a:pt x="87" y="7"/>
                  </a:lnTo>
                  <a:lnTo>
                    <a:pt x="87" y="12"/>
                  </a:lnTo>
                  <a:lnTo>
                    <a:pt x="87" y="14"/>
                  </a:lnTo>
                  <a:lnTo>
                    <a:pt x="88" y="16"/>
                  </a:lnTo>
                  <a:lnTo>
                    <a:pt x="88" y="17"/>
                  </a:lnTo>
                  <a:lnTo>
                    <a:pt x="93" y="20"/>
                  </a:lnTo>
                  <a:lnTo>
                    <a:pt x="99" y="2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55" name="Freeform 168"/>
            <p:cNvSpPr>
              <a:spLocks/>
            </p:cNvSpPr>
            <p:nvPr/>
          </p:nvSpPr>
          <p:spPr bwMode="auto">
            <a:xfrm>
              <a:off x="3158032" y="5843506"/>
              <a:ext cx="115736" cy="187219"/>
            </a:xfrm>
            <a:custGeom>
              <a:avLst/>
              <a:gdLst>
                <a:gd name="T0" fmla="*/ 47 w 73"/>
                <a:gd name="T1" fmla="*/ 8 h 119"/>
                <a:gd name="T2" fmla="*/ 59 w 73"/>
                <a:gd name="T3" fmla="*/ 26 h 119"/>
                <a:gd name="T4" fmla="*/ 59 w 73"/>
                <a:gd name="T5" fmla="*/ 36 h 119"/>
                <a:gd name="T6" fmla="*/ 64 w 73"/>
                <a:gd name="T7" fmla="*/ 43 h 119"/>
                <a:gd name="T8" fmla="*/ 57 w 73"/>
                <a:gd name="T9" fmla="*/ 46 h 119"/>
                <a:gd name="T10" fmla="*/ 52 w 73"/>
                <a:gd name="T11" fmla="*/ 47 h 119"/>
                <a:gd name="T12" fmla="*/ 53 w 73"/>
                <a:gd name="T13" fmla="*/ 59 h 119"/>
                <a:gd name="T14" fmla="*/ 64 w 73"/>
                <a:gd name="T15" fmla="*/ 70 h 119"/>
                <a:gd name="T16" fmla="*/ 73 w 73"/>
                <a:gd name="T17" fmla="*/ 79 h 119"/>
                <a:gd name="T18" fmla="*/ 61 w 73"/>
                <a:gd name="T19" fmla="*/ 91 h 119"/>
                <a:gd name="T20" fmla="*/ 70 w 73"/>
                <a:gd name="T21" fmla="*/ 98 h 119"/>
                <a:gd name="T22" fmla="*/ 65 w 73"/>
                <a:gd name="T23" fmla="*/ 111 h 119"/>
                <a:gd name="T24" fmla="*/ 64 w 73"/>
                <a:gd name="T25" fmla="*/ 117 h 119"/>
                <a:gd name="T26" fmla="*/ 57 w 73"/>
                <a:gd name="T27" fmla="*/ 119 h 119"/>
                <a:gd name="T28" fmla="*/ 45 w 73"/>
                <a:gd name="T29" fmla="*/ 108 h 119"/>
                <a:gd name="T30" fmla="*/ 36 w 73"/>
                <a:gd name="T31" fmla="*/ 91 h 119"/>
                <a:gd name="T32" fmla="*/ 32 w 73"/>
                <a:gd name="T33" fmla="*/ 93 h 119"/>
                <a:gd name="T34" fmla="*/ 30 w 73"/>
                <a:gd name="T35" fmla="*/ 96 h 119"/>
                <a:gd name="T36" fmla="*/ 22 w 73"/>
                <a:gd name="T37" fmla="*/ 101 h 119"/>
                <a:gd name="T38" fmla="*/ 0 w 73"/>
                <a:gd name="T39" fmla="*/ 88 h 119"/>
                <a:gd name="T40" fmla="*/ 5 w 73"/>
                <a:gd name="T41" fmla="*/ 84 h 119"/>
                <a:gd name="T42" fmla="*/ 6 w 73"/>
                <a:gd name="T43" fmla="*/ 83 h 119"/>
                <a:gd name="T44" fmla="*/ 2 w 73"/>
                <a:gd name="T45" fmla="*/ 75 h 119"/>
                <a:gd name="T46" fmla="*/ 15 w 73"/>
                <a:gd name="T47" fmla="*/ 64 h 119"/>
                <a:gd name="T48" fmla="*/ 11 w 73"/>
                <a:gd name="T49" fmla="*/ 62 h 119"/>
                <a:gd name="T50" fmla="*/ 13 w 73"/>
                <a:gd name="T51" fmla="*/ 53 h 119"/>
                <a:gd name="T52" fmla="*/ 13 w 73"/>
                <a:gd name="T53" fmla="*/ 49 h 119"/>
                <a:gd name="T54" fmla="*/ 9 w 73"/>
                <a:gd name="T55" fmla="*/ 43 h 119"/>
                <a:gd name="T56" fmla="*/ 5 w 73"/>
                <a:gd name="T57" fmla="*/ 38 h 119"/>
                <a:gd name="T58" fmla="*/ 9 w 73"/>
                <a:gd name="T59" fmla="*/ 32 h 119"/>
                <a:gd name="T60" fmla="*/ 5 w 73"/>
                <a:gd name="T61" fmla="*/ 24 h 119"/>
                <a:gd name="T62" fmla="*/ 5 w 73"/>
                <a:gd name="T63" fmla="*/ 16 h 119"/>
                <a:gd name="T64" fmla="*/ 5 w 73"/>
                <a:gd name="T65" fmla="*/ 9 h 119"/>
                <a:gd name="T66" fmla="*/ 5 w 73"/>
                <a:gd name="T67" fmla="*/ 7 h 119"/>
                <a:gd name="T68" fmla="*/ 15 w 73"/>
                <a:gd name="T69" fmla="*/ 0 h 119"/>
                <a:gd name="T70" fmla="*/ 28 w 73"/>
                <a:gd name="T71" fmla="*/ 0 h 119"/>
                <a:gd name="T72" fmla="*/ 34 w 73"/>
                <a:gd name="T73" fmla="*/ 0 h 119"/>
                <a:gd name="T74" fmla="*/ 36 w 73"/>
                <a:gd name="T75" fmla="*/ 4 h 119"/>
                <a:gd name="T76" fmla="*/ 36 w 73"/>
                <a:gd name="T77" fmla="*/ 5 h 119"/>
                <a:gd name="T78" fmla="*/ 38 w 73"/>
                <a:gd name="T79" fmla="*/ 5 h 119"/>
                <a:gd name="T80" fmla="*/ 47 w 73"/>
                <a:gd name="T81" fmla="*/ 8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9"/>
                <a:gd name="T125" fmla="*/ 73 w 73"/>
                <a:gd name="T126" fmla="*/ 119 h 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9">
                  <a:moveTo>
                    <a:pt x="47" y="8"/>
                  </a:moveTo>
                  <a:lnTo>
                    <a:pt x="59" y="26"/>
                  </a:lnTo>
                  <a:lnTo>
                    <a:pt x="59" y="36"/>
                  </a:lnTo>
                  <a:lnTo>
                    <a:pt x="64" y="43"/>
                  </a:lnTo>
                  <a:lnTo>
                    <a:pt x="57" y="46"/>
                  </a:lnTo>
                  <a:lnTo>
                    <a:pt x="52" y="47"/>
                  </a:lnTo>
                  <a:lnTo>
                    <a:pt x="53" y="59"/>
                  </a:lnTo>
                  <a:lnTo>
                    <a:pt x="64" y="70"/>
                  </a:lnTo>
                  <a:lnTo>
                    <a:pt x="73" y="79"/>
                  </a:lnTo>
                  <a:lnTo>
                    <a:pt x="61" y="91"/>
                  </a:lnTo>
                  <a:lnTo>
                    <a:pt x="70" y="98"/>
                  </a:lnTo>
                  <a:lnTo>
                    <a:pt x="65" y="111"/>
                  </a:lnTo>
                  <a:lnTo>
                    <a:pt x="64" y="117"/>
                  </a:lnTo>
                  <a:lnTo>
                    <a:pt x="57" y="119"/>
                  </a:lnTo>
                  <a:lnTo>
                    <a:pt x="45" y="108"/>
                  </a:lnTo>
                  <a:lnTo>
                    <a:pt x="36" y="91"/>
                  </a:lnTo>
                  <a:lnTo>
                    <a:pt x="32" y="93"/>
                  </a:lnTo>
                  <a:lnTo>
                    <a:pt x="30" y="96"/>
                  </a:lnTo>
                  <a:lnTo>
                    <a:pt x="22" y="101"/>
                  </a:lnTo>
                  <a:lnTo>
                    <a:pt x="0" y="88"/>
                  </a:lnTo>
                  <a:lnTo>
                    <a:pt x="5" y="84"/>
                  </a:lnTo>
                  <a:lnTo>
                    <a:pt x="6" y="83"/>
                  </a:lnTo>
                  <a:lnTo>
                    <a:pt x="2" y="75"/>
                  </a:lnTo>
                  <a:lnTo>
                    <a:pt x="15" y="64"/>
                  </a:lnTo>
                  <a:lnTo>
                    <a:pt x="11" y="62"/>
                  </a:lnTo>
                  <a:lnTo>
                    <a:pt x="13" y="53"/>
                  </a:lnTo>
                  <a:lnTo>
                    <a:pt x="13" y="49"/>
                  </a:lnTo>
                  <a:lnTo>
                    <a:pt x="9" y="43"/>
                  </a:lnTo>
                  <a:lnTo>
                    <a:pt x="5" y="38"/>
                  </a:lnTo>
                  <a:lnTo>
                    <a:pt x="9" y="32"/>
                  </a:lnTo>
                  <a:lnTo>
                    <a:pt x="5" y="24"/>
                  </a:lnTo>
                  <a:lnTo>
                    <a:pt x="5" y="16"/>
                  </a:lnTo>
                  <a:lnTo>
                    <a:pt x="5" y="9"/>
                  </a:lnTo>
                  <a:lnTo>
                    <a:pt x="5" y="7"/>
                  </a:lnTo>
                  <a:lnTo>
                    <a:pt x="15" y="0"/>
                  </a:lnTo>
                  <a:lnTo>
                    <a:pt x="28" y="0"/>
                  </a:lnTo>
                  <a:lnTo>
                    <a:pt x="34" y="0"/>
                  </a:lnTo>
                  <a:lnTo>
                    <a:pt x="36" y="4"/>
                  </a:lnTo>
                  <a:lnTo>
                    <a:pt x="36" y="5"/>
                  </a:lnTo>
                  <a:lnTo>
                    <a:pt x="38" y="5"/>
                  </a:lnTo>
                  <a:lnTo>
                    <a:pt x="47" y="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56" name="Freeform 169"/>
            <p:cNvSpPr>
              <a:spLocks/>
            </p:cNvSpPr>
            <p:nvPr/>
          </p:nvSpPr>
          <p:spPr bwMode="auto">
            <a:xfrm>
              <a:off x="3139620" y="5713268"/>
              <a:ext cx="160452" cy="141092"/>
            </a:xfrm>
            <a:custGeom>
              <a:avLst/>
              <a:gdLst>
                <a:gd name="T0" fmla="*/ 100 w 100"/>
                <a:gd name="T1" fmla="*/ 65 h 90"/>
                <a:gd name="T2" fmla="*/ 98 w 100"/>
                <a:gd name="T3" fmla="*/ 76 h 90"/>
                <a:gd name="T4" fmla="*/ 98 w 100"/>
                <a:gd name="T5" fmla="*/ 78 h 90"/>
                <a:gd name="T6" fmla="*/ 92 w 100"/>
                <a:gd name="T7" fmla="*/ 78 h 90"/>
                <a:gd name="T8" fmla="*/ 90 w 100"/>
                <a:gd name="T9" fmla="*/ 81 h 90"/>
                <a:gd name="T10" fmla="*/ 89 w 100"/>
                <a:gd name="T11" fmla="*/ 85 h 90"/>
                <a:gd name="T12" fmla="*/ 71 w 100"/>
                <a:gd name="T13" fmla="*/ 85 h 90"/>
                <a:gd name="T14" fmla="*/ 62 w 100"/>
                <a:gd name="T15" fmla="*/ 77 h 90"/>
                <a:gd name="T16" fmla="*/ 56 w 100"/>
                <a:gd name="T17" fmla="*/ 80 h 90"/>
                <a:gd name="T18" fmla="*/ 60 w 100"/>
                <a:gd name="T19" fmla="*/ 85 h 90"/>
                <a:gd name="T20" fmla="*/ 59 w 100"/>
                <a:gd name="T21" fmla="*/ 87 h 90"/>
                <a:gd name="T22" fmla="*/ 58 w 100"/>
                <a:gd name="T23" fmla="*/ 90 h 90"/>
                <a:gd name="T24" fmla="*/ 49 w 100"/>
                <a:gd name="T25" fmla="*/ 87 h 90"/>
                <a:gd name="T26" fmla="*/ 47 w 100"/>
                <a:gd name="T27" fmla="*/ 87 h 90"/>
                <a:gd name="T28" fmla="*/ 47 w 100"/>
                <a:gd name="T29" fmla="*/ 86 h 90"/>
                <a:gd name="T30" fmla="*/ 45 w 100"/>
                <a:gd name="T31" fmla="*/ 82 h 90"/>
                <a:gd name="T32" fmla="*/ 39 w 100"/>
                <a:gd name="T33" fmla="*/ 82 h 90"/>
                <a:gd name="T34" fmla="*/ 26 w 100"/>
                <a:gd name="T35" fmla="*/ 82 h 90"/>
                <a:gd name="T36" fmla="*/ 24 w 100"/>
                <a:gd name="T37" fmla="*/ 81 h 90"/>
                <a:gd name="T38" fmla="*/ 15 w 100"/>
                <a:gd name="T39" fmla="*/ 70 h 90"/>
                <a:gd name="T40" fmla="*/ 0 w 100"/>
                <a:gd name="T41" fmla="*/ 56 h 90"/>
                <a:gd name="T42" fmla="*/ 1 w 100"/>
                <a:gd name="T43" fmla="*/ 55 h 90"/>
                <a:gd name="T44" fmla="*/ 4 w 100"/>
                <a:gd name="T45" fmla="*/ 53 h 90"/>
                <a:gd name="T46" fmla="*/ 5 w 100"/>
                <a:gd name="T47" fmla="*/ 52 h 90"/>
                <a:gd name="T48" fmla="*/ 5 w 100"/>
                <a:gd name="T49" fmla="*/ 52 h 90"/>
                <a:gd name="T50" fmla="*/ 15 w 100"/>
                <a:gd name="T51" fmla="*/ 47 h 90"/>
                <a:gd name="T52" fmla="*/ 15 w 100"/>
                <a:gd name="T53" fmla="*/ 46 h 90"/>
                <a:gd name="T54" fmla="*/ 15 w 100"/>
                <a:gd name="T55" fmla="*/ 43 h 90"/>
                <a:gd name="T56" fmla="*/ 20 w 100"/>
                <a:gd name="T57" fmla="*/ 43 h 90"/>
                <a:gd name="T58" fmla="*/ 26 w 100"/>
                <a:gd name="T59" fmla="*/ 44 h 90"/>
                <a:gd name="T60" fmla="*/ 28 w 100"/>
                <a:gd name="T61" fmla="*/ 38 h 90"/>
                <a:gd name="T62" fmla="*/ 21 w 100"/>
                <a:gd name="T63" fmla="*/ 36 h 90"/>
                <a:gd name="T64" fmla="*/ 20 w 100"/>
                <a:gd name="T65" fmla="*/ 26 h 90"/>
                <a:gd name="T66" fmla="*/ 28 w 100"/>
                <a:gd name="T67" fmla="*/ 22 h 90"/>
                <a:gd name="T68" fmla="*/ 28 w 100"/>
                <a:gd name="T69" fmla="*/ 22 h 90"/>
                <a:gd name="T70" fmla="*/ 29 w 100"/>
                <a:gd name="T71" fmla="*/ 10 h 90"/>
                <a:gd name="T72" fmla="*/ 32 w 100"/>
                <a:gd name="T73" fmla="*/ 6 h 90"/>
                <a:gd name="T74" fmla="*/ 28 w 100"/>
                <a:gd name="T75" fmla="*/ 0 h 90"/>
                <a:gd name="T76" fmla="*/ 35 w 100"/>
                <a:gd name="T77" fmla="*/ 4 h 90"/>
                <a:gd name="T78" fmla="*/ 35 w 100"/>
                <a:gd name="T79" fmla="*/ 10 h 90"/>
                <a:gd name="T80" fmla="*/ 49 w 100"/>
                <a:gd name="T81" fmla="*/ 15 h 90"/>
                <a:gd name="T82" fmla="*/ 58 w 100"/>
                <a:gd name="T83" fmla="*/ 35 h 90"/>
                <a:gd name="T84" fmla="*/ 59 w 100"/>
                <a:gd name="T85" fmla="*/ 35 h 90"/>
                <a:gd name="T86" fmla="*/ 66 w 100"/>
                <a:gd name="T87" fmla="*/ 35 h 90"/>
                <a:gd name="T88" fmla="*/ 67 w 100"/>
                <a:gd name="T89" fmla="*/ 55 h 90"/>
                <a:gd name="T90" fmla="*/ 67 w 100"/>
                <a:gd name="T91" fmla="*/ 57 h 90"/>
                <a:gd name="T92" fmla="*/ 80 w 100"/>
                <a:gd name="T93" fmla="*/ 56 h 90"/>
                <a:gd name="T94" fmla="*/ 81 w 100"/>
                <a:gd name="T95" fmla="*/ 55 h 90"/>
                <a:gd name="T96" fmla="*/ 83 w 100"/>
                <a:gd name="T97" fmla="*/ 52 h 90"/>
                <a:gd name="T98" fmla="*/ 84 w 100"/>
                <a:gd name="T99" fmla="*/ 55 h 90"/>
                <a:gd name="T100" fmla="*/ 87 w 100"/>
                <a:gd name="T101" fmla="*/ 56 h 90"/>
                <a:gd name="T102" fmla="*/ 90 w 100"/>
                <a:gd name="T103" fmla="*/ 63 h 90"/>
                <a:gd name="T104" fmla="*/ 100 w 100"/>
                <a:gd name="T105" fmla="*/ 65 h 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90"/>
                <a:gd name="T161" fmla="*/ 100 w 100"/>
                <a:gd name="T162" fmla="*/ 90 h 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90">
                  <a:moveTo>
                    <a:pt x="100" y="65"/>
                  </a:moveTo>
                  <a:lnTo>
                    <a:pt x="98" y="76"/>
                  </a:lnTo>
                  <a:lnTo>
                    <a:pt x="98" y="78"/>
                  </a:lnTo>
                  <a:lnTo>
                    <a:pt x="92" y="78"/>
                  </a:lnTo>
                  <a:lnTo>
                    <a:pt x="90" y="81"/>
                  </a:lnTo>
                  <a:lnTo>
                    <a:pt x="89" y="85"/>
                  </a:lnTo>
                  <a:lnTo>
                    <a:pt x="71" y="85"/>
                  </a:lnTo>
                  <a:lnTo>
                    <a:pt x="62" y="77"/>
                  </a:lnTo>
                  <a:lnTo>
                    <a:pt x="56" y="80"/>
                  </a:lnTo>
                  <a:lnTo>
                    <a:pt x="60" y="85"/>
                  </a:lnTo>
                  <a:lnTo>
                    <a:pt x="59" y="87"/>
                  </a:lnTo>
                  <a:lnTo>
                    <a:pt x="58" y="90"/>
                  </a:lnTo>
                  <a:lnTo>
                    <a:pt x="49" y="87"/>
                  </a:lnTo>
                  <a:lnTo>
                    <a:pt x="47" y="87"/>
                  </a:lnTo>
                  <a:lnTo>
                    <a:pt x="47" y="86"/>
                  </a:lnTo>
                  <a:lnTo>
                    <a:pt x="45" y="82"/>
                  </a:lnTo>
                  <a:lnTo>
                    <a:pt x="39" y="82"/>
                  </a:lnTo>
                  <a:lnTo>
                    <a:pt x="26" y="82"/>
                  </a:lnTo>
                  <a:lnTo>
                    <a:pt x="24" y="81"/>
                  </a:lnTo>
                  <a:lnTo>
                    <a:pt x="15" y="70"/>
                  </a:lnTo>
                  <a:lnTo>
                    <a:pt x="0" y="56"/>
                  </a:lnTo>
                  <a:lnTo>
                    <a:pt x="1" y="55"/>
                  </a:lnTo>
                  <a:lnTo>
                    <a:pt x="4" y="53"/>
                  </a:lnTo>
                  <a:lnTo>
                    <a:pt x="5" y="52"/>
                  </a:lnTo>
                  <a:lnTo>
                    <a:pt x="15" y="47"/>
                  </a:lnTo>
                  <a:lnTo>
                    <a:pt x="15" y="46"/>
                  </a:lnTo>
                  <a:lnTo>
                    <a:pt x="15" y="43"/>
                  </a:lnTo>
                  <a:lnTo>
                    <a:pt x="20" y="43"/>
                  </a:lnTo>
                  <a:lnTo>
                    <a:pt x="26" y="44"/>
                  </a:lnTo>
                  <a:lnTo>
                    <a:pt x="28" y="38"/>
                  </a:lnTo>
                  <a:lnTo>
                    <a:pt x="21" y="36"/>
                  </a:lnTo>
                  <a:lnTo>
                    <a:pt x="20" y="26"/>
                  </a:lnTo>
                  <a:lnTo>
                    <a:pt x="28" y="22"/>
                  </a:lnTo>
                  <a:lnTo>
                    <a:pt x="29" y="10"/>
                  </a:lnTo>
                  <a:lnTo>
                    <a:pt x="32" y="6"/>
                  </a:lnTo>
                  <a:lnTo>
                    <a:pt x="28" y="0"/>
                  </a:lnTo>
                  <a:lnTo>
                    <a:pt x="35" y="4"/>
                  </a:lnTo>
                  <a:lnTo>
                    <a:pt x="35" y="10"/>
                  </a:lnTo>
                  <a:lnTo>
                    <a:pt x="49" y="15"/>
                  </a:lnTo>
                  <a:lnTo>
                    <a:pt x="58" y="35"/>
                  </a:lnTo>
                  <a:lnTo>
                    <a:pt x="59" y="35"/>
                  </a:lnTo>
                  <a:lnTo>
                    <a:pt x="66" y="35"/>
                  </a:lnTo>
                  <a:lnTo>
                    <a:pt x="67" y="55"/>
                  </a:lnTo>
                  <a:lnTo>
                    <a:pt x="67" y="57"/>
                  </a:lnTo>
                  <a:lnTo>
                    <a:pt x="80" y="56"/>
                  </a:lnTo>
                  <a:lnTo>
                    <a:pt x="81" y="55"/>
                  </a:lnTo>
                  <a:lnTo>
                    <a:pt x="83" y="52"/>
                  </a:lnTo>
                  <a:lnTo>
                    <a:pt x="84" y="55"/>
                  </a:lnTo>
                  <a:lnTo>
                    <a:pt x="87" y="56"/>
                  </a:lnTo>
                  <a:lnTo>
                    <a:pt x="90" y="63"/>
                  </a:lnTo>
                  <a:lnTo>
                    <a:pt x="100" y="6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57" name="Freeform 170"/>
            <p:cNvSpPr>
              <a:spLocks/>
            </p:cNvSpPr>
            <p:nvPr/>
          </p:nvSpPr>
          <p:spPr bwMode="auto">
            <a:xfrm>
              <a:off x="3384244" y="4779890"/>
              <a:ext cx="236733" cy="206211"/>
            </a:xfrm>
            <a:custGeom>
              <a:avLst/>
              <a:gdLst>
                <a:gd name="T0" fmla="*/ 36 w 150"/>
                <a:gd name="T1" fmla="*/ 127 h 130"/>
                <a:gd name="T2" fmla="*/ 33 w 150"/>
                <a:gd name="T3" fmla="*/ 130 h 130"/>
                <a:gd name="T4" fmla="*/ 26 w 150"/>
                <a:gd name="T5" fmla="*/ 123 h 130"/>
                <a:gd name="T6" fmla="*/ 20 w 150"/>
                <a:gd name="T7" fmla="*/ 117 h 130"/>
                <a:gd name="T8" fmla="*/ 32 w 150"/>
                <a:gd name="T9" fmla="*/ 104 h 130"/>
                <a:gd name="T10" fmla="*/ 32 w 150"/>
                <a:gd name="T11" fmla="*/ 100 h 130"/>
                <a:gd name="T12" fmla="*/ 32 w 150"/>
                <a:gd name="T13" fmla="*/ 96 h 130"/>
                <a:gd name="T14" fmla="*/ 20 w 150"/>
                <a:gd name="T15" fmla="*/ 97 h 130"/>
                <a:gd name="T16" fmla="*/ 16 w 150"/>
                <a:gd name="T17" fmla="*/ 97 h 130"/>
                <a:gd name="T18" fmla="*/ 8 w 150"/>
                <a:gd name="T19" fmla="*/ 93 h 130"/>
                <a:gd name="T20" fmla="*/ 0 w 150"/>
                <a:gd name="T21" fmla="*/ 97 h 130"/>
                <a:gd name="T22" fmla="*/ 2 w 150"/>
                <a:gd name="T23" fmla="*/ 89 h 130"/>
                <a:gd name="T24" fmla="*/ 8 w 150"/>
                <a:gd name="T25" fmla="*/ 81 h 130"/>
                <a:gd name="T26" fmla="*/ 15 w 150"/>
                <a:gd name="T27" fmla="*/ 81 h 130"/>
                <a:gd name="T28" fmla="*/ 26 w 150"/>
                <a:gd name="T29" fmla="*/ 85 h 130"/>
                <a:gd name="T30" fmla="*/ 42 w 150"/>
                <a:gd name="T31" fmla="*/ 72 h 130"/>
                <a:gd name="T32" fmla="*/ 43 w 150"/>
                <a:gd name="T33" fmla="*/ 72 h 130"/>
                <a:gd name="T34" fmla="*/ 57 w 150"/>
                <a:gd name="T35" fmla="*/ 62 h 130"/>
                <a:gd name="T36" fmla="*/ 59 w 150"/>
                <a:gd name="T37" fmla="*/ 60 h 130"/>
                <a:gd name="T38" fmla="*/ 62 w 150"/>
                <a:gd name="T39" fmla="*/ 59 h 130"/>
                <a:gd name="T40" fmla="*/ 68 w 150"/>
                <a:gd name="T41" fmla="*/ 51 h 130"/>
                <a:gd name="T42" fmla="*/ 72 w 150"/>
                <a:gd name="T43" fmla="*/ 55 h 130"/>
                <a:gd name="T44" fmla="*/ 81 w 150"/>
                <a:gd name="T45" fmla="*/ 50 h 130"/>
                <a:gd name="T46" fmla="*/ 88 w 150"/>
                <a:gd name="T47" fmla="*/ 47 h 130"/>
                <a:gd name="T48" fmla="*/ 89 w 150"/>
                <a:gd name="T49" fmla="*/ 47 h 130"/>
                <a:gd name="T50" fmla="*/ 89 w 150"/>
                <a:gd name="T51" fmla="*/ 46 h 130"/>
                <a:gd name="T52" fmla="*/ 93 w 150"/>
                <a:gd name="T53" fmla="*/ 41 h 130"/>
                <a:gd name="T54" fmla="*/ 110 w 150"/>
                <a:gd name="T55" fmla="*/ 17 h 130"/>
                <a:gd name="T56" fmla="*/ 114 w 150"/>
                <a:gd name="T57" fmla="*/ 11 h 130"/>
                <a:gd name="T58" fmla="*/ 115 w 150"/>
                <a:gd name="T59" fmla="*/ 8 h 130"/>
                <a:gd name="T60" fmla="*/ 138 w 150"/>
                <a:gd name="T61" fmla="*/ 8 h 130"/>
                <a:gd name="T62" fmla="*/ 147 w 150"/>
                <a:gd name="T63" fmla="*/ 0 h 130"/>
                <a:gd name="T64" fmla="*/ 150 w 150"/>
                <a:gd name="T65" fmla="*/ 13 h 130"/>
                <a:gd name="T66" fmla="*/ 138 w 150"/>
                <a:gd name="T67" fmla="*/ 28 h 130"/>
                <a:gd name="T68" fmla="*/ 136 w 150"/>
                <a:gd name="T69" fmla="*/ 32 h 130"/>
                <a:gd name="T70" fmla="*/ 136 w 150"/>
                <a:gd name="T71" fmla="*/ 34 h 130"/>
                <a:gd name="T72" fmla="*/ 133 w 150"/>
                <a:gd name="T73" fmla="*/ 49 h 130"/>
                <a:gd name="T74" fmla="*/ 127 w 150"/>
                <a:gd name="T75" fmla="*/ 64 h 130"/>
                <a:gd name="T76" fmla="*/ 127 w 150"/>
                <a:gd name="T77" fmla="*/ 66 h 130"/>
                <a:gd name="T78" fmla="*/ 123 w 150"/>
                <a:gd name="T79" fmla="*/ 70 h 130"/>
                <a:gd name="T80" fmla="*/ 121 w 150"/>
                <a:gd name="T81" fmla="*/ 74 h 130"/>
                <a:gd name="T82" fmla="*/ 121 w 150"/>
                <a:gd name="T83" fmla="*/ 74 h 130"/>
                <a:gd name="T84" fmla="*/ 102 w 150"/>
                <a:gd name="T85" fmla="*/ 97 h 130"/>
                <a:gd name="T86" fmla="*/ 98 w 150"/>
                <a:gd name="T87" fmla="*/ 101 h 130"/>
                <a:gd name="T88" fmla="*/ 98 w 150"/>
                <a:gd name="T89" fmla="*/ 101 h 130"/>
                <a:gd name="T90" fmla="*/ 84 w 150"/>
                <a:gd name="T91" fmla="*/ 101 h 130"/>
                <a:gd name="T92" fmla="*/ 78 w 150"/>
                <a:gd name="T93" fmla="*/ 97 h 130"/>
                <a:gd name="T94" fmla="*/ 70 w 150"/>
                <a:gd name="T95" fmla="*/ 93 h 130"/>
                <a:gd name="T96" fmla="*/ 67 w 150"/>
                <a:gd name="T97" fmla="*/ 94 h 130"/>
                <a:gd name="T98" fmla="*/ 63 w 150"/>
                <a:gd name="T99" fmla="*/ 96 h 130"/>
                <a:gd name="T100" fmla="*/ 68 w 150"/>
                <a:gd name="T101" fmla="*/ 100 h 130"/>
                <a:gd name="T102" fmla="*/ 59 w 150"/>
                <a:gd name="T103" fmla="*/ 104 h 130"/>
                <a:gd name="T104" fmla="*/ 55 w 150"/>
                <a:gd name="T105" fmla="*/ 106 h 130"/>
                <a:gd name="T106" fmla="*/ 57 w 150"/>
                <a:gd name="T107" fmla="*/ 109 h 130"/>
                <a:gd name="T108" fmla="*/ 59 w 150"/>
                <a:gd name="T109" fmla="*/ 117 h 130"/>
                <a:gd name="T110" fmla="*/ 62 w 150"/>
                <a:gd name="T111" fmla="*/ 121 h 130"/>
                <a:gd name="T112" fmla="*/ 59 w 150"/>
                <a:gd name="T113" fmla="*/ 121 h 130"/>
                <a:gd name="T114" fmla="*/ 57 w 150"/>
                <a:gd name="T115" fmla="*/ 122 h 130"/>
                <a:gd name="T116" fmla="*/ 51 w 150"/>
                <a:gd name="T117" fmla="*/ 130 h 130"/>
                <a:gd name="T118" fmla="*/ 42 w 150"/>
                <a:gd name="T119" fmla="*/ 129 h 130"/>
                <a:gd name="T120" fmla="*/ 41 w 150"/>
                <a:gd name="T121" fmla="*/ 129 h 130"/>
                <a:gd name="T122" fmla="*/ 36 w 150"/>
                <a:gd name="T123" fmla="*/ 125 h 130"/>
                <a:gd name="T124" fmla="*/ 36 w 150"/>
                <a:gd name="T125" fmla="*/ 127 h 1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
                <a:gd name="T190" fmla="*/ 0 h 130"/>
                <a:gd name="T191" fmla="*/ 150 w 150"/>
                <a:gd name="T192" fmla="*/ 130 h 1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 h="130">
                  <a:moveTo>
                    <a:pt x="36" y="127"/>
                  </a:moveTo>
                  <a:lnTo>
                    <a:pt x="33" y="130"/>
                  </a:lnTo>
                  <a:lnTo>
                    <a:pt x="26" y="123"/>
                  </a:lnTo>
                  <a:lnTo>
                    <a:pt x="20" y="117"/>
                  </a:lnTo>
                  <a:lnTo>
                    <a:pt x="32" y="104"/>
                  </a:lnTo>
                  <a:lnTo>
                    <a:pt x="32" y="100"/>
                  </a:lnTo>
                  <a:lnTo>
                    <a:pt x="32" y="96"/>
                  </a:lnTo>
                  <a:lnTo>
                    <a:pt x="20" y="97"/>
                  </a:lnTo>
                  <a:lnTo>
                    <a:pt x="16" y="97"/>
                  </a:lnTo>
                  <a:lnTo>
                    <a:pt x="8" y="93"/>
                  </a:lnTo>
                  <a:lnTo>
                    <a:pt x="0" y="97"/>
                  </a:lnTo>
                  <a:lnTo>
                    <a:pt x="2" y="89"/>
                  </a:lnTo>
                  <a:lnTo>
                    <a:pt x="8" y="81"/>
                  </a:lnTo>
                  <a:lnTo>
                    <a:pt x="15" y="81"/>
                  </a:lnTo>
                  <a:lnTo>
                    <a:pt x="26" y="85"/>
                  </a:lnTo>
                  <a:lnTo>
                    <a:pt x="42" y="72"/>
                  </a:lnTo>
                  <a:lnTo>
                    <a:pt x="43" y="72"/>
                  </a:lnTo>
                  <a:lnTo>
                    <a:pt x="57" y="62"/>
                  </a:lnTo>
                  <a:lnTo>
                    <a:pt x="59" y="60"/>
                  </a:lnTo>
                  <a:lnTo>
                    <a:pt x="62" y="59"/>
                  </a:lnTo>
                  <a:lnTo>
                    <a:pt x="68" y="51"/>
                  </a:lnTo>
                  <a:lnTo>
                    <a:pt x="72" y="55"/>
                  </a:lnTo>
                  <a:lnTo>
                    <a:pt x="81" y="50"/>
                  </a:lnTo>
                  <a:lnTo>
                    <a:pt x="88" y="47"/>
                  </a:lnTo>
                  <a:lnTo>
                    <a:pt x="89" y="47"/>
                  </a:lnTo>
                  <a:lnTo>
                    <a:pt x="89" y="46"/>
                  </a:lnTo>
                  <a:lnTo>
                    <a:pt x="93" y="41"/>
                  </a:lnTo>
                  <a:lnTo>
                    <a:pt x="110" y="17"/>
                  </a:lnTo>
                  <a:lnTo>
                    <a:pt x="114" y="11"/>
                  </a:lnTo>
                  <a:lnTo>
                    <a:pt x="115" y="8"/>
                  </a:lnTo>
                  <a:lnTo>
                    <a:pt x="138" y="8"/>
                  </a:lnTo>
                  <a:lnTo>
                    <a:pt x="147" y="0"/>
                  </a:lnTo>
                  <a:lnTo>
                    <a:pt x="150" y="13"/>
                  </a:lnTo>
                  <a:lnTo>
                    <a:pt x="138" y="28"/>
                  </a:lnTo>
                  <a:lnTo>
                    <a:pt x="136" y="32"/>
                  </a:lnTo>
                  <a:lnTo>
                    <a:pt x="136" y="34"/>
                  </a:lnTo>
                  <a:lnTo>
                    <a:pt x="133" y="49"/>
                  </a:lnTo>
                  <a:lnTo>
                    <a:pt x="127" y="64"/>
                  </a:lnTo>
                  <a:lnTo>
                    <a:pt x="127" y="66"/>
                  </a:lnTo>
                  <a:lnTo>
                    <a:pt x="123" y="70"/>
                  </a:lnTo>
                  <a:lnTo>
                    <a:pt x="121" y="74"/>
                  </a:lnTo>
                  <a:lnTo>
                    <a:pt x="102" y="97"/>
                  </a:lnTo>
                  <a:lnTo>
                    <a:pt x="98" y="101"/>
                  </a:lnTo>
                  <a:lnTo>
                    <a:pt x="84" y="101"/>
                  </a:lnTo>
                  <a:lnTo>
                    <a:pt x="78" y="97"/>
                  </a:lnTo>
                  <a:lnTo>
                    <a:pt x="70" y="93"/>
                  </a:lnTo>
                  <a:lnTo>
                    <a:pt x="67" y="94"/>
                  </a:lnTo>
                  <a:lnTo>
                    <a:pt x="63" y="96"/>
                  </a:lnTo>
                  <a:lnTo>
                    <a:pt x="68" y="100"/>
                  </a:lnTo>
                  <a:lnTo>
                    <a:pt x="59" y="104"/>
                  </a:lnTo>
                  <a:lnTo>
                    <a:pt x="55" y="106"/>
                  </a:lnTo>
                  <a:lnTo>
                    <a:pt x="57" y="109"/>
                  </a:lnTo>
                  <a:lnTo>
                    <a:pt x="59" y="117"/>
                  </a:lnTo>
                  <a:lnTo>
                    <a:pt x="62" y="121"/>
                  </a:lnTo>
                  <a:lnTo>
                    <a:pt x="59" y="121"/>
                  </a:lnTo>
                  <a:lnTo>
                    <a:pt x="57" y="122"/>
                  </a:lnTo>
                  <a:lnTo>
                    <a:pt x="51" y="130"/>
                  </a:lnTo>
                  <a:lnTo>
                    <a:pt x="42" y="129"/>
                  </a:lnTo>
                  <a:lnTo>
                    <a:pt x="41" y="129"/>
                  </a:lnTo>
                  <a:lnTo>
                    <a:pt x="36" y="125"/>
                  </a:lnTo>
                  <a:lnTo>
                    <a:pt x="36" y="12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58" name="Freeform 171"/>
            <p:cNvSpPr>
              <a:spLocks/>
            </p:cNvSpPr>
            <p:nvPr/>
          </p:nvSpPr>
          <p:spPr bwMode="auto">
            <a:xfrm>
              <a:off x="3784060" y="5585743"/>
              <a:ext cx="55239" cy="100392"/>
            </a:xfrm>
            <a:custGeom>
              <a:avLst/>
              <a:gdLst>
                <a:gd name="T0" fmla="*/ 31 w 36"/>
                <a:gd name="T1" fmla="*/ 30 h 63"/>
                <a:gd name="T2" fmla="*/ 36 w 36"/>
                <a:gd name="T3" fmla="*/ 34 h 63"/>
                <a:gd name="T4" fmla="*/ 35 w 36"/>
                <a:gd name="T5" fmla="*/ 38 h 63"/>
                <a:gd name="T6" fmla="*/ 30 w 36"/>
                <a:gd name="T7" fmla="*/ 40 h 63"/>
                <a:gd name="T8" fmla="*/ 25 w 36"/>
                <a:gd name="T9" fmla="*/ 46 h 63"/>
                <a:gd name="T10" fmla="*/ 26 w 36"/>
                <a:gd name="T11" fmla="*/ 50 h 63"/>
                <a:gd name="T12" fmla="*/ 28 w 36"/>
                <a:gd name="T13" fmla="*/ 52 h 63"/>
                <a:gd name="T14" fmla="*/ 32 w 36"/>
                <a:gd name="T15" fmla="*/ 63 h 63"/>
                <a:gd name="T16" fmla="*/ 27 w 36"/>
                <a:gd name="T17" fmla="*/ 61 h 63"/>
                <a:gd name="T18" fmla="*/ 26 w 36"/>
                <a:gd name="T19" fmla="*/ 61 h 63"/>
                <a:gd name="T20" fmla="*/ 26 w 36"/>
                <a:gd name="T21" fmla="*/ 61 h 63"/>
                <a:gd name="T22" fmla="*/ 23 w 36"/>
                <a:gd name="T23" fmla="*/ 60 h 63"/>
                <a:gd name="T24" fmla="*/ 21 w 36"/>
                <a:gd name="T25" fmla="*/ 59 h 63"/>
                <a:gd name="T26" fmla="*/ 21 w 36"/>
                <a:gd name="T27" fmla="*/ 60 h 63"/>
                <a:gd name="T28" fmla="*/ 19 w 36"/>
                <a:gd name="T29" fmla="*/ 61 h 63"/>
                <a:gd name="T30" fmla="*/ 11 w 36"/>
                <a:gd name="T31" fmla="*/ 35 h 63"/>
                <a:gd name="T32" fmla="*/ 0 w 36"/>
                <a:gd name="T33" fmla="*/ 13 h 63"/>
                <a:gd name="T34" fmla="*/ 0 w 36"/>
                <a:gd name="T35" fmla="*/ 13 h 63"/>
                <a:gd name="T36" fmla="*/ 2 w 36"/>
                <a:gd name="T37" fmla="*/ 10 h 63"/>
                <a:gd name="T38" fmla="*/ 4 w 36"/>
                <a:gd name="T39" fmla="*/ 9 h 63"/>
                <a:gd name="T40" fmla="*/ 1 w 36"/>
                <a:gd name="T41" fmla="*/ 6 h 63"/>
                <a:gd name="T42" fmla="*/ 1 w 36"/>
                <a:gd name="T43" fmla="*/ 6 h 63"/>
                <a:gd name="T44" fmla="*/ 0 w 36"/>
                <a:gd name="T45" fmla="*/ 5 h 63"/>
                <a:gd name="T46" fmla="*/ 4 w 36"/>
                <a:gd name="T47" fmla="*/ 5 h 63"/>
                <a:gd name="T48" fmla="*/ 10 w 36"/>
                <a:gd name="T49" fmla="*/ 5 h 63"/>
                <a:gd name="T50" fmla="*/ 14 w 36"/>
                <a:gd name="T51" fmla="*/ 0 h 63"/>
                <a:gd name="T52" fmla="*/ 17 w 36"/>
                <a:gd name="T53" fmla="*/ 4 h 63"/>
                <a:gd name="T54" fmla="*/ 18 w 36"/>
                <a:gd name="T55" fmla="*/ 4 h 63"/>
                <a:gd name="T56" fmla="*/ 18 w 36"/>
                <a:gd name="T57" fmla="*/ 5 h 63"/>
                <a:gd name="T58" fmla="*/ 18 w 36"/>
                <a:gd name="T59" fmla="*/ 6 h 63"/>
                <a:gd name="T60" fmla="*/ 21 w 36"/>
                <a:gd name="T61" fmla="*/ 10 h 63"/>
                <a:gd name="T62" fmla="*/ 23 w 36"/>
                <a:gd name="T63" fmla="*/ 17 h 63"/>
                <a:gd name="T64" fmla="*/ 26 w 36"/>
                <a:gd name="T65" fmla="*/ 26 h 63"/>
                <a:gd name="T66" fmla="*/ 31 w 36"/>
                <a:gd name="T67" fmla="*/ 3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63"/>
                <a:gd name="T104" fmla="*/ 36 w 36"/>
                <a:gd name="T105" fmla="*/ 63 h 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63">
                  <a:moveTo>
                    <a:pt x="31" y="30"/>
                  </a:moveTo>
                  <a:lnTo>
                    <a:pt x="36" y="34"/>
                  </a:lnTo>
                  <a:lnTo>
                    <a:pt x="35" y="38"/>
                  </a:lnTo>
                  <a:lnTo>
                    <a:pt x="30" y="40"/>
                  </a:lnTo>
                  <a:lnTo>
                    <a:pt x="25" y="46"/>
                  </a:lnTo>
                  <a:lnTo>
                    <a:pt x="26" y="50"/>
                  </a:lnTo>
                  <a:lnTo>
                    <a:pt x="28" y="52"/>
                  </a:lnTo>
                  <a:lnTo>
                    <a:pt x="32" y="63"/>
                  </a:lnTo>
                  <a:lnTo>
                    <a:pt x="27" y="61"/>
                  </a:lnTo>
                  <a:lnTo>
                    <a:pt x="26" y="61"/>
                  </a:lnTo>
                  <a:lnTo>
                    <a:pt x="23" y="60"/>
                  </a:lnTo>
                  <a:lnTo>
                    <a:pt x="21" y="59"/>
                  </a:lnTo>
                  <a:lnTo>
                    <a:pt x="21" y="60"/>
                  </a:lnTo>
                  <a:lnTo>
                    <a:pt x="19" y="61"/>
                  </a:lnTo>
                  <a:lnTo>
                    <a:pt x="11" y="35"/>
                  </a:lnTo>
                  <a:lnTo>
                    <a:pt x="0" y="13"/>
                  </a:lnTo>
                  <a:lnTo>
                    <a:pt x="2" y="10"/>
                  </a:lnTo>
                  <a:lnTo>
                    <a:pt x="4" y="9"/>
                  </a:lnTo>
                  <a:lnTo>
                    <a:pt x="1" y="6"/>
                  </a:lnTo>
                  <a:lnTo>
                    <a:pt x="0" y="5"/>
                  </a:lnTo>
                  <a:lnTo>
                    <a:pt x="4" y="5"/>
                  </a:lnTo>
                  <a:lnTo>
                    <a:pt x="10" y="5"/>
                  </a:lnTo>
                  <a:lnTo>
                    <a:pt x="14" y="0"/>
                  </a:lnTo>
                  <a:lnTo>
                    <a:pt x="17" y="4"/>
                  </a:lnTo>
                  <a:lnTo>
                    <a:pt x="18" y="4"/>
                  </a:lnTo>
                  <a:lnTo>
                    <a:pt x="18" y="5"/>
                  </a:lnTo>
                  <a:lnTo>
                    <a:pt x="18" y="6"/>
                  </a:lnTo>
                  <a:lnTo>
                    <a:pt x="21" y="10"/>
                  </a:lnTo>
                  <a:lnTo>
                    <a:pt x="23" y="17"/>
                  </a:lnTo>
                  <a:lnTo>
                    <a:pt x="26" y="26"/>
                  </a:lnTo>
                  <a:lnTo>
                    <a:pt x="31" y="3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59" name="Freeform 172"/>
            <p:cNvSpPr>
              <a:spLocks/>
            </p:cNvSpPr>
            <p:nvPr/>
          </p:nvSpPr>
          <p:spPr bwMode="auto">
            <a:xfrm>
              <a:off x="3778799" y="5550469"/>
              <a:ext cx="81542" cy="84113"/>
            </a:xfrm>
            <a:custGeom>
              <a:avLst/>
              <a:gdLst>
                <a:gd name="T0" fmla="*/ 32 w 51"/>
                <a:gd name="T1" fmla="*/ 4 h 52"/>
                <a:gd name="T2" fmla="*/ 37 w 51"/>
                <a:gd name="T3" fmla="*/ 9 h 52"/>
                <a:gd name="T4" fmla="*/ 38 w 51"/>
                <a:gd name="T5" fmla="*/ 10 h 52"/>
                <a:gd name="T6" fmla="*/ 40 w 51"/>
                <a:gd name="T7" fmla="*/ 11 h 52"/>
                <a:gd name="T8" fmla="*/ 40 w 51"/>
                <a:gd name="T9" fmla="*/ 13 h 52"/>
                <a:gd name="T10" fmla="*/ 45 w 51"/>
                <a:gd name="T11" fmla="*/ 17 h 52"/>
                <a:gd name="T12" fmla="*/ 45 w 51"/>
                <a:gd name="T13" fmla="*/ 18 h 52"/>
                <a:gd name="T14" fmla="*/ 47 w 51"/>
                <a:gd name="T15" fmla="*/ 19 h 52"/>
                <a:gd name="T16" fmla="*/ 47 w 51"/>
                <a:gd name="T17" fmla="*/ 21 h 52"/>
                <a:gd name="T18" fmla="*/ 49 w 51"/>
                <a:gd name="T19" fmla="*/ 22 h 52"/>
                <a:gd name="T20" fmla="*/ 49 w 51"/>
                <a:gd name="T21" fmla="*/ 22 h 52"/>
                <a:gd name="T22" fmla="*/ 50 w 51"/>
                <a:gd name="T23" fmla="*/ 23 h 52"/>
                <a:gd name="T24" fmla="*/ 51 w 51"/>
                <a:gd name="T25" fmla="*/ 24 h 52"/>
                <a:gd name="T26" fmla="*/ 45 w 51"/>
                <a:gd name="T27" fmla="*/ 28 h 52"/>
                <a:gd name="T28" fmla="*/ 40 w 51"/>
                <a:gd name="T29" fmla="*/ 34 h 52"/>
                <a:gd name="T30" fmla="*/ 38 w 51"/>
                <a:gd name="T31" fmla="*/ 39 h 52"/>
                <a:gd name="T32" fmla="*/ 37 w 51"/>
                <a:gd name="T33" fmla="*/ 42 h 52"/>
                <a:gd name="T34" fmla="*/ 34 w 51"/>
                <a:gd name="T35" fmla="*/ 48 h 52"/>
                <a:gd name="T36" fmla="*/ 33 w 51"/>
                <a:gd name="T37" fmla="*/ 52 h 52"/>
                <a:gd name="T38" fmla="*/ 28 w 51"/>
                <a:gd name="T39" fmla="*/ 48 h 52"/>
                <a:gd name="T40" fmla="*/ 25 w 51"/>
                <a:gd name="T41" fmla="*/ 39 h 52"/>
                <a:gd name="T42" fmla="*/ 23 w 51"/>
                <a:gd name="T43" fmla="*/ 32 h 52"/>
                <a:gd name="T44" fmla="*/ 20 w 51"/>
                <a:gd name="T45" fmla="*/ 28 h 52"/>
                <a:gd name="T46" fmla="*/ 20 w 51"/>
                <a:gd name="T47" fmla="*/ 27 h 52"/>
                <a:gd name="T48" fmla="*/ 20 w 51"/>
                <a:gd name="T49" fmla="*/ 26 h 52"/>
                <a:gd name="T50" fmla="*/ 19 w 51"/>
                <a:gd name="T51" fmla="*/ 26 h 52"/>
                <a:gd name="T52" fmla="*/ 16 w 51"/>
                <a:gd name="T53" fmla="*/ 22 h 52"/>
                <a:gd name="T54" fmla="*/ 11 w 51"/>
                <a:gd name="T55" fmla="*/ 22 h 52"/>
                <a:gd name="T56" fmla="*/ 7 w 51"/>
                <a:gd name="T57" fmla="*/ 18 h 52"/>
                <a:gd name="T58" fmla="*/ 6 w 51"/>
                <a:gd name="T59" fmla="*/ 17 h 52"/>
                <a:gd name="T60" fmla="*/ 2 w 51"/>
                <a:gd name="T61" fmla="*/ 13 h 52"/>
                <a:gd name="T62" fmla="*/ 2 w 51"/>
                <a:gd name="T63" fmla="*/ 13 h 52"/>
                <a:gd name="T64" fmla="*/ 0 w 51"/>
                <a:gd name="T65" fmla="*/ 10 h 52"/>
                <a:gd name="T66" fmla="*/ 3 w 51"/>
                <a:gd name="T67" fmla="*/ 6 h 52"/>
                <a:gd name="T68" fmla="*/ 3 w 51"/>
                <a:gd name="T69" fmla="*/ 5 h 52"/>
                <a:gd name="T70" fmla="*/ 7 w 51"/>
                <a:gd name="T71" fmla="*/ 4 h 52"/>
                <a:gd name="T72" fmla="*/ 8 w 51"/>
                <a:gd name="T73" fmla="*/ 4 h 52"/>
                <a:gd name="T74" fmla="*/ 12 w 51"/>
                <a:gd name="T75" fmla="*/ 4 h 52"/>
                <a:gd name="T76" fmla="*/ 13 w 51"/>
                <a:gd name="T77" fmla="*/ 4 h 52"/>
                <a:gd name="T78" fmla="*/ 19 w 51"/>
                <a:gd name="T79" fmla="*/ 4 h 52"/>
                <a:gd name="T80" fmla="*/ 21 w 51"/>
                <a:gd name="T81" fmla="*/ 4 h 52"/>
                <a:gd name="T82" fmla="*/ 24 w 51"/>
                <a:gd name="T83" fmla="*/ 6 h 52"/>
                <a:gd name="T84" fmla="*/ 25 w 51"/>
                <a:gd name="T85" fmla="*/ 2 h 52"/>
                <a:gd name="T86" fmla="*/ 28 w 51"/>
                <a:gd name="T87" fmla="*/ 0 h 52"/>
                <a:gd name="T88" fmla="*/ 28 w 51"/>
                <a:gd name="T89" fmla="*/ 0 h 52"/>
                <a:gd name="T90" fmla="*/ 32 w 51"/>
                <a:gd name="T91" fmla="*/ 4 h 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
                <a:gd name="T139" fmla="*/ 0 h 52"/>
                <a:gd name="T140" fmla="*/ 51 w 51"/>
                <a:gd name="T141" fmla="*/ 52 h 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 h="52">
                  <a:moveTo>
                    <a:pt x="32" y="4"/>
                  </a:moveTo>
                  <a:lnTo>
                    <a:pt x="37" y="9"/>
                  </a:lnTo>
                  <a:lnTo>
                    <a:pt x="38" y="10"/>
                  </a:lnTo>
                  <a:lnTo>
                    <a:pt x="40" y="11"/>
                  </a:lnTo>
                  <a:lnTo>
                    <a:pt x="40" y="13"/>
                  </a:lnTo>
                  <a:lnTo>
                    <a:pt x="45" y="17"/>
                  </a:lnTo>
                  <a:lnTo>
                    <a:pt x="45" y="18"/>
                  </a:lnTo>
                  <a:lnTo>
                    <a:pt x="47" y="19"/>
                  </a:lnTo>
                  <a:lnTo>
                    <a:pt x="47" y="21"/>
                  </a:lnTo>
                  <a:lnTo>
                    <a:pt x="49" y="22"/>
                  </a:lnTo>
                  <a:lnTo>
                    <a:pt x="50" y="23"/>
                  </a:lnTo>
                  <a:lnTo>
                    <a:pt x="51" y="24"/>
                  </a:lnTo>
                  <a:lnTo>
                    <a:pt x="45" y="28"/>
                  </a:lnTo>
                  <a:lnTo>
                    <a:pt x="40" y="34"/>
                  </a:lnTo>
                  <a:lnTo>
                    <a:pt x="38" y="39"/>
                  </a:lnTo>
                  <a:lnTo>
                    <a:pt x="37" y="42"/>
                  </a:lnTo>
                  <a:lnTo>
                    <a:pt x="34" y="48"/>
                  </a:lnTo>
                  <a:lnTo>
                    <a:pt x="33" y="52"/>
                  </a:lnTo>
                  <a:lnTo>
                    <a:pt x="28" y="48"/>
                  </a:lnTo>
                  <a:lnTo>
                    <a:pt x="25" y="39"/>
                  </a:lnTo>
                  <a:lnTo>
                    <a:pt x="23" y="32"/>
                  </a:lnTo>
                  <a:lnTo>
                    <a:pt x="20" y="28"/>
                  </a:lnTo>
                  <a:lnTo>
                    <a:pt x="20" y="27"/>
                  </a:lnTo>
                  <a:lnTo>
                    <a:pt x="20" y="26"/>
                  </a:lnTo>
                  <a:lnTo>
                    <a:pt x="19" y="26"/>
                  </a:lnTo>
                  <a:lnTo>
                    <a:pt x="16" y="22"/>
                  </a:lnTo>
                  <a:lnTo>
                    <a:pt x="11" y="22"/>
                  </a:lnTo>
                  <a:lnTo>
                    <a:pt x="7" y="18"/>
                  </a:lnTo>
                  <a:lnTo>
                    <a:pt x="6" y="17"/>
                  </a:lnTo>
                  <a:lnTo>
                    <a:pt x="2" y="13"/>
                  </a:lnTo>
                  <a:lnTo>
                    <a:pt x="0" y="10"/>
                  </a:lnTo>
                  <a:lnTo>
                    <a:pt x="3" y="6"/>
                  </a:lnTo>
                  <a:lnTo>
                    <a:pt x="3" y="5"/>
                  </a:lnTo>
                  <a:lnTo>
                    <a:pt x="7" y="4"/>
                  </a:lnTo>
                  <a:lnTo>
                    <a:pt x="8" y="4"/>
                  </a:lnTo>
                  <a:lnTo>
                    <a:pt x="12" y="4"/>
                  </a:lnTo>
                  <a:lnTo>
                    <a:pt x="13" y="4"/>
                  </a:lnTo>
                  <a:lnTo>
                    <a:pt x="19" y="4"/>
                  </a:lnTo>
                  <a:lnTo>
                    <a:pt x="21" y="4"/>
                  </a:lnTo>
                  <a:lnTo>
                    <a:pt x="24" y="6"/>
                  </a:lnTo>
                  <a:lnTo>
                    <a:pt x="25" y="2"/>
                  </a:lnTo>
                  <a:lnTo>
                    <a:pt x="28" y="0"/>
                  </a:lnTo>
                  <a:lnTo>
                    <a:pt x="32" y="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60" name="Freeform 173"/>
            <p:cNvSpPr>
              <a:spLocks/>
            </p:cNvSpPr>
            <p:nvPr/>
          </p:nvSpPr>
          <p:spPr bwMode="auto">
            <a:xfrm>
              <a:off x="3799842" y="5680708"/>
              <a:ext cx="65760" cy="81399"/>
            </a:xfrm>
            <a:custGeom>
              <a:avLst/>
              <a:gdLst>
                <a:gd name="T0" fmla="*/ 22 w 42"/>
                <a:gd name="T1" fmla="*/ 4 h 52"/>
                <a:gd name="T2" fmla="*/ 25 w 42"/>
                <a:gd name="T3" fmla="*/ 19 h 52"/>
                <a:gd name="T4" fmla="*/ 28 w 42"/>
                <a:gd name="T5" fmla="*/ 21 h 52"/>
                <a:gd name="T6" fmla="*/ 29 w 42"/>
                <a:gd name="T7" fmla="*/ 23 h 52"/>
                <a:gd name="T8" fmla="*/ 39 w 42"/>
                <a:gd name="T9" fmla="*/ 31 h 52"/>
                <a:gd name="T10" fmla="*/ 42 w 42"/>
                <a:gd name="T11" fmla="*/ 40 h 52"/>
                <a:gd name="T12" fmla="*/ 39 w 42"/>
                <a:gd name="T13" fmla="*/ 40 h 52"/>
                <a:gd name="T14" fmla="*/ 39 w 42"/>
                <a:gd name="T15" fmla="*/ 40 h 52"/>
                <a:gd name="T16" fmla="*/ 38 w 42"/>
                <a:gd name="T17" fmla="*/ 47 h 52"/>
                <a:gd name="T18" fmla="*/ 34 w 42"/>
                <a:gd name="T19" fmla="*/ 46 h 52"/>
                <a:gd name="T20" fmla="*/ 28 w 42"/>
                <a:gd name="T21" fmla="*/ 44 h 52"/>
                <a:gd name="T22" fmla="*/ 28 w 42"/>
                <a:gd name="T23" fmla="*/ 48 h 52"/>
                <a:gd name="T24" fmla="*/ 25 w 42"/>
                <a:gd name="T25" fmla="*/ 47 h 52"/>
                <a:gd name="T26" fmla="*/ 18 w 42"/>
                <a:gd name="T27" fmla="*/ 51 h 52"/>
                <a:gd name="T28" fmla="*/ 16 w 42"/>
                <a:gd name="T29" fmla="*/ 52 h 52"/>
                <a:gd name="T30" fmla="*/ 16 w 42"/>
                <a:gd name="T31" fmla="*/ 52 h 52"/>
                <a:gd name="T32" fmla="*/ 15 w 42"/>
                <a:gd name="T33" fmla="*/ 51 h 52"/>
                <a:gd name="T34" fmla="*/ 11 w 42"/>
                <a:gd name="T35" fmla="*/ 47 h 52"/>
                <a:gd name="T36" fmla="*/ 13 w 42"/>
                <a:gd name="T37" fmla="*/ 46 h 52"/>
                <a:gd name="T38" fmla="*/ 13 w 42"/>
                <a:gd name="T39" fmla="*/ 44 h 52"/>
                <a:gd name="T40" fmla="*/ 8 w 42"/>
                <a:gd name="T41" fmla="*/ 44 h 52"/>
                <a:gd name="T42" fmla="*/ 4 w 42"/>
                <a:gd name="T43" fmla="*/ 36 h 52"/>
                <a:gd name="T44" fmla="*/ 3 w 42"/>
                <a:gd name="T45" fmla="*/ 34 h 52"/>
                <a:gd name="T46" fmla="*/ 0 w 42"/>
                <a:gd name="T47" fmla="*/ 30 h 52"/>
                <a:gd name="T48" fmla="*/ 0 w 42"/>
                <a:gd name="T49" fmla="*/ 30 h 52"/>
                <a:gd name="T50" fmla="*/ 4 w 42"/>
                <a:gd name="T51" fmla="*/ 29 h 52"/>
                <a:gd name="T52" fmla="*/ 8 w 42"/>
                <a:gd name="T53" fmla="*/ 27 h 52"/>
                <a:gd name="T54" fmla="*/ 7 w 42"/>
                <a:gd name="T55" fmla="*/ 22 h 52"/>
                <a:gd name="T56" fmla="*/ 9 w 42"/>
                <a:gd name="T57" fmla="*/ 2 h 52"/>
                <a:gd name="T58" fmla="*/ 11 w 42"/>
                <a:gd name="T59" fmla="*/ 1 h 52"/>
                <a:gd name="T60" fmla="*/ 11 w 42"/>
                <a:gd name="T61" fmla="*/ 0 h 52"/>
                <a:gd name="T62" fmla="*/ 13 w 42"/>
                <a:gd name="T63" fmla="*/ 1 h 52"/>
                <a:gd name="T64" fmla="*/ 16 w 42"/>
                <a:gd name="T65" fmla="*/ 2 h 52"/>
                <a:gd name="T66" fmla="*/ 16 w 42"/>
                <a:gd name="T67" fmla="*/ 2 h 52"/>
                <a:gd name="T68" fmla="*/ 17 w 42"/>
                <a:gd name="T69" fmla="*/ 2 h 52"/>
                <a:gd name="T70" fmla="*/ 22 w 42"/>
                <a:gd name="T71" fmla="*/ 4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52"/>
                <a:gd name="T110" fmla="*/ 42 w 42"/>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52">
                  <a:moveTo>
                    <a:pt x="22" y="4"/>
                  </a:moveTo>
                  <a:lnTo>
                    <a:pt x="25" y="19"/>
                  </a:lnTo>
                  <a:lnTo>
                    <a:pt x="28" y="21"/>
                  </a:lnTo>
                  <a:lnTo>
                    <a:pt x="29" y="23"/>
                  </a:lnTo>
                  <a:lnTo>
                    <a:pt x="39" y="31"/>
                  </a:lnTo>
                  <a:lnTo>
                    <a:pt x="42" y="40"/>
                  </a:lnTo>
                  <a:lnTo>
                    <a:pt x="39" y="40"/>
                  </a:lnTo>
                  <a:lnTo>
                    <a:pt x="38" y="47"/>
                  </a:lnTo>
                  <a:lnTo>
                    <a:pt x="34" y="46"/>
                  </a:lnTo>
                  <a:lnTo>
                    <a:pt x="28" y="44"/>
                  </a:lnTo>
                  <a:lnTo>
                    <a:pt x="28" y="48"/>
                  </a:lnTo>
                  <a:lnTo>
                    <a:pt x="25" y="47"/>
                  </a:lnTo>
                  <a:lnTo>
                    <a:pt x="18" y="51"/>
                  </a:lnTo>
                  <a:lnTo>
                    <a:pt x="16" y="52"/>
                  </a:lnTo>
                  <a:lnTo>
                    <a:pt x="15" y="51"/>
                  </a:lnTo>
                  <a:lnTo>
                    <a:pt x="11" y="47"/>
                  </a:lnTo>
                  <a:lnTo>
                    <a:pt x="13" y="46"/>
                  </a:lnTo>
                  <a:lnTo>
                    <a:pt x="13" y="44"/>
                  </a:lnTo>
                  <a:lnTo>
                    <a:pt x="8" y="44"/>
                  </a:lnTo>
                  <a:lnTo>
                    <a:pt x="4" y="36"/>
                  </a:lnTo>
                  <a:lnTo>
                    <a:pt x="3" y="34"/>
                  </a:lnTo>
                  <a:lnTo>
                    <a:pt x="0" y="30"/>
                  </a:lnTo>
                  <a:lnTo>
                    <a:pt x="4" y="29"/>
                  </a:lnTo>
                  <a:lnTo>
                    <a:pt x="8" y="27"/>
                  </a:lnTo>
                  <a:lnTo>
                    <a:pt x="7" y="22"/>
                  </a:lnTo>
                  <a:lnTo>
                    <a:pt x="9" y="2"/>
                  </a:lnTo>
                  <a:lnTo>
                    <a:pt x="11" y="1"/>
                  </a:lnTo>
                  <a:lnTo>
                    <a:pt x="11" y="0"/>
                  </a:lnTo>
                  <a:lnTo>
                    <a:pt x="13" y="1"/>
                  </a:lnTo>
                  <a:lnTo>
                    <a:pt x="16" y="2"/>
                  </a:lnTo>
                  <a:lnTo>
                    <a:pt x="17" y="2"/>
                  </a:lnTo>
                  <a:lnTo>
                    <a:pt x="22" y="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61" name="Freeform 174"/>
            <p:cNvSpPr>
              <a:spLocks/>
            </p:cNvSpPr>
            <p:nvPr/>
          </p:nvSpPr>
          <p:spPr bwMode="auto">
            <a:xfrm>
              <a:off x="3623608" y="5135334"/>
              <a:ext cx="113105" cy="141092"/>
            </a:xfrm>
            <a:custGeom>
              <a:avLst/>
              <a:gdLst>
                <a:gd name="T0" fmla="*/ 40 w 72"/>
                <a:gd name="T1" fmla="*/ 2 h 89"/>
                <a:gd name="T2" fmla="*/ 63 w 72"/>
                <a:gd name="T3" fmla="*/ 23 h 89"/>
                <a:gd name="T4" fmla="*/ 65 w 72"/>
                <a:gd name="T5" fmla="*/ 31 h 89"/>
                <a:gd name="T6" fmla="*/ 71 w 72"/>
                <a:gd name="T7" fmla="*/ 47 h 89"/>
                <a:gd name="T8" fmla="*/ 65 w 72"/>
                <a:gd name="T9" fmla="*/ 59 h 89"/>
                <a:gd name="T10" fmla="*/ 72 w 72"/>
                <a:gd name="T11" fmla="*/ 73 h 89"/>
                <a:gd name="T12" fmla="*/ 69 w 72"/>
                <a:gd name="T13" fmla="*/ 74 h 89"/>
                <a:gd name="T14" fmla="*/ 68 w 72"/>
                <a:gd name="T15" fmla="*/ 76 h 89"/>
                <a:gd name="T16" fmla="*/ 67 w 72"/>
                <a:gd name="T17" fmla="*/ 77 h 89"/>
                <a:gd name="T18" fmla="*/ 65 w 72"/>
                <a:gd name="T19" fmla="*/ 78 h 89"/>
                <a:gd name="T20" fmla="*/ 65 w 72"/>
                <a:gd name="T21" fmla="*/ 78 h 89"/>
                <a:gd name="T22" fmla="*/ 57 w 72"/>
                <a:gd name="T23" fmla="*/ 77 h 89"/>
                <a:gd name="T24" fmla="*/ 56 w 72"/>
                <a:gd name="T25" fmla="*/ 77 h 89"/>
                <a:gd name="T26" fmla="*/ 55 w 72"/>
                <a:gd name="T27" fmla="*/ 77 h 89"/>
                <a:gd name="T28" fmla="*/ 55 w 72"/>
                <a:gd name="T29" fmla="*/ 78 h 89"/>
                <a:gd name="T30" fmla="*/ 40 w 72"/>
                <a:gd name="T31" fmla="*/ 85 h 89"/>
                <a:gd name="T32" fmla="*/ 40 w 72"/>
                <a:gd name="T33" fmla="*/ 89 h 89"/>
                <a:gd name="T34" fmla="*/ 25 w 72"/>
                <a:gd name="T35" fmla="*/ 70 h 89"/>
                <a:gd name="T36" fmla="*/ 25 w 72"/>
                <a:gd name="T37" fmla="*/ 67 h 89"/>
                <a:gd name="T38" fmla="*/ 22 w 72"/>
                <a:gd name="T39" fmla="*/ 59 h 89"/>
                <a:gd name="T40" fmla="*/ 25 w 72"/>
                <a:gd name="T41" fmla="*/ 52 h 89"/>
                <a:gd name="T42" fmla="*/ 19 w 72"/>
                <a:gd name="T43" fmla="*/ 47 h 89"/>
                <a:gd name="T44" fmla="*/ 18 w 72"/>
                <a:gd name="T45" fmla="*/ 46 h 89"/>
                <a:gd name="T46" fmla="*/ 16 w 72"/>
                <a:gd name="T47" fmla="*/ 43 h 89"/>
                <a:gd name="T48" fmla="*/ 9 w 72"/>
                <a:gd name="T49" fmla="*/ 43 h 89"/>
                <a:gd name="T50" fmla="*/ 8 w 72"/>
                <a:gd name="T51" fmla="*/ 40 h 89"/>
                <a:gd name="T52" fmla="*/ 0 w 72"/>
                <a:gd name="T53" fmla="*/ 23 h 89"/>
                <a:gd name="T54" fmla="*/ 10 w 72"/>
                <a:gd name="T55" fmla="*/ 2 h 89"/>
                <a:gd name="T56" fmla="*/ 18 w 72"/>
                <a:gd name="T57" fmla="*/ 0 h 89"/>
                <a:gd name="T58" fmla="*/ 25 w 72"/>
                <a:gd name="T59" fmla="*/ 2 h 89"/>
                <a:gd name="T60" fmla="*/ 30 w 72"/>
                <a:gd name="T61" fmla="*/ 5 h 89"/>
                <a:gd name="T62" fmla="*/ 35 w 72"/>
                <a:gd name="T63" fmla="*/ 4 h 89"/>
                <a:gd name="T64" fmla="*/ 36 w 72"/>
                <a:gd name="T65" fmla="*/ 4 h 89"/>
                <a:gd name="T66" fmla="*/ 40 w 72"/>
                <a:gd name="T67" fmla="*/ 2 h 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89"/>
                <a:gd name="T104" fmla="*/ 72 w 72"/>
                <a:gd name="T105" fmla="*/ 89 h 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89">
                  <a:moveTo>
                    <a:pt x="40" y="2"/>
                  </a:moveTo>
                  <a:lnTo>
                    <a:pt x="63" y="23"/>
                  </a:lnTo>
                  <a:lnTo>
                    <a:pt x="65" y="31"/>
                  </a:lnTo>
                  <a:lnTo>
                    <a:pt x="71" y="47"/>
                  </a:lnTo>
                  <a:lnTo>
                    <a:pt x="65" y="59"/>
                  </a:lnTo>
                  <a:lnTo>
                    <a:pt x="72" y="73"/>
                  </a:lnTo>
                  <a:lnTo>
                    <a:pt x="69" y="74"/>
                  </a:lnTo>
                  <a:lnTo>
                    <a:pt x="68" y="76"/>
                  </a:lnTo>
                  <a:lnTo>
                    <a:pt x="67" y="77"/>
                  </a:lnTo>
                  <a:lnTo>
                    <a:pt x="65" y="78"/>
                  </a:lnTo>
                  <a:lnTo>
                    <a:pt x="57" y="77"/>
                  </a:lnTo>
                  <a:lnTo>
                    <a:pt x="56" y="77"/>
                  </a:lnTo>
                  <a:lnTo>
                    <a:pt x="55" y="77"/>
                  </a:lnTo>
                  <a:lnTo>
                    <a:pt x="55" y="78"/>
                  </a:lnTo>
                  <a:lnTo>
                    <a:pt x="40" y="85"/>
                  </a:lnTo>
                  <a:lnTo>
                    <a:pt x="40" y="89"/>
                  </a:lnTo>
                  <a:lnTo>
                    <a:pt x="25" y="70"/>
                  </a:lnTo>
                  <a:lnTo>
                    <a:pt x="25" y="67"/>
                  </a:lnTo>
                  <a:lnTo>
                    <a:pt x="22" y="59"/>
                  </a:lnTo>
                  <a:lnTo>
                    <a:pt x="25" y="52"/>
                  </a:lnTo>
                  <a:lnTo>
                    <a:pt x="19" y="47"/>
                  </a:lnTo>
                  <a:lnTo>
                    <a:pt x="18" y="46"/>
                  </a:lnTo>
                  <a:lnTo>
                    <a:pt x="16" y="43"/>
                  </a:lnTo>
                  <a:lnTo>
                    <a:pt x="9" y="43"/>
                  </a:lnTo>
                  <a:lnTo>
                    <a:pt x="8" y="40"/>
                  </a:lnTo>
                  <a:lnTo>
                    <a:pt x="0" y="23"/>
                  </a:lnTo>
                  <a:lnTo>
                    <a:pt x="10" y="2"/>
                  </a:lnTo>
                  <a:lnTo>
                    <a:pt x="18" y="0"/>
                  </a:lnTo>
                  <a:lnTo>
                    <a:pt x="25" y="2"/>
                  </a:lnTo>
                  <a:lnTo>
                    <a:pt x="30" y="5"/>
                  </a:lnTo>
                  <a:lnTo>
                    <a:pt x="35" y="4"/>
                  </a:lnTo>
                  <a:lnTo>
                    <a:pt x="36" y="4"/>
                  </a:lnTo>
                  <a:lnTo>
                    <a:pt x="40" y="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62" name="Freeform 175"/>
            <p:cNvSpPr>
              <a:spLocks/>
            </p:cNvSpPr>
            <p:nvPr/>
          </p:nvSpPr>
          <p:spPr bwMode="auto">
            <a:xfrm>
              <a:off x="3731453" y="4484140"/>
              <a:ext cx="228843" cy="200785"/>
            </a:xfrm>
            <a:custGeom>
              <a:avLst/>
              <a:gdLst>
                <a:gd name="T0" fmla="*/ 141 w 145"/>
                <a:gd name="T1" fmla="*/ 123 h 126"/>
                <a:gd name="T2" fmla="*/ 137 w 145"/>
                <a:gd name="T3" fmla="*/ 126 h 126"/>
                <a:gd name="T4" fmla="*/ 122 w 145"/>
                <a:gd name="T5" fmla="*/ 126 h 126"/>
                <a:gd name="T6" fmla="*/ 115 w 145"/>
                <a:gd name="T7" fmla="*/ 120 h 126"/>
                <a:gd name="T8" fmla="*/ 103 w 145"/>
                <a:gd name="T9" fmla="*/ 120 h 126"/>
                <a:gd name="T10" fmla="*/ 86 w 145"/>
                <a:gd name="T11" fmla="*/ 109 h 126"/>
                <a:gd name="T12" fmla="*/ 81 w 145"/>
                <a:gd name="T13" fmla="*/ 107 h 126"/>
                <a:gd name="T14" fmla="*/ 72 w 145"/>
                <a:gd name="T15" fmla="*/ 106 h 126"/>
                <a:gd name="T16" fmla="*/ 63 w 145"/>
                <a:gd name="T17" fmla="*/ 102 h 126"/>
                <a:gd name="T18" fmla="*/ 60 w 145"/>
                <a:gd name="T19" fmla="*/ 79 h 126"/>
                <a:gd name="T20" fmla="*/ 59 w 145"/>
                <a:gd name="T21" fmla="*/ 69 h 126"/>
                <a:gd name="T22" fmla="*/ 54 w 145"/>
                <a:gd name="T23" fmla="*/ 68 h 126"/>
                <a:gd name="T24" fmla="*/ 50 w 145"/>
                <a:gd name="T25" fmla="*/ 68 h 126"/>
                <a:gd name="T26" fmla="*/ 47 w 145"/>
                <a:gd name="T27" fmla="*/ 69 h 126"/>
                <a:gd name="T28" fmla="*/ 46 w 145"/>
                <a:gd name="T29" fmla="*/ 69 h 126"/>
                <a:gd name="T30" fmla="*/ 44 w 145"/>
                <a:gd name="T31" fmla="*/ 68 h 126"/>
                <a:gd name="T32" fmla="*/ 26 w 145"/>
                <a:gd name="T33" fmla="*/ 52 h 126"/>
                <a:gd name="T34" fmla="*/ 20 w 145"/>
                <a:gd name="T35" fmla="*/ 43 h 126"/>
                <a:gd name="T36" fmla="*/ 0 w 145"/>
                <a:gd name="T37" fmla="*/ 22 h 126"/>
                <a:gd name="T38" fmla="*/ 4 w 145"/>
                <a:gd name="T39" fmla="*/ 18 h 126"/>
                <a:gd name="T40" fmla="*/ 9 w 145"/>
                <a:gd name="T41" fmla="*/ 13 h 126"/>
                <a:gd name="T42" fmla="*/ 31 w 145"/>
                <a:gd name="T43" fmla="*/ 0 h 126"/>
                <a:gd name="T44" fmla="*/ 56 w 145"/>
                <a:gd name="T45" fmla="*/ 26 h 126"/>
                <a:gd name="T46" fmla="*/ 60 w 145"/>
                <a:gd name="T47" fmla="*/ 34 h 126"/>
                <a:gd name="T48" fmla="*/ 65 w 145"/>
                <a:gd name="T49" fmla="*/ 31 h 126"/>
                <a:gd name="T50" fmla="*/ 68 w 145"/>
                <a:gd name="T51" fmla="*/ 35 h 126"/>
                <a:gd name="T52" fmla="*/ 76 w 145"/>
                <a:gd name="T53" fmla="*/ 39 h 126"/>
                <a:gd name="T54" fmla="*/ 76 w 145"/>
                <a:gd name="T55" fmla="*/ 45 h 126"/>
                <a:gd name="T56" fmla="*/ 77 w 145"/>
                <a:gd name="T57" fmla="*/ 47 h 126"/>
                <a:gd name="T58" fmla="*/ 85 w 145"/>
                <a:gd name="T59" fmla="*/ 50 h 126"/>
                <a:gd name="T60" fmla="*/ 97 w 145"/>
                <a:gd name="T61" fmla="*/ 48 h 126"/>
                <a:gd name="T62" fmla="*/ 103 w 145"/>
                <a:gd name="T63" fmla="*/ 71 h 126"/>
                <a:gd name="T64" fmla="*/ 111 w 145"/>
                <a:gd name="T65" fmla="*/ 80 h 126"/>
                <a:gd name="T66" fmla="*/ 122 w 145"/>
                <a:gd name="T67" fmla="*/ 88 h 126"/>
                <a:gd name="T68" fmla="*/ 128 w 145"/>
                <a:gd name="T69" fmla="*/ 102 h 1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
                <a:gd name="T106" fmla="*/ 0 h 126"/>
                <a:gd name="T107" fmla="*/ 145 w 145"/>
                <a:gd name="T108" fmla="*/ 126 h 1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 h="126">
                  <a:moveTo>
                    <a:pt x="145" y="118"/>
                  </a:moveTo>
                  <a:lnTo>
                    <a:pt x="141" y="123"/>
                  </a:lnTo>
                  <a:lnTo>
                    <a:pt x="141" y="124"/>
                  </a:lnTo>
                  <a:lnTo>
                    <a:pt x="137" y="126"/>
                  </a:lnTo>
                  <a:lnTo>
                    <a:pt x="128" y="126"/>
                  </a:lnTo>
                  <a:lnTo>
                    <a:pt x="122" y="126"/>
                  </a:lnTo>
                  <a:lnTo>
                    <a:pt x="118" y="120"/>
                  </a:lnTo>
                  <a:lnTo>
                    <a:pt x="115" y="120"/>
                  </a:lnTo>
                  <a:lnTo>
                    <a:pt x="109" y="120"/>
                  </a:lnTo>
                  <a:lnTo>
                    <a:pt x="103" y="120"/>
                  </a:lnTo>
                  <a:lnTo>
                    <a:pt x="99" y="113"/>
                  </a:lnTo>
                  <a:lnTo>
                    <a:pt x="86" y="109"/>
                  </a:lnTo>
                  <a:lnTo>
                    <a:pt x="85" y="106"/>
                  </a:lnTo>
                  <a:lnTo>
                    <a:pt x="81" y="107"/>
                  </a:lnTo>
                  <a:lnTo>
                    <a:pt x="75" y="110"/>
                  </a:lnTo>
                  <a:lnTo>
                    <a:pt x="72" y="106"/>
                  </a:lnTo>
                  <a:lnTo>
                    <a:pt x="65" y="105"/>
                  </a:lnTo>
                  <a:lnTo>
                    <a:pt x="63" y="102"/>
                  </a:lnTo>
                  <a:lnTo>
                    <a:pt x="61" y="88"/>
                  </a:lnTo>
                  <a:lnTo>
                    <a:pt x="60" y="79"/>
                  </a:lnTo>
                  <a:lnTo>
                    <a:pt x="60" y="76"/>
                  </a:lnTo>
                  <a:lnTo>
                    <a:pt x="59" y="69"/>
                  </a:lnTo>
                  <a:lnTo>
                    <a:pt x="55" y="68"/>
                  </a:lnTo>
                  <a:lnTo>
                    <a:pt x="54" y="68"/>
                  </a:lnTo>
                  <a:lnTo>
                    <a:pt x="52" y="68"/>
                  </a:lnTo>
                  <a:lnTo>
                    <a:pt x="50" y="68"/>
                  </a:lnTo>
                  <a:lnTo>
                    <a:pt x="47" y="69"/>
                  </a:lnTo>
                  <a:lnTo>
                    <a:pt x="46" y="71"/>
                  </a:lnTo>
                  <a:lnTo>
                    <a:pt x="46" y="69"/>
                  </a:lnTo>
                  <a:lnTo>
                    <a:pt x="46" y="68"/>
                  </a:lnTo>
                  <a:lnTo>
                    <a:pt x="44" y="68"/>
                  </a:lnTo>
                  <a:lnTo>
                    <a:pt x="26" y="52"/>
                  </a:lnTo>
                  <a:lnTo>
                    <a:pt x="21" y="50"/>
                  </a:lnTo>
                  <a:lnTo>
                    <a:pt x="20" y="43"/>
                  </a:lnTo>
                  <a:lnTo>
                    <a:pt x="8" y="30"/>
                  </a:lnTo>
                  <a:lnTo>
                    <a:pt x="0" y="22"/>
                  </a:lnTo>
                  <a:lnTo>
                    <a:pt x="1" y="22"/>
                  </a:lnTo>
                  <a:lnTo>
                    <a:pt x="4" y="18"/>
                  </a:lnTo>
                  <a:lnTo>
                    <a:pt x="8" y="13"/>
                  </a:lnTo>
                  <a:lnTo>
                    <a:pt x="9" y="13"/>
                  </a:lnTo>
                  <a:lnTo>
                    <a:pt x="23" y="12"/>
                  </a:lnTo>
                  <a:lnTo>
                    <a:pt x="31" y="0"/>
                  </a:lnTo>
                  <a:lnTo>
                    <a:pt x="54" y="21"/>
                  </a:lnTo>
                  <a:lnTo>
                    <a:pt x="56" y="26"/>
                  </a:lnTo>
                  <a:lnTo>
                    <a:pt x="59" y="31"/>
                  </a:lnTo>
                  <a:lnTo>
                    <a:pt x="60" y="34"/>
                  </a:lnTo>
                  <a:lnTo>
                    <a:pt x="61" y="31"/>
                  </a:lnTo>
                  <a:lnTo>
                    <a:pt x="65" y="31"/>
                  </a:lnTo>
                  <a:lnTo>
                    <a:pt x="67" y="34"/>
                  </a:lnTo>
                  <a:lnTo>
                    <a:pt x="68" y="35"/>
                  </a:lnTo>
                  <a:lnTo>
                    <a:pt x="71" y="39"/>
                  </a:lnTo>
                  <a:lnTo>
                    <a:pt x="76" y="39"/>
                  </a:lnTo>
                  <a:lnTo>
                    <a:pt x="76" y="41"/>
                  </a:lnTo>
                  <a:lnTo>
                    <a:pt x="76" y="45"/>
                  </a:lnTo>
                  <a:lnTo>
                    <a:pt x="77" y="46"/>
                  </a:lnTo>
                  <a:lnTo>
                    <a:pt x="77" y="47"/>
                  </a:lnTo>
                  <a:lnTo>
                    <a:pt x="84" y="51"/>
                  </a:lnTo>
                  <a:lnTo>
                    <a:pt x="85" y="50"/>
                  </a:lnTo>
                  <a:lnTo>
                    <a:pt x="86" y="48"/>
                  </a:lnTo>
                  <a:lnTo>
                    <a:pt x="97" y="48"/>
                  </a:lnTo>
                  <a:lnTo>
                    <a:pt x="102" y="54"/>
                  </a:lnTo>
                  <a:lnTo>
                    <a:pt x="103" y="71"/>
                  </a:lnTo>
                  <a:lnTo>
                    <a:pt x="105" y="76"/>
                  </a:lnTo>
                  <a:lnTo>
                    <a:pt x="111" y="80"/>
                  </a:lnTo>
                  <a:lnTo>
                    <a:pt x="115" y="83"/>
                  </a:lnTo>
                  <a:lnTo>
                    <a:pt x="122" y="88"/>
                  </a:lnTo>
                  <a:lnTo>
                    <a:pt x="124" y="89"/>
                  </a:lnTo>
                  <a:lnTo>
                    <a:pt x="128" y="102"/>
                  </a:lnTo>
                  <a:lnTo>
                    <a:pt x="145" y="11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63" name="Freeform 176"/>
            <p:cNvSpPr>
              <a:spLocks/>
            </p:cNvSpPr>
            <p:nvPr/>
          </p:nvSpPr>
          <p:spPr bwMode="auto">
            <a:xfrm>
              <a:off x="3731453" y="4169396"/>
              <a:ext cx="68390" cy="78685"/>
            </a:xfrm>
            <a:custGeom>
              <a:avLst/>
              <a:gdLst>
                <a:gd name="T0" fmla="*/ 44 w 44"/>
                <a:gd name="T1" fmla="*/ 12 h 50"/>
                <a:gd name="T2" fmla="*/ 38 w 44"/>
                <a:gd name="T3" fmla="*/ 11 h 50"/>
                <a:gd name="T4" fmla="*/ 33 w 44"/>
                <a:gd name="T5" fmla="*/ 17 h 50"/>
                <a:gd name="T6" fmla="*/ 33 w 44"/>
                <a:gd name="T7" fmla="*/ 18 h 50"/>
                <a:gd name="T8" fmla="*/ 37 w 44"/>
                <a:gd name="T9" fmla="*/ 21 h 50"/>
                <a:gd name="T10" fmla="*/ 37 w 44"/>
                <a:gd name="T11" fmla="*/ 24 h 50"/>
                <a:gd name="T12" fmla="*/ 38 w 44"/>
                <a:gd name="T13" fmla="*/ 43 h 50"/>
                <a:gd name="T14" fmla="*/ 39 w 44"/>
                <a:gd name="T15" fmla="*/ 50 h 50"/>
                <a:gd name="T16" fmla="*/ 31 w 44"/>
                <a:gd name="T17" fmla="*/ 48 h 50"/>
                <a:gd name="T18" fmla="*/ 23 w 44"/>
                <a:gd name="T19" fmla="*/ 37 h 50"/>
                <a:gd name="T20" fmla="*/ 21 w 44"/>
                <a:gd name="T21" fmla="*/ 34 h 50"/>
                <a:gd name="T22" fmla="*/ 0 w 44"/>
                <a:gd name="T23" fmla="*/ 20 h 50"/>
                <a:gd name="T24" fmla="*/ 6 w 44"/>
                <a:gd name="T25" fmla="*/ 11 h 50"/>
                <a:gd name="T26" fmla="*/ 6 w 44"/>
                <a:gd name="T27" fmla="*/ 4 h 50"/>
                <a:gd name="T28" fmla="*/ 10 w 44"/>
                <a:gd name="T29" fmla="*/ 3 h 50"/>
                <a:gd name="T30" fmla="*/ 17 w 44"/>
                <a:gd name="T31" fmla="*/ 0 h 50"/>
                <a:gd name="T32" fmla="*/ 21 w 44"/>
                <a:gd name="T33" fmla="*/ 1 h 50"/>
                <a:gd name="T34" fmla="*/ 44 w 44"/>
                <a:gd name="T35" fmla="*/ 12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50"/>
                <a:gd name="T56" fmla="*/ 44 w 44"/>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50">
                  <a:moveTo>
                    <a:pt x="44" y="12"/>
                  </a:moveTo>
                  <a:lnTo>
                    <a:pt x="38" y="11"/>
                  </a:lnTo>
                  <a:lnTo>
                    <a:pt x="33" y="17"/>
                  </a:lnTo>
                  <a:lnTo>
                    <a:pt x="33" y="18"/>
                  </a:lnTo>
                  <a:lnTo>
                    <a:pt x="37" y="21"/>
                  </a:lnTo>
                  <a:lnTo>
                    <a:pt x="37" y="24"/>
                  </a:lnTo>
                  <a:lnTo>
                    <a:pt x="38" y="43"/>
                  </a:lnTo>
                  <a:lnTo>
                    <a:pt x="39" y="50"/>
                  </a:lnTo>
                  <a:lnTo>
                    <a:pt x="31" y="48"/>
                  </a:lnTo>
                  <a:lnTo>
                    <a:pt x="23" y="37"/>
                  </a:lnTo>
                  <a:lnTo>
                    <a:pt x="21" y="34"/>
                  </a:lnTo>
                  <a:lnTo>
                    <a:pt x="0" y="20"/>
                  </a:lnTo>
                  <a:lnTo>
                    <a:pt x="6" y="11"/>
                  </a:lnTo>
                  <a:lnTo>
                    <a:pt x="6" y="4"/>
                  </a:lnTo>
                  <a:lnTo>
                    <a:pt x="10" y="3"/>
                  </a:lnTo>
                  <a:lnTo>
                    <a:pt x="17" y="0"/>
                  </a:lnTo>
                  <a:lnTo>
                    <a:pt x="21" y="1"/>
                  </a:lnTo>
                  <a:lnTo>
                    <a:pt x="44" y="1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64" name="Freeform 177"/>
            <p:cNvSpPr>
              <a:spLocks/>
            </p:cNvSpPr>
            <p:nvPr/>
          </p:nvSpPr>
          <p:spPr bwMode="auto">
            <a:xfrm>
              <a:off x="2695087" y="6063285"/>
              <a:ext cx="78911" cy="135665"/>
            </a:xfrm>
            <a:custGeom>
              <a:avLst/>
              <a:gdLst>
                <a:gd name="T0" fmla="*/ 48 w 51"/>
                <a:gd name="T1" fmla="*/ 20 h 86"/>
                <a:gd name="T2" fmla="*/ 43 w 51"/>
                <a:gd name="T3" fmla="*/ 37 h 86"/>
                <a:gd name="T4" fmla="*/ 45 w 51"/>
                <a:gd name="T5" fmla="*/ 44 h 86"/>
                <a:gd name="T6" fmla="*/ 48 w 51"/>
                <a:gd name="T7" fmla="*/ 48 h 86"/>
                <a:gd name="T8" fmla="*/ 45 w 51"/>
                <a:gd name="T9" fmla="*/ 52 h 86"/>
                <a:gd name="T10" fmla="*/ 44 w 51"/>
                <a:gd name="T11" fmla="*/ 54 h 86"/>
                <a:gd name="T12" fmla="*/ 42 w 51"/>
                <a:gd name="T13" fmla="*/ 56 h 86"/>
                <a:gd name="T14" fmla="*/ 42 w 51"/>
                <a:gd name="T15" fmla="*/ 58 h 86"/>
                <a:gd name="T16" fmla="*/ 42 w 51"/>
                <a:gd name="T17" fmla="*/ 69 h 86"/>
                <a:gd name="T18" fmla="*/ 32 w 51"/>
                <a:gd name="T19" fmla="*/ 81 h 86"/>
                <a:gd name="T20" fmla="*/ 25 w 51"/>
                <a:gd name="T21" fmla="*/ 84 h 86"/>
                <a:gd name="T22" fmla="*/ 21 w 51"/>
                <a:gd name="T23" fmla="*/ 86 h 86"/>
                <a:gd name="T24" fmla="*/ 21 w 51"/>
                <a:gd name="T25" fmla="*/ 85 h 86"/>
                <a:gd name="T26" fmla="*/ 25 w 51"/>
                <a:gd name="T27" fmla="*/ 71 h 86"/>
                <a:gd name="T28" fmla="*/ 26 w 51"/>
                <a:gd name="T29" fmla="*/ 67 h 86"/>
                <a:gd name="T30" fmla="*/ 30 w 51"/>
                <a:gd name="T31" fmla="*/ 64 h 86"/>
                <a:gd name="T32" fmla="*/ 28 w 51"/>
                <a:gd name="T33" fmla="*/ 58 h 86"/>
                <a:gd name="T34" fmla="*/ 25 w 51"/>
                <a:gd name="T35" fmla="*/ 43 h 86"/>
                <a:gd name="T36" fmla="*/ 19 w 51"/>
                <a:gd name="T37" fmla="*/ 43 h 86"/>
                <a:gd name="T38" fmla="*/ 18 w 51"/>
                <a:gd name="T39" fmla="*/ 43 h 86"/>
                <a:gd name="T40" fmla="*/ 18 w 51"/>
                <a:gd name="T41" fmla="*/ 43 h 86"/>
                <a:gd name="T42" fmla="*/ 14 w 51"/>
                <a:gd name="T43" fmla="*/ 48 h 86"/>
                <a:gd name="T44" fmla="*/ 11 w 51"/>
                <a:gd name="T45" fmla="*/ 50 h 86"/>
                <a:gd name="T46" fmla="*/ 4 w 51"/>
                <a:gd name="T47" fmla="*/ 52 h 86"/>
                <a:gd name="T48" fmla="*/ 1 w 51"/>
                <a:gd name="T49" fmla="*/ 52 h 86"/>
                <a:gd name="T50" fmla="*/ 4 w 51"/>
                <a:gd name="T51" fmla="*/ 46 h 86"/>
                <a:gd name="T52" fmla="*/ 5 w 51"/>
                <a:gd name="T53" fmla="*/ 42 h 86"/>
                <a:gd name="T54" fmla="*/ 0 w 51"/>
                <a:gd name="T55" fmla="*/ 37 h 86"/>
                <a:gd name="T56" fmla="*/ 0 w 51"/>
                <a:gd name="T57" fmla="*/ 30 h 86"/>
                <a:gd name="T58" fmla="*/ 0 w 51"/>
                <a:gd name="T59" fmla="*/ 22 h 86"/>
                <a:gd name="T60" fmla="*/ 0 w 51"/>
                <a:gd name="T61" fmla="*/ 20 h 86"/>
                <a:gd name="T62" fmla="*/ 1 w 51"/>
                <a:gd name="T63" fmla="*/ 14 h 86"/>
                <a:gd name="T64" fmla="*/ 1 w 51"/>
                <a:gd name="T65" fmla="*/ 13 h 86"/>
                <a:gd name="T66" fmla="*/ 1 w 51"/>
                <a:gd name="T67" fmla="*/ 13 h 86"/>
                <a:gd name="T68" fmla="*/ 11 w 51"/>
                <a:gd name="T69" fmla="*/ 10 h 86"/>
                <a:gd name="T70" fmla="*/ 18 w 51"/>
                <a:gd name="T71" fmla="*/ 13 h 86"/>
                <a:gd name="T72" fmla="*/ 18 w 51"/>
                <a:gd name="T73" fmla="*/ 13 h 86"/>
                <a:gd name="T74" fmla="*/ 30 w 51"/>
                <a:gd name="T75" fmla="*/ 7 h 86"/>
                <a:gd name="T76" fmla="*/ 34 w 51"/>
                <a:gd name="T77" fmla="*/ 4 h 86"/>
                <a:gd name="T78" fmla="*/ 40 w 51"/>
                <a:gd name="T79" fmla="*/ 0 h 86"/>
                <a:gd name="T80" fmla="*/ 45 w 51"/>
                <a:gd name="T81" fmla="*/ 5 h 86"/>
                <a:gd name="T82" fmla="*/ 48 w 51"/>
                <a:gd name="T83" fmla="*/ 4 h 86"/>
                <a:gd name="T84" fmla="*/ 51 w 51"/>
                <a:gd name="T85" fmla="*/ 3 h 86"/>
                <a:gd name="T86" fmla="*/ 47 w 51"/>
                <a:gd name="T87" fmla="*/ 10 h 86"/>
                <a:gd name="T88" fmla="*/ 45 w 51"/>
                <a:gd name="T89" fmla="*/ 12 h 86"/>
                <a:gd name="T90" fmla="*/ 47 w 51"/>
                <a:gd name="T91" fmla="*/ 12 h 86"/>
                <a:gd name="T92" fmla="*/ 48 w 51"/>
                <a:gd name="T93" fmla="*/ 20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
                <a:gd name="T142" fmla="*/ 0 h 86"/>
                <a:gd name="T143" fmla="*/ 51 w 51"/>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 h="86">
                  <a:moveTo>
                    <a:pt x="48" y="20"/>
                  </a:moveTo>
                  <a:lnTo>
                    <a:pt x="43" y="37"/>
                  </a:lnTo>
                  <a:lnTo>
                    <a:pt x="45" y="44"/>
                  </a:lnTo>
                  <a:lnTo>
                    <a:pt x="48" y="48"/>
                  </a:lnTo>
                  <a:lnTo>
                    <a:pt x="45" y="52"/>
                  </a:lnTo>
                  <a:lnTo>
                    <a:pt x="44" y="54"/>
                  </a:lnTo>
                  <a:lnTo>
                    <a:pt x="42" y="56"/>
                  </a:lnTo>
                  <a:lnTo>
                    <a:pt x="42" y="58"/>
                  </a:lnTo>
                  <a:lnTo>
                    <a:pt x="42" y="69"/>
                  </a:lnTo>
                  <a:lnTo>
                    <a:pt x="32" y="81"/>
                  </a:lnTo>
                  <a:lnTo>
                    <a:pt x="25" y="84"/>
                  </a:lnTo>
                  <a:lnTo>
                    <a:pt x="21" y="86"/>
                  </a:lnTo>
                  <a:lnTo>
                    <a:pt x="21" y="85"/>
                  </a:lnTo>
                  <a:lnTo>
                    <a:pt x="25" y="71"/>
                  </a:lnTo>
                  <a:lnTo>
                    <a:pt x="26" y="67"/>
                  </a:lnTo>
                  <a:lnTo>
                    <a:pt x="30" y="64"/>
                  </a:lnTo>
                  <a:lnTo>
                    <a:pt x="28" y="58"/>
                  </a:lnTo>
                  <a:lnTo>
                    <a:pt x="25" y="43"/>
                  </a:lnTo>
                  <a:lnTo>
                    <a:pt x="19" y="43"/>
                  </a:lnTo>
                  <a:lnTo>
                    <a:pt x="18" y="43"/>
                  </a:lnTo>
                  <a:lnTo>
                    <a:pt x="14" y="48"/>
                  </a:lnTo>
                  <a:lnTo>
                    <a:pt x="11" y="50"/>
                  </a:lnTo>
                  <a:lnTo>
                    <a:pt x="4" y="52"/>
                  </a:lnTo>
                  <a:lnTo>
                    <a:pt x="1" y="52"/>
                  </a:lnTo>
                  <a:lnTo>
                    <a:pt x="4" y="46"/>
                  </a:lnTo>
                  <a:lnTo>
                    <a:pt x="5" y="42"/>
                  </a:lnTo>
                  <a:lnTo>
                    <a:pt x="0" y="37"/>
                  </a:lnTo>
                  <a:lnTo>
                    <a:pt x="0" y="30"/>
                  </a:lnTo>
                  <a:lnTo>
                    <a:pt x="0" y="22"/>
                  </a:lnTo>
                  <a:lnTo>
                    <a:pt x="0" y="20"/>
                  </a:lnTo>
                  <a:lnTo>
                    <a:pt x="1" y="14"/>
                  </a:lnTo>
                  <a:lnTo>
                    <a:pt x="1" y="13"/>
                  </a:lnTo>
                  <a:lnTo>
                    <a:pt x="11" y="10"/>
                  </a:lnTo>
                  <a:lnTo>
                    <a:pt x="18" y="13"/>
                  </a:lnTo>
                  <a:lnTo>
                    <a:pt x="30" y="7"/>
                  </a:lnTo>
                  <a:lnTo>
                    <a:pt x="34" y="4"/>
                  </a:lnTo>
                  <a:lnTo>
                    <a:pt x="40" y="0"/>
                  </a:lnTo>
                  <a:lnTo>
                    <a:pt x="45" y="5"/>
                  </a:lnTo>
                  <a:lnTo>
                    <a:pt x="48" y="4"/>
                  </a:lnTo>
                  <a:lnTo>
                    <a:pt x="51" y="3"/>
                  </a:lnTo>
                  <a:lnTo>
                    <a:pt x="47" y="10"/>
                  </a:lnTo>
                  <a:lnTo>
                    <a:pt x="45" y="12"/>
                  </a:lnTo>
                  <a:lnTo>
                    <a:pt x="47" y="12"/>
                  </a:lnTo>
                  <a:lnTo>
                    <a:pt x="48" y="2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65" name="Freeform 178"/>
            <p:cNvSpPr>
              <a:spLocks/>
            </p:cNvSpPr>
            <p:nvPr/>
          </p:nvSpPr>
          <p:spPr bwMode="auto">
            <a:xfrm>
              <a:off x="2876583" y="5900487"/>
              <a:ext cx="218320" cy="187217"/>
            </a:xfrm>
            <a:custGeom>
              <a:avLst/>
              <a:gdLst>
                <a:gd name="T0" fmla="*/ 137 w 137"/>
                <a:gd name="T1" fmla="*/ 38 h 119"/>
                <a:gd name="T2" fmla="*/ 129 w 137"/>
                <a:gd name="T3" fmla="*/ 52 h 119"/>
                <a:gd name="T4" fmla="*/ 135 w 137"/>
                <a:gd name="T5" fmla="*/ 57 h 119"/>
                <a:gd name="T6" fmla="*/ 132 w 137"/>
                <a:gd name="T7" fmla="*/ 61 h 119"/>
                <a:gd name="T8" fmla="*/ 132 w 137"/>
                <a:gd name="T9" fmla="*/ 65 h 119"/>
                <a:gd name="T10" fmla="*/ 135 w 137"/>
                <a:gd name="T11" fmla="*/ 69 h 119"/>
                <a:gd name="T12" fmla="*/ 129 w 137"/>
                <a:gd name="T13" fmla="*/ 79 h 119"/>
                <a:gd name="T14" fmla="*/ 128 w 137"/>
                <a:gd name="T15" fmla="*/ 81 h 119"/>
                <a:gd name="T16" fmla="*/ 127 w 137"/>
                <a:gd name="T17" fmla="*/ 106 h 119"/>
                <a:gd name="T18" fmla="*/ 122 w 137"/>
                <a:gd name="T19" fmla="*/ 112 h 119"/>
                <a:gd name="T20" fmla="*/ 115 w 137"/>
                <a:gd name="T21" fmla="*/ 115 h 119"/>
                <a:gd name="T22" fmla="*/ 105 w 137"/>
                <a:gd name="T23" fmla="*/ 117 h 119"/>
                <a:gd name="T24" fmla="*/ 102 w 137"/>
                <a:gd name="T25" fmla="*/ 119 h 119"/>
                <a:gd name="T26" fmla="*/ 102 w 137"/>
                <a:gd name="T27" fmla="*/ 119 h 119"/>
                <a:gd name="T28" fmla="*/ 101 w 137"/>
                <a:gd name="T29" fmla="*/ 116 h 119"/>
                <a:gd name="T30" fmla="*/ 101 w 137"/>
                <a:gd name="T31" fmla="*/ 112 h 119"/>
                <a:gd name="T32" fmla="*/ 98 w 137"/>
                <a:gd name="T33" fmla="*/ 111 h 119"/>
                <a:gd name="T34" fmla="*/ 92 w 137"/>
                <a:gd name="T35" fmla="*/ 108 h 119"/>
                <a:gd name="T36" fmla="*/ 81 w 137"/>
                <a:gd name="T37" fmla="*/ 94 h 119"/>
                <a:gd name="T38" fmla="*/ 85 w 137"/>
                <a:gd name="T39" fmla="*/ 85 h 119"/>
                <a:gd name="T40" fmla="*/ 84 w 137"/>
                <a:gd name="T41" fmla="*/ 83 h 119"/>
                <a:gd name="T42" fmla="*/ 74 w 137"/>
                <a:gd name="T43" fmla="*/ 60 h 119"/>
                <a:gd name="T44" fmla="*/ 68 w 137"/>
                <a:gd name="T45" fmla="*/ 57 h 119"/>
                <a:gd name="T46" fmla="*/ 65 w 137"/>
                <a:gd name="T47" fmla="*/ 57 h 119"/>
                <a:gd name="T48" fmla="*/ 60 w 137"/>
                <a:gd name="T49" fmla="*/ 57 h 119"/>
                <a:gd name="T50" fmla="*/ 60 w 137"/>
                <a:gd name="T51" fmla="*/ 57 h 119"/>
                <a:gd name="T52" fmla="*/ 57 w 137"/>
                <a:gd name="T53" fmla="*/ 52 h 119"/>
                <a:gd name="T54" fmla="*/ 44 w 137"/>
                <a:gd name="T55" fmla="*/ 58 h 119"/>
                <a:gd name="T56" fmla="*/ 18 w 137"/>
                <a:gd name="T57" fmla="*/ 58 h 119"/>
                <a:gd name="T58" fmla="*/ 17 w 137"/>
                <a:gd name="T59" fmla="*/ 64 h 119"/>
                <a:gd name="T60" fmla="*/ 0 w 137"/>
                <a:gd name="T61" fmla="*/ 61 h 119"/>
                <a:gd name="T62" fmla="*/ 8 w 137"/>
                <a:gd name="T63" fmla="*/ 53 h 119"/>
                <a:gd name="T64" fmla="*/ 9 w 137"/>
                <a:gd name="T65" fmla="*/ 51 h 119"/>
                <a:gd name="T66" fmla="*/ 5 w 137"/>
                <a:gd name="T67" fmla="*/ 45 h 119"/>
                <a:gd name="T68" fmla="*/ 9 w 137"/>
                <a:gd name="T69" fmla="*/ 45 h 119"/>
                <a:gd name="T70" fmla="*/ 17 w 137"/>
                <a:gd name="T71" fmla="*/ 44 h 119"/>
                <a:gd name="T72" fmla="*/ 21 w 137"/>
                <a:gd name="T73" fmla="*/ 31 h 119"/>
                <a:gd name="T74" fmla="*/ 47 w 137"/>
                <a:gd name="T75" fmla="*/ 18 h 119"/>
                <a:gd name="T76" fmla="*/ 56 w 137"/>
                <a:gd name="T77" fmla="*/ 17 h 119"/>
                <a:gd name="T78" fmla="*/ 65 w 137"/>
                <a:gd name="T79" fmla="*/ 17 h 119"/>
                <a:gd name="T80" fmla="*/ 76 w 137"/>
                <a:gd name="T81" fmla="*/ 15 h 119"/>
                <a:gd name="T82" fmla="*/ 76 w 137"/>
                <a:gd name="T83" fmla="*/ 15 h 119"/>
                <a:gd name="T84" fmla="*/ 77 w 137"/>
                <a:gd name="T85" fmla="*/ 17 h 119"/>
                <a:gd name="T86" fmla="*/ 78 w 137"/>
                <a:gd name="T87" fmla="*/ 18 h 119"/>
                <a:gd name="T88" fmla="*/ 81 w 137"/>
                <a:gd name="T89" fmla="*/ 15 h 119"/>
                <a:gd name="T90" fmla="*/ 84 w 137"/>
                <a:gd name="T91" fmla="*/ 11 h 119"/>
                <a:gd name="T92" fmla="*/ 85 w 137"/>
                <a:gd name="T93" fmla="*/ 11 h 119"/>
                <a:gd name="T94" fmla="*/ 93 w 137"/>
                <a:gd name="T95" fmla="*/ 10 h 119"/>
                <a:gd name="T96" fmla="*/ 101 w 137"/>
                <a:gd name="T97" fmla="*/ 9 h 119"/>
                <a:gd name="T98" fmla="*/ 107 w 137"/>
                <a:gd name="T99" fmla="*/ 9 h 119"/>
                <a:gd name="T100" fmla="*/ 112 w 137"/>
                <a:gd name="T101" fmla="*/ 2 h 119"/>
                <a:gd name="T102" fmla="*/ 115 w 137"/>
                <a:gd name="T103" fmla="*/ 0 h 119"/>
                <a:gd name="T104" fmla="*/ 123 w 137"/>
                <a:gd name="T105" fmla="*/ 17 h 119"/>
                <a:gd name="T106" fmla="*/ 131 w 137"/>
                <a:gd name="T107" fmla="*/ 36 h 119"/>
                <a:gd name="T108" fmla="*/ 137 w 137"/>
                <a:gd name="T109" fmla="*/ 38 h 1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7"/>
                <a:gd name="T166" fmla="*/ 0 h 119"/>
                <a:gd name="T167" fmla="*/ 137 w 137"/>
                <a:gd name="T168" fmla="*/ 119 h 11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7" h="119">
                  <a:moveTo>
                    <a:pt x="137" y="38"/>
                  </a:moveTo>
                  <a:lnTo>
                    <a:pt x="129" y="52"/>
                  </a:lnTo>
                  <a:lnTo>
                    <a:pt x="135" y="57"/>
                  </a:lnTo>
                  <a:lnTo>
                    <a:pt x="132" y="61"/>
                  </a:lnTo>
                  <a:lnTo>
                    <a:pt x="132" y="65"/>
                  </a:lnTo>
                  <a:lnTo>
                    <a:pt x="135" y="69"/>
                  </a:lnTo>
                  <a:lnTo>
                    <a:pt x="129" y="79"/>
                  </a:lnTo>
                  <a:lnTo>
                    <a:pt x="128" y="81"/>
                  </a:lnTo>
                  <a:lnTo>
                    <a:pt x="127" y="106"/>
                  </a:lnTo>
                  <a:lnTo>
                    <a:pt x="122" y="112"/>
                  </a:lnTo>
                  <a:lnTo>
                    <a:pt x="115" y="115"/>
                  </a:lnTo>
                  <a:lnTo>
                    <a:pt x="105" y="117"/>
                  </a:lnTo>
                  <a:lnTo>
                    <a:pt x="102" y="119"/>
                  </a:lnTo>
                  <a:lnTo>
                    <a:pt x="101" y="116"/>
                  </a:lnTo>
                  <a:lnTo>
                    <a:pt x="101" y="112"/>
                  </a:lnTo>
                  <a:lnTo>
                    <a:pt x="98" y="111"/>
                  </a:lnTo>
                  <a:lnTo>
                    <a:pt x="92" y="108"/>
                  </a:lnTo>
                  <a:lnTo>
                    <a:pt x="81" y="94"/>
                  </a:lnTo>
                  <a:lnTo>
                    <a:pt x="85" y="85"/>
                  </a:lnTo>
                  <a:lnTo>
                    <a:pt x="84" y="83"/>
                  </a:lnTo>
                  <a:lnTo>
                    <a:pt x="74" y="60"/>
                  </a:lnTo>
                  <a:lnTo>
                    <a:pt x="68" y="57"/>
                  </a:lnTo>
                  <a:lnTo>
                    <a:pt x="65" y="57"/>
                  </a:lnTo>
                  <a:lnTo>
                    <a:pt x="60" y="57"/>
                  </a:lnTo>
                  <a:lnTo>
                    <a:pt x="57" y="52"/>
                  </a:lnTo>
                  <a:lnTo>
                    <a:pt x="44" y="58"/>
                  </a:lnTo>
                  <a:lnTo>
                    <a:pt x="18" y="58"/>
                  </a:lnTo>
                  <a:lnTo>
                    <a:pt x="17" y="64"/>
                  </a:lnTo>
                  <a:lnTo>
                    <a:pt x="0" y="61"/>
                  </a:lnTo>
                  <a:lnTo>
                    <a:pt x="8" y="53"/>
                  </a:lnTo>
                  <a:lnTo>
                    <a:pt x="9" y="51"/>
                  </a:lnTo>
                  <a:lnTo>
                    <a:pt x="5" y="45"/>
                  </a:lnTo>
                  <a:lnTo>
                    <a:pt x="9" y="45"/>
                  </a:lnTo>
                  <a:lnTo>
                    <a:pt x="17" y="44"/>
                  </a:lnTo>
                  <a:lnTo>
                    <a:pt x="21" y="31"/>
                  </a:lnTo>
                  <a:lnTo>
                    <a:pt x="47" y="18"/>
                  </a:lnTo>
                  <a:lnTo>
                    <a:pt x="56" y="17"/>
                  </a:lnTo>
                  <a:lnTo>
                    <a:pt x="65" y="17"/>
                  </a:lnTo>
                  <a:lnTo>
                    <a:pt x="76" y="15"/>
                  </a:lnTo>
                  <a:lnTo>
                    <a:pt x="77" y="17"/>
                  </a:lnTo>
                  <a:lnTo>
                    <a:pt x="78" y="18"/>
                  </a:lnTo>
                  <a:lnTo>
                    <a:pt x="81" y="15"/>
                  </a:lnTo>
                  <a:lnTo>
                    <a:pt x="84" y="11"/>
                  </a:lnTo>
                  <a:lnTo>
                    <a:pt x="85" y="11"/>
                  </a:lnTo>
                  <a:lnTo>
                    <a:pt x="93" y="10"/>
                  </a:lnTo>
                  <a:lnTo>
                    <a:pt x="101" y="9"/>
                  </a:lnTo>
                  <a:lnTo>
                    <a:pt x="107" y="9"/>
                  </a:lnTo>
                  <a:lnTo>
                    <a:pt x="112" y="2"/>
                  </a:lnTo>
                  <a:lnTo>
                    <a:pt x="115" y="0"/>
                  </a:lnTo>
                  <a:lnTo>
                    <a:pt x="123" y="17"/>
                  </a:lnTo>
                  <a:lnTo>
                    <a:pt x="131" y="36"/>
                  </a:lnTo>
                  <a:lnTo>
                    <a:pt x="137" y="3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66" name="Freeform 179"/>
            <p:cNvSpPr>
              <a:spLocks/>
            </p:cNvSpPr>
            <p:nvPr/>
          </p:nvSpPr>
          <p:spPr bwMode="auto">
            <a:xfrm>
              <a:off x="2852909" y="5645436"/>
              <a:ext cx="181496" cy="198071"/>
            </a:xfrm>
            <a:custGeom>
              <a:avLst/>
              <a:gdLst>
                <a:gd name="T0" fmla="*/ 108 w 114"/>
                <a:gd name="T1" fmla="*/ 28 h 125"/>
                <a:gd name="T2" fmla="*/ 103 w 114"/>
                <a:gd name="T3" fmla="*/ 35 h 125"/>
                <a:gd name="T4" fmla="*/ 104 w 114"/>
                <a:gd name="T5" fmla="*/ 44 h 125"/>
                <a:gd name="T6" fmla="*/ 114 w 114"/>
                <a:gd name="T7" fmla="*/ 62 h 125"/>
                <a:gd name="T8" fmla="*/ 105 w 114"/>
                <a:gd name="T9" fmla="*/ 68 h 125"/>
                <a:gd name="T10" fmla="*/ 108 w 114"/>
                <a:gd name="T11" fmla="*/ 69 h 125"/>
                <a:gd name="T12" fmla="*/ 101 w 114"/>
                <a:gd name="T13" fmla="*/ 78 h 125"/>
                <a:gd name="T14" fmla="*/ 87 w 114"/>
                <a:gd name="T15" fmla="*/ 90 h 125"/>
                <a:gd name="T16" fmla="*/ 86 w 114"/>
                <a:gd name="T17" fmla="*/ 92 h 125"/>
                <a:gd name="T18" fmla="*/ 84 w 114"/>
                <a:gd name="T19" fmla="*/ 98 h 125"/>
                <a:gd name="T20" fmla="*/ 80 w 114"/>
                <a:gd name="T21" fmla="*/ 106 h 125"/>
                <a:gd name="T22" fmla="*/ 76 w 114"/>
                <a:gd name="T23" fmla="*/ 103 h 125"/>
                <a:gd name="T24" fmla="*/ 76 w 114"/>
                <a:gd name="T25" fmla="*/ 103 h 125"/>
                <a:gd name="T26" fmla="*/ 70 w 114"/>
                <a:gd name="T27" fmla="*/ 99 h 125"/>
                <a:gd name="T28" fmla="*/ 66 w 114"/>
                <a:gd name="T29" fmla="*/ 100 h 125"/>
                <a:gd name="T30" fmla="*/ 65 w 114"/>
                <a:gd name="T31" fmla="*/ 104 h 125"/>
                <a:gd name="T32" fmla="*/ 58 w 114"/>
                <a:gd name="T33" fmla="*/ 104 h 125"/>
                <a:gd name="T34" fmla="*/ 57 w 114"/>
                <a:gd name="T35" fmla="*/ 104 h 125"/>
                <a:gd name="T36" fmla="*/ 50 w 114"/>
                <a:gd name="T37" fmla="*/ 100 h 125"/>
                <a:gd name="T38" fmla="*/ 21 w 114"/>
                <a:gd name="T39" fmla="*/ 124 h 125"/>
                <a:gd name="T40" fmla="*/ 14 w 114"/>
                <a:gd name="T41" fmla="*/ 125 h 125"/>
                <a:gd name="T42" fmla="*/ 0 w 114"/>
                <a:gd name="T43" fmla="*/ 121 h 125"/>
                <a:gd name="T44" fmla="*/ 0 w 114"/>
                <a:gd name="T45" fmla="*/ 98 h 125"/>
                <a:gd name="T46" fmla="*/ 2 w 114"/>
                <a:gd name="T47" fmla="*/ 98 h 125"/>
                <a:gd name="T48" fmla="*/ 10 w 114"/>
                <a:gd name="T49" fmla="*/ 75 h 125"/>
                <a:gd name="T50" fmla="*/ 14 w 114"/>
                <a:gd name="T51" fmla="*/ 68 h 125"/>
                <a:gd name="T52" fmla="*/ 19 w 114"/>
                <a:gd name="T53" fmla="*/ 68 h 125"/>
                <a:gd name="T54" fmla="*/ 15 w 114"/>
                <a:gd name="T55" fmla="*/ 61 h 125"/>
                <a:gd name="T56" fmla="*/ 14 w 114"/>
                <a:gd name="T57" fmla="*/ 58 h 125"/>
                <a:gd name="T58" fmla="*/ 24 w 114"/>
                <a:gd name="T59" fmla="*/ 56 h 125"/>
                <a:gd name="T60" fmla="*/ 35 w 114"/>
                <a:gd name="T61" fmla="*/ 48 h 125"/>
                <a:gd name="T62" fmla="*/ 27 w 114"/>
                <a:gd name="T63" fmla="*/ 37 h 125"/>
                <a:gd name="T64" fmla="*/ 33 w 114"/>
                <a:gd name="T65" fmla="*/ 17 h 125"/>
                <a:gd name="T66" fmla="*/ 41 w 114"/>
                <a:gd name="T67" fmla="*/ 20 h 125"/>
                <a:gd name="T68" fmla="*/ 50 w 114"/>
                <a:gd name="T69" fmla="*/ 3 h 125"/>
                <a:gd name="T70" fmla="*/ 66 w 114"/>
                <a:gd name="T71" fmla="*/ 0 h 125"/>
                <a:gd name="T72" fmla="*/ 82 w 114"/>
                <a:gd name="T73" fmla="*/ 10 h 125"/>
                <a:gd name="T74" fmla="*/ 86 w 114"/>
                <a:gd name="T75" fmla="*/ 13 h 125"/>
                <a:gd name="T76" fmla="*/ 88 w 114"/>
                <a:gd name="T77" fmla="*/ 14 h 125"/>
                <a:gd name="T78" fmla="*/ 89 w 114"/>
                <a:gd name="T79" fmla="*/ 7 h 125"/>
                <a:gd name="T80" fmla="*/ 91 w 114"/>
                <a:gd name="T81" fmla="*/ 6 h 125"/>
                <a:gd name="T82" fmla="*/ 93 w 114"/>
                <a:gd name="T83" fmla="*/ 7 h 125"/>
                <a:gd name="T84" fmla="*/ 95 w 114"/>
                <a:gd name="T85" fmla="*/ 9 h 125"/>
                <a:gd name="T86" fmla="*/ 96 w 114"/>
                <a:gd name="T87" fmla="*/ 11 h 125"/>
                <a:gd name="T88" fmla="*/ 97 w 114"/>
                <a:gd name="T89" fmla="*/ 13 h 125"/>
                <a:gd name="T90" fmla="*/ 100 w 114"/>
                <a:gd name="T91" fmla="*/ 17 h 125"/>
                <a:gd name="T92" fmla="*/ 108 w 114"/>
                <a:gd name="T93" fmla="*/ 28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4"/>
                <a:gd name="T142" fmla="*/ 0 h 125"/>
                <a:gd name="T143" fmla="*/ 114 w 114"/>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4" h="125">
                  <a:moveTo>
                    <a:pt x="108" y="28"/>
                  </a:moveTo>
                  <a:lnTo>
                    <a:pt x="103" y="35"/>
                  </a:lnTo>
                  <a:lnTo>
                    <a:pt x="104" y="44"/>
                  </a:lnTo>
                  <a:lnTo>
                    <a:pt x="114" y="62"/>
                  </a:lnTo>
                  <a:lnTo>
                    <a:pt x="105" y="68"/>
                  </a:lnTo>
                  <a:lnTo>
                    <a:pt x="108" y="69"/>
                  </a:lnTo>
                  <a:lnTo>
                    <a:pt x="101" y="78"/>
                  </a:lnTo>
                  <a:lnTo>
                    <a:pt x="87" y="90"/>
                  </a:lnTo>
                  <a:lnTo>
                    <a:pt x="86" y="92"/>
                  </a:lnTo>
                  <a:lnTo>
                    <a:pt x="84" y="98"/>
                  </a:lnTo>
                  <a:lnTo>
                    <a:pt x="80" y="106"/>
                  </a:lnTo>
                  <a:lnTo>
                    <a:pt x="76" y="103"/>
                  </a:lnTo>
                  <a:lnTo>
                    <a:pt x="70" y="99"/>
                  </a:lnTo>
                  <a:lnTo>
                    <a:pt x="66" y="100"/>
                  </a:lnTo>
                  <a:lnTo>
                    <a:pt x="65" y="104"/>
                  </a:lnTo>
                  <a:lnTo>
                    <a:pt x="58" y="104"/>
                  </a:lnTo>
                  <a:lnTo>
                    <a:pt x="57" y="104"/>
                  </a:lnTo>
                  <a:lnTo>
                    <a:pt x="50" y="100"/>
                  </a:lnTo>
                  <a:lnTo>
                    <a:pt x="21" y="124"/>
                  </a:lnTo>
                  <a:lnTo>
                    <a:pt x="14" y="125"/>
                  </a:lnTo>
                  <a:lnTo>
                    <a:pt x="0" y="121"/>
                  </a:lnTo>
                  <a:lnTo>
                    <a:pt x="0" y="98"/>
                  </a:lnTo>
                  <a:lnTo>
                    <a:pt x="2" y="98"/>
                  </a:lnTo>
                  <a:lnTo>
                    <a:pt x="10" y="75"/>
                  </a:lnTo>
                  <a:lnTo>
                    <a:pt x="14" y="68"/>
                  </a:lnTo>
                  <a:lnTo>
                    <a:pt x="19" y="68"/>
                  </a:lnTo>
                  <a:lnTo>
                    <a:pt x="15" y="61"/>
                  </a:lnTo>
                  <a:lnTo>
                    <a:pt x="14" y="58"/>
                  </a:lnTo>
                  <a:lnTo>
                    <a:pt x="24" y="56"/>
                  </a:lnTo>
                  <a:lnTo>
                    <a:pt x="35" y="48"/>
                  </a:lnTo>
                  <a:lnTo>
                    <a:pt x="27" y="37"/>
                  </a:lnTo>
                  <a:lnTo>
                    <a:pt x="33" y="17"/>
                  </a:lnTo>
                  <a:lnTo>
                    <a:pt x="41" y="20"/>
                  </a:lnTo>
                  <a:lnTo>
                    <a:pt x="50" y="3"/>
                  </a:lnTo>
                  <a:lnTo>
                    <a:pt x="66" y="0"/>
                  </a:lnTo>
                  <a:lnTo>
                    <a:pt x="82" y="10"/>
                  </a:lnTo>
                  <a:lnTo>
                    <a:pt x="86" y="13"/>
                  </a:lnTo>
                  <a:lnTo>
                    <a:pt x="88" y="14"/>
                  </a:lnTo>
                  <a:lnTo>
                    <a:pt x="89" y="7"/>
                  </a:lnTo>
                  <a:lnTo>
                    <a:pt x="91" y="6"/>
                  </a:lnTo>
                  <a:lnTo>
                    <a:pt x="93" y="7"/>
                  </a:lnTo>
                  <a:lnTo>
                    <a:pt x="95" y="9"/>
                  </a:lnTo>
                  <a:lnTo>
                    <a:pt x="96" y="11"/>
                  </a:lnTo>
                  <a:lnTo>
                    <a:pt x="97" y="13"/>
                  </a:lnTo>
                  <a:lnTo>
                    <a:pt x="100" y="17"/>
                  </a:lnTo>
                  <a:lnTo>
                    <a:pt x="108" y="2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67" name="Freeform 180"/>
            <p:cNvSpPr>
              <a:spLocks/>
            </p:cNvSpPr>
            <p:nvPr/>
          </p:nvSpPr>
          <p:spPr bwMode="auto">
            <a:xfrm>
              <a:off x="3042296" y="5789240"/>
              <a:ext cx="139410" cy="192646"/>
            </a:xfrm>
            <a:custGeom>
              <a:avLst/>
              <a:gdLst>
                <a:gd name="T0" fmla="*/ 61 w 87"/>
                <a:gd name="T1" fmla="*/ 7 h 121"/>
                <a:gd name="T2" fmla="*/ 76 w 87"/>
                <a:gd name="T3" fmla="*/ 21 h 121"/>
                <a:gd name="T4" fmla="*/ 85 w 87"/>
                <a:gd name="T5" fmla="*/ 32 h 121"/>
                <a:gd name="T6" fmla="*/ 87 w 87"/>
                <a:gd name="T7" fmla="*/ 33 h 121"/>
                <a:gd name="T8" fmla="*/ 77 w 87"/>
                <a:gd name="T9" fmla="*/ 40 h 121"/>
                <a:gd name="T10" fmla="*/ 77 w 87"/>
                <a:gd name="T11" fmla="*/ 42 h 121"/>
                <a:gd name="T12" fmla="*/ 77 w 87"/>
                <a:gd name="T13" fmla="*/ 49 h 121"/>
                <a:gd name="T14" fmla="*/ 77 w 87"/>
                <a:gd name="T15" fmla="*/ 57 h 121"/>
                <a:gd name="T16" fmla="*/ 81 w 87"/>
                <a:gd name="T17" fmla="*/ 65 h 121"/>
                <a:gd name="T18" fmla="*/ 77 w 87"/>
                <a:gd name="T19" fmla="*/ 71 h 121"/>
                <a:gd name="T20" fmla="*/ 81 w 87"/>
                <a:gd name="T21" fmla="*/ 76 h 121"/>
                <a:gd name="T22" fmla="*/ 85 w 87"/>
                <a:gd name="T23" fmla="*/ 82 h 121"/>
                <a:gd name="T24" fmla="*/ 85 w 87"/>
                <a:gd name="T25" fmla="*/ 86 h 121"/>
                <a:gd name="T26" fmla="*/ 83 w 87"/>
                <a:gd name="T27" fmla="*/ 95 h 121"/>
                <a:gd name="T28" fmla="*/ 87 w 87"/>
                <a:gd name="T29" fmla="*/ 97 h 121"/>
                <a:gd name="T30" fmla="*/ 74 w 87"/>
                <a:gd name="T31" fmla="*/ 108 h 121"/>
                <a:gd name="T32" fmla="*/ 78 w 87"/>
                <a:gd name="T33" fmla="*/ 116 h 121"/>
                <a:gd name="T34" fmla="*/ 77 w 87"/>
                <a:gd name="T35" fmla="*/ 117 h 121"/>
                <a:gd name="T36" fmla="*/ 72 w 87"/>
                <a:gd name="T37" fmla="*/ 121 h 121"/>
                <a:gd name="T38" fmla="*/ 62 w 87"/>
                <a:gd name="T39" fmla="*/ 112 h 121"/>
                <a:gd name="T40" fmla="*/ 55 w 87"/>
                <a:gd name="T41" fmla="*/ 105 h 121"/>
                <a:gd name="T42" fmla="*/ 44 w 87"/>
                <a:gd name="T43" fmla="*/ 105 h 121"/>
                <a:gd name="T44" fmla="*/ 41 w 87"/>
                <a:gd name="T45" fmla="*/ 107 h 121"/>
                <a:gd name="T46" fmla="*/ 49 w 87"/>
                <a:gd name="T47" fmla="*/ 110 h 121"/>
                <a:gd name="T48" fmla="*/ 43 w 87"/>
                <a:gd name="T49" fmla="*/ 113 h 121"/>
                <a:gd name="T50" fmla="*/ 32 w 87"/>
                <a:gd name="T51" fmla="*/ 107 h 121"/>
                <a:gd name="T52" fmla="*/ 26 w 87"/>
                <a:gd name="T53" fmla="*/ 105 h 121"/>
                <a:gd name="T54" fmla="*/ 18 w 87"/>
                <a:gd name="T55" fmla="*/ 86 h 121"/>
                <a:gd name="T56" fmla="*/ 10 w 87"/>
                <a:gd name="T57" fmla="*/ 69 h 121"/>
                <a:gd name="T58" fmla="*/ 1 w 87"/>
                <a:gd name="T59" fmla="*/ 52 h 121"/>
                <a:gd name="T60" fmla="*/ 0 w 87"/>
                <a:gd name="T61" fmla="*/ 50 h 121"/>
                <a:gd name="T62" fmla="*/ 4 w 87"/>
                <a:gd name="T63" fmla="*/ 40 h 121"/>
                <a:gd name="T64" fmla="*/ 9 w 87"/>
                <a:gd name="T65" fmla="*/ 36 h 121"/>
                <a:gd name="T66" fmla="*/ 2 w 87"/>
                <a:gd name="T67" fmla="*/ 27 h 121"/>
                <a:gd name="T68" fmla="*/ 2 w 87"/>
                <a:gd name="T69" fmla="*/ 25 h 121"/>
                <a:gd name="T70" fmla="*/ 0 w 87"/>
                <a:gd name="T71" fmla="*/ 7 h 121"/>
                <a:gd name="T72" fmla="*/ 2 w 87"/>
                <a:gd name="T73" fmla="*/ 7 h 121"/>
                <a:gd name="T74" fmla="*/ 7 w 87"/>
                <a:gd name="T75" fmla="*/ 8 h 121"/>
                <a:gd name="T76" fmla="*/ 11 w 87"/>
                <a:gd name="T77" fmla="*/ 6 h 121"/>
                <a:gd name="T78" fmla="*/ 14 w 87"/>
                <a:gd name="T79" fmla="*/ 3 h 121"/>
                <a:gd name="T80" fmla="*/ 22 w 87"/>
                <a:gd name="T81" fmla="*/ 0 h 121"/>
                <a:gd name="T82" fmla="*/ 38 w 87"/>
                <a:gd name="T83" fmla="*/ 4 h 121"/>
                <a:gd name="T84" fmla="*/ 38 w 87"/>
                <a:gd name="T85" fmla="*/ 6 h 121"/>
                <a:gd name="T86" fmla="*/ 40 w 87"/>
                <a:gd name="T87" fmla="*/ 10 h 121"/>
                <a:gd name="T88" fmla="*/ 48 w 87"/>
                <a:gd name="T89" fmla="*/ 6 h 121"/>
                <a:gd name="T90" fmla="*/ 49 w 87"/>
                <a:gd name="T91" fmla="*/ 4 h 121"/>
                <a:gd name="T92" fmla="*/ 51 w 87"/>
                <a:gd name="T93" fmla="*/ 6 h 121"/>
                <a:gd name="T94" fmla="*/ 57 w 87"/>
                <a:gd name="T95" fmla="*/ 10 h 121"/>
                <a:gd name="T96" fmla="*/ 61 w 87"/>
                <a:gd name="T97" fmla="*/ 7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7"/>
                <a:gd name="T148" fmla="*/ 0 h 121"/>
                <a:gd name="T149" fmla="*/ 87 w 87"/>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7" h="121">
                  <a:moveTo>
                    <a:pt x="61" y="7"/>
                  </a:moveTo>
                  <a:lnTo>
                    <a:pt x="76" y="21"/>
                  </a:lnTo>
                  <a:lnTo>
                    <a:pt x="85" y="32"/>
                  </a:lnTo>
                  <a:lnTo>
                    <a:pt x="87" y="33"/>
                  </a:lnTo>
                  <a:lnTo>
                    <a:pt x="77" y="40"/>
                  </a:lnTo>
                  <a:lnTo>
                    <a:pt x="77" y="42"/>
                  </a:lnTo>
                  <a:lnTo>
                    <a:pt x="77" y="49"/>
                  </a:lnTo>
                  <a:lnTo>
                    <a:pt x="77" y="57"/>
                  </a:lnTo>
                  <a:lnTo>
                    <a:pt x="81" y="65"/>
                  </a:lnTo>
                  <a:lnTo>
                    <a:pt x="77" y="71"/>
                  </a:lnTo>
                  <a:lnTo>
                    <a:pt x="81" y="76"/>
                  </a:lnTo>
                  <a:lnTo>
                    <a:pt x="85" y="82"/>
                  </a:lnTo>
                  <a:lnTo>
                    <a:pt x="85" y="86"/>
                  </a:lnTo>
                  <a:lnTo>
                    <a:pt x="83" y="95"/>
                  </a:lnTo>
                  <a:lnTo>
                    <a:pt x="87" y="97"/>
                  </a:lnTo>
                  <a:lnTo>
                    <a:pt x="74" y="108"/>
                  </a:lnTo>
                  <a:lnTo>
                    <a:pt x="78" y="116"/>
                  </a:lnTo>
                  <a:lnTo>
                    <a:pt x="77" y="117"/>
                  </a:lnTo>
                  <a:lnTo>
                    <a:pt x="72" y="121"/>
                  </a:lnTo>
                  <a:lnTo>
                    <a:pt x="62" y="112"/>
                  </a:lnTo>
                  <a:lnTo>
                    <a:pt x="55" y="105"/>
                  </a:lnTo>
                  <a:lnTo>
                    <a:pt x="44" y="105"/>
                  </a:lnTo>
                  <a:lnTo>
                    <a:pt x="41" y="107"/>
                  </a:lnTo>
                  <a:lnTo>
                    <a:pt x="49" y="110"/>
                  </a:lnTo>
                  <a:lnTo>
                    <a:pt x="43" y="113"/>
                  </a:lnTo>
                  <a:lnTo>
                    <a:pt x="32" y="107"/>
                  </a:lnTo>
                  <a:lnTo>
                    <a:pt x="26" y="105"/>
                  </a:lnTo>
                  <a:lnTo>
                    <a:pt x="18" y="86"/>
                  </a:lnTo>
                  <a:lnTo>
                    <a:pt x="10" y="69"/>
                  </a:lnTo>
                  <a:lnTo>
                    <a:pt x="1" y="52"/>
                  </a:lnTo>
                  <a:lnTo>
                    <a:pt x="0" y="50"/>
                  </a:lnTo>
                  <a:lnTo>
                    <a:pt x="4" y="40"/>
                  </a:lnTo>
                  <a:lnTo>
                    <a:pt x="9" y="36"/>
                  </a:lnTo>
                  <a:lnTo>
                    <a:pt x="2" y="27"/>
                  </a:lnTo>
                  <a:lnTo>
                    <a:pt x="2" y="25"/>
                  </a:lnTo>
                  <a:lnTo>
                    <a:pt x="0" y="7"/>
                  </a:lnTo>
                  <a:lnTo>
                    <a:pt x="2" y="7"/>
                  </a:lnTo>
                  <a:lnTo>
                    <a:pt x="7" y="8"/>
                  </a:lnTo>
                  <a:lnTo>
                    <a:pt x="11" y="6"/>
                  </a:lnTo>
                  <a:lnTo>
                    <a:pt x="14" y="3"/>
                  </a:lnTo>
                  <a:lnTo>
                    <a:pt x="22" y="0"/>
                  </a:lnTo>
                  <a:lnTo>
                    <a:pt x="38" y="4"/>
                  </a:lnTo>
                  <a:lnTo>
                    <a:pt x="38" y="6"/>
                  </a:lnTo>
                  <a:lnTo>
                    <a:pt x="40" y="10"/>
                  </a:lnTo>
                  <a:lnTo>
                    <a:pt x="48" y="6"/>
                  </a:lnTo>
                  <a:lnTo>
                    <a:pt x="49" y="4"/>
                  </a:lnTo>
                  <a:lnTo>
                    <a:pt x="51" y="6"/>
                  </a:lnTo>
                  <a:lnTo>
                    <a:pt x="57" y="10"/>
                  </a:lnTo>
                  <a:lnTo>
                    <a:pt x="61" y="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68" name="Freeform 181"/>
            <p:cNvSpPr>
              <a:spLocks/>
            </p:cNvSpPr>
            <p:nvPr/>
          </p:nvSpPr>
          <p:spPr bwMode="auto">
            <a:xfrm>
              <a:off x="3113317" y="5452790"/>
              <a:ext cx="270927" cy="195358"/>
            </a:xfrm>
            <a:custGeom>
              <a:avLst/>
              <a:gdLst>
                <a:gd name="T0" fmla="*/ 145 w 170"/>
                <a:gd name="T1" fmla="*/ 38 h 123"/>
                <a:gd name="T2" fmla="*/ 147 w 170"/>
                <a:gd name="T3" fmla="*/ 49 h 123"/>
                <a:gd name="T4" fmla="*/ 148 w 170"/>
                <a:gd name="T5" fmla="*/ 59 h 123"/>
                <a:gd name="T6" fmla="*/ 147 w 170"/>
                <a:gd name="T7" fmla="*/ 64 h 123"/>
                <a:gd name="T8" fmla="*/ 151 w 170"/>
                <a:gd name="T9" fmla="*/ 64 h 123"/>
                <a:gd name="T10" fmla="*/ 166 w 170"/>
                <a:gd name="T11" fmla="*/ 77 h 123"/>
                <a:gd name="T12" fmla="*/ 170 w 170"/>
                <a:gd name="T13" fmla="*/ 80 h 123"/>
                <a:gd name="T14" fmla="*/ 170 w 170"/>
                <a:gd name="T15" fmla="*/ 85 h 123"/>
                <a:gd name="T16" fmla="*/ 170 w 170"/>
                <a:gd name="T17" fmla="*/ 90 h 123"/>
                <a:gd name="T18" fmla="*/ 170 w 170"/>
                <a:gd name="T19" fmla="*/ 94 h 123"/>
                <a:gd name="T20" fmla="*/ 169 w 170"/>
                <a:gd name="T21" fmla="*/ 107 h 123"/>
                <a:gd name="T22" fmla="*/ 161 w 170"/>
                <a:gd name="T23" fmla="*/ 118 h 123"/>
                <a:gd name="T24" fmla="*/ 160 w 170"/>
                <a:gd name="T25" fmla="*/ 119 h 123"/>
                <a:gd name="T26" fmla="*/ 148 w 170"/>
                <a:gd name="T27" fmla="*/ 123 h 123"/>
                <a:gd name="T28" fmla="*/ 148 w 170"/>
                <a:gd name="T29" fmla="*/ 122 h 123"/>
                <a:gd name="T30" fmla="*/ 144 w 170"/>
                <a:gd name="T31" fmla="*/ 115 h 123"/>
                <a:gd name="T32" fmla="*/ 147 w 170"/>
                <a:gd name="T33" fmla="*/ 106 h 123"/>
                <a:gd name="T34" fmla="*/ 139 w 170"/>
                <a:gd name="T35" fmla="*/ 100 h 123"/>
                <a:gd name="T36" fmla="*/ 134 w 170"/>
                <a:gd name="T37" fmla="*/ 85 h 123"/>
                <a:gd name="T38" fmla="*/ 131 w 170"/>
                <a:gd name="T39" fmla="*/ 88 h 123"/>
                <a:gd name="T40" fmla="*/ 130 w 170"/>
                <a:gd name="T41" fmla="*/ 89 h 123"/>
                <a:gd name="T42" fmla="*/ 127 w 170"/>
                <a:gd name="T43" fmla="*/ 90 h 123"/>
                <a:gd name="T44" fmla="*/ 118 w 170"/>
                <a:gd name="T45" fmla="*/ 97 h 123"/>
                <a:gd name="T46" fmla="*/ 111 w 170"/>
                <a:gd name="T47" fmla="*/ 96 h 123"/>
                <a:gd name="T48" fmla="*/ 113 w 170"/>
                <a:gd name="T49" fmla="*/ 100 h 123"/>
                <a:gd name="T50" fmla="*/ 97 w 170"/>
                <a:gd name="T51" fmla="*/ 101 h 123"/>
                <a:gd name="T52" fmla="*/ 97 w 170"/>
                <a:gd name="T53" fmla="*/ 101 h 123"/>
                <a:gd name="T54" fmla="*/ 92 w 170"/>
                <a:gd name="T55" fmla="*/ 98 h 123"/>
                <a:gd name="T56" fmla="*/ 83 w 170"/>
                <a:gd name="T57" fmla="*/ 92 h 123"/>
                <a:gd name="T58" fmla="*/ 62 w 170"/>
                <a:gd name="T59" fmla="*/ 104 h 123"/>
                <a:gd name="T60" fmla="*/ 60 w 170"/>
                <a:gd name="T61" fmla="*/ 105 h 123"/>
                <a:gd name="T62" fmla="*/ 59 w 170"/>
                <a:gd name="T63" fmla="*/ 106 h 123"/>
                <a:gd name="T64" fmla="*/ 50 w 170"/>
                <a:gd name="T65" fmla="*/ 109 h 123"/>
                <a:gd name="T66" fmla="*/ 50 w 170"/>
                <a:gd name="T67" fmla="*/ 109 h 123"/>
                <a:gd name="T68" fmla="*/ 49 w 170"/>
                <a:gd name="T69" fmla="*/ 101 h 123"/>
                <a:gd name="T70" fmla="*/ 49 w 170"/>
                <a:gd name="T71" fmla="*/ 100 h 123"/>
                <a:gd name="T72" fmla="*/ 49 w 170"/>
                <a:gd name="T73" fmla="*/ 98 h 123"/>
                <a:gd name="T74" fmla="*/ 51 w 170"/>
                <a:gd name="T75" fmla="*/ 97 h 123"/>
                <a:gd name="T76" fmla="*/ 54 w 170"/>
                <a:gd name="T77" fmla="*/ 96 h 123"/>
                <a:gd name="T78" fmla="*/ 46 w 170"/>
                <a:gd name="T79" fmla="*/ 93 h 123"/>
                <a:gd name="T80" fmla="*/ 46 w 170"/>
                <a:gd name="T81" fmla="*/ 94 h 123"/>
                <a:gd name="T82" fmla="*/ 46 w 170"/>
                <a:gd name="T83" fmla="*/ 97 h 123"/>
                <a:gd name="T84" fmla="*/ 33 w 170"/>
                <a:gd name="T85" fmla="*/ 88 h 123"/>
                <a:gd name="T86" fmla="*/ 34 w 170"/>
                <a:gd name="T87" fmla="*/ 85 h 123"/>
                <a:gd name="T88" fmla="*/ 34 w 170"/>
                <a:gd name="T89" fmla="*/ 83 h 123"/>
                <a:gd name="T90" fmla="*/ 39 w 170"/>
                <a:gd name="T91" fmla="*/ 67 h 123"/>
                <a:gd name="T92" fmla="*/ 29 w 170"/>
                <a:gd name="T93" fmla="*/ 47 h 123"/>
                <a:gd name="T94" fmla="*/ 33 w 170"/>
                <a:gd name="T95" fmla="*/ 45 h 123"/>
                <a:gd name="T96" fmla="*/ 30 w 170"/>
                <a:gd name="T97" fmla="*/ 38 h 123"/>
                <a:gd name="T98" fmla="*/ 20 w 170"/>
                <a:gd name="T99" fmla="*/ 34 h 123"/>
                <a:gd name="T100" fmla="*/ 20 w 170"/>
                <a:gd name="T101" fmla="*/ 30 h 123"/>
                <a:gd name="T102" fmla="*/ 20 w 170"/>
                <a:gd name="T103" fmla="*/ 29 h 123"/>
                <a:gd name="T104" fmla="*/ 12 w 170"/>
                <a:gd name="T105" fmla="*/ 18 h 123"/>
                <a:gd name="T106" fmla="*/ 0 w 170"/>
                <a:gd name="T107" fmla="*/ 14 h 123"/>
                <a:gd name="T108" fmla="*/ 30 w 170"/>
                <a:gd name="T109" fmla="*/ 1 h 123"/>
                <a:gd name="T110" fmla="*/ 34 w 170"/>
                <a:gd name="T111" fmla="*/ 0 h 123"/>
                <a:gd name="T112" fmla="*/ 45 w 170"/>
                <a:gd name="T113" fmla="*/ 4 h 123"/>
                <a:gd name="T114" fmla="*/ 43 w 170"/>
                <a:gd name="T115" fmla="*/ 0 h 123"/>
                <a:gd name="T116" fmla="*/ 84 w 170"/>
                <a:gd name="T117" fmla="*/ 9 h 123"/>
                <a:gd name="T118" fmla="*/ 115 w 170"/>
                <a:gd name="T119" fmla="*/ 8 h 123"/>
                <a:gd name="T120" fmla="*/ 145 w 170"/>
                <a:gd name="T121" fmla="*/ 33 h 123"/>
                <a:gd name="T122" fmla="*/ 145 w 170"/>
                <a:gd name="T123" fmla="*/ 38 h 1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123"/>
                <a:gd name="T188" fmla="*/ 170 w 170"/>
                <a:gd name="T189" fmla="*/ 123 h 1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123">
                  <a:moveTo>
                    <a:pt x="145" y="38"/>
                  </a:moveTo>
                  <a:lnTo>
                    <a:pt x="147" y="49"/>
                  </a:lnTo>
                  <a:lnTo>
                    <a:pt x="148" y="59"/>
                  </a:lnTo>
                  <a:lnTo>
                    <a:pt x="147" y="64"/>
                  </a:lnTo>
                  <a:lnTo>
                    <a:pt x="151" y="64"/>
                  </a:lnTo>
                  <a:lnTo>
                    <a:pt x="166" y="77"/>
                  </a:lnTo>
                  <a:lnTo>
                    <a:pt x="170" y="80"/>
                  </a:lnTo>
                  <a:lnTo>
                    <a:pt x="170" y="85"/>
                  </a:lnTo>
                  <a:lnTo>
                    <a:pt x="170" y="90"/>
                  </a:lnTo>
                  <a:lnTo>
                    <a:pt x="170" y="94"/>
                  </a:lnTo>
                  <a:lnTo>
                    <a:pt x="169" y="107"/>
                  </a:lnTo>
                  <a:lnTo>
                    <a:pt x="161" y="118"/>
                  </a:lnTo>
                  <a:lnTo>
                    <a:pt x="160" y="119"/>
                  </a:lnTo>
                  <a:lnTo>
                    <a:pt x="148" y="123"/>
                  </a:lnTo>
                  <a:lnTo>
                    <a:pt x="148" y="122"/>
                  </a:lnTo>
                  <a:lnTo>
                    <a:pt x="144" y="115"/>
                  </a:lnTo>
                  <a:lnTo>
                    <a:pt x="147" y="106"/>
                  </a:lnTo>
                  <a:lnTo>
                    <a:pt x="139" y="100"/>
                  </a:lnTo>
                  <a:lnTo>
                    <a:pt x="134" y="85"/>
                  </a:lnTo>
                  <a:lnTo>
                    <a:pt x="131" y="88"/>
                  </a:lnTo>
                  <a:lnTo>
                    <a:pt x="130" y="89"/>
                  </a:lnTo>
                  <a:lnTo>
                    <a:pt x="127" y="90"/>
                  </a:lnTo>
                  <a:lnTo>
                    <a:pt x="118" y="97"/>
                  </a:lnTo>
                  <a:lnTo>
                    <a:pt x="111" y="96"/>
                  </a:lnTo>
                  <a:lnTo>
                    <a:pt x="113" y="100"/>
                  </a:lnTo>
                  <a:lnTo>
                    <a:pt x="97" y="101"/>
                  </a:lnTo>
                  <a:lnTo>
                    <a:pt x="92" y="98"/>
                  </a:lnTo>
                  <a:lnTo>
                    <a:pt x="83" y="92"/>
                  </a:lnTo>
                  <a:lnTo>
                    <a:pt x="62" y="104"/>
                  </a:lnTo>
                  <a:lnTo>
                    <a:pt x="60" y="105"/>
                  </a:lnTo>
                  <a:lnTo>
                    <a:pt x="59" y="106"/>
                  </a:lnTo>
                  <a:lnTo>
                    <a:pt x="50" y="109"/>
                  </a:lnTo>
                  <a:lnTo>
                    <a:pt x="49" y="101"/>
                  </a:lnTo>
                  <a:lnTo>
                    <a:pt x="49" y="100"/>
                  </a:lnTo>
                  <a:lnTo>
                    <a:pt x="49" y="98"/>
                  </a:lnTo>
                  <a:lnTo>
                    <a:pt x="51" y="97"/>
                  </a:lnTo>
                  <a:lnTo>
                    <a:pt x="54" y="96"/>
                  </a:lnTo>
                  <a:lnTo>
                    <a:pt x="46" y="93"/>
                  </a:lnTo>
                  <a:lnTo>
                    <a:pt x="46" y="94"/>
                  </a:lnTo>
                  <a:lnTo>
                    <a:pt x="46" y="97"/>
                  </a:lnTo>
                  <a:lnTo>
                    <a:pt x="33" y="88"/>
                  </a:lnTo>
                  <a:lnTo>
                    <a:pt x="34" y="85"/>
                  </a:lnTo>
                  <a:lnTo>
                    <a:pt x="34" y="83"/>
                  </a:lnTo>
                  <a:lnTo>
                    <a:pt x="39" y="67"/>
                  </a:lnTo>
                  <a:lnTo>
                    <a:pt x="29" y="47"/>
                  </a:lnTo>
                  <a:lnTo>
                    <a:pt x="33" y="45"/>
                  </a:lnTo>
                  <a:lnTo>
                    <a:pt x="30" y="38"/>
                  </a:lnTo>
                  <a:lnTo>
                    <a:pt x="20" y="34"/>
                  </a:lnTo>
                  <a:lnTo>
                    <a:pt x="20" y="30"/>
                  </a:lnTo>
                  <a:lnTo>
                    <a:pt x="20" y="29"/>
                  </a:lnTo>
                  <a:lnTo>
                    <a:pt x="12" y="18"/>
                  </a:lnTo>
                  <a:lnTo>
                    <a:pt x="0" y="14"/>
                  </a:lnTo>
                  <a:lnTo>
                    <a:pt x="30" y="1"/>
                  </a:lnTo>
                  <a:lnTo>
                    <a:pt x="34" y="0"/>
                  </a:lnTo>
                  <a:lnTo>
                    <a:pt x="45" y="4"/>
                  </a:lnTo>
                  <a:lnTo>
                    <a:pt x="43" y="0"/>
                  </a:lnTo>
                  <a:lnTo>
                    <a:pt x="84" y="9"/>
                  </a:lnTo>
                  <a:lnTo>
                    <a:pt x="115" y="8"/>
                  </a:lnTo>
                  <a:lnTo>
                    <a:pt x="145" y="33"/>
                  </a:lnTo>
                  <a:lnTo>
                    <a:pt x="145" y="3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69" name="Freeform 182"/>
            <p:cNvSpPr>
              <a:spLocks/>
            </p:cNvSpPr>
            <p:nvPr/>
          </p:nvSpPr>
          <p:spPr bwMode="auto">
            <a:xfrm>
              <a:off x="3037035" y="5325265"/>
              <a:ext cx="362991" cy="192644"/>
            </a:xfrm>
            <a:custGeom>
              <a:avLst/>
              <a:gdLst>
                <a:gd name="T0" fmla="*/ 218 w 229"/>
                <a:gd name="T1" fmla="*/ 37 h 122"/>
                <a:gd name="T2" fmla="*/ 225 w 229"/>
                <a:gd name="T3" fmla="*/ 45 h 122"/>
                <a:gd name="T4" fmla="*/ 222 w 229"/>
                <a:gd name="T5" fmla="*/ 59 h 122"/>
                <a:gd name="T6" fmla="*/ 221 w 229"/>
                <a:gd name="T7" fmla="*/ 60 h 122"/>
                <a:gd name="T8" fmla="*/ 225 w 229"/>
                <a:gd name="T9" fmla="*/ 67 h 122"/>
                <a:gd name="T10" fmla="*/ 224 w 229"/>
                <a:gd name="T11" fmla="*/ 85 h 122"/>
                <a:gd name="T12" fmla="*/ 229 w 229"/>
                <a:gd name="T13" fmla="*/ 102 h 122"/>
                <a:gd name="T14" fmla="*/ 216 w 229"/>
                <a:gd name="T15" fmla="*/ 110 h 122"/>
                <a:gd name="T16" fmla="*/ 212 w 229"/>
                <a:gd name="T17" fmla="*/ 118 h 122"/>
                <a:gd name="T18" fmla="*/ 210 w 229"/>
                <a:gd name="T19" fmla="*/ 118 h 122"/>
                <a:gd name="T20" fmla="*/ 209 w 229"/>
                <a:gd name="T21" fmla="*/ 122 h 122"/>
                <a:gd name="T22" fmla="*/ 200 w 229"/>
                <a:gd name="T23" fmla="*/ 119 h 122"/>
                <a:gd name="T24" fmla="*/ 193 w 229"/>
                <a:gd name="T25" fmla="*/ 118 h 122"/>
                <a:gd name="T26" fmla="*/ 193 w 229"/>
                <a:gd name="T27" fmla="*/ 113 h 122"/>
                <a:gd name="T28" fmla="*/ 163 w 229"/>
                <a:gd name="T29" fmla="*/ 88 h 122"/>
                <a:gd name="T30" fmla="*/ 132 w 229"/>
                <a:gd name="T31" fmla="*/ 89 h 122"/>
                <a:gd name="T32" fmla="*/ 91 w 229"/>
                <a:gd name="T33" fmla="*/ 80 h 122"/>
                <a:gd name="T34" fmla="*/ 93 w 229"/>
                <a:gd name="T35" fmla="*/ 84 h 122"/>
                <a:gd name="T36" fmla="*/ 82 w 229"/>
                <a:gd name="T37" fmla="*/ 80 h 122"/>
                <a:gd name="T38" fmla="*/ 78 w 229"/>
                <a:gd name="T39" fmla="*/ 81 h 122"/>
                <a:gd name="T40" fmla="*/ 48 w 229"/>
                <a:gd name="T41" fmla="*/ 94 h 122"/>
                <a:gd name="T42" fmla="*/ 42 w 229"/>
                <a:gd name="T43" fmla="*/ 97 h 122"/>
                <a:gd name="T44" fmla="*/ 21 w 229"/>
                <a:gd name="T45" fmla="*/ 88 h 122"/>
                <a:gd name="T46" fmla="*/ 0 w 229"/>
                <a:gd name="T47" fmla="*/ 93 h 122"/>
                <a:gd name="T48" fmla="*/ 14 w 229"/>
                <a:gd name="T49" fmla="*/ 75 h 122"/>
                <a:gd name="T50" fmla="*/ 19 w 229"/>
                <a:gd name="T51" fmla="*/ 57 h 122"/>
                <a:gd name="T52" fmla="*/ 30 w 229"/>
                <a:gd name="T53" fmla="*/ 45 h 122"/>
                <a:gd name="T54" fmla="*/ 30 w 229"/>
                <a:gd name="T55" fmla="*/ 40 h 122"/>
                <a:gd name="T56" fmla="*/ 35 w 229"/>
                <a:gd name="T57" fmla="*/ 13 h 122"/>
                <a:gd name="T58" fmla="*/ 35 w 229"/>
                <a:gd name="T59" fmla="*/ 19 h 122"/>
                <a:gd name="T60" fmla="*/ 47 w 229"/>
                <a:gd name="T61" fmla="*/ 25 h 122"/>
                <a:gd name="T62" fmla="*/ 55 w 229"/>
                <a:gd name="T63" fmla="*/ 24 h 122"/>
                <a:gd name="T64" fmla="*/ 68 w 229"/>
                <a:gd name="T65" fmla="*/ 21 h 122"/>
                <a:gd name="T66" fmla="*/ 81 w 229"/>
                <a:gd name="T67" fmla="*/ 28 h 122"/>
                <a:gd name="T68" fmla="*/ 81 w 229"/>
                <a:gd name="T69" fmla="*/ 36 h 122"/>
                <a:gd name="T70" fmla="*/ 87 w 229"/>
                <a:gd name="T71" fmla="*/ 33 h 122"/>
                <a:gd name="T72" fmla="*/ 89 w 229"/>
                <a:gd name="T73" fmla="*/ 32 h 122"/>
                <a:gd name="T74" fmla="*/ 90 w 229"/>
                <a:gd name="T75" fmla="*/ 37 h 122"/>
                <a:gd name="T76" fmla="*/ 91 w 229"/>
                <a:gd name="T77" fmla="*/ 38 h 122"/>
                <a:gd name="T78" fmla="*/ 99 w 229"/>
                <a:gd name="T79" fmla="*/ 38 h 122"/>
                <a:gd name="T80" fmla="*/ 103 w 229"/>
                <a:gd name="T81" fmla="*/ 37 h 122"/>
                <a:gd name="T82" fmla="*/ 127 w 229"/>
                <a:gd name="T83" fmla="*/ 33 h 122"/>
                <a:gd name="T84" fmla="*/ 138 w 229"/>
                <a:gd name="T85" fmla="*/ 30 h 122"/>
                <a:gd name="T86" fmla="*/ 150 w 229"/>
                <a:gd name="T87" fmla="*/ 28 h 122"/>
                <a:gd name="T88" fmla="*/ 152 w 229"/>
                <a:gd name="T89" fmla="*/ 21 h 122"/>
                <a:gd name="T90" fmla="*/ 155 w 229"/>
                <a:gd name="T91" fmla="*/ 20 h 122"/>
                <a:gd name="T92" fmla="*/ 157 w 229"/>
                <a:gd name="T93" fmla="*/ 19 h 122"/>
                <a:gd name="T94" fmla="*/ 149 w 229"/>
                <a:gd name="T95" fmla="*/ 9 h 122"/>
                <a:gd name="T96" fmla="*/ 148 w 229"/>
                <a:gd name="T97" fmla="*/ 8 h 122"/>
                <a:gd name="T98" fmla="*/ 138 w 229"/>
                <a:gd name="T99" fmla="*/ 4 h 122"/>
                <a:gd name="T100" fmla="*/ 167 w 229"/>
                <a:gd name="T101" fmla="*/ 0 h 122"/>
                <a:gd name="T102" fmla="*/ 196 w 229"/>
                <a:gd name="T103" fmla="*/ 19 h 122"/>
                <a:gd name="T104" fmla="*/ 208 w 229"/>
                <a:gd name="T105" fmla="*/ 26 h 122"/>
                <a:gd name="T106" fmla="*/ 218 w 229"/>
                <a:gd name="T107" fmla="*/ 37 h 1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9"/>
                <a:gd name="T163" fmla="*/ 0 h 122"/>
                <a:gd name="T164" fmla="*/ 229 w 229"/>
                <a:gd name="T165" fmla="*/ 122 h 1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9" h="122">
                  <a:moveTo>
                    <a:pt x="218" y="37"/>
                  </a:moveTo>
                  <a:lnTo>
                    <a:pt x="225" y="45"/>
                  </a:lnTo>
                  <a:lnTo>
                    <a:pt x="222" y="59"/>
                  </a:lnTo>
                  <a:lnTo>
                    <a:pt x="221" y="60"/>
                  </a:lnTo>
                  <a:lnTo>
                    <a:pt x="225" y="67"/>
                  </a:lnTo>
                  <a:lnTo>
                    <a:pt x="224" y="85"/>
                  </a:lnTo>
                  <a:lnTo>
                    <a:pt x="229" y="102"/>
                  </a:lnTo>
                  <a:lnTo>
                    <a:pt x="216" y="110"/>
                  </a:lnTo>
                  <a:lnTo>
                    <a:pt x="212" y="118"/>
                  </a:lnTo>
                  <a:lnTo>
                    <a:pt x="210" y="118"/>
                  </a:lnTo>
                  <a:lnTo>
                    <a:pt x="209" y="122"/>
                  </a:lnTo>
                  <a:lnTo>
                    <a:pt x="200" y="119"/>
                  </a:lnTo>
                  <a:lnTo>
                    <a:pt x="193" y="118"/>
                  </a:lnTo>
                  <a:lnTo>
                    <a:pt x="193" y="113"/>
                  </a:lnTo>
                  <a:lnTo>
                    <a:pt x="163" y="88"/>
                  </a:lnTo>
                  <a:lnTo>
                    <a:pt x="132" y="89"/>
                  </a:lnTo>
                  <a:lnTo>
                    <a:pt x="91" y="80"/>
                  </a:lnTo>
                  <a:lnTo>
                    <a:pt x="93" y="84"/>
                  </a:lnTo>
                  <a:lnTo>
                    <a:pt x="82" y="80"/>
                  </a:lnTo>
                  <a:lnTo>
                    <a:pt x="78" y="81"/>
                  </a:lnTo>
                  <a:lnTo>
                    <a:pt x="48" y="94"/>
                  </a:lnTo>
                  <a:lnTo>
                    <a:pt x="42" y="97"/>
                  </a:lnTo>
                  <a:lnTo>
                    <a:pt x="21" y="88"/>
                  </a:lnTo>
                  <a:lnTo>
                    <a:pt x="0" y="93"/>
                  </a:lnTo>
                  <a:lnTo>
                    <a:pt x="14" y="75"/>
                  </a:lnTo>
                  <a:lnTo>
                    <a:pt x="19" y="57"/>
                  </a:lnTo>
                  <a:lnTo>
                    <a:pt x="30" y="45"/>
                  </a:lnTo>
                  <a:lnTo>
                    <a:pt x="30" y="40"/>
                  </a:lnTo>
                  <a:lnTo>
                    <a:pt x="35" y="13"/>
                  </a:lnTo>
                  <a:lnTo>
                    <a:pt x="35" y="19"/>
                  </a:lnTo>
                  <a:lnTo>
                    <a:pt x="47" y="25"/>
                  </a:lnTo>
                  <a:lnTo>
                    <a:pt x="55" y="24"/>
                  </a:lnTo>
                  <a:lnTo>
                    <a:pt x="68" y="21"/>
                  </a:lnTo>
                  <a:lnTo>
                    <a:pt x="81" y="28"/>
                  </a:lnTo>
                  <a:lnTo>
                    <a:pt x="81" y="36"/>
                  </a:lnTo>
                  <a:lnTo>
                    <a:pt x="87" y="33"/>
                  </a:lnTo>
                  <a:lnTo>
                    <a:pt x="89" y="32"/>
                  </a:lnTo>
                  <a:lnTo>
                    <a:pt x="90" y="37"/>
                  </a:lnTo>
                  <a:lnTo>
                    <a:pt x="91" y="38"/>
                  </a:lnTo>
                  <a:lnTo>
                    <a:pt x="99" y="38"/>
                  </a:lnTo>
                  <a:lnTo>
                    <a:pt x="103" y="37"/>
                  </a:lnTo>
                  <a:lnTo>
                    <a:pt x="127" y="33"/>
                  </a:lnTo>
                  <a:lnTo>
                    <a:pt x="138" y="30"/>
                  </a:lnTo>
                  <a:lnTo>
                    <a:pt x="150" y="28"/>
                  </a:lnTo>
                  <a:lnTo>
                    <a:pt x="152" y="21"/>
                  </a:lnTo>
                  <a:lnTo>
                    <a:pt x="155" y="20"/>
                  </a:lnTo>
                  <a:lnTo>
                    <a:pt x="157" y="19"/>
                  </a:lnTo>
                  <a:lnTo>
                    <a:pt x="149" y="9"/>
                  </a:lnTo>
                  <a:lnTo>
                    <a:pt x="148" y="8"/>
                  </a:lnTo>
                  <a:lnTo>
                    <a:pt x="138" y="4"/>
                  </a:lnTo>
                  <a:lnTo>
                    <a:pt x="167" y="0"/>
                  </a:lnTo>
                  <a:lnTo>
                    <a:pt x="196" y="19"/>
                  </a:lnTo>
                  <a:lnTo>
                    <a:pt x="208" y="26"/>
                  </a:lnTo>
                  <a:lnTo>
                    <a:pt x="218" y="3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70" name="Freeform 183"/>
            <p:cNvSpPr>
              <a:spLocks/>
            </p:cNvSpPr>
            <p:nvPr/>
          </p:nvSpPr>
          <p:spPr bwMode="auto">
            <a:xfrm>
              <a:off x="3189596" y="4693064"/>
              <a:ext cx="223582" cy="255051"/>
            </a:xfrm>
            <a:custGeom>
              <a:avLst/>
              <a:gdLst>
                <a:gd name="T0" fmla="*/ 130 w 140"/>
                <a:gd name="T1" fmla="*/ 17 h 162"/>
                <a:gd name="T2" fmla="*/ 133 w 140"/>
                <a:gd name="T3" fmla="*/ 22 h 162"/>
                <a:gd name="T4" fmla="*/ 129 w 140"/>
                <a:gd name="T5" fmla="*/ 31 h 162"/>
                <a:gd name="T6" fmla="*/ 128 w 140"/>
                <a:gd name="T7" fmla="*/ 42 h 162"/>
                <a:gd name="T8" fmla="*/ 127 w 140"/>
                <a:gd name="T9" fmla="*/ 51 h 162"/>
                <a:gd name="T10" fmla="*/ 127 w 140"/>
                <a:gd name="T11" fmla="*/ 55 h 162"/>
                <a:gd name="T12" fmla="*/ 130 w 140"/>
                <a:gd name="T13" fmla="*/ 58 h 162"/>
                <a:gd name="T14" fmla="*/ 140 w 140"/>
                <a:gd name="T15" fmla="*/ 73 h 162"/>
                <a:gd name="T16" fmla="*/ 137 w 140"/>
                <a:gd name="T17" fmla="*/ 77 h 162"/>
                <a:gd name="T18" fmla="*/ 125 w 140"/>
                <a:gd name="T19" fmla="*/ 85 h 162"/>
                <a:gd name="T20" fmla="*/ 120 w 140"/>
                <a:gd name="T21" fmla="*/ 102 h 162"/>
                <a:gd name="T22" fmla="*/ 83 w 140"/>
                <a:gd name="T23" fmla="*/ 114 h 162"/>
                <a:gd name="T24" fmla="*/ 78 w 140"/>
                <a:gd name="T25" fmla="*/ 118 h 162"/>
                <a:gd name="T26" fmla="*/ 89 w 140"/>
                <a:gd name="T27" fmla="*/ 140 h 162"/>
                <a:gd name="T28" fmla="*/ 72 w 140"/>
                <a:gd name="T29" fmla="*/ 162 h 162"/>
                <a:gd name="T30" fmla="*/ 65 w 140"/>
                <a:gd name="T31" fmla="*/ 162 h 162"/>
                <a:gd name="T32" fmla="*/ 45 w 140"/>
                <a:gd name="T33" fmla="*/ 148 h 162"/>
                <a:gd name="T34" fmla="*/ 43 w 140"/>
                <a:gd name="T35" fmla="*/ 124 h 162"/>
                <a:gd name="T36" fmla="*/ 35 w 140"/>
                <a:gd name="T37" fmla="*/ 120 h 162"/>
                <a:gd name="T38" fmla="*/ 30 w 140"/>
                <a:gd name="T39" fmla="*/ 122 h 162"/>
                <a:gd name="T40" fmla="*/ 24 w 140"/>
                <a:gd name="T41" fmla="*/ 126 h 162"/>
                <a:gd name="T42" fmla="*/ 5 w 140"/>
                <a:gd name="T43" fmla="*/ 114 h 162"/>
                <a:gd name="T44" fmla="*/ 0 w 140"/>
                <a:gd name="T45" fmla="*/ 90 h 162"/>
                <a:gd name="T46" fmla="*/ 13 w 140"/>
                <a:gd name="T47" fmla="*/ 72 h 162"/>
                <a:gd name="T48" fmla="*/ 24 w 140"/>
                <a:gd name="T49" fmla="*/ 68 h 162"/>
                <a:gd name="T50" fmla="*/ 32 w 140"/>
                <a:gd name="T51" fmla="*/ 68 h 162"/>
                <a:gd name="T52" fmla="*/ 52 w 140"/>
                <a:gd name="T53" fmla="*/ 52 h 162"/>
                <a:gd name="T54" fmla="*/ 78 w 140"/>
                <a:gd name="T55" fmla="*/ 43 h 162"/>
                <a:gd name="T56" fmla="*/ 79 w 140"/>
                <a:gd name="T57" fmla="*/ 41 h 162"/>
                <a:gd name="T58" fmla="*/ 83 w 140"/>
                <a:gd name="T59" fmla="*/ 35 h 162"/>
                <a:gd name="T60" fmla="*/ 78 w 140"/>
                <a:gd name="T61" fmla="*/ 22 h 162"/>
                <a:gd name="T62" fmla="*/ 96 w 140"/>
                <a:gd name="T63" fmla="*/ 4 h 162"/>
                <a:gd name="T64" fmla="*/ 119 w 140"/>
                <a:gd name="T65" fmla="*/ 0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162"/>
                <a:gd name="T101" fmla="*/ 140 w 140"/>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162">
                  <a:moveTo>
                    <a:pt x="132" y="6"/>
                  </a:moveTo>
                  <a:lnTo>
                    <a:pt x="130" y="17"/>
                  </a:lnTo>
                  <a:lnTo>
                    <a:pt x="133" y="20"/>
                  </a:lnTo>
                  <a:lnTo>
                    <a:pt x="133" y="22"/>
                  </a:lnTo>
                  <a:lnTo>
                    <a:pt x="132" y="26"/>
                  </a:lnTo>
                  <a:lnTo>
                    <a:pt x="129" y="31"/>
                  </a:lnTo>
                  <a:lnTo>
                    <a:pt x="128" y="38"/>
                  </a:lnTo>
                  <a:lnTo>
                    <a:pt x="128" y="42"/>
                  </a:lnTo>
                  <a:lnTo>
                    <a:pt x="128" y="47"/>
                  </a:lnTo>
                  <a:lnTo>
                    <a:pt x="127" y="51"/>
                  </a:lnTo>
                  <a:lnTo>
                    <a:pt x="127" y="54"/>
                  </a:lnTo>
                  <a:lnTo>
                    <a:pt x="127" y="55"/>
                  </a:lnTo>
                  <a:lnTo>
                    <a:pt x="130" y="58"/>
                  </a:lnTo>
                  <a:lnTo>
                    <a:pt x="136" y="60"/>
                  </a:lnTo>
                  <a:lnTo>
                    <a:pt x="140" y="73"/>
                  </a:lnTo>
                  <a:lnTo>
                    <a:pt x="140" y="80"/>
                  </a:lnTo>
                  <a:lnTo>
                    <a:pt x="137" y="77"/>
                  </a:lnTo>
                  <a:lnTo>
                    <a:pt x="132" y="80"/>
                  </a:lnTo>
                  <a:lnTo>
                    <a:pt x="125" y="85"/>
                  </a:lnTo>
                  <a:lnTo>
                    <a:pt x="121" y="101"/>
                  </a:lnTo>
                  <a:lnTo>
                    <a:pt x="120" y="102"/>
                  </a:lnTo>
                  <a:lnTo>
                    <a:pt x="108" y="113"/>
                  </a:lnTo>
                  <a:lnTo>
                    <a:pt x="83" y="114"/>
                  </a:lnTo>
                  <a:lnTo>
                    <a:pt x="78" y="115"/>
                  </a:lnTo>
                  <a:lnTo>
                    <a:pt x="78" y="118"/>
                  </a:lnTo>
                  <a:lnTo>
                    <a:pt x="85" y="132"/>
                  </a:lnTo>
                  <a:lnTo>
                    <a:pt x="89" y="140"/>
                  </a:lnTo>
                  <a:lnTo>
                    <a:pt x="69" y="149"/>
                  </a:lnTo>
                  <a:lnTo>
                    <a:pt x="72" y="162"/>
                  </a:lnTo>
                  <a:lnTo>
                    <a:pt x="65" y="162"/>
                  </a:lnTo>
                  <a:lnTo>
                    <a:pt x="57" y="157"/>
                  </a:lnTo>
                  <a:lnTo>
                    <a:pt x="45" y="148"/>
                  </a:lnTo>
                  <a:lnTo>
                    <a:pt x="48" y="145"/>
                  </a:lnTo>
                  <a:lnTo>
                    <a:pt x="43" y="124"/>
                  </a:lnTo>
                  <a:lnTo>
                    <a:pt x="35" y="120"/>
                  </a:lnTo>
                  <a:lnTo>
                    <a:pt x="30" y="122"/>
                  </a:lnTo>
                  <a:lnTo>
                    <a:pt x="27" y="124"/>
                  </a:lnTo>
                  <a:lnTo>
                    <a:pt x="24" y="126"/>
                  </a:lnTo>
                  <a:lnTo>
                    <a:pt x="10" y="118"/>
                  </a:lnTo>
                  <a:lnTo>
                    <a:pt x="5" y="114"/>
                  </a:lnTo>
                  <a:lnTo>
                    <a:pt x="0" y="90"/>
                  </a:lnTo>
                  <a:lnTo>
                    <a:pt x="2" y="81"/>
                  </a:lnTo>
                  <a:lnTo>
                    <a:pt x="13" y="72"/>
                  </a:lnTo>
                  <a:lnTo>
                    <a:pt x="17" y="68"/>
                  </a:lnTo>
                  <a:lnTo>
                    <a:pt x="24" y="68"/>
                  </a:lnTo>
                  <a:lnTo>
                    <a:pt x="32" y="68"/>
                  </a:lnTo>
                  <a:lnTo>
                    <a:pt x="41" y="60"/>
                  </a:lnTo>
                  <a:lnTo>
                    <a:pt x="52" y="52"/>
                  </a:lnTo>
                  <a:lnTo>
                    <a:pt x="64" y="50"/>
                  </a:lnTo>
                  <a:lnTo>
                    <a:pt x="78" y="43"/>
                  </a:lnTo>
                  <a:lnTo>
                    <a:pt x="78" y="42"/>
                  </a:lnTo>
                  <a:lnTo>
                    <a:pt x="79" y="41"/>
                  </a:lnTo>
                  <a:lnTo>
                    <a:pt x="81" y="39"/>
                  </a:lnTo>
                  <a:lnTo>
                    <a:pt x="83" y="35"/>
                  </a:lnTo>
                  <a:lnTo>
                    <a:pt x="86" y="33"/>
                  </a:lnTo>
                  <a:lnTo>
                    <a:pt x="78" y="22"/>
                  </a:lnTo>
                  <a:lnTo>
                    <a:pt x="75" y="20"/>
                  </a:lnTo>
                  <a:lnTo>
                    <a:pt x="96" y="4"/>
                  </a:lnTo>
                  <a:lnTo>
                    <a:pt x="108" y="4"/>
                  </a:lnTo>
                  <a:lnTo>
                    <a:pt x="119" y="0"/>
                  </a:lnTo>
                  <a:lnTo>
                    <a:pt x="132" y="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71" name="Freeform 184"/>
            <p:cNvSpPr>
              <a:spLocks/>
            </p:cNvSpPr>
            <p:nvPr/>
          </p:nvSpPr>
          <p:spPr bwMode="auto">
            <a:xfrm>
              <a:off x="2913408" y="4627944"/>
              <a:ext cx="76280" cy="56980"/>
            </a:xfrm>
            <a:custGeom>
              <a:avLst/>
              <a:gdLst>
                <a:gd name="T0" fmla="*/ 48 w 48"/>
                <a:gd name="T1" fmla="*/ 29 h 37"/>
                <a:gd name="T2" fmla="*/ 41 w 48"/>
                <a:gd name="T3" fmla="*/ 33 h 37"/>
                <a:gd name="T4" fmla="*/ 27 w 48"/>
                <a:gd name="T5" fmla="*/ 29 h 37"/>
                <a:gd name="T6" fmla="*/ 21 w 48"/>
                <a:gd name="T7" fmla="*/ 32 h 37"/>
                <a:gd name="T8" fmla="*/ 16 w 48"/>
                <a:gd name="T9" fmla="*/ 36 h 37"/>
                <a:gd name="T10" fmla="*/ 15 w 48"/>
                <a:gd name="T11" fmla="*/ 37 h 37"/>
                <a:gd name="T12" fmla="*/ 7 w 48"/>
                <a:gd name="T13" fmla="*/ 33 h 37"/>
                <a:gd name="T14" fmla="*/ 7 w 48"/>
                <a:gd name="T15" fmla="*/ 33 h 37"/>
                <a:gd name="T16" fmla="*/ 7 w 48"/>
                <a:gd name="T17" fmla="*/ 32 h 37"/>
                <a:gd name="T18" fmla="*/ 2 w 48"/>
                <a:gd name="T19" fmla="*/ 23 h 37"/>
                <a:gd name="T20" fmla="*/ 0 w 48"/>
                <a:gd name="T21" fmla="*/ 19 h 37"/>
                <a:gd name="T22" fmla="*/ 0 w 48"/>
                <a:gd name="T23" fmla="*/ 19 h 37"/>
                <a:gd name="T24" fmla="*/ 3 w 48"/>
                <a:gd name="T25" fmla="*/ 11 h 37"/>
                <a:gd name="T26" fmla="*/ 12 w 48"/>
                <a:gd name="T27" fmla="*/ 12 h 37"/>
                <a:gd name="T28" fmla="*/ 14 w 48"/>
                <a:gd name="T29" fmla="*/ 7 h 37"/>
                <a:gd name="T30" fmla="*/ 19 w 48"/>
                <a:gd name="T31" fmla="*/ 3 h 37"/>
                <a:gd name="T32" fmla="*/ 29 w 48"/>
                <a:gd name="T33" fmla="*/ 4 h 37"/>
                <a:gd name="T34" fmla="*/ 34 w 48"/>
                <a:gd name="T35" fmla="*/ 0 h 37"/>
                <a:gd name="T36" fmla="*/ 38 w 48"/>
                <a:gd name="T37" fmla="*/ 7 h 37"/>
                <a:gd name="T38" fmla="*/ 41 w 48"/>
                <a:gd name="T39" fmla="*/ 13 h 37"/>
                <a:gd name="T40" fmla="*/ 44 w 48"/>
                <a:gd name="T41" fmla="*/ 20 h 37"/>
                <a:gd name="T42" fmla="*/ 48 w 48"/>
                <a:gd name="T43" fmla="*/ 29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37"/>
                <a:gd name="T68" fmla="*/ 48 w 48"/>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37">
                  <a:moveTo>
                    <a:pt x="48" y="29"/>
                  </a:moveTo>
                  <a:lnTo>
                    <a:pt x="41" y="33"/>
                  </a:lnTo>
                  <a:lnTo>
                    <a:pt x="27" y="29"/>
                  </a:lnTo>
                  <a:lnTo>
                    <a:pt x="21" y="32"/>
                  </a:lnTo>
                  <a:lnTo>
                    <a:pt x="16" y="36"/>
                  </a:lnTo>
                  <a:lnTo>
                    <a:pt x="15" y="37"/>
                  </a:lnTo>
                  <a:lnTo>
                    <a:pt x="7" y="33"/>
                  </a:lnTo>
                  <a:lnTo>
                    <a:pt x="7" y="32"/>
                  </a:lnTo>
                  <a:lnTo>
                    <a:pt x="2" y="23"/>
                  </a:lnTo>
                  <a:lnTo>
                    <a:pt x="0" y="19"/>
                  </a:lnTo>
                  <a:lnTo>
                    <a:pt x="3" y="11"/>
                  </a:lnTo>
                  <a:lnTo>
                    <a:pt x="12" y="12"/>
                  </a:lnTo>
                  <a:lnTo>
                    <a:pt x="14" y="7"/>
                  </a:lnTo>
                  <a:lnTo>
                    <a:pt x="19" y="3"/>
                  </a:lnTo>
                  <a:lnTo>
                    <a:pt x="29" y="4"/>
                  </a:lnTo>
                  <a:lnTo>
                    <a:pt x="34" y="0"/>
                  </a:lnTo>
                  <a:lnTo>
                    <a:pt x="38" y="7"/>
                  </a:lnTo>
                  <a:lnTo>
                    <a:pt x="41" y="13"/>
                  </a:lnTo>
                  <a:lnTo>
                    <a:pt x="44" y="20"/>
                  </a:lnTo>
                  <a:lnTo>
                    <a:pt x="48" y="2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72" name="Freeform 185"/>
            <p:cNvSpPr>
              <a:spLocks/>
            </p:cNvSpPr>
            <p:nvPr/>
          </p:nvSpPr>
          <p:spPr bwMode="auto">
            <a:xfrm>
              <a:off x="3381614" y="5555896"/>
              <a:ext cx="110476" cy="119386"/>
            </a:xfrm>
            <a:custGeom>
              <a:avLst/>
              <a:gdLst>
                <a:gd name="T0" fmla="*/ 69 w 69"/>
                <a:gd name="T1" fmla="*/ 27 h 75"/>
                <a:gd name="T2" fmla="*/ 69 w 69"/>
                <a:gd name="T3" fmla="*/ 28 h 75"/>
                <a:gd name="T4" fmla="*/ 65 w 69"/>
                <a:gd name="T5" fmla="*/ 27 h 75"/>
                <a:gd name="T6" fmla="*/ 69 w 69"/>
                <a:gd name="T7" fmla="*/ 40 h 75"/>
                <a:gd name="T8" fmla="*/ 69 w 69"/>
                <a:gd name="T9" fmla="*/ 44 h 75"/>
                <a:gd name="T10" fmla="*/ 69 w 69"/>
                <a:gd name="T11" fmla="*/ 47 h 75"/>
                <a:gd name="T12" fmla="*/ 69 w 69"/>
                <a:gd name="T13" fmla="*/ 56 h 75"/>
                <a:gd name="T14" fmla="*/ 69 w 69"/>
                <a:gd name="T15" fmla="*/ 70 h 75"/>
                <a:gd name="T16" fmla="*/ 60 w 69"/>
                <a:gd name="T17" fmla="*/ 72 h 75"/>
                <a:gd name="T18" fmla="*/ 59 w 69"/>
                <a:gd name="T19" fmla="*/ 72 h 75"/>
                <a:gd name="T20" fmla="*/ 54 w 69"/>
                <a:gd name="T21" fmla="*/ 75 h 75"/>
                <a:gd name="T22" fmla="*/ 52 w 69"/>
                <a:gd name="T23" fmla="*/ 74 h 75"/>
                <a:gd name="T24" fmla="*/ 51 w 69"/>
                <a:gd name="T25" fmla="*/ 73 h 75"/>
                <a:gd name="T26" fmla="*/ 51 w 69"/>
                <a:gd name="T27" fmla="*/ 73 h 75"/>
                <a:gd name="T28" fmla="*/ 51 w 69"/>
                <a:gd name="T29" fmla="*/ 73 h 75"/>
                <a:gd name="T30" fmla="*/ 50 w 69"/>
                <a:gd name="T31" fmla="*/ 70 h 75"/>
                <a:gd name="T32" fmla="*/ 35 w 69"/>
                <a:gd name="T33" fmla="*/ 69 h 75"/>
                <a:gd name="T34" fmla="*/ 34 w 69"/>
                <a:gd name="T35" fmla="*/ 69 h 75"/>
                <a:gd name="T36" fmla="*/ 33 w 69"/>
                <a:gd name="T37" fmla="*/ 66 h 75"/>
                <a:gd name="T38" fmla="*/ 33 w 69"/>
                <a:gd name="T39" fmla="*/ 65 h 75"/>
                <a:gd name="T40" fmla="*/ 31 w 69"/>
                <a:gd name="T41" fmla="*/ 64 h 75"/>
                <a:gd name="T42" fmla="*/ 30 w 69"/>
                <a:gd name="T43" fmla="*/ 62 h 75"/>
                <a:gd name="T44" fmla="*/ 22 w 69"/>
                <a:gd name="T45" fmla="*/ 56 h 75"/>
                <a:gd name="T46" fmla="*/ 0 w 69"/>
                <a:gd name="T47" fmla="*/ 41 h 75"/>
                <a:gd name="T48" fmla="*/ 1 w 69"/>
                <a:gd name="T49" fmla="*/ 28 h 75"/>
                <a:gd name="T50" fmla="*/ 10 w 69"/>
                <a:gd name="T51" fmla="*/ 24 h 75"/>
                <a:gd name="T52" fmla="*/ 22 w 69"/>
                <a:gd name="T53" fmla="*/ 20 h 75"/>
                <a:gd name="T54" fmla="*/ 22 w 69"/>
                <a:gd name="T55" fmla="*/ 20 h 75"/>
                <a:gd name="T56" fmla="*/ 25 w 69"/>
                <a:gd name="T57" fmla="*/ 20 h 75"/>
                <a:gd name="T58" fmla="*/ 27 w 69"/>
                <a:gd name="T59" fmla="*/ 19 h 75"/>
                <a:gd name="T60" fmla="*/ 41 w 69"/>
                <a:gd name="T61" fmla="*/ 2 h 75"/>
                <a:gd name="T62" fmla="*/ 38 w 69"/>
                <a:gd name="T63" fmla="*/ 0 h 75"/>
                <a:gd name="T64" fmla="*/ 51 w 69"/>
                <a:gd name="T65" fmla="*/ 9 h 75"/>
                <a:gd name="T66" fmla="*/ 56 w 69"/>
                <a:gd name="T67" fmla="*/ 9 h 75"/>
                <a:gd name="T68" fmla="*/ 60 w 69"/>
                <a:gd name="T69" fmla="*/ 15 h 75"/>
                <a:gd name="T70" fmla="*/ 64 w 69"/>
                <a:gd name="T71" fmla="*/ 22 h 75"/>
                <a:gd name="T72" fmla="*/ 69 w 69"/>
                <a:gd name="T73" fmla="*/ 27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75"/>
                <a:gd name="T113" fmla="*/ 69 w 69"/>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75">
                  <a:moveTo>
                    <a:pt x="69" y="27"/>
                  </a:moveTo>
                  <a:lnTo>
                    <a:pt x="69" y="28"/>
                  </a:lnTo>
                  <a:lnTo>
                    <a:pt x="65" y="27"/>
                  </a:lnTo>
                  <a:lnTo>
                    <a:pt x="69" y="40"/>
                  </a:lnTo>
                  <a:lnTo>
                    <a:pt x="69" y="44"/>
                  </a:lnTo>
                  <a:lnTo>
                    <a:pt x="69" y="47"/>
                  </a:lnTo>
                  <a:lnTo>
                    <a:pt x="69" y="56"/>
                  </a:lnTo>
                  <a:lnTo>
                    <a:pt x="69" y="70"/>
                  </a:lnTo>
                  <a:lnTo>
                    <a:pt x="60" y="72"/>
                  </a:lnTo>
                  <a:lnTo>
                    <a:pt x="59" y="72"/>
                  </a:lnTo>
                  <a:lnTo>
                    <a:pt x="54" y="75"/>
                  </a:lnTo>
                  <a:lnTo>
                    <a:pt x="52" y="74"/>
                  </a:lnTo>
                  <a:lnTo>
                    <a:pt x="51" y="73"/>
                  </a:lnTo>
                  <a:lnTo>
                    <a:pt x="50" y="70"/>
                  </a:lnTo>
                  <a:lnTo>
                    <a:pt x="35" y="69"/>
                  </a:lnTo>
                  <a:lnTo>
                    <a:pt x="34" y="69"/>
                  </a:lnTo>
                  <a:lnTo>
                    <a:pt x="33" y="66"/>
                  </a:lnTo>
                  <a:lnTo>
                    <a:pt x="33" y="65"/>
                  </a:lnTo>
                  <a:lnTo>
                    <a:pt x="31" y="64"/>
                  </a:lnTo>
                  <a:lnTo>
                    <a:pt x="30" y="62"/>
                  </a:lnTo>
                  <a:lnTo>
                    <a:pt x="22" y="56"/>
                  </a:lnTo>
                  <a:lnTo>
                    <a:pt x="0" y="41"/>
                  </a:lnTo>
                  <a:lnTo>
                    <a:pt x="1" y="28"/>
                  </a:lnTo>
                  <a:lnTo>
                    <a:pt x="10" y="24"/>
                  </a:lnTo>
                  <a:lnTo>
                    <a:pt x="22" y="20"/>
                  </a:lnTo>
                  <a:lnTo>
                    <a:pt x="25" y="20"/>
                  </a:lnTo>
                  <a:lnTo>
                    <a:pt x="27" y="19"/>
                  </a:lnTo>
                  <a:lnTo>
                    <a:pt x="41" y="2"/>
                  </a:lnTo>
                  <a:lnTo>
                    <a:pt x="38" y="0"/>
                  </a:lnTo>
                  <a:lnTo>
                    <a:pt x="51" y="9"/>
                  </a:lnTo>
                  <a:lnTo>
                    <a:pt x="56" y="9"/>
                  </a:lnTo>
                  <a:lnTo>
                    <a:pt x="60" y="15"/>
                  </a:lnTo>
                  <a:lnTo>
                    <a:pt x="64" y="22"/>
                  </a:lnTo>
                  <a:lnTo>
                    <a:pt x="69" y="2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73" name="Freeform 186"/>
            <p:cNvSpPr>
              <a:spLocks/>
            </p:cNvSpPr>
            <p:nvPr/>
          </p:nvSpPr>
          <p:spPr bwMode="auto">
            <a:xfrm>
              <a:off x="3386875" y="5395811"/>
              <a:ext cx="139409" cy="208924"/>
            </a:xfrm>
            <a:custGeom>
              <a:avLst/>
              <a:gdLst>
                <a:gd name="T0" fmla="*/ 42 w 88"/>
                <a:gd name="T1" fmla="*/ 22 h 131"/>
                <a:gd name="T2" fmla="*/ 47 w 88"/>
                <a:gd name="T3" fmla="*/ 38 h 131"/>
                <a:gd name="T4" fmla="*/ 46 w 88"/>
                <a:gd name="T5" fmla="*/ 40 h 131"/>
                <a:gd name="T6" fmla="*/ 43 w 88"/>
                <a:gd name="T7" fmla="*/ 57 h 131"/>
                <a:gd name="T8" fmla="*/ 47 w 88"/>
                <a:gd name="T9" fmla="*/ 60 h 131"/>
                <a:gd name="T10" fmla="*/ 52 w 88"/>
                <a:gd name="T11" fmla="*/ 63 h 131"/>
                <a:gd name="T12" fmla="*/ 56 w 88"/>
                <a:gd name="T13" fmla="*/ 67 h 131"/>
                <a:gd name="T14" fmla="*/ 77 w 88"/>
                <a:gd name="T15" fmla="*/ 85 h 131"/>
                <a:gd name="T16" fmla="*/ 88 w 88"/>
                <a:gd name="T17" fmla="*/ 112 h 131"/>
                <a:gd name="T18" fmla="*/ 84 w 88"/>
                <a:gd name="T19" fmla="*/ 116 h 131"/>
                <a:gd name="T20" fmla="*/ 84 w 88"/>
                <a:gd name="T21" fmla="*/ 116 h 131"/>
                <a:gd name="T22" fmla="*/ 76 w 88"/>
                <a:gd name="T23" fmla="*/ 114 h 131"/>
                <a:gd name="T24" fmla="*/ 76 w 88"/>
                <a:gd name="T25" fmla="*/ 114 h 131"/>
                <a:gd name="T26" fmla="*/ 73 w 88"/>
                <a:gd name="T27" fmla="*/ 115 h 131"/>
                <a:gd name="T28" fmla="*/ 73 w 88"/>
                <a:gd name="T29" fmla="*/ 116 h 131"/>
                <a:gd name="T30" fmla="*/ 73 w 88"/>
                <a:gd name="T31" fmla="*/ 116 h 131"/>
                <a:gd name="T32" fmla="*/ 68 w 88"/>
                <a:gd name="T33" fmla="*/ 120 h 131"/>
                <a:gd name="T34" fmla="*/ 69 w 88"/>
                <a:gd name="T35" fmla="*/ 128 h 131"/>
                <a:gd name="T36" fmla="*/ 71 w 88"/>
                <a:gd name="T37" fmla="*/ 131 h 131"/>
                <a:gd name="T38" fmla="*/ 65 w 88"/>
                <a:gd name="T39" fmla="*/ 128 h 131"/>
                <a:gd name="T40" fmla="*/ 60 w 88"/>
                <a:gd name="T41" fmla="*/ 123 h 131"/>
                <a:gd name="T42" fmla="*/ 56 w 88"/>
                <a:gd name="T43" fmla="*/ 116 h 131"/>
                <a:gd name="T44" fmla="*/ 52 w 88"/>
                <a:gd name="T45" fmla="*/ 110 h 131"/>
                <a:gd name="T46" fmla="*/ 47 w 88"/>
                <a:gd name="T47" fmla="*/ 110 h 131"/>
                <a:gd name="T48" fmla="*/ 34 w 88"/>
                <a:gd name="T49" fmla="*/ 101 h 131"/>
                <a:gd name="T50" fmla="*/ 27 w 88"/>
                <a:gd name="T51" fmla="*/ 87 h 131"/>
                <a:gd name="T52" fmla="*/ 26 w 88"/>
                <a:gd name="T53" fmla="*/ 84 h 131"/>
                <a:gd name="T54" fmla="*/ 22 w 88"/>
                <a:gd name="T55" fmla="*/ 77 h 131"/>
                <a:gd name="T56" fmla="*/ 13 w 88"/>
                <a:gd name="T57" fmla="*/ 74 h 131"/>
                <a:gd name="T58" fmla="*/ 8 w 88"/>
                <a:gd name="T59" fmla="*/ 57 h 131"/>
                <a:gd name="T60" fmla="*/ 3 w 88"/>
                <a:gd name="T61" fmla="*/ 40 h 131"/>
                <a:gd name="T62" fmla="*/ 4 w 88"/>
                <a:gd name="T63" fmla="*/ 22 h 131"/>
                <a:gd name="T64" fmla="*/ 0 w 88"/>
                <a:gd name="T65" fmla="*/ 15 h 131"/>
                <a:gd name="T66" fmla="*/ 1 w 88"/>
                <a:gd name="T67" fmla="*/ 14 h 131"/>
                <a:gd name="T68" fmla="*/ 4 w 88"/>
                <a:gd name="T69" fmla="*/ 0 h 131"/>
                <a:gd name="T70" fmla="*/ 6 w 88"/>
                <a:gd name="T71" fmla="*/ 1 h 131"/>
                <a:gd name="T72" fmla="*/ 13 w 88"/>
                <a:gd name="T73" fmla="*/ 4 h 131"/>
                <a:gd name="T74" fmla="*/ 30 w 88"/>
                <a:gd name="T75" fmla="*/ 10 h 131"/>
                <a:gd name="T76" fmla="*/ 42 w 88"/>
                <a:gd name="T77" fmla="*/ 22 h 1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8"/>
                <a:gd name="T118" fmla="*/ 0 h 131"/>
                <a:gd name="T119" fmla="*/ 88 w 88"/>
                <a:gd name="T120" fmla="*/ 131 h 1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8" h="131">
                  <a:moveTo>
                    <a:pt x="42" y="22"/>
                  </a:moveTo>
                  <a:lnTo>
                    <a:pt x="47" y="38"/>
                  </a:lnTo>
                  <a:lnTo>
                    <a:pt x="46" y="40"/>
                  </a:lnTo>
                  <a:lnTo>
                    <a:pt x="43" y="57"/>
                  </a:lnTo>
                  <a:lnTo>
                    <a:pt x="47" y="60"/>
                  </a:lnTo>
                  <a:lnTo>
                    <a:pt x="52" y="63"/>
                  </a:lnTo>
                  <a:lnTo>
                    <a:pt x="56" y="67"/>
                  </a:lnTo>
                  <a:lnTo>
                    <a:pt x="77" y="85"/>
                  </a:lnTo>
                  <a:lnTo>
                    <a:pt x="88" y="112"/>
                  </a:lnTo>
                  <a:lnTo>
                    <a:pt x="84" y="116"/>
                  </a:lnTo>
                  <a:lnTo>
                    <a:pt x="76" y="114"/>
                  </a:lnTo>
                  <a:lnTo>
                    <a:pt x="73" y="115"/>
                  </a:lnTo>
                  <a:lnTo>
                    <a:pt x="73" y="116"/>
                  </a:lnTo>
                  <a:lnTo>
                    <a:pt x="68" y="120"/>
                  </a:lnTo>
                  <a:lnTo>
                    <a:pt x="69" y="128"/>
                  </a:lnTo>
                  <a:lnTo>
                    <a:pt x="71" y="131"/>
                  </a:lnTo>
                  <a:lnTo>
                    <a:pt x="65" y="128"/>
                  </a:lnTo>
                  <a:lnTo>
                    <a:pt x="60" y="123"/>
                  </a:lnTo>
                  <a:lnTo>
                    <a:pt x="56" y="116"/>
                  </a:lnTo>
                  <a:lnTo>
                    <a:pt x="52" y="110"/>
                  </a:lnTo>
                  <a:lnTo>
                    <a:pt x="47" y="110"/>
                  </a:lnTo>
                  <a:lnTo>
                    <a:pt x="34" y="101"/>
                  </a:lnTo>
                  <a:lnTo>
                    <a:pt x="27" y="87"/>
                  </a:lnTo>
                  <a:lnTo>
                    <a:pt x="26" y="84"/>
                  </a:lnTo>
                  <a:lnTo>
                    <a:pt x="22" y="77"/>
                  </a:lnTo>
                  <a:lnTo>
                    <a:pt x="13" y="74"/>
                  </a:lnTo>
                  <a:lnTo>
                    <a:pt x="8" y="57"/>
                  </a:lnTo>
                  <a:lnTo>
                    <a:pt x="3" y="40"/>
                  </a:lnTo>
                  <a:lnTo>
                    <a:pt x="4" y="22"/>
                  </a:lnTo>
                  <a:lnTo>
                    <a:pt x="0" y="15"/>
                  </a:lnTo>
                  <a:lnTo>
                    <a:pt x="1" y="14"/>
                  </a:lnTo>
                  <a:lnTo>
                    <a:pt x="4" y="0"/>
                  </a:lnTo>
                  <a:lnTo>
                    <a:pt x="6" y="1"/>
                  </a:lnTo>
                  <a:lnTo>
                    <a:pt x="13" y="4"/>
                  </a:lnTo>
                  <a:lnTo>
                    <a:pt x="30" y="10"/>
                  </a:lnTo>
                  <a:lnTo>
                    <a:pt x="42" y="2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74" name="Freeform 187"/>
            <p:cNvSpPr>
              <a:spLocks/>
            </p:cNvSpPr>
            <p:nvPr/>
          </p:nvSpPr>
          <p:spPr bwMode="auto">
            <a:xfrm>
              <a:off x="3476308" y="5599309"/>
              <a:ext cx="92062" cy="141092"/>
            </a:xfrm>
            <a:custGeom>
              <a:avLst/>
              <a:gdLst>
                <a:gd name="T0" fmla="*/ 16 w 59"/>
                <a:gd name="T1" fmla="*/ 3 h 88"/>
                <a:gd name="T2" fmla="*/ 25 w 59"/>
                <a:gd name="T3" fmla="*/ 8 h 88"/>
                <a:gd name="T4" fmla="*/ 33 w 59"/>
                <a:gd name="T5" fmla="*/ 13 h 88"/>
                <a:gd name="T6" fmla="*/ 34 w 59"/>
                <a:gd name="T7" fmla="*/ 14 h 88"/>
                <a:gd name="T8" fmla="*/ 35 w 59"/>
                <a:gd name="T9" fmla="*/ 14 h 88"/>
                <a:gd name="T10" fmla="*/ 35 w 59"/>
                <a:gd name="T11" fmla="*/ 16 h 88"/>
                <a:gd name="T12" fmla="*/ 35 w 59"/>
                <a:gd name="T13" fmla="*/ 11 h 88"/>
                <a:gd name="T14" fmla="*/ 35 w 59"/>
                <a:gd name="T15" fmla="*/ 11 h 88"/>
                <a:gd name="T16" fmla="*/ 39 w 59"/>
                <a:gd name="T17" fmla="*/ 9 h 88"/>
                <a:gd name="T18" fmla="*/ 39 w 59"/>
                <a:gd name="T19" fmla="*/ 9 h 88"/>
                <a:gd name="T20" fmla="*/ 40 w 59"/>
                <a:gd name="T21" fmla="*/ 9 h 88"/>
                <a:gd name="T22" fmla="*/ 57 w 59"/>
                <a:gd name="T23" fmla="*/ 14 h 88"/>
                <a:gd name="T24" fmla="*/ 59 w 59"/>
                <a:gd name="T25" fmla="*/ 16 h 88"/>
                <a:gd name="T26" fmla="*/ 50 w 59"/>
                <a:gd name="T27" fmla="*/ 24 h 88"/>
                <a:gd name="T28" fmla="*/ 42 w 59"/>
                <a:gd name="T29" fmla="*/ 37 h 88"/>
                <a:gd name="T30" fmla="*/ 40 w 59"/>
                <a:gd name="T31" fmla="*/ 39 h 88"/>
                <a:gd name="T32" fmla="*/ 40 w 59"/>
                <a:gd name="T33" fmla="*/ 39 h 88"/>
                <a:gd name="T34" fmla="*/ 40 w 59"/>
                <a:gd name="T35" fmla="*/ 41 h 88"/>
                <a:gd name="T36" fmla="*/ 42 w 59"/>
                <a:gd name="T37" fmla="*/ 43 h 88"/>
                <a:gd name="T38" fmla="*/ 42 w 59"/>
                <a:gd name="T39" fmla="*/ 45 h 88"/>
                <a:gd name="T40" fmla="*/ 43 w 59"/>
                <a:gd name="T41" fmla="*/ 47 h 88"/>
                <a:gd name="T42" fmla="*/ 43 w 59"/>
                <a:gd name="T43" fmla="*/ 47 h 88"/>
                <a:gd name="T44" fmla="*/ 46 w 59"/>
                <a:gd name="T45" fmla="*/ 60 h 88"/>
                <a:gd name="T46" fmla="*/ 46 w 59"/>
                <a:gd name="T47" fmla="*/ 65 h 88"/>
                <a:gd name="T48" fmla="*/ 46 w 59"/>
                <a:gd name="T49" fmla="*/ 67 h 88"/>
                <a:gd name="T50" fmla="*/ 44 w 59"/>
                <a:gd name="T51" fmla="*/ 72 h 88"/>
                <a:gd name="T52" fmla="*/ 42 w 59"/>
                <a:gd name="T53" fmla="*/ 79 h 88"/>
                <a:gd name="T54" fmla="*/ 33 w 59"/>
                <a:gd name="T55" fmla="*/ 88 h 88"/>
                <a:gd name="T56" fmla="*/ 22 w 59"/>
                <a:gd name="T57" fmla="*/ 71 h 88"/>
                <a:gd name="T58" fmla="*/ 16 w 59"/>
                <a:gd name="T59" fmla="*/ 67 h 88"/>
                <a:gd name="T60" fmla="*/ 12 w 59"/>
                <a:gd name="T61" fmla="*/ 65 h 88"/>
                <a:gd name="T62" fmla="*/ 12 w 59"/>
                <a:gd name="T63" fmla="*/ 65 h 88"/>
                <a:gd name="T64" fmla="*/ 8 w 59"/>
                <a:gd name="T65" fmla="*/ 62 h 88"/>
                <a:gd name="T66" fmla="*/ 1 w 59"/>
                <a:gd name="T67" fmla="*/ 55 h 88"/>
                <a:gd name="T68" fmla="*/ 1 w 59"/>
                <a:gd name="T69" fmla="*/ 55 h 88"/>
                <a:gd name="T70" fmla="*/ 0 w 59"/>
                <a:gd name="T71" fmla="*/ 45 h 88"/>
                <a:gd name="T72" fmla="*/ 1 w 59"/>
                <a:gd name="T73" fmla="*/ 45 h 88"/>
                <a:gd name="T74" fmla="*/ 10 w 59"/>
                <a:gd name="T75" fmla="*/ 43 h 88"/>
                <a:gd name="T76" fmla="*/ 10 w 59"/>
                <a:gd name="T77" fmla="*/ 29 h 88"/>
                <a:gd name="T78" fmla="*/ 10 w 59"/>
                <a:gd name="T79" fmla="*/ 20 h 88"/>
                <a:gd name="T80" fmla="*/ 10 w 59"/>
                <a:gd name="T81" fmla="*/ 17 h 88"/>
                <a:gd name="T82" fmla="*/ 10 w 59"/>
                <a:gd name="T83" fmla="*/ 13 h 88"/>
                <a:gd name="T84" fmla="*/ 6 w 59"/>
                <a:gd name="T85" fmla="*/ 0 h 88"/>
                <a:gd name="T86" fmla="*/ 10 w 59"/>
                <a:gd name="T87" fmla="*/ 1 h 88"/>
                <a:gd name="T88" fmla="*/ 10 w 59"/>
                <a:gd name="T89" fmla="*/ 0 h 88"/>
                <a:gd name="T90" fmla="*/ 16 w 59"/>
                <a:gd name="T91" fmla="*/ 3 h 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88"/>
                <a:gd name="T140" fmla="*/ 59 w 59"/>
                <a:gd name="T141" fmla="*/ 88 h 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88">
                  <a:moveTo>
                    <a:pt x="16" y="3"/>
                  </a:moveTo>
                  <a:lnTo>
                    <a:pt x="25" y="8"/>
                  </a:lnTo>
                  <a:lnTo>
                    <a:pt x="33" y="13"/>
                  </a:lnTo>
                  <a:lnTo>
                    <a:pt x="34" y="14"/>
                  </a:lnTo>
                  <a:lnTo>
                    <a:pt x="35" y="14"/>
                  </a:lnTo>
                  <a:lnTo>
                    <a:pt x="35" y="16"/>
                  </a:lnTo>
                  <a:lnTo>
                    <a:pt x="35" y="11"/>
                  </a:lnTo>
                  <a:lnTo>
                    <a:pt x="39" y="9"/>
                  </a:lnTo>
                  <a:lnTo>
                    <a:pt x="40" y="9"/>
                  </a:lnTo>
                  <a:lnTo>
                    <a:pt x="57" y="14"/>
                  </a:lnTo>
                  <a:lnTo>
                    <a:pt x="59" y="16"/>
                  </a:lnTo>
                  <a:lnTo>
                    <a:pt x="50" y="24"/>
                  </a:lnTo>
                  <a:lnTo>
                    <a:pt x="42" y="37"/>
                  </a:lnTo>
                  <a:lnTo>
                    <a:pt x="40" y="39"/>
                  </a:lnTo>
                  <a:lnTo>
                    <a:pt x="40" y="41"/>
                  </a:lnTo>
                  <a:lnTo>
                    <a:pt x="42" y="43"/>
                  </a:lnTo>
                  <a:lnTo>
                    <a:pt x="42" y="45"/>
                  </a:lnTo>
                  <a:lnTo>
                    <a:pt x="43" y="47"/>
                  </a:lnTo>
                  <a:lnTo>
                    <a:pt x="46" y="60"/>
                  </a:lnTo>
                  <a:lnTo>
                    <a:pt x="46" y="65"/>
                  </a:lnTo>
                  <a:lnTo>
                    <a:pt x="46" y="67"/>
                  </a:lnTo>
                  <a:lnTo>
                    <a:pt x="44" y="72"/>
                  </a:lnTo>
                  <a:lnTo>
                    <a:pt x="42" y="79"/>
                  </a:lnTo>
                  <a:lnTo>
                    <a:pt x="33" y="88"/>
                  </a:lnTo>
                  <a:lnTo>
                    <a:pt x="22" y="71"/>
                  </a:lnTo>
                  <a:lnTo>
                    <a:pt x="16" y="67"/>
                  </a:lnTo>
                  <a:lnTo>
                    <a:pt x="12" y="65"/>
                  </a:lnTo>
                  <a:lnTo>
                    <a:pt x="8" y="62"/>
                  </a:lnTo>
                  <a:lnTo>
                    <a:pt x="1" y="55"/>
                  </a:lnTo>
                  <a:lnTo>
                    <a:pt x="0" y="45"/>
                  </a:lnTo>
                  <a:lnTo>
                    <a:pt x="1" y="45"/>
                  </a:lnTo>
                  <a:lnTo>
                    <a:pt x="10" y="43"/>
                  </a:lnTo>
                  <a:lnTo>
                    <a:pt x="10" y="29"/>
                  </a:lnTo>
                  <a:lnTo>
                    <a:pt x="10" y="20"/>
                  </a:lnTo>
                  <a:lnTo>
                    <a:pt x="10" y="17"/>
                  </a:lnTo>
                  <a:lnTo>
                    <a:pt x="10" y="13"/>
                  </a:lnTo>
                  <a:lnTo>
                    <a:pt x="6" y="0"/>
                  </a:lnTo>
                  <a:lnTo>
                    <a:pt x="10" y="1"/>
                  </a:lnTo>
                  <a:lnTo>
                    <a:pt x="10" y="0"/>
                  </a:lnTo>
                  <a:lnTo>
                    <a:pt x="16" y="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75" name="Freeform 188"/>
            <p:cNvSpPr>
              <a:spLocks/>
            </p:cNvSpPr>
            <p:nvPr/>
          </p:nvSpPr>
          <p:spPr bwMode="auto">
            <a:xfrm>
              <a:off x="3360571" y="5034941"/>
              <a:ext cx="170973" cy="195358"/>
            </a:xfrm>
            <a:custGeom>
              <a:avLst/>
              <a:gdLst>
                <a:gd name="T0" fmla="*/ 101 w 107"/>
                <a:gd name="T1" fmla="*/ 24 h 123"/>
                <a:gd name="T2" fmla="*/ 107 w 107"/>
                <a:gd name="T3" fmla="*/ 31 h 123"/>
                <a:gd name="T4" fmla="*/ 107 w 107"/>
                <a:gd name="T5" fmla="*/ 33 h 123"/>
                <a:gd name="T6" fmla="*/ 102 w 107"/>
                <a:gd name="T7" fmla="*/ 39 h 123"/>
                <a:gd name="T8" fmla="*/ 93 w 107"/>
                <a:gd name="T9" fmla="*/ 33 h 123"/>
                <a:gd name="T10" fmla="*/ 80 w 107"/>
                <a:gd name="T11" fmla="*/ 41 h 123"/>
                <a:gd name="T12" fmla="*/ 73 w 107"/>
                <a:gd name="T13" fmla="*/ 44 h 123"/>
                <a:gd name="T14" fmla="*/ 71 w 107"/>
                <a:gd name="T15" fmla="*/ 46 h 123"/>
                <a:gd name="T16" fmla="*/ 69 w 107"/>
                <a:gd name="T17" fmla="*/ 47 h 123"/>
                <a:gd name="T18" fmla="*/ 67 w 107"/>
                <a:gd name="T19" fmla="*/ 48 h 123"/>
                <a:gd name="T20" fmla="*/ 72 w 107"/>
                <a:gd name="T21" fmla="*/ 50 h 123"/>
                <a:gd name="T22" fmla="*/ 73 w 107"/>
                <a:gd name="T23" fmla="*/ 51 h 123"/>
                <a:gd name="T24" fmla="*/ 84 w 107"/>
                <a:gd name="T25" fmla="*/ 65 h 123"/>
                <a:gd name="T26" fmla="*/ 85 w 107"/>
                <a:gd name="T27" fmla="*/ 71 h 123"/>
                <a:gd name="T28" fmla="*/ 81 w 107"/>
                <a:gd name="T29" fmla="*/ 71 h 123"/>
                <a:gd name="T30" fmla="*/ 81 w 107"/>
                <a:gd name="T31" fmla="*/ 81 h 123"/>
                <a:gd name="T32" fmla="*/ 81 w 107"/>
                <a:gd name="T33" fmla="*/ 81 h 123"/>
                <a:gd name="T34" fmla="*/ 82 w 107"/>
                <a:gd name="T35" fmla="*/ 93 h 123"/>
                <a:gd name="T36" fmla="*/ 84 w 107"/>
                <a:gd name="T37" fmla="*/ 99 h 123"/>
                <a:gd name="T38" fmla="*/ 85 w 107"/>
                <a:gd name="T39" fmla="*/ 101 h 123"/>
                <a:gd name="T40" fmla="*/ 82 w 107"/>
                <a:gd name="T41" fmla="*/ 102 h 123"/>
                <a:gd name="T42" fmla="*/ 78 w 107"/>
                <a:gd name="T43" fmla="*/ 103 h 123"/>
                <a:gd name="T44" fmla="*/ 77 w 107"/>
                <a:gd name="T45" fmla="*/ 103 h 123"/>
                <a:gd name="T46" fmla="*/ 73 w 107"/>
                <a:gd name="T47" fmla="*/ 96 h 123"/>
                <a:gd name="T48" fmla="*/ 73 w 107"/>
                <a:gd name="T49" fmla="*/ 96 h 123"/>
                <a:gd name="T50" fmla="*/ 72 w 107"/>
                <a:gd name="T51" fmla="*/ 96 h 123"/>
                <a:gd name="T52" fmla="*/ 64 w 107"/>
                <a:gd name="T53" fmla="*/ 98 h 123"/>
                <a:gd name="T54" fmla="*/ 63 w 107"/>
                <a:gd name="T55" fmla="*/ 105 h 123"/>
                <a:gd name="T56" fmla="*/ 57 w 107"/>
                <a:gd name="T57" fmla="*/ 106 h 123"/>
                <a:gd name="T58" fmla="*/ 51 w 107"/>
                <a:gd name="T59" fmla="*/ 113 h 123"/>
                <a:gd name="T60" fmla="*/ 46 w 107"/>
                <a:gd name="T61" fmla="*/ 120 h 123"/>
                <a:gd name="T62" fmla="*/ 44 w 107"/>
                <a:gd name="T63" fmla="*/ 123 h 123"/>
                <a:gd name="T64" fmla="*/ 31 w 107"/>
                <a:gd name="T65" fmla="*/ 114 h 123"/>
                <a:gd name="T66" fmla="*/ 26 w 107"/>
                <a:gd name="T67" fmla="*/ 110 h 123"/>
                <a:gd name="T68" fmla="*/ 12 w 107"/>
                <a:gd name="T69" fmla="*/ 101 h 123"/>
                <a:gd name="T70" fmla="*/ 3 w 107"/>
                <a:gd name="T71" fmla="*/ 94 h 123"/>
                <a:gd name="T72" fmla="*/ 0 w 107"/>
                <a:gd name="T73" fmla="*/ 85 h 123"/>
                <a:gd name="T74" fmla="*/ 0 w 107"/>
                <a:gd name="T75" fmla="*/ 84 h 123"/>
                <a:gd name="T76" fmla="*/ 14 w 107"/>
                <a:gd name="T77" fmla="*/ 64 h 123"/>
                <a:gd name="T78" fmla="*/ 20 w 107"/>
                <a:gd name="T79" fmla="*/ 56 h 123"/>
                <a:gd name="T80" fmla="*/ 21 w 107"/>
                <a:gd name="T81" fmla="*/ 56 h 123"/>
                <a:gd name="T82" fmla="*/ 23 w 107"/>
                <a:gd name="T83" fmla="*/ 55 h 123"/>
                <a:gd name="T84" fmla="*/ 29 w 107"/>
                <a:gd name="T85" fmla="*/ 54 h 123"/>
                <a:gd name="T86" fmla="*/ 30 w 107"/>
                <a:gd name="T87" fmla="*/ 54 h 123"/>
                <a:gd name="T88" fmla="*/ 30 w 107"/>
                <a:gd name="T89" fmla="*/ 54 h 123"/>
                <a:gd name="T90" fmla="*/ 39 w 107"/>
                <a:gd name="T91" fmla="*/ 52 h 123"/>
                <a:gd name="T92" fmla="*/ 39 w 107"/>
                <a:gd name="T93" fmla="*/ 52 h 123"/>
                <a:gd name="T94" fmla="*/ 39 w 107"/>
                <a:gd name="T95" fmla="*/ 50 h 123"/>
                <a:gd name="T96" fmla="*/ 39 w 107"/>
                <a:gd name="T97" fmla="*/ 47 h 123"/>
                <a:gd name="T98" fmla="*/ 39 w 107"/>
                <a:gd name="T99" fmla="*/ 47 h 123"/>
                <a:gd name="T100" fmla="*/ 57 w 107"/>
                <a:gd name="T101" fmla="*/ 39 h 123"/>
                <a:gd name="T102" fmla="*/ 69 w 107"/>
                <a:gd name="T103" fmla="*/ 35 h 123"/>
                <a:gd name="T104" fmla="*/ 73 w 107"/>
                <a:gd name="T105" fmla="*/ 25 h 123"/>
                <a:gd name="T106" fmla="*/ 73 w 107"/>
                <a:gd name="T107" fmla="*/ 22 h 123"/>
                <a:gd name="T108" fmla="*/ 78 w 107"/>
                <a:gd name="T109" fmla="*/ 6 h 123"/>
                <a:gd name="T110" fmla="*/ 80 w 107"/>
                <a:gd name="T111" fmla="*/ 3 h 123"/>
                <a:gd name="T112" fmla="*/ 81 w 107"/>
                <a:gd name="T113" fmla="*/ 0 h 123"/>
                <a:gd name="T114" fmla="*/ 85 w 107"/>
                <a:gd name="T115" fmla="*/ 5 h 123"/>
                <a:gd name="T116" fmla="*/ 92 w 107"/>
                <a:gd name="T117" fmla="*/ 13 h 123"/>
                <a:gd name="T118" fmla="*/ 101 w 107"/>
                <a:gd name="T119" fmla="*/ 24 h 1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
                <a:gd name="T181" fmla="*/ 0 h 123"/>
                <a:gd name="T182" fmla="*/ 107 w 107"/>
                <a:gd name="T183" fmla="*/ 123 h 1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 h="123">
                  <a:moveTo>
                    <a:pt x="101" y="24"/>
                  </a:moveTo>
                  <a:lnTo>
                    <a:pt x="107" y="31"/>
                  </a:lnTo>
                  <a:lnTo>
                    <a:pt x="107" y="33"/>
                  </a:lnTo>
                  <a:lnTo>
                    <a:pt x="102" y="39"/>
                  </a:lnTo>
                  <a:lnTo>
                    <a:pt x="93" y="33"/>
                  </a:lnTo>
                  <a:lnTo>
                    <a:pt x="80" y="41"/>
                  </a:lnTo>
                  <a:lnTo>
                    <a:pt x="73" y="44"/>
                  </a:lnTo>
                  <a:lnTo>
                    <a:pt x="71" y="46"/>
                  </a:lnTo>
                  <a:lnTo>
                    <a:pt x="69" y="47"/>
                  </a:lnTo>
                  <a:lnTo>
                    <a:pt x="67" y="48"/>
                  </a:lnTo>
                  <a:lnTo>
                    <a:pt x="72" y="50"/>
                  </a:lnTo>
                  <a:lnTo>
                    <a:pt x="73" y="51"/>
                  </a:lnTo>
                  <a:lnTo>
                    <a:pt x="84" y="65"/>
                  </a:lnTo>
                  <a:lnTo>
                    <a:pt x="85" y="71"/>
                  </a:lnTo>
                  <a:lnTo>
                    <a:pt x="81" y="71"/>
                  </a:lnTo>
                  <a:lnTo>
                    <a:pt x="81" y="81"/>
                  </a:lnTo>
                  <a:lnTo>
                    <a:pt x="82" y="93"/>
                  </a:lnTo>
                  <a:lnTo>
                    <a:pt x="84" y="99"/>
                  </a:lnTo>
                  <a:lnTo>
                    <a:pt x="85" y="101"/>
                  </a:lnTo>
                  <a:lnTo>
                    <a:pt x="82" y="102"/>
                  </a:lnTo>
                  <a:lnTo>
                    <a:pt x="78" y="103"/>
                  </a:lnTo>
                  <a:lnTo>
                    <a:pt x="77" y="103"/>
                  </a:lnTo>
                  <a:lnTo>
                    <a:pt x="73" y="96"/>
                  </a:lnTo>
                  <a:lnTo>
                    <a:pt x="72" y="96"/>
                  </a:lnTo>
                  <a:lnTo>
                    <a:pt x="64" y="98"/>
                  </a:lnTo>
                  <a:lnTo>
                    <a:pt x="63" y="105"/>
                  </a:lnTo>
                  <a:lnTo>
                    <a:pt x="57" y="106"/>
                  </a:lnTo>
                  <a:lnTo>
                    <a:pt x="51" y="113"/>
                  </a:lnTo>
                  <a:lnTo>
                    <a:pt x="46" y="120"/>
                  </a:lnTo>
                  <a:lnTo>
                    <a:pt x="44" y="123"/>
                  </a:lnTo>
                  <a:lnTo>
                    <a:pt x="31" y="114"/>
                  </a:lnTo>
                  <a:lnTo>
                    <a:pt x="26" y="110"/>
                  </a:lnTo>
                  <a:lnTo>
                    <a:pt x="12" y="101"/>
                  </a:lnTo>
                  <a:lnTo>
                    <a:pt x="3" y="94"/>
                  </a:lnTo>
                  <a:lnTo>
                    <a:pt x="0" y="85"/>
                  </a:lnTo>
                  <a:lnTo>
                    <a:pt x="0" y="84"/>
                  </a:lnTo>
                  <a:lnTo>
                    <a:pt x="14" y="64"/>
                  </a:lnTo>
                  <a:lnTo>
                    <a:pt x="20" y="56"/>
                  </a:lnTo>
                  <a:lnTo>
                    <a:pt x="21" y="56"/>
                  </a:lnTo>
                  <a:lnTo>
                    <a:pt x="23" y="55"/>
                  </a:lnTo>
                  <a:lnTo>
                    <a:pt x="29" y="54"/>
                  </a:lnTo>
                  <a:lnTo>
                    <a:pt x="30" y="54"/>
                  </a:lnTo>
                  <a:lnTo>
                    <a:pt x="39" y="52"/>
                  </a:lnTo>
                  <a:lnTo>
                    <a:pt x="39" y="50"/>
                  </a:lnTo>
                  <a:lnTo>
                    <a:pt x="39" y="47"/>
                  </a:lnTo>
                  <a:lnTo>
                    <a:pt x="57" y="39"/>
                  </a:lnTo>
                  <a:lnTo>
                    <a:pt x="69" y="35"/>
                  </a:lnTo>
                  <a:lnTo>
                    <a:pt x="73" y="25"/>
                  </a:lnTo>
                  <a:lnTo>
                    <a:pt x="73" y="22"/>
                  </a:lnTo>
                  <a:lnTo>
                    <a:pt x="78" y="6"/>
                  </a:lnTo>
                  <a:lnTo>
                    <a:pt x="80" y="3"/>
                  </a:lnTo>
                  <a:lnTo>
                    <a:pt x="81" y="0"/>
                  </a:lnTo>
                  <a:lnTo>
                    <a:pt x="85" y="5"/>
                  </a:lnTo>
                  <a:lnTo>
                    <a:pt x="92" y="13"/>
                  </a:lnTo>
                  <a:lnTo>
                    <a:pt x="101" y="2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76" name="Freeform 189"/>
            <p:cNvSpPr>
              <a:spLocks/>
            </p:cNvSpPr>
            <p:nvPr/>
          </p:nvSpPr>
          <p:spPr bwMode="auto">
            <a:xfrm>
              <a:off x="3439482" y="4760897"/>
              <a:ext cx="213059" cy="249624"/>
            </a:xfrm>
            <a:custGeom>
              <a:avLst/>
              <a:gdLst>
                <a:gd name="T0" fmla="*/ 128 w 133"/>
                <a:gd name="T1" fmla="*/ 6 h 156"/>
                <a:gd name="T2" fmla="*/ 133 w 133"/>
                <a:gd name="T3" fmla="*/ 10 h 156"/>
                <a:gd name="T4" fmla="*/ 127 w 133"/>
                <a:gd name="T5" fmla="*/ 23 h 156"/>
                <a:gd name="T6" fmla="*/ 112 w 133"/>
                <a:gd name="T7" fmla="*/ 50 h 156"/>
                <a:gd name="T8" fmla="*/ 111 w 133"/>
                <a:gd name="T9" fmla="*/ 52 h 156"/>
                <a:gd name="T10" fmla="*/ 103 w 133"/>
                <a:gd name="T11" fmla="*/ 66 h 156"/>
                <a:gd name="T12" fmla="*/ 112 w 133"/>
                <a:gd name="T13" fmla="*/ 88 h 156"/>
                <a:gd name="T14" fmla="*/ 112 w 133"/>
                <a:gd name="T15" fmla="*/ 95 h 156"/>
                <a:gd name="T16" fmla="*/ 112 w 133"/>
                <a:gd name="T17" fmla="*/ 101 h 156"/>
                <a:gd name="T18" fmla="*/ 111 w 133"/>
                <a:gd name="T19" fmla="*/ 104 h 156"/>
                <a:gd name="T20" fmla="*/ 100 w 133"/>
                <a:gd name="T21" fmla="*/ 134 h 156"/>
                <a:gd name="T22" fmla="*/ 95 w 133"/>
                <a:gd name="T23" fmla="*/ 138 h 156"/>
                <a:gd name="T24" fmla="*/ 65 w 133"/>
                <a:gd name="T25" fmla="*/ 133 h 156"/>
                <a:gd name="T26" fmla="*/ 47 w 133"/>
                <a:gd name="T27" fmla="*/ 125 h 156"/>
                <a:gd name="T28" fmla="*/ 45 w 133"/>
                <a:gd name="T29" fmla="*/ 126 h 156"/>
                <a:gd name="T30" fmla="*/ 36 w 133"/>
                <a:gd name="T31" fmla="*/ 141 h 156"/>
                <a:gd name="T32" fmla="*/ 18 w 133"/>
                <a:gd name="T33" fmla="*/ 156 h 156"/>
                <a:gd name="T34" fmla="*/ 11 w 133"/>
                <a:gd name="T35" fmla="*/ 151 h 156"/>
                <a:gd name="T36" fmla="*/ 0 w 133"/>
                <a:gd name="T37" fmla="*/ 139 h 156"/>
                <a:gd name="T38" fmla="*/ 5 w 133"/>
                <a:gd name="T39" fmla="*/ 141 h 156"/>
                <a:gd name="T40" fmla="*/ 15 w 133"/>
                <a:gd name="T41" fmla="*/ 142 h 156"/>
                <a:gd name="T42" fmla="*/ 23 w 133"/>
                <a:gd name="T43" fmla="*/ 133 h 156"/>
                <a:gd name="T44" fmla="*/ 23 w 133"/>
                <a:gd name="T45" fmla="*/ 129 h 156"/>
                <a:gd name="T46" fmla="*/ 19 w 133"/>
                <a:gd name="T47" fmla="*/ 118 h 156"/>
                <a:gd name="T48" fmla="*/ 32 w 133"/>
                <a:gd name="T49" fmla="*/ 112 h 156"/>
                <a:gd name="T50" fmla="*/ 31 w 133"/>
                <a:gd name="T51" fmla="*/ 106 h 156"/>
                <a:gd name="T52" fmla="*/ 42 w 133"/>
                <a:gd name="T53" fmla="*/ 109 h 156"/>
                <a:gd name="T54" fmla="*/ 62 w 133"/>
                <a:gd name="T55" fmla="*/ 113 h 156"/>
                <a:gd name="T56" fmla="*/ 66 w 133"/>
                <a:gd name="T57" fmla="*/ 109 h 156"/>
                <a:gd name="T58" fmla="*/ 85 w 133"/>
                <a:gd name="T59" fmla="*/ 86 h 156"/>
                <a:gd name="T60" fmla="*/ 91 w 133"/>
                <a:gd name="T61" fmla="*/ 78 h 156"/>
                <a:gd name="T62" fmla="*/ 97 w 133"/>
                <a:gd name="T63" fmla="*/ 61 h 156"/>
                <a:gd name="T64" fmla="*/ 100 w 133"/>
                <a:gd name="T65" fmla="*/ 44 h 156"/>
                <a:gd name="T66" fmla="*/ 114 w 133"/>
                <a:gd name="T67" fmla="*/ 25 h 156"/>
                <a:gd name="T68" fmla="*/ 115 w 133"/>
                <a:gd name="T69" fmla="*/ 7 h 156"/>
                <a:gd name="T70" fmla="*/ 115 w 133"/>
                <a:gd name="T71" fmla="*/ 3 h 156"/>
                <a:gd name="T72" fmla="*/ 116 w 133"/>
                <a:gd name="T73" fmla="*/ 0 h 156"/>
                <a:gd name="T74" fmla="*/ 124 w 133"/>
                <a:gd name="T75" fmla="*/ 2 h 1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3"/>
                <a:gd name="T115" fmla="*/ 0 h 156"/>
                <a:gd name="T116" fmla="*/ 133 w 133"/>
                <a:gd name="T117" fmla="*/ 156 h 1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3" h="156">
                  <a:moveTo>
                    <a:pt x="124" y="2"/>
                  </a:moveTo>
                  <a:lnTo>
                    <a:pt x="128" y="6"/>
                  </a:lnTo>
                  <a:lnTo>
                    <a:pt x="129" y="6"/>
                  </a:lnTo>
                  <a:lnTo>
                    <a:pt x="133" y="10"/>
                  </a:lnTo>
                  <a:lnTo>
                    <a:pt x="133" y="11"/>
                  </a:lnTo>
                  <a:lnTo>
                    <a:pt x="127" y="23"/>
                  </a:lnTo>
                  <a:lnTo>
                    <a:pt x="116" y="44"/>
                  </a:lnTo>
                  <a:lnTo>
                    <a:pt x="112" y="50"/>
                  </a:lnTo>
                  <a:lnTo>
                    <a:pt x="111" y="52"/>
                  </a:lnTo>
                  <a:lnTo>
                    <a:pt x="104" y="54"/>
                  </a:lnTo>
                  <a:lnTo>
                    <a:pt x="103" y="66"/>
                  </a:lnTo>
                  <a:lnTo>
                    <a:pt x="104" y="76"/>
                  </a:lnTo>
                  <a:lnTo>
                    <a:pt x="112" y="88"/>
                  </a:lnTo>
                  <a:lnTo>
                    <a:pt x="112" y="95"/>
                  </a:lnTo>
                  <a:lnTo>
                    <a:pt x="112" y="99"/>
                  </a:lnTo>
                  <a:lnTo>
                    <a:pt x="112" y="101"/>
                  </a:lnTo>
                  <a:lnTo>
                    <a:pt x="111" y="104"/>
                  </a:lnTo>
                  <a:lnTo>
                    <a:pt x="103" y="129"/>
                  </a:lnTo>
                  <a:lnTo>
                    <a:pt x="100" y="134"/>
                  </a:lnTo>
                  <a:lnTo>
                    <a:pt x="95" y="138"/>
                  </a:lnTo>
                  <a:lnTo>
                    <a:pt x="85" y="130"/>
                  </a:lnTo>
                  <a:lnTo>
                    <a:pt x="65" y="133"/>
                  </a:lnTo>
                  <a:lnTo>
                    <a:pt x="47" y="125"/>
                  </a:lnTo>
                  <a:lnTo>
                    <a:pt x="47" y="126"/>
                  </a:lnTo>
                  <a:lnTo>
                    <a:pt x="45" y="126"/>
                  </a:lnTo>
                  <a:lnTo>
                    <a:pt x="42" y="131"/>
                  </a:lnTo>
                  <a:lnTo>
                    <a:pt x="36" y="141"/>
                  </a:lnTo>
                  <a:lnTo>
                    <a:pt x="23" y="151"/>
                  </a:lnTo>
                  <a:lnTo>
                    <a:pt x="18" y="156"/>
                  </a:lnTo>
                  <a:lnTo>
                    <a:pt x="11" y="156"/>
                  </a:lnTo>
                  <a:lnTo>
                    <a:pt x="11" y="151"/>
                  </a:lnTo>
                  <a:lnTo>
                    <a:pt x="2" y="143"/>
                  </a:lnTo>
                  <a:lnTo>
                    <a:pt x="0" y="139"/>
                  </a:lnTo>
                  <a:lnTo>
                    <a:pt x="0" y="137"/>
                  </a:lnTo>
                  <a:lnTo>
                    <a:pt x="5" y="141"/>
                  </a:lnTo>
                  <a:lnTo>
                    <a:pt x="6" y="141"/>
                  </a:lnTo>
                  <a:lnTo>
                    <a:pt x="15" y="142"/>
                  </a:lnTo>
                  <a:lnTo>
                    <a:pt x="21" y="134"/>
                  </a:lnTo>
                  <a:lnTo>
                    <a:pt x="23" y="133"/>
                  </a:lnTo>
                  <a:lnTo>
                    <a:pt x="26" y="133"/>
                  </a:lnTo>
                  <a:lnTo>
                    <a:pt x="23" y="129"/>
                  </a:lnTo>
                  <a:lnTo>
                    <a:pt x="21" y="121"/>
                  </a:lnTo>
                  <a:lnTo>
                    <a:pt x="19" y="118"/>
                  </a:lnTo>
                  <a:lnTo>
                    <a:pt x="23" y="116"/>
                  </a:lnTo>
                  <a:lnTo>
                    <a:pt x="32" y="112"/>
                  </a:lnTo>
                  <a:lnTo>
                    <a:pt x="27" y="108"/>
                  </a:lnTo>
                  <a:lnTo>
                    <a:pt x="31" y="106"/>
                  </a:lnTo>
                  <a:lnTo>
                    <a:pt x="34" y="105"/>
                  </a:lnTo>
                  <a:lnTo>
                    <a:pt x="42" y="109"/>
                  </a:lnTo>
                  <a:lnTo>
                    <a:pt x="48" y="113"/>
                  </a:lnTo>
                  <a:lnTo>
                    <a:pt x="62" y="113"/>
                  </a:lnTo>
                  <a:lnTo>
                    <a:pt x="66" y="109"/>
                  </a:lnTo>
                  <a:lnTo>
                    <a:pt x="85" y="86"/>
                  </a:lnTo>
                  <a:lnTo>
                    <a:pt x="87" y="82"/>
                  </a:lnTo>
                  <a:lnTo>
                    <a:pt x="91" y="78"/>
                  </a:lnTo>
                  <a:lnTo>
                    <a:pt x="91" y="76"/>
                  </a:lnTo>
                  <a:lnTo>
                    <a:pt x="97" y="61"/>
                  </a:lnTo>
                  <a:lnTo>
                    <a:pt x="100" y="46"/>
                  </a:lnTo>
                  <a:lnTo>
                    <a:pt x="100" y="44"/>
                  </a:lnTo>
                  <a:lnTo>
                    <a:pt x="102" y="40"/>
                  </a:lnTo>
                  <a:lnTo>
                    <a:pt x="114" y="25"/>
                  </a:lnTo>
                  <a:lnTo>
                    <a:pt x="111" y="12"/>
                  </a:lnTo>
                  <a:lnTo>
                    <a:pt x="115" y="7"/>
                  </a:lnTo>
                  <a:lnTo>
                    <a:pt x="115" y="3"/>
                  </a:lnTo>
                  <a:lnTo>
                    <a:pt x="115" y="0"/>
                  </a:lnTo>
                  <a:lnTo>
                    <a:pt x="116" y="0"/>
                  </a:lnTo>
                  <a:lnTo>
                    <a:pt x="121" y="2"/>
                  </a:lnTo>
                  <a:lnTo>
                    <a:pt x="124" y="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77" name="Freeform 190"/>
            <p:cNvSpPr>
              <a:spLocks/>
            </p:cNvSpPr>
            <p:nvPr/>
          </p:nvSpPr>
          <p:spPr bwMode="auto">
            <a:xfrm>
              <a:off x="3460525" y="4207383"/>
              <a:ext cx="115736" cy="176364"/>
            </a:xfrm>
            <a:custGeom>
              <a:avLst/>
              <a:gdLst>
                <a:gd name="T0" fmla="*/ 63 w 73"/>
                <a:gd name="T1" fmla="*/ 11 h 111"/>
                <a:gd name="T2" fmla="*/ 61 w 73"/>
                <a:gd name="T3" fmla="*/ 22 h 111"/>
                <a:gd name="T4" fmla="*/ 57 w 73"/>
                <a:gd name="T5" fmla="*/ 32 h 111"/>
                <a:gd name="T6" fmla="*/ 60 w 73"/>
                <a:gd name="T7" fmla="*/ 47 h 111"/>
                <a:gd name="T8" fmla="*/ 61 w 73"/>
                <a:gd name="T9" fmla="*/ 53 h 111"/>
                <a:gd name="T10" fmla="*/ 73 w 73"/>
                <a:gd name="T11" fmla="*/ 56 h 111"/>
                <a:gd name="T12" fmla="*/ 61 w 73"/>
                <a:gd name="T13" fmla="*/ 59 h 111"/>
                <a:gd name="T14" fmla="*/ 53 w 73"/>
                <a:gd name="T15" fmla="*/ 73 h 111"/>
                <a:gd name="T16" fmla="*/ 55 w 73"/>
                <a:gd name="T17" fmla="*/ 95 h 111"/>
                <a:gd name="T18" fmla="*/ 55 w 73"/>
                <a:gd name="T19" fmla="*/ 96 h 111"/>
                <a:gd name="T20" fmla="*/ 42 w 73"/>
                <a:gd name="T21" fmla="*/ 111 h 111"/>
                <a:gd name="T22" fmla="*/ 38 w 73"/>
                <a:gd name="T23" fmla="*/ 102 h 111"/>
                <a:gd name="T24" fmla="*/ 39 w 73"/>
                <a:gd name="T25" fmla="*/ 93 h 111"/>
                <a:gd name="T26" fmla="*/ 36 w 73"/>
                <a:gd name="T27" fmla="*/ 81 h 111"/>
                <a:gd name="T28" fmla="*/ 25 w 73"/>
                <a:gd name="T29" fmla="*/ 76 h 111"/>
                <a:gd name="T30" fmla="*/ 15 w 73"/>
                <a:gd name="T31" fmla="*/ 72 h 111"/>
                <a:gd name="T32" fmla="*/ 23 w 73"/>
                <a:gd name="T33" fmla="*/ 56 h 111"/>
                <a:gd name="T34" fmla="*/ 21 w 73"/>
                <a:gd name="T35" fmla="*/ 52 h 111"/>
                <a:gd name="T36" fmla="*/ 15 w 73"/>
                <a:gd name="T37" fmla="*/ 45 h 111"/>
                <a:gd name="T38" fmla="*/ 15 w 73"/>
                <a:gd name="T39" fmla="*/ 36 h 111"/>
                <a:gd name="T40" fmla="*/ 10 w 73"/>
                <a:gd name="T41" fmla="*/ 30 h 111"/>
                <a:gd name="T42" fmla="*/ 0 w 73"/>
                <a:gd name="T43" fmla="*/ 27 h 111"/>
                <a:gd name="T44" fmla="*/ 4 w 73"/>
                <a:gd name="T45" fmla="*/ 22 h 111"/>
                <a:gd name="T46" fmla="*/ 10 w 73"/>
                <a:gd name="T47" fmla="*/ 21 h 111"/>
                <a:gd name="T48" fmla="*/ 12 w 73"/>
                <a:gd name="T49" fmla="*/ 19 h 111"/>
                <a:gd name="T50" fmla="*/ 12 w 73"/>
                <a:gd name="T51" fmla="*/ 18 h 111"/>
                <a:gd name="T52" fmla="*/ 18 w 73"/>
                <a:gd name="T53" fmla="*/ 18 h 111"/>
                <a:gd name="T54" fmla="*/ 27 w 73"/>
                <a:gd name="T55" fmla="*/ 18 h 111"/>
                <a:gd name="T56" fmla="*/ 34 w 73"/>
                <a:gd name="T57" fmla="*/ 1 h 111"/>
                <a:gd name="T58" fmla="*/ 35 w 73"/>
                <a:gd name="T59" fmla="*/ 1 h 111"/>
                <a:gd name="T60" fmla="*/ 43 w 73"/>
                <a:gd name="T61" fmla="*/ 4 h 111"/>
                <a:gd name="T62" fmla="*/ 51 w 73"/>
                <a:gd name="T63" fmla="*/ 2 h 111"/>
                <a:gd name="T64" fmla="*/ 61 w 73"/>
                <a:gd name="T65" fmla="*/ 1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11"/>
                <a:gd name="T101" fmla="*/ 73 w 73"/>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11">
                  <a:moveTo>
                    <a:pt x="63" y="10"/>
                  </a:moveTo>
                  <a:lnTo>
                    <a:pt x="63" y="11"/>
                  </a:lnTo>
                  <a:lnTo>
                    <a:pt x="60" y="14"/>
                  </a:lnTo>
                  <a:lnTo>
                    <a:pt x="61" y="22"/>
                  </a:lnTo>
                  <a:lnTo>
                    <a:pt x="59" y="30"/>
                  </a:lnTo>
                  <a:lnTo>
                    <a:pt x="57" y="32"/>
                  </a:lnTo>
                  <a:lnTo>
                    <a:pt x="55" y="44"/>
                  </a:lnTo>
                  <a:lnTo>
                    <a:pt x="60" y="47"/>
                  </a:lnTo>
                  <a:lnTo>
                    <a:pt x="61" y="52"/>
                  </a:lnTo>
                  <a:lnTo>
                    <a:pt x="61" y="53"/>
                  </a:lnTo>
                  <a:lnTo>
                    <a:pt x="65" y="55"/>
                  </a:lnTo>
                  <a:lnTo>
                    <a:pt x="73" y="56"/>
                  </a:lnTo>
                  <a:lnTo>
                    <a:pt x="63" y="59"/>
                  </a:lnTo>
                  <a:lnTo>
                    <a:pt x="61" y="59"/>
                  </a:lnTo>
                  <a:lnTo>
                    <a:pt x="53" y="69"/>
                  </a:lnTo>
                  <a:lnTo>
                    <a:pt x="53" y="73"/>
                  </a:lnTo>
                  <a:lnTo>
                    <a:pt x="53" y="86"/>
                  </a:lnTo>
                  <a:lnTo>
                    <a:pt x="55" y="95"/>
                  </a:lnTo>
                  <a:lnTo>
                    <a:pt x="55" y="96"/>
                  </a:lnTo>
                  <a:lnTo>
                    <a:pt x="48" y="106"/>
                  </a:lnTo>
                  <a:lnTo>
                    <a:pt x="42" y="111"/>
                  </a:lnTo>
                  <a:lnTo>
                    <a:pt x="36" y="106"/>
                  </a:lnTo>
                  <a:lnTo>
                    <a:pt x="38" y="102"/>
                  </a:lnTo>
                  <a:lnTo>
                    <a:pt x="38" y="96"/>
                  </a:lnTo>
                  <a:lnTo>
                    <a:pt x="39" y="93"/>
                  </a:lnTo>
                  <a:lnTo>
                    <a:pt x="34" y="87"/>
                  </a:lnTo>
                  <a:lnTo>
                    <a:pt x="36" y="81"/>
                  </a:lnTo>
                  <a:lnTo>
                    <a:pt x="32" y="74"/>
                  </a:lnTo>
                  <a:lnTo>
                    <a:pt x="25" y="76"/>
                  </a:lnTo>
                  <a:lnTo>
                    <a:pt x="21" y="76"/>
                  </a:lnTo>
                  <a:lnTo>
                    <a:pt x="15" y="72"/>
                  </a:lnTo>
                  <a:lnTo>
                    <a:pt x="15" y="60"/>
                  </a:lnTo>
                  <a:lnTo>
                    <a:pt x="23" y="56"/>
                  </a:lnTo>
                  <a:lnTo>
                    <a:pt x="19" y="53"/>
                  </a:lnTo>
                  <a:lnTo>
                    <a:pt x="21" y="52"/>
                  </a:lnTo>
                  <a:lnTo>
                    <a:pt x="21" y="51"/>
                  </a:lnTo>
                  <a:lnTo>
                    <a:pt x="15" y="45"/>
                  </a:lnTo>
                  <a:lnTo>
                    <a:pt x="15" y="36"/>
                  </a:lnTo>
                  <a:lnTo>
                    <a:pt x="14" y="30"/>
                  </a:lnTo>
                  <a:lnTo>
                    <a:pt x="10" y="30"/>
                  </a:lnTo>
                  <a:lnTo>
                    <a:pt x="1" y="32"/>
                  </a:lnTo>
                  <a:lnTo>
                    <a:pt x="0" y="27"/>
                  </a:lnTo>
                  <a:lnTo>
                    <a:pt x="4" y="24"/>
                  </a:lnTo>
                  <a:lnTo>
                    <a:pt x="4" y="22"/>
                  </a:lnTo>
                  <a:lnTo>
                    <a:pt x="8" y="18"/>
                  </a:lnTo>
                  <a:lnTo>
                    <a:pt x="10" y="21"/>
                  </a:lnTo>
                  <a:lnTo>
                    <a:pt x="12" y="19"/>
                  </a:lnTo>
                  <a:lnTo>
                    <a:pt x="12" y="18"/>
                  </a:lnTo>
                  <a:lnTo>
                    <a:pt x="13" y="17"/>
                  </a:lnTo>
                  <a:lnTo>
                    <a:pt x="18" y="18"/>
                  </a:lnTo>
                  <a:lnTo>
                    <a:pt x="21" y="19"/>
                  </a:lnTo>
                  <a:lnTo>
                    <a:pt x="27" y="18"/>
                  </a:lnTo>
                  <a:lnTo>
                    <a:pt x="25" y="7"/>
                  </a:lnTo>
                  <a:lnTo>
                    <a:pt x="34" y="1"/>
                  </a:lnTo>
                  <a:lnTo>
                    <a:pt x="35" y="1"/>
                  </a:lnTo>
                  <a:lnTo>
                    <a:pt x="36" y="1"/>
                  </a:lnTo>
                  <a:lnTo>
                    <a:pt x="43" y="4"/>
                  </a:lnTo>
                  <a:lnTo>
                    <a:pt x="51" y="0"/>
                  </a:lnTo>
                  <a:lnTo>
                    <a:pt x="51" y="2"/>
                  </a:lnTo>
                  <a:lnTo>
                    <a:pt x="61" y="10"/>
                  </a:lnTo>
                  <a:lnTo>
                    <a:pt x="63" y="1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78" name="Freeform 191"/>
            <p:cNvSpPr>
              <a:spLocks/>
            </p:cNvSpPr>
            <p:nvPr/>
          </p:nvSpPr>
          <p:spPr bwMode="auto">
            <a:xfrm>
              <a:off x="3526284" y="5705129"/>
              <a:ext cx="49978" cy="94965"/>
            </a:xfrm>
            <a:custGeom>
              <a:avLst/>
              <a:gdLst>
                <a:gd name="T0" fmla="*/ 17 w 31"/>
                <a:gd name="T1" fmla="*/ 6 h 59"/>
                <a:gd name="T2" fmla="*/ 30 w 31"/>
                <a:gd name="T3" fmla="*/ 25 h 59"/>
                <a:gd name="T4" fmla="*/ 27 w 31"/>
                <a:gd name="T5" fmla="*/ 29 h 59"/>
                <a:gd name="T6" fmla="*/ 28 w 31"/>
                <a:gd name="T7" fmla="*/ 33 h 59"/>
                <a:gd name="T8" fmla="*/ 31 w 31"/>
                <a:gd name="T9" fmla="*/ 43 h 59"/>
                <a:gd name="T10" fmla="*/ 31 w 31"/>
                <a:gd name="T11" fmla="*/ 43 h 59"/>
                <a:gd name="T12" fmla="*/ 28 w 31"/>
                <a:gd name="T13" fmla="*/ 46 h 59"/>
                <a:gd name="T14" fmla="*/ 26 w 31"/>
                <a:gd name="T15" fmla="*/ 48 h 59"/>
                <a:gd name="T16" fmla="*/ 28 w 31"/>
                <a:gd name="T17" fmla="*/ 55 h 59"/>
                <a:gd name="T18" fmla="*/ 28 w 31"/>
                <a:gd name="T19" fmla="*/ 59 h 59"/>
                <a:gd name="T20" fmla="*/ 28 w 31"/>
                <a:gd name="T21" fmla="*/ 59 h 59"/>
                <a:gd name="T22" fmla="*/ 27 w 31"/>
                <a:gd name="T23" fmla="*/ 59 h 59"/>
                <a:gd name="T24" fmla="*/ 17 w 31"/>
                <a:gd name="T25" fmla="*/ 56 h 59"/>
                <a:gd name="T26" fmla="*/ 17 w 31"/>
                <a:gd name="T27" fmla="*/ 51 h 59"/>
                <a:gd name="T28" fmla="*/ 14 w 31"/>
                <a:gd name="T29" fmla="*/ 46 h 59"/>
                <a:gd name="T30" fmla="*/ 0 w 31"/>
                <a:gd name="T31" fmla="*/ 21 h 59"/>
                <a:gd name="T32" fmla="*/ 9 w 31"/>
                <a:gd name="T33" fmla="*/ 12 h 59"/>
                <a:gd name="T34" fmla="*/ 11 w 31"/>
                <a:gd name="T35" fmla="*/ 5 h 59"/>
                <a:gd name="T36" fmla="*/ 13 w 31"/>
                <a:gd name="T37" fmla="*/ 0 h 59"/>
                <a:gd name="T38" fmla="*/ 14 w 31"/>
                <a:gd name="T39" fmla="*/ 0 h 59"/>
                <a:gd name="T40" fmla="*/ 17 w 31"/>
                <a:gd name="T41" fmla="*/ 6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59"/>
                <a:gd name="T65" fmla="*/ 31 w 31"/>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59">
                  <a:moveTo>
                    <a:pt x="17" y="6"/>
                  </a:moveTo>
                  <a:lnTo>
                    <a:pt x="30" y="25"/>
                  </a:lnTo>
                  <a:lnTo>
                    <a:pt x="27" y="29"/>
                  </a:lnTo>
                  <a:lnTo>
                    <a:pt x="28" y="33"/>
                  </a:lnTo>
                  <a:lnTo>
                    <a:pt x="31" y="43"/>
                  </a:lnTo>
                  <a:lnTo>
                    <a:pt x="28" y="46"/>
                  </a:lnTo>
                  <a:lnTo>
                    <a:pt x="26" y="48"/>
                  </a:lnTo>
                  <a:lnTo>
                    <a:pt x="28" y="55"/>
                  </a:lnTo>
                  <a:lnTo>
                    <a:pt x="28" y="59"/>
                  </a:lnTo>
                  <a:lnTo>
                    <a:pt x="27" y="59"/>
                  </a:lnTo>
                  <a:lnTo>
                    <a:pt x="17" y="56"/>
                  </a:lnTo>
                  <a:lnTo>
                    <a:pt x="17" y="51"/>
                  </a:lnTo>
                  <a:lnTo>
                    <a:pt x="14" y="46"/>
                  </a:lnTo>
                  <a:lnTo>
                    <a:pt x="0" y="21"/>
                  </a:lnTo>
                  <a:lnTo>
                    <a:pt x="9" y="12"/>
                  </a:lnTo>
                  <a:lnTo>
                    <a:pt x="11" y="5"/>
                  </a:lnTo>
                  <a:lnTo>
                    <a:pt x="13" y="0"/>
                  </a:lnTo>
                  <a:lnTo>
                    <a:pt x="14" y="0"/>
                  </a:lnTo>
                  <a:lnTo>
                    <a:pt x="17" y="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79" name="Freeform 192"/>
            <p:cNvSpPr>
              <a:spLocks/>
            </p:cNvSpPr>
            <p:nvPr/>
          </p:nvSpPr>
          <p:spPr bwMode="auto">
            <a:xfrm>
              <a:off x="3710410" y="5702414"/>
              <a:ext cx="65760" cy="78687"/>
            </a:xfrm>
            <a:custGeom>
              <a:avLst/>
              <a:gdLst>
                <a:gd name="T0" fmla="*/ 42 w 42"/>
                <a:gd name="T1" fmla="*/ 3 h 50"/>
                <a:gd name="T2" fmla="*/ 35 w 42"/>
                <a:gd name="T3" fmla="*/ 9 h 50"/>
                <a:gd name="T4" fmla="*/ 38 w 42"/>
                <a:gd name="T5" fmla="*/ 13 h 50"/>
                <a:gd name="T6" fmla="*/ 38 w 42"/>
                <a:gd name="T7" fmla="*/ 21 h 50"/>
                <a:gd name="T8" fmla="*/ 38 w 42"/>
                <a:gd name="T9" fmla="*/ 21 h 50"/>
                <a:gd name="T10" fmla="*/ 38 w 42"/>
                <a:gd name="T11" fmla="*/ 24 h 50"/>
                <a:gd name="T12" fmla="*/ 34 w 42"/>
                <a:gd name="T13" fmla="*/ 24 h 50"/>
                <a:gd name="T14" fmla="*/ 34 w 42"/>
                <a:gd name="T15" fmla="*/ 25 h 50"/>
                <a:gd name="T16" fmla="*/ 34 w 42"/>
                <a:gd name="T17" fmla="*/ 28 h 50"/>
                <a:gd name="T18" fmla="*/ 34 w 42"/>
                <a:gd name="T19" fmla="*/ 32 h 50"/>
                <a:gd name="T20" fmla="*/ 33 w 42"/>
                <a:gd name="T21" fmla="*/ 34 h 50"/>
                <a:gd name="T22" fmla="*/ 27 w 42"/>
                <a:gd name="T23" fmla="*/ 36 h 50"/>
                <a:gd name="T24" fmla="*/ 29 w 42"/>
                <a:gd name="T25" fmla="*/ 39 h 50"/>
                <a:gd name="T26" fmla="*/ 27 w 42"/>
                <a:gd name="T27" fmla="*/ 45 h 50"/>
                <a:gd name="T28" fmla="*/ 16 w 42"/>
                <a:gd name="T29" fmla="*/ 45 h 50"/>
                <a:gd name="T30" fmla="*/ 14 w 42"/>
                <a:gd name="T31" fmla="*/ 46 h 50"/>
                <a:gd name="T32" fmla="*/ 9 w 42"/>
                <a:gd name="T33" fmla="*/ 46 h 50"/>
                <a:gd name="T34" fmla="*/ 9 w 42"/>
                <a:gd name="T35" fmla="*/ 45 h 50"/>
                <a:gd name="T36" fmla="*/ 6 w 42"/>
                <a:gd name="T37" fmla="*/ 45 h 50"/>
                <a:gd name="T38" fmla="*/ 2 w 42"/>
                <a:gd name="T39" fmla="*/ 50 h 50"/>
                <a:gd name="T40" fmla="*/ 0 w 42"/>
                <a:gd name="T41" fmla="*/ 47 h 50"/>
                <a:gd name="T42" fmla="*/ 0 w 42"/>
                <a:gd name="T43" fmla="*/ 46 h 50"/>
                <a:gd name="T44" fmla="*/ 0 w 42"/>
                <a:gd name="T45" fmla="*/ 42 h 50"/>
                <a:gd name="T46" fmla="*/ 1 w 42"/>
                <a:gd name="T47" fmla="*/ 38 h 50"/>
                <a:gd name="T48" fmla="*/ 8 w 42"/>
                <a:gd name="T49" fmla="*/ 37 h 50"/>
                <a:gd name="T50" fmla="*/ 8 w 42"/>
                <a:gd name="T51" fmla="*/ 36 h 50"/>
                <a:gd name="T52" fmla="*/ 10 w 42"/>
                <a:gd name="T53" fmla="*/ 33 h 50"/>
                <a:gd name="T54" fmla="*/ 9 w 42"/>
                <a:gd name="T55" fmla="*/ 32 h 50"/>
                <a:gd name="T56" fmla="*/ 12 w 42"/>
                <a:gd name="T57" fmla="*/ 29 h 50"/>
                <a:gd name="T58" fmla="*/ 13 w 42"/>
                <a:gd name="T59" fmla="*/ 29 h 50"/>
                <a:gd name="T60" fmla="*/ 13 w 42"/>
                <a:gd name="T61" fmla="*/ 28 h 50"/>
                <a:gd name="T62" fmla="*/ 13 w 42"/>
                <a:gd name="T63" fmla="*/ 28 h 50"/>
                <a:gd name="T64" fmla="*/ 13 w 42"/>
                <a:gd name="T65" fmla="*/ 26 h 50"/>
                <a:gd name="T66" fmla="*/ 16 w 42"/>
                <a:gd name="T67" fmla="*/ 25 h 50"/>
                <a:gd name="T68" fmla="*/ 16 w 42"/>
                <a:gd name="T69" fmla="*/ 24 h 50"/>
                <a:gd name="T70" fmla="*/ 14 w 42"/>
                <a:gd name="T71" fmla="*/ 24 h 50"/>
                <a:gd name="T72" fmla="*/ 14 w 42"/>
                <a:gd name="T73" fmla="*/ 22 h 50"/>
                <a:gd name="T74" fmla="*/ 21 w 42"/>
                <a:gd name="T75" fmla="*/ 21 h 50"/>
                <a:gd name="T76" fmla="*/ 22 w 42"/>
                <a:gd name="T77" fmla="*/ 20 h 50"/>
                <a:gd name="T78" fmla="*/ 22 w 42"/>
                <a:gd name="T79" fmla="*/ 19 h 50"/>
                <a:gd name="T80" fmla="*/ 25 w 42"/>
                <a:gd name="T81" fmla="*/ 15 h 50"/>
                <a:gd name="T82" fmla="*/ 26 w 42"/>
                <a:gd name="T83" fmla="*/ 19 h 50"/>
                <a:gd name="T84" fmla="*/ 27 w 42"/>
                <a:gd name="T85" fmla="*/ 16 h 50"/>
                <a:gd name="T86" fmla="*/ 29 w 42"/>
                <a:gd name="T87" fmla="*/ 12 h 50"/>
                <a:gd name="T88" fmla="*/ 27 w 42"/>
                <a:gd name="T89" fmla="*/ 11 h 50"/>
                <a:gd name="T90" fmla="*/ 26 w 42"/>
                <a:gd name="T91" fmla="*/ 7 h 50"/>
                <a:gd name="T92" fmla="*/ 31 w 42"/>
                <a:gd name="T93" fmla="*/ 0 h 50"/>
                <a:gd name="T94" fmla="*/ 36 w 42"/>
                <a:gd name="T95" fmla="*/ 4 h 50"/>
                <a:gd name="T96" fmla="*/ 36 w 42"/>
                <a:gd name="T97" fmla="*/ 4 h 50"/>
                <a:gd name="T98" fmla="*/ 42 w 42"/>
                <a:gd name="T99" fmla="*/ 3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
                <a:gd name="T151" fmla="*/ 0 h 50"/>
                <a:gd name="T152" fmla="*/ 42 w 42"/>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 h="50">
                  <a:moveTo>
                    <a:pt x="42" y="3"/>
                  </a:moveTo>
                  <a:lnTo>
                    <a:pt x="35" y="9"/>
                  </a:lnTo>
                  <a:lnTo>
                    <a:pt x="38" y="13"/>
                  </a:lnTo>
                  <a:lnTo>
                    <a:pt x="38" y="21"/>
                  </a:lnTo>
                  <a:lnTo>
                    <a:pt x="38" y="24"/>
                  </a:lnTo>
                  <a:lnTo>
                    <a:pt x="34" y="24"/>
                  </a:lnTo>
                  <a:lnTo>
                    <a:pt x="34" y="25"/>
                  </a:lnTo>
                  <a:lnTo>
                    <a:pt x="34" y="28"/>
                  </a:lnTo>
                  <a:lnTo>
                    <a:pt x="34" y="32"/>
                  </a:lnTo>
                  <a:lnTo>
                    <a:pt x="33" y="34"/>
                  </a:lnTo>
                  <a:lnTo>
                    <a:pt x="27" y="36"/>
                  </a:lnTo>
                  <a:lnTo>
                    <a:pt x="29" y="39"/>
                  </a:lnTo>
                  <a:lnTo>
                    <a:pt x="27" y="45"/>
                  </a:lnTo>
                  <a:lnTo>
                    <a:pt x="16" y="45"/>
                  </a:lnTo>
                  <a:lnTo>
                    <a:pt x="14" y="46"/>
                  </a:lnTo>
                  <a:lnTo>
                    <a:pt x="9" y="46"/>
                  </a:lnTo>
                  <a:lnTo>
                    <a:pt x="9" y="45"/>
                  </a:lnTo>
                  <a:lnTo>
                    <a:pt x="6" y="45"/>
                  </a:lnTo>
                  <a:lnTo>
                    <a:pt x="2" y="50"/>
                  </a:lnTo>
                  <a:lnTo>
                    <a:pt x="0" y="47"/>
                  </a:lnTo>
                  <a:lnTo>
                    <a:pt x="0" y="46"/>
                  </a:lnTo>
                  <a:lnTo>
                    <a:pt x="0" y="42"/>
                  </a:lnTo>
                  <a:lnTo>
                    <a:pt x="1" y="38"/>
                  </a:lnTo>
                  <a:lnTo>
                    <a:pt x="8" y="37"/>
                  </a:lnTo>
                  <a:lnTo>
                    <a:pt x="8" y="36"/>
                  </a:lnTo>
                  <a:lnTo>
                    <a:pt x="10" y="33"/>
                  </a:lnTo>
                  <a:lnTo>
                    <a:pt x="9" y="32"/>
                  </a:lnTo>
                  <a:lnTo>
                    <a:pt x="12" y="29"/>
                  </a:lnTo>
                  <a:lnTo>
                    <a:pt x="13" y="29"/>
                  </a:lnTo>
                  <a:lnTo>
                    <a:pt x="13" y="28"/>
                  </a:lnTo>
                  <a:lnTo>
                    <a:pt x="13" y="26"/>
                  </a:lnTo>
                  <a:lnTo>
                    <a:pt x="16" y="25"/>
                  </a:lnTo>
                  <a:lnTo>
                    <a:pt x="16" y="24"/>
                  </a:lnTo>
                  <a:lnTo>
                    <a:pt x="14" y="24"/>
                  </a:lnTo>
                  <a:lnTo>
                    <a:pt x="14" y="22"/>
                  </a:lnTo>
                  <a:lnTo>
                    <a:pt x="21" y="21"/>
                  </a:lnTo>
                  <a:lnTo>
                    <a:pt x="22" y="20"/>
                  </a:lnTo>
                  <a:lnTo>
                    <a:pt x="22" y="19"/>
                  </a:lnTo>
                  <a:lnTo>
                    <a:pt x="25" y="15"/>
                  </a:lnTo>
                  <a:lnTo>
                    <a:pt x="26" y="19"/>
                  </a:lnTo>
                  <a:lnTo>
                    <a:pt x="27" y="16"/>
                  </a:lnTo>
                  <a:lnTo>
                    <a:pt x="29" y="12"/>
                  </a:lnTo>
                  <a:lnTo>
                    <a:pt x="27" y="11"/>
                  </a:lnTo>
                  <a:lnTo>
                    <a:pt x="26" y="7"/>
                  </a:lnTo>
                  <a:lnTo>
                    <a:pt x="31" y="0"/>
                  </a:lnTo>
                  <a:lnTo>
                    <a:pt x="36" y="4"/>
                  </a:lnTo>
                  <a:lnTo>
                    <a:pt x="42" y="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80" name="Freeform 193"/>
            <p:cNvSpPr>
              <a:spLocks/>
            </p:cNvSpPr>
            <p:nvPr/>
          </p:nvSpPr>
          <p:spPr bwMode="auto">
            <a:xfrm>
              <a:off x="3778799" y="5726835"/>
              <a:ext cx="34196" cy="48840"/>
            </a:xfrm>
            <a:custGeom>
              <a:avLst/>
              <a:gdLst>
                <a:gd name="T0" fmla="*/ 21 w 22"/>
                <a:gd name="T1" fmla="*/ 14 h 30"/>
                <a:gd name="T2" fmla="*/ 22 w 22"/>
                <a:gd name="T3" fmla="*/ 17 h 30"/>
                <a:gd name="T4" fmla="*/ 20 w 22"/>
                <a:gd name="T5" fmla="*/ 20 h 30"/>
                <a:gd name="T6" fmla="*/ 18 w 22"/>
                <a:gd name="T7" fmla="*/ 21 h 30"/>
                <a:gd name="T8" fmla="*/ 17 w 22"/>
                <a:gd name="T9" fmla="*/ 21 h 30"/>
                <a:gd name="T10" fmla="*/ 16 w 22"/>
                <a:gd name="T11" fmla="*/ 23 h 30"/>
                <a:gd name="T12" fmla="*/ 13 w 22"/>
                <a:gd name="T13" fmla="*/ 29 h 30"/>
                <a:gd name="T14" fmla="*/ 12 w 22"/>
                <a:gd name="T15" fmla="*/ 30 h 30"/>
                <a:gd name="T16" fmla="*/ 5 w 22"/>
                <a:gd name="T17" fmla="*/ 27 h 30"/>
                <a:gd name="T18" fmla="*/ 5 w 22"/>
                <a:gd name="T19" fmla="*/ 27 h 30"/>
                <a:gd name="T20" fmla="*/ 5 w 22"/>
                <a:gd name="T21" fmla="*/ 27 h 30"/>
                <a:gd name="T22" fmla="*/ 0 w 22"/>
                <a:gd name="T23" fmla="*/ 16 h 30"/>
                <a:gd name="T24" fmla="*/ 0 w 22"/>
                <a:gd name="T25" fmla="*/ 14 h 30"/>
                <a:gd name="T26" fmla="*/ 0 w 22"/>
                <a:gd name="T27" fmla="*/ 13 h 30"/>
                <a:gd name="T28" fmla="*/ 4 w 22"/>
                <a:gd name="T29" fmla="*/ 9 h 30"/>
                <a:gd name="T30" fmla="*/ 8 w 22"/>
                <a:gd name="T31" fmla="*/ 5 h 30"/>
                <a:gd name="T32" fmla="*/ 10 w 22"/>
                <a:gd name="T33" fmla="*/ 3 h 30"/>
                <a:gd name="T34" fmla="*/ 12 w 22"/>
                <a:gd name="T35" fmla="*/ 0 h 30"/>
                <a:gd name="T36" fmla="*/ 13 w 22"/>
                <a:gd name="T37" fmla="*/ 0 h 30"/>
                <a:gd name="T38" fmla="*/ 13 w 22"/>
                <a:gd name="T39" fmla="*/ 0 h 30"/>
                <a:gd name="T40" fmla="*/ 16 w 22"/>
                <a:gd name="T41" fmla="*/ 4 h 30"/>
                <a:gd name="T42" fmla="*/ 17 w 22"/>
                <a:gd name="T43" fmla="*/ 6 h 30"/>
                <a:gd name="T44" fmla="*/ 21 w 22"/>
                <a:gd name="T45" fmla="*/ 14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30"/>
                <a:gd name="T71" fmla="*/ 22 w 22"/>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30">
                  <a:moveTo>
                    <a:pt x="21" y="14"/>
                  </a:moveTo>
                  <a:lnTo>
                    <a:pt x="22" y="17"/>
                  </a:lnTo>
                  <a:lnTo>
                    <a:pt x="20" y="20"/>
                  </a:lnTo>
                  <a:lnTo>
                    <a:pt x="18" y="21"/>
                  </a:lnTo>
                  <a:lnTo>
                    <a:pt x="17" y="21"/>
                  </a:lnTo>
                  <a:lnTo>
                    <a:pt x="16" y="23"/>
                  </a:lnTo>
                  <a:lnTo>
                    <a:pt x="13" y="29"/>
                  </a:lnTo>
                  <a:lnTo>
                    <a:pt x="12" y="30"/>
                  </a:lnTo>
                  <a:lnTo>
                    <a:pt x="5" y="27"/>
                  </a:lnTo>
                  <a:lnTo>
                    <a:pt x="0" y="16"/>
                  </a:lnTo>
                  <a:lnTo>
                    <a:pt x="0" y="14"/>
                  </a:lnTo>
                  <a:lnTo>
                    <a:pt x="0" y="13"/>
                  </a:lnTo>
                  <a:lnTo>
                    <a:pt x="4" y="9"/>
                  </a:lnTo>
                  <a:lnTo>
                    <a:pt x="8" y="5"/>
                  </a:lnTo>
                  <a:lnTo>
                    <a:pt x="10" y="3"/>
                  </a:lnTo>
                  <a:lnTo>
                    <a:pt x="12" y="0"/>
                  </a:lnTo>
                  <a:lnTo>
                    <a:pt x="13" y="0"/>
                  </a:lnTo>
                  <a:lnTo>
                    <a:pt x="16" y="4"/>
                  </a:lnTo>
                  <a:lnTo>
                    <a:pt x="17" y="6"/>
                  </a:lnTo>
                  <a:lnTo>
                    <a:pt x="21" y="1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81" name="Freeform 194"/>
            <p:cNvSpPr>
              <a:spLocks/>
            </p:cNvSpPr>
            <p:nvPr/>
          </p:nvSpPr>
          <p:spPr bwMode="auto">
            <a:xfrm>
              <a:off x="3678845" y="5257432"/>
              <a:ext cx="57868" cy="103106"/>
            </a:xfrm>
            <a:custGeom>
              <a:avLst/>
              <a:gdLst>
                <a:gd name="T0" fmla="*/ 29 w 36"/>
                <a:gd name="T1" fmla="*/ 1 h 65"/>
                <a:gd name="T2" fmla="*/ 36 w 36"/>
                <a:gd name="T3" fmla="*/ 13 h 65"/>
                <a:gd name="T4" fmla="*/ 36 w 36"/>
                <a:gd name="T5" fmla="*/ 21 h 65"/>
                <a:gd name="T6" fmla="*/ 31 w 36"/>
                <a:gd name="T7" fmla="*/ 25 h 65"/>
                <a:gd name="T8" fmla="*/ 25 w 36"/>
                <a:gd name="T9" fmla="*/ 26 h 65"/>
                <a:gd name="T10" fmla="*/ 28 w 36"/>
                <a:gd name="T11" fmla="*/ 30 h 65"/>
                <a:gd name="T12" fmla="*/ 28 w 36"/>
                <a:gd name="T13" fmla="*/ 30 h 65"/>
                <a:gd name="T14" fmla="*/ 24 w 36"/>
                <a:gd name="T15" fmla="*/ 35 h 65"/>
                <a:gd name="T16" fmla="*/ 24 w 36"/>
                <a:gd name="T17" fmla="*/ 37 h 65"/>
                <a:gd name="T18" fmla="*/ 25 w 36"/>
                <a:gd name="T19" fmla="*/ 46 h 65"/>
                <a:gd name="T20" fmla="*/ 25 w 36"/>
                <a:gd name="T21" fmla="*/ 50 h 65"/>
                <a:gd name="T22" fmla="*/ 27 w 36"/>
                <a:gd name="T23" fmla="*/ 62 h 65"/>
                <a:gd name="T24" fmla="*/ 27 w 36"/>
                <a:gd name="T25" fmla="*/ 64 h 65"/>
                <a:gd name="T26" fmla="*/ 18 w 36"/>
                <a:gd name="T27" fmla="*/ 65 h 65"/>
                <a:gd name="T28" fmla="*/ 16 w 36"/>
                <a:gd name="T29" fmla="*/ 64 h 65"/>
                <a:gd name="T30" fmla="*/ 11 w 36"/>
                <a:gd name="T31" fmla="*/ 62 h 65"/>
                <a:gd name="T32" fmla="*/ 14 w 36"/>
                <a:gd name="T33" fmla="*/ 59 h 65"/>
                <a:gd name="T34" fmla="*/ 14 w 36"/>
                <a:gd name="T35" fmla="*/ 58 h 65"/>
                <a:gd name="T36" fmla="*/ 12 w 36"/>
                <a:gd name="T37" fmla="*/ 55 h 65"/>
                <a:gd name="T38" fmla="*/ 8 w 36"/>
                <a:gd name="T39" fmla="*/ 52 h 65"/>
                <a:gd name="T40" fmla="*/ 6 w 36"/>
                <a:gd name="T41" fmla="*/ 51 h 65"/>
                <a:gd name="T42" fmla="*/ 0 w 36"/>
                <a:gd name="T43" fmla="*/ 50 h 65"/>
                <a:gd name="T44" fmla="*/ 7 w 36"/>
                <a:gd name="T45" fmla="*/ 35 h 65"/>
                <a:gd name="T46" fmla="*/ 7 w 36"/>
                <a:gd name="T47" fmla="*/ 34 h 65"/>
                <a:gd name="T48" fmla="*/ 7 w 36"/>
                <a:gd name="T49" fmla="*/ 29 h 65"/>
                <a:gd name="T50" fmla="*/ 7 w 36"/>
                <a:gd name="T51" fmla="*/ 28 h 65"/>
                <a:gd name="T52" fmla="*/ 0 w 36"/>
                <a:gd name="T53" fmla="*/ 26 h 65"/>
                <a:gd name="T54" fmla="*/ 0 w 36"/>
                <a:gd name="T55" fmla="*/ 21 h 65"/>
                <a:gd name="T56" fmla="*/ 0 w 36"/>
                <a:gd name="T57" fmla="*/ 17 h 65"/>
                <a:gd name="T58" fmla="*/ 0 w 36"/>
                <a:gd name="T59" fmla="*/ 16 h 65"/>
                <a:gd name="T60" fmla="*/ 4 w 36"/>
                <a:gd name="T61" fmla="*/ 12 h 65"/>
                <a:gd name="T62" fmla="*/ 4 w 36"/>
                <a:gd name="T63" fmla="*/ 8 h 65"/>
                <a:gd name="T64" fmla="*/ 19 w 36"/>
                <a:gd name="T65" fmla="*/ 1 h 65"/>
                <a:gd name="T66" fmla="*/ 19 w 36"/>
                <a:gd name="T67" fmla="*/ 0 h 65"/>
                <a:gd name="T68" fmla="*/ 20 w 36"/>
                <a:gd name="T69" fmla="*/ 0 h 65"/>
                <a:gd name="T70" fmla="*/ 21 w 36"/>
                <a:gd name="T71" fmla="*/ 0 h 65"/>
                <a:gd name="T72" fmla="*/ 29 w 36"/>
                <a:gd name="T73" fmla="*/ 1 h 65"/>
                <a:gd name="T74" fmla="*/ 29 w 36"/>
                <a:gd name="T75" fmla="*/ 1 h 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65"/>
                <a:gd name="T116" fmla="*/ 36 w 36"/>
                <a:gd name="T117" fmla="*/ 65 h 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65">
                  <a:moveTo>
                    <a:pt x="29" y="1"/>
                  </a:moveTo>
                  <a:lnTo>
                    <a:pt x="36" y="13"/>
                  </a:lnTo>
                  <a:lnTo>
                    <a:pt x="36" y="21"/>
                  </a:lnTo>
                  <a:lnTo>
                    <a:pt x="31" y="25"/>
                  </a:lnTo>
                  <a:lnTo>
                    <a:pt x="25" y="26"/>
                  </a:lnTo>
                  <a:lnTo>
                    <a:pt x="28" y="30"/>
                  </a:lnTo>
                  <a:lnTo>
                    <a:pt x="24" y="35"/>
                  </a:lnTo>
                  <a:lnTo>
                    <a:pt x="24" y="37"/>
                  </a:lnTo>
                  <a:lnTo>
                    <a:pt x="25" y="46"/>
                  </a:lnTo>
                  <a:lnTo>
                    <a:pt x="25" y="50"/>
                  </a:lnTo>
                  <a:lnTo>
                    <a:pt x="27" y="62"/>
                  </a:lnTo>
                  <a:lnTo>
                    <a:pt x="27" y="64"/>
                  </a:lnTo>
                  <a:lnTo>
                    <a:pt x="18" y="65"/>
                  </a:lnTo>
                  <a:lnTo>
                    <a:pt x="16" y="64"/>
                  </a:lnTo>
                  <a:lnTo>
                    <a:pt x="11" y="62"/>
                  </a:lnTo>
                  <a:lnTo>
                    <a:pt x="14" y="59"/>
                  </a:lnTo>
                  <a:lnTo>
                    <a:pt x="14" y="58"/>
                  </a:lnTo>
                  <a:lnTo>
                    <a:pt x="12" y="55"/>
                  </a:lnTo>
                  <a:lnTo>
                    <a:pt x="8" y="52"/>
                  </a:lnTo>
                  <a:lnTo>
                    <a:pt x="6" y="51"/>
                  </a:lnTo>
                  <a:lnTo>
                    <a:pt x="0" y="50"/>
                  </a:lnTo>
                  <a:lnTo>
                    <a:pt x="7" y="35"/>
                  </a:lnTo>
                  <a:lnTo>
                    <a:pt x="7" y="34"/>
                  </a:lnTo>
                  <a:lnTo>
                    <a:pt x="7" y="29"/>
                  </a:lnTo>
                  <a:lnTo>
                    <a:pt x="7" y="28"/>
                  </a:lnTo>
                  <a:lnTo>
                    <a:pt x="0" y="26"/>
                  </a:lnTo>
                  <a:lnTo>
                    <a:pt x="0" y="21"/>
                  </a:lnTo>
                  <a:lnTo>
                    <a:pt x="0" y="17"/>
                  </a:lnTo>
                  <a:lnTo>
                    <a:pt x="0" y="16"/>
                  </a:lnTo>
                  <a:lnTo>
                    <a:pt x="4" y="12"/>
                  </a:lnTo>
                  <a:lnTo>
                    <a:pt x="4" y="8"/>
                  </a:lnTo>
                  <a:lnTo>
                    <a:pt x="19" y="1"/>
                  </a:lnTo>
                  <a:lnTo>
                    <a:pt x="19" y="0"/>
                  </a:lnTo>
                  <a:lnTo>
                    <a:pt x="20" y="0"/>
                  </a:lnTo>
                  <a:lnTo>
                    <a:pt x="21" y="0"/>
                  </a:lnTo>
                  <a:lnTo>
                    <a:pt x="29" y="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82" name="Freeform 195"/>
            <p:cNvSpPr>
              <a:spLocks/>
            </p:cNvSpPr>
            <p:nvPr/>
          </p:nvSpPr>
          <p:spPr bwMode="auto">
            <a:xfrm>
              <a:off x="3544697" y="4223662"/>
              <a:ext cx="113105" cy="119386"/>
            </a:xfrm>
            <a:custGeom>
              <a:avLst/>
              <a:gdLst>
                <a:gd name="T0" fmla="*/ 58 w 71"/>
                <a:gd name="T1" fmla="*/ 13 h 76"/>
                <a:gd name="T2" fmla="*/ 61 w 71"/>
                <a:gd name="T3" fmla="*/ 29 h 76"/>
                <a:gd name="T4" fmla="*/ 63 w 71"/>
                <a:gd name="T5" fmla="*/ 26 h 76"/>
                <a:gd name="T6" fmla="*/ 66 w 71"/>
                <a:gd name="T7" fmla="*/ 30 h 76"/>
                <a:gd name="T8" fmla="*/ 70 w 71"/>
                <a:gd name="T9" fmla="*/ 42 h 76"/>
                <a:gd name="T10" fmla="*/ 71 w 71"/>
                <a:gd name="T11" fmla="*/ 47 h 76"/>
                <a:gd name="T12" fmla="*/ 68 w 71"/>
                <a:gd name="T13" fmla="*/ 55 h 76"/>
                <a:gd name="T14" fmla="*/ 67 w 71"/>
                <a:gd name="T15" fmla="*/ 62 h 76"/>
                <a:gd name="T16" fmla="*/ 49 w 71"/>
                <a:gd name="T17" fmla="*/ 59 h 76"/>
                <a:gd name="T18" fmla="*/ 42 w 71"/>
                <a:gd name="T19" fmla="*/ 58 h 76"/>
                <a:gd name="T20" fmla="*/ 42 w 71"/>
                <a:gd name="T21" fmla="*/ 58 h 76"/>
                <a:gd name="T22" fmla="*/ 17 w 71"/>
                <a:gd name="T23" fmla="*/ 75 h 76"/>
                <a:gd name="T24" fmla="*/ 10 w 71"/>
                <a:gd name="T25" fmla="*/ 71 h 76"/>
                <a:gd name="T26" fmla="*/ 8 w 71"/>
                <a:gd name="T27" fmla="*/ 69 h 76"/>
                <a:gd name="T28" fmla="*/ 0 w 71"/>
                <a:gd name="T29" fmla="*/ 76 h 76"/>
                <a:gd name="T30" fmla="*/ 0 w 71"/>
                <a:gd name="T31" fmla="*/ 63 h 76"/>
                <a:gd name="T32" fmla="*/ 0 w 71"/>
                <a:gd name="T33" fmla="*/ 59 h 76"/>
                <a:gd name="T34" fmla="*/ 8 w 71"/>
                <a:gd name="T35" fmla="*/ 49 h 76"/>
                <a:gd name="T36" fmla="*/ 10 w 71"/>
                <a:gd name="T37" fmla="*/ 49 h 76"/>
                <a:gd name="T38" fmla="*/ 20 w 71"/>
                <a:gd name="T39" fmla="*/ 46 h 76"/>
                <a:gd name="T40" fmla="*/ 12 w 71"/>
                <a:gd name="T41" fmla="*/ 45 h 76"/>
                <a:gd name="T42" fmla="*/ 8 w 71"/>
                <a:gd name="T43" fmla="*/ 43 h 76"/>
                <a:gd name="T44" fmla="*/ 8 w 71"/>
                <a:gd name="T45" fmla="*/ 42 h 76"/>
                <a:gd name="T46" fmla="*/ 7 w 71"/>
                <a:gd name="T47" fmla="*/ 37 h 76"/>
                <a:gd name="T48" fmla="*/ 2 w 71"/>
                <a:gd name="T49" fmla="*/ 34 h 76"/>
                <a:gd name="T50" fmla="*/ 4 w 71"/>
                <a:gd name="T51" fmla="*/ 22 h 76"/>
                <a:gd name="T52" fmla="*/ 6 w 71"/>
                <a:gd name="T53" fmla="*/ 20 h 76"/>
                <a:gd name="T54" fmla="*/ 8 w 71"/>
                <a:gd name="T55" fmla="*/ 12 h 76"/>
                <a:gd name="T56" fmla="*/ 7 w 71"/>
                <a:gd name="T57" fmla="*/ 4 h 76"/>
                <a:gd name="T58" fmla="*/ 10 w 71"/>
                <a:gd name="T59" fmla="*/ 1 h 76"/>
                <a:gd name="T60" fmla="*/ 10 w 71"/>
                <a:gd name="T61" fmla="*/ 0 h 76"/>
                <a:gd name="T62" fmla="*/ 21 w 71"/>
                <a:gd name="T63" fmla="*/ 0 h 76"/>
                <a:gd name="T64" fmla="*/ 31 w 71"/>
                <a:gd name="T65" fmla="*/ 8 h 76"/>
                <a:gd name="T66" fmla="*/ 32 w 71"/>
                <a:gd name="T67" fmla="*/ 9 h 76"/>
                <a:gd name="T68" fmla="*/ 32 w 71"/>
                <a:gd name="T69" fmla="*/ 9 h 76"/>
                <a:gd name="T70" fmla="*/ 58 w 71"/>
                <a:gd name="T71" fmla="*/ 13 h 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
                <a:gd name="T109" fmla="*/ 0 h 76"/>
                <a:gd name="T110" fmla="*/ 71 w 71"/>
                <a:gd name="T111" fmla="*/ 76 h 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 h="76">
                  <a:moveTo>
                    <a:pt x="58" y="13"/>
                  </a:moveTo>
                  <a:lnTo>
                    <a:pt x="61" y="29"/>
                  </a:lnTo>
                  <a:lnTo>
                    <a:pt x="63" y="26"/>
                  </a:lnTo>
                  <a:lnTo>
                    <a:pt x="66" y="30"/>
                  </a:lnTo>
                  <a:lnTo>
                    <a:pt x="70" y="42"/>
                  </a:lnTo>
                  <a:lnTo>
                    <a:pt x="71" y="47"/>
                  </a:lnTo>
                  <a:lnTo>
                    <a:pt x="68" y="55"/>
                  </a:lnTo>
                  <a:lnTo>
                    <a:pt x="67" y="62"/>
                  </a:lnTo>
                  <a:lnTo>
                    <a:pt x="49" y="59"/>
                  </a:lnTo>
                  <a:lnTo>
                    <a:pt x="42" y="58"/>
                  </a:lnTo>
                  <a:lnTo>
                    <a:pt x="17" y="75"/>
                  </a:lnTo>
                  <a:lnTo>
                    <a:pt x="10" y="71"/>
                  </a:lnTo>
                  <a:lnTo>
                    <a:pt x="8" y="69"/>
                  </a:lnTo>
                  <a:lnTo>
                    <a:pt x="0" y="76"/>
                  </a:lnTo>
                  <a:lnTo>
                    <a:pt x="0" y="63"/>
                  </a:lnTo>
                  <a:lnTo>
                    <a:pt x="0" y="59"/>
                  </a:lnTo>
                  <a:lnTo>
                    <a:pt x="8" y="49"/>
                  </a:lnTo>
                  <a:lnTo>
                    <a:pt x="10" y="49"/>
                  </a:lnTo>
                  <a:lnTo>
                    <a:pt x="20" y="46"/>
                  </a:lnTo>
                  <a:lnTo>
                    <a:pt x="12" y="45"/>
                  </a:lnTo>
                  <a:lnTo>
                    <a:pt x="8" y="43"/>
                  </a:lnTo>
                  <a:lnTo>
                    <a:pt x="8" y="42"/>
                  </a:lnTo>
                  <a:lnTo>
                    <a:pt x="7" y="37"/>
                  </a:lnTo>
                  <a:lnTo>
                    <a:pt x="2" y="34"/>
                  </a:lnTo>
                  <a:lnTo>
                    <a:pt x="4" y="22"/>
                  </a:lnTo>
                  <a:lnTo>
                    <a:pt x="6" y="20"/>
                  </a:lnTo>
                  <a:lnTo>
                    <a:pt x="8" y="12"/>
                  </a:lnTo>
                  <a:lnTo>
                    <a:pt x="7" y="4"/>
                  </a:lnTo>
                  <a:lnTo>
                    <a:pt x="10" y="1"/>
                  </a:lnTo>
                  <a:lnTo>
                    <a:pt x="10" y="0"/>
                  </a:lnTo>
                  <a:lnTo>
                    <a:pt x="21" y="0"/>
                  </a:lnTo>
                  <a:lnTo>
                    <a:pt x="31" y="8"/>
                  </a:lnTo>
                  <a:lnTo>
                    <a:pt x="32" y="9"/>
                  </a:lnTo>
                  <a:lnTo>
                    <a:pt x="58" y="1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83" name="Freeform 196"/>
            <p:cNvSpPr>
              <a:spLocks/>
            </p:cNvSpPr>
            <p:nvPr/>
          </p:nvSpPr>
          <p:spPr bwMode="auto">
            <a:xfrm>
              <a:off x="3536805" y="4313201"/>
              <a:ext cx="170975" cy="176366"/>
            </a:xfrm>
            <a:custGeom>
              <a:avLst/>
              <a:gdLst>
                <a:gd name="T0" fmla="*/ 72 w 108"/>
                <a:gd name="T1" fmla="*/ 4 h 111"/>
                <a:gd name="T2" fmla="*/ 77 w 108"/>
                <a:gd name="T3" fmla="*/ 13 h 111"/>
                <a:gd name="T4" fmla="*/ 81 w 108"/>
                <a:gd name="T5" fmla="*/ 22 h 111"/>
                <a:gd name="T6" fmla="*/ 84 w 108"/>
                <a:gd name="T7" fmla="*/ 26 h 111"/>
                <a:gd name="T8" fmla="*/ 87 w 108"/>
                <a:gd name="T9" fmla="*/ 31 h 111"/>
                <a:gd name="T10" fmla="*/ 89 w 108"/>
                <a:gd name="T11" fmla="*/ 43 h 111"/>
                <a:gd name="T12" fmla="*/ 90 w 108"/>
                <a:gd name="T13" fmla="*/ 49 h 111"/>
                <a:gd name="T14" fmla="*/ 92 w 108"/>
                <a:gd name="T15" fmla="*/ 60 h 111"/>
                <a:gd name="T16" fmla="*/ 108 w 108"/>
                <a:gd name="T17" fmla="*/ 69 h 111"/>
                <a:gd name="T18" fmla="*/ 108 w 108"/>
                <a:gd name="T19" fmla="*/ 78 h 111"/>
                <a:gd name="T20" fmla="*/ 97 w 108"/>
                <a:gd name="T21" fmla="*/ 78 h 111"/>
                <a:gd name="T22" fmla="*/ 87 w 108"/>
                <a:gd name="T23" fmla="*/ 78 h 111"/>
                <a:gd name="T24" fmla="*/ 85 w 108"/>
                <a:gd name="T25" fmla="*/ 78 h 111"/>
                <a:gd name="T26" fmla="*/ 85 w 108"/>
                <a:gd name="T27" fmla="*/ 80 h 111"/>
                <a:gd name="T28" fmla="*/ 81 w 108"/>
                <a:gd name="T29" fmla="*/ 85 h 111"/>
                <a:gd name="T30" fmla="*/ 75 w 108"/>
                <a:gd name="T31" fmla="*/ 97 h 111"/>
                <a:gd name="T32" fmla="*/ 71 w 108"/>
                <a:gd name="T33" fmla="*/ 104 h 111"/>
                <a:gd name="T34" fmla="*/ 66 w 108"/>
                <a:gd name="T35" fmla="*/ 111 h 111"/>
                <a:gd name="T36" fmla="*/ 63 w 108"/>
                <a:gd name="T37" fmla="*/ 91 h 111"/>
                <a:gd name="T38" fmla="*/ 64 w 108"/>
                <a:gd name="T39" fmla="*/ 86 h 111"/>
                <a:gd name="T40" fmla="*/ 66 w 108"/>
                <a:gd name="T41" fmla="*/ 85 h 111"/>
                <a:gd name="T42" fmla="*/ 59 w 108"/>
                <a:gd name="T43" fmla="*/ 80 h 111"/>
                <a:gd name="T44" fmla="*/ 60 w 108"/>
                <a:gd name="T45" fmla="*/ 77 h 111"/>
                <a:gd name="T46" fmla="*/ 62 w 108"/>
                <a:gd name="T47" fmla="*/ 74 h 111"/>
                <a:gd name="T48" fmla="*/ 59 w 108"/>
                <a:gd name="T49" fmla="*/ 72 h 111"/>
                <a:gd name="T50" fmla="*/ 55 w 108"/>
                <a:gd name="T51" fmla="*/ 66 h 111"/>
                <a:gd name="T52" fmla="*/ 51 w 108"/>
                <a:gd name="T53" fmla="*/ 68 h 111"/>
                <a:gd name="T54" fmla="*/ 47 w 108"/>
                <a:gd name="T55" fmla="*/ 68 h 111"/>
                <a:gd name="T56" fmla="*/ 46 w 108"/>
                <a:gd name="T57" fmla="*/ 66 h 111"/>
                <a:gd name="T58" fmla="*/ 39 w 108"/>
                <a:gd name="T59" fmla="*/ 61 h 111"/>
                <a:gd name="T60" fmla="*/ 36 w 108"/>
                <a:gd name="T61" fmla="*/ 68 h 111"/>
                <a:gd name="T62" fmla="*/ 22 w 108"/>
                <a:gd name="T63" fmla="*/ 55 h 111"/>
                <a:gd name="T64" fmla="*/ 17 w 108"/>
                <a:gd name="T65" fmla="*/ 49 h 111"/>
                <a:gd name="T66" fmla="*/ 17 w 108"/>
                <a:gd name="T67" fmla="*/ 46 h 111"/>
                <a:gd name="T68" fmla="*/ 15 w 108"/>
                <a:gd name="T69" fmla="*/ 44 h 111"/>
                <a:gd name="T70" fmla="*/ 0 w 108"/>
                <a:gd name="T71" fmla="*/ 38 h 111"/>
                <a:gd name="T72" fmla="*/ 7 w 108"/>
                <a:gd name="T73" fmla="*/ 28 h 111"/>
                <a:gd name="T74" fmla="*/ 7 w 108"/>
                <a:gd name="T75" fmla="*/ 28 h 111"/>
                <a:gd name="T76" fmla="*/ 7 w 108"/>
                <a:gd name="T77" fmla="*/ 27 h 111"/>
                <a:gd name="T78" fmla="*/ 5 w 108"/>
                <a:gd name="T79" fmla="*/ 18 h 111"/>
                <a:gd name="T80" fmla="*/ 13 w 108"/>
                <a:gd name="T81" fmla="*/ 11 h 111"/>
                <a:gd name="T82" fmla="*/ 15 w 108"/>
                <a:gd name="T83" fmla="*/ 13 h 111"/>
                <a:gd name="T84" fmla="*/ 22 w 108"/>
                <a:gd name="T85" fmla="*/ 17 h 111"/>
                <a:gd name="T86" fmla="*/ 47 w 108"/>
                <a:gd name="T87" fmla="*/ 0 h 111"/>
                <a:gd name="T88" fmla="*/ 47 w 108"/>
                <a:gd name="T89" fmla="*/ 0 h 111"/>
                <a:gd name="T90" fmla="*/ 54 w 108"/>
                <a:gd name="T91" fmla="*/ 1 h 111"/>
                <a:gd name="T92" fmla="*/ 72 w 108"/>
                <a:gd name="T93" fmla="*/ 4 h 1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11"/>
                <a:gd name="T143" fmla="*/ 108 w 108"/>
                <a:gd name="T144" fmla="*/ 111 h 1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11">
                  <a:moveTo>
                    <a:pt x="72" y="4"/>
                  </a:moveTo>
                  <a:lnTo>
                    <a:pt x="77" y="13"/>
                  </a:lnTo>
                  <a:lnTo>
                    <a:pt x="81" y="22"/>
                  </a:lnTo>
                  <a:lnTo>
                    <a:pt x="84" y="26"/>
                  </a:lnTo>
                  <a:lnTo>
                    <a:pt x="87" y="31"/>
                  </a:lnTo>
                  <a:lnTo>
                    <a:pt x="89" y="43"/>
                  </a:lnTo>
                  <a:lnTo>
                    <a:pt x="90" y="49"/>
                  </a:lnTo>
                  <a:lnTo>
                    <a:pt x="92" y="60"/>
                  </a:lnTo>
                  <a:lnTo>
                    <a:pt x="108" y="69"/>
                  </a:lnTo>
                  <a:lnTo>
                    <a:pt x="108" y="78"/>
                  </a:lnTo>
                  <a:lnTo>
                    <a:pt x="97" y="78"/>
                  </a:lnTo>
                  <a:lnTo>
                    <a:pt x="87" y="78"/>
                  </a:lnTo>
                  <a:lnTo>
                    <a:pt x="85" y="78"/>
                  </a:lnTo>
                  <a:lnTo>
                    <a:pt x="85" y="80"/>
                  </a:lnTo>
                  <a:lnTo>
                    <a:pt x="81" y="85"/>
                  </a:lnTo>
                  <a:lnTo>
                    <a:pt x="75" y="97"/>
                  </a:lnTo>
                  <a:lnTo>
                    <a:pt x="71" y="104"/>
                  </a:lnTo>
                  <a:lnTo>
                    <a:pt x="66" y="111"/>
                  </a:lnTo>
                  <a:lnTo>
                    <a:pt x="63" y="91"/>
                  </a:lnTo>
                  <a:lnTo>
                    <a:pt x="64" y="86"/>
                  </a:lnTo>
                  <a:lnTo>
                    <a:pt x="66" y="85"/>
                  </a:lnTo>
                  <a:lnTo>
                    <a:pt x="59" y="80"/>
                  </a:lnTo>
                  <a:lnTo>
                    <a:pt x="60" y="77"/>
                  </a:lnTo>
                  <a:lnTo>
                    <a:pt x="62" y="74"/>
                  </a:lnTo>
                  <a:lnTo>
                    <a:pt x="59" y="72"/>
                  </a:lnTo>
                  <a:lnTo>
                    <a:pt x="55" y="66"/>
                  </a:lnTo>
                  <a:lnTo>
                    <a:pt x="51" y="68"/>
                  </a:lnTo>
                  <a:lnTo>
                    <a:pt x="47" y="68"/>
                  </a:lnTo>
                  <a:lnTo>
                    <a:pt x="46" y="66"/>
                  </a:lnTo>
                  <a:lnTo>
                    <a:pt x="39" y="61"/>
                  </a:lnTo>
                  <a:lnTo>
                    <a:pt x="36" y="68"/>
                  </a:lnTo>
                  <a:lnTo>
                    <a:pt x="22" y="55"/>
                  </a:lnTo>
                  <a:lnTo>
                    <a:pt x="17" y="49"/>
                  </a:lnTo>
                  <a:lnTo>
                    <a:pt x="17" y="46"/>
                  </a:lnTo>
                  <a:lnTo>
                    <a:pt x="15" y="44"/>
                  </a:lnTo>
                  <a:lnTo>
                    <a:pt x="0" y="38"/>
                  </a:lnTo>
                  <a:lnTo>
                    <a:pt x="7" y="28"/>
                  </a:lnTo>
                  <a:lnTo>
                    <a:pt x="7" y="27"/>
                  </a:lnTo>
                  <a:lnTo>
                    <a:pt x="5" y="18"/>
                  </a:lnTo>
                  <a:lnTo>
                    <a:pt x="13" y="11"/>
                  </a:lnTo>
                  <a:lnTo>
                    <a:pt x="15" y="13"/>
                  </a:lnTo>
                  <a:lnTo>
                    <a:pt x="22" y="17"/>
                  </a:lnTo>
                  <a:lnTo>
                    <a:pt x="47" y="0"/>
                  </a:lnTo>
                  <a:lnTo>
                    <a:pt x="54" y="1"/>
                  </a:lnTo>
                  <a:lnTo>
                    <a:pt x="72" y="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84" name="Freeform 197"/>
            <p:cNvSpPr>
              <a:spLocks/>
            </p:cNvSpPr>
            <p:nvPr/>
          </p:nvSpPr>
          <p:spPr bwMode="auto">
            <a:xfrm>
              <a:off x="3652541" y="4256222"/>
              <a:ext cx="194647" cy="208924"/>
            </a:xfrm>
            <a:custGeom>
              <a:avLst/>
              <a:gdLst>
                <a:gd name="T0" fmla="*/ 123 w 123"/>
                <a:gd name="T1" fmla="*/ 24 h 132"/>
                <a:gd name="T2" fmla="*/ 122 w 123"/>
                <a:gd name="T3" fmla="*/ 26 h 132"/>
                <a:gd name="T4" fmla="*/ 117 w 123"/>
                <a:gd name="T5" fmla="*/ 42 h 132"/>
                <a:gd name="T6" fmla="*/ 117 w 123"/>
                <a:gd name="T7" fmla="*/ 43 h 132"/>
                <a:gd name="T8" fmla="*/ 117 w 123"/>
                <a:gd name="T9" fmla="*/ 46 h 132"/>
                <a:gd name="T10" fmla="*/ 115 w 123"/>
                <a:gd name="T11" fmla="*/ 47 h 132"/>
                <a:gd name="T12" fmla="*/ 115 w 123"/>
                <a:gd name="T13" fmla="*/ 47 h 132"/>
                <a:gd name="T14" fmla="*/ 115 w 123"/>
                <a:gd name="T15" fmla="*/ 54 h 132"/>
                <a:gd name="T16" fmla="*/ 115 w 123"/>
                <a:gd name="T17" fmla="*/ 67 h 132"/>
                <a:gd name="T18" fmla="*/ 115 w 123"/>
                <a:gd name="T19" fmla="*/ 69 h 132"/>
                <a:gd name="T20" fmla="*/ 109 w 123"/>
                <a:gd name="T21" fmla="*/ 79 h 132"/>
                <a:gd name="T22" fmla="*/ 113 w 123"/>
                <a:gd name="T23" fmla="*/ 96 h 132"/>
                <a:gd name="T24" fmla="*/ 110 w 123"/>
                <a:gd name="T25" fmla="*/ 96 h 132"/>
                <a:gd name="T26" fmla="*/ 106 w 123"/>
                <a:gd name="T27" fmla="*/ 97 h 132"/>
                <a:gd name="T28" fmla="*/ 105 w 123"/>
                <a:gd name="T29" fmla="*/ 98 h 132"/>
                <a:gd name="T30" fmla="*/ 92 w 123"/>
                <a:gd name="T31" fmla="*/ 123 h 132"/>
                <a:gd name="T32" fmla="*/ 85 w 123"/>
                <a:gd name="T33" fmla="*/ 132 h 132"/>
                <a:gd name="T34" fmla="*/ 77 w 123"/>
                <a:gd name="T35" fmla="*/ 123 h 132"/>
                <a:gd name="T36" fmla="*/ 67 w 123"/>
                <a:gd name="T37" fmla="*/ 126 h 132"/>
                <a:gd name="T38" fmla="*/ 36 w 123"/>
                <a:gd name="T39" fmla="*/ 115 h 132"/>
                <a:gd name="T40" fmla="*/ 36 w 123"/>
                <a:gd name="T41" fmla="*/ 106 h 132"/>
                <a:gd name="T42" fmla="*/ 20 w 123"/>
                <a:gd name="T43" fmla="*/ 97 h 132"/>
                <a:gd name="T44" fmla="*/ 18 w 123"/>
                <a:gd name="T45" fmla="*/ 86 h 132"/>
                <a:gd name="T46" fmla="*/ 17 w 123"/>
                <a:gd name="T47" fmla="*/ 80 h 132"/>
                <a:gd name="T48" fmla="*/ 15 w 123"/>
                <a:gd name="T49" fmla="*/ 68 h 132"/>
                <a:gd name="T50" fmla="*/ 12 w 123"/>
                <a:gd name="T51" fmla="*/ 63 h 132"/>
                <a:gd name="T52" fmla="*/ 9 w 123"/>
                <a:gd name="T53" fmla="*/ 59 h 132"/>
                <a:gd name="T54" fmla="*/ 5 w 123"/>
                <a:gd name="T55" fmla="*/ 50 h 132"/>
                <a:gd name="T56" fmla="*/ 0 w 123"/>
                <a:gd name="T57" fmla="*/ 41 h 132"/>
                <a:gd name="T58" fmla="*/ 1 w 123"/>
                <a:gd name="T59" fmla="*/ 34 h 132"/>
                <a:gd name="T60" fmla="*/ 4 w 123"/>
                <a:gd name="T61" fmla="*/ 26 h 132"/>
                <a:gd name="T62" fmla="*/ 15 w 123"/>
                <a:gd name="T63" fmla="*/ 24 h 132"/>
                <a:gd name="T64" fmla="*/ 17 w 123"/>
                <a:gd name="T65" fmla="*/ 21 h 132"/>
                <a:gd name="T66" fmla="*/ 21 w 123"/>
                <a:gd name="T67" fmla="*/ 17 h 132"/>
                <a:gd name="T68" fmla="*/ 34 w 123"/>
                <a:gd name="T69" fmla="*/ 16 h 132"/>
                <a:gd name="T70" fmla="*/ 36 w 123"/>
                <a:gd name="T71" fmla="*/ 16 h 132"/>
                <a:gd name="T72" fmla="*/ 37 w 123"/>
                <a:gd name="T73" fmla="*/ 16 h 132"/>
                <a:gd name="T74" fmla="*/ 37 w 123"/>
                <a:gd name="T75" fmla="*/ 16 h 132"/>
                <a:gd name="T76" fmla="*/ 41 w 123"/>
                <a:gd name="T77" fmla="*/ 16 h 132"/>
                <a:gd name="T78" fmla="*/ 54 w 123"/>
                <a:gd name="T79" fmla="*/ 14 h 132"/>
                <a:gd name="T80" fmla="*/ 70 w 123"/>
                <a:gd name="T81" fmla="*/ 13 h 132"/>
                <a:gd name="T82" fmla="*/ 71 w 123"/>
                <a:gd name="T83" fmla="*/ 13 h 132"/>
                <a:gd name="T84" fmla="*/ 72 w 123"/>
                <a:gd name="T85" fmla="*/ 13 h 132"/>
                <a:gd name="T86" fmla="*/ 73 w 123"/>
                <a:gd name="T87" fmla="*/ 12 h 132"/>
                <a:gd name="T88" fmla="*/ 83 w 123"/>
                <a:gd name="T89" fmla="*/ 5 h 132"/>
                <a:gd name="T90" fmla="*/ 90 w 123"/>
                <a:gd name="T91" fmla="*/ 0 h 132"/>
                <a:gd name="T92" fmla="*/ 110 w 123"/>
                <a:gd name="T93" fmla="*/ 17 h 132"/>
                <a:gd name="T94" fmla="*/ 114 w 123"/>
                <a:gd name="T95" fmla="*/ 21 h 132"/>
                <a:gd name="T96" fmla="*/ 114 w 123"/>
                <a:gd name="T97" fmla="*/ 21 h 132"/>
                <a:gd name="T98" fmla="*/ 119 w 123"/>
                <a:gd name="T99" fmla="*/ 22 h 132"/>
                <a:gd name="T100" fmla="*/ 123 w 123"/>
                <a:gd name="T101" fmla="*/ 24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132"/>
                <a:gd name="T155" fmla="*/ 123 w 123"/>
                <a:gd name="T156" fmla="*/ 132 h 1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132">
                  <a:moveTo>
                    <a:pt x="123" y="24"/>
                  </a:moveTo>
                  <a:lnTo>
                    <a:pt x="122" y="26"/>
                  </a:lnTo>
                  <a:lnTo>
                    <a:pt x="117" y="42"/>
                  </a:lnTo>
                  <a:lnTo>
                    <a:pt x="117" y="43"/>
                  </a:lnTo>
                  <a:lnTo>
                    <a:pt x="117" y="46"/>
                  </a:lnTo>
                  <a:lnTo>
                    <a:pt x="115" y="47"/>
                  </a:lnTo>
                  <a:lnTo>
                    <a:pt x="115" y="54"/>
                  </a:lnTo>
                  <a:lnTo>
                    <a:pt x="115" y="67"/>
                  </a:lnTo>
                  <a:lnTo>
                    <a:pt x="115" y="69"/>
                  </a:lnTo>
                  <a:lnTo>
                    <a:pt x="109" y="79"/>
                  </a:lnTo>
                  <a:lnTo>
                    <a:pt x="113" y="96"/>
                  </a:lnTo>
                  <a:lnTo>
                    <a:pt x="110" y="96"/>
                  </a:lnTo>
                  <a:lnTo>
                    <a:pt x="106" y="97"/>
                  </a:lnTo>
                  <a:lnTo>
                    <a:pt x="105" y="98"/>
                  </a:lnTo>
                  <a:lnTo>
                    <a:pt x="92" y="123"/>
                  </a:lnTo>
                  <a:lnTo>
                    <a:pt x="85" y="132"/>
                  </a:lnTo>
                  <a:lnTo>
                    <a:pt x="77" y="123"/>
                  </a:lnTo>
                  <a:lnTo>
                    <a:pt x="67" y="126"/>
                  </a:lnTo>
                  <a:lnTo>
                    <a:pt x="36" y="115"/>
                  </a:lnTo>
                  <a:lnTo>
                    <a:pt x="36" y="106"/>
                  </a:lnTo>
                  <a:lnTo>
                    <a:pt x="20" y="97"/>
                  </a:lnTo>
                  <a:lnTo>
                    <a:pt x="18" y="86"/>
                  </a:lnTo>
                  <a:lnTo>
                    <a:pt x="17" y="80"/>
                  </a:lnTo>
                  <a:lnTo>
                    <a:pt x="15" y="68"/>
                  </a:lnTo>
                  <a:lnTo>
                    <a:pt x="12" y="63"/>
                  </a:lnTo>
                  <a:lnTo>
                    <a:pt x="9" y="59"/>
                  </a:lnTo>
                  <a:lnTo>
                    <a:pt x="5" y="50"/>
                  </a:lnTo>
                  <a:lnTo>
                    <a:pt x="0" y="41"/>
                  </a:lnTo>
                  <a:lnTo>
                    <a:pt x="1" y="34"/>
                  </a:lnTo>
                  <a:lnTo>
                    <a:pt x="4" y="26"/>
                  </a:lnTo>
                  <a:lnTo>
                    <a:pt x="15" y="24"/>
                  </a:lnTo>
                  <a:lnTo>
                    <a:pt x="17" y="21"/>
                  </a:lnTo>
                  <a:lnTo>
                    <a:pt x="21" y="17"/>
                  </a:lnTo>
                  <a:lnTo>
                    <a:pt x="34" y="16"/>
                  </a:lnTo>
                  <a:lnTo>
                    <a:pt x="36" y="16"/>
                  </a:lnTo>
                  <a:lnTo>
                    <a:pt x="37" y="16"/>
                  </a:lnTo>
                  <a:lnTo>
                    <a:pt x="41" y="16"/>
                  </a:lnTo>
                  <a:lnTo>
                    <a:pt x="54" y="14"/>
                  </a:lnTo>
                  <a:lnTo>
                    <a:pt x="70" y="13"/>
                  </a:lnTo>
                  <a:lnTo>
                    <a:pt x="71" y="13"/>
                  </a:lnTo>
                  <a:lnTo>
                    <a:pt x="72" y="13"/>
                  </a:lnTo>
                  <a:lnTo>
                    <a:pt x="73" y="12"/>
                  </a:lnTo>
                  <a:lnTo>
                    <a:pt x="83" y="5"/>
                  </a:lnTo>
                  <a:lnTo>
                    <a:pt x="90" y="0"/>
                  </a:lnTo>
                  <a:lnTo>
                    <a:pt x="110" y="17"/>
                  </a:lnTo>
                  <a:lnTo>
                    <a:pt x="114" y="21"/>
                  </a:lnTo>
                  <a:lnTo>
                    <a:pt x="119" y="22"/>
                  </a:lnTo>
                  <a:lnTo>
                    <a:pt x="123" y="2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85" name="Freeform 198"/>
            <p:cNvSpPr>
              <a:spLocks/>
            </p:cNvSpPr>
            <p:nvPr/>
          </p:nvSpPr>
          <p:spPr bwMode="auto">
            <a:xfrm>
              <a:off x="3870863" y="5862500"/>
              <a:ext cx="57868" cy="130239"/>
            </a:xfrm>
            <a:custGeom>
              <a:avLst/>
              <a:gdLst>
                <a:gd name="T0" fmla="*/ 36 w 36"/>
                <a:gd name="T1" fmla="*/ 12 h 81"/>
                <a:gd name="T2" fmla="*/ 36 w 36"/>
                <a:gd name="T3" fmla="*/ 21 h 81"/>
                <a:gd name="T4" fmla="*/ 36 w 36"/>
                <a:gd name="T5" fmla="*/ 28 h 81"/>
                <a:gd name="T6" fmla="*/ 36 w 36"/>
                <a:gd name="T7" fmla="*/ 28 h 81"/>
                <a:gd name="T8" fmla="*/ 36 w 36"/>
                <a:gd name="T9" fmla="*/ 29 h 81"/>
                <a:gd name="T10" fmla="*/ 34 w 36"/>
                <a:gd name="T11" fmla="*/ 30 h 81"/>
                <a:gd name="T12" fmla="*/ 32 w 36"/>
                <a:gd name="T13" fmla="*/ 30 h 81"/>
                <a:gd name="T14" fmla="*/ 32 w 36"/>
                <a:gd name="T15" fmla="*/ 32 h 81"/>
                <a:gd name="T16" fmla="*/ 30 w 36"/>
                <a:gd name="T17" fmla="*/ 36 h 81"/>
                <a:gd name="T18" fmla="*/ 30 w 36"/>
                <a:gd name="T19" fmla="*/ 38 h 81"/>
                <a:gd name="T20" fmla="*/ 30 w 36"/>
                <a:gd name="T21" fmla="*/ 40 h 81"/>
                <a:gd name="T22" fmla="*/ 30 w 36"/>
                <a:gd name="T23" fmla="*/ 40 h 81"/>
                <a:gd name="T24" fmla="*/ 28 w 36"/>
                <a:gd name="T25" fmla="*/ 41 h 81"/>
                <a:gd name="T26" fmla="*/ 28 w 36"/>
                <a:gd name="T27" fmla="*/ 43 h 81"/>
                <a:gd name="T28" fmla="*/ 28 w 36"/>
                <a:gd name="T29" fmla="*/ 46 h 81"/>
                <a:gd name="T30" fmla="*/ 28 w 36"/>
                <a:gd name="T31" fmla="*/ 47 h 81"/>
                <a:gd name="T32" fmla="*/ 28 w 36"/>
                <a:gd name="T33" fmla="*/ 47 h 81"/>
                <a:gd name="T34" fmla="*/ 28 w 36"/>
                <a:gd name="T35" fmla="*/ 49 h 81"/>
                <a:gd name="T36" fmla="*/ 28 w 36"/>
                <a:gd name="T37" fmla="*/ 49 h 81"/>
                <a:gd name="T38" fmla="*/ 28 w 36"/>
                <a:gd name="T39" fmla="*/ 50 h 81"/>
                <a:gd name="T40" fmla="*/ 27 w 36"/>
                <a:gd name="T41" fmla="*/ 53 h 81"/>
                <a:gd name="T42" fmla="*/ 28 w 36"/>
                <a:gd name="T43" fmla="*/ 54 h 81"/>
                <a:gd name="T44" fmla="*/ 28 w 36"/>
                <a:gd name="T45" fmla="*/ 55 h 81"/>
                <a:gd name="T46" fmla="*/ 27 w 36"/>
                <a:gd name="T47" fmla="*/ 58 h 81"/>
                <a:gd name="T48" fmla="*/ 26 w 36"/>
                <a:gd name="T49" fmla="*/ 59 h 81"/>
                <a:gd name="T50" fmla="*/ 26 w 36"/>
                <a:gd name="T51" fmla="*/ 61 h 81"/>
                <a:gd name="T52" fmla="*/ 26 w 36"/>
                <a:gd name="T53" fmla="*/ 61 h 81"/>
                <a:gd name="T54" fmla="*/ 26 w 36"/>
                <a:gd name="T55" fmla="*/ 61 h 81"/>
                <a:gd name="T56" fmla="*/ 26 w 36"/>
                <a:gd name="T57" fmla="*/ 61 h 81"/>
                <a:gd name="T58" fmla="*/ 26 w 36"/>
                <a:gd name="T59" fmla="*/ 61 h 81"/>
                <a:gd name="T60" fmla="*/ 27 w 36"/>
                <a:gd name="T61" fmla="*/ 62 h 81"/>
                <a:gd name="T62" fmla="*/ 27 w 36"/>
                <a:gd name="T63" fmla="*/ 64 h 81"/>
                <a:gd name="T64" fmla="*/ 27 w 36"/>
                <a:gd name="T65" fmla="*/ 67 h 81"/>
                <a:gd name="T66" fmla="*/ 27 w 36"/>
                <a:gd name="T67" fmla="*/ 68 h 81"/>
                <a:gd name="T68" fmla="*/ 23 w 36"/>
                <a:gd name="T69" fmla="*/ 72 h 81"/>
                <a:gd name="T70" fmla="*/ 23 w 36"/>
                <a:gd name="T71" fmla="*/ 74 h 81"/>
                <a:gd name="T72" fmla="*/ 22 w 36"/>
                <a:gd name="T73" fmla="*/ 78 h 81"/>
                <a:gd name="T74" fmla="*/ 19 w 36"/>
                <a:gd name="T75" fmla="*/ 80 h 81"/>
                <a:gd name="T76" fmla="*/ 18 w 36"/>
                <a:gd name="T77" fmla="*/ 81 h 81"/>
                <a:gd name="T78" fmla="*/ 11 w 36"/>
                <a:gd name="T79" fmla="*/ 76 h 81"/>
                <a:gd name="T80" fmla="*/ 13 w 36"/>
                <a:gd name="T81" fmla="*/ 64 h 81"/>
                <a:gd name="T82" fmla="*/ 7 w 36"/>
                <a:gd name="T83" fmla="*/ 55 h 81"/>
                <a:gd name="T84" fmla="*/ 7 w 36"/>
                <a:gd name="T85" fmla="*/ 53 h 81"/>
                <a:gd name="T86" fmla="*/ 6 w 36"/>
                <a:gd name="T87" fmla="*/ 51 h 81"/>
                <a:gd name="T88" fmla="*/ 2 w 36"/>
                <a:gd name="T89" fmla="*/ 40 h 81"/>
                <a:gd name="T90" fmla="*/ 2 w 36"/>
                <a:gd name="T91" fmla="*/ 36 h 81"/>
                <a:gd name="T92" fmla="*/ 0 w 36"/>
                <a:gd name="T93" fmla="*/ 21 h 81"/>
                <a:gd name="T94" fmla="*/ 5 w 36"/>
                <a:gd name="T95" fmla="*/ 12 h 81"/>
                <a:gd name="T96" fmla="*/ 4 w 36"/>
                <a:gd name="T97" fmla="*/ 4 h 81"/>
                <a:gd name="T98" fmla="*/ 5 w 36"/>
                <a:gd name="T99" fmla="*/ 6 h 81"/>
                <a:gd name="T100" fmla="*/ 7 w 36"/>
                <a:gd name="T101" fmla="*/ 7 h 81"/>
                <a:gd name="T102" fmla="*/ 9 w 36"/>
                <a:gd name="T103" fmla="*/ 7 h 81"/>
                <a:gd name="T104" fmla="*/ 13 w 36"/>
                <a:gd name="T105" fmla="*/ 0 h 81"/>
                <a:gd name="T106" fmla="*/ 17 w 36"/>
                <a:gd name="T107" fmla="*/ 2 h 81"/>
                <a:gd name="T108" fmla="*/ 19 w 36"/>
                <a:gd name="T109" fmla="*/ 2 h 81"/>
                <a:gd name="T110" fmla="*/ 19 w 36"/>
                <a:gd name="T111" fmla="*/ 2 h 81"/>
                <a:gd name="T112" fmla="*/ 22 w 36"/>
                <a:gd name="T113" fmla="*/ 3 h 81"/>
                <a:gd name="T114" fmla="*/ 27 w 36"/>
                <a:gd name="T115" fmla="*/ 3 h 81"/>
                <a:gd name="T116" fmla="*/ 36 w 36"/>
                <a:gd name="T117" fmla="*/ 12 h 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81"/>
                <a:gd name="T179" fmla="*/ 36 w 36"/>
                <a:gd name="T180" fmla="*/ 81 h 8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81">
                  <a:moveTo>
                    <a:pt x="36" y="12"/>
                  </a:moveTo>
                  <a:lnTo>
                    <a:pt x="36" y="21"/>
                  </a:lnTo>
                  <a:lnTo>
                    <a:pt x="36" y="28"/>
                  </a:lnTo>
                  <a:lnTo>
                    <a:pt x="36" y="29"/>
                  </a:lnTo>
                  <a:lnTo>
                    <a:pt x="34" y="30"/>
                  </a:lnTo>
                  <a:lnTo>
                    <a:pt x="32" y="30"/>
                  </a:lnTo>
                  <a:lnTo>
                    <a:pt x="32" y="32"/>
                  </a:lnTo>
                  <a:lnTo>
                    <a:pt x="30" y="36"/>
                  </a:lnTo>
                  <a:lnTo>
                    <a:pt x="30" y="38"/>
                  </a:lnTo>
                  <a:lnTo>
                    <a:pt x="30" y="40"/>
                  </a:lnTo>
                  <a:lnTo>
                    <a:pt x="28" y="41"/>
                  </a:lnTo>
                  <a:lnTo>
                    <a:pt x="28" y="43"/>
                  </a:lnTo>
                  <a:lnTo>
                    <a:pt x="28" y="46"/>
                  </a:lnTo>
                  <a:lnTo>
                    <a:pt x="28" y="47"/>
                  </a:lnTo>
                  <a:lnTo>
                    <a:pt x="28" y="49"/>
                  </a:lnTo>
                  <a:lnTo>
                    <a:pt x="28" y="50"/>
                  </a:lnTo>
                  <a:lnTo>
                    <a:pt x="27" y="53"/>
                  </a:lnTo>
                  <a:lnTo>
                    <a:pt x="28" y="54"/>
                  </a:lnTo>
                  <a:lnTo>
                    <a:pt x="28" y="55"/>
                  </a:lnTo>
                  <a:lnTo>
                    <a:pt x="27" y="58"/>
                  </a:lnTo>
                  <a:lnTo>
                    <a:pt x="26" y="59"/>
                  </a:lnTo>
                  <a:lnTo>
                    <a:pt x="26" y="61"/>
                  </a:lnTo>
                  <a:lnTo>
                    <a:pt x="27" y="62"/>
                  </a:lnTo>
                  <a:lnTo>
                    <a:pt x="27" y="64"/>
                  </a:lnTo>
                  <a:lnTo>
                    <a:pt x="27" y="67"/>
                  </a:lnTo>
                  <a:lnTo>
                    <a:pt x="27" y="68"/>
                  </a:lnTo>
                  <a:lnTo>
                    <a:pt x="23" y="72"/>
                  </a:lnTo>
                  <a:lnTo>
                    <a:pt x="23" y="74"/>
                  </a:lnTo>
                  <a:lnTo>
                    <a:pt x="22" y="78"/>
                  </a:lnTo>
                  <a:lnTo>
                    <a:pt x="19" y="80"/>
                  </a:lnTo>
                  <a:lnTo>
                    <a:pt x="18" y="81"/>
                  </a:lnTo>
                  <a:lnTo>
                    <a:pt x="11" y="76"/>
                  </a:lnTo>
                  <a:lnTo>
                    <a:pt x="13" y="64"/>
                  </a:lnTo>
                  <a:lnTo>
                    <a:pt x="7" y="55"/>
                  </a:lnTo>
                  <a:lnTo>
                    <a:pt x="7" y="53"/>
                  </a:lnTo>
                  <a:lnTo>
                    <a:pt x="6" y="51"/>
                  </a:lnTo>
                  <a:lnTo>
                    <a:pt x="2" y="40"/>
                  </a:lnTo>
                  <a:lnTo>
                    <a:pt x="2" y="36"/>
                  </a:lnTo>
                  <a:lnTo>
                    <a:pt x="0" y="21"/>
                  </a:lnTo>
                  <a:lnTo>
                    <a:pt x="5" y="12"/>
                  </a:lnTo>
                  <a:lnTo>
                    <a:pt x="4" y="4"/>
                  </a:lnTo>
                  <a:lnTo>
                    <a:pt x="5" y="6"/>
                  </a:lnTo>
                  <a:lnTo>
                    <a:pt x="7" y="7"/>
                  </a:lnTo>
                  <a:lnTo>
                    <a:pt x="9" y="7"/>
                  </a:lnTo>
                  <a:lnTo>
                    <a:pt x="13" y="0"/>
                  </a:lnTo>
                  <a:lnTo>
                    <a:pt x="17" y="2"/>
                  </a:lnTo>
                  <a:lnTo>
                    <a:pt x="19" y="2"/>
                  </a:lnTo>
                  <a:lnTo>
                    <a:pt x="22" y="3"/>
                  </a:lnTo>
                  <a:lnTo>
                    <a:pt x="27" y="3"/>
                  </a:lnTo>
                  <a:lnTo>
                    <a:pt x="36" y="1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86" name="Freeform 199"/>
            <p:cNvSpPr>
              <a:spLocks/>
            </p:cNvSpPr>
            <p:nvPr/>
          </p:nvSpPr>
          <p:spPr bwMode="auto">
            <a:xfrm>
              <a:off x="3852450" y="5338831"/>
              <a:ext cx="99954" cy="122100"/>
            </a:xfrm>
            <a:custGeom>
              <a:avLst/>
              <a:gdLst>
                <a:gd name="T0" fmla="*/ 42 w 64"/>
                <a:gd name="T1" fmla="*/ 6 h 76"/>
                <a:gd name="T2" fmla="*/ 46 w 64"/>
                <a:gd name="T3" fmla="*/ 11 h 76"/>
                <a:gd name="T4" fmla="*/ 47 w 64"/>
                <a:gd name="T5" fmla="*/ 11 h 76"/>
                <a:gd name="T6" fmla="*/ 48 w 64"/>
                <a:gd name="T7" fmla="*/ 16 h 76"/>
                <a:gd name="T8" fmla="*/ 51 w 64"/>
                <a:gd name="T9" fmla="*/ 19 h 76"/>
                <a:gd name="T10" fmla="*/ 54 w 64"/>
                <a:gd name="T11" fmla="*/ 25 h 76"/>
                <a:gd name="T12" fmla="*/ 55 w 64"/>
                <a:gd name="T13" fmla="*/ 29 h 76"/>
                <a:gd name="T14" fmla="*/ 60 w 64"/>
                <a:gd name="T15" fmla="*/ 28 h 76"/>
                <a:gd name="T16" fmla="*/ 60 w 64"/>
                <a:gd name="T17" fmla="*/ 36 h 76"/>
                <a:gd name="T18" fmla="*/ 64 w 64"/>
                <a:gd name="T19" fmla="*/ 44 h 76"/>
                <a:gd name="T20" fmla="*/ 63 w 64"/>
                <a:gd name="T21" fmla="*/ 50 h 76"/>
                <a:gd name="T22" fmla="*/ 61 w 64"/>
                <a:gd name="T23" fmla="*/ 53 h 76"/>
                <a:gd name="T24" fmla="*/ 61 w 64"/>
                <a:gd name="T25" fmla="*/ 59 h 76"/>
                <a:gd name="T26" fmla="*/ 60 w 64"/>
                <a:gd name="T27" fmla="*/ 62 h 76"/>
                <a:gd name="T28" fmla="*/ 60 w 64"/>
                <a:gd name="T29" fmla="*/ 62 h 76"/>
                <a:gd name="T30" fmla="*/ 59 w 64"/>
                <a:gd name="T31" fmla="*/ 61 h 76"/>
                <a:gd name="T32" fmla="*/ 59 w 64"/>
                <a:gd name="T33" fmla="*/ 59 h 76"/>
                <a:gd name="T34" fmla="*/ 56 w 64"/>
                <a:gd name="T35" fmla="*/ 59 h 76"/>
                <a:gd name="T36" fmla="*/ 54 w 64"/>
                <a:gd name="T37" fmla="*/ 57 h 76"/>
                <a:gd name="T38" fmla="*/ 51 w 64"/>
                <a:gd name="T39" fmla="*/ 59 h 76"/>
                <a:gd name="T40" fmla="*/ 48 w 64"/>
                <a:gd name="T41" fmla="*/ 62 h 76"/>
                <a:gd name="T42" fmla="*/ 46 w 64"/>
                <a:gd name="T43" fmla="*/ 61 h 76"/>
                <a:gd name="T44" fmla="*/ 46 w 64"/>
                <a:gd name="T45" fmla="*/ 61 h 76"/>
                <a:gd name="T46" fmla="*/ 34 w 64"/>
                <a:gd name="T47" fmla="*/ 57 h 76"/>
                <a:gd name="T48" fmla="*/ 35 w 64"/>
                <a:gd name="T49" fmla="*/ 66 h 76"/>
                <a:gd name="T50" fmla="*/ 35 w 64"/>
                <a:gd name="T51" fmla="*/ 72 h 76"/>
                <a:gd name="T52" fmla="*/ 35 w 64"/>
                <a:gd name="T53" fmla="*/ 72 h 76"/>
                <a:gd name="T54" fmla="*/ 33 w 64"/>
                <a:gd name="T55" fmla="*/ 74 h 76"/>
                <a:gd name="T56" fmla="*/ 33 w 64"/>
                <a:gd name="T57" fmla="*/ 75 h 76"/>
                <a:gd name="T58" fmla="*/ 31 w 64"/>
                <a:gd name="T59" fmla="*/ 72 h 76"/>
                <a:gd name="T60" fmla="*/ 30 w 64"/>
                <a:gd name="T61" fmla="*/ 72 h 76"/>
                <a:gd name="T62" fmla="*/ 29 w 64"/>
                <a:gd name="T63" fmla="*/ 72 h 76"/>
                <a:gd name="T64" fmla="*/ 26 w 64"/>
                <a:gd name="T65" fmla="*/ 74 h 76"/>
                <a:gd name="T66" fmla="*/ 26 w 64"/>
                <a:gd name="T67" fmla="*/ 74 h 76"/>
                <a:gd name="T68" fmla="*/ 23 w 64"/>
                <a:gd name="T69" fmla="*/ 75 h 76"/>
                <a:gd name="T70" fmla="*/ 22 w 64"/>
                <a:gd name="T71" fmla="*/ 76 h 76"/>
                <a:gd name="T72" fmla="*/ 21 w 64"/>
                <a:gd name="T73" fmla="*/ 76 h 76"/>
                <a:gd name="T74" fmla="*/ 9 w 64"/>
                <a:gd name="T75" fmla="*/ 61 h 76"/>
                <a:gd name="T76" fmla="*/ 0 w 64"/>
                <a:gd name="T77" fmla="*/ 32 h 76"/>
                <a:gd name="T78" fmla="*/ 2 w 64"/>
                <a:gd name="T79" fmla="*/ 16 h 76"/>
                <a:gd name="T80" fmla="*/ 14 w 64"/>
                <a:gd name="T81" fmla="*/ 20 h 76"/>
                <a:gd name="T82" fmla="*/ 22 w 64"/>
                <a:gd name="T83" fmla="*/ 19 h 76"/>
                <a:gd name="T84" fmla="*/ 27 w 64"/>
                <a:gd name="T85" fmla="*/ 17 h 76"/>
                <a:gd name="T86" fmla="*/ 27 w 64"/>
                <a:gd name="T87" fmla="*/ 4 h 76"/>
                <a:gd name="T88" fmla="*/ 38 w 64"/>
                <a:gd name="T89" fmla="*/ 0 h 76"/>
                <a:gd name="T90" fmla="*/ 42 w 64"/>
                <a:gd name="T91" fmla="*/ 6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6"/>
                <a:gd name="T140" fmla="*/ 64 w 64"/>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6">
                  <a:moveTo>
                    <a:pt x="42" y="6"/>
                  </a:moveTo>
                  <a:lnTo>
                    <a:pt x="46" y="11"/>
                  </a:lnTo>
                  <a:lnTo>
                    <a:pt x="47" y="11"/>
                  </a:lnTo>
                  <a:lnTo>
                    <a:pt x="48" y="16"/>
                  </a:lnTo>
                  <a:lnTo>
                    <a:pt x="51" y="19"/>
                  </a:lnTo>
                  <a:lnTo>
                    <a:pt x="54" y="25"/>
                  </a:lnTo>
                  <a:lnTo>
                    <a:pt x="55" y="29"/>
                  </a:lnTo>
                  <a:lnTo>
                    <a:pt x="60" y="28"/>
                  </a:lnTo>
                  <a:lnTo>
                    <a:pt x="60" y="36"/>
                  </a:lnTo>
                  <a:lnTo>
                    <a:pt x="64" y="44"/>
                  </a:lnTo>
                  <a:lnTo>
                    <a:pt x="63" y="50"/>
                  </a:lnTo>
                  <a:lnTo>
                    <a:pt x="61" y="53"/>
                  </a:lnTo>
                  <a:lnTo>
                    <a:pt x="61" y="59"/>
                  </a:lnTo>
                  <a:lnTo>
                    <a:pt x="60" y="62"/>
                  </a:lnTo>
                  <a:lnTo>
                    <a:pt x="59" y="61"/>
                  </a:lnTo>
                  <a:lnTo>
                    <a:pt x="59" y="59"/>
                  </a:lnTo>
                  <a:lnTo>
                    <a:pt x="56" y="59"/>
                  </a:lnTo>
                  <a:lnTo>
                    <a:pt x="54" y="57"/>
                  </a:lnTo>
                  <a:lnTo>
                    <a:pt x="51" y="59"/>
                  </a:lnTo>
                  <a:lnTo>
                    <a:pt x="48" y="62"/>
                  </a:lnTo>
                  <a:lnTo>
                    <a:pt x="46" y="61"/>
                  </a:lnTo>
                  <a:lnTo>
                    <a:pt x="34" y="57"/>
                  </a:lnTo>
                  <a:lnTo>
                    <a:pt x="35" y="66"/>
                  </a:lnTo>
                  <a:lnTo>
                    <a:pt x="35" y="72"/>
                  </a:lnTo>
                  <a:lnTo>
                    <a:pt x="33" y="74"/>
                  </a:lnTo>
                  <a:lnTo>
                    <a:pt x="33" y="75"/>
                  </a:lnTo>
                  <a:lnTo>
                    <a:pt x="31" y="72"/>
                  </a:lnTo>
                  <a:lnTo>
                    <a:pt x="30" y="72"/>
                  </a:lnTo>
                  <a:lnTo>
                    <a:pt x="29" y="72"/>
                  </a:lnTo>
                  <a:lnTo>
                    <a:pt x="26" y="74"/>
                  </a:lnTo>
                  <a:lnTo>
                    <a:pt x="23" y="75"/>
                  </a:lnTo>
                  <a:lnTo>
                    <a:pt x="22" y="76"/>
                  </a:lnTo>
                  <a:lnTo>
                    <a:pt x="21" y="76"/>
                  </a:lnTo>
                  <a:lnTo>
                    <a:pt x="9" y="61"/>
                  </a:lnTo>
                  <a:lnTo>
                    <a:pt x="0" y="32"/>
                  </a:lnTo>
                  <a:lnTo>
                    <a:pt x="2" y="16"/>
                  </a:lnTo>
                  <a:lnTo>
                    <a:pt x="14" y="20"/>
                  </a:lnTo>
                  <a:lnTo>
                    <a:pt x="22" y="19"/>
                  </a:lnTo>
                  <a:lnTo>
                    <a:pt x="27" y="17"/>
                  </a:lnTo>
                  <a:lnTo>
                    <a:pt x="27" y="4"/>
                  </a:lnTo>
                  <a:lnTo>
                    <a:pt x="38" y="0"/>
                  </a:lnTo>
                  <a:lnTo>
                    <a:pt x="42" y="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87" name="Freeform 200"/>
            <p:cNvSpPr>
              <a:spLocks/>
            </p:cNvSpPr>
            <p:nvPr/>
          </p:nvSpPr>
          <p:spPr bwMode="auto">
            <a:xfrm>
              <a:off x="4247005" y="3165472"/>
              <a:ext cx="168344" cy="290323"/>
            </a:xfrm>
            <a:custGeom>
              <a:avLst/>
              <a:gdLst>
                <a:gd name="T0" fmla="*/ 81 w 105"/>
                <a:gd name="T1" fmla="*/ 18 h 182"/>
                <a:gd name="T2" fmla="*/ 81 w 105"/>
                <a:gd name="T3" fmla="*/ 34 h 182"/>
                <a:gd name="T4" fmla="*/ 93 w 105"/>
                <a:gd name="T5" fmla="*/ 60 h 182"/>
                <a:gd name="T6" fmla="*/ 89 w 105"/>
                <a:gd name="T7" fmla="*/ 68 h 182"/>
                <a:gd name="T8" fmla="*/ 92 w 105"/>
                <a:gd name="T9" fmla="*/ 71 h 182"/>
                <a:gd name="T10" fmla="*/ 105 w 105"/>
                <a:gd name="T11" fmla="*/ 77 h 182"/>
                <a:gd name="T12" fmla="*/ 98 w 105"/>
                <a:gd name="T13" fmla="*/ 90 h 182"/>
                <a:gd name="T14" fmla="*/ 95 w 105"/>
                <a:gd name="T15" fmla="*/ 105 h 182"/>
                <a:gd name="T16" fmla="*/ 94 w 105"/>
                <a:gd name="T17" fmla="*/ 110 h 182"/>
                <a:gd name="T18" fmla="*/ 95 w 105"/>
                <a:gd name="T19" fmla="*/ 121 h 182"/>
                <a:gd name="T20" fmla="*/ 97 w 105"/>
                <a:gd name="T21" fmla="*/ 131 h 182"/>
                <a:gd name="T22" fmla="*/ 103 w 105"/>
                <a:gd name="T23" fmla="*/ 141 h 182"/>
                <a:gd name="T24" fmla="*/ 78 w 105"/>
                <a:gd name="T25" fmla="*/ 181 h 182"/>
                <a:gd name="T26" fmla="*/ 64 w 105"/>
                <a:gd name="T27" fmla="*/ 178 h 182"/>
                <a:gd name="T28" fmla="*/ 50 w 105"/>
                <a:gd name="T29" fmla="*/ 182 h 182"/>
                <a:gd name="T30" fmla="*/ 46 w 105"/>
                <a:gd name="T31" fmla="*/ 182 h 182"/>
                <a:gd name="T32" fmla="*/ 30 w 105"/>
                <a:gd name="T33" fmla="*/ 179 h 182"/>
                <a:gd name="T34" fmla="*/ 22 w 105"/>
                <a:gd name="T35" fmla="*/ 168 h 182"/>
                <a:gd name="T36" fmla="*/ 25 w 105"/>
                <a:gd name="T37" fmla="*/ 135 h 182"/>
                <a:gd name="T38" fmla="*/ 18 w 105"/>
                <a:gd name="T39" fmla="*/ 126 h 182"/>
                <a:gd name="T40" fmla="*/ 12 w 105"/>
                <a:gd name="T41" fmla="*/ 117 h 182"/>
                <a:gd name="T42" fmla="*/ 12 w 105"/>
                <a:gd name="T43" fmla="*/ 101 h 182"/>
                <a:gd name="T44" fmla="*/ 10 w 105"/>
                <a:gd name="T45" fmla="*/ 84 h 182"/>
                <a:gd name="T46" fmla="*/ 38 w 105"/>
                <a:gd name="T47" fmla="*/ 71 h 182"/>
                <a:gd name="T48" fmla="*/ 42 w 105"/>
                <a:gd name="T49" fmla="*/ 64 h 182"/>
                <a:gd name="T50" fmla="*/ 31 w 105"/>
                <a:gd name="T51" fmla="*/ 29 h 182"/>
                <a:gd name="T52" fmla="*/ 33 w 105"/>
                <a:gd name="T53" fmla="*/ 26 h 182"/>
                <a:gd name="T54" fmla="*/ 34 w 105"/>
                <a:gd name="T55" fmla="*/ 25 h 182"/>
                <a:gd name="T56" fmla="*/ 38 w 105"/>
                <a:gd name="T57" fmla="*/ 25 h 182"/>
                <a:gd name="T58" fmla="*/ 44 w 105"/>
                <a:gd name="T59" fmla="*/ 30 h 182"/>
                <a:gd name="T60" fmla="*/ 47 w 105"/>
                <a:gd name="T61" fmla="*/ 33 h 182"/>
                <a:gd name="T62" fmla="*/ 55 w 105"/>
                <a:gd name="T63" fmla="*/ 12 h 182"/>
                <a:gd name="T64" fmla="*/ 63 w 105"/>
                <a:gd name="T65" fmla="*/ 9 h 182"/>
                <a:gd name="T66" fmla="*/ 69 w 105"/>
                <a:gd name="T67" fmla="*/ 0 h 182"/>
                <a:gd name="T68" fmla="*/ 80 w 105"/>
                <a:gd name="T69" fmla="*/ 13 h 1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
                <a:gd name="T106" fmla="*/ 0 h 182"/>
                <a:gd name="T107" fmla="*/ 105 w 105"/>
                <a:gd name="T108" fmla="*/ 182 h 1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 h="182">
                  <a:moveTo>
                    <a:pt x="80" y="13"/>
                  </a:moveTo>
                  <a:lnTo>
                    <a:pt x="81" y="18"/>
                  </a:lnTo>
                  <a:lnTo>
                    <a:pt x="81" y="33"/>
                  </a:lnTo>
                  <a:lnTo>
                    <a:pt x="81" y="34"/>
                  </a:lnTo>
                  <a:lnTo>
                    <a:pt x="89" y="54"/>
                  </a:lnTo>
                  <a:lnTo>
                    <a:pt x="93" y="60"/>
                  </a:lnTo>
                  <a:lnTo>
                    <a:pt x="93" y="63"/>
                  </a:lnTo>
                  <a:lnTo>
                    <a:pt x="89" y="68"/>
                  </a:lnTo>
                  <a:lnTo>
                    <a:pt x="88" y="71"/>
                  </a:lnTo>
                  <a:lnTo>
                    <a:pt x="92" y="71"/>
                  </a:lnTo>
                  <a:lnTo>
                    <a:pt x="99" y="76"/>
                  </a:lnTo>
                  <a:lnTo>
                    <a:pt x="105" y="77"/>
                  </a:lnTo>
                  <a:lnTo>
                    <a:pt x="105" y="84"/>
                  </a:lnTo>
                  <a:lnTo>
                    <a:pt x="98" y="90"/>
                  </a:lnTo>
                  <a:lnTo>
                    <a:pt x="103" y="100"/>
                  </a:lnTo>
                  <a:lnTo>
                    <a:pt x="95" y="105"/>
                  </a:lnTo>
                  <a:lnTo>
                    <a:pt x="94" y="105"/>
                  </a:lnTo>
                  <a:lnTo>
                    <a:pt x="94" y="110"/>
                  </a:lnTo>
                  <a:lnTo>
                    <a:pt x="95" y="119"/>
                  </a:lnTo>
                  <a:lnTo>
                    <a:pt x="95" y="121"/>
                  </a:lnTo>
                  <a:lnTo>
                    <a:pt x="92" y="126"/>
                  </a:lnTo>
                  <a:lnTo>
                    <a:pt x="97" y="131"/>
                  </a:lnTo>
                  <a:lnTo>
                    <a:pt x="93" y="140"/>
                  </a:lnTo>
                  <a:lnTo>
                    <a:pt x="103" y="141"/>
                  </a:lnTo>
                  <a:lnTo>
                    <a:pt x="94" y="149"/>
                  </a:lnTo>
                  <a:lnTo>
                    <a:pt x="78" y="181"/>
                  </a:lnTo>
                  <a:lnTo>
                    <a:pt x="76" y="181"/>
                  </a:lnTo>
                  <a:lnTo>
                    <a:pt x="64" y="178"/>
                  </a:lnTo>
                  <a:lnTo>
                    <a:pt x="51" y="182"/>
                  </a:lnTo>
                  <a:lnTo>
                    <a:pt x="50" y="182"/>
                  </a:lnTo>
                  <a:lnTo>
                    <a:pt x="46" y="182"/>
                  </a:lnTo>
                  <a:lnTo>
                    <a:pt x="43" y="181"/>
                  </a:lnTo>
                  <a:lnTo>
                    <a:pt x="30" y="179"/>
                  </a:lnTo>
                  <a:lnTo>
                    <a:pt x="14" y="178"/>
                  </a:lnTo>
                  <a:lnTo>
                    <a:pt x="22" y="168"/>
                  </a:lnTo>
                  <a:lnTo>
                    <a:pt x="13" y="143"/>
                  </a:lnTo>
                  <a:lnTo>
                    <a:pt x="25" y="135"/>
                  </a:lnTo>
                  <a:lnTo>
                    <a:pt x="18" y="131"/>
                  </a:lnTo>
                  <a:lnTo>
                    <a:pt x="18" y="126"/>
                  </a:lnTo>
                  <a:lnTo>
                    <a:pt x="18" y="122"/>
                  </a:lnTo>
                  <a:lnTo>
                    <a:pt x="12" y="117"/>
                  </a:lnTo>
                  <a:lnTo>
                    <a:pt x="16" y="109"/>
                  </a:lnTo>
                  <a:lnTo>
                    <a:pt x="12" y="101"/>
                  </a:lnTo>
                  <a:lnTo>
                    <a:pt x="0" y="102"/>
                  </a:lnTo>
                  <a:lnTo>
                    <a:pt x="10" y="84"/>
                  </a:lnTo>
                  <a:lnTo>
                    <a:pt x="33" y="73"/>
                  </a:lnTo>
                  <a:lnTo>
                    <a:pt x="38" y="71"/>
                  </a:lnTo>
                  <a:lnTo>
                    <a:pt x="40" y="71"/>
                  </a:lnTo>
                  <a:lnTo>
                    <a:pt x="42" y="64"/>
                  </a:lnTo>
                  <a:lnTo>
                    <a:pt x="34" y="56"/>
                  </a:lnTo>
                  <a:lnTo>
                    <a:pt x="31" y="29"/>
                  </a:lnTo>
                  <a:lnTo>
                    <a:pt x="31" y="26"/>
                  </a:lnTo>
                  <a:lnTo>
                    <a:pt x="33" y="26"/>
                  </a:lnTo>
                  <a:lnTo>
                    <a:pt x="34" y="25"/>
                  </a:lnTo>
                  <a:lnTo>
                    <a:pt x="37" y="25"/>
                  </a:lnTo>
                  <a:lnTo>
                    <a:pt x="38" y="25"/>
                  </a:lnTo>
                  <a:lnTo>
                    <a:pt x="40" y="28"/>
                  </a:lnTo>
                  <a:lnTo>
                    <a:pt x="44" y="30"/>
                  </a:lnTo>
                  <a:lnTo>
                    <a:pt x="47" y="33"/>
                  </a:lnTo>
                  <a:lnTo>
                    <a:pt x="50" y="16"/>
                  </a:lnTo>
                  <a:lnTo>
                    <a:pt x="55" y="12"/>
                  </a:lnTo>
                  <a:lnTo>
                    <a:pt x="56" y="7"/>
                  </a:lnTo>
                  <a:lnTo>
                    <a:pt x="63" y="9"/>
                  </a:lnTo>
                  <a:lnTo>
                    <a:pt x="67" y="4"/>
                  </a:lnTo>
                  <a:lnTo>
                    <a:pt x="69" y="0"/>
                  </a:lnTo>
                  <a:lnTo>
                    <a:pt x="73" y="5"/>
                  </a:lnTo>
                  <a:lnTo>
                    <a:pt x="80" y="1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88" name="Freeform 201"/>
            <p:cNvSpPr>
              <a:spLocks/>
            </p:cNvSpPr>
            <p:nvPr/>
          </p:nvSpPr>
          <p:spPr bwMode="auto">
            <a:xfrm>
              <a:off x="5659514" y="1431668"/>
              <a:ext cx="523443" cy="458550"/>
            </a:xfrm>
            <a:custGeom>
              <a:avLst/>
              <a:gdLst>
                <a:gd name="T0" fmla="*/ 201 w 330"/>
                <a:gd name="T1" fmla="*/ 22 h 289"/>
                <a:gd name="T2" fmla="*/ 201 w 330"/>
                <a:gd name="T3" fmla="*/ 55 h 289"/>
                <a:gd name="T4" fmla="*/ 197 w 330"/>
                <a:gd name="T5" fmla="*/ 75 h 289"/>
                <a:gd name="T6" fmla="*/ 242 w 330"/>
                <a:gd name="T7" fmla="*/ 130 h 289"/>
                <a:gd name="T8" fmla="*/ 264 w 330"/>
                <a:gd name="T9" fmla="*/ 166 h 289"/>
                <a:gd name="T10" fmla="*/ 310 w 330"/>
                <a:gd name="T11" fmla="*/ 194 h 289"/>
                <a:gd name="T12" fmla="*/ 330 w 330"/>
                <a:gd name="T13" fmla="*/ 190 h 289"/>
                <a:gd name="T14" fmla="*/ 317 w 330"/>
                <a:gd name="T15" fmla="*/ 204 h 289"/>
                <a:gd name="T16" fmla="*/ 311 w 330"/>
                <a:gd name="T17" fmla="*/ 215 h 289"/>
                <a:gd name="T18" fmla="*/ 311 w 330"/>
                <a:gd name="T19" fmla="*/ 236 h 289"/>
                <a:gd name="T20" fmla="*/ 311 w 330"/>
                <a:gd name="T21" fmla="*/ 245 h 289"/>
                <a:gd name="T22" fmla="*/ 311 w 330"/>
                <a:gd name="T23" fmla="*/ 249 h 289"/>
                <a:gd name="T24" fmla="*/ 313 w 330"/>
                <a:gd name="T25" fmla="*/ 251 h 289"/>
                <a:gd name="T26" fmla="*/ 313 w 330"/>
                <a:gd name="T27" fmla="*/ 251 h 289"/>
                <a:gd name="T28" fmla="*/ 314 w 330"/>
                <a:gd name="T29" fmla="*/ 258 h 289"/>
                <a:gd name="T30" fmla="*/ 311 w 330"/>
                <a:gd name="T31" fmla="*/ 262 h 289"/>
                <a:gd name="T32" fmla="*/ 310 w 330"/>
                <a:gd name="T33" fmla="*/ 263 h 289"/>
                <a:gd name="T34" fmla="*/ 309 w 330"/>
                <a:gd name="T35" fmla="*/ 263 h 289"/>
                <a:gd name="T36" fmla="*/ 305 w 330"/>
                <a:gd name="T37" fmla="*/ 266 h 289"/>
                <a:gd name="T38" fmla="*/ 303 w 330"/>
                <a:gd name="T39" fmla="*/ 267 h 289"/>
                <a:gd name="T40" fmla="*/ 301 w 330"/>
                <a:gd name="T41" fmla="*/ 267 h 289"/>
                <a:gd name="T42" fmla="*/ 298 w 330"/>
                <a:gd name="T43" fmla="*/ 268 h 289"/>
                <a:gd name="T44" fmla="*/ 297 w 330"/>
                <a:gd name="T45" fmla="*/ 270 h 289"/>
                <a:gd name="T46" fmla="*/ 297 w 330"/>
                <a:gd name="T47" fmla="*/ 280 h 289"/>
                <a:gd name="T48" fmla="*/ 285 w 330"/>
                <a:gd name="T49" fmla="*/ 268 h 289"/>
                <a:gd name="T50" fmla="*/ 275 w 330"/>
                <a:gd name="T51" fmla="*/ 260 h 289"/>
                <a:gd name="T52" fmla="*/ 263 w 330"/>
                <a:gd name="T53" fmla="*/ 255 h 289"/>
                <a:gd name="T54" fmla="*/ 246 w 330"/>
                <a:gd name="T55" fmla="*/ 251 h 289"/>
                <a:gd name="T56" fmla="*/ 228 w 330"/>
                <a:gd name="T57" fmla="*/ 249 h 289"/>
                <a:gd name="T58" fmla="*/ 217 w 330"/>
                <a:gd name="T59" fmla="*/ 242 h 289"/>
                <a:gd name="T60" fmla="*/ 195 w 330"/>
                <a:gd name="T61" fmla="*/ 225 h 289"/>
                <a:gd name="T62" fmla="*/ 178 w 330"/>
                <a:gd name="T63" fmla="*/ 245 h 289"/>
                <a:gd name="T64" fmla="*/ 161 w 330"/>
                <a:gd name="T65" fmla="*/ 266 h 289"/>
                <a:gd name="T66" fmla="*/ 145 w 330"/>
                <a:gd name="T67" fmla="*/ 274 h 289"/>
                <a:gd name="T68" fmla="*/ 133 w 330"/>
                <a:gd name="T69" fmla="*/ 284 h 289"/>
                <a:gd name="T70" fmla="*/ 120 w 330"/>
                <a:gd name="T71" fmla="*/ 281 h 289"/>
                <a:gd name="T72" fmla="*/ 114 w 330"/>
                <a:gd name="T73" fmla="*/ 275 h 289"/>
                <a:gd name="T74" fmla="*/ 85 w 330"/>
                <a:gd name="T75" fmla="*/ 276 h 289"/>
                <a:gd name="T76" fmla="*/ 78 w 330"/>
                <a:gd name="T77" fmla="*/ 274 h 289"/>
                <a:gd name="T78" fmla="*/ 69 w 330"/>
                <a:gd name="T79" fmla="*/ 270 h 289"/>
                <a:gd name="T80" fmla="*/ 51 w 330"/>
                <a:gd name="T81" fmla="*/ 274 h 289"/>
                <a:gd name="T82" fmla="*/ 44 w 330"/>
                <a:gd name="T83" fmla="*/ 257 h 289"/>
                <a:gd name="T84" fmla="*/ 32 w 330"/>
                <a:gd name="T85" fmla="*/ 234 h 289"/>
                <a:gd name="T86" fmla="*/ 21 w 330"/>
                <a:gd name="T87" fmla="*/ 212 h 289"/>
                <a:gd name="T88" fmla="*/ 4 w 330"/>
                <a:gd name="T89" fmla="*/ 190 h 289"/>
                <a:gd name="T90" fmla="*/ 49 w 330"/>
                <a:gd name="T91" fmla="*/ 157 h 289"/>
                <a:gd name="T92" fmla="*/ 15 w 330"/>
                <a:gd name="T93" fmla="*/ 75 h 289"/>
                <a:gd name="T94" fmla="*/ 52 w 330"/>
                <a:gd name="T95" fmla="*/ 54 h 289"/>
                <a:gd name="T96" fmla="*/ 60 w 330"/>
                <a:gd name="T97" fmla="*/ 20 h 289"/>
                <a:gd name="T98" fmla="*/ 103 w 330"/>
                <a:gd name="T99" fmla="*/ 3 h 289"/>
                <a:gd name="T100" fmla="*/ 140 w 330"/>
                <a:gd name="T101" fmla="*/ 0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0"/>
                <a:gd name="T154" fmla="*/ 0 h 289"/>
                <a:gd name="T155" fmla="*/ 330 w 330"/>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0" h="289">
                  <a:moveTo>
                    <a:pt x="186" y="1"/>
                  </a:moveTo>
                  <a:lnTo>
                    <a:pt x="196" y="17"/>
                  </a:lnTo>
                  <a:lnTo>
                    <a:pt x="197" y="16"/>
                  </a:lnTo>
                  <a:lnTo>
                    <a:pt x="199" y="14"/>
                  </a:lnTo>
                  <a:lnTo>
                    <a:pt x="201" y="22"/>
                  </a:lnTo>
                  <a:lnTo>
                    <a:pt x="203" y="25"/>
                  </a:lnTo>
                  <a:lnTo>
                    <a:pt x="204" y="25"/>
                  </a:lnTo>
                  <a:lnTo>
                    <a:pt x="208" y="27"/>
                  </a:lnTo>
                  <a:lnTo>
                    <a:pt x="208" y="29"/>
                  </a:lnTo>
                  <a:lnTo>
                    <a:pt x="201" y="55"/>
                  </a:lnTo>
                  <a:lnTo>
                    <a:pt x="203" y="56"/>
                  </a:lnTo>
                  <a:lnTo>
                    <a:pt x="205" y="63"/>
                  </a:lnTo>
                  <a:lnTo>
                    <a:pt x="201" y="72"/>
                  </a:lnTo>
                  <a:lnTo>
                    <a:pt x="201" y="73"/>
                  </a:lnTo>
                  <a:lnTo>
                    <a:pt x="197" y="75"/>
                  </a:lnTo>
                  <a:lnTo>
                    <a:pt x="197" y="79"/>
                  </a:lnTo>
                  <a:lnTo>
                    <a:pt x="197" y="80"/>
                  </a:lnTo>
                  <a:lnTo>
                    <a:pt x="207" y="85"/>
                  </a:lnTo>
                  <a:lnTo>
                    <a:pt x="218" y="114"/>
                  </a:lnTo>
                  <a:lnTo>
                    <a:pt x="242" y="130"/>
                  </a:lnTo>
                  <a:lnTo>
                    <a:pt x="247" y="133"/>
                  </a:lnTo>
                  <a:lnTo>
                    <a:pt x="248" y="135"/>
                  </a:lnTo>
                  <a:lnTo>
                    <a:pt x="255" y="152"/>
                  </a:lnTo>
                  <a:lnTo>
                    <a:pt x="260" y="164"/>
                  </a:lnTo>
                  <a:lnTo>
                    <a:pt x="264" y="166"/>
                  </a:lnTo>
                  <a:lnTo>
                    <a:pt x="281" y="174"/>
                  </a:lnTo>
                  <a:lnTo>
                    <a:pt x="290" y="178"/>
                  </a:lnTo>
                  <a:lnTo>
                    <a:pt x="292" y="179"/>
                  </a:lnTo>
                  <a:lnTo>
                    <a:pt x="298" y="192"/>
                  </a:lnTo>
                  <a:lnTo>
                    <a:pt x="310" y="194"/>
                  </a:lnTo>
                  <a:lnTo>
                    <a:pt x="330" y="188"/>
                  </a:lnTo>
                  <a:lnTo>
                    <a:pt x="330" y="190"/>
                  </a:lnTo>
                  <a:lnTo>
                    <a:pt x="327" y="192"/>
                  </a:lnTo>
                  <a:lnTo>
                    <a:pt x="320" y="199"/>
                  </a:lnTo>
                  <a:lnTo>
                    <a:pt x="319" y="200"/>
                  </a:lnTo>
                  <a:lnTo>
                    <a:pt x="317" y="204"/>
                  </a:lnTo>
                  <a:lnTo>
                    <a:pt x="317" y="206"/>
                  </a:lnTo>
                  <a:lnTo>
                    <a:pt x="315" y="208"/>
                  </a:lnTo>
                  <a:lnTo>
                    <a:pt x="315" y="209"/>
                  </a:lnTo>
                  <a:lnTo>
                    <a:pt x="314" y="212"/>
                  </a:lnTo>
                  <a:lnTo>
                    <a:pt x="311" y="215"/>
                  </a:lnTo>
                  <a:lnTo>
                    <a:pt x="311" y="216"/>
                  </a:lnTo>
                  <a:lnTo>
                    <a:pt x="310" y="229"/>
                  </a:lnTo>
                  <a:lnTo>
                    <a:pt x="310" y="234"/>
                  </a:lnTo>
                  <a:lnTo>
                    <a:pt x="311" y="236"/>
                  </a:lnTo>
                  <a:lnTo>
                    <a:pt x="311" y="238"/>
                  </a:lnTo>
                  <a:lnTo>
                    <a:pt x="311" y="241"/>
                  </a:lnTo>
                  <a:lnTo>
                    <a:pt x="310" y="242"/>
                  </a:lnTo>
                  <a:lnTo>
                    <a:pt x="311" y="245"/>
                  </a:lnTo>
                  <a:lnTo>
                    <a:pt x="311" y="249"/>
                  </a:lnTo>
                  <a:lnTo>
                    <a:pt x="313" y="250"/>
                  </a:lnTo>
                  <a:lnTo>
                    <a:pt x="313" y="251"/>
                  </a:lnTo>
                  <a:lnTo>
                    <a:pt x="314" y="258"/>
                  </a:lnTo>
                  <a:lnTo>
                    <a:pt x="311" y="260"/>
                  </a:lnTo>
                  <a:lnTo>
                    <a:pt x="311" y="262"/>
                  </a:lnTo>
                  <a:lnTo>
                    <a:pt x="311" y="263"/>
                  </a:lnTo>
                  <a:lnTo>
                    <a:pt x="310" y="263"/>
                  </a:lnTo>
                  <a:lnTo>
                    <a:pt x="310" y="264"/>
                  </a:lnTo>
                  <a:lnTo>
                    <a:pt x="309" y="263"/>
                  </a:lnTo>
                  <a:lnTo>
                    <a:pt x="306" y="264"/>
                  </a:lnTo>
                  <a:lnTo>
                    <a:pt x="305" y="266"/>
                  </a:lnTo>
                  <a:lnTo>
                    <a:pt x="305" y="267"/>
                  </a:lnTo>
                  <a:lnTo>
                    <a:pt x="303" y="267"/>
                  </a:lnTo>
                  <a:lnTo>
                    <a:pt x="302" y="267"/>
                  </a:lnTo>
                  <a:lnTo>
                    <a:pt x="302" y="266"/>
                  </a:lnTo>
                  <a:lnTo>
                    <a:pt x="301" y="267"/>
                  </a:lnTo>
                  <a:lnTo>
                    <a:pt x="300" y="267"/>
                  </a:lnTo>
                  <a:lnTo>
                    <a:pt x="298" y="267"/>
                  </a:lnTo>
                  <a:lnTo>
                    <a:pt x="298" y="268"/>
                  </a:lnTo>
                  <a:lnTo>
                    <a:pt x="297" y="268"/>
                  </a:lnTo>
                  <a:lnTo>
                    <a:pt x="297" y="270"/>
                  </a:lnTo>
                  <a:lnTo>
                    <a:pt x="296" y="270"/>
                  </a:lnTo>
                  <a:lnTo>
                    <a:pt x="296" y="271"/>
                  </a:lnTo>
                  <a:lnTo>
                    <a:pt x="296" y="276"/>
                  </a:lnTo>
                  <a:lnTo>
                    <a:pt x="297" y="278"/>
                  </a:lnTo>
                  <a:lnTo>
                    <a:pt x="297" y="280"/>
                  </a:lnTo>
                  <a:lnTo>
                    <a:pt x="297" y="284"/>
                  </a:lnTo>
                  <a:lnTo>
                    <a:pt x="293" y="283"/>
                  </a:lnTo>
                  <a:lnTo>
                    <a:pt x="288" y="275"/>
                  </a:lnTo>
                  <a:lnTo>
                    <a:pt x="286" y="271"/>
                  </a:lnTo>
                  <a:lnTo>
                    <a:pt x="285" y="268"/>
                  </a:lnTo>
                  <a:lnTo>
                    <a:pt x="284" y="268"/>
                  </a:lnTo>
                  <a:lnTo>
                    <a:pt x="284" y="267"/>
                  </a:lnTo>
                  <a:lnTo>
                    <a:pt x="283" y="266"/>
                  </a:lnTo>
                  <a:lnTo>
                    <a:pt x="283" y="264"/>
                  </a:lnTo>
                  <a:lnTo>
                    <a:pt x="275" y="260"/>
                  </a:lnTo>
                  <a:lnTo>
                    <a:pt x="273" y="260"/>
                  </a:lnTo>
                  <a:lnTo>
                    <a:pt x="271" y="258"/>
                  </a:lnTo>
                  <a:lnTo>
                    <a:pt x="265" y="255"/>
                  </a:lnTo>
                  <a:lnTo>
                    <a:pt x="263" y="255"/>
                  </a:lnTo>
                  <a:lnTo>
                    <a:pt x="260" y="254"/>
                  </a:lnTo>
                  <a:lnTo>
                    <a:pt x="254" y="253"/>
                  </a:lnTo>
                  <a:lnTo>
                    <a:pt x="252" y="253"/>
                  </a:lnTo>
                  <a:lnTo>
                    <a:pt x="250" y="253"/>
                  </a:lnTo>
                  <a:lnTo>
                    <a:pt x="246" y="251"/>
                  </a:lnTo>
                  <a:lnTo>
                    <a:pt x="243" y="251"/>
                  </a:lnTo>
                  <a:lnTo>
                    <a:pt x="235" y="250"/>
                  </a:lnTo>
                  <a:lnTo>
                    <a:pt x="233" y="250"/>
                  </a:lnTo>
                  <a:lnTo>
                    <a:pt x="230" y="249"/>
                  </a:lnTo>
                  <a:lnTo>
                    <a:pt x="228" y="249"/>
                  </a:lnTo>
                  <a:lnTo>
                    <a:pt x="225" y="246"/>
                  </a:lnTo>
                  <a:lnTo>
                    <a:pt x="222" y="245"/>
                  </a:lnTo>
                  <a:lnTo>
                    <a:pt x="220" y="243"/>
                  </a:lnTo>
                  <a:lnTo>
                    <a:pt x="217" y="242"/>
                  </a:lnTo>
                  <a:lnTo>
                    <a:pt x="216" y="233"/>
                  </a:lnTo>
                  <a:lnTo>
                    <a:pt x="209" y="237"/>
                  </a:lnTo>
                  <a:lnTo>
                    <a:pt x="201" y="229"/>
                  </a:lnTo>
                  <a:lnTo>
                    <a:pt x="199" y="226"/>
                  </a:lnTo>
                  <a:lnTo>
                    <a:pt x="195" y="225"/>
                  </a:lnTo>
                  <a:lnTo>
                    <a:pt x="187" y="225"/>
                  </a:lnTo>
                  <a:lnTo>
                    <a:pt x="182" y="229"/>
                  </a:lnTo>
                  <a:lnTo>
                    <a:pt x="179" y="230"/>
                  </a:lnTo>
                  <a:lnTo>
                    <a:pt x="178" y="240"/>
                  </a:lnTo>
                  <a:lnTo>
                    <a:pt x="178" y="245"/>
                  </a:lnTo>
                  <a:lnTo>
                    <a:pt x="176" y="250"/>
                  </a:lnTo>
                  <a:lnTo>
                    <a:pt x="174" y="262"/>
                  </a:lnTo>
                  <a:lnTo>
                    <a:pt x="170" y="263"/>
                  </a:lnTo>
                  <a:lnTo>
                    <a:pt x="166" y="264"/>
                  </a:lnTo>
                  <a:lnTo>
                    <a:pt x="161" y="266"/>
                  </a:lnTo>
                  <a:lnTo>
                    <a:pt x="158" y="267"/>
                  </a:lnTo>
                  <a:lnTo>
                    <a:pt x="152" y="268"/>
                  </a:lnTo>
                  <a:lnTo>
                    <a:pt x="146" y="272"/>
                  </a:lnTo>
                  <a:lnTo>
                    <a:pt x="145" y="274"/>
                  </a:lnTo>
                  <a:lnTo>
                    <a:pt x="142" y="276"/>
                  </a:lnTo>
                  <a:lnTo>
                    <a:pt x="141" y="278"/>
                  </a:lnTo>
                  <a:lnTo>
                    <a:pt x="140" y="278"/>
                  </a:lnTo>
                  <a:lnTo>
                    <a:pt x="133" y="284"/>
                  </a:lnTo>
                  <a:lnTo>
                    <a:pt x="132" y="285"/>
                  </a:lnTo>
                  <a:lnTo>
                    <a:pt x="131" y="285"/>
                  </a:lnTo>
                  <a:lnTo>
                    <a:pt x="128" y="289"/>
                  </a:lnTo>
                  <a:lnTo>
                    <a:pt x="124" y="285"/>
                  </a:lnTo>
                  <a:lnTo>
                    <a:pt x="120" y="281"/>
                  </a:lnTo>
                  <a:lnTo>
                    <a:pt x="116" y="278"/>
                  </a:lnTo>
                  <a:lnTo>
                    <a:pt x="115" y="276"/>
                  </a:lnTo>
                  <a:lnTo>
                    <a:pt x="114" y="275"/>
                  </a:lnTo>
                  <a:lnTo>
                    <a:pt x="111" y="275"/>
                  </a:lnTo>
                  <a:lnTo>
                    <a:pt x="104" y="276"/>
                  </a:lnTo>
                  <a:lnTo>
                    <a:pt x="98" y="278"/>
                  </a:lnTo>
                  <a:lnTo>
                    <a:pt x="90" y="278"/>
                  </a:lnTo>
                  <a:lnTo>
                    <a:pt x="85" y="276"/>
                  </a:lnTo>
                  <a:lnTo>
                    <a:pt x="84" y="275"/>
                  </a:lnTo>
                  <a:lnTo>
                    <a:pt x="82" y="275"/>
                  </a:lnTo>
                  <a:lnTo>
                    <a:pt x="80" y="274"/>
                  </a:lnTo>
                  <a:lnTo>
                    <a:pt x="78" y="274"/>
                  </a:lnTo>
                  <a:lnTo>
                    <a:pt x="76" y="272"/>
                  </a:lnTo>
                  <a:lnTo>
                    <a:pt x="73" y="271"/>
                  </a:lnTo>
                  <a:lnTo>
                    <a:pt x="70" y="270"/>
                  </a:lnTo>
                  <a:lnTo>
                    <a:pt x="69" y="270"/>
                  </a:lnTo>
                  <a:lnTo>
                    <a:pt x="63" y="266"/>
                  </a:lnTo>
                  <a:lnTo>
                    <a:pt x="59" y="268"/>
                  </a:lnTo>
                  <a:lnTo>
                    <a:pt x="53" y="272"/>
                  </a:lnTo>
                  <a:lnTo>
                    <a:pt x="51" y="274"/>
                  </a:lnTo>
                  <a:lnTo>
                    <a:pt x="48" y="275"/>
                  </a:lnTo>
                  <a:lnTo>
                    <a:pt x="47" y="270"/>
                  </a:lnTo>
                  <a:lnTo>
                    <a:pt x="47" y="267"/>
                  </a:lnTo>
                  <a:lnTo>
                    <a:pt x="44" y="257"/>
                  </a:lnTo>
                  <a:lnTo>
                    <a:pt x="43" y="253"/>
                  </a:lnTo>
                  <a:lnTo>
                    <a:pt x="42" y="247"/>
                  </a:lnTo>
                  <a:lnTo>
                    <a:pt x="42" y="246"/>
                  </a:lnTo>
                  <a:lnTo>
                    <a:pt x="34" y="236"/>
                  </a:lnTo>
                  <a:lnTo>
                    <a:pt x="32" y="234"/>
                  </a:lnTo>
                  <a:lnTo>
                    <a:pt x="25" y="224"/>
                  </a:lnTo>
                  <a:lnTo>
                    <a:pt x="25" y="221"/>
                  </a:lnTo>
                  <a:lnTo>
                    <a:pt x="23" y="220"/>
                  </a:lnTo>
                  <a:lnTo>
                    <a:pt x="22" y="215"/>
                  </a:lnTo>
                  <a:lnTo>
                    <a:pt x="21" y="212"/>
                  </a:lnTo>
                  <a:lnTo>
                    <a:pt x="13" y="202"/>
                  </a:lnTo>
                  <a:lnTo>
                    <a:pt x="12" y="200"/>
                  </a:lnTo>
                  <a:lnTo>
                    <a:pt x="8" y="196"/>
                  </a:lnTo>
                  <a:lnTo>
                    <a:pt x="5" y="192"/>
                  </a:lnTo>
                  <a:lnTo>
                    <a:pt x="4" y="190"/>
                  </a:lnTo>
                  <a:lnTo>
                    <a:pt x="0" y="186"/>
                  </a:lnTo>
                  <a:lnTo>
                    <a:pt x="31" y="181"/>
                  </a:lnTo>
                  <a:lnTo>
                    <a:pt x="46" y="170"/>
                  </a:lnTo>
                  <a:lnTo>
                    <a:pt x="48" y="158"/>
                  </a:lnTo>
                  <a:lnTo>
                    <a:pt x="49" y="157"/>
                  </a:lnTo>
                  <a:lnTo>
                    <a:pt x="48" y="149"/>
                  </a:lnTo>
                  <a:lnTo>
                    <a:pt x="47" y="136"/>
                  </a:lnTo>
                  <a:lnTo>
                    <a:pt x="27" y="105"/>
                  </a:lnTo>
                  <a:lnTo>
                    <a:pt x="23" y="105"/>
                  </a:lnTo>
                  <a:lnTo>
                    <a:pt x="15" y="75"/>
                  </a:lnTo>
                  <a:lnTo>
                    <a:pt x="35" y="64"/>
                  </a:lnTo>
                  <a:lnTo>
                    <a:pt x="53" y="63"/>
                  </a:lnTo>
                  <a:lnTo>
                    <a:pt x="56" y="63"/>
                  </a:lnTo>
                  <a:lnTo>
                    <a:pt x="53" y="55"/>
                  </a:lnTo>
                  <a:lnTo>
                    <a:pt x="52" y="54"/>
                  </a:lnTo>
                  <a:lnTo>
                    <a:pt x="53" y="54"/>
                  </a:lnTo>
                  <a:lnTo>
                    <a:pt x="56" y="51"/>
                  </a:lnTo>
                  <a:lnTo>
                    <a:pt x="57" y="37"/>
                  </a:lnTo>
                  <a:lnTo>
                    <a:pt x="67" y="24"/>
                  </a:lnTo>
                  <a:lnTo>
                    <a:pt x="60" y="20"/>
                  </a:lnTo>
                  <a:lnTo>
                    <a:pt x="65" y="12"/>
                  </a:lnTo>
                  <a:lnTo>
                    <a:pt x="90" y="10"/>
                  </a:lnTo>
                  <a:lnTo>
                    <a:pt x="94" y="8"/>
                  </a:lnTo>
                  <a:lnTo>
                    <a:pt x="99" y="5"/>
                  </a:lnTo>
                  <a:lnTo>
                    <a:pt x="103" y="3"/>
                  </a:lnTo>
                  <a:lnTo>
                    <a:pt x="108" y="1"/>
                  </a:lnTo>
                  <a:lnTo>
                    <a:pt x="112" y="1"/>
                  </a:lnTo>
                  <a:lnTo>
                    <a:pt x="119" y="0"/>
                  </a:lnTo>
                  <a:lnTo>
                    <a:pt x="140" y="0"/>
                  </a:lnTo>
                  <a:lnTo>
                    <a:pt x="148" y="0"/>
                  </a:lnTo>
                  <a:lnTo>
                    <a:pt x="150" y="0"/>
                  </a:lnTo>
                  <a:lnTo>
                    <a:pt x="174" y="1"/>
                  </a:lnTo>
                  <a:lnTo>
                    <a:pt x="186" y="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89" name="Freeform 202"/>
            <p:cNvSpPr>
              <a:spLocks noEditPoints="1"/>
            </p:cNvSpPr>
            <p:nvPr/>
          </p:nvSpPr>
          <p:spPr bwMode="auto">
            <a:xfrm>
              <a:off x="2597764" y="6052432"/>
              <a:ext cx="149930" cy="113959"/>
            </a:xfrm>
            <a:custGeom>
              <a:avLst/>
              <a:gdLst>
                <a:gd name="T0" fmla="*/ 16 w 95"/>
                <a:gd name="T1" fmla="*/ 41 h 71"/>
                <a:gd name="T2" fmla="*/ 19 w 95"/>
                <a:gd name="T3" fmla="*/ 54 h 71"/>
                <a:gd name="T4" fmla="*/ 12 w 95"/>
                <a:gd name="T5" fmla="*/ 53 h 71"/>
                <a:gd name="T6" fmla="*/ 11 w 95"/>
                <a:gd name="T7" fmla="*/ 46 h 71"/>
                <a:gd name="T8" fmla="*/ 6 w 95"/>
                <a:gd name="T9" fmla="*/ 48 h 71"/>
                <a:gd name="T10" fmla="*/ 4 w 95"/>
                <a:gd name="T11" fmla="*/ 48 h 71"/>
                <a:gd name="T12" fmla="*/ 3 w 95"/>
                <a:gd name="T13" fmla="*/ 42 h 71"/>
                <a:gd name="T14" fmla="*/ 16 w 95"/>
                <a:gd name="T15" fmla="*/ 41 h 71"/>
                <a:gd name="T16" fmla="*/ 88 w 95"/>
                <a:gd name="T17" fmla="*/ 0 h 71"/>
                <a:gd name="T18" fmla="*/ 91 w 95"/>
                <a:gd name="T19" fmla="*/ 6 h 71"/>
                <a:gd name="T20" fmla="*/ 92 w 95"/>
                <a:gd name="T21" fmla="*/ 7 h 71"/>
                <a:gd name="T22" fmla="*/ 95 w 95"/>
                <a:gd name="T23" fmla="*/ 11 h 71"/>
                <a:gd name="T24" fmla="*/ 91 w 95"/>
                <a:gd name="T25" fmla="*/ 14 h 71"/>
                <a:gd name="T26" fmla="*/ 79 w 95"/>
                <a:gd name="T27" fmla="*/ 20 h 71"/>
                <a:gd name="T28" fmla="*/ 79 w 95"/>
                <a:gd name="T29" fmla="*/ 20 h 71"/>
                <a:gd name="T30" fmla="*/ 72 w 95"/>
                <a:gd name="T31" fmla="*/ 17 h 71"/>
                <a:gd name="T32" fmla="*/ 62 w 95"/>
                <a:gd name="T33" fmla="*/ 20 h 71"/>
                <a:gd name="T34" fmla="*/ 62 w 95"/>
                <a:gd name="T35" fmla="*/ 20 h 71"/>
                <a:gd name="T36" fmla="*/ 62 w 95"/>
                <a:gd name="T37" fmla="*/ 21 h 71"/>
                <a:gd name="T38" fmla="*/ 61 w 95"/>
                <a:gd name="T39" fmla="*/ 27 h 71"/>
                <a:gd name="T40" fmla="*/ 61 w 95"/>
                <a:gd name="T41" fmla="*/ 29 h 71"/>
                <a:gd name="T42" fmla="*/ 61 w 95"/>
                <a:gd name="T43" fmla="*/ 37 h 71"/>
                <a:gd name="T44" fmla="*/ 61 w 95"/>
                <a:gd name="T45" fmla="*/ 44 h 71"/>
                <a:gd name="T46" fmla="*/ 57 w 95"/>
                <a:gd name="T47" fmla="*/ 42 h 71"/>
                <a:gd name="T48" fmla="*/ 55 w 95"/>
                <a:gd name="T49" fmla="*/ 48 h 71"/>
                <a:gd name="T50" fmla="*/ 54 w 95"/>
                <a:gd name="T51" fmla="*/ 51 h 71"/>
                <a:gd name="T52" fmla="*/ 45 w 95"/>
                <a:gd name="T53" fmla="*/ 53 h 71"/>
                <a:gd name="T54" fmla="*/ 45 w 95"/>
                <a:gd name="T55" fmla="*/ 59 h 71"/>
                <a:gd name="T56" fmla="*/ 40 w 95"/>
                <a:gd name="T57" fmla="*/ 61 h 71"/>
                <a:gd name="T58" fmla="*/ 38 w 95"/>
                <a:gd name="T59" fmla="*/ 66 h 71"/>
                <a:gd name="T60" fmla="*/ 37 w 95"/>
                <a:gd name="T61" fmla="*/ 70 h 71"/>
                <a:gd name="T62" fmla="*/ 34 w 95"/>
                <a:gd name="T63" fmla="*/ 71 h 71"/>
                <a:gd name="T64" fmla="*/ 27 w 95"/>
                <a:gd name="T65" fmla="*/ 66 h 71"/>
                <a:gd name="T66" fmla="*/ 24 w 95"/>
                <a:gd name="T67" fmla="*/ 62 h 71"/>
                <a:gd name="T68" fmla="*/ 21 w 95"/>
                <a:gd name="T69" fmla="*/ 54 h 71"/>
                <a:gd name="T70" fmla="*/ 20 w 95"/>
                <a:gd name="T71" fmla="*/ 44 h 71"/>
                <a:gd name="T72" fmla="*/ 20 w 95"/>
                <a:gd name="T73" fmla="*/ 41 h 71"/>
                <a:gd name="T74" fmla="*/ 19 w 95"/>
                <a:gd name="T75" fmla="*/ 38 h 71"/>
                <a:gd name="T76" fmla="*/ 16 w 95"/>
                <a:gd name="T77" fmla="*/ 38 h 71"/>
                <a:gd name="T78" fmla="*/ 14 w 95"/>
                <a:gd name="T79" fmla="*/ 37 h 71"/>
                <a:gd name="T80" fmla="*/ 11 w 95"/>
                <a:gd name="T81" fmla="*/ 37 h 71"/>
                <a:gd name="T82" fmla="*/ 4 w 95"/>
                <a:gd name="T83" fmla="*/ 36 h 71"/>
                <a:gd name="T84" fmla="*/ 0 w 95"/>
                <a:gd name="T85" fmla="*/ 34 h 71"/>
                <a:gd name="T86" fmla="*/ 0 w 95"/>
                <a:gd name="T87" fmla="*/ 34 h 71"/>
                <a:gd name="T88" fmla="*/ 2 w 95"/>
                <a:gd name="T89" fmla="*/ 33 h 71"/>
                <a:gd name="T90" fmla="*/ 3 w 95"/>
                <a:gd name="T91" fmla="*/ 31 h 71"/>
                <a:gd name="T92" fmla="*/ 6 w 95"/>
                <a:gd name="T93" fmla="*/ 23 h 71"/>
                <a:gd name="T94" fmla="*/ 12 w 95"/>
                <a:gd name="T95" fmla="*/ 21 h 71"/>
                <a:gd name="T96" fmla="*/ 15 w 95"/>
                <a:gd name="T97" fmla="*/ 21 h 71"/>
                <a:gd name="T98" fmla="*/ 27 w 95"/>
                <a:gd name="T99" fmla="*/ 28 h 71"/>
                <a:gd name="T100" fmla="*/ 32 w 95"/>
                <a:gd name="T101" fmla="*/ 25 h 71"/>
                <a:gd name="T102" fmla="*/ 33 w 95"/>
                <a:gd name="T103" fmla="*/ 24 h 71"/>
                <a:gd name="T104" fmla="*/ 34 w 95"/>
                <a:gd name="T105" fmla="*/ 23 h 71"/>
                <a:gd name="T106" fmla="*/ 37 w 95"/>
                <a:gd name="T107" fmla="*/ 20 h 71"/>
                <a:gd name="T108" fmla="*/ 48 w 95"/>
                <a:gd name="T109" fmla="*/ 14 h 71"/>
                <a:gd name="T110" fmla="*/ 69 w 95"/>
                <a:gd name="T111" fmla="*/ 11 h 71"/>
                <a:gd name="T112" fmla="*/ 72 w 95"/>
                <a:gd name="T113" fmla="*/ 3 h 71"/>
                <a:gd name="T114" fmla="*/ 79 w 95"/>
                <a:gd name="T115" fmla="*/ 4 h 71"/>
                <a:gd name="T116" fmla="*/ 83 w 95"/>
                <a:gd name="T117" fmla="*/ 4 h 71"/>
                <a:gd name="T118" fmla="*/ 88 w 95"/>
                <a:gd name="T119" fmla="*/ 0 h 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
                <a:gd name="T181" fmla="*/ 0 h 71"/>
                <a:gd name="T182" fmla="*/ 95 w 95"/>
                <a:gd name="T183" fmla="*/ 71 h 7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 h="71">
                  <a:moveTo>
                    <a:pt x="16" y="41"/>
                  </a:moveTo>
                  <a:lnTo>
                    <a:pt x="19" y="54"/>
                  </a:lnTo>
                  <a:lnTo>
                    <a:pt x="12" y="53"/>
                  </a:lnTo>
                  <a:lnTo>
                    <a:pt x="11" y="46"/>
                  </a:lnTo>
                  <a:lnTo>
                    <a:pt x="6" y="48"/>
                  </a:lnTo>
                  <a:lnTo>
                    <a:pt x="4" y="48"/>
                  </a:lnTo>
                  <a:lnTo>
                    <a:pt x="3" y="42"/>
                  </a:lnTo>
                  <a:lnTo>
                    <a:pt x="16" y="41"/>
                  </a:lnTo>
                  <a:close/>
                  <a:moveTo>
                    <a:pt x="88" y="0"/>
                  </a:moveTo>
                  <a:lnTo>
                    <a:pt x="91" y="6"/>
                  </a:lnTo>
                  <a:lnTo>
                    <a:pt x="92" y="7"/>
                  </a:lnTo>
                  <a:lnTo>
                    <a:pt x="95" y="11"/>
                  </a:lnTo>
                  <a:lnTo>
                    <a:pt x="91" y="14"/>
                  </a:lnTo>
                  <a:lnTo>
                    <a:pt x="79" y="20"/>
                  </a:lnTo>
                  <a:lnTo>
                    <a:pt x="72" y="17"/>
                  </a:lnTo>
                  <a:lnTo>
                    <a:pt x="62" y="20"/>
                  </a:lnTo>
                  <a:lnTo>
                    <a:pt x="62" y="21"/>
                  </a:lnTo>
                  <a:lnTo>
                    <a:pt x="61" y="27"/>
                  </a:lnTo>
                  <a:lnTo>
                    <a:pt x="61" y="29"/>
                  </a:lnTo>
                  <a:lnTo>
                    <a:pt x="61" y="37"/>
                  </a:lnTo>
                  <a:lnTo>
                    <a:pt x="61" y="44"/>
                  </a:lnTo>
                  <a:lnTo>
                    <a:pt x="57" y="42"/>
                  </a:lnTo>
                  <a:lnTo>
                    <a:pt x="55" y="48"/>
                  </a:lnTo>
                  <a:lnTo>
                    <a:pt x="54" y="51"/>
                  </a:lnTo>
                  <a:lnTo>
                    <a:pt x="45" y="53"/>
                  </a:lnTo>
                  <a:lnTo>
                    <a:pt x="45" y="59"/>
                  </a:lnTo>
                  <a:lnTo>
                    <a:pt x="40" y="61"/>
                  </a:lnTo>
                  <a:lnTo>
                    <a:pt x="38" y="66"/>
                  </a:lnTo>
                  <a:lnTo>
                    <a:pt x="37" y="70"/>
                  </a:lnTo>
                  <a:lnTo>
                    <a:pt x="34" y="71"/>
                  </a:lnTo>
                  <a:lnTo>
                    <a:pt x="27" y="66"/>
                  </a:lnTo>
                  <a:lnTo>
                    <a:pt x="24" y="62"/>
                  </a:lnTo>
                  <a:lnTo>
                    <a:pt x="21" y="54"/>
                  </a:lnTo>
                  <a:lnTo>
                    <a:pt x="20" y="44"/>
                  </a:lnTo>
                  <a:lnTo>
                    <a:pt x="20" y="41"/>
                  </a:lnTo>
                  <a:lnTo>
                    <a:pt x="19" y="38"/>
                  </a:lnTo>
                  <a:lnTo>
                    <a:pt x="16" y="38"/>
                  </a:lnTo>
                  <a:lnTo>
                    <a:pt x="14" y="37"/>
                  </a:lnTo>
                  <a:lnTo>
                    <a:pt x="11" y="37"/>
                  </a:lnTo>
                  <a:lnTo>
                    <a:pt x="4" y="36"/>
                  </a:lnTo>
                  <a:lnTo>
                    <a:pt x="0" y="34"/>
                  </a:lnTo>
                  <a:lnTo>
                    <a:pt x="2" y="33"/>
                  </a:lnTo>
                  <a:lnTo>
                    <a:pt x="3" y="31"/>
                  </a:lnTo>
                  <a:lnTo>
                    <a:pt x="6" y="23"/>
                  </a:lnTo>
                  <a:lnTo>
                    <a:pt x="12" y="21"/>
                  </a:lnTo>
                  <a:lnTo>
                    <a:pt x="15" y="21"/>
                  </a:lnTo>
                  <a:lnTo>
                    <a:pt x="27" y="28"/>
                  </a:lnTo>
                  <a:lnTo>
                    <a:pt x="32" y="25"/>
                  </a:lnTo>
                  <a:lnTo>
                    <a:pt x="33" y="24"/>
                  </a:lnTo>
                  <a:lnTo>
                    <a:pt x="34" y="23"/>
                  </a:lnTo>
                  <a:lnTo>
                    <a:pt x="37" y="20"/>
                  </a:lnTo>
                  <a:lnTo>
                    <a:pt x="48" y="14"/>
                  </a:lnTo>
                  <a:lnTo>
                    <a:pt x="69" y="11"/>
                  </a:lnTo>
                  <a:lnTo>
                    <a:pt x="72" y="3"/>
                  </a:lnTo>
                  <a:lnTo>
                    <a:pt x="79" y="4"/>
                  </a:lnTo>
                  <a:lnTo>
                    <a:pt x="83" y="4"/>
                  </a:lnTo>
                  <a:lnTo>
                    <a:pt x="88"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90" name="Freeform 203"/>
            <p:cNvSpPr>
              <a:spLocks/>
            </p:cNvSpPr>
            <p:nvPr/>
          </p:nvSpPr>
          <p:spPr bwMode="auto">
            <a:xfrm>
              <a:off x="2571460" y="5881493"/>
              <a:ext cx="36825" cy="51554"/>
            </a:xfrm>
            <a:custGeom>
              <a:avLst/>
              <a:gdLst>
                <a:gd name="T0" fmla="*/ 17 w 24"/>
                <a:gd name="T1" fmla="*/ 31 h 31"/>
                <a:gd name="T2" fmla="*/ 17 w 24"/>
                <a:gd name="T3" fmla="*/ 31 h 31"/>
                <a:gd name="T4" fmla="*/ 15 w 24"/>
                <a:gd name="T5" fmla="*/ 30 h 31"/>
                <a:gd name="T6" fmla="*/ 12 w 24"/>
                <a:gd name="T7" fmla="*/ 29 h 31"/>
                <a:gd name="T8" fmla="*/ 11 w 24"/>
                <a:gd name="T9" fmla="*/ 24 h 31"/>
                <a:gd name="T10" fmla="*/ 15 w 24"/>
                <a:gd name="T11" fmla="*/ 18 h 31"/>
                <a:gd name="T12" fmla="*/ 8 w 24"/>
                <a:gd name="T13" fmla="*/ 20 h 31"/>
                <a:gd name="T14" fmla="*/ 11 w 24"/>
                <a:gd name="T15" fmla="*/ 18 h 31"/>
                <a:gd name="T16" fmla="*/ 7 w 24"/>
                <a:gd name="T17" fmla="*/ 16 h 31"/>
                <a:gd name="T18" fmla="*/ 4 w 24"/>
                <a:gd name="T19" fmla="*/ 12 h 31"/>
                <a:gd name="T20" fmla="*/ 3 w 24"/>
                <a:gd name="T21" fmla="*/ 9 h 31"/>
                <a:gd name="T22" fmla="*/ 2 w 24"/>
                <a:gd name="T23" fmla="*/ 9 h 31"/>
                <a:gd name="T24" fmla="*/ 2 w 24"/>
                <a:gd name="T25" fmla="*/ 8 h 31"/>
                <a:gd name="T26" fmla="*/ 0 w 24"/>
                <a:gd name="T27" fmla="*/ 7 h 31"/>
                <a:gd name="T28" fmla="*/ 11 w 24"/>
                <a:gd name="T29" fmla="*/ 8 h 31"/>
                <a:gd name="T30" fmla="*/ 10 w 24"/>
                <a:gd name="T31" fmla="*/ 3 h 31"/>
                <a:gd name="T32" fmla="*/ 11 w 24"/>
                <a:gd name="T33" fmla="*/ 1 h 31"/>
                <a:gd name="T34" fmla="*/ 12 w 24"/>
                <a:gd name="T35" fmla="*/ 0 h 31"/>
                <a:gd name="T36" fmla="*/ 17 w 24"/>
                <a:gd name="T37" fmla="*/ 8 h 31"/>
                <a:gd name="T38" fmla="*/ 21 w 24"/>
                <a:gd name="T39" fmla="*/ 8 h 31"/>
                <a:gd name="T40" fmla="*/ 23 w 24"/>
                <a:gd name="T41" fmla="*/ 9 h 31"/>
                <a:gd name="T42" fmla="*/ 23 w 24"/>
                <a:gd name="T43" fmla="*/ 9 h 31"/>
                <a:gd name="T44" fmla="*/ 24 w 24"/>
                <a:gd name="T45" fmla="*/ 9 h 31"/>
                <a:gd name="T46" fmla="*/ 23 w 24"/>
                <a:gd name="T47" fmla="*/ 13 h 31"/>
                <a:gd name="T48" fmla="*/ 23 w 24"/>
                <a:gd name="T49" fmla="*/ 20 h 31"/>
                <a:gd name="T50" fmla="*/ 17 w 24"/>
                <a:gd name="T51" fmla="*/ 31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1"/>
                <a:gd name="T80" fmla="*/ 24 w 24"/>
                <a:gd name="T81" fmla="*/ 31 h 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1">
                  <a:moveTo>
                    <a:pt x="17" y="31"/>
                  </a:moveTo>
                  <a:lnTo>
                    <a:pt x="17" y="31"/>
                  </a:lnTo>
                  <a:lnTo>
                    <a:pt x="15" y="30"/>
                  </a:lnTo>
                  <a:lnTo>
                    <a:pt x="12" y="29"/>
                  </a:lnTo>
                  <a:lnTo>
                    <a:pt x="11" y="24"/>
                  </a:lnTo>
                  <a:lnTo>
                    <a:pt x="15" y="18"/>
                  </a:lnTo>
                  <a:lnTo>
                    <a:pt x="8" y="20"/>
                  </a:lnTo>
                  <a:lnTo>
                    <a:pt x="11" y="18"/>
                  </a:lnTo>
                  <a:lnTo>
                    <a:pt x="7" y="16"/>
                  </a:lnTo>
                  <a:lnTo>
                    <a:pt x="4" y="12"/>
                  </a:lnTo>
                  <a:lnTo>
                    <a:pt x="3" y="9"/>
                  </a:lnTo>
                  <a:lnTo>
                    <a:pt x="2" y="9"/>
                  </a:lnTo>
                  <a:lnTo>
                    <a:pt x="2" y="8"/>
                  </a:lnTo>
                  <a:lnTo>
                    <a:pt x="0" y="7"/>
                  </a:lnTo>
                  <a:lnTo>
                    <a:pt x="11" y="8"/>
                  </a:lnTo>
                  <a:lnTo>
                    <a:pt x="10" y="3"/>
                  </a:lnTo>
                  <a:lnTo>
                    <a:pt x="11" y="1"/>
                  </a:lnTo>
                  <a:lnTo>
                    <a:pt x="12" y="0"/>
                  </a:lnTo>
                  <a:lnTo>
                    <a:pt x="17" y="8"/>
                  </a:lnTo>
                  <a:lnTo>
                    <a:pt x="21" y="8"/>
                  </a:lnTo>
                  <a:lnTo>
                    <a:pt x="23" y="9"/>
                  </a:lnTo>
                  <a:lnTo>
                    <a:pt x="24" y="9"/>
                  </a:lnTo>
                  <a:lnTo>
                    <a:pt x="23" y="13"/>
                  </a:lnTo>
                  <a:lnTo>
                    <a:pt x="23" y="20"/>
                  </a:lnTo>
                  <a:lnTo>
                    <a:pt x="17" y="3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91" name="Freeform 204"/>
            <p:cNvSpPr>
              <a:spLocks/>
            </p:cNvSpPr>
            <p:nvPr/>
          </p:nvSpPr>
          <p:spPr bwMode="auto">
            <a:xfrm>
              <a:off x="2566200" y="5908626"/>
              <a:ext cx="107844" cy="73260"/>
            </a:xfrm>
            <a:custGeom>
              <a:avLst/>
              <a:gdLst>
                <a:gd name="T0" fmla="*/ 68 w 68"/>
                <a:gd name="T1" fmla="*/ 29 h 46"/>
                <a:gd name="T2" fmla="*/ 64 w 68"/>
                <a:gd name="T3" fmla="*/ 30 h 46"/>
                <a:gd name="T4" fmla="*/ 57 w 68"/>
                <a:gd name="T5" fmla="*/ 33 h 46"/>
                <a:gd name="T6" fmla="*/ 55 w 68"/>
                <a:gd name="T7" fmla="*/ 35 h 46"/>
                <a:gd name="T8" fmla="*/ 52 w 68"/>
                <a:gd name="T9" fmla="*/ 39 h 46"/>
                <a:gd name="T10" fmla="*/ 51 w 68"/>
                <a:gd name="T11" fmla="*/ 40 h 46"/>
                <a:gd name="T12" fmla="*/ 51 w 68"/>
                <a:gd name="T13" fmla="*/ 40 h 46"/>
                <a:gd name="T14" fmla="*/ 48 w 68"/>
                <a:gd name="T15" fmla="*/ 39 h 46"/>
                <a:gd name="T16" fmla="*/ 48 w 68"/>
                <a:gd name="T17" fmla="*/ 38 h 46"/>
                <a:gd name="T18" fmla="*/ 29 w 68"/>
                <a:gd name="T19" fmla="*/ 46 h 46"/>
                <a:gd name="T20" fmla="*/ 27 w 68"/>
                <a:gd name="T21" fmla="*/ 46 h 46"/>
                <a:gd name="T22" fmla="*/ 17 w 68"/>
                <a:gd name="T23" fmla="*/ 39 h 46"/>
                <a:gd name="T24" fmla="*/ 13 w 68"/>
                <a:gd name="T25" fmla="*/ 36 h 46"/>
                <a:gd name="T26" fmla="*/ 10 w 68"/>
                <a:gd name="T27" fmla="*/ 35 h 46"/>
                <a:gd name="T28" fmla="*/ 0 w 68"/>
                <a:gd name="T29" fmla="*/ 29 h 46"/>
                <a:gd name="T30" fmla="*/ 10 w 68"/>
                <a:gd name="T31" fmla="*/ 17 h 46"/>
                <a:gd name="T32" fmla="*/ 14 w 68"/>
                <a:gd name="T33" fmla="*/ 13 h 46"/>
                <a:gd name="T34" fmla="*/ 17 w 68"/>
                <a:gd name="T35" fmla="*/ 14 h 46"/>
                <a:gd name="T36" fmla="*/ 19 w 68"/>
                <a:gd name="T37" fmla="*/ 15 h 46"/>
                <a:gd name="T38" fmla="*/ 19 w 68"/>
                <a:gd name="T39" fmla="*/ 15 h 46"/>
                <a:gd name="T40" fmla="*/ 19 w 68"/>
                <a:gd name="T41" fmla="*/ 15 h 46"/>
                <a:gd name="T42" fmla="*/ 23 w 68"/>
                <a:gd name="T43" fmla="*/ 18 h 46"/>
                <a:gd name="T44" fmla="*/ 29 w 68"/>
                <a:gd name="T45" fmla="*/ 5 h 46"/>
                <a:gd name="T46" fmla="*/ 35 w 68"/>
                <a:gd name="T47" fmla="*/ 6 h 46"/>
                <a:gd name="T48" fmla="*/ 40 w 68"/>
                <a:gd name="T49" fmla="*/ 1 h 46"/>
                <a:gd name="T50" fmla="*/ 42 w 68"/>
                <a:gd name="T51" fmla="*/ 0 h 46"/>
                <a:gd name="T52" fmla="*/ 47 w 68"/>
                <a:gd name="T53" fmla="*/ 0 h 46"/>
                <a:gd name="T54" fmla="*/ 52 w 68"/>
                <a:gd name="T55" fmla="*/ 5 h 46"/>
                <a:gd name="T56" fmla="*/ 55 w 68"/>
                <a:gd name="T57" fmla="*/ 8 h 46"/>
                <a:gd name="T58" fmla="*/ 56 w 68"/>
                <a:gd name="T59" fmla="*/ 10 h 46"/>
                <a:gd name="T60" fmla="*/ 63 w 68"/>
                <a:gd name="T61" fmla="*/ 19 h 46"/>
                <a:gd name="T62" fmla="*/ 64 w 68"/>
                <a:gd name="T63" fmla="*/ 21 h 46"/>
                <a:gd name="T64" fmla="*/ 68 w 68"/>
                <a:gd name="T65" fmla="*/ 27 h 46"/>
                <a:gd name="T66" fmla="*/ 68 w 68"/>
                <a:gd name="T67" fmla="*/ 29 h 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46"/>
                <a:gd name="T104" fmla="*/ 68 w 68"/>
                <a:gd name="T105" fmla="*/ 46 h 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46">
                  <a:moveTo>
                    <a:pt x="68" y="29"/>
                  </a:moveTo>
                  <a:lnTo>
                    <a:pt x="64" y="30"/>
                  </a:lnTo>
                  <a:lnTo>
                    <a:pt x="57" y="33"/>
                  </a:lnTo>
                  <a:lnTo>
                    <a:pt x="55" y="35"/>
                  </a:lnTo>
                  <a:lnTo>
                    <a:pt x="52" y="39"/>
                  </a:lnTo>
                  <a:lnTo>
                    <a:pt x="51" y="40"/>
                  </a:lnTo>
                  <a:lnTo>
                    <a:pt x="48" y="39"/>
                  </a:lnTo>
                  <a:lnTo>
                    <a:pt x="48" y="38"/>
                  </a:lnTo>
                  <a:lnTo>
                    <a:pt x="29" y="46"/>
                  </a:lnTo>
                  <a:lnTo>
                    <a:pt x="27" y="46"/>
                  </a:lnTo>
                  <a:lnTo>
                    <a:pt x="17" y="39"/>
                  </a:lnTo>
                  <a:lnTo>
                    <a:pt x="13" y="36"/>
                  </a:lnTo>
                  <a:lnTo>
                    <a:pt x="10" y="35"/>
                  </a:lnTo>
                  <a:lnTo>
                    <a:pt x="0" y="29"/>
                  </a:lnTo>
                  <a:lnTo>
                    <a:pt x="10" y="17"/>
                  </a:lnTo>
                  <a:lnTo>
                    <a:pt x="14" y="13"/>
                  </a:lnTo>
                  <a:lnTo>
                    <a:pt x="17" y="14"/>
                  </a:lnTo>
                  <a:lnTo>
                    <a:pt x="19" y="15"/>
                  </a:lnTo>
                  <a:lnTo>
                    <a:pt x="23" y="18"/>
                  </a:lnTo>
                  <a:lnTo>
                    <a:pt x="29" y="5"/>
                  </a:lnTo>
                  <a:lnTo>
                    <a:pt x="35" y="6"/>
                  </a:lnTo>
                  <a:lnTo>
                    <a:pt x="40" y="1"/>
                  </a:lnTo>
                  <a:lnTo>
                    <a:pt x="42" y="0"/>
                  </a:lnTo>
                  <a:lnTo>
                    <a:pt x="47" y="0"/>
                  </a:lnTo>
                  <a:lnTo>
                    <a:pt x="52" y="5"/>
                  </a:lnTo>
                  <a:lnTo>
                    <a:pt x="55" y="8"/>
                  </a:lnTo>
                  <a:lnTo>
                    <a:pt x="56" y="10"/>
                  </a:lnTo>
                  <a:lnTo>
                    <a:pt x="63" y="19"/>
                  </a:lnTo>
                  <a:lnTo>
                    <a:pt x="64" y="21"/>
                  </a:lnTo>
                  <a:lnTo>
                    <a:pt x="68" y="27"/>
                  </a:lnTo>
                  <a:lnTo>
                    <a:pt x="68" y="2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92" name="Freeform 206"/>
            <p:cNvSpPr>
              <a:spLocks noEditPoints="1"/>
            </p:cNvSpPr>
            <p:nvPr/>
          </p:nvSpPr>
          <p:spPr bwMode="auto">
            <a:xfrm>
              <a:off x="2566200" y="5493490"/>
              <a:ext cx="63129" cy="70546"/>
            </a:xfrm>
            <a:custGeom>
              <a:avLst/>
              <a:gdLst>
                <a:gd name="T0" fmla="*/ 38 w 40"/>
                <a:gd name="T1" fmla="*/ 25 h 45"/>
                <a:gd name="T2" fmla="*/ 35 w 40"/>
                <a:gd name="T3" fmla="*/ 29 h 45"/>
                <a:gd name="T4" fmla="*/ 34 w 40"/>
                <a:gd name="T5" fmla="*/ 29 h 45"/>
                <a:gd name="T6" fmla="*/ 33 w 40"/>
                <a:gd name="T7" fmla="*/ 25 h 45"/>
                <a:gd name="T8" fmla="*/ 31 w 40"/>
                <a:gd name="T9" fmla="*/ 16 h 45"/>
                <a:gd name="T10" fmla="*/ 35 w 40"/>
                <a:gd name="T11" fmla="*/ 13 h 45"/>
                <a:gd name="T12" fmla="*/ 38 w 40"/>
                <a:gd name="T13" fmla="*/ 16 h 45"/>
                <a:gd name="T14" fmla="*/ 40 w 40"/>
                <a:gd name="T15" fmla="*/ 20 h 45"/>
                <a:gd name="T16" fmla="*/ 38 w 40"/>
                <a:gd name="T17" fmla="*/ 24 h 45"/>
                <a:gd name="T18" fmla="*/ 38 w 40"/>
                <a:gd name="T19" fmla="*/ 25 h 45"/>
                <a:gd name="T20" fmla="*/ 35 w 40"/>
                <a:gd name="T21" fmla="*/ 9 h 45"/>
                <a:gd name="T22" fmla="*/ 36 w 40"/>
                <a:gd name="T23" fmla="*/ 11 h 45"/>
                <a:gd name="T24" fmla="*/ 35 w 40"/>
                <a:gd name="T25" fmla="*/ 9 h 45"/>
                <a:gd name="T26" fmla="*/ 35 w 40"/>
                <a:gd name="T27" fmla="*/ 9 h 45"/>
                <a:gd name="T28" fmla="*/ 19 w 40"/>
                <a:gd name="T29" fmla="*/ 41 h 45"/>
                <a:gd name="T30" fmla="*/ 16 w 40"/>
                <a:gd name="T31" fmla="*/ 45 h 45"/>
                <a:gd name="T32" fmla="*/ 8 w 40"/>
                <a:gd name="T33" fmla="*/ 43 h 45"/>
                <a:gd name="T34" fmla="*/ 8 w 40"/>
                <a:gd name="T35" fmla="*/ 42 h 45"/>
                <a:gd name="T36" fmla="*/ 6 w 40"/>
                <a:gd name="T37" fmla="*/ 37 h 45"/>
                <a:gd name="T38" fmla="*/ 1 w 40"/>
                <a:gd name="T39" fmla="*/ 33 h 45"/>
                <a:gd name="T40" fmla="*/ 0 w 40"/>
                <a:gd name="T41" fmla="*/ 25 h 45"/>
                <a:gd name="T42" fmla="*/ 12 w 40"/>
                <a:gd name="T43" fmla="*/ 20 h 45"/>
                <a:gd name="T44" fmla="*/ 12 w 40"/>
                <a:gd name="T45" fmla="*/ 19 h 45"/>
                <a:gd name="T46" fmla="*/ 17 w 40"/>
                <a:gd name="T47" fmla="*/ 8 h 45"/>
                <a:gd name="T48" fmla="*/ 23 w 40"/>
                <a:gd name="T49" fmla="*/ 2 h 45"/>
                <a:gd name="T50" fmla="*/ 25 w 40"/>
                <a:gd name="T51" fmla="*/ 0 h 45"/>
                <a:gd name="T52" fmla="*/ 27 w 40"/>
                <a:gd name="T53" fmla="*/ 4 h 45"/>
                <a:gd name="T54" fmla="*/ 27 w 40"/>
                <a:gd name="T55" fmla="*/ 9 h 45"/>
                <a:gd name="T56" fmla="*/ 27 w 40"/>
                <a:gd name="T57" fmla="*/ 9 h 45"/>
                <a:gd name="T58" fmla="*/ 27 w 40"/>
                <a:gd name="T59" fmla="*/ 13 h 45"/>
                <a:gd name="T60" fmla="*/ 27 w 40"/>
                <a:gd name="T61" fmla="*/ 13 h 45"/>
                <a:gd name="T62" fmla="*/ 27 w 40"/>
                <a:gd name="T63" fmla="*/ 33 h 45"/>
                <a:gd name="T64" fmla="*/ 27 w 40"/>
                <a:gd name="T65" fmla="*/ 36 h 45"/>
                <a:gd name="T66" fmla="*/ 25 w 40"/>
                <a:gd name="T67" fmla="*/ 38 h 45"/>
                <a:gd name="T68" fmla="*/ 23 w 40"/>
                <a:gd name="T69" fmla="*/ 40 h 45"/>
                <a:gd name="T70" fmla="*/ 21 w 40"/>
                <a:gd name="T71" fmla="*/ 41 h 45"/>
                <a:gd name="T72" fmla="*/ 19 w 40"/>
                <a:gd name="T73" fmla="*/ 41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5"/>
                <a:gd name="T113" fmla="*/ 40 w 40"/>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5">
                  <a:moveTo>
                    <a:pt x="38" y="25"/>
                  </a:moveTo>
                  <a:lnTo>
                    <a:pt x="35" y="29"/>
                  </a:lnTo>
                  <a:lnTo>
                    <a:pt x="34" y="29"/>
                  </a:lnTo>
                  <a:lnTo>
                    <a:pt x="33" y="25"/>
                  </a:lnTo>
                  <a:lnTo>
                    <a:pt x="31" y="16"/>
                  </a:lnTo>
                  <a:lnTo>
                    <a:pt x="35" y="13"/>
                  </a:lnTo>
                  <a:lnTo>
                    <a:pt x="38" y="16"/>
                  </a:lnTo>
                  <a:lnTo>
                    <a:pt x="40" y="20"/>
                  </a:lnTo>
                  <a:lnTo>
                    <a:pt x="38" y="24"/>
                  </a:lnTo>
                  <a:lnTo>
                    <a:pt x="38" y="25"/>
                  </a:lnTo>
                  <a:close/>
                  <a:moveTo>
                    <a:pt x="35" y="9"/>
                  </a:moveTo>
                  <a:lnTo>
                    <a:pt x="36" y="11"/>
                  </a:lnTo>
                  <a:lnTo>
                    <a:pt x="35" y="9"/>
                  </a:lnTo>
                  <a:close/>
                  <a:moveTo>
                    <a:pt x="19" y="41"/>
                  </a:moveTo>
                  <a:lnTo>
                    <a:pt x="16" y="45"/>
                  </a:lnTo>
                  <a:lnTo>
                    <a:pt x="8" y="43"/>
                  </a:lnTo>
                  <a:lnTo>
                    <a:pt x="8" y="42"/>
                  </a:lnTo>
                  <a:lnTo>
                    <a:pt x="6" y="37"/>
                  </a:lnTo>
                  <a:lnTo>
                    <a:pt x="1" y="33"/>
                  </a:lnTo>
                  <a:lnTo>
                    <a:pt x="0" y="25"/>
                  </a:lnTo>
                  <a:lnTo>
                    <a:pt x="12" y="20"/>
                  </a:lnTo>
                  <a:lnTo>
                    <a:pt x="12" y="19"/>
                  </a:lnTo>
                  <a:lnTo>
                    <a:pt x="17" y="8"/>
                  </a:lnTo>
                  <a:lnTo>
                    <a:pt x="23" y="2"/>
                  </a:lnTo>
                  <a:lnTo>
                    <a:pt x="25" y="0"/>
                  </a:lnTo>
                  <a:lnTo>
                    <a:pt x="27" y="4"/>
                  </a:lnTo>
                  <a:lnTo>
                    <a:pt x="27" y="9"/>
                  </a:lnTo>
                  <a:lnTo>
                    <a:pt x="27" y="13"/>
                  </a:lnTo>
                  <a:lnTo>
                    <a:pt x="27" y="33"/>
                  </a:lnTo>
                  <a:lnTo>
                    <a:pt x="27" y="36"/>
                  </a:lnTo>
                  <a:lnTo>
                    <a:pt x="25" y="38"/>
                  </a:lnTo>
                  <a:lnTo>
                    <a:pt x="23" y="40"/>
                  </a:lnTo>
                  <a:lnTo>
                    <a:pt x="21" y="41"/>
                  </a:lnTo>
                  <a:lnTo>
                    <a:pt x="19" y="4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93" name="Freeform 207"/>
            <p:cNvSpPr>
              <a:spLocks noEditPoints="1"/>
            </p:cNvSpPr>
            <p:nvPr/>
          </p:nvSpPr>
          <p:spPr bwMode="auto">
            <a:xfrm>
              <a:off x="2810823" y="4893849"/>
              <a:ext cx="120997" cy="127526"/>
            </a:xfrm>
            <a:custGeom>
              <a:avLst/>
              <a:gdLst>
                <a:gd name="T0" fmla="*/ 76 w 76"/>
                <a:gd name="T1" fmla="*/ 47 h 81"/>
                <a:gd name="T2" fmla="*/ 62 w 76"/>
                <a:gd name="T3" fmla="*/ 55 h 81"/>
                <a:gd name="T4" fmla="*/ 61 w 76"/>
                <a:gd name="T5" fmla="*/ 54 h 81"/>
                <a:gd name="T6" fmla="*/ 64 w 76"/>
                <a:gd name="T7" fmla="*/ 50 h 81"/>
                <a:gd name="T8" fmla="*/ 67 w 76"/>
                <a:gd name="T9" fmla="*/ 48 h 81"/>
                <a:gd name="T10" fmla="*/ 68 w 76"/>
                <a:gd name="T11" fmla="*/ 50 h 81"/>
                <a:gd name="T12" fmla="*/ 76 w 76"/>
                <a:gd name="T13" fmla="*/ 47 h 81"/>
                <a:gd name="T14" fmla="*/ 66 w 76"/>
                <a:gd name="T15" fmla="*/ 21 h 81"/>
                <a:gd name="T16" fmla="*/ 66 w 76"/>
                <a:gd name="T17" fmla="*/ 37 h 81"/>
                <a:gd name="T18" fmla="*/ 66 w 76"/>
                <a:gd name="T19" fmla="*/ 38 h 81"/>
                <a:gd name="T20" fmla="*/ 67 w 76"/>
                <a:gd name="T21" fmla="*/ 41 h 81"/>
                <a:gd name="T22" fmla="*/ 64 w 76"/>
                <a:gd name="T23" fmla="*/ 43 h 81"/>
                <a:gd name="T24" fmla="*/ 62 w 76"/>
                <a:gd name="T25" fmla="*/ 46 h 81"/>
                <a:gd name="T26" fmla="*/ 62 w 76"/>
                <a:gd name="T27" fmla="*/ 38 h 81"/>
                <a:gd name="T28" fmla="*/ 61 w 76"/>
                <a:gd name="T29" fmla="*/ 33 h 81"/>
                <a:gd name="T30" fmla="*/ 61 w 76"/>
                <a:gd name="T31" fmla="*/ 34 h 81"/>
                <a:gd name="T32" fmla="*/ 58 w 76"/>
                <a:gd name="T33" fmla="*/ 35 h 81"/>
                <a:gd name="T34" fmla="*/ 57 w 76"/>
                <a:gd name="T35" fmla="*/ 41 h 81"/>
                <a:gd name="T36" fmla="*/ 53 w 76"/>
                <a:gd name="T37" fmla="*/ 39 h 81"/>
                <a:gd name="T38" fmla="*/ 53 w 76"/>
                <a:gd name="T39" fmla="*/ 42 h 81"/>
                <a:gd name="T40" fmla="*/ 54 w 76"/>
                <a:gd name="T41" fmla="*/ 46 h 81"/>
                <a:gd name="T42" fmla="*/ 54 w 76"/>
                <a:gd name="T43" fmla="*/ 48 h 81"/>
                <a:gd name="T44" fmla="*/ 55 w 76"/>
                <a:gd name="T45" fmla="*/ 55 h 81"/>
                <a:gd name="T46" fmla="*/ 57 w 76"/>
                <a:gd name="T47" fmla="*/ 55 h 81"/>
                <a:gd name="T48" fmla="*/ 57 w 76"/>
                <a:gd name="T49" fmla="*/ 55 h 81"/>
                <a:gd name="T50" fmla="*/ 50 w 76"/>
                <a:gd name="T51" fmla="*/ 52 h 81"/>
                <a:gd name="T52" fmla="*/ 50 w 76"/>
                <a:gd name="T53" fmla="*/ 58 h 81"/>
                <a:gd name="T54" fmla="*/ 50 w 76"/>
                <a:gd name="T55" fmla="*/ 58 h 81"/>
                <a:gd name="T56" fmla="*/ 55 w 76"/>
                <a:gd name="T57" fmla="*/ 59 h 81"/>
                <a:gd name="T58" fmla="*/ 54 w 76"/>
                <a:gd name="T59" fmla="*/ 68 h 81"/>
                <a:gd name="T60" fmla="*/ 53 w 76"/>
                <a:gd name="T61" fmla="*/ 71 h 81"/>
                <a:gd name="T62" fmla="*/ 53 w 76"/>
                <a:gd name="T63" fmla="*/ 75 h 81"/>
                <a:gd name="T64" fmla="*/ 43 w 76"/>
                <a:gd name="T65" fmla="*/ 76 h 81"/>
                <a:gd name="T66" fmla="*/ 43 w 76"/>
                <a:gd name="T67" fmla="*/ 81 h 81"/>
                <a:gd name="T68" fmla="*/ 32 w 76"/>
                <a:gd name="T69" fmla="*/ 80 h 81"/>
                <a:gd name="T70" fmla="*/ 13 w 76"/>
                <a:gd name="T71" fmla="*/ 67 h 81"/>
                <a:gd name="T72" fmla="*/ 13 w 76"/>
                <a:gd name="T73" fmla="*/ 64 h 81"/>
                <a:gd name="T74" fmla="*/ 13 w 76"/>
                <a:gd name="T75" fmla="*/ 58 h 81"/>
                <a:gd name="T76" fmla="*/ 6 w 76"/>
                <a:gd name="T77" fmla="*/ 61 h 81"/>
                <a:gd name="T78" fmla="*/ 0 w 76"/>
                <a:gd name="T79" fmla="*/ 63 h 81"/>
                <a:gd name="T80" fmla="*/ 0 w 76"/>
                <a:gd name="T81" fmla="*/ 61 h 81"/>
                <a:gd name="T82" fmla="*/ 8 w 76"/>
                <a:gd name="T83" fmla="*/ 55 h 81"/>
                <a:gd name="T84" fmla="*/ 11 w 76"/>
                <a:gd name="T85" fmla="*/ 51 h 81"/>
                <a:gd name="T86" fmla="*/ 26 w 76"/>
                <a:gd name="T87" fmla="*/ 46 h 81"/>
                <a:gd name="T88" fmla="*/ 36 w 76"/>
                <a:gd name="T89" fmla="*/ 47 h 81"/>
                <a:gd name="T90" fmla="*/ 40 w 76"/>
                <a:gd name="T91" fmla="*/ 43 h 81"/>
                <a:gd name="T92" fmla="*/ 32 w 76"/>
                <a:gd name="T93" fmla="*/ 37 h 81"/>
                <a:gd name="T94" fmla="*/ 32 w 76"/>
                <a:gd name="T95" fmla="*/ 31 h 81"/>
                <a:gd name="T96" fmla="*/ 41 w 76"/>
                <a:gd name="T97" fmla="*/ 26 h 81"/>
                <a:gd name="T98" fmla="*/ 41 w 76"/>
                <a:gd name="T99" fmla="*/ 26 h 81"/>
                <a:gd name="T100" fmla="*/ 42 w 76"/>
                <a:gd name="T101" fmla="*/ 22 h 81"/>
                <a:gd name="T102" fmla="*/ 42 w 76"/>
                <a:gd name="T103" fmla="*/ 21 h 81"/>
                <a:gd name="T104" fmla="*/ 43 w 76"/>
                <a:gd name="T105" fmla="*/ 21 h 81"/>
                <a:gd name="T106" fmla="*/ 58 w 76"/>
                <a:gd name="T107" fmla="*/ 6 h 81"/>
                <a:gd name="T108" fmla="*/ 59 w 76"/>
                <a:gd name="T109" fmla="*/ 5 h 81"/>
                <a:gd name="T110" fmla="*/ 64 w 76"/>
                <a:gd name="T111" fmla="*/ 0 h 81"/>
                <a:gd name="T112" fmla="*/ 71 w 76"/>
                <a:gd name="T113" fmla="*/ 3 h 81"/>
                <a:gd name="T114" fmla="*/ 72 w 76"/>
                <a:gd name="T115" fmla="*/ 3 h 81"/>
                <a:gd name="T116" fmla="*/ 72 w 76"/>
                <a:gd name="T117" fmla="*/ 4 h 81"/>
                <a:gd name="T118" fmla="*/ 74 w 76"/>
                <a:gd name="T119" fmla="*/ 6 h 81"/>
                <a:gd name="T120" fmla="*/ 68 w 76"/>
                <a:gd name="T121" fmla="*/ 10 h 81"/>
                <a:gd name="T122" fmla="*/ 70 w 76"/>
                <a:gd name="T123" fmla="*/ 18 h 81"/>
                <a:gd name="T124" fmla="*/ 66 w 76"/>
                <a:gd name="T125" fmla="*/ 21 h 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
                <a:gd name="T190" fmla="*/ 0 h 81"/>
                <a:gd name="T191" fmla="*/ 76 w 76"/>
                <a:gd name="T192" fmla="*/ 81 h 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 h="81">
                  <a:moveTo>
                    <a:pt x="76" y="47"/>
                  </a:moveTo>
                  <a:lnTo>
                    <a:pt x="62" y="55"/>
                  </a:lnTo>
                  <a:lnTo>
                    <a:pt x="61" y="54"/>
                  </a:lnTo>
                  <a:lnTo>
                    <a:pt x="64" y="50"/>
                  </a:lnTo>
                  <a:lnTo>
                    <a:pt x="67" y="48"/>
                  </a:lnTo>
                  <a:lnTo>
                    <a:pt x="68" y="50"/>
                  </a:lnTo>
                  <a:lnTo>
                    <a:pt x="76" y="47"/>
                  </a:lnTo>
                  <a:close/>
                  <a:moveTo>
                    <a:pt x="66" y="21"/>
                  </a:moveTo>
                  <a:lnTo>
                    <a:pt x="66" y="37"/>
                  </a:lnTo>
                  <a:lnTo>
                    <a:pt x="66" y="38"/>
                  </a:lnTo>
                  <a:lnTo>
                    <a:pt x="67" y="41"/>
                  </a:lnTo>
                  <a:lnTo>
                    <a:pt x="64" y="43"/>
                  </a:lnTo>
                  <a:lnTo>
                    <a:pt x="62" y="46"/>
                  </a:lnTo>
                  <a:lnTo>
                    <a:pt x="62" y="38"/>
                  </a:lnTo>
                  <a:lnTo>
                    <a:pt x="61" y="33"/>
                  </a:lnTo>
                  <a:lnTo>
                    <a:pt x="61" y="34"/>
                  </a:lnTo>
                  <a:lnTo>
                    <a:pt x="58" y="35"/>
                  </a:lnTo>
                  <a:lnTo>
                    <a:pt x="57" y="41"/>
                  </a:lnTo>
                  <a:lnTo>
                    <a:pt x="53" y="39"/>
                  </a:lnTo>
                  <a:lnTo>
                    <a:pt x="53" y="42"/>
                  </a:lnTo>
                  <a:lnTo>
                    <a:pt x="54" y="46"/>
                  </a:lnTo>
                  <a:lnTo>
                    <a:pt x="54" y="48"/>
                  </a:lnTo>
                  <a:lnTo>
                    <a:pt x="55" y="55"/>
                  </a:lnTo>
                  <a:lnTo>
                    <a:pt x="57" y="55"/>
                  </a:lnTo>
                  <a:lnTo>
                    <a:pt x="50" y="52"/>
                  </a:lnTo>
                  <a:lnTo>
                    <a:pt x="50" y="58"/>
                  </a:lnTo>
                  <a:lnTo>
                    <a:pt x="55" y="59"/>
                  </a:lnTo>
                  <a:lnTo>
                    <a:pt x="54" y="68"/>
                  </a:lnTo>
                  <a:lnTo>
                    <a:pt x="53" y="71"/>
                  </a:lnTo>
                  <a:lnTo>
                    <a:pt x="53" y="75"/>
                  </a:lnTo>
                  <a:lnTo>
                    <a:pt x="43" y="76"/>
                  </a:lnTo>
                  <a:lnTo>
                    <a:pt x="43" y="81"/>
                  </a:lnTo>
                  <a:lnTo>
                    <a:pt x="32" y="80"/>
                  </a:lnTo>
                  <a:lnTo>
                    <a:pt x="13" y="67"/>
                  </a:lnTo>
                  <a:lnTo>
                    <a:pt x="13" y="64"/>
                  </a:lnTo>
                  <a:lnTo>
                    <a:pt x="13" y="58"/>
                  </a:lnTo>
                  <a:lnTo>
                    <a:pt x="6" y="61"/>
                  </a:lnTo>
                  <a:lnTo>
                    <a:pt x="0" y="63"/>
                  </a:lnTo>
                  <a:lnTo>
                    <a:pt x="0" y="61"/>
                  </a:lnTo>
                  <a:lnTo>
                    <a:pt x="8" y="55"/>
                  </a:lnTo>
                  <a:lnTo>
                    <a:pt x="11" y="51"/>
                  </a:lnTo>
                  <a:lnTo>
                    <a:pt x="26" y="46"/>
                  </a:lnTo>
                  <a:lnTo>
                    <a:pt x="36" y="47"/>
                  </a:lnTo>
                  <a:lnTo>
                    <a:pt x="40" y="43"/>
                  </a:lnTo>
                  <a:lnTo>
                    <a:pt x="32" y="37"/>
                  </a:lnTo>
                  <a:lnTo>
                    <a:pt x="32" y="31"/>
                  </a:lnTo>
                  <a:lnTo>
                    <a:pt x="41" y="26"/>
                  </a:lnTo>
                  <a:lnTo>
                    <a:pt x="42" y="22"/>
                  </a:lnTo>
                  <a:lnTo>
                    <a:pt x="42" y="21"/>
                  </a:lnTo>
                  <a:lnTo>
                    <a:pt x="43" y="21"/>
                  </a:lnTo>
                  <a:lnTo>
                    <a:pt x="58" y="6"/>
                  </a:lnTo>
                  <a:lnTo>
                    <a:pt x="59" y="5"/>
                  </a:lnTo>
                  <a:lnTo>
                    <a:pt x="64" y="0"/>
                  </a:lnTo>
                  <a:lnTo>
                    <a:pt x="71" y="3"/>
                  </a:lnTo>
                  <a:lnTo>
                    <a:pt x="72" y="3"/>
                  </a:lnTo>
                  <a:lnTo>
                    <a:pt x="72" y="4"/>
                  </a:lnTo>
                  <a:lnTo>
                    <a:pt x="74" y="6"/>
                  </a:lnTo>
                  <a:lnTo>
                    <a:pt x="68" y="10"/>
                  </a:lnTo>
                  <a:lnTo>
                    <a:pt x="70" y="18"/>
                  </a:lnTo>
                  <a:lnTo>
                    <a:pt x="66" y="2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94" name="Freeform 208"/>
            <p:cNvSpPr>
              <a:spLocks/>
            </p:cNvSpPr>
            <p:nvPr/>
          </p:nvSpPr>
          <p:spPr bwMode="auto">
            <a:xfrm>
              <a:off x="2871323" y="4397314"/>
              <a:ext cx="23672" cy="37986"/>
            </a:xfrm>
            <a:custGeom>
              <a:avLst/>
              <a:gdLst>
                <a:gd name="T0" fmla="*/ 13 w 15"/>
                <a:gd name="T1" fmla="*/ 22 h 24"/>
                <a:gd name="T2" fmla="*/ 9 w 15"/>
                <a:gd name="T3" fmla="*/ 24 h 24"/>
                <a:gd name="T4" fmla="*/ 8 w 15"/>
                <a:gd name="T5" fmla="*/ 11 h 24"/>
                <a:gd name="T6" fmla="*/ 0 w 15"/>
                <a:gd name="T7" fmla="*/ 11 h 24"/>
                <a:gd name="T8" fmla="*/ 2 w 15"/>
                <a:gd name="T9" fmla="*/ 4 h 24"/>
                <a:gd name="T10" fmla="*/ 7 w 15"/>
                <a:gd name="T11" fmla="*/ 4 h 24"/>
                <a:gd name="T12" fmla="*/ 8 w 15"/>
                <a:gd name="T13" fmla="*/ 0 h 24"/>
                <a:gd name="T14" fmla="*/ 15 w 15"/>
                <a:gd name="T15" fmla="*/ 0 h 24"/>
                <a:gd name="T16" fmla="*/ 13 w 15"/>
                <a:gd name="T17" fmla="*/ 22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4"/>
                <a:gd name="T29" fmla="*/ 15 w 15"/>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4">
                  <a:moveTo>
                    <a:pt x="13" y="22"/>
                  </a:moveTo>
                  <a:lnTo>
                    <a:pt x="9" y="24"/>
                  </a:lnTo>
                  <a:lnTo>
                    <a:pt x="8" y="11"/>
                  </a:lnTo>
                  <a:lnTo>
                    <a:pt x="0" y="11"/>
                  </a:lnTo>
                  <a:lnTo>
                    <a:pt x="2" y="4"/>
                  </a:lnTo>
                  <a:lnTo>
                    <a:pt x="7" y="4"/>
                  </a:lnTo>
                  <a:lnTo>
                    <a:pt x="8" y="0"/>
                  </a:lnTo>
                  <a:lnTo>
                    <a:pt x="15" y="0"/>
                  </a:lnTo>
                  <a:lnTo>
                    <a:pt x="13" y="2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95" name="Freeform 209"/>
            <p:cNvSpPr>
              <a:spLocks/>
            </p:cNvSpPr>
            <p:nvPr/>
          </p:nvSpPr>
          <p:spPr bwMode="auto">
            <a:xfrm>
              <a:off x="2916038" y="5059361"/>
              <a:ext cx="210430" cy="173652"/>
            </a:xfrm>
            <a:custGeom>
              <a:avLst/>
              <a:gdLst>
                <a:gd name="T0" fmla="*/ 124 w 132"/>
                <a:gd name="T1" fmla="*/ 81 h 108"/>
                <a:gd name="T2" fmla="*/ 123 w 132"/>
                <a:gd name="T3" fmla="*/ 94 h 108"/>
                <a:gd name="T4" fmla="*/ 106 w 132"/>
                <a:gd name="T5" fmla="*/ 95 h 108"/>
                <a:gd name="T6" fmla="*/ 90 w 132"/>
                <a:gd name="T7" fmla="*/ 108 h 108"/>
                <a:gd name="T8" fmla="*/ 60 w 132"/>
                <a:gd name="T9" fmla="*/ 98 h 108"/>
                <a:gd name="T10" fmla="*/ 47 w 132"/>
                <a:gd name="T11" fmla="*/ 98 h 108"/>
                <a:gd name="T12" fmla="*/ 30 w 132"/>
                <a:gd name="T13" fmla="*/ 90 h 108"/>
                <a:gd name="T14" fmla="*/ 30 w 132"/>
                <a:gd name="T15" fmla="*/ 83 h 108"/>
                <a:gd name="T16" fmla="*/ 15 w 132"/>
                <a:gd name="T17" fmla="*/ 74 h 108"/>
                <a:gd name="T18" fmla="*/ 26 w 132"/>
                <a:gd name="T19" fmla="*/ 60 h 108"/>
                <a:gd name="T20" fmla="*/ 18 w 132"/>
                <a:gd name="T21" fmla="*/ 51 h 108"/>
                <a:gd name="T22" fmla="*/ 13 w 132"/>
                <a:gd name="T23" fmla="*/ 55 h 108"/>
                <a:gd name="T24" fmla="*/ 0 w 132"/>
                <a:gd name="T25" fmla="*/ 52 h 108"/>
                <a:gd name="T26" fmla="*/ 2 w 132"/>
                <a:gd name="T27" fmla="*/ 47 h 108"/>
                <a:gd name="T28" fmla="*/ 14 w 132"/>
                <a:gd name="T29" fmla="*/ 39 h 108"/>
                <a:gd name="T30" fmla="*/ 5 w 132"/>
                <a:gd name="T31" fmla="*/ 35 h 108"/>
                <a:gd name="T32" fmla="*/ 14 w 132"/>
                <a:gd name="T33" fmla="*/ 11 h 108"/>
                <a:gd name="T34" fmla="*/ 42 w 132"/>
                <a:gd name="T35" fmla="*/ 9 h 108"/>
                <a:gd name="T36" fmla="*/ 36 w 132"/>
                <a:gd name="T37" fmla="*/ 19 h 108"/>
                <a:gd name="T38" fmla="*/ 21 w 132"/>
                <a:gd name="T39" fmla="*/ 30 h 108"/>
                <a:gd name="T40" fmla="*/ 22 w 132"/>
                <a:gd name="T41" fmla="*/ 39 h 108"/>
                <a:gd name="T42" fmla="*/ 31 w 132"/>
                <a:gd name="T43" fmla="*/ 30 h 108"/>
                <a:gd name="T44" fmla="*/ 44 w 132"/>
                <a:gd name="T45" fmla="*/ 22 h 108"/>
                <a:gd name="T46" fmla="*/ 56 w 132"/>
                <a:gd name="T47" fmla="*/ 35 h 108"/>
                <a:gd name="T48" fmla="*/ 53 w 132"/>
                <a:gd name="T49" fmla="*/ 45 h 108"/>
                <a:gd name="T50" fmla="*/ 52 w 132"/>
                <a:gd name="T51" fmla="*/ 52 h 108"/>
                <a:gd name="T52" fmla="*/ 60 w 132"/>
                <a:gd name="T53" fmla="*/ 43 h 108"/>
                <a:gd name="T54" fmla="*/ 63 w 132"/>
                <a:gd name="T55" fmla="*/ 38 h 108"/>
                <a:gd name="T56" fmla="*/ 64 w 132"/>
                <a:gd name="T57" fmla="*/ 31 h 108"/>
                <a:gd name="T58" fmla="*/ 51 w 132"/>
                <a:gd name="T59" fmla="*/ 23 h 108"/>
                <a:gd name="T60" fmla="*/ 48 w 132"/>
                <a:gd name="T61" fmla="*/ 5 h 108"/>
                <a:gd name="T62" fmla="*/ 48 w 132"/>
                <a:gd name="T63" fmla="*/ 0 h 108"/>
                <a:gd name="T64" fmla="*/ 52 w 132"/>
                <a:gd name="T65" fmla="*/ 1 h 108"/>
                <a:gd name="T66" fmla="*/ 52 w 132"/>
                <a:gd name="T67" fmla="*/ 5 h 108"/>
                <a:gd name="T68" fmla="*/ 68 w 132"/>
                <a:gd name="T69" fmla="*/ 8 h 108"/>
                <a:gd name="T70" fmla="*/ 84 w 132"/>
                <a:gd name="T71" fmla="*/ 9 h 108"/>
                <a:gd name="T72" fmla="*/ 85 w 132"/>
                <a:gd name="T73" fmla="*/ 9 h 108"/>
                <a:gd name="T74" fmla="*/ 91 w 132"/>
                <a:gd name="T75" fmla="*/ 26 h 108"/>
                <a:gd name="T76" fmla="*/ 103 w 132"/>
                <a:gd name="T77" fmla="*/ 34 h 108"/>
                <a:gd name="T78" fmla="*/ 132 w 132"/>
                <a:gd name="T79" fmla="*/ 68 h 1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2"/>
                <a:gd name="T121" fmla="*/ 0 h 108"/>
                <a:gd name="T122" fmla="*/ 132 w 132"/>
                <a:gd name="T123" fmla="*/ 108 h 1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2" h="108">
                  <a:moveTo>
                    <a:pt x="132" y="68"/>
                  </a:moveTo>
                  <a:lnTo>
                    <a:pt x="124" y="81"/>
                  </a:lnTo>
                  <a:lnTo>
                    <a:pt x="125" y="89"/>
                  </a:lnTo>
                  <a:lnTo>
                    <a:pt x="123" y="94"/>
                  </a:lnTo>
                  <a:lnTo>
                    <a:pt x="111" y="91"/>
                  </a:lnTo>
                  <a:lnTo>
                    <a:pt x="106" y="95"/>
                  </a:lnTo>
                  <a:lnTo>
                    <a:pt x="104" y="97"/>
                  </a:lnTo>
                  <a:lnTo>
                    <a:pt x="90" y="108"/>
                  </a:lnTo>
                  <a:lnTo>
                    <a:pt x="85" y="106"/>
                  </a:lnTo>
                  <a:lnTo>
                    <a:pt x="60" y="98"/>
                  </a:lnTo>
                  <a:lnTo>
                    <a:pt x="57" y="98"/>
                  </a:lnTo>
                  <a:lnTo>
                    <a:pt x="47" y="98"/>
                  </a:lnTo>
                  <a:lnTo>
                    <a:pt x="43" y="94"/>
                  </a:lnTo>
                  <a:lnTo>
                    <a:pt x="30" y="90"/>
                  </a:lnTo>
                  <a:lnTo>
                    <a:pt x="30" y="83"/>
                  </a:lnTo>
                  <a:lnTo>
                    <a:pt x="30" y="76"/>
                  </a:lnTo>
                  <a:lnTo>
                    <a:pt x="15" y="74"/>
                  </a:lnTo>
                  <a:lnTo>
                    <a:pt x="19" y="59"/>
                  </a:lnTo>
                  <a:lnTo>
                    <a:pt x="26" y="60"/>
                  </a:lnTo>
                  <a:lnTo>
                    <a:pt x="29" y="56"/>
                  </a:lnTo>
                  <a:lnTo>
                    <a:pt x="18" y="51"/>
                  </a:lnTo>
                  <a:lnTo>
                    <a:pt x="13" y="55"/>
                  </a:lnTo>
                  <a:lnTo>
                    <a:pt x="2" y="55"/>
                  </a:lnTo>
                  <a:lnTo>
                    <a:pt x="0" y="52"/>
                  </a:lnTo>
                  <a:lnTo>
                    <a:pt x="0" y="49"/>
                  </a:lnTo>
                  <a:lnTo>
                    <a:pt x="2" y="47"/>
                  </a:lnTo>
                  <a:lnTo>
                    <a:pt x="13" y="40"/>
                  </a:lnTo>
                  <a:lnTo>
                    <a:pt x="14" y="39"/>
                  </a:lnTo>
                  <a:lnTo>
                    <a:pt x="12" y="32"/>
                  </a:lnTo>
                  <a:lnTo>
                    <a:pt x="5" y="35"/>
                  </a:lnTo>
                  <a:lnTo>
                    <a:pt x="6" y="28"/>
                  </a:lnTo>
                  <a:lnTo>
                    <a:pt x="14" y="11"/>
                  </a:lnTo>
                  <a:lnTo>
                    <a:pt x="38" y="11"/>
                  </a:lnTo>
                  <a:lnTo>
                    <a:pt x="42" y="9"/>
                  </a:lnTo>
                  <a:lnTo>
                    <a:pt x="42" y="15"/>
                  </a:lnTo>
                  <a:lnTo>
                    <a:pt x="36" y="19"/>
                  </a:lnTo>
                  <a:lnTo>
                    <a:pt x="26" y="26"/>
                  </a:lnTo>
                  <a:lnTo>
                    <a:pt x="21" y="30"/>
                  </a:lnTo>
                  <a:lnTo>
                    <a:pt x="17" y="40"/>
                  </a:lnTo>
                  <a:lnTo>
                    <a:pt x="22" y="39"/>
                  </a:lnTo>
                  <a:lnTo>
                    <a:pt x="25" y="32"/>
                  </a:lnTo>
                  <a:lnTo>
                    <a:pt x="31" y="30"/>
                  </a:lnTo>
                  <a:lnTo>
                    <a:pt x="38" y="26"/>
                  </a:lnTo>
                  <a:lnTo>
                    <a:pt x="44" y="22"/>
                  </a:lnTo>
                  <a:lnTo>
                    <a:pt x="49" y="30"/>
                  </a:lnTo>
                  <a:lnTo>
                    <a:pt x="56" y="35"/>
                  </a:lnTo>
                  <a:lnTo>
                    <a:pt x="56" y="40"/>
                  </a:lnTo>
                  <a:lnTo>
                    <a:pt x="53" y="45"/>
                  </a:lnTo>
                  <a:lnTo>
                    <a:pt x="51" y="49"/>
                  </a:lnTo>
                  <a:lnTo>
                    <a:pt x="52" y="52"/>
                  </a:lnTo>
                  <a:lnTo>
                    <a:pt x="59" y="44"/>
                  </a:lnTo>
                  <a:lnTo>
                    <a:pt x="60" y="43"/>
                  </a:lnTo>
                  <a:lnTo>
                    <a:pt x="61" y="43"/>
                  </a:lnTo>
                  <a:lnTo>
                    <a:pt x="63" y="38"/>
                  </a:lnTo>
                  <a:lnTo>
                    <a:pt x="64" y="32"/>
                  </a:lnTo>
                  <a:lnTo>
                    <a:pt x="64" y="31"/>
                  </a:lnTo>
                  <a:lnTo>
                    <a:pt x="56" y="27"/>
                  </a:lnTo>
                  <a:lnTo>
                    <a:pt x="51" y="23"/>
                  </a:lnTo>
                  <a:lnTo>
                    <a:pt x="48" y="10"/>
                  </a:lnTo>
                  <a:lnTo>
                    <a:pt x="48" y="5"/>
                  </a:lnTo>
                  <a:lnTo>
                    <a:pt x="47" y="2"/>
                  </a:lnTo>
                  <a:lnTo>
                    <a:pt x="48" y="0"/>
                  </a:lnTo>
                  <a:lnTo>
                    <a:pt x="51" y="0"/>
                  </a:lnTo>
                  <a:lnTo>
                    <a:pt x="52" y="1"/>
                  </a:lnTo>
                  <a:lnTo>
                    <a:pt x="52" y="2"/>
                  </a:lnTo>
                  <a:lnTo>
                    <a:pt x="52" y="5"/>
                  </a:lnTo>
                  <a:lnTo>
                    <a:pt x="64" y="0"/>
                  </a:lnTo>
                  <a:lnTo>
                    <a:pt x="68" y="8"/>
                  </a:lnTo>
                  <a:lnTo>
                    <a:pt x="77" y="11"/>
                  </a:lnTo>
                  <a:lnTo>
                    <a:pt x="84" y="9"/>
                  </a:lnTo>
                  <a:lnTo>
                    <a:pt x="85" y="9"/>
                  </a:lnTo>
                  <a:lnTo>
                    <a:pt x="85" y="26"/>
                  </a:lnTo>
                  <a:lnTo>
                    <a:pt x="91" y="26"/>
                  </a:lnTo>
                  <a:lnTo>
                    <a:pt x="93" y="26"/>
                  </a:lnTo>
                  <a:lnTo>
                    <a:pt x="103" y="34"/>
                  </a:lnTo>
                  <a:lnTo>
                    <a:pt x="124" y="63"/>
                  </a:lnTo>
                  <a:lnTo>
                    <a:pt x="132" y="6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96" name="Freeform 210"/>
            <p:cNvSpPr>
              <a:spLocks/>
            </p:cNvSpPr>
            <p:nvPr/>
          </p:nvSpPr>
          <p:spPr bwMode="auto">
            <a:xfrm>
              <a:off x="2950234" y="4424447"/>
              <a:ext cx="81541" cy="46125"/>
            </a:xfrm>
            <a:custGeom>
              <a:avLst/>
              <a:gdLst>
                <a:gd name="T0" fmla="*/ 51 w 52"/>
                <a:gd name="T1" fmla="*/ 2 h 28"/>
                <a:gd name="T2" fmla="*/ 51 w 52"/>
                <a:gd name="T3" fmla="*/ 3 h 28"/>
                <a:gd name="T4" fmla="*/ 52 w 52"/>
                <a:gd name="T5" fmla="*/ 6 h 28"/>
                <a:gd name="T6" fmla="*/ 43 w 52"/>
                <a:gd name="T7" fmla="*/ 11 h 28"/>
                <a:gd name="T8" fmla="*/ 39 w 52"/>
                <a:gd name="T9" fmla="*/ 20 h 28"/>
                <a:gd name="T10" fmla="*/ 38 w 52"/>
                <a:gd name="T11" fmla="*/ 20 h 28"/>
                <a:gd name="T12" fmla="*/ 32 w 52"/>
                <a:gd name="T13" fmla="*/ 20 h 28"/>
                <a:gd name="T14" fmla="*/ 30 w 52"/>
                <a:gd name="T15" fmla="*/ 20 h 28"/>
                <a:gd name="T16" fmla="*/ 11 w 52"/>
                <a:gd name="T17" fmla="*/ 28 h 28"/>
                <a:gd name="T18" fmla="*/ 9 w 52"/>
                <a:gd name="T19" fmla="*/ 17 h 28"/>
                <a:gd name="T20" fmla="*/ 0 w 52"/>
                <a:gd name="T21" fmla="*/ 17 h 28"/>
                <a:gd name="T22" fmla="*/ 0 w 52"/>
                <a:gd name="T23" fmla="*/ 16 h 28"/>
                <a:gd name="T24" fmla="*/ 0 w 52"/>
                <a:gd name="T25" fmla="*/ 12 h 28"/>
                <a:gd name="T26" fmla="*/ 5 w 52"/>
                <a:gd name="T27" fmla="*/ 12 h 28"/>
                <a:gd name="T28" fmla="*/ 17 w 52"/>
                <a:gd name="T29" fmla="*/ 15 h 28"/>
                <a:gd name="T30" fmla="*/ 22 w 52"/>
                <a:gd name="T31" fmla="*/ 17 h 28"/>
                <a:gd name="T32" fmla="*/ 32 w 52"/>
                <a:gd name="T33" fmla="*/ 16 h 28"/>
                <a:gd name="T34" fmla="*/ 25 w 52"/>
                <a:gd name="T35" fmla="*/ 11 h 28"/>
                <a:gd name="T36" fmla="*/ 17 w 52"/>
                <a:gd name="T37" fmla="*/ 7 h 28"/>
                <a:gd name="T38" fmla="*/ 8 w 52"/>
                <a:gd name="T39" fmla="*/ 6 h 28"/>
                <a:gd name="T40" fmla="*/ 8 w 52"/>
                <a:gd name="T41" fmla="*/ 6 h 28"/>
                <a:gd name="T42" fmla="*/ 10 w 52"/>
                <a:gd name="T43" fmla="*/ 4 h 28"/>
                <a:gd name="T44" fmla="*/ 26 w 52"/>
                <a:gd name="T45" fmla="*/ 6 h 28"/>
                <a:gd name="T46" fmla="*/ 32 w 52"/>
                <a:gd name="T47" fmla="*/ 0 h 28"/>
                <a:gd name="T48" fmla="*/ 38 w 52"/>
                <a:gd name="T49" fmla="*/ 0 h 28"/>
                <a:gd name="T50" fmla="*/ 51 w 52"/>
                <a:gd name="T51" fmla="*/ 2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8"/>
                <a:gd name="T80" fmla="*/ 52 w 52"/>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8">
                  <a:moveTo>
                    <a:pt x="51" y="2"/>
                  </a:moveTo>
                  <a:lnTo>
                    <a:pt x="51" y="3"/>
                  </a:lnTo>
                  <a:lnTo>
                    <a:pt x="52" y="6"/>
                  </a:lnTo>
                  <a:lnTo>
                    <a:pt x="43" y="11"/>
                  </a:lnTo>
                  <a:lnTo>
                    <a:pt x="39" y="20"/>
                  </a:lnTo>
                  <a:lnTo>
                    <a:pt x="38" y="20"/>
                  </a:lnTo>
                  <a:lnTo>
                    <a:pt x="32" y="20"/>
                  </a:lnTo>
                  <a:lnTo>
                    <a:pt x="30" y="20"/>
                  </a:lnTo>
                  <a:lnTo>
                    <a:pt x="11" y="28"/>
                  </a:lnTo>
                  <a:lnTo>
                    <a:pt x="9" y="17"/>
                  </a:lnTo>
                  <a:lnTo>
                    <a:pt x="0" y="17"/>
                  </a:lnTo>
                  <a:lnTo>
                    <a:pt x="0" y="16"/>
                  </a:lnTo>
                  <a:lnTo>
                    <a:pt x="0" y="12"/>
                  </a:lnTo>
                  <a:lnTo>
                    <a:pt x="5" y="12"/>
                  </a:lnTo>
                  <a:lnTo>
                    <a:pt x="17" y="15"/>
                  </a:lnTo>
                  <a:lnTo>
                    <a:pt x="22" y="17"/>
                  </a:lnTo>
                  <a:lnTo>
                    <a:pt x="32" y="16"/>
                  </a:lnTo>
                  <a:lnTo>
                    <a:pt x="25" y="11"/>
                  </a:lnTo>
                  <a:lnTo>
                    <a:pt x="17" y="7"/>
                  </a:lnTo>
                  <a:lnTo>
                    <a:pt x="8" y="6"/>
                  </a:lnTo>
                  <a:lnTo>
                    <a:pt x="10" y="4"/>
                  </a:lnTo>
                  <a:lnTo>
                    <a:pt x="26" y="6"/>
                  </a:lnTo>
                  <a:lnTo>
                    <a:pt x="32" y="0"/>
                  </a:lnTo>
                  <a:lnTo>
                    <a:pt x="38" y="0"/>
                  </a:lnTo>
                  <a:lnTo>
                    <a:pt x="51" y="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97" name="Freeform 211"/>
            <p:cNvSpPr>
              <a:spLocks/>
            </p:cNvSpPr>
            <p:nvPr/>
          </p:nvSpPr>
          <p:spPr bwMode="auto">
            <a:xfrm>
              <a:off x="3002841" y="4386461"/>
              <a:ext cx="115736" cy="94965"/>
            </a:xfrm>
            <a:custGeom>
              <a:avLst/>
              <a:gdLst>
                <a:gd name="T0" fmla="*/ 64 w 72"/>
                <a:gd name="T1" fmla="*/ 15 h 60"/>
                <a:gd name="T2" fmla="*/ 64 w 72"/>
                <a:gd name="T3" fmla="*/ 18 h 60"/>
                <a:gd name="T4" fmla="*/ 61 w 72"/>
                <a:gd name="T5" fmla="*/ 24 h 60"/>
                <a:gd name="T6" fmla="*/ 68 w 72"/>
                <a:gd name="T7" fmla="*/ 32 h 60"/>
                <a:gd name="T8" fmla="*/ 72 w 72"/>
                <a:gd name="T9" fmla="*/ 37 h 60"/>
                <a:gd name="T10" fmla="*/ 69 w 72"/>
                <a:gd name="T11" fmla="*/ 39 h 60"/>
                <a:gd name="T12" fmla="*/ 69 w 72"/>
                <a:gd name="T13" fmla="*/ 40 h 60"/>
                <a:gd name="T14" fmla="*/ 61 w 72"/>
                <a:gd name="T15" fmla="*/ 45 h 60"/>
                <a:gd name="T16" fmla="*/ 61 w 72"/>
                <a:gd name="T17" fmla="*/ 52 h 60"/>
                <a:gd name="T18" fmla="*/ 52 w 72"/>
                <a:gd name="T19" fmla="*/ 60 h 60"/>
                <a:gd name="T20" fmla="*/ 47 w 72"/>
                <a:gd name="T21" fmla="*/ 58 h 60"/>
                <a:gd name="T22" fmla="*/ 35 w 72"/>
                <a:gd name="T23" fmla="*/ 52 h 60"/>
                <a:gd name="T24" fmla="*/ 31 w 72"/>
                <a:gd name="T25" fmla="*/ 36 h 60"/>
                <a:gd name="T26" fmla="*/ 29 w 72"/>
                <a:gd name="T27" fmla="*/ 35 h 60"/>
                <a:gd name="T28" fmla="*/ 23 w 72"/>
                <a:gd name="T29" fmla="*/ 32 h 60"/>
                <a:gd name="T30" fmla="*/ 18 w 72"/>
                <a:gd name="T31" fmla="*/ 30 h 60"/>
                <a:gd name="T32" fmla="*/ 17 w 72"/>
                <a:gd name="T33" fmla="*/ 27 h 60"/>
                <a:gd name="T34" fmla="*/ 17 w 72"/>
                <a:gd name="T35" fmla="*/ 26 h 60"/>
                <a:gd name="T36" fmla="*/ 5 w 72"/>
                <a:gd name="T37" fmla="*/ 14 h 60"/>
                <a:gd name="T38" fmla="*/ 9 w 72"/>
                <a:gd name="T39" fmla="*/ 11 h 60"/>
                <a:gd name="T40" fmla="*/ 1 w 72"/>
                <a:gd name="T41" fmla="*/ 5 h 60"/>
                <a:gd name="T42" fmla="*/ 0 w 72"/>
                <a:gd name="T43" fmla="*/ 2 h 60"/>
                <a:gd name="T44" fmla="*/ 1 w 72"/>
                <a:gd name="T45" fmla="*/ 2 h 60"/>
                <a:gd name="T46" fmla="*/ 4 w 72"/>
                <a:gd name="T47" fmla="*/ 2 h 60"/>
                <a:gd name="T48" fmla="*/ 14 w 72"/>
                <a:gd name="T49" fmla="*/ 0 h 60"/>
                <a:gd name="T50" fmla="*/ 19 w 72"/>
                <a:gd name="T51" fmla="*/ 7 h 60"/>
                <a:gd name="T52" fmla="*/ 21 w 72"/>
                <a:gd name="T53" fmla="*/ 11 h 60"/>
                <a:gd name="T54" fmla="*/ 21 w 72"/>
                <a:gd name="T55" fmla="*/ 13 h 60"/>
                <a:gd name="T56" fmla="*/ 22 w 72"/>
                <a:gd name="T57" fmla="*/ 14 h 60"/>
                <a:gd name="T58" fmla="*/ 25 w 72"/>
                <a:gd name="T59" fmla="*/ 20 h 60"/>
                <a:gd name="T60" fmla="*/ 29 w 72"/>
                <a:gd name="T61" fmla="*/ 15 h 60"/>
                <a:gd name="T62" fmla="*/ 30 w 72"/>
                <a:gd name="T63" fmla="*/ 7 h 60"/>
                <a:gd name="T64" fmla="*/ 30 w 72"/>
                <a:gd name="T65" fmla="*/ 6 h 60"/>
                <a:gd name="T66" fmla="*/ 29 w 72"/>
                <a:gd name="T67" fmla="*/ 3 h 60"/>
                <a:gd name="T68" fmla="*/ 31 w 72"/>
                <a:gd name="T69" fmla="*/ 3 h 60"/>
                <a:gd name="T70" fmla="*/ 46 w 72"/>
                <a:gd name="T71" fmla="*/ 3 h 60"/>
                <a:gd name="T72" fmla="*/ 49 w 72"/>
                <a:gd name="T73" fmla="*/ 5 h 60"/>
                <a:gd name="T74" fmla="*/ 51 w 72"/>
                <a:gd name="T75" fmla="*/ 5 h 60"/>
                <a:gd name="T76" fmla="*/ 49 w 72"/>
                <a:gd name="T77" fmla="*/ 11 h 60"/>
                <a:gd name="T78" fmla="*/ 51 w 72"/>
                <a:gd name="T79" fmla="*/ 14 h 60"/>
                <a:gd name="T80" fmla="*/ 49 w 72"/>
                <a:gd name="T81" fmla="*/ 17 h 60"/>
                <a:gd name="T82" fmla="*/ 48 w 72"/>
                <a:gd name="T83" fmla="*/ 23 h 60"/>
                <a:gd name="T84" fmla="*/ 48 w 72"/>
                <a:gd name="T85" fmla="*/ 28 h 60"/>
                <a:gd name="T86" fmla="*/ 48 w 72"/>
                <a:gd name="T87" fmla="*/ 37 h 60"/>
                <a:gd name="T88" fmla="*/ 53 w 72"/>
                <a:gd name="T89" fmla="*/ 37 h 60"/>
                <a:gd name="T90" fmla="*/ 55 w 72"/>
                <a:gd name="T91" fmla="*/ 27 h 60"/>
                <a:gd name="T92" fmla="*/ 55 w 72"/>
                <a:gd name="T93" fmla="*/ 17 h 60"/>
                <a:gd name="T94" fmla="*/ 56 w 72"/>
                <a:gd name="T95" fmla="*/ 11 h 60"/>
                <a:gd name="T96" fmla="*/ 63 w 72"/>
                <a:gd name="T97" fmla="*/ 15 h 60"/>
                <a:gd name="T98" fmla="*/ 64 w 72"/>
                <a:gd name="T99" fmla="*/ 15 h 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60"/>
                <a:gd name="T152" fmla="*/ 72 w 72"/>
                <a:gd name="T153" fmla="*/ 60 h 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60">
                  <a:moveTo>
                    <a:pt x="64" y="15"/>
                  </a:moveTo>
                  <a:lnTo>
                    <a:pt x="64" y="18"/>
                  </a:lnTo>
                  <a:lnTo>
                    <a:pt x="61" y="24"/>
                  </a:lnTo>
                  <a:lnTo>
                    <a:pt x="68" y="32"/>
                  </a:lnTo>
                  <a:lnTo>
                    <a:pt x="72" y="37"/>
                  </a:lnTo>
                  <a:lnTo>
                    <a:pt x="69" y="39"/>
                  </a:lnTo>
                  <a:lnTo>
                    <a:pt x="69" y="40"/>
                  </a:lnTo>
                  <a:lnTo>
                    <a:pt x="61" y="45"/>
                  </a:lnTo>
                  <a:lnTo>
                    <a:pt x="61" y="52"/>
                  </a:lnTo>
                  <a:lnTo>
                    <a:pt x="52" y="60"/>
                  </a:lnTo>
                  <a:lnTo>
                    <a:pt x="47" y="58"/>
                  </a:lnTo>
                  <a:lnTo>
                    <a:pt x="35" y="52"/>
                  </a:lnTo>
                  <a:lnTo>
                    <a:pt x="31" y="36"/>
                  </a:lnTo>
                  <a:lnTo>
                    <a:pt x="29" y="35"/>
                  </a:lnTo>
                  <a:lnTo>
                    <a:pt x="23" y="32"/>
                  </a:lnTo>
                  <a:lnTo>
                    <a:pt x="18" y="30"/>
                  </a:lnTo>
                  <a:lnTo>
                    <a:pt x="17" y="27"/>
                  </a:lnTo>
                  <a:lnTo>
                    <a:pt x="17" y="26"/>
                  </a:lnTo>
                  <a:lnTo>
                    <a:pt x="5" y="14"/>
                  </a:lnTo>
                  <a:lnTo>
                    <a:pt x="9" y="11"/>
                  </a:lnTo>
                  <a:lnTo>
                    <a:pt x="1" y="5"/>
                  </a:lnTo>
                  <a:lnTo>
                    <a:pt x="0" y="2"/>
                  </a:lnTo>
                  <a:lnTo>
                    <a:pt x="1" y="2"/>
                  </a:lnTo>
                  <a:lnTo>
                    <a:pt x="4" y="2"/>
                  </a:lnTo>
                  <a:lnTo>
                    <a:pt x="14" y="0"/>
                  </a:lnTo>
                  <a:lnTo>
                    <a:pt x="19" y="7"/>
                  </a:lnTo>
                  <a:lnTo>
                    <a:pt x="21" y="11"/>
                  </a:lnTo>
                  <a:lnTo>
                    <a:pt x="21" y="13"/>
                  </a:lnTo>
                  <a:lnTo>
                    <a:pt x="22" y="14"/>
                  </a:lnTo>
                  <a:lnTo>
                    <a:pt x="25" y="20"/>
                  </a:lnTo>
                  <a:lnTo>
                    <a:pt x="29" y="15"/>
                  </a:lnTo>
                  <a:lnTo>
                    <a:pt x="30" y="7"/>
                  </a:lnTo>
                  <a:lnTo>
                    <a:pt x="30" y="6"/>
                  </a:lnTo>
                  <a:lnTo>
                    <a:pt x="29" y="3"/>
                  </a:lnTo>
                  <a:lnTo>
                    <a:pt x="31" y="3"/>
                  </a:lnTo>
                  <a:lnTo>
                    <a:pt x="46" y="3"/>
                  </a:lnTo>
                  <a:lnTo>
                    <a:pt x="49" y="5"/>
                  </a:lnTo>
                  <a:lnTo>
                    <a:pt x="51" y="5"/>
                  </a:lnTo>
                  <a:lnTo>
                    <a:pt x="49" y="11"/>
                  </a:lnTo>
                  <a:lnTo>
                    <a:pt x="51" y="14"/>
                  </a:lnTo>
                  <a:lnTo>
                    <a:pt x="49" y="17"/>
                  </a:lnTo>
                  <a:lnTo>
                    <a:pt x="48" y="23"/>
                  </a:lnTo>
                  <a:lnTo>
                    <a:pt x="48" y="28"/>
                  </a:lnTo>
                  <a:lnTo>
                    <a:pt x="48" y="37"/>
                  </a:lnTo>
                  <a:lnTo>
                    <a:pt x="53" y="37"/>
                  </a:lnTo>
                  <a:lnTo>
                    <a:pt x="55" y="27"/>
                  </a:lnTo>
                  <a:lnTo>
                    <a:pt x="55" y="17"/>
                  </a:lnTo>
                  <a:lnTo>
                    <a:pt x="56" y="11"/>
                  </a:lnTo>
                  <a:lnTo>
                    <a:pt x="63" y="15"/>
                  </a:lnTo>
                  <a:lnTo>
                    <a:pt x="64" y="1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98" name="Freeform 212"/>
            <p:cNvSpPr>
              <a:spLocks noEditPoints="1"/>
            </p:cNvSpPr>
            <p:nvPr/>
          </p:nvSpPr>
          <p:spPr bwMode="auto">
            <a:xfrm>
              <a:off x="3147510" y="4267075"/>
              <a:ext cx="142040" cy="75973"/>
            </a:xfrm>
            <a:custGeom>
              <a:avLst/>
              <a:gdLst>
                <a:gd name="T0" fmla="*/ 40 w 89"/>
                <a:gd name="T1" fmla="*/ 21 h 48"/>
                <a:gd name="T2" fmla="*/ 38 w 89"/>
                <a:gd name="T3" fmla="*/ 24 h 48"/>
                <a:gd name="T4" fmla="*/ 40 w 89"/>
                <a:gd name="T5" fmla="*/ 24 h 48"/>
                <a:gd name="T6" fmla="*/ 58 w 89"/>
                <a:gd name="T7" fmla="*/ 14 h 48"/>
                <a:gd name="T8" fmla="*/ 59 w 89"/>
                <a:gd name="T9" fmla="*/ 13 h 48"/>
                <a:gd name="T10" fmla="*/ 71 w 89"/>
                <a:gd name="T11" fmla="*/ 10 h 48"/>
                <a:gd name="T12" fmla="*/ 75 w 89"/>
                <a:gd name="T13" fmla="*/ 10 h 48"/>
                <a:gd name="T14" fmla="*/ 83 w 89"/>
                <a:gd name="T15" fmla="*/ 11 h 48"/>
                <a:gd name="T16" fmla="*/ 84 w 89"/>
                <a:gd name="T17" fmla="*/ 14 h 48"/>
                <a:gd name="T18" fmla="*/ 89 w 89"/>
                <a:gd name="T19" fmla="*/ 23 h 48"/>
                <a:gd name="T20" fmla="*/ 87 w 89"/>
                <a:gd name="T21" fmla="*/ 32 h 48"/>
                <a:gd name="T22" fmla="*/ 88 w 89"/>
                <a:gd name="T23" fmla="*/ 36 h 48"/>
                <a:gd name="T24" fmla="*/ 88 w 89"/>
                <a:gd name="T25" fmla="*/ 44 h 48"/>
                <a:gd name="T26" fmla="*/ 84 w 89"/>
                <a:gd name="T27" fmla="*/ 45 h 48"/>
                <a:gd name="T28" fmla="*/ 84 w 89"/>
                <a:gd name="T29" fmla="*/ 45 h 48"/>
                <a:gd name="T30" fmla="*/ 84 w 89"/>
                <a:gd name="T31" fmla="*/ 45 h 48"/>
                <a:gd name="T32" fmla="*/ 80 w 89"/>
                <a:gd name="T33" fmla="*/ 47 h 48"/>
                <a:gd name="T34" fmla="*/ 78 w 89"/>
                <a:gd name="T35" fmla="*/ 45 h 48"/>
                <a:gd name="T36" fmla="*/ 65 w 89"/>
                <a:gd name="T37" fmla="*/ 48 h 48"/>
                <a:gd name="T38" fmla="*/ 59 w 89"/>
                <a:gd name="T39" fmla="*/ 44 h 48"/>
                <a:gd name="T40" fmla="*/ 57 w 89"/>
                <a:gd name="T41" fmla="*/ 44 h 48"/>
                <a:gd name="T42" fmla="*/ 51 w 89"/>
                <a:gd name="T43" fmla="*/ 45 h 48"/>
                <a:gd name="T44" fmla="*/ 51 w 89"/>
                <a:gd name="T45" fmla="*/ 43 h 48"/>
                <a:gd name="T46" fmla="*/ 49 w 89"/>
                <a:gd name="T47" fmla="*/ 35 h 48"/>
                <a:gd name="T48" fmla="*/ 44 w 89"/>
                <a:gd name="T49" fmla="*/ 34 h 48"/>
                <a:gd name="T50" fmla="*/ 44 w 89"/>
                <a:gd name="T51" fmla="*/ 38 h 48"/>
                <a:gd name="T52" fmla="*/ 32 w 89"/>
                <a:gd name="T53" fmla="*/ 41 h 48"/>
                <a:gd name="T54" fmla="*/ 27 w 89"/>
                <a:gd name="T55" fmla="*/ 41 h 48"/>
                <a:gd name="T56" fmla="*/ 13 w 89"/>
                <a:gd name="T57" fmla="*/ 40 h 48"/>
                <a:gd name="T58" fmla="*/ 8 w 89"/>
                <a:gd name="T59" fmla="*/ 40 h 48"/>
                <a:gd name="T60" fmla="*/ 6 w 89"/>
                <a:gd name="T61" fmla="*/ 39 h 48"/>
                <a:gd name="T62" fmla="*/ 0 w 89"/>
                <a:gd name="T63" fmla="*/ 35 h 48"/>
                <a:gd name="T64" fmla="*/ 0 w 89"/>
                <a:gd name="T65" fmla="*/ 35 h 48"/>
                <a:gd name="T66" fmla="*/ 3 w 89"/>
                <a:gd name="T67" fmla="*/ 32 h 48"/>
                <a:gd name="T68" fmla="*/ 27 w 89"/>
                <a:gd name="T69" fmla="*/ 28 h 48"/>
                <a:gd name="T70" fmla="*/ 29 w 89"/>
                <a:gd name="T71" fmla="*/ 18 h 48"/>
                <a:gd name="T72" fmla="*/ 29 w 89"/>
                <a:gd name="T73" fmla="*/ 17 h 48"/>
                <a:gd name="T74" fmla="*/ 27 w 89"/>
                <a:gd name="T75" fmla="*/ 15 h 48"/>
                <a:gd name="T76" fmla="*/ 29 w 89"/>
                <a:gd name="T77" fmla="*/ 14 h 48"/>
                <a:gd name="T78" fmla="*/ 29 w 89"/>
                <a:gd name="T79" fmla="*/ 14 h 48"/>
                <a:gd name="T80" fmla="*/ 41 w 89"/>
                <a:gd name="T81" fmla="*/ 6 h 48"/>
                <a:gd name="T82" fmla="*/ 45 w 89"/>
                <a:gd name="T83" fmla="*/ 6 h 48"/>
                <a:gd name="T84" fmla="*/ 50 w 89"/>
                <a:gd name="T85" fmla="*/ 9 h 48"/>
                <a:gd name="T86" fmla="*/ 53 w 89"/>
                <a:gd name="T87" fmla="*/ 10 h 48"/>
                <a:gd name="T88" fmla="*/ 46 w 89"/>
                <a:gd name="T89" fmla="*/ 14 h 48"/>
                <a:gd name="T90" fmla="*/ 42 w 89"/>
                <a:gd name="T91" fmla="*/ 18 h 48"/>
                <a:gd name="T92" fmla="*/ 40 w 89"/>
                <a:gd name="T93" fmla="*/ 21 h 48"/>
                <a:gd name="T94" fmla="*/ 61 w 89"/>
                <a:gd name="T95" fmla="*/ 7 h 48"/>
                <a:gd name="T96" fmla="*/ 55 w 89"/>
                <a:gd name="T97" fmla="*/ 9 h 48"/>
                <a:gd name="T98" fmla="*/ 53 w 89"/>
                <a:gd name="T99" fmla="*/ 6 h 48"/>
                <a:gd name="T100" fmla="*/ 51 w 89"/>
                <a:gd name="T101" fmla="*/ 6 h 48"/>
                <a:gd name="T102" fmla="*/ 53 w 89"/>
                <a:gd name="T103" fmla="*/ 2 h 48"/>
                <a:gd name="T104" fmla="*/ 55 w 89"/>
                <a:gd name="T105" fmla="*/ 1 h 48"/>
                <a:gd name="T106" fmla="*/ 55 w 89"/>
                <a:gd name="T107" fmla="*/ 1 h 48"/>
                <a:gd name="T108" fmla="*/ 59 w 89"/>
                <a:gd name="T109" fmla="*/ 0 h 48"/>
                <a:gd name="T110" fmla="*/ 62 w 89"/>
                <a:gd name="T111" fmla="*/ 4 h 48"/>
                <a:gd name="T112" fmla="*/ 63 w 89"/>
                <a:gd name="T113" fmla="*/ 5 h 48"/>
                <a:gd name="T114" fmla="*/ 61 w 89"/>
                <a:gd name="T115" fmla="*/ 7 h 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9"/>
                <a:gd name="T175" fmla="*/ 0 h 48"/>
                <a:gd name="T176" fmla="*/ 89 w 89"/>
                <a:gd name="T177" fmla="*/ 48 h 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9" h="48">
                  <a:moveTo>
                    <a:pt x="40" y="21"/>
                  </a:moveTo>
                  <a:lnTo>
                    <a:pt x="38" y="24"/>
                  </a:lnTo>
                  <a:lnTo>
                    <a:pt x="40" y="24"/>
                  </a:lnTo>
                  <a:lnTo>
                    <a:pt x="58" y="14"/>
                  </a:lnTo>
                  <a:lnTo>
                    <a:pt x="59" y="13"/>
                  </a:lnTo>
                  <a:lnTo>
                    <a:pt x="71" y="10"/>
                  </a:lnTo>
                  <a:lnTo>
                    <a:pt x="75" y="10"/>
                  </a:lnTo>
                  <a:lnTo>
                    <a:pt x="83" y="11"/>
                  </a:lnTo>
                  <a:lnTo>
                    <a:pt x="84" y="14"/>
                  </a:lnTo>
                  <a:lnTo>
                    <a:pt x="89" y="23"/>
                  </a:lnTo>
                  <a:lnTo>
                    <a:pt x="87" y="32"/>
                  </a:lnTo>
                  <a:lnTo>
                    <a:pt x="88" y="36"/>
                  </a:lnTo>
                  <a:lnTo>
                    <a:pt x="88" y="44"/>
                  </a:lnTo>
                  <a:lnTo>
                    <a:pt x="84" y="45"/>
                  </a:lnTo>
                  <a:lnTo>
                    <a:pt x="80" y="47"/>
                  </a:lnTo>
                  <a:lnTo>
                    <a:pt x="78" y="45"/>
                  </a:lnTo>
                  <a:lnTo>
                    <a:pt x="65" y="48"/>
                  </a:lnTo>
                  <a:lnTo>
                    <a:pt x="59" y="44"/>
                  </a:lnTo>
                  <a:lnTo>
                    <a:pt x="57" y="44"/>
                  </a:lnTo>
                  <a:lnTo>
                    <a:pt x="51" y="45"/>
                  </a:lnTo>
                  <a:lnTo>
                    <a:pt x="51" y="43"/>
                  </a:lnTo>
                  <a:lnTo>
                    <a:pt x="49" y="35"/>
                  </a:lnTo>
                  <a:lnTo>
                    <a:pt x="44" y="34"/>
                  </a:lnTo>
                  <a:lnTo>
                    <a:pt x="44" y="38"/>
                  </a:lnTo>
                  <a:lnTo>
                    <a:pt x="32" y="41"/>
                  </a:lnTo>
                  <a:lnTo>
                    <a:pt x="27" y="41"/>
                  </a:lnTo>
                  <a:lnTo>
                    <a:pt x="13" y="40"/>
                  </a:lnTo>
                  <a:lnTo>
                    <a:pt x="8" y="40"/>
                  </a:lnTo>
                  <a:lnTo>
                    <a:pt x="6" y="39"/>
                  </a:lnTo>
                  <a:lnTo>
                    <a:pt x="0" y="35"/>
                  </a:lnTo>
                  <a:lnTo>
                    <a:pt x="3" y="32"/>
                  </a:lnTo>
                  <a:lnTo>
                    <a:pt x="27" y="28"/>
                  </a:lnTo>
                  <a:lnTo>
                    <a:pt x="29" y="18"/>
                  </a:lnTo>
                  <a:lnTo>
                    <a:pt x="29" y="17"/>
                  </a:lnTo>
                  <a:lnTo>
                    <a:pt x="27" y="15"/>
                  </a:lnTo>
                  <a:lnTo>
                    <a:pt x="29" y="14"/>
                  </a:lnTo>
                  <a:lnTo>
                    <a:pt x="41" y="6"/>
                  </a:lnTo>
                  <a:lnTo>
                    <a:pt x="45" y="6"/>
                  </a:lnTo>
                  <a:lnTo>
                    <a:pt x="50" y="9"/>
                  </a:lnTo>
                  <a:lnTo>
                    <a:pt x="53" y="10"/>
                  </a:lnTo>
                  <a:lnTo>
                    <a:pt x="46" y="14"/>
                  </a:lnTo>
                  <a:lnTo>
                    <a:pt x="42" y="18"/>
                  </a:lnTo>
                  <a:lnTo>
                    <a:pt x="40" y="21"/>
                  </a:lnTo>
                  <a:close/>
                  <a:moveTo>
                    <a:pt x="61" y="7"/>
                  </a:moveTo>
                  <a:lnTo>
                    <a:pt x="55" y="9"/>
                  </a:lnTo>
                  <a:lnTo>
                    <a:pt x="53" y="6"/>
                  </a:lnTo>
                  <a:lnTo>
                    <a:pt x="51" y="6"/>
                  </a:lnTo>
                  <a:lnTo>
                    <a:pt x="53" y="2"/>
                  </a:lnTo>
                  <a:lnTo>
                    <a:pt x="55" y="1"/>
                  </a:lnTo>
                  <a:lnTo>
                    <a:pt x="59" y="0"/>
                  </a:lnTo>
                  <a:lnTo>
                    <a:pt x="62" y="4"/>
                  </a:lnTo>
                  <a:lnTo>
                    <a:pt x="63" y="5"/>
                  </a:lnTo>
                  <a:lnTo>
                    <a:pt x="61" y="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299" name="Freeform 213"/>
            <p:cNvSpPr>
              <a:spLocks/>
            </p:cNvSpPr>
            <p:nvPr/>
          </p:nvSpPr>
          <p:spPr bwMode="auto">
            <a:xfrm>
              <a:off x="3339528" y="5971033"/>
              <a:ext cx="76280" cy="97679"/>
            </a:xfrm>
            <a:custGeom>
              <a:avLst/>
              <a:gdLst>
                <a:gd name="T0" fmla="*/ 47 w 47"/>
                <a:gd name="T1" fmla="*/ 20 h 62"/>
                <a:gd name="T2" fmla="*/ 46 w 47"/>
                <a:gd name="T3" fmla="*/ 23 h 62"/>
                <a:gd name="T4" fmla="*/ 40 w 47"/>
                <a:gd name="T5" fmla="*/ 29 h 62"/>
                <a:gd name="T6" fmla="*/ 36 w 47"/>
                <a:gd name="T7" fmla="*/ 27 h 62"/>
                <a:gd name="T8" fmla="*/ 36 w 47"/>
                <a:gd name="T9" fmla="*/ 30 h 62"/>
                <a:gd name="T10" fmla="*/ 36 w 47"/>
                <a:gd name="T11" fmla="*/ 36 h 62"/>
                <a:gd name="T12" fmla="*/ 34 w 47"/>
                <a:gd name="T13" fmla="*/ 38 h 62"/>
                <a:gd name="T14" fmla="*/ 27 w 47"/>
                <a:gd name="T15" fmla="*/ 38 h 62"/>
                <a:gd name="T16" fmla="*/ 25 w 47"/>
                <a:gd name="T17" fmla="*/ 36 h 62"/>
                <a:gd name="T18" fmla="*/ 19 w 47"/>
                <a:gd name="T19" fmla="*/ 32 h 62"/>
                <a:gd name="T20" fmla="*/ 16 w 47"/>
                <a:gd name="T21" fmla="*/ 44 h 62"/>
                <a:gd name="T22" fmla="*/ 26 w 47"/>
                <a:gd name="T23" fmla="*/ 44 h 62"/>
                <a:gd name="T24" fmla="*/ 35 w 47"/>
                <a:gd name="T25" fmla="*/ 42 h 62"/>
                <a:gd name="T26" fmla="*/ 36 w 47"/>
                <a:gd name="T27" fmla="*/ 42 h 62"/>
                <a:gd name="T28" fmla="*/ 36 w 47"/>
                <a:gd name="T29" fmla="*/ 44 h 62"/>
                <a:gd name="T30" fmla="*/ 36 w 47"/>
                <a:gd name="T31" fmla="*/ 49 h 62"/>
                <a:gd name="T32" fmla="*/ 26 w 47"/>
                <a:gd name="T33" fmla="*/ 59 h 62"/>
                <a:gd name="T34" fmla="*/ 25 w 47"/>
                <a:gd name="T35" fmla="*/ 62 h 62"/>
                <a:gd name="T36" fmla="*/ 21 w 47"/>
                <a:gd name="T37" fmla="*/ 58 h 62"/>
                <a:gd name="T38" fmla="*/ 18 w 47"/>
                <a:gd name="T39" fmla="*/ 61 h 62"/>
                <a:gd name="T40" fmla="*/ 14 w 47"/>
                <a:gd name="T41" fmla="*/ 54 h 62"/>
                <a:gd name="T42" fmla="*/ 4 w 47"/>
                <a:gd name="T43" fmla="*/ 51 h 62"/>
                <a:gd name="T44" fmla="*/ 4 w 47"/>
                <a:gd name="T45" fmla="*/ 44 h 62"/>
                <a:gd name="T46" fmla="*/ 1 w 47"/>
                <a:gd name="T47" fmla="*/ 32 h 62"/>
                <a:gd name="T48" fmla="*/ 0 w 47"/>
                <a:gd name="T49" fmla="*/ 29 h 62"/>
                <a:gd name="T50" fmla="*/ 16 w 47"/>
                <a:gd name="T51" fmla="*/ 10 h 62"/>
                <a:gd name="T52" fmla="*/ 22 w 47"/>
                <a:gd name="T53" fmla="*/ 0 h 62"/>
                <a:gd name="T54" fmla="*/ 30 w 47"/>
                <a:gd name="T55" fmla="*/ 7 h 62"/>
                <a:gd name="T56" fmla="*/ 35 w 47"/>
                <a:gd name="T57" fmla="*/ 16 h 62"/>
                <a:gd name="T58" fmla="*/ 36 w 47"/>
                <a:gd name="T59" fmla="*/ 19 h 62"/>
                <a:gd name="T60" fmla="*/ 43 w 47"/>
                <a:gd name="T61" fmla="*/ 17 h 62"/>
                <a:gd name="T62" fmla="*/ 47 w 47"/>
                <a:gd name="T63" fmla="*/ 20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
                <a:gd name="T97" fmla="*/ 0 h 62"/>
                <a:gd name="T98" fmla="*/ 47 w 47"/>
                <a:gd name="T99" fmla="*/ 62 h 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 h="62">
                  <a:moveTo>
                    <a:pt x="47" y="20"/>
                  </a:moveTo>
                  <a:lnTo>
                    <a:pt x="46" y="23"/>
                  </a:lnTo>
                  <a:lnTo>
                    <a:pt x="40" y="29"/>
                  </a:lnTo>
                  <a:lnTo>
                    <a:pt x="36" y="27"/>
                  </a:lnTo>
                  <a:lnTo>
                    <a:pt x="36" y="30"/>
                  </a:lnTo>
                  <a:lnTo>
                    <a:pt x="36" y="36"/>
                  </a:lnTo>
                  <a:lnTo>
                    <a:pt x="34" y="38"/>
                  </a:lnTo>
                  <a:lnTo>
                    <a:pt x="27" y="38"/>
                  </a:lnTo>
                  <a:lnTo>
                    <a:pt x="25" y="36"/>
                  </a:lnTo>
                  <a:lnTo>
                    <a:pt x="19" y="32"/>
                  </a:lnTo>
                  <a:lnTo>
                    <a:pt x="16" y="44"/>
                  </a:lnTo>
                  <a:lnTo>
                    <a:pt x="26" y="44"/>
                  </a:lnTo>
                  <a:lnTo>
                    <a:pt x="35" y="42"/>
                  </a:lnTo>
                  <a:lnTo>
                    <a:pt x="36" y="42"/>
                  </a:lnTo>
                  <a:lnTo>
                    <a:pt x="36" y="44"/>
                  </a:lnTo>
                  <a:lnTo>
                    <a:pt x="36" y="49"/>
                  </a:lnTo>
                  <a:lnTo>
                    <a:pt x="26" y="59"/>
                  </a:lnTo>
                  <a:lnTo>
                    <a:pt x="25" y="62"/>
                  </a:lnTo>
                  <a:lnTo>
                    <a:pt x="21" y="58"/>
                  </a:lnTo>
                  <a:lnTo>
                    <a:pt x="18" y="61"/>
                  </a:lnTo>
                  <a:lnTo>
                    <a:pt x="14" y="54"/>
                  </a:lnTo>
                  <a:lnTo>
                    <a:pt x="4" y="51"/>
                  </a:lnTo>
                  <a:lnTo>
                    <a:pt x="4" y="44"/>
                  </a:lnTo>
                  <a:lnTo>
                    <a:pt x="1" y="32"/>
                  </a:lnTo>
                  <a:lnTo>
                    <a:pt x="0" y="29"/>
                  </a:lnTo>
                  <a:lnTo>
                    <a:pt x="16" y="10"/>
                  </a:lnTo>
                  <a:lnTo>
                    <a:pt x="22" y="0"/>
                  </a:lnTo>
                  <a:lnTo>
                    <a:pt x="30" y="7"/>
                  </a:lnTo>
                  <a:lnTo>
                    <a:pt x="35" y="16"/>
                  </a:lnTo>
                  <a:lnTo>
                    <a:pt x="36" y="19"/>
                  </a:lnTo>
                  <a:lnTo>
                    <a:pt x="43" y="17"/>
                  </a:lnTo>
                  <a:lnTo>
                    <a:pt x="47" y="2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00" name="Freeform 214"/>
            <p:cNvSpPr>
              <a:spLocks/>
            </p:cNvSpPr>
            <p:nvPr/>
          </p:nvSpPr>
          <p:spPr bwMode="auto">
            <a:xfrm>
              <a:off x="3350050" y="4014737"/>
              <a:ext cx="176234" cy="86826"/>
            </a:xfrm>
            <a:custGeom>
              <a:avLst/>
              <a:gdLst>
                <a:gd name="T0" fmla="*/ 84 w 112"/>
                <a:gd name="T1" fmla="*/ 3 h 54"/>
                <a:gd name="T2" fmla="*/ 87 w 112"/>
                <a:gd name="T3" fmla="*/ 12 h 54"/>
                <a:gd name="T4" fmla="*/ 104 w 112"/>
                <a:gd name="T5" fmla="*/ 19 h 54"/>
                <a:gd name="T6" fmla="*/ 112 w 112"/>
                <a:gd name="T7" fmla="*/ 27 h 54"/>
                <a:gd name="T8" fmla="*/ 96 w 112"/>
                <a:gd name="T9" fmla="*/ 33 h 54"/>
                <a:gd name="T10" fmla="*/ 80 w 112"/>
                <a:gd name="T11" fmla="*/ 40 h 54"/>
                <a:gd name="T12" fmla="*/ 68 w 112"/>
                <a:gd name="T13" fmla="*/ 45 h 54"/>
                <a:gd name="T14" fmla="*/ 49 w 112"/>
                <a:gd name="T15" fmla="*/ 44 h 54"/>
                <a:gd name="T16" fmla="*/ 45 w 112"/>
                <a:gd name="T17" fmla="*/ 45 h 54"/>
                <a:gd name="T18" fmla="*/ 19 w 112"/>
                <a:gd name="T19" fmla="*/ 54 h 54"/>
                <a:gd name="T20" fmla="*/ 17 w 112"/>
                <a:gd name="T21" fmla="*/ 54 h 54"/>
                <a:gd name="T22" fmla="*/ 0 w 112"/>
                <a:gd name="T23" fmla="*/ 38 h 54"/>
                <a:gd name="T24" fmla="*/ 21 w 112"/>
                <a:gd name="T25" fmla="*/ 20 h 54"/>
                <a:gd name="T26" fmla="*/ 33 w 112"/>
                <a:gd name="T27" fmla="*/ 23 h 54"/>
                <a:gd name="T28" fmla="*/ 41 w 112"/>
                <a:gd name="T29" fmla="*/ 21 h 54"/>
                <a:gd name="T30" fmla="*/ 49 w 112"/>
                <a:gd name="T31" fmla="*/ 20 h 54"/>
                <a:gd name="T32" fmla="*/ 46 w 112"/>
                <a:gd name="T33" fmla="*/ 18 h 54"/>
                <a:gd name="T34" fmla="*/ 37 w 112"/>
                <a:gd name="T35" fmla="*/ 7 h 54"/>
                <a:gd name="T36" fmla="*/ 66 w 112"/>
                <a:gd name="T37" fmla="*/ 4 h 54"/>
                <a:gd name="T38" fmla="*/ 67 w 112"/>
                <a:gd name="T39" fmla="*/ 11 h 54"/>
                <a:gd name="T40" fmla="*/ 74 w 112"/>
                <a:gd name="T41" fmla="*/ 11 h 54"/>
                <a:gd name="T42" fmla="*/ 78 w 112"/>
                <a:gd name="T43" fmla="*/ 0 h 54"/>
                <a:gd name="T44" fmla="*/ 80 w 112"/>
                <a:gd name="T45" fmla="*/ 2 h 54"/>
                <a:gd name="T46" fmla="*/ 84 w 112"/>
                <a:gd name="T47" fmla="*/ 3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54"/>
                <a:gd name="T74" fmla="*/ 112 w 112"/>
                <a:gd name="T75" fmla="*/ 54 h 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54">
                  <a:moveTo>
                    <a:pt x="84" y="3"/>
                  </a:moveTo>
                  <a:lnTo>
                    <a:pt x="87" y="12"/>
                  </a:lnTo>
                  <a:lnTo>
                    <a:pt x="104" y="19"/>
                  </a:lnTo>
                  <a:lnTo>
                    <a:pt x="112" y="27"/>
                  </a:lnTo>
                  <a:lnTo>
                    <a:pt x="96" y="33"/>
                  </a:lnTo>
                  <a:lnTo>
                    <a:pt x="80" y="40"/>
                  </a:lnTo>
                  <a:lnTo>
                    <a:pt x="68" y="45"/>
                  </a:lnTo>
                  <a:lnTo>
                    <a:pt x="49" y="44"/>
                  </a:lnTo>
                  <a:lnTo>
                    <a:pt x="45" y="45"/>
                  </a:lnTo>
                  <a:lnTo>
                    <a:pt x="19" y="54"/>
                  </a:lnTo>
                  <a:lnTo>
                    <a:pt x="17" y="54"/>
                  </a:lnTo>
                  <a:lnTo>
                    <a:pt x="0" y="38"/>
                  </a:lnTo>
                  <a:lnTo>
                    <a:pt x="21" y="20"/>
                  </a:lnTo>
                  <a:lnTo>
                    <a:pt x="33" y="23"/>
                  </a:lnTo>
                  <a:lnTo>
                    <a:pt x="41" y="21"/>
                  </a:lnTo>
                  <a:lnTo>
                    <a:pt x="49" y="20"/>
                  </a:lnTo>
                  <a:lnTo>
                    <a:pt x="46" y="18"/>
                  </a:lnTo>
                  <a:lnTo>
                    <a:pt x="37" y="7"/>
                  </a:lnTo>
                  <a:lnTo>
                    <a:pt x="66" y="4"/>
                  </a:lnTo>
                  <a:lnTo>
                    <a:pt x="67" y="11"/>
                  </a:lnTo>
                  <a:lnTo>
                    <a:pt x="74" y="11"/>
                  </a:lnTo>
                  <a:lnTo>
                    <a:pt x="78" y="0"/>
                  </a:lnTo>
                  <a:lnTo>
                    <a:pt x="80" y="2"/>
                  </a:lnTo>
                  <a:lnTo>
                    <a:pt x="84" y="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01" name="Freeform 215"/>
            <p:cNvSpPr>
              <a:spLocks/>
            </p:cNvSpPr>
            <p:nvPr/>
          </p:nvSpPr>
          <p:spPr bwMode="auto">
            <a:xfrm>
              <a:off x="3676216" y="5672569"/>
              <a:ext cx="31564" cy="62405"/>
            </a:xfrm>
            <a:custGeom>
              <a:avLst/>
              <a:gdLst>
                <a:gd name="T0" fmla="*/ 18 w 21"/>
                <a:gd name="T1" fmla="*/ 13 h 40"/>
                <a:gd name="T2" fmla="*/ 18 w 21"/>
                <a:gd name="T3" fmla="*/ 14 h 40"/>
                <a:gd name="T4" fmla="*/ 21 w 21"/>
                <a:gd name="T5" fmla="*/ 17 h 40"/>
                <a:gd name="T6" fmla="*/ 21 w 21"/>
                <a:gd name="T7" fmla="*/ 17 h 40"/>
                <a:gd name="T8" fmla="*/ 19 w 21"/>
                <a:gd name="T9" fmla="*/ 19 h 40"/>
                <a:gd name="T10" fmla="*/ 19 w 21"/>
                <a:gd name="T11" fmla="*/ 20 h 40"/>
                <a:gd name="T12" fmla="*/ 15 w 21"/>
                <a:gd name="T13" fmla="*/ 26 h 40"/>
                <a:gd name="T14" fmla="*/ 10 w 21"/>
                <a:gd name="T15" fmla="*/ 27 h 40"/>
                <a:gd name="T16" fmla="*/ 11 w 21"/>
                <a:gd name="T17" fmla="*/ 31 h 40"/>
                <a:gd name="T18" fmla="*/ 11 w 21"/>
                <a:gd name="T19" fmla="*/ 32 h 40"/>
                <a:gd name="T20" fmla="*/ 10 w 21"/>
                <a:gd name="T21" fmla="*/ 35 h 40"/>
                <a:gd name="T22" fmla="*/ 10 w 21"/>
                <a:gd name="T23" fmla="*/ 36 h 40"/>
                <a:gd name="T24" fmla="*/ 7 w 21"/>
                <a:gd name="T25" fmla="*/ 40 h 40"/>
                <a:gd name="T26" fmla="*/ 6 w 21"/>
                <a:gd name="T27" fmla="*/ 40 h 40"/>
                <a:gd name="T28" fmla="*/ 5 w 21"/>
                <a:gd name="T29" fmla="*/ 35 h 40"/>
                <a:gd name="T30" fmla="*/ 3 w 21"/>
                <a:gd name="T31" fmla="*/ 31 h 40"/>
                <a:gd name="T32" fmla="*/ 3 w 21"/>
                <a:gd name="T33" fmla="*/ 26 h 40"/>
                <a:gd name="T34" fmla="*/ 3 w 21"/>
                <a:gd name="T35" fmla="*/ 26 h 40"/>
                <a:gd name="T36" fmla="*/ 3 w 21"/>
                <a:gd name="T37" fmla="*/ 26 h 40"/>
                <a:gd name="T38" fmla="*/ 1 w 21"/>
                <a:gd name="T39" fmla="*/ 18 h 40"/>
                <a:gd name="T40" fmla="*/ 0 w 21"/>
                <a:gd name="T41" fmla="*/ 11 h 40"/>
                <a:gd name="T42" fmla="*/ 0 w 21"/>
                <a:gd name="T43" fmla="*/ 11 h 40"/>
                <a:gd name="T44" fmla="*/ 0 w 21"/>
                <a:gd name="T45" fmla="*/ 10 h 40"/>
                <a:gd name="T46" fmla="*/ 5 w 21"/>
                <a:gd name="T47" fmla="*/ 11 h 40"/>
                <a:gd name="T48" fmla="*/ 6 w 21"/>
                <a:gd name="T49" fmla="*/ 10 h 40"/>
                <a:gd name="T50" fmla="*/ 7 w 21"/>
                <a:gd name="T51" fmla="*/ 3 h 40"/>
                <a:gd name="T52" fmla="*/ 11 w 21"/>
                <a:gd name="T53" fmla="*/ 0 h 40"/>
                <a:gd name="T54" fmla="*/ 14 w 21"/>
                <a:gd name="T55" fmla="*/ 0 h 40"/>
                <a:gd name="T56" fmla="*/ 14 w 21"/>
                <a:gd name="T57" fmla="*/ 0 h 40"/>
                <a:gd name="T58" fmla="*/ 14 w 21"/>
                <a:gd name="T59" fmla="*/ 6 h 40"/>
                <a:gd name="T60" fmla="*/ 15 w 21"/>
                <a:gd name="T61" fmla="*/ 13 h 40"/>
                <a:gd name="T62" fmla="*/ 17 w 21"/>
                <a:gd name="T63" fmla="*/ 14 h 40"/>
                <a:gd name="T64" fmla="*/ 18 w 21"/>
                <a:gd name="T65" fmla="*/ 13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40"/>
                <a:gd name="T101" fmla="*/ 21 w 21"/>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40">
                  <a:moveTo>
                    <a:pt x="18" y="13"/>
                  </a:moveTo>
                  <a:lnTo>
                    <a:pt x="18" y="14"/>
                  </a:lnTo>
                  <a:lnTo>
                    <a:pt x="21" y="17"/>
                  </a:lnTo>
                  <a:lnTo>
                    <a:pt x="19" y="19"/>
                  </a:lnTo>
                  <a:lnTo>
                    <a:pt x="19" y="20"/>
                  </a:lnTo>
                  <a:lnTo>
                    <a:pt x="15" y="26"/>
                  </a:lnTo>
                  <a:lnTo>
                    <a:pt x="10" y="27"/>
                  </a:lnTo>
                  <a:lnTo>
                    <a:pt x="11" y="31"/>
                  </a:lnTo>
                  <a:lnTo>
                    <a:pt x="11" y="32"/>
                  </a:lnTo>
                  <a:lnTo>
                    <a:pt x="10" y="35"/>
                  </a:lnTo>
                  <a:lnTo>
                    <a:pt x="10" y="36"/>
                  </a:lnTo>
                  <a:lnTo>
                    <a:pt x="7" y="40"/>
                  </a:lnTo>
                  <a:lnTo>
                    <a:pt x="6" y="40"/>
                  </a:lnTo>
                  <a:lnTo>
                    <a:pt x="5" y="35"/>
                  </a:lnTo>
                  <a:lnTo>
                    <a:pt x="3" y="31"/>
                  </a:lnTo>
                  <a:lnTo>
                    <a:pt x="3" y="26"/>
                  </a:lnTo>
                  <a:lnTo>
                    <a:pt x="1" y="18"/>
                  </a:lnTo>
                  <a:lnTo>
                    <a:pt x="0" y="11"/>
                  </a:lnTo>
                  <a:lnTo>
                    <a:pt x="0" y="10"/>
                  </a:lnTo>
                  <a:lnTo>
                    <a:pt x="5" y="11"/>
                  </a:lnTo>
                  <a:lnTo>
                    <a:pt x="6" y="10"/>
                  </a:lnTo>
                  <a:lnTo>
                    <a:pt x="7" y="3"/>
                  </a:lnTo>
                  <a:lnTo>
                    <a:pt x="11" y="0"/>
                  </a:lnTo>
                  <a:lnTo>
                    <a:pt x="14" y="0"/>
                  </a:lnTo>
                  <a:lnTo>
                    <a:pt x="14" y="6"/>
                  </a:lnTo>
                  <a:lnTo>
                    <a:pt x="15" y="13"/>
                  </a:lnTo>
                  <a:lnTo>
                    <a:pt x="17" y="14"/>
                  </a:lnTo>
                  <a:lnTo>
                    <a:pt x="18" y="1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02" name="Freeform 216"/>
            <p:cNvSpPr>
              <a:spLocks/>
            </p:cNvSpPr>
            <p:nvPr/>
          </p:nvSpPr>
          <p:spPr bwMode="auto">
            <a:xfrm>
              <a:off x="3584152" y="4028304"/>
              <a:ext cx="73650" cy="111245"/>
            </a:xfrm>
            <a:custGeom>
              <a:avLst/>
              <a:gdLst>
                <a:gd name="T0" fmla="*/ 47 w 47"/>
                <a:gd name="T1" fmla="*/ 57 h 70"/>
                <a:gd name="T2" fmla="*/ 35 w 47"/>
                <a:gd name="T3" fmla="*/ 67 h 70"/>
                <a:gd name="T4" fmla="*/ 33 w 47"/>
                <a:gd name="T5" fmla="*/ 68 h 70"/>
                <a:gd name="T6" fmla="*/ 22 w 47"/>
                <a:gd name="T7" fmla="*/ 70 h 70"/>
                <a:gd name="T8" fmla="*/ 22 w 47"/>
                <a:gd name="T9" fmla="*/ 66 h 70"/>
                <a:gd name="T10" fmla="*/ 22 w 47"/>
                <a:gd name="T11" fmla="*/ 61 h 70"/>
                <a:gd name="T12" fmla="*/ 14 w 47"/>
                <a:gd name="T13" fmla="*/ 55 h 70"/>
                <a:gd name="T14" fmla="*/ 9 w 47"/>
                <a:gd name="T15" fmla="*/ 51 h 70"/>
                <a:gd name="T16" fmla="*/ 7 w 47"/>
                <a:gd name="T17" fmla="*/ 46 h 70"/>
                <a:gd name="T18" fmla="*/ 3 w 47"/>
                <a:gd name="T19" fmla="*/ 37 h 70"/>
                <a:gd name="T20" fmla="*/ 0 w 47"/>
                <a:gd name="T21" fmla="*/ 32 h 70"/>
                <a:gd name="T22" fmla="*/ 4 w 47"/>
                <a:gd name="T23" fmla="*/ 27 h 70"/>
                <a:gd name="T24" fmla="*/ 7 w 47"/>
                <a:gd name="T25" fmla="*/ 24 h 70"/>
                <a:gd name="T26" fmla="*/ 5 w 47"/>
                <a:gd name="T27" fmla="*/ 23 h 70"/>
                <a:gd name="T28" fmla="*/ 4 w 47"/>
                <a:gd name="T29" fmla="*/ 19 h 70"/>
                <a:gd name="T30" fmla="*/ 7 w 47"/>
                <a:gd name="T31" fmla="*/ 17 h 70"/>
                <a:gd name="T32" fmla="*/ 3 w 47"/>
                <a:gd name="T33" fmla="*/ 12 h 70"/>
                <a:gd name="T34" fmla="*/ 10 w 47"/>
                <a:gd name="T35" fmla="*/ 6 h 70"/>
                <a:gd name="T36" fmla="*/ 20 w 47"/>
                <a:gd name="T37" fmla="*/ 4 h 70"/>
                <a:gd name="T38" fmla="*/ 26 w 47"/>
                <a:gd name="T39" fmla="*/ 0 h 70"/>
                <a:gd name="T40" fmla="*/ 29 w 47"/>
                <a:gd name="T41" fmla="*/ 6 h 70"/>
                <a:gd name="T42" fmla="*/ 30 w 47"/>
                <a:gd name="T43" fmla="*/ 11 h 70"/>
                <a:gd name="T44" fmla="*/ 30 w 47"/>
                <a:gd name="T45" fmla="*/ 13 h 70"/>
                <a:gd name="T46" fmla="*/ 31 w 47"/>
                <a:gd name="T47" fmla="*/ 23 h 70"/>
                <a:gd name="T48" fmla="*/ 33 w 47"/>
                <a:gd name="T49" fmla="*/ 29 h 70"/>
                <a:gd name="T50" fmla="*/ 35 w 47"/>
                <a:gd name="T51" fmla="*/ 34 h 70"/>
                <a:gd name="T52" fmla="*/ 35 w 47"/>
                <a:gd name="T53" fmla="*/ 36 h 70"/>
                <a:gd name="T54" fmla="*/ 35 w 47"/>
                <a:gd name="T55" fmla="*/ 36 h 70"/>
                <a:gd name="T56" fmla="*/ 37 w 47"/>
                <a:gd name="T57" fmla="*/ 41 h 70"/>
                <a:gd name="T58" fmla="*/ 39 w 47"/>
                <a:gd name="T59" fmla="*/ 45 h 70"/>
                <a:gd name="T60" fmla="*/ 47 w 47"/>
                <a:gd name="T61" fmla="*/ 55 h 70"/>
                <a:gd name="T62" fmla="*/ 47 w 47"/>
                <a:gd name="T63" fmla="*/ 57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
                <a:gd name="T97" fmla="*/ 0 h 70"/>
                <a:gd name="T98" fmla="*/ 47 w 47"/>
                <a:gd name="T99" fmla="*/ 70 h 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 h="70">
                  <a:moveTo>
                    <a:pt x="47" y="57"/>
                  </a:moveTo>
                  <a:lnTo>
                    <a:pt x="35" y="67"/>
                  </a:lnTo>
                  <a:lnTo>
                    <a:pt x="33" y="68"/>
                  </a:lnTo>
                  <a:lnTo>
                    <a:pt x="22" y="70"/>
                  </a:lnTo>
                  <a:lnTo>
                    <a:pt x="22" y="66"/>
                  </a:lnTo>
                  <a:lnTo>
                    <a:pt x="22" y="61"/>
                  </a:lnTo>
                  <a:lnTo>
                    <a:pt x="14" y="55"/>
                  </a:lnTo>
                  <a:lnTo>
                    <a:pt x="9" y="51"/>
                  </a:lnTo>
                  <a:lnTo>
                    <a:pt x="7" y="46"/>
                  </a:lnTo>
                  <a:lnTo>
                    <a:pt x="3" y="37"/>
                  </a:lnTo>
                  <a:lnTo>
                    <a:pt x="0" y="32"/>
                  </a:lnTo>
                  <a:lnTo>
                    <a:pt x="4" y="27"/>
                  </a:lnTo>
                  <a:lnTo>
                    <a:pt x="7" y="24"/>
                  </a:lnTo>
                  <a:lnTo>
                    <a:pt x="5" y="23"/>
                  </a:lnTo>
                  <a:lnTo>
                    <a:pt x="4" y="19"/>
                  </a:lnTo>
                  <a:lnTo>
                    <a:pt x="7" y="17"/>
                  </a:lnTo>
                  <a:lnTo>
                    <a:pt x="3" y="12"/>
                  </a:lnTo>
                  <a:lnTo>
                    <a:pt x="10" y="6"/>
                  </a:lnTo>
                  <a:lnTo>
                    <a:pt x="20" y="4"/>
                  </a:lnTo>
                  <a:lnTo>
                    <a:pt x="26" y="0"/>
                  </a:lnTo>
                  <a:lnTo>
                    <a:pt x="29" y="6"/>
                  </a:lnTo>
                  <a:lnTo>
                    <a:pt x="30" y="11"/>
                  </a:lnTo>
                  <a:lnTo>
                    <a:pt x="30" y="13"/>
                  </a:lnTo>
                  <a:lnTo>
                    <a:pt x="31" y="23"/>
                  </a:lnTo>
                  <a:lnTo>
                    <a:pt x="33" y="29"/>
                  </a:lnTo>
                  <a:lnTo>
                    <a:pt x="35" y="34"/>
                  </a:lnTo>
                  <a:lnTo>
                    <a:pt x="35" y="36"/>
                  </a:lnTo>
                  <a:lnTo>
                    <a:pt x="37" y="41"/>
                  </a:lnTo>
                  <a:lnTo>
                    <a:pt x="39" y="45"/>
                  </a:lnTo>
                  <a:lnTo>
                    <a:pt x="47" y="55"/>
                  </a:lnTo>
                  <a:lnTo>
                    <a:pt x="47" y="5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03" name="Freeform 217"/>
            <p:cNvSpPr>
              <a:spLocks/>
            </p:cNvSpPr>
            <p:nvPr/>
          </p:nvSpPr>
          <p:spPr bwMode="auto">
            <a:xfrm>
              <a:off x="3699888" y="3982177"/>
              <a:ext cx="136779" cy="103106"/>
            </a:xfrm>
            <a:custGeom>
              <a:avLst/>
              <a:gdLst>
                <a:gd name="T0" fmla="*/ 87 w 87"/>
                <a:gd name="T1" fmla="*/ 19 h 66"/>
                <a:gd name="T2" fmla="*/ 84 w 87"/>
                <a:gd name="T3" fmla="*/ 20 h 66"/>
                <a:gd name="T4" fmla="*/ 74 w 87"/>
                <a:gd name="T5" fmla="*/ 22 h 66"/>
                <a:gd name="T6" fmla="*/ 68 w 87"/>
                <a:gd name="T7" fmla="*/ 26 h 66"/>
                <a:gd name="T8" fmla="*/ 68 w 87"/>
                <a:gd name="T9" fmla="*/ 26 h 66"/>
                <a:gd name="T10" fmla="*/ 60 w 87"/>
                <a:gd name="T11" fmla="*/ 32 h 66"/>
                <a:gd name="T12" fmla="*/ 53 w 87"/>
                <a:gd name="T13" fmla="*/ 38 h 66"/>
                <a:gd name="T14" fmla="*/ 51 w 87"/>
                <a:gd name="T15" fmla="*/ 40 h 66"/>
                <a:gd name="T16" fmla="*/ 49 w 87"/>
                <a:gd name="T17" fmla="*/ 42 h 66"/>
                <a:gd name="T18" fmla="*/ 42 w 87"/>
                <a:gd name="T19" fmla="*/ 47 h 66"/>
                <a:gd name="T20" fmla="*/ 36 w 87"/>
                <a:gd name="T21" fmla="*/ 51 h 66"/>
                <a:gd name="T22" fmla="*/ 24 w 87"/>
                <a:gd name="T23" fmla="*/ 55 h 66"/>
                <a:gd name="T24" fmla="*/ 11 w 87"/>
                <a:gd name="T25" fmla="*/ 59 h 66"/>
                <a:gd name="T26" fmla="*/ 9 w 87"/>
                <a:gd name="T27" fmla="*/ 60 h 66"/>
                <a:gd name="T28" fmla="*/ 3 w 87"/>
                <a:gd name="T29" fmla="*/ 66 h 66"/>
                <a:gd name="T30" fmla="*/ 0 w 87"/>
                <a:gd name="T31" fmla="*/ 53 h 66"/>
                <a:gd name="T32" fmla="*/ 9 w 87"/>
                <a:gd name="T33" fmla="*/ 40 h 66"/>
                <a:gd name="T34" fmla="*/ 16 w 87"/>
                <a:gd name="T35" fmla="*/ 30 h 66"/>
                <a:gd name="T36" fmla="*/ 40 w 87"/>
                <a:gd name="T37" fmla="*/ 12 h 66"/>
                <a:gd name="T38" fmla="*/ 66 w 87"/>
                <a:gd name="T39" fmla="*/ 0 h 66"/>
                <a:gd name="T40" fmla="*/ 85 w 87"/>
                <a:gd name="T41" fmla="*/ 12 h 66"/>
                <a:gd name="T42" fmla="*/ 87 w 87"/>
                <a:gd name="T43" fmla="*/ 19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66"/>
                <a:gd name="T68" fmla="*/ 87 w 87"/>
                <a:gd name="T69" fmla="*/ 66 h 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66">
                  <a:moveTo>
                    <a:pt x="87" y="19"/>
                  </a:moveTo>
                  <a:lnTo>
                    <a:pt x="84" y="20"/>
                  </a:lnTo>
                  <a:lnTo>
                    <a:pt x="74" y="22"/>
                  </a:lnTo>
                  <a:lnTo>
                    <a:pt x="68" y="26"/>
                  </a:lnTo>
                  <a:lnTo>
                    <a:pt x="60" y="32"/>
                  </a:lnTo>
                  <a:lnTo>
                    <a:pt x="53" y="38"/>
                  </a:lnTo>
                  <a:lnTo>
                    <a:pt x="51" y="40"/>
                  </a:lnTo>
                  <a:lnTo>
                    <a:pt x="49" y="42"/>
                  </a:lnTo>
                  <a:lnTo>
                    <a:pt x="42" y="47"/>
                  </a:lnTo>
                  <a:lnTo>
                    <a:pt x="36" y="51"/>
                  </a:lnTo>
                  <a:lnTo>
                    <a:pt x="24" y="55"/>
                  </a:lnTo>
                  <a:lnTo>
                    <a:pt x="11" y="59"/>
                  </a:lnTo>
                  <a:lnTo>
                    <a:pt x="9" y="60"/>
                  </a:lnTo>
                  <a:lnTo>
                    <a:pt x="3" y="66"/>
                  </a:lnTo>
                  <a:lnTo>
                    <a:pt x="0" y="53"/>
                  </a:lnTo>
                  <a:lnTo>
                    <a:pt x="9" y="40"/>
                  </a:lnTo>
                  <a:lnTo>
                    <a:pt x="16" y="30"/>
                  </a:lnTo>
                  <a:lnTo>
                    <a:pt x="40" y="12"/>
                  </a:lnTo>
                  <a:lnTo>
                    <a:pt x="66" y="0"/>
                  </a:lnTo>
                  <a:lnTo>
                    <a:pt x="85" y="12"/>
                  </a:lnTo>
                  <a:lnTo>
                    <a:pt x="87" y="1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04" name="Freeform 218"/>
            <p:cNvSpPr>
              <a:spLocks/>
            </p:cNvSpPr>
            <p:nvPr/>
          </p:nvSpPr>
          <p:spPr bwMode="auto">
            <a:xfrm>
              <a:off x="3812995" y="4074430"/>
              <a:ext cx="186755" cy="113959"/>
            </a:xfrm>
            <a:custGeom>
              <a:avLst/>
              <a:gdLst>
                <a:gd name="T0" fmla="*/ 117 w 117"/>
                <a:gd name="T1" fmla="*/ 2 h 72"/>
                <a:gd name="T2" fmla="*/ 117 w 117"/>
                <a:gd name="T3" fmla="*/ 2 h 72"/>
                <a:gd name="T4" fmla="*/ 93 w 117"/>
                <a:gd name="T5" fmla="*/ 33 h 72"/>
                <a:gd name="T6" fmla="*/ 92 w 117"/>
                <a:gd name="T7" fmla="*/ 34 h 72"/>
                <a:gd name="T8" fmla="*/ 91 w 117"/>
                <a:gd name="T9" fmla="*/ 35 h 72"/>
                <a:gd name="T10" fmla="*/ 91 w 117"/>
                <a:gd name="T11" fmla="*/ 36 h 72"/>
                <a:gd name="T12" fmla="*/ 91 w 117"/>
                <a:gd name="T13" fmla="*/ 38 h 72"/>
                <a:gd name="T14" fmla="*/ 89 w 117"/>
                <a:gd name="T15" fmla="*/ 42 h 72"/>
                <a:gd name="T16" fmla="*/ 85 w 117"/>
                <a:gd name="T17" fmla="*/ 52 h 72"/>
                <a:gd name="T18" fmla="*/ 80 w 117"/>
                <a:gd name="T19" fmla="*/ 72 h 72"/>
                <a:gd name="T20" fmla="*/ 66 w 117"/>
                <a:gd name="T21" fmla="*/ 68 h 72"/>
                <a:gd name="T22" fmla="*/ 66 w 117"/>
                <a:gd name="T23" fmla="*/ 68 h 72"/>
                <a:gd name="T24" fmla="*/ 49 w 117"/>
                <a:gd name="T25" fmla="*/ 64 h 72"/>
                <a:gd name="T26" fmla="*/ 21 w 117"/>
                <a:gd name="T27" fmla="*/ 68 h 72"/>
                <a:gd name="T28" fmla="*/ 9 w 117"/>
                <a:gd name="T29" fmla="*/ 63 h 72"/>
                <a:gd name="T30" fmla="*/ 9 w 117"/>
                <a:gd name="T31" fmla="*/ 47 h 72"/>
                <a:gd name="T32" fmla="*/ 9 w 117"/>
                <a:gd name="T33" fmla="*/ 40 h 72"/>
                <a:gd name="T34" fmla="*/ 9 w 117"/>
                <a:gd name="T35" fmla="*/ 39 h 72"/>
                <a:gd name="T36" fmla="*/ 15 w 117"/>
                <a:gd name="T37" fmla="*/ 36 h 72"/>
                <a:gd name="T38" fmla="*/ 17 w 117"/>
                <a:gd name="T39" fmla="*/ 35 h 72"/>
                <a:gd name="T40" fmla="*/ 17 w 117"/>
                <a:gd name="T41" fmla="*/ 35 h 72"/>
                <a:gd name="T42" fmla="*/ 19 w 117"/>
                <a:gd name="T43" fmla="*/ 29 h 72"/>
                <a:gd name="T44" fmla="*/ 6 w 117"/>
                <a:gd name="T45" fmla="*/ 26 h 72"/>
                <a:gd name="T46" fmla="*/ 0 w 117"/>
                <a:gd name="T47" fmla="*/ 22 h 72"/>
                <a:gd name="T48" fmla="*/ 2 w 117"/>
                <a:gd name="T49" fmla="*/ 14 h 72"/>
                <a:gd name="T50" fmla="*/ 8 w 117"/>
                <a:gd name="T51" fmla="*/ 9 h 72"/>
                <a:gd name="T52" fmla="*/ 15 w 117"/>
                <a:gd name="T53" fmla="*/ 8 h 72"/>
                <a:gd name="T54" fmla="*/ 15 w 117"/>
                <a:gd name="T55" fmla="*/ 8 h 72"/>
                <a:gd name="T56" fmla="*/ 17 w 117"/>
                <a:gd name="T57" fmla="*/ 5 h 72"/>
                <a:gd name="T58" fmla="*/ 21 w 117"/>
                <a:gd name="T59" fmla="*/ 5 h 72"/>
                <a:gd name="T60" fmla="*/ 29 w 117"/>
                <a:gd name="T61" fmla="*/ 5 h 72"/>
                <a:gd name="T62" fmla="*/ 74 w 117"/>
                <a:gd name="T63" fmla="*/ 4 h 72"/>
                <a:gd name="T64" fmla="*/ 80 w 117"/>
                <a:gd name="T65" fmla="*/ 8 h 72"/>
                <a:gd name="T66" fmla="*/ 92 w 117"/>
                <a:gd name="T67" fmla="*/ 1 h 72"/>
                <a:gd name="T68" fmla="*/ 93 w 117"/>
                <a:gd name="T69" fmla="*/ 1 h 72"/>
                <a:gd name="T70" fmla="*/ 96 w 117"/>
                <a:gd name="T71" fmla="*/ 0 h 72"/>
                <a:gd name="T72" fmla="*/ 96 w 117"/>
                <a:gd name="T73" fmla="*/ 0 h 72"/>
                <a:gd name="T74" fmla="*/ 96 w 117"/>
                <a:gd name="T75" fmla="*/ 0 h 72"/>
                <a:gd name="T76" fmla="*/ 98 w 117"/>
                <a:gd name="T77" fmla="*/ 4 h 72"/>
                <a:gd name="T78" fmla="*/ 101 w 117"/>
                <a:gd name="T79" fmla="*/ 2 h 72"/>
                <a:gd name="T80" fmla="*/ 105 w 117"/>
                <a:gd name="T81" fmla="*/ 1 h 72"/>
                <a:gd name="T82" fmla="*/ 106 w 117"/>
                <a:gd name="T83" fmla="*/ 1 h 72"/>
                <a:gd name="T84" fmla="*/ 113 w 117"/>
                <a:gd name="T85" fmla="*/ 2 h 72"/>
                <a:gd name="T86" fmla="*/ 115 w 117"/>
                <a:gd name="T87" fmla="*/ 2 h 72"/>
                <a:gd name="T88" fmla="*/ 117 w 117"/>
                <a:gd name="T89" fmla="*/ 2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7"/>
                <a:gd name="T136" fmla="*/ 0 h 72"/>
                <a:gd name="T137" fmla="*/ 117 w 117"/>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7" h="72">
                  <a:moveTo>
                    <a:pt x="117" y="2"/>
                  </a:moveTo>
                  <a:lnTo>
                    <a:pt x="117" y="2"/>
                  </a:lnTo>
                  <a:lnTo>
                    <a:pt x="93" y="33"/>
                  </a:lnTo>
                  <a:lnTo>
                    <a:pt x="92" y="34"/>
                  </a:lnTo>
                  <a:lnTo>
                    <a:pt x="91" y="35"/>
                  </a:lnTo>
                  <a:lnTo>
                    <a:pt x="91" y="36"/>
                  </a:lnTo>
                  <a:lnTo>
                    <a:pt x="91" y="38"/>
                  </a:lnTo>
                  <a:lnTo>
                    <a:pt x="89" y="42"/>
                  </a:lnTo>
                  <a:lnTo>
                    <a:pt x="85" y="52"/>
                  </a:lnTo>
                  <a:lnTo>
                    <a:pt x="80" y="72"/>
                  </a:lnTo>
                  <a:lnTo>
                    <a:pt x="66" y="68"/>
                  </a:lnTo>
                  <a:lnTo>
                    <a:pt x="49" y="64"/>
                  </a:lnTo>
                  <a:lnTo>
                    <a:pt x="21" y="68"/>
                  </a:lnTo>
                  <a:lnTo>
                    <a:pt x="9" y="63"/>
                  </a:lnTo>
                  <a:lnTo>
                    <a:pt x="9" y="47"/>
                  </a:lnTo>
                  <a:lnTo>
                    <a:pt x="9" y="40"/>
                  </a:lnTo>
                  <a:lnTo>
                    <a:pt x="9" y="39"/>
                  </a:lnTo>
                  <a:lnTo>
                    <a:pt x="15" y="36"/>
                  </a:lnTo>
                  <a:lnTo>
                    <a:pt x="17" y="35"/>
                  </a:lnTo>
                  <a:lnTo>
                    <a:pt x="19" y="29"/>
                  </a:lnTo>
                  <a:lnTo>
                    <a:pt x="6" y="26"/>
                  </a:lnTo>
                  <a:lnTo>
                    <a:pt x="0" y="22"/>
                  </a:lnTo>
                  <a:lnTo>
                    <a:pt x="2" y="14"/>
                  </a:lnTo>
                  <a:lnTo>
                    <a:pt x="8" y="9"/>
                  </a:lnTo>
                  <a:lnTo>
                    <a:pt x="15" y="8"/>
                  </a:lnTo>
                  <a:lnTo>
                    <a:pt x="17" y="5"/>
                  </a:lnTo>
                  <a:lnTo>
                    <a:pt x="21" y="5"/>
                  </a:lnTo>
                  <a:lnTo>
                    <a:pt x="29" y="5"/>
                  </a:lnTo>
                  <a:lnTo>
                    <a:pt x="74" y="4"/>
                  </a:lnTo>
                  <a:lnTo>
                    <a:pt x="80" y="8"/>
                  </a:lnTo>
                  <a:lnTo>
                    <a:pt x="92" y="1"/>
                  </a:lnTo>
                  <a:lnTo>
                    <a:pt x="93" y="1"/>
                  </a:lnTo>
                  <a:lnTo>
                    <a:pt x="96" y="0"/>
                  </a:lnTo>
                  <a:lnTo>
                    <a:pt x="98" y="4"/>
                  </a:lnTo>
                  <a:lnTo>
                    <a:pt x="101" y="2"/>
                  </a:lnTo>
                  <a:lnTo>
                    <a:pt x="105" y="1"/>
                  </a:lnTo>
                  <a:lnTo>
                    <a:pt x="106" y="1"/>
                  </a:lnTo>
                  <a:lnTo>
                    <a:pt x="113" y="2"/>
                  </a:lnTo>
                  <a:lnTo>
                    <a:pt x="115" y="2"/>
                  </a:lnTo>
                  <a:lnTo>
                    <a:pt x="117" y="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05" name="Freeform 219"/>
            <p:cNvSpPr>
              <a:spLocks/>
            </p:cNvSpPr>
            <p:nvPr/>
          </p:nvSpPr>
          <p:spPr bwMode="auto">
            <a:xfrm>
              <a:off x="3765648" y="3710846"/>
              <a:ext cx="99954" cy="113959"/>
            </a:xfrm>
            <a:custGeom>
              <a:avLst/>
              <a:gdLst>
                <a:gd name="T0" fmla="*/ 18 w 63"/>
                <a:gd name="T1" fmla="*/ 0 h 72"/>
                <a:gd name="T2" fmla="*/ 21 w 63"/>
                <a:gd name="T3" fmla="*/ 4 h 72"/>
                <a:gd name="T4" fmla="*/ 21 w 63"/>
                <a:gd name="T5" fmla="*/ 4 h 72"/>
                <a:gd name="T6" fmla="*/ 32 w 63"/>
                <a:gd name="T7" fmla="*/ 16 h 72"/>
                <a:gd name="T8" fmla="*/ 38 w 63"/>
                <a:gd name="T9" fmla="*/ 14 h 72"/>
                <a:gd name="T10" fmla="*/ 39 w 63"/>
                <a:gd name="T11" fmla="*/ 17 h 72"/>
                <a:gd name="T12" fmla="*/ 39 w 63"/>
                <a:gd name="T13" fmla="*/ 17 h 72"/>
                <a:gd name="T14" fmla="*/ 38 w 63"/>
                <a:gd name="T15" fmla="*/ 24 h 72"/>
                <a:gd name="T16" fmla="*/ 39 w 63"/>
                <a:gd name="T17" fmla="*/ 28 h 72"/>
                <a:gd name="T18" fmla="*/ 43 w 63"/>
                <a:gd name="T19" fmla="*/ 33 h 72"/>
                <a:gd name="T20" fmla="*/ 63 w 63"/>
                <a:gd name="T21" fmla="*/ 43 h 72"/>
                <a:gd name="T22" fmla="*/ 62 w 63"/>
                <a:gd name="T23" fmla="*/ 48 h 72"/>
                <a:gd name="T24" fmla="*/ 59 w 63"/>
                <a:gd name="T25" fmla="*/ 56 h 72"/>
                <a:gd name="T26" fmla="*/ 58 w 63"/>
                <a:gd name="T27" fmla="*/ 63 h 72"/>
                <a:gd name="T28" fmla="*/ 41 w 63"/>
                <a:gd name="T29" fmla="*/ 69 h 72"/>
                <a:gd name="T30" fmla="*/ 22 w 63"/>
                <a:gd name="T31" fmla="*/ 72 h 72"/>
                <a:gd name="T32" fmla="*/ 25 w 63"/>
                <a:gd name="T33" fmla="*/ 64 h 72"/>
                <a:gd name="T34" fmla="*/ 9 w 63"/>
                <a:gd name="T35" fmla="*/ 52 h 72"/>
                <a:gd name="T36" fmla="*/ 4 w 63"/>
                <a:gd name="T37" fmla="*/ 48 h 72"/>
                <a:gd name="T38" fmla="*/ 1 w 63"/>
                <a:gd name="T39" fmla="*/ 43 h 72"/>
                <a:gd name="T40" fmla="*/ 0 w 63"/>
                <a:gd name="T41" fmla="*/ 37 h 72"/>
                <a:gd name="T42" fmla="*/ 0 w 63"/>
                <a:gd name="T43" fmla="*/ 37 h 72"/>
                <a:gd name="T44" fmla="*/ 1 w 63"/>
                <a:gd name="T45" fmla="*/ 39 h 72"/>
                <a:gd name="T46" fmla="*/ 5 w 63"/>
                <a:gd name="T47" fmla="*/ 42 h 72"/>
                <a:gd name="T48" fmla="*/ 13 w 63"/>
                <a:gd name="T49" fmla="*/ 35 h 72"/>
                <a:gd name="T50" fmla="*/ 16 w 63"/>
                <a:gd name="T51" fmla="*/ 33 h 72"/>
                <a:gd name="T52" fmla="*/ 16 w 63"/>
                <a:gd name="T53" fmla="*/ 33 h 72"/>
                <a:gd name="T54" fmla="*/ 11 w 63"/>
                <a:gd name="T55" fmla="*/ 22 h 72"/>
                <a:gd name="T56" fmla="*/ 17 w 63"/>
                <a:gd name="T57" fmla="*/ 18 h 72"/>
                <a:gd name="T58" fmla="*/ 17 w 63"/>
                <a:gd name="T59" fmla="*/ 17 h 72"/>
                <a:gd name="T60" fmla="*/ 25 w 63"/>
                <a:gd name="T61" fmla="*/ 26 h 72"/>
                <a:gd name="T62" fmla="*/ 30 w 63"/>
                <a:gd name="T63" fmla="*/ 21 h 72"/>
                <a:gd name="T64" fmla="*/ 21 w 63"/>
                <a:gd name="T65" fmla="*/ 11 h 72"/>
                <a:gd name="T66" fmla="*/ 20 w 63"/>
                <a:gd name="T67" fmla="*/ 11 h 72"/>
                <a:gd name="T68" fmla="*/ 15 w 63"/>
                <a:gd name="T69" fmla="*/ 12 h 72"/>
                <a:gd name="T70" fmla="*/ 9 w 63"/>
                <a:gd name="T71" fmla="*/ 7 h 72"/>
                <a:gd name="T72" fmla="*/ 17 w 63"/>
                <a:gd name="T73" fmla="*/ 0 h 72"/>
                <a:gd name="T74" fmla="*/ 18 w 63"/>
                <a:gd name="T75" fmla="*/ 0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72"/>
                <a:gd name="T116" fmla="*/ 63 w 63"/>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72">
                  <a:moveTo>
                    <a:pt x="18" y="0"/>
                  </a:moveTo>
                  <a:lnTo>
                    <a:pt x="21" y="4"/>
                  </a:lnTo>
                  <a:lnTo>
                    <a:pt x="32" y="16"/>
                  </a:lnTo>
                  <a:lnTo>
                    <a:pt x="38" y="14"/>
                  </a:lnTo>
                  <a:lnTo>
                    <a:pt x="39" y="17"/>
                  </a:lnTo>
                  <a:lnTo>
                    <a:pt x="38" y="24"/>
                  </a:lnTo>
                  <a:lnTo>
                    <a:pt x="39" y="28"/>
                  </a:lnTo>
                  <a:lnTo>
                    <a:pt x="43" y="33"/>
                  </a:lnTo>
                  <a:lnTo>
                    <a:pt x="63" y="43"/>
                  </a:lnTo>
                  <a:lnTo>
                    <a:pt x="62" y="48"/>
                  </a:lnTo>
                  <a:lnTo>
                    <a:pt x="59" y="56"/>
                  </a:lnTo>
                  <a:lnTo>
                    <a:pt x="58" y="63"/>
                  </a:lnTo>
                  <a:lnTo>
                    <a:pt x="41" y="69"/>
                  </a:lnTo>
                  <a:lnTo>
                    <a:pt x="22" y="72"/>
                  </a:lnTo>
                  <a:lnTo>
                    <a:pt x="25" y="64"/>
                  </a:lnTo>
                  <a:lnTo>
                    <a:pt x="9" y="52"/>
                  </a:lnTo>
                  <a:lnTo>
                    <a:pt x="4" y="48"/>
                  </a:lnTo>
                  <a:lnTo>
                    <a:pt x="1" y="43"/>
                  </a:lnTo>
                  <a:lnTo>
                    <a:pt x="0" y="37"/>
                  </a:lnTo>
                  <a:lnTo>
                    <a:pt x="1" y="39"/>
                  </a:lnTo>
                  <a:lnTo>
                    <a:pt x="5" y="42"/>
                  </a:lnTo>
                  <a:lnTo>
                    <a:pt x="13" y="35"/>
                  </a:lnTo>
                  <a:lnTo>
                    <a:pt x="16" y="33"/>
                  </a:lnTo>
                  <a:lnTo>
                    <a:pt x="11" y="22"/>
                  </a:lnTo>
                  <a:lnTo>
                    <a:pt x="17" y="18"/>
                  </a:lnTo>
                  <a:lnTo>
                    <a:pt x="17" y="17"/>
                  </a:lnTo>
                  <a:lnTo>
                    <a:pt x="25" y="26"/>
                  </a:lnTo>
                  <a:lnTo>
                    <a:pt x="30" y="21"/>
                  </a:lnTo>
                  <a:lnTo>
                    <a:pt x="21" y="11"/>
                  </a:lnTo>
                  <a:lnTo>
                    <a:pt x="20" y="11"/>
                  </a:lnTo>
                  <a:lnTo>
                    <a:pt x="15" y="12"/>
                  </a:lnTo>
                  <a:lnTo>
                    <a:pt x="9" y="7"/>
                  </a:lnTo>
                  <a:lnTo>
                    <a:pt x="17" y="0"/>
                  </a:lnTo>
                  <a:lnTo>
                    <a:pt x="18"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06" name="Freeform 220"/>
            <p:cNvSpPr>
              <a:spLocks/>
            </p:cNvSpPr>
            <p:nvPr/>
          </p:nvSpPr>
          <p:spPr bwMode="auto">
            <a:xfrm>
              <a:off x="3757756" y="3838373"/>
              <a:ext cx="170975" cy="162798"/>
            </a:xfrm>
            <a:custGeom>
              <a:avLst/>
              <a:gdLst>
                <a:gd name="T0" fmla="*/ 94 w 107"/>
                <a:gd name="T1" fmla="*/ 4 h 102"/>
                <a:gd name="T2" fmla="*/ 94 w 107"/>
                <a:gd name="T3" fmla="*/ 5 h 102"/>
                <a:gd name="T4" fmla="*/ 97 w 107"/>
                <a:gd name="T5" fmla="*/ 9 h 102"/>
                <a:gd name="T6" fmla="*/ 107 w 107"/>
                <a:gd name="T7" fmla="*/ 12 h 102"/>
                <a:gd name="T8" fmla="*/ 99 w 107"/>
                <a:gd name="T9" fmla="*/ 17 h 102"/>
                <a:gd name="T10" fmla="*/ 95 w 107"/>
                <a:gd name="T11" fmla="*/ 21 h 102"/>
                <a:gd name="T12" fmla="*/ 94 w 107"/>
                <a:gd name="T13" fmla="*/ 30 h 102"/>
                <a:gd name="T14" fmla="*/ 94 w 107"/>
                <a:gd name="T15" fmla="*/ 34 h 102"/>
                <a:gd name="T16" fmla="*/ 88 w 107"/>
                <a:gd name="T17" fmla="*/ 39 h 102"/>
                <a:gd name="T18" fmla="*/ 84 w 107"/>
                <a:gd name="T19" fmla="*/ 42 h 102"/>
                <a:gd name="T20" fmla="*/ 76 w 107"/>
                <a:gd name="T21" fmla="*/ 47 h 102"/>
                <a:gd name="T22" fmla="*/ 68 w 107"/>
                <a:gd name="T23" fmla="*/ 54 h 102"/>
                <a:gd name="T24" fmla="*/ 61 w 107"/>
                <a:gd name="T25" fmla="*/ 59 h 102"/>
                <a:gd name="T26" fmla="*/ 52 w 107"/>
                <a:gd name="T27" fmla="*/ 65 h 102"/>
                <a:gd name="T28" fmla="*/ 47 w 107"/>
                <a:gd name="T29" fmla="*/ 69 h 102"/>
                <a:gd name="T30" fmla="*/ 39 w 107"/>
                <a:gd name="T31" fmla="*/ 69 h 102"/>
                <a:gd name="T32" fmla="*/ 31 w 107"/>
                <a:gd name="T33" fmla="*/ 76 h 102"/>
                <a:gd name="T34" fmla="*/ 25 w 107"/>
                <a:gd name="T35" fmla="*/ 80 h 102"/>
                <a:gd name="T36" fmla="*/ 23 w 107"/>
                <a:gd name="T37" fmla="*/ 82 h 102"/>
                <a:gd name="T38" fmla="*/ 22 w 107"/>
                <a:gd name="T39" fmla="*/ 84 h 102"/>
                <a:gd name="T40" fmla="*/ 27 w 107"/>
                <a:gd name="T41" fmla="*/ 84 h 102"/>
                <a:gd name="T42" fmla="*/ 26 w 107"/>
                <a:gd name="T43" fmla="*/ 84 h 102"/>
                <a:gd name="T44" fmla="*/ 29 w 107"/>
                <a:gd name="T45" fmla="*/ 90 h 102"/>
                <a:gd name="T46" fmla="*/ 3 w 107"/>
                <a:gd name="T47" fmla="*/ 102 h 102"/>
                <a:gd name="T48" fmla="*/ 1 w 107"/>
                <a:gd name="T49" fmla="*/ 98 h 102"/>
                <a:gd name="T50" fmla="*/ 0 w 107"/>
                <a:gd name="T51" fmla="*/ 92 h 102"/>
                <a:gd name="T52" fmla="*/ 3 w 107"/>
                <a:gd name="T53" fmla="*/ 89 h 102"/>
                <a:gd name="T54" fmla="*/ 4 w 107"/>
                <a:gd name="T55" fmla="*/ 94 h 102"/>
                <a:gd name="T56" fmla="*/ 25 w 107"/>
                <a:gd name="T57" fmla="*/ 60 h 102"/>
                <a:gd name="T58" fmla="*/ 38 w 107"/>
                <a:gd name="T59" fmla="*/ 52 h 102"/>
                <a:gd name="T60" fmla="*/ 46 w 107"/>
                <a:gd name="T61" fmla="*/ 40 h 102"/>
                <a:gd name="T62" fmla="*/ 46 w 107"/>
                <a:gd name="T63" fmla="*/ 29 h 102"/>
                <a:gd name="T64" fmla="*/ 51 w 107"/>
                <a:gd name="T65" fmla="*/ 23 h 102"/>
                <a:gd name="T66" fmla="*/ 52 w 107"/>
                <a:gd name="T67" fmla="*/ 22 h 102"/>
                <a:gd name="T68" fmla="*/ 54 w 107"/>
                <a:gd name="T69" fmla="*/ 13 h 102"/>
                <a:gd name="T70" fmla="*/ 55 w 107"/>
                <a:gd name="T71" fmla="*/ 13 h 102"/>
                <a:gd name="T72" fmla="*/ 60 w 107"/>
                <a:gd name="T73" fmla="*/ 12 h 102"/>
                <a:gd name="T74" fmla="*/ 69 w 107"/>
                <a:gd name="T75" fmla="*/ 6 h 102"/>
                <a:gd name="T76" fmla="*/ 76 w 107"/>
                <a:gd name="T77" fmla="*/ 3 h 102"/>
                <a:gd name="T78" fmla="*/ 82 w 107"/>
                <a:gd name="T79" fmla="*/ 0 h 102"/>
                <a:gd name="T80" fmla="*/ 94 w 107"/>
                <a:gd name="T81" fmla="*/ 4 h 1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7"/>
                <a:gd name="T124" fmla="*/ 0 h 102"/>
                <a:gd name="T125" fmla="*/ 107 w 107"/>
                <a:gd name="T126" fmla="*/ 102 h 1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7" h="102">
                  <a:moveTo>
                    <a:pt x="94" y="4"/>
                  </a:moveTo>
                  <a:lnTo>
                    <a:pt x="94" y="5"/>
                  </a:lnTo>
                  <a:lnTo>
                    <a:pt x="97" y="9"/>
                  </a:lnTo>
                  <a:lnTo>
                    <a:pt x="107" y="12"/>
                  </a:lnTo>
                  <a:lnTo>
                    <a:pt x="99" y="17"/>
                  </a:lnTo>
                  <a:lnTo>
                    <a:pt x="95" y="21"/>
                  </a:lnTo>
                  <a:lnTo>
                    <a:pt x="94" y="30"/>
                  </a:lnTo>
                  <a:lnTo>
                    <a:pt x="94" y="34"/>
                  </a:lnTo>
                  <a:lnTo>
                    <a:pt x="88" y="39"/>
                  </a:lnTo>
                  <a:lnTo>
                    <a:pt x="84" y="42"/>
                  </a:lnTo>
                  <a:lnTo>
                    <a:pt x="76" y="47"/>
                  </a:lnTo>
                  <a:lnTo>
                    <a:pt x="68" y="54"/>
                  </a:lnTo>
                  <a:lnTo>
                    <a:pt x="61" y="59"/>
                  </a:lnTo>
                  <a:lnTo>
                    <a:pt x="52" y="65"/>
                  </a:lnTo>
                  <a:lnTo>
                    <a:pt x="47" y="69"/>
                  </a:lnTo>
                  <a:lnTo>
                    <a:pt x="39" y="69"/>
                  </a:lnTo>
                  <a:lnTo>
                    <a:pt x="31" y="76"/>
                  </a:lnTo>
                  <a:lnTo>
                    <a:pt x="25" y="80"/>
                  </a:lnTo>
                  <a:lnTo>
                    <a:pt x="23" y="82"/>
                  </a:lnTo>
                  <a:lnTo>
                    <a:pt x="22" y="84"/>
                  </a:lnTo>
                  <a:lnTo>
                    <a:pt x="27" y="84"/>
                  </a:lnTo>
                  <a:lnTo>
                    <a:pt x="26" y="84"/>
                  </a:lnTo>
                  <a:lnTo>
                    <a:pt x="29" y="90"/>
                  </a:lnTo>
                  <a:lnTo>
                    <a:pt x="3" y="102"/>
                  </a:lnTo>
                  <a:lnTo>
                    <a:pt x="1" y="98"/>
                  </a:lnTo>
                  <a:lnTo>
                    <a:pt x="0" y="92"/>
                  </a:lnTo>
                  <a:lnTo>
                    <a:pt x="3" y="89"/>
                  </a:lnTo>
                  <a:lnTo>
                    <a:pt x="4" y="94"/>
                  </a:lnTo>
                  <a:lnTo>
                    <a:pt x="25" y="60"/>
                  </a:lnTo>
                  <a:lnTo>
                    <a:pt x="38" y="52"/>
                  </a:lnTo>
                  <a:lnTo>
                    <a:pt x="46" y="40"/>
                  </a:lnTo>
                  <a:lnTo>
                    <a:pt x="46" y="29"/>
                  </a:lnTo>
                  <a:lnTo>
                    <a:pt x="51" y="23"/>
                  </a:lnTo>
                  <a:lnTo>
                    <a:pt x="52" y="22"/>
                  </a:lnTo>
                  <a:lnTo>
                    <a:pt x="54" y="13"/>
                  </a:lnTo>
                  <a:lnTo>
                    <a:pt x="55" y="13"/>
                  </a:lnTo>
                  <a:lnTo>
                    <a:pt x="60" y="12"/>
                  </a:lnTo>
                  <a:lnTo>
                    <a:pt x="69" y="6"/>
                  </a:lnTo>
                  <a:lnTo>
                    <a:pt x="76" y="3"/>
                  </a:lnTo>
                  <a:lnTo>
                    <a:pt x="82" y="0"/>
                  </a:lnTo>
                  <a:lnTo>
                    <a:pt x="94" y="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07" name="Freeform 221"/>
            <p:cNvSpPr>
              <a:spLocks noEditPoints="1"/>
            </p:cNvSpPr>
            <p:nvPr/>
          </p:nvSpPr>
          <p:spPr bwMode="auto">
            <a:xfrm>
              <a:off x="4141790" y="3162758"/>
              <a:ext cx="126258" cy="113959"/>
            </a:xfrm>
            <a:custGeom>
              <a:avLst/>
              <a:gdLst>
                <a:gd name="T0" fmla="*/ 0 w 80"/>
                <a:gd name="T1" fmla="*/ 36 h 72"/>
                <a:gd name="T2" fmla="*/ 4 w 80"/>
                <a:gd name="T3" fmla="*/ 25 h 72"/>
                <a:gd name="T4" fmla="*/ 11 w 80"/>
                <a:gd name="T5" fmla="*/ 21 h 72"/>
                <a:gd name="T6" fmla="*/ 16 w 80"/>
                <a:gd name="T7" fmla="*/ 16 h 72"/>
                <a:gd name="T8" fmla="*/ 13 w 80"/>
                <a:gd name="T9" fmla="*/ 24 h 72"/>
                <a:gd name="T10" fmla="*/ 7 w 80"/>
                <a:gd name="T11" fmla="*/ 33 h 72"/>
                <a:gd name="T12" fmla="*/ 76 w 80"/>
                <a:gd name="T13" fmla="*/ 31 h 72"/>
                <a:gd name="T14" fmla="*/ 58 w 80"/>
                <a:gd name="T15" fmla="*/ 70 h 72"/>
                <a:gd name="T16" fmla="*/ 46 w 80"/>
                <a:gd name="T17" fmla="*/ 71 h 72"/>
                <a:gd name="T18" fmla="*/ 38 w 80"/>
                <a:gd name="T19" fmla="*/ 57 h 72"/>
                <a:gd name="T20" fmla="*/ 35 w 80"/>
                <a:gd name="T21" fmla="*/ 52 h 72"/>
                <a:gd name="T22" fmla="*/ 26 w 80"/>
                <a:gd name="T23" fmla="*/ 44 h 72"/>
                <a:gd name="T24" fmla="*/ 15 w 80"/>
                <a:gd name="T25" fmla="*/ 48 h 72"/>
                <a:gd name="T26" fmla="*/ 17 w 80"/>
                <a:gd name="T27" fmla="*/ 58 h 72"/>
                <a:gd name="T28" fmla="*/ 11 w 80"/>
                <a:gd name="T29" fmla="*/ 58 h 72"/>
                <a:gd name="T30" fmla="*/ 9 w 80"/>
                <a:gd name="T31" fmla="*/ 54 h 72"/>
                <a:gd name="T32" fmla="*/ 7 w 80"/>
                <a:gd name="T33" fmla="*/ 48 h 72"/>
                <a:gd name="T34" fmla="*/ 12 w 80"/>
                <a:gd name="T35" fmla="*/ 29 h 72"/>
                <a:gd name="T36" fmla="*/ 20 w 80"/>
                <a:gd name="T37" fmla="*/ 20 h 72"/>
                <a:gd name="T38" fmla="*/ 32 w 80"/>
                <a:gd name="T39" fmla="*/ 25 h 72"/>
                <a:gd name="T40" fmla="*/ 33 w 80"/>
                <a:gd name="T41" fmla="*/ 31 h 72"/>
                <a:gd name="T42" fmla="*/ 35 w 80"/>
                <a:gd name="T43" fmla="*/ 37 h 72"/>
                <a:gd name="T44" fmla="*/ 38 w 80"/>
                <a:gd name="T45" fmla="*/ 40 h 72"/>
                <a:gd name="T46" fmla="*/ 46 w 80"/>
                <a:gd name="T47" fmla="*/ 42 h 72"/>
                <a:gd name="T48" fmla="*/ 58 w 80"/>
                <a:gd name="T49" fmla="*/ 50 h 72"/>
                <a:gd name="T50" fmla="*/ 58 w 80"/>
                <a:gd name="T51" fmla="*/ 50 h 72"/>
                <a:gd name="T52" fmla="*/ 52 w 80"/>
                <a:gd name="T53" fmla="*/ 40 h 72"/>
                <a:gd name="T54" fmla="*/ 45 w 80"/>
                <a:gd name="T55" fmla="*/ 36 h 72"/>
                <a:gd name="T56" fmla="*/ 41 w 80"/>
                <a:gd name="T57" fmla="*/ 34 h 72"/>
                <a:gd name="T58" fmla="*/ 42 w 80"/>
                <a:gd name="T59" fmla="*/ 27 h 72"/>
                <a:gd name="T60" fmla="*/ 35 w 80"/>
                <a:gd name="T61" fmla="*/ 19 h 72"/>
                <a:gd name="T62" fmla="*/ 34 w 80"/>
                <a:gd name="T63" fmla="*/ 3 h 72"/>
                <a:gd name="T64" fmla="*/ 41 w 80"/>
                <a:gd name="T65" fmla="*/ 2 h 72"/>
                <a:gd name="T66" fmla="*/ 58 w 80"/>
                <a:gd name="T67" fmla="*/ 19 h 72"/>
                <a:gd name="T68" fmla="*/ 68 w 80"/>
                <a:gd name="T69" fmla="*/ 25 h 72"/>
                <a:gd name="T70" fmla="*/ 76 w 80"/>
                <a:gd name="T71" fmla="*/ 31 h 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72"/>
                <a:gd name="T110" fmla="*/ 80 w 80"/>
                <a:gd name="T111" fmla="*/ 72 h 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72">
                  <a:moveTo>
                    <a:pt x="4" y="36"/>
                  </a:moveTo>
                  <a:lnTo>
                    <a:pt x="0" y="36"/>
                  </a:lnTo>
                  <a:lnTo>
                    <a:pt x="1" y="32"/>
                  </a:lnTo>
                  <a:lnTo>
                    <a:pt x="4" y="25"/>
                  </a:lnTo>
                  <a:lnTo>
                    <a:pt x="11" y="24"/>
                  </a:lnTo>
                  <a:lnTo>
                    <a:pt x="11" y="21"/>
                  </a:lnTo>
                  <a:lnTo>
                    <a:pt x="13" y="17"/>
                  </a:lnTo>
                  <a:lnTo>
                    <a:pt x="16" y="16"/>
                  </a:lnTo>
                  <a:lnTo>
                    <a:pt x="16" y="19"/>
                  </a:lnTo>
                  <a:lnTo>
                    <a:pt x="13" y="24"/>
                  </a:lnTo>
                  <a:lnTo>
                    <a:pt x="11" y="28"/>
                  </a:lnTo>
                  <a:lnTo>
                    <a:pt x="7" y="33"/>
                  </a:lnTo>
                  <a:lnTo>
                    <a:pt x="4" y="36"/>
                  </a:lnTo>
                  <a:close/>
                  <a:moveTo>
                    <a:pt x="76" y="31"/>
                  </a:moveTo>
                  <a:lnTo>
                    <a:pt x="80" y="67"/>
                  </a:lnTo>
                  <a:lnTo>
                    <a:pt x="58" y="70"/>
                  </a:lnTo>
                  <a:lnTo>
                    <a:pt x="52" y="71"/>
                  </a:lnTo>
                  <a:lnTo>
                    <a:pt x="46" y="71"/>
                  </a:lnTo>
                  <a:lnTo>
                    <a:pt x="43" y="72"/>
                  </a:lnTo>
                  <a:lnTo>
                    <a:pt x="38" y="57"/>
                  </a:lnTo>
                  <a:lnTo>
                    <a:pt x="43" y="52"/>
                  </a:lnTo>
                  <a:lnTo>
                    <a:pt x="35" y="52"/>
                  </a:lnTo>
                  <a:lnTo>
                    <a:pt x="32" y="49"/>
                  </a:lnTo>
                  <a:lnTo>
                    <a:pt x="26" y="44"/>
                  </a:lnTo>
                  <a:lnTo>
                    <a:pt x="24" y="44"/>
                  </a:lnTo>
                  <a:lnTo>
                    <a:pt x="15" y="48"/>
                  </a:lnTo>
                  <a:lnTo>
                    <a:pt x="20" y="50"/>
                  </a:lnTo>
                  <a:lnTo>
                    <a:pt x="17" y="58"/>
                  </a:lnTo>
                  <a:lnTo>
                    <a:pt x="11" y="62"/>
                  </a:lnTo>
                  <a:lnTo>
                    <a:pt x="11" y="58"/>
                  </a:lnTo>
                  <a:lnTo>
                    <a:pt x="11" y="57"/>
                  </a:lnTo>
                  <a:lnTo>
                    <a:pt x="9" y="54"/>
                  </a:lnTo>
                  <a:lnTo>
                    <a:pt x="9" y="53"/>
                  </a:lnTo>
                  <a:lnTo>
                    <a:pt x="7" y="48"/>
                  </a:lnTo>
                  <a:lnTo>
                    <a:pt x="7" y="40"/>
                  </a:lnTo>
                  <a:lnTo>
                    <a:pt x="12" y="29"/>
                  </a:lnTo>
                  <a:lnTo>
                    <a:pt x="18" y="21"/>
                  </a:lnTo>
                  <a:lnTo>
                    <a:pt x="20" y="20"/>
                  </a:lnTo>
                  <a:lnTo>
                    <a:pt x="24" y="16"/>
                  </a:lnTo>
                  <a:lnTo>
                    <a:pt x="32" y="25"/>
                  </a:lnTo>
                  <a:lnTo>
                    <a:pt x="33" y="27"/>
                  </a:lnTo>
                  <a:lnTo>
                    <a:pt x="33" y="31"/>
                  </a:lnTo>
                  <a:lnTo>
                    <a:pt x="35" y="36"/>
                  </a:lnTo>
                  <a:lnTo>
                    <a:pt x="35" y="37"/>
                  </a:lnTo>
                  <a:lnTo>
                    <a:pt x="37" y="37"/>
                  </a:lnTo>
                  <a:lnTo>
                    <a:pt x="38" y="40"/>
                  </a:lnTo>
                  <a:lnTo>
                    <a:pt x="45" y="41"/>
                  </a:lnTo>
                  <a:lnTo>
                    <a:pt x="46" y="42"/>
                  </a:lnTo>
                  <a:lnTo>
                    <a:pt x="50" y="52"/>
                  </a:lnTo>
                  <a:lnTo>
                    <a:pt x="58" y="50"/>
                  </a:lnTo>
                  <a:lnTo>
                    <a:pt x="52" y="45"/>
                  </a:lnTo>
                  <a:lnTo>
                    <a:pt x="52" y="40"/>
                  </a:lnTo>
                  <a:lnTo>
                    <a:pt x="47" y="37"/>
                  </a:lnTo>
                  <a:lnTo>
                    <a:pt x="45" y="36"/>
                  </a:lnTo>
                  <a:lnTo>
                    <a:pt x="41" y="34"/>
                  </a:lnTo>
                  <a:lnTo>
                    <a:pt x="41" y="33"/>
                  </a:lnTo>
                  <a:lnTo>
                    <a:pt x="42" y="27"/>
                  </a:lnTo>
                  <a:lnTo>
                    <a:pt x="42" y="25"/>
                  </a:lnTo>
                  <a:lnTo>
                    <a:pt x="35" y="19"/>
                  </a:lnTo>
                  <a:lnTo>
                    <a:pt x="29" y="10"/>
                  </a:lnTo>
                  <a:lnTo>
                    <a:pt x="34" y="3"/>
                  </a:lnTo>
                  <a:lnTo>
                    <a:pt x="35" y="0"/>
                  </a:lnTo>
                  <a:lnTo>
                    <a:pt x="41" y="2"/>
                  </a:lnTo>
                  <a:lnTo>
                    <a:pt x="46" y="16"/>
                  </a:lnTo>
                  <a:lnTo>
                    <a:pt x="58" y="19"/>
                  </a:lnTo>
                  <a:lnTo>
                    <a:pt x="63" y="20"/>
                  </a:lnTo>
                  <a:lnTo>
                    <a:pt x="68" y="25"/>
                  </a:lnTo>
                  <a:lnTo>
                    <a:pt x="67" y="29"/>
                  </a:lnTo>
                  <a:lnTo>
                    <a:pt x="76" y="3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08" name="Freeform 222"/>
            <p:cNvSpPr>
              <a:spLocks/>
            </p:cNvSpPr>
            <p:nvPr/>
          </p:nvSpPr>
          <p:spPr bwMode="auto">
            <a:xfrm>
              <a:off x="4131269" y="2419312"/>
              <a:ext cx="18413" cy="18994"/>
            </a:xfrm>
            <a:custGeom>
              <a:avLst/>
              <a:gdLst>
                <a:gd name="T0" fmla="*/ 11 w 11"/>
                <a:gd name="T1" fmla="*/ 9 h 12"/>
                <a:gd name="T2" fmla="*/ 0 w 11"/>
                <a:gd name="T3" fmla="*/ 12 h 12"/>
                <a:gd name="T4" fmla="*/ 1 w 11"/>
                <a:gd name="T5" fmla="*/ 8 h 12"/>
                <a:gd name="T6" fmla="*/ 6 w 11"/>
                <a:gd name="T7" fmla="*/ 0 h 12"/>
                <a:gd name="T8" fmla="*/ 10 w 11"/>
                <a:gd name="T9" fmla="*/ 5 h 12"/>
                <a:gd name="T10" fmla="*/ 11 w 11"/>
                <a:gd name="T11" fmla="*/ 9 h 12"/>
                <a:gd name="T12" fmla="*/ 0 60000 65536"/>
                <a:gd name="T13" fmla="*/ 0 60000 65536"/>
                <a:gd name="T14" fmla="*/ 0 60000 65536"/>
                <a:gd name="T15" fmla="*/ 0 60000 65536"/>
                <a:gd name="T16" fmla="*/ 0 60000 65536"/>
                <a:gd name="T17" fmla="*/ 0 60000 65536"/>
                <a:gd name="T18" fmla="*/ 0 w 11"/>
                <a:gd name="T19" fmla="*/ 0 h 12"/>
                <a:gd name="T20" fmla="*/ 11 w 1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1" h="12">
                  <a:moveTo>
                    <a:pt x="11" y="9"/>
                  </a:moveTo>
                  <a:lnTo>
                    <a:pt x="0" y="12"/>
                  </a:lnTo>
                  <a:lnTo>
                    <a:pt x="1" y="8"/>
                  </a:lnTo>
                  <a:lnTo>
                    <a:pt x="6" y="0"/>
                  </a:lnTo>
                  <a:lnTo>
                    <a:pt x="10" y="5"/>
                  </a:lnTo>
                  <a:lnTo>
                    <a:pt x="11" y="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09" name="Freeform 223"/>
            <p:cNvSpPr>
              <a:spLocks noEditPoints="1"/>
            </p:cNvSpPr>
            <p:nvPr/>
          </p:nvSpPr>
          <p:spPr bwMode="auto">
            <a:xfrm>
              <a:off x="4573171" y="2245660"/>
              <a:ext cx="181496" cy="149233"/>
            </a:xfrm>
            <a:custGeom>
              <a:avLst/>
              <a:gdLst>
                <a:gd name="T0" fmla="*/ 88 w 115"/>
                <a:gd name="T1" fmla="*/ 82 h 94"/>
                <a:gd name="T2" fmla="*/ 75 w 115"/>
                <a:gd name="T3" fmla="*/ 90 h 94"/>
                <a:gd name="T4" fmla="*/ 64 w 115"/>
                <a:gd name="T5" fmla="*/ 85 h 94"/>
                <a:gd name="T6" fmla="*/ 43 w 115"/>
                <a:gd name="T7" fmla="*/ 94 h 94"/>
                <a:gd name="T8" fmla="*/ 50 w 115"/>
                <a:gd name="T9" fmla="*/ 82 h 94"/>
                <a:gd name="T10" fmla="*/ 52 w 115"/>
                <a:gd name="T11" fmla="*/ 78 h 94"/>
                <a:gd name="T12" fmla="*/ 54 w 115"/>
                <a:gd name="T13" fmla="*/ 71 h 94"/>
                <a:gd name="T14" fmla="*/ 76 w 115"/>
                <a:gd name="T15" fmla="*/ 77 h 94"/>
                <a:gd name="T16" fmla="*/ 90 w 115"/>
                <a:gd name="T17" fmla="*/ 78 h 94"/>
                <a:gd name="T18" fmla="*/ 71 w 115"/>
                <a:gd name="T19" fmla="*/ 67 h 94"/>
                <a:gd name="T20" fmla="*/ 85 w 115"/>
                <a:gd name="T21" fmla="*/ 61 h 94"/>
                <a:gd name="T22" fmla="*/ 88 w 115"/>
                <a:gd name="T23" fmla="*/ 72 h 94"/>
                <a:gd name="T24" fmla="*/ 93 w 115"/>
                <a:gd name="T25" fmla="*/ 17 h 94"/>
                <a:gd name="T26" fmla="*/ 105 w 115"/>
                <a:gd name="T27" fmla="*/ 38 h 94"/>
                <a:gd name="T28" fmla="*/ 115 w 115"/>
                <a:gd name="T29" fmla="*/ 47 h 94"/>
                <a:gd name="T30" fmla="*/ 102 w 115"/>
                <a:gd name="T31" fmla="*/ 55 h 94"/>
                <a:gd name="T32" fmla="*/ 96 w 115"/>
                <a:gd name="T33" fmla="*/ 61 h 94"/>
                <a:gd name="T34" fmla="*/ 85 w 115"/>
                <a:gd name="T35" fmla="*/ 57 h 94"/>
                <a:gd name="T36" fmla="*/ 68 w 115"/>
                <a:gd name="T37" fmla="*/ 43 h 94"/>
                <a:gd name="T38" fmla="*/ 67 w 115"/>
                <a:gd name="T39" fmla="*/ 31 h 94"/>
                <a:gd name="T40" fmla="*/ 62 w 115"/>
                <a:gd name="T41" fmla="*/ 35 h 94"/>
                <a:gd name="T42" fmla="*/ 62 w 115"/>
                <a:gd name="T43" fmla="*/ 47 h 94"/>
                <a:gd name="T44" fmla="*/ 49 w 115"/>
                <a:gd name="T45" fmla="*/ 61 h 94"/>
                <a:gd name="T46" fmla="*/ 34 w 115"/>
                <a:gd name="T47" fmla="*/ 74 h 94"/>
                <a:gd name="T48" fmla="*/ 17 w 115"/>
                <a:gd name="T49" fmla="*/ 85 h 94"/>
                <a:gd name="T50" fmla="*/ 3 w 115"/>
                <a:gd name="T51" fmla="*/ 80 h 94"/>
                <a:gd name="T52" fmla="*/ 14 w 115"/>
                <a:gd name="T53" fmla="*/ 64 h 94"/>
                <a:gd name="T54" fmla="*/ 30 w 115"/>
                <a:gd name="T55" fmla="*/ 64 h 94"/>
                <a:gd name="T56" fmla="*/ 30 w 115"/>
                <a:gd name="T57" fmla="*/ 57 h 94"/>
                <a:gd name="T58" fmla="*/ 22 w 115"/>
                <a:gd name="T59" fmla="*/ 55 h 94"/>
                <a:gd name="T60" fmla="*/ 8 w 115"/>
                <a:gd name="T61" fmla="*/ 52 h 94"/>
                <a:gd name="T62" fmla="*/ 8 w 115"/>
                <a:gd name="T63" fmla="*/ 38 h 94"/>
                <a:gd name="T64" fmla="*/ 21 w 115"/>
                <a:gd name="T65" fmla="*/ 36 h 94"/>
                <a:gd name="T66" fmla="*/ 34 w 115"/>
                <a:gd name="T67" fmla="*/ 35 h 94"/>
                <a:gd name="T68" fmla="*/ 39 w 115"/>
                <a:gd name="T69" fmla="*/ 30 h 94"/>
                <a:gd name="T70" fmla="*/ 21 w 115"/>
                <a:gd name="T71" fmla="*/ 31 h 94"/>
                <a:gd name="T72" fmla="*/ 13 w 115"/>
                <a:gd name="T73" fmla="*/ 27 h 94"/>
                <a:gd name="T74" fmla="*/ 25 w 115"/>
                <a:gd name="T75" fmla="*/ 22 h 94"/>
                <a:gd name="T76" fmla="*/ 45 w 115"/>
                <a:gd name="T77" fmla="*/ 26 h 94"/>
                <a:gd name="T78" fmla="*/ 52 w 115"/>
                <a:gd name="T79" fmla="*/ 27 h 94"/>
                <a:gd name="T80" fmla="*/ 76 w 115"/>
                <a:gd name="T81" fmla="*/ 13 h 94"/>
                <a:gd name="T82" fmla="*/ 83 w 115"/>
                <a:gd name="T83" fmla="*/ 14 h 94"/>
                <a:gd name="T84" fmla="*/ 96 w 115"/>
                <a:gd name="T85" fmla="*/ 9 h 94"/>
                <a:gd name="T86" fmla="*/ 37 w 115"/>
                <a:gd name="T87" fmla="*/ 9 h 94"/>
                <a:gd name="T88" fmla="*/ 50 w 115"/>
                <a:gd name="T89" fmla="*/ 12 h 94"/>
                <a:gd name="T90" fmla="*/ 37 w 115"/>
                <a:gd name="T91" fmla="*/ 18 h 94"/>
                <a:gd name="T92" fmla="*/ 21 w 115"/>
                <a:gd name="T93" fmla="*/ 12 h 94"/>
                <a:gd name="T94" fmla="*/ 24 w 115"/>
                <a:gd name="T95" fmla="*/ 4 h 94"/>
                <a:gd name="T96" fmla="*/ 35 w 115"/>
                <a:gd name="T97" fmla="*/ 1 h 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5"/>
                <a:gd name="T148" fmla="*/ 0 h 94"/>
                <a:gd name="T149" fmla="*/ 115 w 115"/>
                <a:gd name="T150" fmla="*/ 94 h 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5" h="94">
                  <a:moveTo>
                    <a:pt x="98" y="74"/>
                  </a:moveTo>
                  <a:lnTo>
                    <a:pt x="97" y="84"/>
                  </a:lnTo>
                  <a:lnTo>
                    <a:pt x="88" y="82"/>
                  </a:lnTo>
                  <a:lnTo>
                    <a:pt x="81" y="90"/>
                  </a:lnTo>
                  <a:lnTo>
                    <a:pt x="77" y="88"/>
                  </a:lnTo>
                  <a:lnTo>
                    <a:pt x="75" y="90"/>
                  </a:lnTo>
                  <a:lnTo>
                    <a:pt x="73" y="91"/>
                  </a:lnTo>
                  <a:lnTo>
                    <a:pt x="72" y="93"/>
                  </a:lnTo>
                  <a:lnTo>
                    <a:pt x="64" y="85"/>
                  </a:lnTo>
                  <a:lnTo>
                    <a:pt x="59" y="93"/>
                  </a:lnTo>
                  <a:lnTo>
                    <a:pt x="51" y="88"/>
                  </a:lnTo>
                  <a:lnTo>
                    <a:pt x="43" y="94"/>
                  </a:lnTo>
                  <a:lnTo>
                    <a:pt x="42" y="94"/>
                  </a:lnTo>
                  <a:lnTo>
                    <a:pt x="45" y="84"/>
                  </a:lnTo>
                  <a:lnTo>
                    <a:pt x="50" y="82"/>
                  </a:lnTo>
                  <a:lnTo>
                    <a:pt x="58" y="81"/>
                  </a:lnTo>
                  <a:lnTo>
                    <a:pt x="55" y="78"/>
                  </a:lnTo>
                  <a:lnTo>
                    <a:pt x="52" y="78"/>
                  </a:lnTo>
                  <a:lnTo>
                    <a:pt x="51" y="78"/>
                  </a:lnTo>
                  <a:lnTo>
                    <a:pt x="51" y="77"/>
                  </a:lnTo>
                  <a:lnTo>
                    <a:pt x="54" y="71"/>
                  </a:lnTo>
                  <a:lnTo>
                    <a:pt x="60" y="72"/>
                  </a:lnTo>
                  <a:lnTo>
                    <a:pt x="71" y="78"/>
                  </a:lnTo>
                  <a:lnTo>
                    <a:pt x="76" y="77"/>
                  </a:lnTo>
                  <a:lnTo>
                    <a:pt x="79" y="76"/>
                  </a:lnTo>
                  <a:lnTo>
                    <a:pt x="88" y="81"/>
                  </a:lnTo>
                  <a:lnTo>
                    <a:pt x="90" y="78"/>
                  </a:lnTo>
                  <a:lnTo>
                    <a:pt x="81" y="72"/>
                  </a:lnTo>
                  <a:lnTo>
                    <a:pt x="73" y="69"/>
                  </a:lnTo>
                  <a:lnTo>
                    <a:pt x="71" y="67"/>
                  </a:lnTo>
                  <a:lnTo>
                    <a:pt x="66" y="61"/>
                  </a:lnTo>
                  <a:lnTo>
                    <a:pt x="73" y="60"/>
                  </a:lnTo>
                  <a:lnTo>
                    <a:pt x="85" y="61"/>
                  </a:lnTo>
                  <a:lnTo>
                    <a:pt x="86" y="63"/>
                  </a:lnTo>
                  <a:lnTo>
                    <a:pt x="86" y="64"/>
                  </a:lnTo>
                  <a:lnTo>
                    <a:pt x="88" y="72"/>
                  </a:lnTo>
                  <a:lnTo>
                    <a:pt x="98" y="74"/>
                  </a:lnTo>
                  <a:close/>
                  <a:moveTo>
                    <a:pt x="100" y="14"/>
                  </a:moveTo>
                  <a:lnTo>
                    <a:pt x="93" y="17"/>
                  </a:lnTo>
                  <a:lnTo>
                    <a:pt x="101" y="31"/>
                  </a:lnTo>
                  <a:lnTo>
                    <a:pt x="98" y="36"/>
                  </a:lnTo>
                  <a:lnTo>
                    <a:pt x="105" y="38"/>
                  </a:lnTo>
                  <a:lnTo>
                    <a:pt x="106" y="38"/>
                  </a:lnTo>
                  <a:lnTo>
                    <a:pt x="111" y="43"/>
                  </a:lnTo>
                  <a:lnTo>
                    <a:pt x="115" y="47"/>
                  </a:lnTo>
                  <a:lnTo>
                    <a:pt x="111" y="55"/>
                  </a:lnTo>
                  <a:lnTo>
                    <a:pt x="107" y="55"/>
                  </a:lnTo>
                  <a:lnTo>
                    <a:pt x="102" y="55"/>
                  </a:lnTo>
                  <a:lnTo>
                    <a:pt x="97" y="55"/>
                  </a:lnTo>
                  <a:lnTo>
                    <a:pt x="96" y="60"/>
                  </a:lnTo>
                  <a:lnTo>
                    <a:pt x="96" y="61"/>
                  </a:lnTo>
                  <a:lnTo>
                    <a:pt x="94" y="60"/>
                  </a:lnTo>
                  <a:lnTo>
                    <a:pt x="85" y="57"/>
                  </a:lnTo>
                  <a:lnTo>
                    <a:pt x="73" y="50"/>
                  </a:lnTo>
                  <a:lnTo>
                    <a:pt x="69" y="47"/>
                  </a:lnTo>
                  <a:lnTo>
                    <a:pt x="68" y="43"/>
                  </a:lnTo>
                  <a:lnTo>
                    <a:pt x="69" y="35"/>
                  </a:lnTo>
                  <a:lnTo>
                    <a:pt x="68" y="35"/>
                  </a:lnTo>
                  <a:lnTo>
                    <a:pt x="67" y="31"/>
                  </a:lnTo>
                  <a:lnTo>
                    <a:pt x="66" y="33"/>
                  </a:lnTo>
                  <a:lnTo>
                    <a:pt x="63" y="33"/>
                  </a:lnTo>
                  <a:lnTo>
                    <a:pt x="62" y="35"/>
                  </a:lnTo>
                  <a:lnTo>
                    <a:pt x="62" y="39"/>
                  </a:lnTo>
                  <a:lnTo>
                    <a:pt x="62" y="44"/>
                  </a:lnTo>
                  <a:lnTo>
                    <a:pt x="62" y="47"/>
                  </a:lnTo>
                  <a:lnTo>
                    <a:pt x="60" y="50"/>
                  </a:lnTo>
                  <a:lnTo>
                    <a:pt x="58" y="54"/>
                  </a:lnTo>
                  <a:lnTo>
                    <a:pt x="49" y="61"/>
                  </a:lnTo>
                  <a:lnTo>
                    <a:pt x="43" y="68"/>
                  </a:lnTo>
                  <a:lnTo>
                    <a:pt x="42" y="69"/>
                  </a:lnTo>
                  <a:lnTo>
                    <a:pt x="34" y="74"/>
                  </a:lnTo>
                  <a:lnTo>
                    <a:pt x="30" y="80"/>
                  </a:lnTo>
                  <a:lnTo>
                    <a:pt x="22" y="81"/>
                  </a:lnTo>
                  <a:lnTo>
                    <a:pt x="17" y="85"/>
                  </a:lnTo>
                  <a:lnTo>
                    <a:pt x="7" y="88"/>
                  </a:lnTo>
                  <a:lnTo>
                    <a:pt x="0" y="85"/>
                  </a:lnTo>
                  <a:lnTo>
                    <a:pt x="3" y="80"/>
                  </a:lnTo>
                  <a:lnTo>
                    <a:pt x="8" y="73"/>
                  </a:lnTo>
                  <a:lnTo>
                    <a:pt x="8" y="67"/>
                  </a:lnTo>
                  <a:lnTo>
                    <a:pt x="14" y="64"/>
                  </a:lnTo>
                  <a:lnTo>
                    <a:pt x="25" y="64"/>
                  </a:lnTo>
                  <a:lnTo>
                    <a:pt x="26" y="64"/>
                  </a:lnTo>
                  <a:lnTo>
                    <a:pt x="30" y="64"/>
                  </a:lnTo>
                  <a:lnTo>
                    <a:pt x="34" y="63"/>
                  </a:lnTo>
                  <a:lnTo>
                    <a:pt x="38" y="59"/>
                  </a:lnTo>
                  <a:lnTo>
                    <a:pt x="30" y="57"/>
                  </a:lnTo>
                  <a:lnTo>
                    <a:pt x="29" y="56"/>
                  </a:lnTo>
                  <a:lnTo>
                    <a:pt x="29" y="54"/>
                  </a:lnTo>
                  <a:lnTo>
                    <a:pt x="22" y="55"/>
                  </a:lnTo>
                  <a:lnTo>
                    <a:pt x="20" y="55"/>
                  </a:lnTo>
                  <a:lnTo>
                    <a:pt x="7" y="56"/>
                  </a:lnTo>
                  <a:lnTo>
                    <a:pt x="8" y="52"/>
                  </a:lnTo>
                  <a:lnTo>
                    <a:pt x="0" y="51"/>
                  </a:lnTo>
                  <a:lnTo>
                    <a:pt x="3" y="43"/>
                  </a:lnTo>
                  <a:lnTo>
                    <a:pt x="8" y="38"/>
                  </a:lnTo>
                  <a:lnTo>
                    <a:pt x="13" y="42"/>
                  </a:lnTo>
                  <a:lnTo>
                    <a:pt x="20" y="38"/>
                  </a:lnTo>
                  <a:lnTo>
                    <a:pt x="21" y="36"/>
                  </a:lnTo>
                  <a:lnTo>
                    <a:pt x="29" y="35"/>
                  </a:lnTo>
                  <a:lnTo>
                    <a:pt x="33" y="35"/>
                  </a:lnTo>
                  <a:lnTo>
                    <a:pt x="34" y="35"/>
                  </a:lnTo>
                  <a:lnTo>
                    <a:pt x="38" y="35"/>
                  </a:lnTo>
                  <a:lnTo>
                    <a:pt x="38" y="33"/>
                  </a:lnTo>
                  <a:lnTo>
                    <a:pt x="39" y="30"/>
                  </a:lnTo>
                  <a:lnTo>
                    <a:pt x="38" y="30"/>
                  </a:lnTo>
                  <a:lnTo>
                    <a:pt x="22" y="31"/>
                  </a:lnTo>
                  <a:lnTo>
                    <a:pt x="21" y="31"/>
                  </a:lnTo>
                  <a:lnTo>
                    <a:pt x="14" y="34"/>
                  </a:lnTo>
                  <a:lnTo>
                    <a:pt x="11" y="30"/>
                  </a:lnTo>
                  <a:lnTo>
                    <a:pt x="13" y="27"/>
                  </a:lnTo>
                  <a:lnTo>
                    <a:pt x="14" y="25"/>
                  </a:lnTo>
                  <a:lnTo>
                    <a:pt x="22" y="22"/>
                  </a:lnTo>
                  <a:lnTo>
                    <a:pt x="25" y="22"/>
                  </a:lnTo>
                  <a:lnTo>
                    <a:pt x="34" y="21"/>
                  </a:lnTo>
                  <a:lnTo>
                    <a:pt x="41" y="23"/>
                  </a:lnTo>
                  <a:lnTo>
                    <a:pt x="45" y="26"/>
                  </a:lnTo>
                  <a:lnTo>
                    <a:pt x="46" y="29"/>
                  </a:lnTo>
                  <a:lnTo>
                    <a:pt x="52" y="27"/>
                  </a:lnTo>
                  <a:lnTo>
                    <a:pt x="56" y="23"/>
                  </a:lnTo>
                  <a:lnTo>
                    <a:pt x="64" y="17"/>
                  </a:lnTo>
                  <a:lnTo>
                    <a:pt x="76" y="13"/>
                  </a:lnTo>
                  <a:lnTo>
                    <a:pt x="77" y="14"/>
                  </a:lnTo>
                  <a:lnTo>
                    <a:pt x="80" y="16"/>
                  </a:lnTo>
                  <a:lnTo>
                    <a:pt x="83" y="14"/>
                  </a:lnTo>
                  <a:lnTo>
                    <a:pt x="88" y="10"/>
                  </a:lnTo>
                  <a:lnTo>
                    <a:pt x="96" y="8"/>
                  </a:lnTo>
                  <a:lnTo>
                    <a:pt x="96" y="9"/>
                  </a:lnTo>
                  <a:lnTo>
                    <a:pt x="100" y="14"/>
                  </a:lnTo>
                  <a:close/>
                  <a:moveTo>
                    <a:pt x="35" y="1"/>
                  </a:moveTo>
                  <a:lnTo>
                    <a:pt x="37" y="9"/>
                  </a:lnTo>
                  <a:lnTo>
                    <a:pt x="37" y="10"/>
                  </a:lnTo>
                  <a:lnTo>
                    <a:pt x="49" y="10"/>
                  </a:lnTo>
                  <a:lnTo>
                    <a:pt x="50" y="12"/>
                  </a:lnTo>
                  <a:lnTo>
                    <a:pt x="51" y="14"/>
                  </a:lnTo>
                  <a:lnTo>
                    <a:pt x="42" y="19"/>
                  </a:lnTo>
                  <a:lnTo>
                    <a:pt x="37" y="18"/>
                  </a:lnTo>
                  <a:lnTo>
                    <a:pt x="32" y="17"/>
                  </a:lnTo>
                  <a:lnTo>
                    <a:pt x="21" y="14"/>
                  </a:lnTo>
                  <a:lnTo>
                    <a:pt x="21" y="12"/>
                  </a:lnTo>
                  <a:lnTo>
                    <a:pt x="21" y="10"/>
                  </a:lnTo>
                  <a:lnTo>
                    <a:pt x="20" y="4"/>
                  </a:lnTo>
                  <a:lnTo>
                    <a:pt x="24" y="4"/>
                  </a:lnTo>
                  <a:lnTo>
                    <a:pt x="28" y="5"/>
                  </a:lnTo>
                  <a:lnTo>
                    <a:pt x="34" y="0"/>
                  </a:lnTo>
                  <a:lnTo>
                    <a:pt x="35" y="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10" name="Freeform 224"/>
            <p:cNvSpPr>
              <a:spLocks/>
            </p:cNvSpPr>
            <p:nvPr/>
          </p:nvSpPr>
          <p:spPr bwMode="auto">
            <a:xfrm>
              <a:off x="4512673" y="1890218"/>
              <a:ext cx="76280" cy="94965"/>
            </a:xfrm>
            <a:custGeom>
              <a:avLst/>
              <a:gdLst>
                <a:gd name="T0" fmla="*/ 35 w 49"/>
                <a:gd name="T1" fmla="*/ 15 h 59"/>
                <a:gd name="T2" fmla="*/ 39 w 49"/>
                <a:gd name="T3" fmla="*/ 16 h 59"/>
                <a:gd name="T4" fmla="*/ 43 w 49"/>
                <a:gd name="T5" fmla="*/ 16 h 59"/>
                <a:gd name="T6" fmla="*/ 46 w 49"/>
                <a:gd name="T7" fmla="*/ 17 h 59"/>
                <a:gd name="T8" fmla="*/ 49 w 49"/>
                <a:gd name="T9" fmla="*/ 26 h 59"/>
                <a:gd name="T10" fmla="*/ 45 w 49"/>
                <a:gd name="T11" fmla="*/ 25 h 59"/>
                <a:gd name="T12" fmla="*/ 45 w 49"/>
                <a:gd name="T13" fmla="*/ 30 h 59"/>
                <a:gd name="T14" fmla="*/ 43 w 49"/>
                <a:gd name="T15" fmla="*/ 41 h 59"/>
                <a:gd name="T16" fmla="*/ 41 w 49"/>
                <a:gd name="T17" fmla="*/ 42 h 59"/>
                <a:gd name="T18" fmla="*/ 29 w 49"/>
                <a:gd name="T19" fmla="*/ 43 h 59"/>
                <a:gd name="T20" fmla="*/ 28 w 49"/>
                <a:gd name="T21" fmla="*/ 47 h 59"/>
                <a:gd name="T22" fmla="*/ 26 w 49"/>
                <a:gd name="T23" fmla="*/ 53 h 59"/>
                <a:gd name="T24" fmla="*/ 17 w 49"/>
                <a:gd name="T25" fmla="*/ 57 h 59"/>
                <a:gd name="T26" fmla="*/ 9 w 49"/>
                <a:gd name="T27" fmla="*/ 59 h 59"/>
                <a:gd name="T28" fmla="*/ 0 w 49"/>
                <a:gd name="T29" fmla="*/ 36 h 59"/>
                <a:gd name="T30" fmla="*/ 16 w 49"/>
                <a:gd name="T31" fmla="*/ 26 h 59"/>
                <a:gd name="T32" fmla="*/ 8 w 49"/>
                <a:gd name="T33" fmla="*/ 17 h 59"/>
                <a:gd name="T34" fmla="*/ 18 w 49"/>
                <a:gd name="T35" fmla="*/ 7 h 59"/>
                <a:gd name="T36" fmla="*/ 21 w 49"/>
                <a:gd name="T37" fmla="*/ 15 h 59"/>
                <a:gd name="T38" fmla="*/ 26 w 49"/>
                <a:gd name="T39" fmla="*/ 0 h 59"/>
                <a:gd name="T40" fmla="*/ 30 w 49"/>
                <a:gd name="T41" fmla="*/ 2 h 59"/>
                <a:gd name="T42" fmla="*/ 29 w 49"/>
                <a:gd name="T43" fmla="*/ 17 h 59"/>
                <a:gd name="T44" fmla="*/ 35 w 49"/>
                <a:gd name="T45" fmla="*/ 15 h 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59"/>
                <a:gd name="T71" fmla="*/ 49 w 49"/>
                <a:gd name="T72" fmla="*/ 59 h 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59">
                  <a:moveTo>
                    <a:pt x="35" y="15"/>
                  </a:moveTo>
                  <a:lnTo>
                    <a:pt x="39" y="16"/>
                  </a:lnTo>
                  <a:lnTo>
                    <a:pt x="43" y="16"/>
                  </a:lnTo>
                  <a:lnTo>
                    <a:pt x="46" y="17"/>
                  </a:lnTo>
                  <a:lnTo>
                    <a:pt x="49" y="26"/>
                  </a:lnTo>
                  <a:lnTo>
                    <a:pt x="45" y="25"/>
                  </a:lnTo>
                  <a:lnTo>
                    <a:pt x="45" y="30"/>
                  </a:lnTo>
                  <a:lnTo>
                    <a:pt x="43" y="41"/>
                  </a:lnTo>
                  <a:lnTo>
                    <a:pt x="41" y="42"/>
                  </a:lnTo>
                  <a:lnTo>
                    <a:pt x="29" y="43"/>
                  </a:lnTo>
                  <a:lnTo>
                    <a:pt x="28" y="47"/>
                  </a:lnTo>
                  <a:lnTo>
                    <a:pt x="26" y="53"/>
                  </a:lnTo>
                  <a:lnTo>
                    <a:pt x="17" y="57"/>
                  </a:lnTo>
                  <a:lnTo>
                    <a:pt x="9" y="59"/>
                  </a:lnTo>
                  <a:lnTo>
                    <a:pt x="0" y="36"/>
                  </a:lnTo>
                  <a:lnTo>
                    <a:pt x="16" y="26"/>
                  </a:lnTo>
                  <a:lnTo>
                    <a:pt x="8" y="17"/>
                  </a:lnTo>
                  <a:lnTo>
                    <a:pt x="18" y="7"/>
                  </a:lnTo>
                  <a:lnTo>
                    <a:pt x="21" y="15"/>
                  </a:lnTo>
                  <a:lnTo>
                    <a:pt x="26" y="0"/>
                  </a:lnTo>
                  <a:lnTo>
                    <a:pt x="30" y="2"/>
                  </a:lnTo>
                  <a:lnTo>
                    <a:pt x="29" y="17"/>
                  </a:lnTo>
                  <a:lnTo>
                    <a:pt x="35" y="1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11" name="Freeform 225"/>
            <p:cNvSpPr>
              <a:spLocks noEditPoints="1"/>
            </p:cNvSpPr>
            <p:nvPr/>
          </p:nvSpPr>
          <p:spPr bwMode="auto">
            <a:xfrm>
              <a:off x="4581063" y="1830525"/>
              <a:ext cx="184126" cy="184505"/>
            </a:xfrm>
            <a:custGeom>
              <a:avLst/>
              <a:gdLst>
                <a:gd name="T0" fmla="*/ 47 w 116"/>
                <a:gd name="T1" fmla="*/ 47 h 116"/>
                <a:gd name="T2" fmla="*/ 46 w 116"/>
                <a:gd name="T3" fmla="*/ 57 h 116"/>
                <a:gd name="T4" fmla="*/ 58 w 116"/>
                <a:gd name="T5" fmla="*/ 71 h 116"/>
                <a:gd name="T6" fmla="*/ 38 w 116"/>
                <a:gd name="T7" fmla="*/ 91 h 116"/>
                <a:gd name="T8" fmla="*/ 33 w 116"/>
                <a:gd name="T9" fmla="*/ 84 h 116"/>
                <a:gd name="T10" fmla="*/ 24 w 116"/>
                <a:gd name="T11" fmla="*/ 79 h 116"/>
                <a:gd name="T12" fmla="*/ 32 w 116"/>
                <a:gd name="T13" fmla="*/ 64 h 116"/>
                <a:gd name="T14" fmla="*/ 11 w 116"/>
                <a:gd name="T15" fmla="*/ 72 h 116"/>
                <a:gd name="T16" fmla="*/ 2 w 116"/>
                <a:gd name="T17" fmla="*/ 63 h 116"/>
                <a:gd name="T18" fmla="*/ 12 w 116"/>
                <a:gd name="T19" fmla="*/ 64 h 116"/>
                <a:gd name="T20" fmla="*/ 28 w 116"/>
                <a:gd name="T21" fmla="*/ 50 h 116"/>
                <a:gd name="T22" fmla="*/ 40 w 116"/>
                <a:gd name="T23" fmla="*/ 49 h 116"/>
                <a:gd name="T24" fmla="*/ 44 w 116"/>
                <a:gd name="T25" fmla="*/ 38 h 116"/>
                <a:gd name="T26" fmla="*/ 50 w 116"/>
                <a:gd name="T27" fmla="*/ 30 h 116"/>
                <a:gd name="T28" fmla="*/ 112 w 116"/>
                <a:gd name="T29" fmla="*/ 20 h 116"/>
                <a:gd name="T30" fmla="*/ 96 w 116"/>
                <a:gd name="T31" fmla="*/ 61 h 116"/>
                <a:gd name="T32" fmla="*/ 106 w 116"/>
                <a:gd name="T33" fmla="*/ 53 h 116"/>
                <a:gd name="T34" fmla="*/ 110 w 116"/>
                <a:gd name="T35" fmla="*/ 49 h 116"/>
                <a:gd name="T36" fmla="*/ 116 w 116"/>
                <a:gd name="T37" fmla="*/ 58 h 116"/>
                <a:gd name="T38" fmla="*/ 99 w 116"/>
                <a:gd name="T39" fmla="*/ 68 h 116"/>
                <a:gd name="T40" fmla="*/ 96 w 116"/>
                <a:gd name="T41" fmla="*/ 80 h 116"/>
                <a:gd name="T42" fmla="*/ 93 w 116"/>
                <a:gd name="T43" fmla="*/ 85 h 116"/>
                <a:gd name="T44" fmla="*/ 83 w 116"/>
                <a:gd name="T45" fmla="*/ 91 h 116"/>
                <a:gd name="T46" fmla="*/ 84 w 116"/>
                <a:gd name="T47" fmla="*/ 99 h 116"/>
                <a:gd name="T48" fmla="*/ 79 w 116"/>
                <a:gd name="T49" fmla="*/ 113 h 116"/>
                <a:gd name="T50" fmla="*/ 61 w 116"/>
                <a:gd name="T51" fmla="*/ 116 h 116"/>
                <a:gd name="T52" fmla="*/ 54 w 116"/>
                <a:gd name="T53" fmla="*/ 108 h 116"/>
                <a:gd name="T54" fmla="*/ 71 w 116"/>
                <a:gd name="T55" fmla="*/ 95 h 116"/>
                <a:gd name="T56" fmla="*/ 75 w 116"/>
                <a:gd name="T57" fmla="*/ 95 h 116"/>
                <a:gd name="T58" fmla="*/ 74 w 116"/>
                <a:gd name="T59" fmla="*/ 87 h 116"/>
                <a:gd name="T60" fmla="*/ 64 w 116"/>
                <a:gd name="T61" fmla="*/ 71 h 116"/>
                <a:gd name="T62" fmla="*/ 67 w 116"/>
                <a:gd name="T63" fmla="*/ 68 h 116"/>
                <a:gd name="T64" fmla="*/ 79 w 116"/>
                <a:gd name="T65" fmla="*/ 72 h 116"/>
                <a:gd name="T66" fmla="*/ 85 w 116"/>
                <a:gd name="T67" fmla="*/ 70 h 116"/>
                <a:gd name="T68" fmla="*/ 67 w 116"/>
                <a:gd name="T69" fmla="*/ 61 h 116"/>
                <a:gd name="T70" fmla="*/ 71 w 116"/>
                <a:gd name="T71" fmla="*/ 44 h 116"/>
                <a:gd name="T72" fmla="*/ 74 w 116"/>
                <a:gd name="T73" fmla="*/ 40 h 116"/>
                <a:gd name="T74" fmla="*/ 85 w 116"/>
                <a:gd name="T75" fmla="*/ 41 h 116"/>
                <a:gd name="T76" fmla="*/ 88 w 116"/>
                <a:gd name="T77" fmla="*/ 49 h 116"/>
                <a:gd name="T78" fmla="*/ 91 w 116"/>
                <a:gd name="T79" fmla="*/ 54 h 116"/>
                <a:gd name="T80" fmla="*/ 95 w 116"/>
                <a:gd name="T81" fmla="*/ 46 h 116"/>
                <a:gd name="T82" fmla="*/ 96 w 116"/>
                <a:gd name="T83" fmla="*/ 38 h 116"/>
                <a:gd name="T84" fmla="*/ 101 w 116"/>
                <a:gd name="T85" fmla="*/ 16 h 116"/>
                <a:gd name="T86" fmla="*/ 101 w 116"/>
                <a:gd name="T87" fmla="*/ 2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6"/>
                <a:gd name="T133" fmla="*/ 0 h 116"/>
                <a:gd name="T134" fmla="*/ 116 w 116"/>
                <a:gd name="T135" fmla="*/ 116 h 1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6" h="116">
                  <a:moveTo>
                    <a:pt x="57" y="32"/>
                  </a:moveTo>
                  <a:lnTo>
                    <a:pt x="55" y="44"/>
                  </a:lnTo>
                  <a:lnTo>
                    <a:pt x="47" y="47"/>
                  </a:lnTo>
                  <a:lnTo>
                    <a:pt x="46" y="54"/>
                  </a:lnTo>
                  <a:lnTo>
                    <a:pt x="45" y="55"/>
                  </a:lnTo>
                  <a:lnTo>
                    <a:pt x="46" y="57"/>
                  </a:lnTo>
                  <a:lnTo>
                    <a:pt x="58" y="62"/>
                  </a:lnTo>
                  <a:lnTo>
                    <a:pt x="58" y="70"/>
                  </a:lnTo>
                  <a:lnTo>
                    <a:pt x="58" y="71"/>
                  </a:lnTo>
                  <a:lnTo>
                    <a:pt x="58" y="76"/>
                  </a:lnTo>
                  <a:lnTo>
                    <a:pt x="54" y="79"/>
                  </a:lnTo>
                  <a:lnTo>
                    <a:pt x="38" y="91"/>
                  </a:lnTo>
                  <a:lnTo>
                    <a:pt x="38" y="89"/>
                  </a:lnTo>
                  <a:lnTo>
                    <a:pt x="37" y="89"/>
                  </a:lnTo>
                  <a:lnTo>
                    <a:pt x="33" y="84"/>
                  </a:lnTo>
                  <a:lnTo>
                    <a:pt x="23" y="91"/>
                  </a:lnTo>
                  <a:lnTo>
                    <a:pt x="24" y="81"/>
                  </a:lnTo>
                  <a:lnTo>
                    <a:pt x="24" y="79"/>
                  </a:lnTo>
                  <a:lnTo>
                    <a:pt x="23" y="78"/>
                  </a:lnTo>
                  <a:lnTo>
                    <a:pt x="24" y="78"/>
                  </a:lnTo>
                  <a:lnTo>
                    <a:pt x="32" y="64"/>
                  </a:lnTo>
                  <a:lnTo>
                    <a:pt x="29" y="58"/>
                  </a:lnTo>
                  <a:lnTo>
                    <a:pt x="19" y="72"/>
                  </a:lnTo>
                  <a:lnTo>
                    <a:pt x="11" y="72"/>
                  </a:lnTo>
                  <a:lnTo>
                    <a:pt x="0" y="79"/>
                  </a:lnTo>
                  <a:lnTo>
                    <a:pt x="2" y="68"/>
                  </a:lnTo>
                  <a:lnTo>
                    <a:pt x="2" y="63"/>
                  </a:lnTo>
                  <a:lnTo>
                    <a:pt x="6" y="64"/>
                  </a:lnTo>
                  <a:lnTo>
                    <a:pt x="7" y="64"/>
                  </a:lnTo>
                  <a:lnTo>
                    <a:pt x="12" y="64"/>
                  </a:lnTo>
                  <a:lnTo>
                    <a:pt x="24" y="50"/>
                  </a:lnTo>
                  <a:lnTo>
                    <a:pt x="25" y="49"/>
                  </a:lnTo>
                  <a:lnTo>
                    <a:pt x="28" y="50"/>
                  </a:lnTo>
                  <a:lnTo>
                    <a:pt x="29" y="49"/>
                  </a:lnTo>
                  <a:lnTo>
                    <a:pt x="30" y="49"/>
                  </a:lnTo>
                  <a:lnTo>
                    <a:pt x="40" y="49"/>
                  </a:lnTo>
                  <a:lnTo>
                    <a:pt x="40" y="45"/>
                  </a:lnTo>
                  <a:lnTo>
                    <a:pt x="46" y="41"/>
                  </a:lnTo>
                  <a:lnTo>
                    <a:pt x="44" y="38"/>
                  </a:lnTo>
                  <a:lnTo>
                    <a:pt x="44" y="37"/>
                  </a:lnTo>
                  <a:lnTo>
                    <a:pt x="45" y="38"/>
                  </a:lnTo>
                  <a:lnTo>
                    <a:pt x="50" y="30"/>
                  </a:lnTo>
                  <a:lnTo>
                    <a:pt x="51" y="28"/>
                  </a:lnTo>
                  <a:lnTo>
                    <a:pt x="57" y="32"/>
                  </a:lnTo>
                  <a:close/>
                  <a:moveTo>
                    <a:pt x="112" y="20"/>
                  </a:moveTo>
                  <a:lnTo>
                    <a:pt x="102" y="49"/>
                  </a:lnTo>
                  <a:lnTo>
                    <a:pt x="99" y="57"/>
                  </a:lnTo>
                  <a:lnTo>
                    <a:pt x="96" y="61"/>
                  </a:lnTo>
                  <a:lnTo>
                    <a:pt x="99" y="58"/>
                  </a:lnTo>
                  <a:lnTo>
                    <a:pt x="101" y="57"/>
                  </a:lnTo>
                  <a:lnTo>
                    <a:pt x="106" y="53"/>
                  </a:lnTo>
                  <a:lnTo>
                    <a:pt x="108" y="53"/>
                  </a:lnTo>
                  <a:lnTo>
                    <a:pt x="108" y="51"/>
                  </a:lnTo>
                  <a:lnTo>
                    <a:pt x="110" y="49"/>
                  </a:lnTo>
                  <a:lnTo>
                    <a:pt x="112" y="46"/>
                  </a:lnTo>
                  <a:lnTo>
                    <a:pt x="116" y="46"/>
                  </a:lnTo>
                  <a:lnTo>
                    <a:pt x="116" y="58"/>
                  </a:lnTo>
                  <a:lnTo>
                    <a:pt x="105" y="63"/>
                  </a:lnTo>
                  <a:lnTo>
                    <a:pt x="104" y="68"/>
                  </a:lnTo>
                  <a:lnTo>
                    <a:pt x="99" y="68"/>
                  </a:lnTo>
                  <a:lnTo>
                    <a:pt x="95" y="68"/>
                  </a:lnTo>
                  <a:lnTo>
                    <a:pt x="97" y="78"/>
                  </a:lnTo>
                  <a:lnTo>
                    <a:pt x="96" y="80"/>
                  </a:lnTo>
                  <a:lnTo>
                    <a:pt x="95" y="81"/>
                  </a:lnTo>
                  <a:lnTo>
                    <a:pt x="95" y="84"/>
                  </a:lnTo>
                  <a:lnTo>
                    <a:pt x="93" y="85"/>
                  </a:lnTo>
                  <a:lnTo>
                    <a:pt x="92" y="85"/>
                  </a:lnTo>
                  <a:lnTo>
                    <a:pt x="81" y="89"/>
                  </a:lnTo>
                  <a:lnTo>
                    <a:pt x="83" y="91"/>
                  </a:lnTo>
                  <a:lnTo>
                    <a:pt x="83" y="92"/>
                  </a:lnTo>
                  <a:lnTo>
                    <a:pt x="84" y="99"/>
                  </a:lnTo>
                  <a:lnTo>
                    <a:pt x="78" y="105"/>
                  </a:lnTo>
                  <a:lnTo>
                    <a:pt x="79" y="113"/>
                  </a:lnTo>
                  <a:lnTo>
                    <a:pt x="72" y="114"/>
                  </a:lnTo>
                  <a:lnTo>
                    <a:pt x="61" y="116"/>
                  </a:lnTo>
                  <a:lnTo>
                    <a:pt x="55" y="109"/>
                  </a:lnTo>
                  <a:lnTo>
                    <a:pt x="54" y="108"/>
                  </a:lnTo>
                  <a:lnTo>
                    <a:pt x="49" y="102"/>
                  </a:lnTo>
                  <a:lnTo>
                    <a:pt x="63" y="92"/>
                  </a:lnTo>
                  <a:lnTo>
                    <a:pt x="71" y="95"/>
                  </a:lnTo>
                  <a:lnTo>
                    <a:pt x="75" y="96"/>
                  </a:lnTo>
                  <a:lnTo>
                    <a:pt x="75" y="95"/>
                  </a:lnTo>
                  <a:lnTo>
                    <a:pt x="78" y="91"/>
                  </a:lnTo>
                  <a:lnTo>
                    <a:pt x="74" y="87"/>
                  </a:lnTo>
                  <a:lnTo>
                    <a:pt x="66" y="80"/>
                  </a:lnTo>
                  <a:lnTo>
                    <a:pt x="64" y="74"/>
                  </a:lnTo>
                  <a:lnTo>
                    <a:pt x="64" y="71"/>
                  </a:lnTo>
                  <a:lnTo>
                    <a:pt x="64" y="68"/>
                  </a:lnTo>
                  <a:lnTo>
                    <a:pt x="67" y="68"/>
                  </a:lnTo>
                  <a:lnTo>
                    <a:pt x="70" y="67"/>
                  </a:lnTo>
                  <a:lnTo>
                    <a:pt x="75" y="67"/>
                  </a:lnTo>
                  <a:lnTo>
                    <a:pt x="79" y="72"/>
                  </a:lnTo>
                  <a:lnTo>
                    <a:pt x="81" y="75"/>
                  </a:lnTo>
                  <a:lnTo>
                    <a:pt x="81" y="74"/>
                  </a:lnTo>
                  <a:lnTo>
                    <a:pt x="85" y="70"/>
                  </a:lnTo>
                  <a:lnTo>
                    <a:pt x="80" y="57"/>
                  </a:lnTo>
                  <a:lnTo>
                    <a:pt x="70" y="61"/>
                  </a:lnTo>
                  <a:lnTo>
                    <a:pt x="67" y="61"/>
                  </a:lnTo>
                  <a:lnTo>
                    <a:pt x="62" y="54"/>
                  </a:lnTo>
                  <a:lnTo>
                    <a:pt x="64" y="42"/>
                  </a:lnTo>
                  <a:lnTo>
                    <a:pt x="71" y="44"/>
                  </a:lnTo>
                  <a:lnTo>
                    <a:pt x="72" y="42"/>
                  </a:lnTo>
                  <a:lnTo>
                    <a:pt x="74" y="40"/>
                  </a:lnTo>
                  <a:lnTo>
                    <a:pt x="78" y="37"/>
                  </a:lnTo>
                  <a:lnTo>
                    <a:pt x="84" y="41"/>
                  </a:lnTo>
                  <a:lnTo>
                    <a:pt x="85" y="41"/>
                  </a:lnTo>
                  <a:lnTo>
                    <a:pt x="88" y="45"/>
                  </a:lnTo>
                  <a:lnTo>
                    <a:pt x="88" y="49"/>
                  </a:lnTo>
                  <a:lnTo>
                    <a:pt x="88" y="50"/>
                  </a:lnTo>
                  <a:lnTo>
                    <a:pt x="88" y="53"/>
                  </a:lnTo>
                  <a:lnTo>
                    <a:pt x="91" y="54"/>
                  </a:lnTo>
                  <a:lnTo>
                    <a:pt x="92" y="54"/>
                  </a:lnTo>
                  <a:lnTo>
                    <a:pt x="96" y="46"/>
                  </a:lnTo>
                  <a:lnTo>
                    <a:pt x="95" y="46"/>
                  </a:lnTo>
                  <a:lnTo>
                    <a:pt x="92" y="41"/>
                  </a:lnTo>
                  <a:lnTo>
                    <a:pt x="96" y="38"/>
                  </a:lnTo>
                  <a:lnTo>
                    <a:pt x="99" y="40"/>
                  </a:lnTo>
                  <a:lnTo>
                    <a:pt x="101" y="21"/>
                  </a:lnTo>
                  <a:lnTo>
                    <a:pt x="101" y="16"/>
                  </a:lnTo>
                  <a:lnTo>
                    <a:pt x="102" y="3"/>
                  </a:lnTo>
                  <a:lnTo>
                    <a:pt x="101" y="2"/>
                  </a:lnTo>
                  <a:lnTo>
                    <a:pt x="105" y="0"/>
                  </a:lnTo>
                  <a:lnTo>
                    <a:pt x="112" y="2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12" name="Freeform 226"/>
            <p:cNvSpPr>
              <a:spLocks/>
            </p:cNvSpPr>
            <p:nvPr/>
          </p:nvSpPr>
          <p:spPr bwMode="auto">
            <a:xfrm>
              <a:off x="4704689" y="1873938"/>
              <a:ext cx="123628" cy="176364"/>
            </a:xfrm>
            <a:custGeom>
              <a:avLst/>
              <a:gdLst>
                <a:gd name="T0" fmla="*/ 60 w 78"/>
                <a:gd name="T1" fmla="*/ 9 h 112"/>
                <a:gd name="T2" fmla="*/ 70 w 78"/>
                <a:gd name="T3" fmla="*/ 19 h 112"/>
                <a:gd name="T4" fmla="*/ 72 w 78"/>
                <a:gd name="T5" fmla="*/ 22 h 112"/>
                <a:gd name="T6" fmla="*/ 69 w 78"/>
                <a:gd name="T7" fmla="*/ 27 h 112"/>
                <a:gd name="T8" fmla="*/ 73 w 78"/>
                <a:gd name="T9" fmla="*/ 40 h 112"/>
                <a:gd name="T10" fmla="*/ 77 w 78"/>
                <a:gd name="T11" fmla="*/ 43 h 112"/>
                <a:gd name="T12" fmla="*/ 78 w 78"/>
                <a:gd name="T13" fmla="*/ 51 h 112"/>
                <a:gd name="T14" fmla="*/ 64 w 78"/>
                <a:gd name="T15" fmla="*/ 61 h 112"/>
                <a:gd name="T16" fmla="*/ 45 w 78"/>
                <a:gd name="T17" fmla="*/ 69 h 112"/>
                <a:gd name="T18" fmla="*/ 35 w 78"/>
                <a:gd name="T19" fmla="*/ 66 h 112"/>
                <a:gd name="T20" fmla="*/ 28 w 78"/>
                <a:gd name="T21" fmla="*/ 87 h 112"/>
                <a:gd name="T22" fmla="*/ 21 w 78"/>
                <a:gd name="T23" fmla="*/ 90 h 112"/>
                <a:gd name="T24" fmla="*/ 13 w 78"/>
                <a:gd name="T25" fmla="*/ 100 h 112"/>
                <a:gd name="T26" fmla="*/ 5 w 78"/>
                <a:gd name="T27" fmla="*/ 112 h 112"/>
                <a:gd name="T28" fmla="*/ 7 w 78"/>
                <a:gd name="T29" fmla="*/ 102 h 112"/>
                <a:gd name="T30" fmla="*/ 6 w 78"/>
                <a:gd name="T31" fmla="*/ 98 h 112"/>
                <a:gd name="T32" fmla="*/ 2 w 78"/>
                <a:gd name="T33" fmla="*/ 87 h 112"/>
                <a:gd name="T34" fmla="*/ 0 w 78"/>
                <a:gd name="T35" fmla="*/ 78 h 112"/>
                <a:gd name="T36" fmla="*/ 6 w 78"/>
                <a:gd name="T37" fmla="*/ 72 h 112"/>
                <a:gd name="T38" fmla="*/ 5 w 78"/>
                <a:gd name="T39" fmla="*/ 64 h 112"/>
                <a:gd name="T40" fmla="*/ 14 w 78"/>
                <a:gd name="T41" fmla="*/ 58 h 112"/>
                <a:gd name="T42" fmla="*/ 17 w 78"/>
                <a:gd name="T43" fmla="*/ 57 h 112"/>
                <a:gd name="T44" fmla="*/ 18 w 78"/>
                <a:gd name="T45" fmla="*/ 53 h 112"/>
                <a:gd name="T46" fmla="*/ 17 w 78"/>
                <a:gd name="T47" fmla="*/ 41 h 112"/>
                <a:gd name="T48" fmla="*/ 26 w 78"/>
                <a:gd name="T49" fmla="*/ 41 h 112"/>
                <a:gd name="T50" fmla="*/ 38 w 78"/>
                <a:gd name="T51" fmla="*/ 31 h 112"/>
                <a:gd name="T52" fmla="*/ 35 w 78"/>
                <a:gd name="T53" fmla="*/ 44 h 112"/>
                <a:gd name="T54" fmla="*/ 24 w 78"/>
                <a:gd name="T55" fmla="*/ 56 h 112"/>
                <a:gd name="T56" fmla="*/ 18 w 78"/>
                <a:gd name="T57" fmla="*/ 57 h 112"/>
                <a:gd name="T58" fmla="*/ 15 w 78"/>
                <a:gd name="T59" fmla="*/ 65 h 112"/>
                <a:gd name="T60" fmla="*/ 11 w 78"/>
                <a:gd name="T61" fmla="*/ 85 h 112"/>
                <a:gd name="T62" fmla="*/ 17 w 78"/>
                <a:gd name="T63" fmla="*/ 90 h 112"/>
                <a:gd name="T64" fmla="*/ 22 w 78"/>
                <a:gd name="T65" fmla="*/ 79 h 112"/>
                <a:gd name="T66" fmla="*/ 39 w 78"/>
                <a:gd name="T67" fmla="*/ 51 h 112"/>
                <a:gd name="T68" fmla="*/ 45 w 78"/>
                <a:gd name="T69" fmla="*/ 58 h 112"/>
                <a:gd name="T70" fmla="*/ 45 w 78"/>
                <a:gd name="T71" fmla="*/ 53 h 112"/>
                <a:gd name="T72" fmla="*/ 43 w 78"/>
                <a:gd name="T73" fmla="*/ 47 h 112"/>
                <a:gd name="T74" fmla="*/ 51 w 78"/>
                <a:gd name="T75" fmla="*/ 32 h 112"/>
                <a:gd name="T76" fmla="*/ 61 w 78"/>
                <a:gd name="T77" fmla="*/ 35 h 112"/>
                <a:gd name="T78" fmla="*/ 66 w 78"/>
                <a:gd name="T79" fmla="*/ 41 h 112"/>
                <a:gd name="T80" fmla="*/ 65 w 78"/>
                <a:gd name="T81" fmla="*/ 32 h 112"/>
                <a:gd name="T82" fmla="*/ 62 w 78"/>
                <a:gd name="T83" fmla="*/ 27 h 112"/>
                <a:gd name="T84" fmla="*/ 53 w 78"/>
                <a:gd name="T85" fmla="*/ 24 h 112"/>
                <a:gd name="T86" fmla="*/ 48 w 78"/>
                <a:gd name="T87" fmla="*/ 17 h 112"/>
                <a:gd name="T88" fmla="*/ 45 w 78"/>
                <a:gd name="T89" fmla="*/ 11 h 112"/>
                <a:gd name="T90" fmla="*/ 60 w 78"/>
                <a:gd name="T91" fmla="*/ 1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
                <a:gd name="T139" fmla="*/ 0 h 112"/>
                <a:gd name="T140" fmla="*/ 78 w 78"/>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 h="112">
                  <a:moveTo>
                    <a:pt x="60" y="1"/>
                  </a:moveTo>
                  <a:lnTo>
                    <a:pt x="60" y="9"/>
                  </a:lnTo>
                  <a:lnTo>
                    <a:pt x="61" y="13"/>
                  </a:lnTo>
                  <a:lnTo>
                    <a:pt x="70" y="19"/>
                  </a:lnTo>
                  <a:lnTo>
                    <a:pt x="72" y="22"/>
                  </a:lnTo>
                  <a:lnTo>
                    <a:pt x="73" y="23"/>
                  </a:lnTo>
                  <a:lnTo>
                    <a:pt x="69" y="27"/>
                  </a:lnTo>
                  <a:lnTo>
                    <a:pt x="73" y="28"/>
                  </a:lnTo>
                  <a:lnTo>
                    <a:pt x="73" y="40"/>
                  </a:lnTo>
                  <a:lnTo>
                    <a:pt x="77" y="43"/>
                  </a:lnTo>
                  <a:lnTo>
                    <a:pt x="75" y="45"/>
                  </a:lnTo>
                  <a:lnTo>
                    <a:pt x="78" y="51"/>
                  </a:lnTo>
                  <a:lnTo>
                    <a:pt x="77" y="52"/>
                  </a:lnTo>
                  <a:lnTo>
                    <a:pt x="64" y="61"/>
                  </a:lnTo>
                  <a:lnTo>
                    <a:pt x="45" y="69"/>
                  </a:lnTo>
                  <a:lnTo>
                    <a:pt x="40" y="77"/>
                  </a:lnTo>
                  <a:lnTo>
                    <a:pt x="35" y="66"/>
                  </a:lnTo>
                  <a:lnTo>
                    <a:pt x="31" y="77"/>
                  </a:lnTo>
                  <a:lnTo>
                    <a:pt x="28" y="87"/>
                  </a:lnTo>
                  <a:lnTo>
                    <a:pt x="22" y="87"/>
                  </a:lnTo>
                  <a:lnTo>
                    <a:pt x="21" y="90"/>
                  </a:lnTo>
                  <a:lnTo>
                    <a:pt x="17" y="94"/>
                  </a:lnTo>
                  <a:lnTo>
                    <a:pt x="13" y="100"/>
                  </a:lnTo>
                  <a:lnTo>
                    <a:pt x="11" y="103"/>
                  </a:lnTo>
                  <a:lnTo>
                    <a:pt x="5" y="112"/>
                  </a:lnTo>
                  <a:lnTo>
                    <a:pt x="2" y="109"/>
                  </a:lnTo>
                  <a:lnTo>
                    <a:pt x="7" y="102"/>
                  </a:lnTo>
                  <a:lnTo>
                    <a:pt x="7" y="100"/>
                  </a:lnTo>
                  <a:lnTo>
                    <a:pt x="6" y="98"/>
                  </a:lnTo>
                  <a:lnTo>
                    <a:pt x="5" y="94"/>
                  </a:lnTo>
                  <a:lnTo>
                    <a:pt x="2" y="87"/>
                  </a:lnTo>
                  <a:lnTo>
                    <a:pt x="1" y="86"/>
                  </a:lnTo>
                  <a:lnTo>
                    <a:pt x="0" y="78"/>
                  </a:lnTo>
                  <a:lnTo>
                    <a:pt x="6" y="72"/>
                  </a:lnTo>
                  <a:lnTo>
                    <a:pt x="5" y="65"/>
                  </a:lnTo>
                  <a:lnTo>
                    <a:pt x="5" y="64"/>
                  </a:lnTo>
                  <a:lnTo>
                    <a:pt x="3" y="62"/>
                  </a:lnTo>
                  <a:lnTo>
                    <a:pt x="14" y="58"/>
                  </a:lnTo>
                  <a:lnTo>
                    <a:pt x="15" y="58"/>
                  </a:lnTo>
                  <a:lnTo>
                    <a:pt x="17" y="57"/>
                  </a:lnTo>
                  <a:lnTo>
                    <a:pt x="17" y="54"/>
                  </a:lnTo>
                  <a:lnTo>
                    <a:pt x="18" y="53"/>
                  </a:lnTo>
                  <a:lnTo>
                    <a:pt x="19" y="51"/>
                  </a:lnTo>
                  <a:lnTo>
                    <a:pt x="17" y="41"/>
                  </a:lnTo>
                  <a:lnTo>
                    <a:pt x="21" y="41"/>
                  </a:lnTo>
                  <a:lnTo>
                    <a:pt x="26" y="41"/>
                  </a:lnTo>
                  <a:lnTo>
                    <a:pt x="27" y="36"/>
                  </a:lnTo>
                  <a:lnTo>
                    <a:pt x="38" y="31"/>
                  </a:lnTo>
                  <a:lnTo>
                    <a:pt x="38" y="34"/>
                  </a:lnTo>
                  <a:lnTo>
                    <a:pt x="35" y="44"/>
                  </a:lnTo>
                  <a:lnTo>
                    <a:pt x="30" y="51"/>
                  </a:lnTo>
                  <a:lnTo>
                    <a:pt x="24" y="56"/>
                  </a:lnTo>
                  <a:lnTo>
                    <a:pt x="23" y="56"/>
                  </a:lnTo>
                  <a:lnTo>
                    <a:pt x="18" y="57"/>
                  </a:lnTo>
                  <a:lnTo>
                    <a:pt x="15" y="65"/>
                  </a:lnTo>
                  <a:lnTo>
                    <a:pt x="17" y="78"/>
                  </a:lnTo>
                  <a:lnTo>
                    <a:pt x="11" y="85"/>
                  </a:lnTo>
                  <a:lnTo>
                    <a:pt x="13" y="86"/>
                  </a:lnTo>
                  <a:lnTo>
                    <a:pt x="17" y="90"/>
                  </a:lnTo>
                  <a:lnTo>
                    <a:pt x="21" y="83"/>
                  </a:lnTo>
                  <a:lnTo>
                    <a:pt x="22" y="79"/>
                  </a:lnTo>
                  <a:lnTo>
                    <a:pt x="21" y="66"/>
                  </a:lnTo>
                  <a:lnTo>
                    <a:pt x="39" y="51"/>
                  </a:lnTo>
                  <a:lnTo>
                    <a:pt x="43" y="54"/>
                  </a:lnTo>
                  <a:lnTo>
                    <a:pt x="45" y="58"/>
                  </a:lnTo>
                  <a:lnTo>
                    <a:pt x="47" y="60"/>
                  </a:lnTo>
                  <a:lnTo>
                    <a:pt x="45" y="53"/>
                  </a:lnTo>
                  <a:lnTo>
                    <a:pt x="44" y="48"/>
                  </a:lnTo>
                  <a:lnTo>
                    <a:pt x="43" y="47"/>
                  </a:lnTo>
                  <a:lnTo>
                    <a:pt x="44" y="32"/>
                  </a:lnTo>
                  <a:lnTo>
                    <a:pt x="51" y="32"/>
                  </a:lnTo>
                  <a:lnTo>
                    <a:pt x="61" y="35"/>
                  </a:lnTo>
                  <a:lnTo>
                    <a:pt x="65" y="39"/>
                  </a:lnTo>
                  <a:lnTo>
                    <a:pt x="66" y="41"/>
                  </a:lnTo>
                  <a:lnTo>
                    <a:pt x="66" y="36"/>
                  </a:lnTo>
                  <a:lnTo>
                    <a:pt x="65" y="32"/>
                  </a:lnTo>
                  <a:lnTo>
                    <a:pt x="62" y="28"/>
                  </a:lnTo>
                  <a:lnTo>
                    <a:pt x="62" y="27"/>
                  </a:lnTo>
                  <a:lnTo>
                    <a:pt x="53" y="24"/>
                  </a:lnTo>
                  <a:lnTo>
                    <a:pt x="49" y="20"/>
                  </a:lnTo>
                  <a:lnTo>
                    <a:pt x="48" y="17"/>
                  </a:lnTo>
                  <a:lnTo>
                    <a:pt x="47" y="14"/>
                  </a:lnTo>
                  <a:lnTo>
                    <a:pt x="45" y="11"/>
                  </a:lnTo>
                  <a:lnTo>
                    <a:pt x="56" y="0"/>
                  </a:lnTo>
                  <a:lnTo>
                    <a:pt x="60" y="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13" name="Freeform 227"/>
            <p:cNvSpPr>
              <a:spLocks/>
            </p:cNvSpPr>
            <p:nvPr/>
          </p:nvSpPr>
          <p:spPr bwMode="auto">
            <a:xfrm>
              <a:off x="4933532" y="1968903"/>
              <a:ext cx="170973" cy="271331"/>
            </a:xfrm>
            <a:custGeom>
              <a:avLst/>
              <a:gdLst>
                <a:gd name="T0" fmla="*/ 100 w 108"/>
                <a:gd name="T1" fmla="*/ 31 h 170"/>
                <a:gd name="T2" fmla="*/ 100 w 108"/>
                <a:gd name="T3" fmla="*/ 41 h 170"/>
                <a:gd name="T4" fmla="*/ 100 w 108"/>
                <a:gd name="T5" fmla="*/ 50 h 170"/>
                <a:gd name="T6" fmla="*/ 102 w 108"/>
                <a:gd name="T7" fmla="*/ 63 h 170"/>
                <a:gd name="T8" fmla="*/ 104 w 108"/>
                <a:gd name="T9" fmla="*/ 84 h 170"/>
                <a:gd name="T10" fmla="*/ 106 w 108"/>
                <a:gd name="T11" fmla="*/ 96 h 170"/>
                <a:gd name="T12" fmla="*/ 107 w 108"/>
                <a:gd name="T13" fmla="*/ 111 h 170"/>
                <a:gd name="T14" fmla="*/ 100 w 108"/>
                <a:gd name="T15" fmla="*/ 131 h 170"/>
                <a:gd name="T16" fmla="*/ 98 w 108"/>
                <a:gd name="T17" fmla="*/ 137 h 170"/>
                <a:gd name="T18" fmla="*/ 94 w 108"/>
                <a:gd name="T19" fmla="*/ 148 h 170"/>
                <a:gd name="T20" fmla="*/ 87 w 108"/>
                <a:gd name="T21" fmla="*/ 165 h 170"/>
                <a:gd name="T22" fmla="*/ 74 w 108"/>
                <a:gd name="T23" fmla="*/ 162 h 170"/>
                <a:gd name="T24" fmla="*/ 56 w 108"/>
                <a:gd name="T25" fmla="*/ 149 h 170"/>
                <a:gd name="T26" fmla="*/ 39 w 108"/>
                <a:gd name="T27" fmla="*/ 141 h 170"/>
                <a:gd name="T28" fmla="*/ 31 w 108"/>
                <a:gd name="T29" fmla="*/ 137 h 170"/>
                <a:gd name="T30" fmla="*/ 23 w 108"/>
                <a:gd name="T31" fmla="*/ 130 h 170"/>
                <a:gd name="T32" fmla="*/ 17 w 108"/>
                <a:gd name="T33" fmla="*/ 115 h 170"/>
                <a:gd name="T34" fmla="*/ 18 w 108"/>
                <a:gd name="T35" fmla="*/ 98 h 170"/>
                <a:gd name="T36" fmla="*/ 1 w 108"/>
                <a:gd name="T37" fmla="*/ 76 h 170"/>
                <a:gd name="T38" fmla="*/ 0 w 108"/>
                <a:gd name="T39" fmla="*/ 63 h 170"/>
                <a:gd name="T40" fmla="*/ 7 w 108"/>
                <a:gd name="T41" fmla="*/ 63 h 170"/>
                <a:gd name="T42" fmla="*/ 23 w 108"/>
                <a:gd name="T43" fmla="*/ 93 h 170"/>
                <a:gd name="T44" fmla="*/ 30 w 108"/>
                <a:gd name="T45" fmla="*/ 111 h 170"/>
                <a:gd name="T46" fmla="*/ 28 w 108"/>
                <a:gd name="T47" fmla="*/ 103 h 170"/>
                <a:gd name="T48" fmla="*/ 30 w 108"/>
                <a:gd name="T49" fmla="*/ 85 h 170"/>
                <a:gd name="T50" fmla="*/ 17 w 108"/>
                <a:gd name="T51" fmla="*/ 64 h 170"/>
                <a:gd name="T52" fmla="*/ 23 w 108"/>
                <a:gd name="T53" fmla="*/ 51 h 170"/>
                <a:gd name="T54" fmla="*/ 30 w 108"/>
                <a:gd name="T55" fmla="*/ 58 h 170"/>
                <a:gd name="T56" fmla="*/ 41 w 108"/>
                <a:gd name="T57" fmla="*/ 65 h 170"/>
                <a:gd name="T58" fmla="*/ 44 w 108"/>
                <a:gd name="T59" fmla="*/ 59 h 170"/>
                <a:gd name="T60" fmla="*/ 32 w 108"/>
                <a:gd name="T61" fmla="*/ 51 h 170"/>
                <a:gd name="T62" fmla="*/ 35 w 108"/>
                <a:gd name="T63" fmla="*/ 46 h 170"/>
                <a:gd name="T64" fmla="*/ 61 w 108"/>
                <a:gd name="T65" fmla="*/ 48 h 170"/>
                <a:gd name="T66" fmla="*/ 73 w 108"/>
                <a:gd name="T67" fmla="*/ 54 h 170"/>
                <a:gd name="T68" fmla="*/ 61 w 108"/>
                <a:gd name="T69" fmla="*/ 43 h 170"/>
                <a:gd name="T70" fmla="*/ 48 w 108"/>
                <a:gd name="T71" fmla="*/ 37 h 170"/>
                <a:gd name="T72" fmla="*/ 43 w 108"/>
                <a:gd name="T73" fmla="*/ 30 h 170"/>
                <a:gd name="T74" fmla="*/ 35 w 108"/>
                <a:gd name="T75" fmla="*/ 24 h 170"/>
                <a:gd name="T76" fmla="*/ 23 w 108"/>
                <a:gd name="T77" fmla="*/ 37 h 170"/>
                <a:gd name="T78" fmla="*/ 17 w 108"/>
                <a:gd name="T79" fmla="*/ 33 h 170"/>
                <a:gd name="T80" fmla="*/ 24 w 108"/>
                <a:gd name="T81" fmla="*/ 16 h 170"/>
                <a:gd name="T82" fmla="*/ 44 w 108"/>
                <a:gd name="T83" fmla="*/ 5 h 170"/>
                <a:gd name="T84" fmla="*/ 57 w 108"/>
                <a:gd name="T85" fmla="*/ 5 h 170"/>
                <a:gd name="T86" fmla="*/ 96 w 108"/>
                <a:gd name="T87" fmla="*/ 11 h 1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8"/>
                <a:gd name="T133" fmla="*/ 0 h 170"/>
                <a:gd name="T134" fmla="*/ 108 w 108"/>
                <a:gd name="T135" fmla="*/ 170 h 1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8" h="170">
                  <a:moveTo>
                    <a:pt x="100" y="20"/>
                  </a:moveTo>
                  <a:lnTo>
                    <a:pt x="100" y="28"/>
                  </a:lnTo>
                  <a:lnTo>
                    <a:pt x="100" y="31"/>
                  </a:lnTo>
                  <a:lnTo>
                    <a:pt x="100" y="33"/>
                  </a:lnTo>
                  <a:lnTo>
                    <a:pt x="100" y="38"/>
                  </a:lnTo>
                  <a:lnTo>
                    <a:pt x="100" y="41"/>
                  </a:lnTo>
                  <a:lnTo>
                    <a:pt x="100" y="46"/>
                  </a:lnTo>
                  <a:lnTo>
                    <a:pt x="100" y="47"/>
                  </a:lnTo>
                  <a:lnTo>
                    <a:pt x="100" y="50"/>
                  </a:lnTo>
                  <a:lnTo>
                    <a:pt x="100" y="51"/>
                  </a:lnTo>
                  <a:lnTo>
                    <a:pt x="100" y="54"/>
                  </a:lnTo>
                  <a:lnTo>
                    <a:pt x="102" y="63"/>
                  </a:lnTo>
                  <a:lnTo>
                    <a:pt x="103" y="71"/>
                  </a:lnTo>
                  <a:lnTo>
                    <a:pt x="104" y="80"/>
                  </a:lnTo>
                  <a:lnTo>
                    <a:pt x="104" y="84"/>
                  </a:lnTo>
                  <a:lnTo>
                    <a:pt x="106" y="90"/>
                  </a:lnTo>
                  <a:lnTo>
                    <a:pt x="106" y="93"/>
                  </a:lnTo>
                  <a:lnTo>
                    <a:pt x="106" y="96"/>
                  </a:lnTo>
                  <a:lnTo>
                    <a:pt x="107" y="101"/>
                  </a:lnTo>
                  <a:lnTo>
                    <a:pt x="108" y="109"/>
                  </a:lnTo>
                  <a:lnTo>
                    <a:pt x="107" y="111"/>
                  </a:lnTo>
                  <a:lnTo>
                    <a:pt x="106" y="115"/>
                  </a:lnTo>
                  <a:lnTo>
                    <a:pt x="103" y="123"/>
                  </a:lnTo>
                  <a:lnTo>
                    <a:pt x="100" y="131"/>
                  </a:lnTo>
                  <a:lnTo>
                    <a:pt x="99" y="134"/>
                  </a:lnTo>
                  <a:lnTo>
                    <a:pt x="99" y="136"/>
                  </a:lnTo>
                  <a:lnTo>
                    <a:pt x="98" y="137"/>
                  </a:lnTo>
                  <a:lnTo>
                    <a:pt x="96" y="143"/>
                  </a:lnTo>
                  <a:lnTo>
                    <a:pt x="95" y="143"/>
                  </a:lnTo>
                  <a:lnTo>
                    <a:pt x="94" y="148"/>
                  </a:lnTo>
                  <a:lnTo>
                    <a:pt x="93" y="152"/>
                  </a:lnTo>
                  <a:lnTo>
                    <a:pt x="91" y="157"/>
                  </a:lnTo>
                  <a:lnTo>
                    <a:pt x="87" y="165"/>
                  </a:lnTo>
                  <a:lnTo>
                    <a:pt x="86" y="170"/>
                  </a:lnTo>
                  <a:lnTo>
                    <a:pt x="81" y="166"/>
                  </a:lnTo>
                  <a:lnTo>
                    <a:pt x="74" y="162"/>
                  </a:lnTo>
                  <a:lnTo>
                    <a:pt x="66" y="157"/>
                  </a:lnTo>
                  <a:lnTo>
                    <a:pt x="62" y="153"/>
                  </a:lnTo>
                  <a:lnTo>
                    <a:pt x="56" y="149"/>
                  </a:lnTo>
                  <a:lnTo>
                    <a:pt x="49" y="147"/>
                  </a:lnTo>
                  <a:lnTo>
                    <a:pt x="44" y="144"/>
                  </a:lnTo>
                  <a:lnTo>
                    <a:pt x="39" y="141"/>
                  </a:lnTo>
                  <a:lnTo>
                    <a:pt x="35" y="140"/>
                  </a:lnTo>
                  <a:lnTo>
                    <a:pt x="31" y="137"/>
                  </a:lnTo>
                  <a:lnTo>
                    <a:pt x="30" y="137"/>
                  </a:lnTo>
                  <a:lnTo>
                    <a:pt x="23" y="134"/>
                  </a:lnTo>
                  <a:lnTo>
                    <a:pt x="23" y="130"/>
                  </a:lnTo>
                  <a:lnTo>
                    <a:pt x="17" y="127"/>
                  </a:lnTo>
                  <a:lnTo>
                    <a:pt x="18" y="122"/>
                  </a:lnTo>
                  <a:lnTo>
                    <a:pt x="17" y="115"/>
                  </a:lnTo>
                  <a:lnTo>
                    <a:pt x="14" y="110"/>
                  </a:lnTo>
                  <a:lnTo>
                    <a:pt x="17" y="102"/>
                  </a:lnTo>
                  <a:lnTo>
                    <a:pt x="18" y="98"/>
                  </a:lnTo>
                  <a:lnTo>
                    <a:pt x="9" y="81"/>
                  </a:lnTo>
                  <a:lnTo>
                    <a:pt x="1" y="76"/>
                  </a:lnTo>
                  <a:lnTo>
                    <a:pt x="0" y="64"/>
                  </a:lnTo>
                  <a:lnTo>
                    <a:pt x="0" y="63"/>
                  </a:lnTo>
                  <a:lnTo>
                    <a:pt x="2" y="63"/>
                  </a:lnTo>
                  <a:lnTo>
                    <a:pt x="7" y="63"/>
                  </a:lnTo>
                  <a:lnTo>
                    <a:pt x="13" y="72"/>
                  </a:lnTo>
                  <a:lnTo>
                    <a:pt x="18" y="86"/>
                  </a:lnTo>
                  <a:lnTo>
                    <a:pt x="23" y="93"/>
                  </a:lnTo>
                  <a:lnTo>
                    <a:pt x="26" y="103"/>
                  </a:lnTo>
                  <a:lnTo>
                    <a:pt x="26" y="113"/>
                  </a:lnTo>
                  <a:lnTo>
                    <a:pt x="30" y="111"/>
                  </a:lnTo>
                  <a:lnTo>
                    <a:pt x="32" y="111"/>
                  </a:lnTo>
                  <a:lnTo>
                    <a:pt x="31" y="109"/>
                  </a:lnTo>
                  <a:lnTo>
                    <a:pt x="28" y="103"/>
                  </a:lnTo>
                  <a:lnTo>
                    <a:pt x="28" y="94"/>
                  </a:lnTo>
                  <a:lnTo>
                    <a:pt x="34" y="97"/>
                  </a:lnTo>
                  <a:lnTo>
                    <a:pt x="30" y="85"/>
                  </a:lnTo>
                  <a:lnTo>
                    <a:pt x="21" y="77"/>
                  </a:lnTo>
                  <a:lnTo>
                    <a:pt x="18" y="67"/>
                  </a:lnTo>
                  <a:lnTo>
                    <a:pt x="17" y="64"/>
                  </a:lnTo>
                  <a:lnTo>
                    <a:pt x="18" y="58"/>
                  </a:lnTo>
                  <a:lnTo>
                    <a:pt x="23" y="51"/>
                  </a:lnTo>
                  <a:lnTo>
                    <a:pt x="27" y="54"/>
                  </a:lnTo>
                  <a:lnTo>
                    <a:pt x="30" y="58"/>
                  </a:lnTo>
                  <a:lnTo>
                    <a:pt x="35" y="62"/>
                  </a:lnTo>
                  <a:lnTo>
                    <a:pt x="36" y="62"/>
                  </a:lnTo>
                  <a:lnTo>
                    <a:pt x="41" y="65"/>
                  </a:lnTo>
                  <a:lnTo>
                    <a:pt x="51" y="67"/>
                  </a:lnTo>
                  <a:lnTo>
                    <a:pt x="52" y="63"/>
                  </a:lnTo>
                  <a:lnTo>
                    <a:pt x="44" y="59"/>
                  </a:lnTo>
                  <a:lnTo>
                    <a:pt x="36" y="54"/>
                  </a:lnTo>
                  <a:lnTo>
                    <a:pt x="35" y="54"/>
                  </a:lnTo>
                  <a:lnTo>
                    <a:pt x="32" y="51"/>
                  </a:lnTo>
                  <a:lnTo>
                    <a:pt x="31" y="50"/>
                  </a:lnTo>
                  <a:lnTo>
                    <a:pt x="34" y="46"/>
                  </a:lnTo>
                  <a:lnTo>
                    <a:pt x="35" y="46"/>
                  </a:lnTo>
                  <a:lnTo>
                    <a:pt x="49" y="45"/>
                  </a:lnTo>
                  <a:lnTo>
                    <a:pt x="57" y="46"/>
                  </a:lnTo>
                  <a:lnTo>
                    <a:pt x="61" y="48"/>
                  </a:lnTo>
                  <a:lnTo>
                    <a:pt x="69" y="54"/>
                  </a:lnTo>
                  <a:lnTo>
                    <a:pt x="73" y="54"/>
                  </a:lnTo>
                  <a:lnTo>
                    <a:pt x="69" y="50"/>
                  </a:lnTo>
                  <a:lnTo>
                    <a:pt x="64" y="46"/>
                  </a:lnTo>
                  <a:lnTo>
                    <a:pt x="61" y="43"/>
                  </a:lnTo>
                  <a:lnTo>
                    <a:pt x="57" y="41"/>
                  </a:lnTo>
                  <a:lnTo>
                    <a:pt x="48" y="37"/>
                  </a:lnTo>
                  <a:lnTo>
                    <a:pt x="39" y="39"/>
                  </a:lnTo>
                  <a:lnTo>
                    <a:pt x="41" y="33"/>
                  </a:lnTo>
                  <a:lnTo>
                    <a:pt x="43" y="30"/>
                  </a:lnTo>
                  <a:lnTo>
                    <a:pt x="45" y="20"/>
                  </a:lnTo>
                  <a:lnTo>
                    <a:pt x="40" y="18"/>
                  </a:lnTo>
                  <a:lnTo>
                    <a:pt x="35" y="24"/>
                  </a:lnTo>
                  <a:lnTo>
                    <a:pt x="26" y="33"/>
                  </a:lnTo>
                  <a:lnTo>
                    <a:pt x="23" y="37"/>
                  </a:lnTo>
                  <a:lnTo>
                    <a:pt x="21" y="34"/>
                  </a:lnTo>
                  <a:lnTo>
                    <a:pt x="17" y="37"/>
                  </a:lnTo>
                  <a:lnTo>
                    <a:pt x="17" y="33"/>
                  </a:lnTo>
                  <a:lnTo>
                    <a:pt x="18" y="24"/>
                  </a:lnTo>
                  <a:lnTo>
                    <a:pt x="18" y="22"/>
                  </a:lnTo>
                  <a:lnTo>
                    <a:pt x="24" y="16"/>
                  </a:lnTo>
                  <a:lnTo>
                    <a:pt x="34" y="11"/>
                  </a:lnTo>
                  <a:lnTo>
                    <a:pt x="35" y="11"/>
                  </a:lnTo>
                  <a:lnTo>
                    <a:pt x="44" y="5"/>
                  </a:lnTo>
                  <a:lnTo>
                    <a:pt x="47" y="5"/>
                  </a:lnTo>
                  <a:lnTo>
                    <a:pt x="51" y="5"/>
                  </a:lnTo>
                  <a:lnTo>
                    <a:pt x="57" y="5"/>
                  </a:lnTo>
                  <a:lnTo>
                    <a:pt x="69" y="4"/>
                  </a:lnTo>
                  <a:lnTo>
                    <a:pt x="90" y="0"/>
                  </a:lnTo>
                  <a:lnTo>
                    <a:pt x="96" y="11"/>
                  </a:lnTo>
                  <a:lnTo>
                    <a:pt x="98" y="14"/>
                  </a:lnTo>
                  <a:lnTo>
                    <a:pt x="100" y="2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14" name="Freeform 228"/>
            <p:cNvSpPr>
              <a:spLocks/>
            </p:cNvSpPr>
            <p:nvPr/>
          </p:nvSpPr>
          <p:spPr bwMode="auto">
            <a:xfrm>
              <a:off x="5309674" y="1377402"/>
              <a:ext cx="84172" cy="241485"/>
            </a:xfrm>
            <a:custGeom>
              <a:avLst/>
              <a:gdLst>
                <a:gd name="T0" fmla="*/ 38 w 52"/>
                <a:gd name="T1" fmla="*/ 149 h 153"/>
                <a:gd name="T2" fmla="*/ 33 w 52"/>
                <a:gd name="T3" fmla="*/ 150 h 153"/>
                <a:gd name="T4" fmla="*/ 16 w 52"/>
                <a:gd name="T5" fmla="*/ 153 h 153"/>
                <a:gd name="T6" fmla="*/ 14 w 52"/>
                <a:gd name="T7" fmla="*/ 145 h 153"/>
                <a:gd name="T8" fmla="*/ 13 w 52"/>
                <a:gd name="T9" fmla="*/ 137 h 153"/>
                <a:gd name="T10" fmla="*/ 13 w 52"/>
                <a:gd name="T11" fmla="*/ 136 h 153"/>
                <a:gd name="T12" fmla="*/ 26 w 52"/>
                <a:gd name="T13" fmla="*/ 114 h 153"/>
                <a:gd name="T14" fmla="*/ 26 w 52"/>
                <a:gd name="T15" fmla="*/ 110 h 153"/>
                <a:gd name="T16" fmla="*/ 26 w 52"/>
                <a:gd name="T17" fmla="*/ 106 h 153"/>
                <a:gd name="T18" fmla="*/ 34 w 52"/>
                <a:gd name="T19" fmla="*/ 104 h 153"/>
                <a:gd name="T20" fmla="*/ 31 w 52"/>
                <a:gd name="T21" fmla="*/ 102 h 153"/>
                <a:gd name="T22" fmla="*/ 31 w 52"/>
                <a:gd name="T23" fmla="*/ 102 h 153"/>
                <a:gd name="T24" fmla="*/ 21 w 52"/>
                <a:gd name="T25" fmla="*/ 102 h 153"/>
                <a:gd name="T26" fmla="*/ 13 w 52"/>
                <a:gd name="T27" fmla="*/ 98 h 153"/>
                <a:gd name="T28" fmla="*/ 12 w 52"/>
                <a:gd name="T29" fmla="*/ 98 h 153"/>
                <a:gd name="T30" fmla="*/ 6 w 52"/>
                <a:gd name="T31" fmla="*/ 94 h 153"/>
                <a:gd name="T32" fmla="*/ 4 w 52"/>
                <a:gd name="T33" fmla="*/ 87 h 153"/>
                <a:gd name="T34" fmla="*/ 1 w 52"/>
                <a:gd name="T35" fmla="*/ 85 h 153"/>
                <a:gd name="T36" fmla="*/ 0 w 52"/>
                <a:gd name="T37" fmla="*/ 81 h 153"/>
                <a:gd name="T38" fmla="*/ 1 w 52"/>
                <a:gd name="T39" fmla="*/ 70 h 153"/>
                <a:gd name="T40" fmla="*/ 5 w 52"/>
                <a:gd name="T41" fmla="*/ 66 h 153"/>
                <a:gd name="T42" fmla="*/ 5 w 52"/>
                <a:gd name="T43" fmla="*/ 56 h 153"/>
                <a:gd name="T44" fmla="*/ 13 w 52"/>
                <a:gd name="T45" fmla="*/ 38 h 153"/>
                <a:gd name="T46" fmla="*/ 16 w 52"/>
                <a:gd name="T47" fmla="*/ 42 h 153"/>
                <a:gd name="T48" fmla="*/ 14 w 52"/>
                <a:gd name="T49" fmla="*/ 53 h 153"/>
                <a:gd name="T50" fmla="*/ 17 w 52"/>
                <a:gd name="T51" fmla="*/ 52 h 153"/>
                <a:gd name="T52" fmla="*/ 18 w 52"/>
                <a:gd name="T53" fmla="*/ 52 h 153"/>
                <a:gd name="T54" fmla="*/ 19 w 52"/>
                <a:gd name="T55" fmla="*/ 39 h 153"/>
                <a:gd name="T56" fmla="*/ 19 w 52"/>
                <a:gd name="T57" fmla="*/ 39 h 153"/>
                <a:gd name="T58" fmla="*/ 22 w 52"/>
                <a:gd name="T59" fmla="*/ 26 h 153"/>
                <a:gd name="T60" fmla="*/ 25 w 52"/>
                <a:gd name="T61" fmla="*/ 17 h 153"/>
                <a:gd name="T62" fmla="*/ 27 w 52"/>
                <a:gd name="T63" fmla="*/ 11 h 153"/>
                <a:gd name="T64" fmla="*/ 27 w 52"/>
                <a:gd name="T65" fmla="*/ 10 h 153"/>
                <a:gd name="T66" fmla="*/ 29 w 52"/>
                <a:gd name="T67" fmla="*/ 14 h 153"/>
                <a:gd name="T68" fmla="*/ 33 w 52"/>
                <a:gd name="T69" fmla="*/ 13 h 153"/>
                <a:gd name="T70" fmla="*/ 36 w 52"/>
                <a:gd name="T71" fmla="*/ 2 h 153"/>
                <a:gd name="T72" fmla="*/ 38 w 52"/>
                <a:gd name="T73" fmla="*/ 0 h 153"/>
                <a:gd name="T74" fmla="*/ 44 w 52"/>
                <a:gd name="T75" fmla="*/ 6 h 153"/>
                <a:gd name="T76" fmla="*/ 50 w 52"/>
                <a:gd name="T77" fmla="*/ 15 h 153"/>
                <a:gd name="T78" fmla="*/ 51 w 52"/>
                <a:gd name="T79" fmla="*/ 24 h 153"/>
                <a:gd name="T80" fmla="*/ 48 w 52"/>
                <a:gd name="T81" fmla="*/ 39 h 153"/>
                <a:gd name="T82" fmla="*/ 46 w 52"/>
                <a:gd name="T83" fmla="*/ 55 h 153"/>
                <a:gd name="T84" fmla="*/ 46 w 52"/>
                <a:gd name="T85" fmla="*/ 59 h 153"/>
                <a:gd name="T86" fmla="*/ 46 w 52"/>
                <a:gd name="T87" fmla="*/ 70 h 153"/>
                <a:gd name="T88" fmla="*/ 44 w 52"/>
                <a:gd name="T89" fmla="*/ 78 h 153"/>
                <a:gd name="T90" fmla="*/ 50 w 52"/>
                <a:gd name="T91" fmla="*/ 85 h 153"/>
                <a:gd name="T92" fmla="*/ 52 w 52"/>
                <a:gd name="T93" fmla="*/ 94 h 153"/>
                <a:gd name="T94" fmla="*/ 48 w 52"/>
                <a:gd name="T95" fmla="*/ 102 h 153"/>
                <a:gd name="T96" fmla="*/ 44 w 52"/>
                <a:gd name="T97" fmla="*/ 104 h 153"/>
                <a:gd name="T98" fmla="*/ 44 w 52"/>
                <a:gd name="T99" fmla="*/ 104 h 153"/>
                <a:gd name="T100" fmla="*/ 43 w 52"/>
                <a:gd name="T101" fmla="*/ 112 h 153"/>
                <a:gd name="T102" fmla="*/ 46 w 52"/>
                <a:gd name="T103" fmla="*/ 121 h 153"/>
                <a:gd name="T104" fmla="*/ 47 w 52"/>
                <a:gd name="T105" fmla="*/ 129 h 153"/>
                <a:gd name="T106" fmla="*/ 42 w 52"/>
                <a:gd name="T107" fmla="*/ 134 h 153"/>
                <a:gd name="T108" fmla="*/ 39 w 52"/>
                <a:gd name="T109" fmla="*/ 145 h 153"/>
                <a:gd name="T110" fmla="*/ 38 w 52"/>
                <a:gd name="T111" fmla="*/ 149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
                <a:gd name="T169" fmla="*/ 0 h 153"/>
                <a:gd name="T170" fmla="*/ 52 w 52"/>
                <a:gd name="T171" fmla="*/ 153 h 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 h="153">
                  <a:moveTo>
                    <a:pt x="38" y="149"/>
                  </a:moveTo>
                  <a:lnTo>
                    <a:pt x="33" y="150"/>
                  </a:lnTo>
                  <a:lnTo>
                    <a:pt x="16" y="153"/>
                  </a:lnTo>
                  <a:lnTo>
                    <a:pt x="14" y="145"/>
                  </a:lnTo>
                  <a:lnTo>
                    <a:pt x="13" y="137"/>
                  </a:lnTo>
                  <a:lnTo>
                    <a:pt x="13" y="136"/>
                  </a:lnTo>
                  <a:lnTo>
                    <a:pt x="26" y="114"/>
                  </a:lnTo>
                  <a:lnTo>
                    <a:pt x="26" y="110"/>
                  </a:lnTo>
                  <a:lnTo>
                    <a:pt x="26" y="106"/>
                  </a:lnTo>
                  <a:lnTo>
                    <a:pt x="34" y="104"/>
                  </a:lnTo>
                  <a:lnTo>
                    <a:pt x="31" y="102"/>
                  </a:lnTo>
                  <a:lnTo>
                    <a:pt x="21" y="102"/>
                  </a:lnTo>
                  <a:lnTo>
                    <a:pt x="13" y="98"/>
                  </a:lnTo>
                  <a:lnTo>
                    <a:pt x="12" y="98"/>
                  </a:lnTo>
                  <a:lnTo>
                    <a:pt x="6" y="94"/>
                  </a:lnTo>
                  <a:lnTo>
                    <a:pt x="4" y="87"/>
                  </a:lnTo>
                  <a:lnTo>
                    <a:pt x="1" y="85"/>
                  </a:lnTo>
                  <a:lnTo>
                    <a:pt x="0" y="81"/>
                  </a:lnTo>
                  <a:lnTo>
                    <a:pt x="1" y="70"/>
                  </a:lnTo>
                  <a:lnTo>
                    <a:pt x="5" y="66"/>
                  </a:lnTo>
                  <a:lnTo>
                    <a:pt x="5" y="56"/>
                  </a:lnTo>
                  <a:lnTo>
                    <a:pt x="13" y="38"/>
                  </a:lnTo>
                  <a:lnTo>
                    <a:pt x="16" y="42"/>
                  </a:lnTo>
                  <a:lnTo>
                    <a:pt x="14" y="53"/>
                  </a:lnTo>
                  <a:lnTo>
                    <a:pt x="17" y="52"/>
                  </a:lnTo>
                  <a:lnTo>
                    <a:pt x="18" y="52"/>
                  </a:lnTo>
                  <a:lnTo>
                    <a:pt x="19" y="39"/>
                  </a:lnTo>
                  <a:lnTo>
                    <a:pt x="22" y="26"/>
                  </a:lnTo>
                  <a:lnTo>
                    <a:pt x="25" y="17"/>
                  </a:lnTo>
                  <a:lnTo>
                    <a:pt x="27" y="11"/>
                  </a:lnTo>
                  <a:lnTo>
                    <a:pt x="27" y="10"/>
                  </a:lnTo>
                  <a:lnTo>
                    <a:pt x="29" y="14"/>
                  </a:lnTo>
                  <a:lnTo>
                    <a:pt x="33" y="13"/>
                  </a:lnTo>
                  <a:lnTo>
                    <a:pt x="36" y="2"/>
                  </a:lnTo>
                  <a:lnTo>
                    <a:pt x="38" y="0"/>
                  </a:lnTo>
                  <a:lnTo>
                    <a:pt x="44" y="6"/>
                  </a:lnTo>
                  <a:lnTo>
                    <a:pt x="50" y="15"/>
                  </a:lnTo>
                  <a:lnTo>
                    <a:pt x="51" y="24"/>
                  </a:lnTo>
                  <a:lnTo>
                    <a:pt x="48" y="39"/>
                  </a:lnTo>
                  <a:lnTo>
                    <a:pt x="46" y="55"/>
                  </a:lnTo>
                  <a:lnTo>
                    <a:pt x="46" y="59"/>
                  </a:lnTo>
                  <a:lnTo>
                    <a:pt x="46" y="70"/>
                  </a:lnTo>
                  <a:lnTo>
                    <a:pt x="44" y="78"/>
                  </a:lnTo>
                  <a:lnTo>
                    <a:pt x="50" y="85"/>
                  </a:lnTo>
                  <a:lnTo>
                    <a:pt x="52" y="94"/>
                  </a:lnTo>
                  <a:lnTo>
                    <a:pt x="48" y="102"/>
                  </a:lnTo>
                  <a:lnTo>
                    <a:pt x="44" y="104"/>
                  </a:lnTo>
                  <a:lnTo>
                    <a:pt x="43" y="112"/>
                  </a:lnTo>
                  <a:lnTo>
                    <a:pt x="46" y="121"/>
                  </a:lnTo>
                  <a:lnTo>
                    <a:pt x="47" y="129"/>
                  </a:lnTo>
                  <a:lnTo>
                    <a:pt x="42" y="134"/>
                  </a:lnTo>
                  <a:lnTo>
                    <a:pt x="39" y="145"/>
                  </a:lnTo>
                  <a:lnTo>
                    <a:pt x="38" y="14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15" name="Freeform 229"/>
            <p:cNvSpPr>
              <a:spLocks noEditPoints="1"/>
            </p:cNvSpPr>
            <p:nvPr/>
          </p:nvSpPr>
          <p:spPr bwMode="auto">
            <a:xfrm>
              <a:off x="5378064" y="1263443"/>
              <a:ext cx="99954" cy="173652"/>
            </a:xfrm>
            <a:custGeom>
              <a:avLst/>
              <a:gdLst>
                <a:gd name="T0" fmla="*/ 37 w 63"/>
                <a:gd name="T1" fmla="*/ 105 h 109"/>
                <a:gd name="T2" fmla="*/ 31 w 63"/>
                <a:gd name="T3" fmla="*/ 109 h 109"/>
                <a:gd name="T4" fmla="*/ 26 w 63"/>
                <a:gd name="T5" fmla="*/ 98 h 109"/>
                <a:gd name="T6" fmla="*/ 21 w 63"/>
                <a:gd name="T7" fmla="*/ 97 h 109"/>
                <a:gd name="T8" fmla="*/ 24 w 63"/>
                <a:gd name="T9" fmla="*/ 88 h 109"/>
                <a:gd name="T10" fmla="*/ 35 w 63"/>
                <a:gd name="T11" fmla="*/ 84 h 109"/>
                <a:gd name="T12" fmla="*/ 38 w 63"/>
                <a:gd name="T13" fmla="*/ 88 h 109"/>
                <a:gd name="T14" fmla="*/ 33 w 63"/>
                <a:gd name="T15" fmla="*/ 95 h 109"/>
                <a:gd name="T16" fmla="*/ 37 w 63"/>
                <a:gd name="T17" fmla="*/ 105 h 109"/>
                <a:gd name="T18" fmla="*/ 55 w 63"/>
                <a:gd name="T19" fmla="*/ 59 h 109"/>
                <a:gd name="T20" fmla="*/ 54 w 63"/>
                <a:gd name="T21" fmla="*/ 61 h 109"/>
                <a:gd name="T22" fmla="*/ 56 w 63"/>
                <a:gd name="T23" fmla="*/ 60 h 109"/>
                <a:gd name="T24" fmla="*/ 60 w 63"/>
                <a:gd name="T25" fmla="*/ 59 h 109"/>
                <a:gd name="T26" fmla="*/ 63 w 63"/>
                <a:gd name="T27" fmla="*/ 64 h 109"/>
                <a:gd name="T28" fmla="*/ 55 w 63"/>
                <a:gd name="T29" fmla="*/ 68 h 109"/>
                <a:gd name="T30" fmla="*/ 55 w 63"/>
                <a:gd name="T31" fmla="*/ 71 h 109"/>
                <a:gd name="T32" fmla="*/ 47 w 63"/>
                <a:gd name="T33" fmla="*/ 75 h 109"/>
                <a:gd name="T34" fmla="*/ 42 w 63"/>
                <a:gd name="T35" fmla="*/ 78 h 109"/>
                <a:gd name="T36" fmla="*/ 37 w 63"/>
                <a:gd name="T37" fmla="*/ 71 h 109"/>
                <a:gd name="T38" fmla="*/ 31 w 63"/>
                <a:gd name="T39" fmla="*/ 58 h 109"/>
                <a:gd name="T40" fmla="*/ 43 w 63"/>
                <a:gd name="T41" fmla="*/ 50 h 109"/>
                <a:gd name="T42" fmla="*/ 48 w 63"/>
                <a:gd name="T43" fmla="*/ 59 h 109"/>
                <a:gd name="T44" fmla="*/ 50 w 63"/>
                <a:gd name="T45" fmla="*/ 58 h 109"/>
                <a:gd name="T46" fmla="*/ 52 w 63"/>
                <a:gd name="T47" fmla="*/ 52 h 109"/>
                <a:gd name="T48" fmla="*/ 58 w 63"/>
                <a:gd name="T49" fmla="*/ 42 h 109"/>
                <a:gd name="T50" fmla="*/ 60 w 63"/>
                <a:gd name="T51" fmla="*/ 48 h 109"/>
                <a:gd name="T52" fmla="*/ 59 w 63"/>
                <a:gd name="T53" fmla="*/ 51 h 109"/>
                <a:gd name="T54" fmla="*/ 55 w 63"/>
                <a:gd name="T55" fmla="*/ 59 h 109"/>
                <a:gd name="T56" fmla="*/ 30 w 63"/>
                <a:gd name="T57" fmla="*/ 31 h 109"/>
                <a:gd name="T58" fmla="*/ 33 w 63"/>
                <a:gd name="T59" fmla="*/ 43 h 109"/>
                <a:gd name="T60" fmla="*/ 25 w 63"/>
                <a:gd name="T61" fmla="*/ 50 h 109"/>
                <a:gd name="T62" fmla="*/ 18 w 63"/>
                <a:gd name="T63" fmla="*/ 54 h 109"/>
                <a:gd name="T64" fmla="*/ 18 w 63"/>
                <a:gd name="T65" fmla="*/ 43 h 109"/>
                <a:gd name="T66" fmla="*/ 14 w 63"/>
                <a:gd name="T67" fmla="*/ 39 h 109"/>
                <a:gd name="T68" fmla="*/ 9 w 63"/>
                <a:gd name="T69" fmla="*/ 48 h 109"/>
                <a:gd name="T70" fmla="*/ 8 w 63"/>
                <a:gd name="T71" fmla="*/ 51 h 109"/>
                <a:gd name="T72" fmla="*/ 5 w 63"/>
                <a:gd name="T73" fmla="*/ 48 h 109"/>
                <a:gd name="T74" fmla="*/ 3 w 63"/>
                <a:gd name="T75" fmla="*/ 46 h 109"/>
                <a:gd name="T76" fmla="*/ 0 w 63"/>
                <a:gd name="T77" fmla="*/ 43 h 109"/>
                <a:gd name="T78" fmla="*/ 0 w 63"/>
                <a:gd name="T79" fmla="*/ 29 h 109"/>
                <a:gd name="T80" fmla="*/ 0 w 63"/>
                <a:gd name="T81" fmla="*/ 27 h 109"/>
                <a:gd name="T82" fmla="*/ 0 w 63"/>
                <a:gd name="T83" fmla="*/ 18 h 109"/>
                <a:gd name="T84" fmla="*/ 9 w 63"/>
                <a:gd name="T85" fmla="*/ 9 h 109"/>
                <a:gd name="T86" fmla="*/ 10 w 63"/>
                <a:gd name="T87" fmla="*/ 3 h 109"/>
                <a:gd name="T88" fmla="*/ 10 w 63"/>
                <a:gd name="T89" fmla="*/ 1 h 109"/>
                <a:gd name="T90" fmla="*/ 25 w 63"/>
                <a:gd name="T91" fmla="*/ 0 h 109"/>
                <a:gd name="T92" fmla="*/ 30 w 63"/>
                <a:gd name="T93" fmla="*/ 3 h 109"/>
                <a:gd name="T94" fmla="*/ 34 w 63"/>
                <a:gd name="T95" fmla="*/ 5 h 109"/>
                <a:gd name="T96" fmla="*/ 30 w 63"/>
                <a:gd name="T97" fmla="*/ 31 h 1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
                <a:gd name="T148" fmla="*/ 0 h 109"/>
                <a:gd name="T149" fmla="*/ 63 w 63"/>
                <a:gd name="T150" fmla="*/ 109 h 1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 h="109">
                  <a:moveTo>
                    <a:pt x="37" y="105"/>
                  </a:moveTo>
                  <a:lnTo>
                    <a:pt x="31" y="109"/>
                  </a:lnTo>
                  <a:lnTo>
                    <a:pt x="26" y="98"/>
                  </a:lnTo>
                  <a:lnTo>
                    <a:pt x="21" y="97"/>
                  </a:lnTo>
                  <a:lnTo>
                    <a:pt x="24" y="88"/>
                  </a:lnTo>
                  <a:lnTo>
                    <a:pt x="35" y="84"/>
                  </a:lnTo>
                  <a:lnTo>
                    <a:pt x="38" y="88"/>
                  </a:lnTo>
                  <a:lnTo>
                    <a:pt x="33" y="95"/>
                  </a:lnTo>
                  <a:lnTo>
                    <a:pt x="37" y="105"/>
                  </a:lnTo>
                  <a:close/>
                  <a:moveTo>
                    <a:pt x="55" y="59"/>
                  </a:moveTo>
                  <a:lnTo>
                    <a:pt x="54" y="61"/>
                  </a:lnTo>
                  <a:lnTo>
                    <a:pt x="56" y="60"/>
                  </a:lnTo>
                  <a:lnTo>
                    <a:pt x="60" y="59"/>
                  </a:lnTo>
                  <a:lnTo>
                    <a:pt x="63" y="64"/>
                  </a:lnTo>
                  <a:lnTo>
                    <a:pt x="55" y="68"/>
                  </a:lnTo>
                  <a:lnTo>
                    <a:pt x="55" y="71"/>
                  </a:lnTo>
                  <a:lnTo>
                    <a:pt x="47" y="75"/>
                  </a:lnTo>
                  <a:lnTo>
                    <a:pt x="42" y="78"/>
                  </a:lnTo>
                  <a:lnTo>
                    <a:pt x="37" y="71"/>
                  </a:lnTo>
                  <a:lnTo>
                    <a:pt x="31" y="58"/>
                  </a:lnTo>
                  <a:lnTo>
                    <a:pt x="43" y="50"/>
                  </a:lnTo>
                  <a:lnTo>
                    <a:pt x="48" y="59"/>
                  </a:lnTo>
                  <a:lnTo>
                    <a:pt x="50" y="58"/>
                  </a:lnTo>
                  <a:lnTo>
                    <a:pt x="52" y="52"/>
                  </a:lnTo>
                  <a:lnTo>
                    <a:pt x="58" y="42"/>
                  </a:lnTo>
                  <a:lnTo>
                    <a:pt x="60" y="48"/>
                  </a:lnTo>
                  <a:lnTo>
                    <a:pt x="59" y="51"/>
                  </a:lnTo>
                  <a:lnTo>
                    <a:pt x="55" y="59"/>
                  </a:lnTo>
                  <a:close/>
                  <a:moveTo>
                    <a:pt x="30" y="31"/>
                  </a:moveTo>
                  <a:lnTo>
                    <a:pt x="33" y="43"/>
                  </a:lnTo>
                  <a:lnTo>
                    <a:pt x="25" y="50"/>
                  </a:lnTo>
                  <a:lnTo>
                    <a:pt x="18" y="54"/>
                  </a:lnTo>
                  <a:lnTo>
                    <a:pt x="18" y="43"/>
                  </a:lnTo>
                  <a:lnTo>
                    <a:pt x="14" y="39"/>
                  </a:lnTo>
                  <a:lnTo>
                    <a:pt x="9" y="48"/>
                  </a:lnTo>
                  <a:lnTo>
                    <a:pt x="8" y="51"/>
                  </a:lnTo>
                  <a:lnTo>
                    <a:pt x="5" y="48"/>
                  </a:lnTo>
                  <a:lnTo>
                    <a:pt x="3" y="46"/>
                  </a:lnTo>
                  <a:lnTo>
                    <a:pt x="0" y="43"/>
                  </a:lnTo>
                  <a:lnTo>
                    <a:pt x="0" y="29"/>
                  </a:lnTo>
                  <a:lnTo>
                    <a:pt x="0" y="27"/>
                  </a:lnTo>
                  <a:lnTo>
                    <a:pt x="0" y="18"/>
                  </a:lnTo>
                  <a:lnTo>
                    <a:pt x="9" y="9"/>
                  </a:lnTo>
                  <a:lnTo>
                    <a:pt x="10" y="3"/>
                  </a:lnTo>
                  <a:lnTo>
                    <a:pt x="10" y="1"/>
                  </a:lnTo>
                  <a:lnTo>
                    <a:pt x="25" y="0"/>
                  </a:lnTo>
                  <a:lnTo>
                    <a:pt x="30" y="3"/>
                  </a:lnTo>
                  <a:lnTo>
                    <a:pt x="34" y="5"/>
                  </a:lnTo>
                  <a:lnTo>
                    <a:pt x="30" y="3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16" name="Freeform 230"/>
            <p:cNvSpPr>
              <a:spLocks/>
            </p:cNvSpPr>
            <p:nvPr/>
          </p:nvSpPr>
          <p:spPr bwMode="auto">
            <a:xfrm>
              <a:off x="5491171" y="1258016"/>
              <a:ext cx="273558" cy="293037"/>
            </a:xfrm>
            <a:custGeom>
              <a:avLst/>
              <a:gdLst>
                <a:gd name="T0" fmla="*/ 97 w 173"/>
                <a:gd name="T1" fmla="*/ 45 h 185"/>
                <a:gd name="T2" fmla="*/ 119 w 173"/>
                <a:gd name="T3" fmla="*/ 67 h 185"/>
                <a:gd name="T4" fmla="*/ 124 w 173"/>
                <a:gd name="T5" fmla="*/ 80 h 185"/>
                <a:gd name="T6" fmla="*/ 136 w 173"/>
                <a:gd name="T7" fmla="*/ 106 h 185"/>
                <a:gd name="T8" fmla="*/ 159 w 173"/>
                <a:gd name="T9" fmla="*/ 136 h 185"/>
                <a:gd name="T10" fmla="*/ 163 w 173"/>
                <a:gd name="T11" fmla="*/ 147 h 185"/>
                <a:gd name="T12" fmla="*/ 158 w 173"/>
                <a:gd name="T13" fmla="*/ 164 h 185"/>
                <a:gd name="T14" fmla="*/ 159 w 173"/>
                <a:gd name="T15" fmla="*/ 173 h 185"/>
                <a:gd name="T16" fmla="*/ 116 w 173"/>
                <a:gd name="T17" fmla="*/ 179 h 185"/>
                <a:gd name="T18" fmla="*/ 86 w 173"/>
                <a:gd name="T19" fmla="*/ 177 h 185"/>
                <a:gd name="T20" fmla="*/ 60 w 173"/>
                <a:gd name="T21" fmla="*/ 166 h 185"/>
                <a:gd name="T22" fmla="*/ 64 w 173"/>
                <a:gd name="T23" fmla="*/ 126 h 185"/>
                <a:gd name="T24" fmla="*/ 64 w 173"/>
                <a:gd name="T25" fmla="*/ 103 h 185"/>
                <a:gd name="T26" fmla="*/ 43 w 173"/>
                <a:gd name="T27" fmla="*/ 82 h 185"/>
                <a:gd name="T28" fmla="*/ 18 w 173"/>
                <a:gd name="T29" fmla="*/ 64 h 185"/>
                <a:gd name="T30" fmla="*/ 10 w 173"/>
                <a:gd name="T31" fmla="*/ 55 h 185"/>
                <a:gd name="T32" fmla="*/ 30 w 173"/>
                <a:gd name="T33" fmla="*/ 55 h 185"/>
                <a:gd name="T34" fmla="*/ 39 w 173"/>
                <a:gd name="T35" fmla="*/ 68 h 185"/>
                <a:gd name="T36" fmla="*/ 55 w 173"/>
                <a:gd name="T37" fmla="*/ 84 h 185"/>
                <a:gd name="T38" fmla="*/ 70 w 173"/>
                <a:gd name="T39" fmla="*/ 96 h 185"/>
                <a:gd name="T40" fmla="*/ 90 w 173"/>
                <a:gd name="T41" fmla="*/ 119 h 185"/>
                <a:gd name="T42" fmla="*/ 98 w 173"/>
                <a:gd name="T43" fmla="*/ 119 h 185"/>
                <a:gd name="T44" fmla="*/ 91 w 173"/>
                <a:gd name="T45" fmla="*/ 111 h 185"/>
                <a:gd name="T46" fmla="*/ 81 w 173"/>
                <a:gd name="T47" fmla="*/ 98 h 185"/>
                <a:gd name="T48" fmla="*/ 73 w 173"/>
                <a:gd name="T49" fmla="*/ 93 h 185"/>
                <a:gd name="T50" fmla="*/ 86 w 173"/>
                <a:gd name="T51" fmla="*/ 90 h 185"/>
                <a:gd name="T52" fmla="*/ 72 w 173"/>
                <a:gd name="T53" fmla="*/ 77 h 185"/>
                <a:gd name="T54" fmla="*/ 73 w 173"/>
                <a:gd name="T55" fmla="*/ 63 h 185"/>
                <a:gd name="T56" fmla="*/ 78 w 173"/>
                <a:gd name="T57" fmla="*/ 64 h 185"/>
                <a:gd name="T58" fmla="*/ 85 w 173"/>
                <a:gd name="T59" fmla="*/ 62 h 185"/>
                <a:gd name="T60" fmla="*/ 82 w 173"/>
                <a:gd name="T61" fmla="*/ 46 h 185"/>
                <a:gd name="T62" fmla="*/ 74 w 173"/>
                <a:gd name="T63" fmla="*/ 45 h 185"/>
                <a:gd name="T64" fmla="*/ 69 w 173"/>
                <a:gd name="T65" fmla="*/ 35 h 185"/>
                <a:gd name="T66" fmla="*/ 81 w 173"/>
                <a:gd name="T67" fmla="*/ 17 h 185"/>
                <a:gd name="T68" fmla="*/ 52 w 173"/>
                <a:gd name="T69" fmla="*/ 41 h 185"/>
                <a:gd name="T70" fmla="*/ 34 w 173"/>
                <a:gd name="T71" fmla="*/ 33 h 185"/>
                <a:gd name="T72" fmla="*/ 29 w 173"/>
                <a:gd name="T73" fmla="*/ 12 h 185"/>
                <a:gd name="T74" fmla="*/ 5 w 173"/>
                <a:gd name="T75" fmla="*/ 9 h 185"/>
                <a:gd name="T76" fmla="*/ 1 w 173"/>
                <a:gd name="T77" fmla="*/ 0 h 185"/>
                <a:gd name="T78" fmla="*/ 23 w 173"/>
                <a:gd name="T79" fmla="*/ 9 h 185"/>
                <a:gd name="T80" fmla="*/ 40 w 173"/>
                <a:gd name="T81" fmla="*/ 5 h 185"/>
                <a:gd name="T82" fmla="*/ 47 w 173"/>
                <a:gd name="T83" fmla="*/ 14 h 185"/>
                <a:gd name="T84" fmla="*/ 55 w 173"/>
                <a:gd name="T85" fmla="*/ 24 h 185"/>
                <a:gd name="T86" fmla="*/ 68 w 173"/>
                <a:gd name="T87" fmla="*/ 10 h 185"/>
                <a:gd name="T88" fmla="*/ 85 w 173"/>
                <a:gd name="T89" fmla="*/ 5 h 185"/>
                <a:gd name="T90" fmla="*/ 95 w 173"/>
                <a:gd name="T91" fmla="*/ 34 h 1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
                <a:gd name="T139" fmla="*/ 0 h 185"/>
                <a:gd name="T140" fmla="*/ 173 w 173"/>
                <a:gd name="T141" fmla="*/ 185 h 1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 h="185">
                  <a:moveTo>
                    <a:pt x="98" y="39"/>
                  </a:moveTo>
                  <a:lnTo>
                    <a:pt x="98" y="39"/>
                  </a:lnTo>
                  <a:lnTo>
                    <a:pt x="97" y="45"/>
                  </a:lnTo>
                  <a:lnTo>
                    <a:pt x="97" y="46"/>
                  </a:lnTo>
                  <a:lnTo>
                    <a:pt x="103" y="59"/>
                  </a:lnTo>
                  <a:lnTo>
                    <a:pt x="119" y="67"/>
                  </a:lnTo>
                  <a:lnTo>
                    <a:pt x="127" y="67"/>
                  </a:lnTo>
                  <a:lnTo>
                    <a:pt x="131" y="72"/>
                  </a:lnTo>
                  <a:lnTo>
                    <a:pt x="124" y="80"/>
                  </a:lnTo>
                  <a:lnTo>
                    <a:pt x="135" y="86"/>
                  </a:lnTo>
                  <a:lnTo>
                    <a:pt x="127" y="102"/>
                  </a:lnTo>
                  <a:lnTo>
                    <a:pt x="136" y="106"/>
                  </a:lnTo>
                  <a:lnTo>
                    <a:pt x="141" y="124"/>
                  </a:lnTo>
                  <a:lnTo>
                    <a:pt x="159" y="136"/>
                  </a:lnTo>
                  <a:lnTo>
                    <a:pt x="166" y="130"/>
                  </a:lnTo>
                  <a:lnTo>
                    <a:pt x="173" y="134"/>
                  </a:lnTo>
                  <a:lnTo>
                    <a:pt x="163" y="147"/>
                  </a:lnTo>
                  <a:lnTo>
                    <a:pt x="162" y="161"/>
                  </a:lnTo>
                  <a:lnTo>
                    <a:pt x="159" y="164"/>
                  </a:lnTo>
                  <a:lnTo>
                    <a:pt x="158" y="164"/>
                  </a:lnTo>
                  <a:lnTo>
                    <a:pt x="159" y="165"/>
                  </a:lnTo>
                  <a:lnTo>
                    <a:pt x="162" y="173"/>
                  </a:lnTo>
                  <a:lnTo>
                    <a:pt x="159" y="173"/>
                  </a:lnTo>
                  <a:lnTo>
                    <a:pt x="141" y="174"/>
                  </a:lnTo>
                  <a:lnTo>
                    <a:pt x="121" y="185"/>
                  </a:lnTo>
                  <a:lnTo>
                    <a:pt x="116" y="179"/>
                  </a:lnTo>
                  <a:lnTo>
                    <a:pt x="114" y="168"/>
                  </a:lnTo>
                  <a:lnTo>
                    <a:pt x="106" y="166"/>
                  </a:lnTo>
                  <a:lnTo>
                    <a:pt x="86" y="177"/>
                  </a:lnTo>
                  <a:lnTo>
                    <a:pt x="76" y="173"/>
                  </a:lnTo>
                  <a:lnTo>
                    <a:pt x="70" y="175"/>
                  </a:lnTo>
                  <a:lnTo>
                    <a:pt x="60" y="166"/>
                  </a:lnTo>
                  <a:lnTo>
                    <a:pt x="53" y="147"/>
                  </a:lnTo>
                  <a:lnTo>
                    <a:pt x="60" y="140"/>
                  </a:lnTo>
                  <a:lnTo>
                    <a:pt x="64" y="126"/>
                  </a:lnTo>
                  <a:lnTo>
                    <a:pt x="61" y="113"/>
                  </a:lnTo>
                  <a:lnTo>
                    <a:pt x="65" y="111"/>
                  </a:lnTo>
                  <a:lnTo>
                    <a:pt x="64" y="103"/>
                  </a:lnTo>
                  <a:lnTo>
                    <a:pt x="46" y="97"/>
                  </a:lnTo>
                  <a:lnTo>
                    <a:pt x="47" y="85"/>
                  </a:lnTo>
                  <a:lnTo>
                    <a:pt x="43" y="82"/>
                  </a:lnTo>
                  <a:lnTo>
                    <a:pt x="35" y="77"/>
                  </a:lnTo>
                  <a:lnTo>
                    <a:pt x="30" y="65"/>
                  </a:lnTo>
                  <a:lnTo>
                    <a:pt x="18" y="64"/>
                  </a:lnTo>
                  <a:lnTo>
                    <a:pt x="13" y="63"/>
                  </a:lnTo>
                  <a:lnTo>
                    <a:pt x="10" y="64"/>
                  </a:lnTo>
                  <a:lnTo>
                    <a:pt x="10" y="55"/>
                  </a:lnTo>
                  <a:lnTo>
                    <a:pt x="17" y="54"/>
                  </a:lnTo>
                  <a:lnTo>
                    <a:pt x="23" y="51"/>
                  </a:lnTo>
                  <a:lnTo>
                    <a:pt x="30" y="55"/>
                  </a:lnTo>
                  <a:lnTo>
                    <a:pt x="36" y="62"/>
                  </a:lnTo>
                  <a:lnTo>
                    <a:pt x="39" y="67"/>
                  </a:lnTo>
                  <a:lnTo>
                    <a:pt x="39" y="68"/>
                  </a:lnTo>
                  <a:lnTo>
                    <a:pt x="42" y="75"/>
                  </a:lnTo>
                  <a:lnTo>
                    <a:pt x="48" y="82"/>
                  </a:lnTo>
                  <a:lnTo>
                    <a:pt x="55" y="84"/>
                  </a:lnTo>
                  <a:lnTo>
                    <a:pt x="61" y="85"/>
                  </a:lnTo>
                  <a:lnTo>
                    <a:pt x="69" y="94"/>
                  </a:lnTo>
                  <a:lnTo>
                    <a:pt x="70" y="96"/>
                  </a:lnTo>
                  <a:lnTo>
                    <a:pt x="76" y="105"/>
                  </a:lnTo>
                  <a:lnTo>
                    <a:pt x="85" y="117"/>
                  </a:lnTo>
                  <a:lnTo>
                    <a:pt x="90" y="119"/>
                  </a:lnTo>
                  <a:lnTo>
                    <a:pt x="85" y="120"/>
                  </a:lnTo>
                  <a:lnTo>
                    <a:pt x="93" y="122"/>
                  </a:lnTo>
                  <a:lnTo>
                    <a:pt x="98" y="119"/>
                  </a:lnTo>
                  <a:lnTo>
                    <a:pt x="99" y="115"/>
                  </a:lnTo>
                  <a:lnTo>
                    <a:pt x="91" y="111"/>
                  </a:lnTo>
                  <a:lnTo>
                    <a:pt x="95" y="109"/>
                  </a:lnTo>
                  <a:lnTo>
                    <a:pt x="94" y="107"/>
                  </a:lnTo>
                  <a:lnTo>
                    <a:pt x="81" y="98"/>
                  </a:lnTo>
                  <a:lnTo>
                    <a:pt x="76" y="94"/>
                  </a:lnTo>
                  <a:lnTo>
                    <a:pt x="74" y="94"/>
                  </a:lnTo>
                  <a:lnTo>
                    <a:pt x="73" y="93"/>
                  </a:lnTo>
                  <a:lnTo>
                    <a:pt x="76" y="93"/>
                  </a:lnTo>
                  <a:lnTo>
                    <a:pt x="82" y="93"/>
                  </a:lnTo>
                  <a:lnTo>
                    <a:pt x="86" y="90"/>
                  </a:lnTo>
                  <a:lnTo>
                    <a:pt x="87" y="90"/>
                  </a:lnTo>
                  <a:lnTo>
                    <a:pt x="76" y="86"/>
                  </a:lnTo>
                  <a:lnTo>
                    <a:pt x="72" y="77"/>
                  </a:lnTo>
                  <a:lnTo>
                    <a:pt x="70" y="65"/>
                  </a:lnTo>
                  <a:lnTo>
                    <a:pt x="73" y="63"/>
                  </a:lnTo>
                  <a:lnTo>
                    <a:pt x="69" y="56"/>
                  </a:lnTo>
                  <a:lnTo>
                    <a:pt x="77" y="54"/>
                  </a:lnTo>
                  <a:lnTo>
                    <a:pt x="78" y="64"/>
                  </a:lnTo>
                  <a:lnTo>
                    <a:pt x="85" y="68"/>
                  </a:lnTo>
                  <a:lnTo>
                    <a:pt x="85" y="62"/>
                  </a:lnTo>
                  <a:lnTo>
                    <a:pt x="83" y="52"/>
                  </a:lnTo>
                  <a:lnTo>
                    <a:pt x="81" y="47"/>
                  </a:lnTo>
                  <a:lnTo>
                    <a:pt x="82" y="46"/>
                  </a:lnTo>
                  <a:lnTo>
                    <a:pt x="86" y="42"/>
                  </a:lnTo>
                  <a:lnTo>
                    <a:pt x="81" y="43"/>
                  </a:lnTo>
                  <a:lnTo>
                    <a:pt x="74" y="45"/>
                  </a:lnTo>
                  <a:lnTo>
                    <a:pt x="65" y="48"/>
                  </a:lnTo>
                  <a:lnTo>
                    <a:pt x="59" y="42"/>
                  </a:lnTo>
                  <a:lnTo>
                    <a:pt x="69" y="35"/>
                  </a:lnTo>
                  <a:lnTo>
                    <a:pt x="78" y="31"/>
                  </a:lnTo>
                  <a:lnTo>
                    <a:pt x="82" y="22"/>
                  </a:lnTo>
                  <a:lnTo>
                    <a:pt x="81" y="17"/>
                  </a:lnTo>
                  <a:lnTo>
                    <a:pt x="70" y="30"/>
                  </a:lnTo>
                  <a:lnTo>
                    <a:pt x="60" y="30"/>
                  </a:lnTo>
                  <a:lnTo>
                    <a:pt x="52" y="41"/>
                  </a:lnTo>
                  <a:lnTo>
                    <a:pt x="40" y="33"/>
                  </a:lnTo>
                  <a:lnTo>
                    <a:pt x="38" y="26"/>
                  </a:lnTo>
                  <a:lnTo>
                    <a:pt x="34" y="33"/>
                  </a:lnTo>
                  <a:lnTo>
                    <a:pt x="27" y="30"/>
                  </a:lnTo>
                  <a:lnTo>
                    <a:pt x="23" y="18"/>
                  </a:lnTo>
                  <a:lnTo>
                    <a:pt x="29" y="12"/>
                  </a:lnTo>
                  <a:lnTo>
                    <a:pt x="26" y="9"/>
                  </a:lnTo>
                  <a:lnTo>
                    <a:pt x="13" y="14"/>
                  </a:lnTo>
                  <a:lnTo>
                    <a:pt x="5" y="9"/>
                  </a:lnTo>
                  <a:lnTo>
                    <a:pt x="2" y="7"/>
                  </a:lnTo>
                  <a:lnTo>
                    <a:pt x="0" y="1"/>
                  </a:lnTo>
                  <a:lnTo>
                    <a:pt x="1" y="0"/>
                  </a:lnTo>
                  <a:lnTo>
                    <a:pt x="6" y="1"/>
                  </a:lnTo>
                  <a:lnTo>
                    <a:pt x="18" y="7"/>
                  </a:lnTo>
                  <a:lnTo>
                    <a:pt x="23" y="9"/>
                  </a:lnTo>
                  <a:lnTo>
                    <a:pt x="29" y="7"/>
                  </a:lnTo>
                  <a:lnTo>
                    <a:pt x="32" y="7"/>
                  </a:lnTo>
                  <a:lnTo>
                    <a:pt x="40" y="5"/>
                  </a:lnTo>
                  <a:lnTo>
                    <a:pt x="40" y="7"/>
                  </a:lnTo>
                  <a:lnTo>
                    <a:pt x="42" y="10"/>
                  </a:lnTo>
                  <a:lnTo>
                    <a:pt x="47" y="14"/>
                  </a:lnTo>
                  <a:lnTo>
                    <a:pt x="51" y="17"/>
                  </a:lnTo>
                  <a:lnTo>
                    <a:pt x="51" y="21"/>
                  </a:lnTo>
                  <a:lnTo>
                    <a:pt x="55" y="24"/>
                  </a:lnTo>
                  <a:lnTo>
                    <a:pt x="61" y="26"/>
                  </a:lnTo>
                  <a:lnTo>
                    <a:pt x="65" y="24"/>
                  </a:lnTo>
                  <a:lnTo>
                    <a:pt x="68" y="10"/>
                  </a:lnTo>
                  <a:lnTo>
                    <a:pt x="72" y="12"/>
                  </a:lnTo>
                  <a:lnTo>
                    <a:pt x="73" y="12"/>
                  </a:lnTo>
                  <a:lnTo>
                    <a:pt x="85" y="5"/>
                  </a:lnTo>
                  <a:lnTo>
                    <a:pt x="85" y="10"/>
                  </a:lnTo>
                  <a:lnTo>
                    <a:pt x="85" y="17"/>
                  </a:lnTo>
                  <a:lnTo>
                    <a:pt x="95" y="34"/>
                  </a:lnTo>
                  <a:lnTo>
                    <a:pt x="98" y="3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17" name="Freeform 231"/>
            <p:cNvSpPr>
              <a:spLocks noEditPoints="1"/>
            </p:cNvSpPr>
            <p:nvPr/>
          </p:nvSpPr>
          <p:spPr bwMode="auto">
            <a:xfrm>
              <a:off x="2505700" y="5154326"/>
              <a:ext cx="28935" cy="100393"/>
            </a:xfrm>
            <a:custGeom>
              <a:avLst/>
              <a:gdLst>
                <a:gd name="T0" fmla="*/ 17 w 18"/>
                <a:gd name="T1" fmla="*/ 61 h 63"/>
                <a:gd name="T2" fmla="*/ 14 w 18"/>
                <a:gd name="T3" fmla="*/ 63 h 63"/>
                <a:gd name="T4" fmla="*/ 14 w 18"/>
                <a:gd name="T5" fmla="*/ 63 h 63"/>
                <a:gd name="T6" fmla="*/ 15 w 18"/>
                <a:gd name="T7" fmla="*/ 60 h 63"/>
                <a:gd name="T8" fmla="*/ 17 w 18"/>
                <a:gd name="T9" fmla="*/ 61 h 63"/>
                <a:gd name="T10" fmla="*/ 9 w 18"/>
                <a:gd name="T11" fmla="*/ 26 h 63"/>
                <a:gd name="T12" fmla="*/ 18 w 18"/>
                <a:gd name="T13" fmla="*/ 57 h 63"/>
                <a:gd name="T14" fmla="*/ 9 w 18"/>
                <a:gd name="T15" fmla="*/ 48 h 63"/>
                <a:gd name="T16" fmla="*/ 3 w 18"/>
                <a:gd name="T17" fmla="*/ 30 h 63"/>
                <a:gd name="T18" fmla="*/ 9 w 18"/>
                <a:gd name="T19" fmla="*/ 26 h 63"/>
                <a:gd name="T20" fmla="*/ 11 w 18"/>
                <a:gd name="T21" fmla="*/ 17 h 63"/>
                <a:gd name="T22" fmla="*/ 7 w 18"/>
                <a:gd name="T23" fmla="*/ 25 h 63"/>
                <a:gd name="T24" fmla="*/ 0 w 18"/>
                <a:gd name="T25" fmla="*/ 21 h 63"/>
                <a:gd name="T26" fmla="*/ 2 w 18"/>
                <a:gd name="T27" fmla="*/ 0 h 63"/>
                <a:gd name="T28" fmla="*/ 9 w 18"/>
                <a:gd name="T29" fmla="*/ 9 h 63"/>
                <a:gd name="T30" fmla="*/ 6 w 18"/>
                <a:gd name="T31" fmla="*/ 13 h 63"/>
                <a:gd name="T32" fmla="*/ 13 w 18"/>
                <a:gd name="T33" fmla="*/ 16 h 63"/>
                <a:gd name="T34" fmla="*/ 11 w 18"/>
                <a:gd name="T35" fmla="*/ 17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63"/>
                <a:gd name="T56" fmla="*/ 18 w 18"/>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63">
                  <a:moveTo>
                    <a:pt x="17" y="61"/>
                  </a:moveTo>
                  <a:lnTo>
                    <a:pt x="14" y="63"/>
                  </a:lnTo>
                  <a:lnTo>
                    <a:pt x="15" y="60"/>
                  </a:lnTo>
                  <a:lnTo>
                    <a:pt x="17" y="61"/>
                  </a:lnTo>
                  <a:close/>
                  <a:moveTo>
                    <a:pt x="9" y="26"/>
                  </a:moveTo>
                  <a:lnTo>
                    <a:pt x="18" y="57"/>
                  </a:lnTo>
                  <a:lnTo>
                    <a:pt x="9" y="48"/>
                  </a:lnTo>
                  <a:lnTo>
                    <a:pt x="3" y="30"/>
                  </a:lnTo>
                  <a:lnTo>
                    <a:pt x="9" y="26"/>
                  </a:lnTo>
                  <a:close/>
                  <a:moveTo>
                    <a:pt x="11" y="17"/>
                  </a:moveTo>
                  <a:lnTo>
                    <a:pt x="7" y="25"/>
                  </a:lnTo>
                  <a:lnTo>
                    <a:pt x="0" y="21"/>
                  </a:lnTo>
                  <a:lnTo>
                    <a:pt x="2" y="0"/>
                  </a:lnTo>
                  <a:lnTo>
                    <a:pt x="9" y="9"/>
                  </a:lnTo>
                  <a:lnTo>
                    <a:pt x="6" y="13"/>
                  </a:lnTo>
                  <a:lnTo>
                    <a:pt x="13" y="16"/>
                  </a:lnTo>
                  <a:lnTo>
                    <a:pt x="11" y="1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18" name="Freeform 232"/>
            <p:cNvSpPr>
              <a:spLocks/>
            </p:cNvSpPr>
            <p:nvPr/>
          </p:nvSpPr>
          <p:spPr bwMode="auto">
            <a:xfrm>
              <a:off x="2521483" y="5252005"/>
              <a:ext cx="39456" cy="86826"/>
            </a:xfrm>
            <a:custGeom>
              <a:avLst/>
              <a:gdLst>
                <a:gd name="T0" fmla="*/ 24 w 26"/>
                <a:gd name="T1" fmla="*/ 44 h 55"/>
                <a:gd name="T2" fmla="*/ 24 w 26"/>
                <a:gd name="T3" fmla="*/ 42 h 55"/>
                <a:gd name="T4" fmla="*/ 20 w 26"/>
                <a:gd name="T5" fmla="*/ 48 h 55"/>
                <a:gd name="T6" fmla="*/ 20 w 26"/>
                <a:gd name="T7" fmla="*/ 51 h 55"/>
                <a:gd name="T8" fmla="*/ 18 w 26"/>
                <a:gd name="T9" fmla="*/ 51 h 55"/>
                <a:gd name="T10" fmla="*/ 13 w 26"/>
                <a:gd name="T11" fmla="*/ 48 h 55"/>
                <a:gd name="T12" fmla="*/ 9 w 26"/>
                <a:gd name="T13" fmla="*/ 55 h 55"/>
                <a:gd name="T14" fmla="*/ 4 w 26"/>
                <a:gd name="T15" fmla="*/ 42 h 55"/>
                <a:gd name="T16" fmla="*/ 0 w 26"/>
                <a:gd name="T17" fmla="*/ 41 h 55"/>
                <a:gd name="T18" fmla="*/ 0 w 26"/>
                <a:gd name="T19" fmla="*/ 40 h 55"/>
                <a:gd name="T20" fmla="*/ 7 w 26"/>
                <a:gd name="T21" fmla="*/ 44 h 55"/>
                <a:gd name="T22" fmla="*/ 4 w 26"/>
                <a:gd name="T23" fmla="*/ 25 h 55"/>
                <a:gd name="T24" fmla="*/ 5 w 26"/>
                <a:gd name="T25" fmla="*/ 12 h 55"/>
                <a:gd name="T26" fmla="*/ 4 w 26"/>
                <a:gd name="T27" fmla="*/ 2 h 55"/>
                <a:gd name="T28" fmla="*/ 7 w 26"/>
                <a:gd name="T29" fmla="*/ 0 h 55"/>
                <a:gd name="T30" fmla="*/ 8 w 26"/>
                <a:gd name="T31" fmla="*/ 0 h 55"/>
                <a:gd name="T32" fmla="*/ 10 w 26"/>
                <a:gd name="T33" fmla="*/ 6 h 55"/>
                <a:gd name="T34" fmla="*/ 17 w 26"/>
                <a:gd name="T35" fmla="*/ 23 h 55"/>
                <a:gd name="T36" fmla="*/ 26 w 26"/>
                <a:gd name="T37" fmla="*/ 28 h 55"/>
                <a:gd name="T38" fmla="*/ 26 w 26"/>
                <a:gd name="T39" fmla="*/ 34 h 55"/>
                <a:gd name="T40" fmla="*/ 24 w 26"/>
                <a:gd name="T41" fmla="*/ 38 h 55"/>
                <a:gd name="T42" fmla="*/ 24 w 26"/>
                <a:gd name="T43" fmla="*/ 44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55"/>
                <a:gd name="T68" fmla="*/ 26 w 26"/>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55">
                  <a:moveTo>
                    <a:pt x="24" y="44"/>
                  </a:moveTo>
                  <a:lnTo>
                    <a:pt x="24" y="42"/>
                  </a:lnTo>
                  <a:lnTo>
                    <a:pt x="20" y="48"/>
                  </a:lnTo>
                  <a:lnTo>
                    <a:pt x="20" y="51"/>
                  </a:lnTo>
                  <a:lnTo>
                    <a:pt x="18" y="51"/>
                  </a:lnTo>
                  <a:lnTo>
                    <a:pt x="13" y="48"/>
                  </a:lnTo>
                  <a:lnTo>
                    <a:pt x="9" y="55"/>
                  </a:lnTo>
                  <a:lnTo>
                    <a:pt x="4" y="42"/>
                  </a:lnTo>
                  <a:lnTo>
                    <a:pt x="0" y="41"/>
                  </a:lnTo>
                  <a:lnTo>
                    <a:pt x="0" y="40"/>
                  </a:lnTo>
                  <a:lnTo>
                    <a:pt x="7" y="44"/>
                  </a:lnTo>
                  <a:lnTo>
                    <a:pt x="4" y="25"/>
                  </a:lnTo>
                  <a:lnTo>
                    <a:pt x="5" y="12"/>
                  </a:lnTo>
                  <a:lnTo>
                    <a:pt x="4" y="2"/>
                  </a:lnTo>
                  <a:lnTo>
                    <a:pt x="7" y="0"/>
                  </a:lnTo>
                  <a:lnTo>
                    <a:pt x="8" y="0"/>
                  </a:lnTo>
                  <a:lnTo>
                    <a:pt x="10" y="6"/>
                  </a:lnTo>
                  <a:lnTo>
                    <a:pt x="17" y="23"/>
                  </a:lnTo>
                  <a:lnTo>
                    <a:pt x="26" y="28"/>
                  </a:lnTo>
                  <a:lnTo>
                    <a:pt x="26" y="34"/>
                  </a:lnTo>
                  <a:lnTo>
                    <a:pt x="24" y="38"/>
                  </a:lnTo>
                  <a:lnTo>
                    <a:pt x="24" y="4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19" name="Freeform 233"/>
            <p:cNvSpPr>
              <a:spLocks noEditPoints="1"/>
            </p:cNvSpPr>
            <p:nvPr/>
          </p:nvSpPr>
          <p:spPr bwMode="auto">
            <a:xfrm>
              <a:off x="2560939" y="5102774"/>
              <a:ext cx="147301" cy="122098"/>
            </a:xfrm>
            <a:custGeom>
              <a:avLst/>
              <a:gdLst>
                <a:gd name="T0" fmla="*/ 6 w 93"/>
                <a:gd name="T1" fmla="*/ 39 h 76"/>
                <a:gd name="T2" fmla="*/ 4 w 93"/>
                <a:gd name="T3" fmla="*/ 33 h 76"/>
                <a:gd name="T4" fmla="*/ 40 w 93"/>
                <a:gd name="T5" fmla="*/ 30 h 76"/>
                <a:gd name="T6" fmla="*/ 48 w 93"/>
                <a:gd name="T7" fmla="*/ 50 h 76"/>
                <a:gd name="T8" fmla="*/ 48 w 93"/>
                <a:gd name="T9" fmla="*/ 39 h 76"/>
                <a:gd name="T10" fmla="*/ 56 w 93"/>
                <a:gd name="T11" fmla="*/ 46 h 76"/>
                <a:gd name="T12" fmla="*/ 55 w 93"/>
                <a:gd name="T13" fmla="*/ 37 h 76"/>
                <a:gd name="T14" fmla="*/ 60 w 93"/>
                <a:gd name="T15" fmla="*/ 21 h 76"/>
                <a:gd name="T16" fmla="*/ 72 w 93"/>
                <a:gd name="T17" fmla="*/ 20 h 76"/>
                <a:gd name="T18" fmla="*/ 93 w 93"/>
                <a:gd name="T19" fmla="*/ 5 h 76"/>
                <a:gd name="T20" fmla="*/ 88 w 93"/>
                <a:gd name="T21" fmla="*/ 21 h 76"/>
                <a:gd name="T22" fmla="*/ 85 w 93"/>
                <a:gd name="T23" fmla="*/ 25 h 76"/>
                <a:gd name="T24" fmla="*/ 85 w 93"/>
                <a:gd name="T25" fmla="*/ 34 h 76"/>
                <a:gd name="T26" fmla="*/ 81 w 93"/>
                <a:gd name="T27" fmla="*/ 36 h 76"/>
                <a:gd name="T28" fmla="*/ 71 w 93"/>
                <a:gd name="T29" fmla="*/ 43 h 76"/>
                <a:gd name="T30" fmla="*/ 67 w 93"/>
                <a:gd name="T31" fmla="*/ 42 h 76"/>
                <a:gd name="T32" fmla="*/ 68 w 93"/>
                <a:gd name="T33" fmla="*/ 51 h 76"/>
                <a:gd name="T34" fmla="*/ 60 w 93"/>
                <a:gd name="T35" fmla="*/ 59 h 76"/>
                <a:gd name="T36" fmla="*/ 43 w 93"/>
                <a:gd name="T37" fmla="*/ 64 h 76"/>
                <a:gd name="T38" fmla="*/ 42 w 93"/>
                <a:gd name="T39" fmla="*/ 72 h 76"/>
                <a:gd name="T40" fmla="*/ 27 w 93"/>
                <a:gd name="T41" fmla="*/ 75 h 76"/>
                <a:gd name="T42" fmla="*/ 23 w 93"/>
                <a:gd name="T43" fmla="*/ 72 h 76"/>
                <a:gd name="T44" fmla="*/ 18 w 93"/>
                <a:gd name="T45" fmla="*/ 50 h 76"/>
                <a:gd name="T46" fmla="*/ 16 w 93"/>
                <a:gd name="T47" fmla="*/ 43 h 76"/>
                <a:gd name="T48" fmla="*/ 21 w 93"/>
                <a:gd name="T49" fmla="*/ 47 h 76"/>
                <a:gd name="T50" fmla="*/ 26 w 93"/>
                <a:gd name="T51" fmla="*/ 46 h 76"/>
                <a:gd name="T52" fmla="*/ 25 w 93"/>
                <a:gd name="T53" fmla="*/ 43 h 76"/>
                <a:gd name="T54" fmla="*/ 17 w 93"/>
                <a:gd name="T55" fmla="*/ 30 h 76"/>
                <a:gd name="T56" fmla="*/ 23 w 93"/>
                <a:gd name="T57" fmla="*/ 30 h 76"/>
                <a:gd name="T58" fmla="*/ 22 w 93"/>
                <a:gd name="T59" fmla="*/ 29 h 76"/>
                <a:gd name="T60" fmla="*/ 12 w 93"/>
                <a:gd name="T61" fmla="*/ 25 h 76"/>
                <a:gd name="T62" fmla="*/ 5 w 93"/>
                <a:gd name="T63" fmla="*/ 12 h 76"/>
                <a:gd name="T64" fmla="*/ 5 w 93"/>
                <a:gd name="T65" fmla="*/ 7 h 76"/>
                <a:gd name="T66" fmla="*/ 1 w 93"/>
                <a:gd name="T67" fmla="*/ 3 h 76"/>
                <a:gd name="T68" fmla="*/ 1 w 93"/>
                <a:gd name="T69" fmla="*/ 1 h 76"/>
                <a:gd name="T70" fmla="*/ 13 w 93"/>
                <a:gd name="T71" fmla="*/ 13 h 76"/>
                <a:gd name="T72" fmla="*/ 25 w 93"/>
                <a:gd name="T73" fmla="*/ 20 h 76"/>
                <a:gd name="T74" fmla="*/ 40 w 93"/>
                <a:gd name="T75" fmla="*/ 30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
                <a:gd name="T115" fmla="*/ 0 h 76"/>
                <a:gd name="T116" fmla="*/ 93 w 93"/>
                <a:gd name="T117" fmla="*/ 76 h 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 h="76">
                  <a:moveTo>
                    <a:pt x="4" y="33"/>
                  </a:moveTo>
                  <a:lnTo>
                    <a:pt x="6" y="39"/>
                  </a:lnTo>
                  <a:lnTo>
                    <a:pt x="4" y="37"/>
                  </a:lnTo>
                  <a:lnTo>
                    <a:pt x="4" y="33"/>
                  </a:lnTo>
                  <a:close/>
                  <a:moveTo>
                    <a:pt x="40" y="30"/>
                  </a:moveTo>
                  <a:lnTo>
                    <a:pt x="40" y="45"/>
                  </a:lnTo>
                  <a:lnTo>
                    <a:pt x="48" y="50"/>
                  </a:lnTo>
                  <a:lnTo>
                    <a:pt x="46" y="39"/>
                  </a:lnTo>
                  <a:lnTo>
                    <a:pt x="48" y="39"/>
                  </a:lnTo>
                  <a:lnTo>
                    <a:pt x="54" y="46"/>
                  </a:lnTo>
                  <a:lnTo>
                    <a:pt x="56" y="46"/>
                  </a:lnTo>
                  <a:lnTo>
                    <a:pt x="55" y="37"/>
                  </a:lnTo>
                  <a:lnTo>
                    <a:pt x="60" y="36"/>
                  </a:lnTo>
                  <a:lnTo>
                    <a:pt x="60" y="21"/>
                  </a:lnTo>
                  <a:lnTo>
                    <a:pt x="64" y="16"/>
                  </a:lnTo>
                  <a:lnTo>
                    <a:pt x="72" y="20"/>
                  </a:lnTo>
                  <a:lnTo>
                    <a:pt x="80" y="13"/>
                  </a:lnTo>
                  <a:lnTo>
                    <a:pt x="93" y="5"/>
                  </a:lnTo>
                  <a:lnTo>
                    <a:pt x="92" y="17"/>
                  </a:lnTo>
                  <a:lnTo>
                    <a:pt x="88" y="21"/>
                  </a:lnTo>
                  <a:lnTo>
                    <a:pt x="86" y="24"/>
                  </a:lnTo>
                  <a:lnTo>
                    <a:pt x="85" y="25"/>
                  </a:lnTo>
                  <a:lnTo>
                    <a:pt x="82" y="28"/>
                  </a:lnTo>
                  <a:lnTo>
                    <a:pt x="85" y="34"/>
                  </a:lnTo>
                  <a:lnTo>
                    <a:pt x="82" y="36"/>
                  </a:lnTo>
                  <a:lnTo>
                    <a:pt x="81" y="36"/>
                  </a:lnTo>
                  <a:lnTo>
                    <a:pt x="75" y="42"/>
                  </a:lnTo>
                  <a:lnTo>
                    <a:pt x="71" y="43"/>
                  </a:lnTo>
                  <a:lnTo>
                    <a:pt x="68" y="42"/>
                  </a:lnTo>
                  <a:lnTo>
                    <a:pt x="67" y="42"/>
                  </a:lnTo>
                  <a:lnTo>
                    <a:pt x="67" y="43"/>
                  </a:lnTo>
                  <a:lnTo>
                    <a:pt x="68" y="51"/>
                  </a:lnTo>
                  <a:lnTo>
                    <a:pt x="65" y="56"/>
                  </a:lnTo>
                  <a:lnTo>
                    <a:pt x="60" y="59"/>
                  </a:lnTo>
                  <a:lnTo>
                    <a:pt x="50" y="63"/>
                  </a:lnTo>
                  <a:lnTo>
                    <a:pt x="43" y="64"/>
                  </a:lnTo>
                  <a:lnTo>
                    <a:pt x="40" y="64"/>
                  </a:lnTo>
                  <a:lnTo>
                    <a:pt x="42" y="72"/>
                  </a:lnTo>
                  <a:lnTo>
                    <a:pt x="29" y="76"/>
                  </a:lnTo>
                  <a:lnTo>
                    <a:pt x="27" y="75"/>
                  </a:lnTo>
                  <a:lnTo>
                    <a:pt x="23" y="72"/>
                  </a:lnTo>
                  <a:lnTo>
                    <a:pt x="23" y="59"/>
                  </a:lnTo>
                  <a:lnTo>
                    <a:pt x="18" y="50"/>
                  </a:lnTo>
                  <a:lnTo>
                    <a:pt x="14" y="46"/>
                  </a:lnTo>
                  <a:lnTo>
                    <a:pt x="16" y="43"/>
                  </a:lnTo>
                  <a:lnTo>
                    <a:pt x="17" y="43"/>
                  </a:lnTo>
                  <a:lnTo>
                    <a:pt x="21" y="47"/>
                  </a:lnTo>
                  <a:lnTo>
                    <a:pt x="25" y="53"/>
                  </a:lnTo>
                  <a:lnTo>
                    <a:pt x="26" y="46"/>
                  </a:lnTo>
                  <a:lnTo>
                    <a:pt x="25" y="43"/>
                  </a:lnTo>
                  <a:lnTo>
                    <a:pt x="17" y="30"/>
                  </a:lnTo>
                  <a:lnTo>
                    <a:pt x="23" y="30"/>
                  </a:lnTo>
                  <a:lnTo>
                    <a:pt x="23" y="29"/>
                  </a:lnTo>
                  <a:lnTo>
                    <a:pt x="22" y="29"/>
                  </a:lnTo>
                  <a:lnTo>
                    <a:pt x="18" y="26"/>
                  </a:lnTo>
                  <a:lnTo>
                    <a:pt x="12" y="25"/>
                  </a:lnTo>
                  <a:lnTo>
                    <a:pt x="6" y="20"/>
                  </a:lnTo>
                  <a:lnTo>
                    <a:pt x="5" y="12"/>
                  </a:lnTo>
                  <a:lnTo>
                    <a:pt x="3" y="9"/>
                  </a:lnTo>
                  <a:lnTo>
                    <a:pt x="5" y="7"/>
                  </a:lnTo>
                  <a:lnTo>
                    <a:pt x="6" y="7"/>
                  </a:lnTo>
                  <a:lnTo>
                    <a:pt x="1" y="3"/>
                  </a:lnTo>
                  <a:lnTo>
                    <a:pt x="0" y="1"/>
                  </a:lnTo>
                  <a:lnTo>
                    <a:pt x="1" y="1"/>
                  </a:lnTo>
                  <a:lnTo>
                    <a:pt x="6" y="0"/>
                  </a:lnTo>
                  <a:lnTo>
                    <a:pt x="13" y="13"/>
                  </a:lnTo>
                  <a:lnTo>
                    <a:pt x="21" y="15"/>
                  </a:lnTo>
                  <a:lnTo>
                    <a:pt x="25" y="20"/>
                  </a:lnTo>
                  <a:lnTo>
                    <a:pt x="30" y="25"/>
                  </a:lnTo>
                  <a:lnTo>
                    <a:pt x="40" y="3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20" name="Freeform 234"/>
            <p:cNvSpPr>
              <a:spLocks/>
            </p:cNvSpPr>
            <p:nvPr/>
          </p:nvSpPr>
          <p:spPr bwMode="auto">
            <a:xfrm>
              <a:off x="2642480" y="5835367"/>
              <a:ext cx="68390" cy="78685"/>
            </a:xfrm>
            <a:custGeom>
              <a:avLst/>
              <a:gdLst>
                <a:gd name="T0" fmla="*/ 43 w 43"/>
                <a:gd name="T1" fmla="*/ 30 h 49"/>
                <a:gd name="T2" fmla="*/ 26 w 43"/>
                <a:gd name="T3" fmla="*/ 49 h 49"/>
                <a:gd name="T4" fmla="*/ 25 w 43"/>
                <a:gd name="T5" fmla="*/ 47 h 49"/>
                <a:gd name="T6" fmla="*/ 16 w 43"/>
                <a:gd name="T7" fmla="*/ 43 h 49"/>
                <a:gd name="T8" fmla="*/ 11 w 43"/>
                <a:gd name="T9" fmla="*/ 45 h 49"/>
                <a:gd name="T10" fmla="*/ 11 w 43"/>
                <a:gd name="T11" fmla="*/ 43 h 49"/>
                <a:gd name="T12" fmla="*/ 21 w 43"/>
                <a:gd name="T13" fmla="*/ 38 h 49"/>
                <a:gd name="T14" fmla="*/ 20 w 43"/>
                <a:gd name="T15" fmla="*/ 36 h 49"/>
                <a:gd name="T16" fmla="*/ 17 w 43"/>
                <a:gd name="T17" fmla="*/ 32 h 49"/>
                <a:gd name="T18" fmla="*/ 7 w 43"/>
                <a:gd name="T19" fmla="*/ 28 h 49"/>
                <a:gd name="T20" fmla="*/ 3 w 43"/>
                <a:gd name="T21" fmla="*/ 23 h 49"/>
                <a:gd name="T22" fmla="*/ 3 w 43"/>
                <a:gd name="T23" fmla="*/ 19 h 49"/>
                <a:gd name="T24" fmla="*/ 2 w 43"/>
                <a:gd name="T25" fmla="*/ 17 h 49"/>
                <a:gd name="T26" fmla="*/ 0 w 43"/>
                <a:gd name="T27" fmla="*/ 16 h 49"/>
                <a:gd name="T28" fmla="*/ 3 w 43"/>
                <a:gd name="T29" fmla="*/ 11 h 49"/>
                <a:gd name="T30" fmla="*/ 15 w 43"/>
                <a:gd name="T31" fmla="*/ 3 h 49"/>
                <a:gd name="T32" fmla="*/ 20 w 43"/>
                <a:gd name="T33" fmla="*/ 7 h 49"/>
                <a:gd name="T34" fmla="*/ 29 w 43"/>
                <a:gd name="T35" fmla="*/ 3 h 49"/>
                <a:gd name="T36" fmla="*/ 33 w 43"/>
                <a:gd name="T37" fmla="*/ 2 h 49"/>
                <a:gd name="T38" fmla="*/ 33 w 43"/>
                <a:gd name="T39" fmla="*/ 2 h 49"/>
                <a:gd name="T40" fmla="*/ 33 w 43"/>
                <a:gd name="T41" fmla="*/ 2 h 49"/>
                <a:gd name="T42" fmla="*/ 36 w 43"/>
                <a:gd name="T43" fmla="*/ 0 h 49"/>
                <a:gd name="T44" fmla="*/ 37 w 43"/>
                <a:gd name="T45" fmla="*/ 6 h 49"/>
                <a:gd name="T46" fmla="*/ 37 w 43"/>
                <a:gd name="T47" fmla="*/ 8 h 49"/>
                <a:gd name="T48" fmla="*/ 37 w 43"/>
                <a:gd name="T49" fmla="*/ 11 h 49"/>
                <a:gd name="T50" fmla="*/ 32 w 43"/>
                <a:gd name="T51" fmla="*/ 13 h 49"/>
                <a:gd name="T52" fmla="*/ 30 w 43"/>
                <a:gd name="T53" fmla="*/ 16 h 49"/>
                <a:gd name="T54" fmla="*/ 32 w 43"/>
                <a:gd name="T55" fmla="*/ 17 h 49"/>
                <a:gd name="T56" fmla="*/ 33 w 43"/>
                <a:gd name="T57" fmla="*/ 23 h 49"/>
                <a:gd name="T58" fmla="*/ 36 w 43"/>
                <a:gd name="T59" fmla="*/ 23 h 49"/>
                <a:gd name="T60" fmla="*/ 41 w 43"/>
                <a:gd name="T61" fmla="*/ 25 h 49"/>
                <a:gd name="T62" fmla="*/ 43 w 43"/>
                <a:gd name="T63" fmla="*/ 30 h 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
                <a:gd name="T97" fmla="*/ 0 h 49"/>
                <a:gd name="T98" fmla="*/ 43 w 43"/>
                <a:gd name="T99" fmla="*/ 49 h 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 h="49">
                  <a:moveTo>
                    <a:pt x="43" y="30"/>
                  </a:moveTo>
                  <a:lnTo>
                    <a:pt x="26" y="49"/>
                  </a:lnTo>
                  <a:lnTo>
                    <a:pt x="25" y="47"/>
                  </a:lnTo>
                  <a:lnTo>
                    <a:pt x="16" y="43"/>
                  </a:lnTo>
                  <a:lnTo>
                    <a:pt x="11" y="45"/>
                  </a:lnTo>
                  <a:lnTo>
                    <a:pt x="11" y="43"/>
                  </a:lnTo>
                  <a:lnTo>
                    <a:pt x="21" y="38"/>
                  </a:lnTo>
                  <a:lnTo>
                    <a:pt x="20" y="36"/>
                  </a:lnTo>
                  <a:lnTo>
                    <a:pt x="17" y="32"/>
                  </a:lnTo>
                  <a:lnTo>
                    <a:pt x="7" y="28"/>
                  </a:lnTo>
                  <a:lnTo>
                    <a:pt x="3" y="23"/>
                  </a:lnTo>
                  <a:lnTo>
                    <a:pt x="3" y="19"/>
                  </a:lnTo>
                  <a:lnTo>
                    <a:pt x="2" y="17"/>
                  </a:lnTo>
                  <a:lnTo>
                    <a:pt x="0" y="16"/>
                  </a:lnTo>
                  <a:lnTo>
                    <a:pt x="3" y="11"/>
                  </a:lnTo>
                  <a:lnTo>
                    <a:pt x="15" y="3"/>
                  </a:lnTo>
                  <a:lnTo>
                    <a:pt x="20" y="7"/>
                  </a:lnTo>
                  <a:lnTo>
                    <a:pt x="29" y="3"/>
                  </a:lnTo>
                  <a:lnTo>
                    <a:pt x="33" y="2"/>
                  </a:lnTo>
                  <a:lnTo>
                    <a:pt x="36" y="0"/>
                  </a:lnTo>
                  <a:lnTo>
                    <a:pt x="37" y="6"/>
                  </a:lnTo>
                  <a:lnTo>
                    <a:pt x="37" y="8"/>
                  </a:lnTo>
                  <a:lnTo>
                    <a:pt x="37" y="11"/>
                  </a:lnTo>
                  <a:lnTo>
                    <a:pt x="32" y="13"/>
                  </a:lnTo>
                  <a:lnTo>
                    <a:pt x="30" y="16"/>
                  </a:lnTo>
                  <a:lnTo>
                    <a:pt x="32" y="17"/>
                  </a:lnTo>
                  <a:lnTo>
                    <a:pt x="33" y="23"/>
                  </a:lnTo>
                  <a:lnTo>
                    <a:pt x="36" y="23"/>
                  </a:lnTo>
                  <a:lnTo>
                    <a:pt x="41" y="25"/>
                  </a:lnTo>
                  <a:lnTo>
                    <a:pt x="43" y="3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21" name="Freeform 235"/>
            <p:cNvSpPr>
              <a:spLocks/>
            </p:cNvSpPr>
            <p:nvPr/>
          </p:nvSpPr>
          <p:spPr bwMode="auto">
            <a:xfrm>
              <a:off x="2789780" y="5403950"/>
              <a:ext cx="215690" cy="217065"/>
            </a:xfrm>
            <a:custGeom>
              <a:avLst/>
              <a:gdLst>
                <a:gd name="T0" fmla="*/ 34 w 137"/>
                <a:gd name="T1" fmla="*/ 8 h 136"/>
                <a:gd name="T2" fmla="*/ 31 w 137"/>
                <a:gd name="T3" fmla="*/ 14 h 136"/>
                <a:gd name="T4" fmla="*/ 29 w 137"/>
                <a:gd name="T5" fmla="*/ 20 h 136"/>
                <a:gd name="T6" fmla="*/ 27 w 137"/>
                <a:gd name="T7" fmla="*/ 25 h 136"/>
                <a:gd name="T8" fmla="*/ 27 w 137"/>
                <a:gd name="T9" fmla="*/ 26 h 136"/>
                <a:gd name="T10" fmla="*/ 29 w 137"/>
                <a:gd name="T11" fmla="*/ 30 h 136"/>
                <a:gd name="T12" fmla="*/ 30 w 137"/>
                <a:gd name="T13" fmla="*/ 31 h 136"/>
                <a:gd name="T14" fmla="*/ 34 w 137"/>
                <a:gd name="T15" fmla="*/ 21 h 136"/>
                <a:gd name="T16" fmla="*/ 37 w 137"/>
                <a:gd name="T17" fmla="*/ 17 h 136"/>
                <a:gd name="T18" fmla="*/ 37 w 137"/>
                <a:gd name="T19" fmla="*/ 10 h 136"/>
                <a:gd name="T20" fmla="*/ 38 w 137"/>
                <a:gd name="T21" fmla="*/ 12 h 136"/>
                <a:gd name="T22" fmla="*/ 39 w 137"/>
                <a:gd name="T23" fmla="*/ 12 h 136"/>
                <a:gd name="T24" fmla="*/ 59 w 137"/>
                <a:gd name="T25" fmla="*/ 9 h 136"/>
                <a:gd name="T26" fmla="*/ 80 w 137"/>
                <a:gd name="T27" fmla="*/ 33 h 136"/>
                <a:gd name="T28" fmla="*/ 86 w 137"/>
                <a:gd name="T29" fmla="*/ 34 h 136"/>
                <a:gd name="T30" fmla="*/ 99 w 137"/>
                <a:gd name="T31" fmla="*/ 38 h 136"/>
                <a:gd name="T32" fmla="*/ 102 w 137"/>
                <a:gd name="T33" fmla="*/ 51 h 136"/>
                <a:gd name="T34" fmla="*/ 99 w 137"/>
                <a:gd name="T35" fmla="*/ 52 h 136"/>
                <a:gd name="T36" fmla="*/ 103 w 137"/>
                <a:gd name="T37" fmla="*/ 58 h 136"/>
                <a:gd name="T38" fmla="*/ 118 w 137"/>
                <a:gd name="T39" fmla="*/ 65 h 136"/>
                <a:gd name="T40" fmla="*/ 137 w 137"/>
                <a:gd name="T41" fmla="*/ 68 h 136"/>
                <a:gd name="T42" fmla="*/ 123 w 137"/>
                <a:gd name="T43" fmla="*/ 69 h 136"/>
                <a:gd name="T44" fmla="*/ 118 w 137"/>
                <a:gd name="T45" fmla="*/ 75 h 136"/>
                <a:gd name="T46" fmla="*/ 103 w 137"/>
                <a:gd name="T47" fmla="*/ 94 h 136"/>
                <a:gd name="T48" fmla="*/ 103 w 137"/>
                <a:gd name="T49" fmla="*/ 96 h 136"/>
                <a:gd name="T50" fmla="*/ 103 w 137"/>
                <a:gd name="T51" fmla="*/ 105 h 136"/>
                <a:gd name="T52" fmla="*/ 103 w 137"/>
                <a:gd name="T53" fmla="*/ 110 h 136"/>
                <a:gd name="T54" fmla="*/ 93 w 137"/>
                <a:gd name="T55" fmla="*/ 120 h 136"/>
                <a:gd name="T56" fmla="*/ 77 w 137"/>
                <a:gd name="T57" fmla="*/ 122 h 136"/>
                <a:gd name="T58" fmla="*/ 48 w 137"/>
                <a:gd name="T59" fmla="*/ 136 h 136"/>
                <a:gd name="T60" fmla="*/ 47 w 137"/>
                <a:gd name="T61" fmla="*/ 136 h 136"/>
                <a:gd name="T62" fmla="*/ 44 w 137"/>
                <a:gd name="T63" fmla="*/ 136 h 136"/>
                <a:gd name="T64" fmla="*/ 40 w 137"/>
                <a:gd name="T65" fmla="*/ 136 h 136"/>
                <a:gd name="T66" fmla="*/ 37 w 137"/>
                <a:gd name="T67" fmla="*/ 136 h 136"/>
                <a:gd name="T68" fmla="*/ 33 w 137"/>
                <a:gd name="T69" fmla="*/ 132 h 136"/>
                <a:gd name="T70" fmla="*/ 39 w 137"/>
                <a:gd name="T71" fmla="*/ 118 h 136"/>
                <a:gd name="T72" fmla="*/ 40 w 137"/>
                <a:gd name="T73" fmla="*/ 101 h 136"/>
                <a:gd name="T74" fmla="*/ 37 w 137"/>
                <a:gd name="T75" fmla="*/ 97 h 136"/>
                <a:gd name="T76" fmla="*/ 20 w 137"/>
                <a:gd name="T77" fmla="*/ 97 h 136"/>
                <a:gd name="T78" fmla="*/ 18 w 137"/>
                <a:gd name="T79" fmla="*/ 80 h 136"/>
                <a:gd name="T80" fmla="*/ 18 w 137"/>
                <a:gd name="T81" fmla="*/ 79 h 136"/>
                <a:gd name="T82" fmla="*/ 18 w 137"/>
                <a:gd name="T83" fmla="*/ 77 h 136"/>
                <a:gd name="T84" fmla="*/ 18 w 137"/>
                <a:gd name="T85" fmla="*/ 73 h 136"/>
                <a:gd name="T86" fmla="*/ 18 w 137"/>
                <a:gd name="T87" fmla="*/ 69 h 136"/>
                <a:gd name="T88" fmla="*/ 10 w 137"/>
                <a:gd name="T89" fmla="*/ 59 h 136"/>
                <a:gd name="T90" fmla="*/ 0 w 137"/>
                <a:gd name="T91" fmla="*/ 46 h 136"/>
                <a:gd name="T92" fmla="*/ 18 w 137"/>
                <a:gd name="T93" fmla="*/ 26 h 136"/>
                <a:gd name="T94" fmla="*/ 21 w 137"/>
                <a:gd name="T95" fmla="*/ 24 h 136"/>
                <a:gd name="T96" fmla="*/ 21 w 137"/>
                <a:gd name="T97" fmla="*/ 21 h 136"/>
                <a:gd name="T98" fmla="*/ 23 w 137"/>
                <a:gd name="T99" fmla="*/ 0 h 136"/>
                <a:gd name="T100" fmla="*/ 27 w 137"/>
                <a:gd name="T101" fmla="*/ 4 h 136"/>
                <a:gd name="T102" fmla="*/ 31 w 137"/>
                <a:gd name="T103" fmla="*/ 7 h 136"/>
                <a:gd name="T104" fmla="*/ 31 w 137"/>
                <a:gd name="T105" fmla="*/ 7 h 136"/>
                <a:gd name="T106" fmla="*/ 34 w 137"/>
                <a:gd name="T107" fmla="*/ 8 h 1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7"/>
                <a:gd name="T163" fmla="*/ 0 h 136"/>
                <a:gd name="T164" fmla="*/ 137 w 137"/>
                <a:gd name="T165" fmla="*/ 136 h 1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7" h="136">
                  <a:moveTo>
                    <a:pt x="34" y="8"/>
                  </a:moveTo>
                  <a:lnTo>
                    <a:pt x="31" y="14"/>
                  </a:lnTo>
                  <a:lnTo>
                    <a:pt x="29" y="20"/>
                  </a:lnTo>
                  <a:lnTo>
                    <a:pt x="27" y="25"/>
                  </a:lnTo>
                  <a:lnTo>
                    <a:pt x="27" y="26"/>
                  </a:lnTo>
                  <a:lnTo>
                    <a:pt x="29" y="30"/>
                  </a:lnTo>
                  <a:lnTo>
                    <a:pt x="30" y="31"/>
                  </a:lnTo>
                  <a:lnTo>
                    <a:pt x="34" y="21"/>
                  </a:lnTo>
                  <a:lnTo>
                    <a:pt x="37" y="17"/>
                  </a:lnTo>
                  <a:lnTo>
                    <a:pt x="37" y="10"/>
                  </a:lnTo>
                  <a:lnTo>
                    <a:pt x="38" y="12"/>
                  </a:lnTo>
                  <a:lnTo>
                    <a:pt x="39" y="12"/>
                  </a:lnTo>
                  <a:lnTo>
                    <a:pt x="59" y="9"/>
                  </a:lnTo>
                  <a:lnTo>
                    <a:pt x="80" y="33"/>
                  </a:lnTo>
                  <a:lnTo>
                    <a:pt x="86" y="34"/>
                  </a:lnTo>
                  <a:lnTo>
                    <a:pt x="99" y="38"/>
                  </a:lnTo>
                  <a:lnTo>
                    <a:pt x="102" y="51"/>
                  </a:lnTo>
                  <a:lnTo>
                    <a:pt x="99" y="52"/>
                  </a:lnTo>
                  <a:lnTo>
                    <a:pt x="103" y="58"/>
                  </a:lnTo>
                  <a:lnTo>
                    <a:pt x="118" y="65"/>
                  </a:lnTo>
                  <a:lnTo>
                    <a:pt x="137" y="68"/>
                  </a:lnTo>
                  <a:lnTo>
                    <a:pt x="123" y="69"/>
                  </a:lnTo>
                  <a:lnTo>
                    <a:pt x="118" y="75"/>
                  </a:lnTo>
                  <a:lnTo>
                    <a:pt x="103" y="94"/>
                  </a:lnTo>
                  <a:lnTo>
                    <a:pt x="103" y="96"/>
                  </a:lnTo>
                  <a:lnTo>
                    <a:pt x="103" y="105"/>
                  </a:lnTo>
                  <a:lnTo>
                    <a:pt x="103" y="110"/>
                  </a:lnTo>
                  <a:lnTo>
                    <a:pt x="93" y="120"/>
                  </a:lnTo>
                  <a:lnTo>
                    <a:pt x="77" y="122"/>
                  </a:lnTo>
                  <a:lnTo>
                    <a:pt x="48" y="136"/>
                  </a:lnTo>
                  <a:lnTo>
                    <a:pt x="47" y="136"/>
                  </a:lnTo>
                  <a:lnTo>
                    <a:pt x="44" y="136"/>
                  </a:lnTo>
                  <a:lnTo>
                    <a:pt x="40" y="136"/>
                  </a:lnTo>
                  <a:lnTo>
                    <a:pt x="37" y="136"/>
                  </a:lnTo>
                  <a:lnTo>
                    <a:pt x="33" y="132"/>
                  </a:lnTo>
                  <a:lnTo>
                    <a:pt x="39" y="118"/>
                  </a:lnTo>
                  <a:lnTo>
                    <a:pt x="40" y="101"/>
                  </a:lnTo>
                  <a:lnTo>
                    <a:pt x="37" y="97"/>
                  </a:lnTo>
                  <a:lnTo>
                    <a:pt x="20" y="97"/>
                  </a:lnTo>
                  <a:lnTo>
                    <a:pt x="18" y="80"/>
                  </a:lnTo>
                  <a:lnTo>
                    <a:pt x="18" y="79"/>
                  </a:lnTo>
                  <a:lnTo>
                    <a:pt x="18" y="77"/>
                  </a:lnTo>
                  <a:lnTo>
                    <a:pt x="18" y="73"/>
                  </a:lnTo>
                  <a:lnTo>
                    <a:pt x="18" y="69"/>
                  </a:lnTo>
                  <a:lnTo>
                    <a:pt x="10" y="59"/>
                  </a:lnTo>
                  <a:lnTo>
                    <a:pt x="0" y="46"/>
                  </a:lnTo>
                  <a:lnTo>
                    <a:pt x="18" y="26"/>
                  </a:lnTo>
                  <a:lnTo>
                    <a:pt x="21" y="24"/>
                  </a:lnTo>
                  <a:lnTo>
                    <a:pt x="21" y="21"/>
                  </a:lnTo>
                  <a:lnTo>
                    <a:pt x="23" y="0"/>
                  </a:lnTo>
                  <a:lnTo>
                    <a:pt x="27" y="4"/>
                  </a:lnTo>
                  <a:lnTo>
                    <a:pt x="31" y="7"/>
                  </a:lnTo>
                  <a:lnTo>
                    <a:pt x="34" y="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22" name="Freeform 236"/>
            <p:cNvSpPr>
              <a:spLocks/>
            </p:cNvSpPr>
            <p:nvPr/>
          </p:nvSpPr>
          <p:spPr bwMode="auto">
            <a:xfrm>
              <a:off x="2747694" y="5330692"/>
              <a:ext cx="102585" cy="75973"/>
            </a:xfrm>
            <a:custGeom>
              <a:avLst/>
              <a:gdLst>
                <a:gd name="T0" fmla="*/ 46 w 64"/>
                <a:gd name="T1" fmla="*/ 0 h 47"/>
                <a:gd name="T2" fmla="*/ 46 w 64"/>
                <a:gd name="T3" fmla="*/ 3 h 47"/>
                <a:gd name="T4" fmla="*/ 52 w 64"/>
                <a:gd name="T5" fmla="*/ 8 h 47"/>
                <a:gd name="T6" fmla="*/ 52 w 64"/>
                <a:gd name="T7" fmla="*/ 9 h 47"/>
                <a:gd name="T8" fmla="*/ 55 w 64"/>
                <a:gd name="T9" fmla="*/ 11 h 47"/>
                <a:gd name="T10" fmla="*/ 56 w 64"/>
                <a:gd name="T11" fmla="*/ 7 h 47"/>
                <a:gd name="T12" fmla="*/ 64 w 64"/>
                <a:gd name="T13" fmla="*/ 8 h 47"/>
                <a:gd name="T14" fmla="*/ 63 w 64"/>
                <a:gd name="T15" fmla="*/ 13 h 47"/>
                <a:gd name="T16" fmla="*/ 56 w 64"/>
                <a:gd name="T17" fmla="*/ 17 h 47"/>
                <a:gd name="T18" fmla="*/ 59 w 64"/>
                <a:gd name="T19" fmla="*/ 21 h 47"/>
                <a:gd name="T20" fmla="*/ 51 w 64"/>
                <a:gd name="T21" fmla="*/ 17 h 47"/>
                <a:gd name="T22" fmla="*/ 47 w 64"/>
                <a:gd name="T23" fmla="*/ 20 h 47"/>
                <a:gd name="T24" fmla="*/ 51 w 64"/>
                <a:gd name="T25" fmla="*/ 28 h 47"/>
                <a:gd name="T26" fmla="*/ 47 w 64"/>
                <a:gd name="T27" fmla="*/ 33 h 47"/>
                <a:gd name="T28" fmla="*/ 49 w 64"/>
                <a:gd name="T29" fmla="*/ 38 h 47"/>
                <a:gd name="T30" fmla="*/ 49 w 64"/>
                <a:gd name="T31" fmla="*/ 39 h 47"/>
                <a:gd name="T32" fmla="*/ 51 w 64"/>
                <a:gd name="T33" fmla="*/ 43 h 47"/>
                <a:gd name="T34" fmla="*/ 48 w 64"/>
                <a:gd name="T35" fmla="*/ 43 h 47"/>
                <a:gd name="T36" fmla="*/ 47 w 64"/>
                <a:gd name="T37" fmla="*/ 43 h 47"/>
                <a:gd name="T38" fmla="*/ 44 w 64"/>
                <a:gd name="T39" fmla="*/ 43 h 47"/>
                <a:gd name="T40" fmla="*/ 42 w 64"/>
                <a:gd name="T41" fmla="*/ 42 h 47"/>
                <a:gd name="T42" fmla="*/ 26 w 64"/>
                <a:gd name="T43" fmla="*/ 41 h 47"/>
                <a:gd name="T44" fmla="*/ 17 w 64"/>
                <a:gd name="T45" fmla="*/ 47 h 47"/>
                <a:gd name="T46" fmla="*/ 18 w 64"/>
                <a:gd name="T47" fmla="*/ 41 h 47"/>
                <a:gd name="T48" fmla="*/ 4 w 64"/>
                <a:gd name="T49" fmla="*/ 43 h 47"/>
                <a:gd name="T50" fmla="*/ 1 w 64"/>
                <a:gd name="T51" fmla="*/ 43 h 47"/>
                <a:gd name="T52" fmla="*/ 1 w 64"/>
                <a:gd name="T53" fmla="*/ 43 h 47"/>
                <a:gd name="T54" fmla="*/ 0 w 64"/>
                <a:gd name="T55" fmla="*/ 42 h 47"/>
                <a:gd name="T56" fmla="*/ 4 w 64"/>
                <a:gd name="T57" fmla="*/ 37 h 47"/>
                <a:gd name="T58" fmla="*/ 8 w 64"/>
                <a:gd name="T59" fmla="*/ 37 h 47"/>
                <a:gd name="T60" fmla="*/ 10 w 64"/>
                <a:gd name="T61" fmla="*/ 36 h 47"/>
                <a:gd name="T62" fmla="*/ 17 w 64"/>
                <a:gd name="T63" fmla="*/ 33 h 47"/>
                <a:gd name="T64" fmla="*/ 18 w 64"/>
                <a:gd name="T65" fmla="*/ 28 h 47"/>
                <a:gd name="T66" fmla="*/ 22 w 64"/>
                <a:gd name="T67" fmla="*/ 24 h 47"/>
                <a:gd name="T68" fmla="*/ 25 w 64"/>
                <a:gd name="T69" fmla="*/ 16 h 47"/>
                <a:gd name="T70" fmla="*/ 34 w 64"/>
                <a:gd name="T71" fmla="*/ 13 h 47"/>
                <a:gd name="T72" fmla="*/ 40 w 64"/>
                <a:gd name="T73" fmla="*/ 9 h 47"/>
                <a:gd name="T74" fmla="*/ 40 w 64"/>
                <a:gd name="T75" fmla="*/ 7 h 47"/>
                <a:gd name="T76" fmla="*/ 42 w 64"/>
                <a:gd name="T77" fmla="*/ 0 h 47"/>
                <a:gd name="T78" fmla="*/ 44 w 64"/>
                <a:gd name="T79" fmla="*/ 0 h 47"/>
                <a:gd name="T80" fmla="*/ 46 w 64"/>
                <a:gd name="T81" fmla="*/ 0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47"/>
                <a:gd name="T125" fmla="*/ 64 w 64"/>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47">
                  <a:moveTo>
                    <a:pt x="46" y="0"/>
                  </a:moveTo>
                  <a:lnTo>
                    <a:pt x="46" y="3"/>
                  </a:lnTo>
                  <a:lnTo>
                    <a:pt x="52" y="8"/>
                  </a:lnTo>
                  <a:lnTo>
                    <a:pt x="52" y="9"/>
                  </a:lnTo>
                  <a:lnTo>
                    <a:pt x="55" y="11"/>
                  </a:lnTo>
                  <a:lnTo>
                    <a:pt x="56" y="7"/>
                  </a:lnTo>
                  <a:lnTo>
                    <a:pt x="64" y="8"/>
                  </a:lnTo>
                  <a:lnTo>
                    <a:pt x="63" y="13"/>
                  </a:lnTo>
                  <a:lnTo>
                    <a:pt x="56" y="17"/>
                  </a:lnTo>
                  <a:lnTo>
                    <a:pt x="59" y="21"/>
                  </a:lnTo>
                  <a:lnTo>
                    <a:pt x="51" y="17"/>
                  </a:lnTo>
                  <a:lnTo>
                    <a:pt x="47" y="20"/>
                  </a:lnTo>
                  <a:lnTo>
                    <a:pt x="51" y="28"/>
                  </a:lnTo>
                  <a:lnTo>
                    <a:pt x="47" y="33"/>
                  </a:lnTo>
                  <a:lnTo>
                    <a:pt x="49" y="38"/>
                  </a:lnTo>
                  <a:lnTo>
                    <a:pt x="49" y="39"/>
                  </a:lnTo>
                  <a:lnTo>
                    <a:pt x="51" y="43"/>
                  </a:lnTo>
                  <a:lnTo>
                    <a:pt x="48" y="43"/>
                  </a:lnTo>
                  <a:lnTo>
                    <a:pt x="47" y="43"/>
                  </a:lnTo>
                  <a:lnTo>
                    <a:pt x="44" y="43"/>
                  </a:lnTo>
                  <a:lnTo>
                    <a:pt x="42" y="42"/>
                  </a:lnTo>
                  <a:lnTo>
                    <a:pt x="26" y="41"/>
                  </a:lnTo>
                  <a:lnTo>
                    <a:pt x="17" y="47"/>
                  </a:lnTo>
                  <a:lnTo>
                    <a:pt x="18" y="41"/>
                  </a:lnTo>
                  <a:lnTo>
                    <a:pt x="4" y="43"/>
                  </a:lnTo>
                  <a:lnTo>
                    <a:pt x="1" y="43"/>
                  </a:lnTo>
                  <a:lnTo>
                    <a:pt x="0" y="42"/>
                  </a:lnTo>
                  <a:lnTo>
                    <a:pt x="4" y="37"/>
                  </a:lnTo>
                  <a:lnTo>
                    <a:pt x="8" y="37"/>
                  </a:lnTo>
                  <a:lnTo>
                    <a:pt x="10" y="36"/>
                  </a:lnTo>
                  <a:lnTo>
                    <a:pt x="17" y="33"/>
                  </a:lnTo>
                  <a:lnTo>
                    <a:pt x="18" y="28"/>
                  </a:lnTo>
                  <a:lnTo>
                    <a:pt x="22" y="24"/>
                  </a:lnTo>
                  <a:lnTo>
                    <a:pt x="25" y="16"/>
                  </a:lnTo>
                  <a:lnTo>
                    <a:pt x="34" y="13"/>
                  </a:lnTo>
                  <a:lnTo>
                    <a:pt x="40" y="9"/>
                  </a:lnTo>
                  <a:lnTo>
                    <a:pt x="40" y="7"/>
                  </a:lnTo>
                  <a:lnTo>
                    <a:pt x="42" y="0"/>
                  </a:lnTo>
                  <a:lnTo>
                    <a:pt x="44" y="0"/>
                  </a:lnTo>
                  <a:lnTo>
                    <a:pt x="46"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23" name="Freeform 237"/>
            <p:cNvSpPr>
              <a:spLocks/>
            </p:cNvSpPr>
            <p:nvPr/>
          </p:nvSpPr>
          <p:spPr bwMode="auto">
            <a:xfrm>
              <a:off x="2689826" y="5043081"/>
              <a:ext cx="123628" cy="119386"/>
            </a:xfrm>
            <a:custGeom>
              <a:avLst/>
              <a:gdLst>
                <a:gd name="T0" fmla="*/ 72 w 78"/>
                <a:gd name="T1" fmla="*/ 16 h 76"/>
                <a:gd name="T2" fmla="*/ 70 w 78"/>
                <a:gd name="T3" fmla="*/ 28 h 76"/>
                <a:gd name="T4" fmla="*/ 78 w 78"/>
                <a:gd name="T5" fmla="*/ 36 h 76"/>
                <a:gd name="T6" fmla="*/ 50 w 78"/>
                <a:gd name="T7" fmla="*/ 55 h 76"/>
                <a:gd name="T8" fmla="*/ 45 w 78"/>
                <a:gd name="T9" fmla="*/ 54 h 76"/>
                <a:gd name="T10" fmla="*/ 40 w 78"/>
                <a:gd name="T11" fmla="*/ 59 h 76"/>
                <a:gd name="T12" fmla="*/ 28 w 78"/>
                <a:gd name="T13" fmla="*/ 56 h 76"/>
                <a:gd name="T14" fmla="*/ 20 w 78"/>
                <a:gd name="T15" fmla="*/ 66 h 76"/>
                <a:gd name="T16" fmla="*/ 15 w 78"/>
                <a:gd name="T17" fmla="*/ 71 h 76"/>
                <a:gd name="T18" fmla="*/ 10 w 78"/>
                <a:gd name="T19" fmla="*/ 76 h 76"/>
                <a:gd name="T20" fmla="*/ 4 w 78"/>
                <a:gd name="T21" fmla="*/ 74 h 76"/>
                <a:gd name="T22" fmla="*/ 8 w 78"/>
                <a:gd name="T23" fmla="*/ 71 h 76"/>
                <a:gd name="T24" fmla="*/ 12 w 78"/>
                <a:gd name="T25" fmla="*/ 67 h 76"/>
                <a:gd name="T26" fmla="*/ 19 w 78"/>
                <a:gd name="T27" fmla="*/ 59 h 76"/>
                <a:gd name="T28" fmla="*/ 20 w 78"/>
                <a:gd name="T29" fmla="*/ 56 h 76"/>
                <a:gd name="T30" fmla="*/ 20 w 78"/>
                <a:gd name="T31" fmla="*/ 55 h 76"/>
                <a:gd name="T32" fmla="*/ 20 w 78"/>
                <a:gd name="T33" fmla="*/ 53 h 76"/>
                <a:gd name="T34" fmla="*/ 20 w 78"/>
                <a:gd name="T35" fmla="*/ 54 h 76"/>
                <a:gd name="T36" fmla="*/ 13 w 78"/>
                <a:gd name="T37" fmla="*/ 59 h 76"/>
                <a:gd name="T38" fmla="*/ 7 w 78"/>
                <a:gd name="T39" fmla="*/ 66 h 76"/>
                <a:gd name="T40" fmla="*/ 3 w 78"/>
                <a:gd name="T41" fmla="*/ 72 h 76"/>
                <a:gd name="T42" fmla="*/ 0 w 78"/>
                <a:gd name="T43" fmla="*/ 66 h 76"/>
                <a:gd name="T44" fmla="*/ 3 w 78"/>
                <a:gd name="T45" fmla="*/ 63 h 76"/>
                <a:gd name="T46" fmla="*/ 4 w 78"/>
                <a:gd name="T47" fmla="*/ 62 h 76"/>
                <a:gd name="T48" fmla="*/ 6 w 78"/>
                <a:gd name="T49" fmla="*/ 59 h 76"/>
                <a:gd name="T50" fmla="*/ 10 w 78"/>
                <a:gd name="T51" fmla="*/ 55 h 76"/>
                <a:gd name="T52" fmla="*/ 11 w 78"/>
                <a:gd name="T53" fmla="*/ 43 h 76"/>
                <a:gd name="T54" fmla="*/ 20 w 78"/>
                <a:gd name="T55" fmla="*/ 38 h 76"/>
                <a:gd name="T56" fmla="*/ 27 w 78"/>
                <a:gd name="T57" fmla="*/ 36 h 76"/>
                <a:gd name="T58" fmla="*/ 34 w 78"/>
                <a:gd name="T59" fmla="*/ 20 h 76"/>
                <a:gd name="T60" fmla="*/ 37 w 78"/>
                <a:gd name="T61" fmla="*/ 20 h 76"/>
                <a:gd name="T62" fmla="*/ 45 w 78"/>
                <a:gd name="T63" fmla="*/ 5 h 76"/>
                <a:gd name="T64" fmla="*/ 57 w 78"/>
                <a:gd name="T65" fmla="*/ 0 h 76"/>
                <a:gd name="T66" fmla="*/ 58 w 78"/>
                <a:gd name="T67" fmla="*/ 0 h 76"/>
                <a:gd name="T68" fmla="*/ 58 w 78"/>
                <a:gd name="T69" fmla="*/ 0 h 76"/>
                <a:gd name="T70" fmla="*/ 63 w 78"/>
                <a:gd name="T71" fmla="*/ 11 h 76"/>
                <a:gd name="T72" fmla="*/ 72 w 78"/>
                <a:gd name="T73" fmla="*/ 16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6"/>
                <a:gd name="T113" fmla="*/ 78 w 78"/>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6">
                  <a:moveTo>
                    <a:pt x="72" y="16"/>
                  </a:moveTo>
                  <a:lnTo>
                    <a:pt x="70" y="28"/>
                  </a:lnTo>
                  <a:lnTo>
                    <a:pt x="78" y="36"/>
                  </a:lnTo>
                  <a:lnTo>
                    <a:pt x="50" y="55"/>
                  </a:lnTo>
                  <a:lnTo>
                    <a:pt x="45" y="54"/>
                  </a:lnTo>
                  <a:lnTo>
                    <a:pt x="40" y="59"/>
                  </a:lnTo>
                  <a:lnTo>
                    <a:pt x="28" y="56"/>
                  </a:lnTo>
                  <a:lnTo>
                    <a:pt x="20" y="66"/>
                  </a:lnTo>
                  <a:lnTo>
                    <a:pt x="15" y="71"/>
                  </a:lnTo>
                  <a:lnTo>
                    <a:pt x="10" y="76"/>
                  </a:lnTo>
                  <a:lnTo>
                    <a:pt x="4" y="74"/>
                  </a:lnTo>
                  <a:lnTo>
                    <a:pt x="8" y="71"/>
                  </a:lnTo>
                  <a:lnTo>
                    <a:pt x="12" y="67"/>
                  </a:lnTo>
                  <a:lnTo>
                    <a:pt x="19" y="59"/>
                  </a:lnTo>
                  <a:lnTo>
                    <a:pt x="20" y="56"/>
                  </a:lnTo>
                  <a:lnTo>
                    <a:pt x="20" y="55"/>
                  </a:lnTo>
                  <a:lnTo>
                    <a:pt x="20" y="53"/>
                  </a:lnTo>
                  <a:lnTo>
                    <a:pt x="20" y="54"/>
                  </a:lnTo>
                  <a:lnTo>
                    <a:pt x="13" y="59"/>
                  </a:lnTo>
                  <a:lnTo>
                    <a:pt x="7" y="66"/>
                  </a:lnTo>
                  <a:lnTo>
                    <a:pt x="3" y="72"/>
                  </a:lnTo>
                  <a:lnTo>
                    <a:pt x="0" y="66"/>
                  </a:lnTo>
                  <a:lnTo>
                    <a:pt x="3" y="63"/>
                  </a:lnTo>
                  <a:lnTo>
                    <a:pt x="4" y="62"/>
                  </a:lnTo>
                  <a:lnTo>
                    <a:pt x="6" y="59"/>
                  </a:lnTo>
                  <a:lnTo>
                    <a:pt x="10" y="55"/>
                  </a:lnTo>
                  <a:lnTo>
                    <a:pt x="11" y="43"/>
                  </a:lnTo>
                  <a:lnTo>
                    <a:pt x="20" y="38"/>
                  </a:lnTo>
                  <a:lnTo>
                    <a:pt x="27" y="36"/>
                  </a:lnTo>
                  <a:lnTo>
                    <a:pt x="34" y="20"/>
                  </a:lnTo>
                  <a:lnTo>
                    <a:pt x="37" y="20"/>
                  </a:lnTo>
                  <a:lnTo>
                    <a:pt x="45" y="5"/>
                  </a:lnTo>
                  <a:lnTo>
                    <a:pt x="57" y="0"/>
                  </a:lnTo>
                  <a:lnTo>
                    <a:pt x="58" y="0"/>
                  </a:lnTo>
                  <a:lnTo>
                    <a:pt x="63" y="11"/>
                  </a:lnTo>
                  <a:lnTo>
                    <a:pt x="72" y="1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24" name="Freeform 238"/>
            <p:cNvSpPr>
              <a:spLocks noEditPoints="1"/>
            </p:cNvSpPr>
            <p:nvPr/>
          </p:nvSpPr>
          <p:spPr bwMode="auto">
            <a:xfrm>
              <a:off x="2871323" y="4451580"/>
              <a:ext cx="52607" cy="27133"/>
            </a:xfrm>
            <a:custGeom>
              <a:avLst/>
              <a:gdLst>
                <a:gd name="T0" fmla="*/ 29 w 33"/>
                <a:gd name="T1" fmla="*/ 16 h 16"/>
                <a:gd name="T2" fmla="*/ 9 w 33"/>
                <a:gd name="T3" fmla="*/ 16 h 16"/>
                <a:gd name="T4" fmla="*/ 8 w 33"/>
                <a:gd name="T5" fmla="*/ 15 h 16"/>
                <a:gd name="T6" fmla="*/ 7 w 33"/>
                <a:gd name="T7" fmla="*/ 13 h 16"/>
                <a:gd name="T8" fmla="*/ 2 w 33"/>
                <a:gd name="T9" fmla="*/ 8 h 16"/>
                <a:gd name="T10" fmla="*/ 0 w 33"/>
                <a:gd name="T11" fmla="*/ 6 h 16"/>
                <a:gd name="T12" fmla="*/ 19 w 33"/>
                <a:gd name="T13" fmla="*/ 6 h 16"/>
                <a:gd name="T14" fmla="*/ 19 w 33"/>
                <a:gd name="T15" fmla="*/ 6 h 16"/>
                <a:gd name="T16" fmla="*/ 19 w 33"/>
                <a:gd name="T17" fmla="*/ 6 h 16"/>
                <a:gd name="T18" fmla="*/ 19 w 33"/>
                <a:gd name="T19" fmla="*/ 6 h 16"/>
                <a:gd name="T20" fmla="*/ 26 w 33"/>
                <a:gd name="T21" fmla="*/ 12 h 16"/>
                <a:gd name="T22" fmla="*/ 33 w 33"/>
                <a:gd name="T23" fmla="*/ 16 h 16"/>
                <a:gd name="T24" fmla="*/ 29 w 33"/>
                <a:gd name="T25" fmla="*/ 16 h 16"/>
                <a:gd name="T26" fmla="*/ 21 w 33"/>
                <a:gd name="T27" fmla="*/ 2 h 16"/>
                <a:gd name="T28" fmla="*/ 21 w 33"/>
                <a:gd name="T29" fmla="*/ 2 h 16"/>
                <a:gd name="T30" fmla="*/ 16 w 33"/>
                <a:gd name="T31" fmla="*/ 2 h 16"/>
                <a:gd name="T32" fmla="*/ 13 w 33"/>
                <a:gd name="T33" fmla="*/ 0 h 16"/>
                <a:gd name="T34" fmla="*/ 21 w 33"/>
                <a:gd name="T35" fmla="*/ 2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16"/>
                <a:gd name="T56" fmla="*/ 33 w 33"/>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16">
                  <a:moveTo>
                    <a:pt x="29" y="16"/>
                  </a:moveTo>
                  <a:lnTo>
                    <a:pt x="9" y="16"/>
                  </a:lnTo>
                  <a:lnTo>
                    <a:pt x="8" y="15"/>
                  </a:lnTo>
                  <a:lnTo>
                    <a:pt x="7" y="13"/>
                  </a:lnTo>
                  <a:lnTo>
                    <a:pt x="2" y="8"/>
                  </a:lnTo>
                  <a:lnTo>
                    <a:pt x="0" y="6"/>
                  </a:lnTo>
                  <a:lnTo>
                    <a:pt x="19" y="6"/>
                  </a:lnTo>
                  <a:lnTo>
                    <a:pt x="26" y="12"/>
                  </a:lnTo>
                  <a:lnTo>
                    <a:pt x="33" y="16"/>
                  </a:lnTo>
                  <a:lnTo>
                    <a:pt x="29" y="16"/>
                  </a:lnTo>
                  <a:close/>
                  <a:moveTo>
                    <a:pt x="21" y="2"/>
                  </a:moveTo>
                  <a:lnTo>
                    <a:pt x="21" y="2"/>
                  </a:lnTo>
                  <a:lnTo>
                    <a:pt x="16" y="2"/>
                  </a:lnTo>
                  <a:lnTo>
                    <a:pt x="13" y="0"/>
                  </a:lnTo>
                  <a:lnTo>
                    <a:pt x="21" y="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25" name="Freeform 239"/>
            <p:cNvSpPr>
              <a:spLocks noEditPoints="1"/>
            </p:cNvSpPr>
            <p:nvPr/>
          </p:nvSpPr>
          <p:spPr bwMode="auto">
            <a:xfrm>
              <a:off x="2897626" y="4353901"/>
              <a:ext cx="134148" cy="81399"/>
            </a:xfrm>
            <a:custGeom>
              <a:avLst/>
              <a:gdLst>
                <a:gd name="T0" fmla="*/ 72 w 84"/>
                <a:gd name="T1" fmla="*/ 35 h 51"/>
                <a:gd name="T2" fmla="*/ 84 w 84"/>
                <a:gd name="T3" fmla="*/ 47 h 51"/>
                <a:gd name="T4" fmla="*/ 71 w 84"/>
                <a:gd name="T5" fmla="*/ 45 h 51"/>
                <a:gd name="T6" fmla="*/ 65 w 84"/>
                <a:gd name="T7" fmla="*/ 45 h 51"/>
                <a:gd name="T8" fmla="*/ 59 w 84"/>
                <a:gd name="T9" fmla="*/ 51 h 51"/>
                <a:gd name="T10" fmla="*/ 43 w 84"/>
                <a:gd name="T11" fmla="*/ 49 h 51"/>
                <a:gd name="T12" fmla="*/ 51 w 84"/>
                <a:gd name="T13" fmla="*/ 48 h 51"/>
                <a:gd name="T14" fmla="*/ 51 w 84"/>
                <a:gd name="T15" fmla="*/ 47 h 51"/>
                <a:gd name="T16" fmla="*/ 48 w 84"/>
                <a:gd name="T17" fmla="*/ 44 h 51"/>
                <a:gd name="T18" fmla="*/ 39 w 84"/>
                <a:gd name="T19" fmla="*/ 44 h 51"/>
                <a:gd name="T20" fmla="*/ 33 w 84"/>
                <a:gd name="T21" fmla="*/ 47 h 51"/>
                <a:gd name="T22" fmla="*/ 10 w 84"/>
                <a:gd name="T23" fmla="*/ 45 h 51"/>
                <a:gd name="T24" fmla="*/ 13 w 84"/>
                <a:gd name="T25" fmla="*/ 38 h 51"/>
                <a:gd name="T26" fmla="*/ 13 w 84"/>
                <a:gd name="T27" fmla="*/ 32 h 51"/>
                <a:gd name="T28" fmla="*/ 18 w 84"/>
                <a:gd name="T29" fmla="*/ 28 h 51"/>
                <a:gd name="T30" fmla="*/ 26 w 84"/>
                <a:gd name="T31" fmla="*/ 24 h 51"/>
                <a:gd name="T32" fmla="*/ 34 w 84"/>
                <a:gd name="T33" fmla="*/ 27 h 51"/>
                <a:gd name="T34" fmla="*/ 37 w 84"/>
                <a:gd name="T35" fmla="*/ 30 h 51"/>
                <a:gd name="T36" fmla="*/ 38 w 84"/>
                <a:gd name="T37" fmla="*/ 31 h 51"/>
                <a:gd name="T38" fmla="*/ 42 w 84"/>
                <a:gd name="T39" fmla="*/ 27 h 51"/>
                <a:gd name="T40" fmla="*/ 42 w 84"/>
                <a:gd name="T41" fmla="*/ 26 h 51"/>
                <a:gd name="T42" fmla="*/ 51 w 84"/>
                <a:gd name="T43" fmla="*/ 26 h 51"/>
                <a:gd name="T44" fmla="*/ 51 w 84"/>
                <a:gd name="T45" fmla="*/ 27 h 51"/>
                <a:gd name="T46" fmla="*/ 51 w 84"/>
                <a:gd name="T47" fmla="*/ 28 h 51"/>
                <a:gd name="T48" fmla="*/ 52 w 84"/>
                <a:gd name="T49" fmla="*/ 31 h 51"/>
                <a:gd name="T50" fmla="*/ 54 w 84"/>
                <a:gd name="T51" fmla="*/ 32 h 51"/>
                <a:gd name="T52" fmla="*/ 55 w 84"/>
                <a:gd name="T53" fmla="*/ 35 h 51"/>
                <a:gd name="T54" fmla="*/ 56 w 84"/>
                <a:gd name="T55" fmla="*/ 39 h 51"/>
                <a:gd name="T56" fmla="*/ 59 w 84"/>
                <a:gd name="T57" fmla="*/ 32 h 51"/>
                <a:gd name="T58" fmla="*/ 59 w 84"/>
                <a:gd name="T59" fmla="*/ 27 h 51"/>
                <a:gd name="T60" fmla="*/ 59 w 84"/>
                <a:gd name="T61" fmla="*/ 24 h 51"/>
                <a:gd name="T62" fmla="*/ 67 w 84"/>
                <a:gd name="T63" fmla="*/ 23 h 51"/>
                <a:gd name="T64" fmla="*/ 68 w 84"/>
                <a:gd name="T65" fmla="*/ 26 h 51"/>
                <a:gd name="T66" fmla="*/ 76 w 84"/>
                <a:gd name="T67" fmla="*/ 32 h 51"/>
                <a:gd name="T68" fmla="*/ 72 w 84"/>
                <a:gd name="T69" fmla="*/ 35 h 51"/>
                <a:gd name="T70" fmla="*/ 7 w 84"/>
                <a:gd name="T71" fmla="*/ 2 h 51"/>
                <a:gd name="T72" fmla="*/ 9 w 84"/>
                <a:gd name="T73" fmla="*/ 10 h 51"/>
                <a:gd name="T74" fmla="*/ 13 w 84"/>
                <a:gd name="T75" fmla="*/ 7 h 51"/>
                <a:gd name="T76" fmla="*/ 18 w 84"/>
                <a:gd name="T77" fmla="*/ 19 h 51"/>
                <a:gd name="T78" fmla="*/ 16 w 84"/>
                <a:gd name="T79" fmla="*/ 22 h 51"/>
                <a:gd name="T80" fmla="*/ 0 w 84"/>
                <a:gd name="T81" fmla="*/ 10 h 51"/>
                <a:gd name="T82" fmla="*/ 0 w 84"/>
                <a:gd name="T83" fmla="*/ 7 h 51"/>
                <a:gd name="T84" fmla="*/ 7 w 84"/>
                <a:gd name="T85" fmla="*/ 2 h 51"/>
                <a:gd name="T86" fmla="*/ 29 w 84"/>
                <a:gd name="T87" fmla="*/ 5 h 51"/>
                <a:gd name="T88" fmla="*/ 25 w 84"/>
                <a:gd name="T89" fmla="*/ 15 h 51"/>
                <a:gd name="T90" fmla="*/ 17 w 84"/>
                <a:gd name="T91" fmla="*/ 9 h 51"/>
                <a:gd name="T92" fmla="*/ 14 w 84"/>
                <a:gd name="T93" fmla="*/ 3 h 51"/>
                <a:gd name="T94" fmla="*/ 14 w 84"/>
                <a:gd name="T95" fmla="*/ 1 h 51"/>
                <a:gd name="T96" fmla="*/ 17 w 84"/>
                <a:gd name="T97" fmla="*/ 0 h 51"/>
                <a:gd name="T98" fmla="*/ 29 w 84"/>
                <a:gd name="T99" fmla="*/ 5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51"/>
                <a:gd name="T152" fmla="*/ 84 w 84"/>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51">
                  <a:moveTo>
                    <a:pt x="72" y="35"/>
                  </a:moveTo>
                  <a:lnTo>
                    <a:pt x="84" y="47"/>
                  </a:lnTo>
                  <a:lnTo>
                    <a:pt x="71" y="45"/>
                  </a:lnTo>
                  <a:lnTo>
                    <a:pt x="65" y="45"/>
                  </a:lnTo>
                  <a:lnTo>
                    <a:pt x="59" y="51"/>
                  </a:lnTo>
                  <a:lnTo>
                    <a:pt x="43" y="49"/>
                  </a:lnTo>
                  <a:lnTo>
                    <a:pt x="51" y="48"/>
                  </a:lnTo>
                  <a:lnTo>
                    <a:pt x="51" y="47"/>
                  </a:lnTo>
                  <a:lnTo>
                    <a:pt x="48" y="44"/>
                  </a:lnTo>
                  <a:lnTo>
                    <a:pt x="39" y="44"/>
                  </a:lnTo>
                  <a:lnTo>
                    <a:pt x="33" y="47"/>
                  </a:lnTo>
                  <a:lnTo>
                    <a:pt x="10" y="45"/>
                  </a:lnTo>
                  <a:lnTo>
                    <a:pt x="13" y="38"/>
                  </a:lnTo>
                  <a:lnTo>
                    <a:pt x="13" y="32"/>
                  </a:lnTo>
                  <a:lnTo>
                    <a:pt x="18" y="28"/>
                  </a:lnTo>
                  <a:lnTo>
                    <a:pt x="26" y="24"/>
                  </a:lnTo>
                  <a:lnTo>
                    <a:pt x="34" y="27"/>
                  </a:lnTo>
                  <a:lnTo>
                    <a:pt x="37" y="30"/>
                  </a:lnTo>
                  <a:lnTo>
                    <a:pt x="38" y="31"/>
                  </a:lnTo>
                  <a:lnTo>
                    <a:pt x="42" y="27"/>
                  </a:lnTo>
                  <a:lnTo>
                    <a:pt x="42" y="26"/>
                  </a:lnTo>
                  <a:lnTo>
                    <a:pt x="51" y="26"/>
                  </a:lnTo>
                  <a:lnTo>
                    <a:pt x="51" y="27"/>
                  </a:lnTo>
                  <a:lnTo>
                    <a:pt x="51" y="28"/>
                  </a:lnTo>
                  <a:lnTo>
                    <a:pt x="52" y="31"/>
                  </a:lnTo>
                  <a:lnTo>
                    <a:pt x="54" y="32"/>
                  </a:lnTo>
                  <a:lnTo>
                    <a:pt x="55" y="35"/>
                  </a:lnTo>
                  <a:lnTo>
                    <a:pt x="56" y="39"/>
                  </a:lnTo>
                  <a:lnTo>
                    <a:pt x="59" y="32"/>
                  </a:lnTo>
                  <a:lnTo>
                    <a:pt x="59" y="27"/>
                  </a:lnTo>
                  <a:lnTo>
                    <a:pt x="59" y="24"/>
                  </a:lnTo>
                  <a:lnTo>
                    <a:pt x="67" y="23"/>
                  </a:lnTo>
                  <a:lnTo>
                    <a:pt x="68" y="26"/>
                  </a:lnTo>
                  <a:lnTo>
                    <a:pt x="76" y="32"/>
                  </a:lnTo>
                  <a:lnTo>
                    <a:pt x="72" y="35"/>
                  </a:lnTo>
                  <a:close/>
                  <a:moveTo>
                    <a:pt x="7" y="2"/>
                  </a:moveTo>
                  <a:lnTo>
                    <a:pt x="9" y="10"/>
                  </a:lnTo>
                  <a:lnTo>
                    <a:pt x="13" y="7"/>
                  </a:lnTo>
                  <a:lnTo>
                    <a:pt x="18" y="19"/>
                  </a:lnTo>
                  <a:lnTo>
                    <a:pt x="16" y="22"/>
                  </a:lnTo>
                  <a:lnTo>
                    <a:pt x="0" y="10"/>
                  </a:lnTo>
                  <a:lnTo>
                    <a:pt x="0" y="7"/>
                  </a:lnTo>
                  <a:lnTo>
                    <a:pt x="7" y="2"/>
                  </a:lnTo>
                  <a:close/>
                  <a:moveTo>
                    <a:pt x="29" y="5"/>
                  </a:moveTo>
                  <a:lnTo>
                    <a:pt x="25" y="15"/>
                  </a:lnTo>
                  <a:lnTo>
                    <a:pt x="17" y="9"/>
                  </a:lnTo>
                  <a:lnTo>
                    <a:pt x="14" y="3"/>
                  </a:lnTo>
                  <a:lnTo>
                    <a:pt x="14" y="1"/>
                  </a:lnTo>
                  <a:lnTo>
                    <a:pt x="17" y="0"/>
                  </a:lnTo>
                  <a:lnTo>
                    <a:pt x="29" y="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26" name="Freeform 240"/>
            <p:cNvSpPr>
              <a:spLocks/>
            </p:cNvSpPr>
            <p:nvPr/>
          </p:nvSpPr>
          <p:spPr bwMode="auto">
            <a:xfrm>
              <a:off x="3087013" y="6231510"/>
              <a:ext cx="76280" cy="86826"/>
            </a:xfrm>
            <a:custGeom>
              <a:avLst/>
              <a:gdLst>
                <a:gd name="T0" fmla="*/ 37 w 48"/>
                <a:gd name="T1" fmla="*/ 1 h 54"/>
                <a:gd name="T2" fmla="*/ 48 w 48"/>
                <a:gd name="T3" fmla="*/ 10 h 54"/>
                <a:gd name="T4" fmla="*/ 46 w 48"/>
                <a:gd name="T5" fmla="*/ 14 h 54"/>
                <a:gd name="T6" fmla="*/ 45 w 48"/>
                <a:gd name="T7" fmla="*/ 17 h 54"/>
                <a:gd name="T8" fmla="*/ 44 w 48"/>
                <a:gd name="T9" fmla="*/ 21 h 54"/>
                <a:gd name="T10" fmla="*/ 45 w 48"/>
                <a:gd name="T11" fmla="*/ 24 h 54"/>
                <a:gd name="T12" fmla="*/ 44 w 48"/>
                <a:gd name="T13" fmla="*/ 24 h 54"/>
                <a:gd name="T14" fmla="*/ 38 w 48"/>
                <a:gd name="T15" fmla="*/ 22 h 54"/>
                <a:gd name="T16" fmla="*/ 34 w 48"/>
                <a:gd name="T17" fmla="*/ 26 h 54"/>
                <a:gd name="T18" fmla="*/ 31 w 48"/>
                <a:gd name="T19" fmla="*/ 27 h 54"/>
                <a:gd name="T20" fmla="*/ 29 w 48"/>
                <a:gd name="T21" fmla="*/ 29 h 54"/>
                <a:gd name="T22" fmla="*/ 25 w 48"/>
                <a:gd name="T23" fmla="*/ 30 h 54"/>
                <a:gd name="T24" fmla="*/ 25 w 48"/>
                <a:gd name="T25" fmla="*/ 30 h 54"/>
                <a:gd name="T26" fmla="*/ 17 w 48"/>
                <a:gd name="T27" fmla="*/ 33 h 54"/>
                <a:gd name="T28" fmla="*/ 24 w 48"/>
                <a:gd name="T29" fmla="*/ 38 h 54"/>
                <a:gd name="T30" fmla="*/ 16 w 48"/>
                <a:gd name="T31" fmla="*/ 45 h 54"/>
                <a:gd name="T32" fmla="*/ 12 w 48"/>
                <a:gd name="T33" fmla="*/ 42 h 54"/>
                <a:gd name="T34" fmla="*/ 16 w 48"/>
                <a:gd name="T35" fmla="*/ 52 h 54"/>
                <a:gd name="T36" fmla="*/ 8 w 48"/>
                <a:gd name="T37" fmla="*/ 54 h 54"/>
                <a:gd name="T38" fmla="*/ 8 w 48"/>
                <a:gd name="T39" fmla="*/ 51 h 54"/>
                <a:gd name="T40" fmla="*/ 8 w 48"/>
                <a:gd name="T41" fmla="*/ 45 h 54"/>
                <a:gd name="T42" fmla="*/ 4 w 48"/>
                <a:gd name="T43" fmla="*/ 46 h 54"/>
                <a:gd name="T44" fmla="*/ 4 w 48"/>
                <a:gd name="T45" fmla="*/ 48 h 54"/>
                <a:gd name="T46" fmla="*/ 3 w 48"/>
                <a:gd name="T47" fmla="*/ 47 h 54"/>
                <a:gd name="T48" fmla="*/ 0 w 48"/>
                <a:gd name="T49" fmla="*/ 41 h 54"/>
                <a:gd name="T50" fmla="*/ 6 w 48"/>
                <a:gd name="T51" fmla="*/ 34 h 54"/>
                <a:gd name="T52" fmla="*/ 12 w 48"/>
                <a:gd name="T53" fmla="*/ 22 h 54"/>
                <a:gd name="T54" fmla="*/ 12 w 48"/>
                <a:gd name="T55" fmla="*/ 18 h 54"/>
                <a:gd name="T56" fmla="*/ 17 w 48"/>
                <a:gd name="T57" fmla="*/ 21 h 54"/>
                <a:gd name="T58" fmla="*/ 28 w 48"/>
                <a:gd name="T59" fmla="*/ 8 h 54"/>
                <a:gd name="T60" fmla="*/ 24 w 48"/>
                <a:gd name="T61" fmla="*/ 3 h 54"/>
                <a:gd name="T62" fmla="*/ 28 w 48"/>
                <a:gd name="T63" fmla="*/ 0 h 54"/>
                <a:gd name="T64" fmla="*/ 37 w 48"/>
                <a:gd name="T65" fmla="*/ 1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54"/>
                <a:gd name="T101" fmla="*/ 48 w 48"/>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54">
                  <a:moveTo>
                    <a:pt x="37" y="1"/>
                  </a:moveTo>
                  <a:lnTo>
                    <a:pt x="48" y="10"/>
                  </a:lnTo>
                  <a:lnTo>
                    <a:pt x="46" y="14"/>
                  </a:lnTo>
                  <a:lnTo>
                    <a:pt x="45" y="17"/>
                  </a:lnTo>
                  <a:lnTo>
                    <a:pt x="44" y="21"/>
                  </a:lnTo>
                  <a:lnTo>
                    <a:pt x="45" y="24"/>
                  </a:lnTo>
                  <a:lnTo>
                    <a:pt x="44" y="24"/>
                  </a:lnTo>
                  <a:lnTo>
                    <a:pt x="38" y="22"/>
                  </a:lnTo>
                  <a:lnTo>
                    <a:pt x="34" y="26"/>
                  </a:lnTo>
                  <a:lnTo>
                    <a:pt x="31" y="27"/>
                  </a:lnTo>
                  <a:lnTo>
                    <a:pt x="29" y="29"/>
                  </a:lnTo>
                  <a:lnTo>
                    <a:pt x="25" y="30"/>
                  </a:lnTo>
                  <a:lnTo>
                    <a:pt x="17" y="33"/>
                  </a:lnTo>
                  <a:lnTo>
                    <a:pt x="24" y="38"/>
                  </a:lnTo>
                  <a:lnTo>
                    <a:pt x="16" y="45"/>
                  </a:lnTo>
                  <a:lnTo>
                    <a:pt x="12" y="42"/>
                  </a:lnTo>
                  <a:lnTo>
                    <a:pt x="16" y="52"/>
                  </a:lnTo>
                  <a:lnTo>
                    <a:pt x="8" y="54"/>
                  </a:lnTo>
                  <a:lnTo>
                    <a:pt x="8" y="51"/>
                  </a:lnTo>
                  <a:lnTo>
                    <a:pt x="8" y="45"/>
                  </a:lnTo>
                  <a:lnTo>
                    <a:pt x="4" y="46"/>
                  </a:lnTo>
                  <a:lnTo>
                    <a:pt x="4" y="48"/>
                  </a:lnTo>
                  <a:lnTo>
                    <a:pt x="3" y="47"/>
                  </a:lnTo>
                  <a:lnTo>
                    <a:pt x="0" y="41"/>
                  </a:lnTo>
                  <a:lnTo>
                    <a:pt x="6" y="34"/>
                  </a:lnTo>
                  <a:lnTo>
                    <a:pt x="12" y="22"/>
                  </a:lnTo>
                  <a:lnTo>
                    <a:pt x="12" y="18"/>
                  </a:lnTo>
                  <a:lnTo>
                    <a:pt x="17" y="21"/>
                  </a:lnTo>
                  <a:lnTo>
                    <a:pt x="28" y="8"/>
                  </a:lnTo>
                  <a:lnTo>
                    <a:pt x="24" y="3"/>
                  </a:lnTo>
                  <a:lnTo>
                    <a:pt x="28" y="0"/>
                  </a:lnTo>
                  <a:lnTo>
                    <a:pt x="37" y="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27" name="Freeform 241"/>
            <p:cNvSpPr>
              <a:spLocks/>
            </p:cNvSpPr>
            <p:nvPr/>
          </p:nvSpPr>
          <p:spPr bwMode="auto">
            <a:xfrm>
              <a:off x="2997580" y="4348475"/>
              <a:ext cx="55237" cy="32560"/>
            </a:xfrm>
            <a:custGeom>
              <a:avLst/>
              <a:gdLst>
                <a:gd name="T0" fmla="*/ 7 w 34"/>
                <a:gd name="T1" fmla="*/ 0 h 20"/>
                <a:gd name="T2" fmla="*/ 17 w 34"/>
                <a:gd name="T3" fmla="*/ 4 h 20"/>
                <a:gd name="T4" fmla="*/ 17 w 34"/>
                <a:gd name="T5" fmla="*/ 4 h 20"/>
                <a:gd name="T6" fmla="*/ 33 w 34"/>
                <a:gd name="T7" fmla="*/ 3 h 20"/>
                <a:gd name="T8" fmla="*/ 34 w 34"/>
                <a:gd name="T9" fmla="*/ 14 h 20"/>
                <a:gd name="T10" fmla="*/ 20 w 34"/>
                <a:gd name="T11" fmla="*/ 17 h 20"/>
                <a:gd name="T12" fmla="*/ 8 w 34"/>
                <a:gd name="T13" fmla="*/ 18 h 20"/>
                <a:gd name="T14" fmla="*/ 4 w 34"/>
                <a:gd name="T15" fmla="*/ 20 h 20"/>
                <a:gd name="T16" fmla="*/ 0 w 34"/>
                <a:gd name="T17" fmla="*/ 18 h 20"/>
                <a:gd name="T18" fmla="*/ 0 w 34"/>
                <a:gd name="T19" fmla="*/ 14 h 20"/>
                <a:gd name="T20" fmla="*/ 5 w 34"/>
                <a:gd name="T21" fmla="*/ 9 h 20"/>
                <a:gd name="T22" fmla="*/ 7 w 34"/>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20"/>
                <a:gd name="T38" fmla="*/ 34 w 34"/>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20">
                  <a:moveTo>
                    <a:pt x="7" y="0"/>
                  </a:moveTo>
                  <a:lnTo>
                    <a:pt x="17" y="4"/>
                  </a:lnTo>
                  <a:lnTo>
                    <a:pt x="33" y="3"/>
                  </a:lnTo>
                  <a:lnTo>
                    <a:pt x="34" y="14"/>
                  </a:lnTo>
                  <a:lnTo>
                    <a:pt x="20" y="17"/>
                  </a:lnTo>
                  <a:lnTo>
                    <a:pt x="8" y="18"/>
                  </a:lnTo>
                  <a:lnTo>
                    <a:pt x="4" y="20"/>
                  </a:lnTo>
                  <a:lnTo>
                    <a:pt x="0" y="18"/>
                  </a:lnTo>
                  <a:lnTo>
                    <a:pt x="0" y="14"/>
                  </a:lnTo>
                  <a:lnTo>
                    <a:pt x="5" y="9"/>
                  </a:lnTo>
                  <a:lnTo>
                    <a:pt x="7"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28" name="Freeform 242"/>
            <p:cNvSpPr>
              <a:spLocks noEditPoints="1"/>
            </p:cNvSpPr>
            <p:nvPr/>
          </p:nvSpPr>
          <p:spPr bwMode="auto">
            <a:xfrm>
              <a:off x="3026514" y="4302347"/>
              <a:ext cx="52607" cy="48840"/>
            </a:xfrm>
            <a:custGeom>
              <a:avLst/>
              <a:gdLst>
                <a:gd name="T0" fmla="*/ 31 w 33"/>
                <a:gd name="T1" fmla="*/ 22 h 30"/>
                <a:gd name="T2" fmla="*/ 33 w 33"/>
                <a:gd name="T3" fmla="*/ 30 h 30"/>
                <a:gd name="T4" fmla="*/ 28 w 33"/>
                <a:gd name="T5" fmla="*/ 30 h 30"/>
                <a:gd name="T6" fmla="*/ 28 w 33"/>
                <a:gd name="T7" fmla="*/ 28 h 30"/>
                <a:gd name="T8" fmla="*/ 29 w 33"/>
                <a:gd name="T9" fmla="*/ 22 h 30"/>
                <a:gd name="T10" fmla="*/ 31 w 33"/>
                <a:gd name="T11" fmla="*/ 22 h 30"/>
                <a:gd name="T12" fmla="*/ 20 w 33"/>
                <a:gd name="T13" fmla="*/ 18 h 30"/>
                <a:gd name="T14" fmla="*/ 16 w 33"/>
                <a:gd name="T15" fmla="*/ 25 h 30"/>
                <a:gd name="T16" fmla="*/ 2 w 33"/>
                <a:gd name="T17" fmla="*/ 11 h 30"/>
                <a:gd name="T18" fmla="*/ 0 w 33"/>
                <a:gd name="T19" fmla="*/ 9 h 30"/>
                <a:gd name="T20" fmla="*/ 6 w 33"/>
                <a:gd name="T21" fmla="*/ 0 h 30"/>
                <a:gd name="T22" fmla="*/ 21 w 33"/>
                <a:gd name="T23" fmla="*/ 5 h 30"/>
                <a:gd name="T24" fmla="*/ 20 w 33"/>
                <a:gd name="T25" fmla="*/ 18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0"/>
                <a:gd name="T41" fmla="*/ 33 w 33"/>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0">
                  <a:moveTo>
                    <a:pt x="31" y="22"/>
                  </a:moveTo>
                  <a:lnTo>
                    <a:pt x="33" y="30"/>
                  </a:lnTo>
                  <a:lnTo>
                    <a:pt x="28" y="30"/>
                  </a:lnTo>
                  <a:lnTo>
                    <a:pt x="28" y="28"/>
                  </a:lnTo>
                  <a:lnTo>
                    <a:pt x="29" y="22"/>
                  </a:lnTo>
                  <a:lnTo>
                    <a:pt x="31" y="22"/>
                  </a:lnTo>
                  <a:close/>
                  <a:moveTo>
                    <a:pt x="20" y="18"/>
                  </a:moveTo>
                  <a:lnTo>
                    <a:pt x="16" y="25"/>
                  </a:lnTo>
                  <a:lnTo>
                    <a:pt x="2" y="11"/>
                  </a:lnTo>
                  <a:lnTo>
                    <a:pt x="0" y="9"/>
                  </a:lnTo>
                  <a:lnTo>
                    <a:pt x="6" y="0"/>
                  </a:lnTo>
                  <a:lnTo>
                    <a:pt x="21" y="5"/>
                  </a:lnTo>
                  <a:lnTo>
                    <a:pt x="20" y="1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29" name="Freeform 243"/>
            <p:cNvSpPr>
              <a:spLocks/>
            </p:cNvSpPr>
            <p:nvPr/>
          </p:nvSpPr>
          <p:spPr bwMode="auto">
            <a:xfrm>
              <a:off x="3058078" y="4250795"/>
              <a:ext cx="99954" cy="100392"/>
            </a:xfrm>
            <a:custGeom>
              <a:avLst/>
              <a:gdLst>
                <a:gd name="T0" fmla="*/ 60 w 63"/>
                <a:gd name="T1" fmla="*/ 42 h 63"/>
                <a:gd name="T2" fmla="*/ 57 w 63"/>
                <a:gd name="T3" fmla="*/ 45 h 63"/>
                <a:gd name="T4" fmla="*/ 57 w 63"/>
                <a:gd name="T5" fmla="*/ 45 h 63"/>
                <a:gd name="T6" fmla="*/ 63 w 63"/>
                <a:gd name="T7" fmla="*/ 49 h 63"/>
                <a:gd name="T8" fmla="*/ 59 w 63"/>
                <a:gd name="T9" fmla="*/ 54 h 63"/>
                <a:gd name="T10" fmla="*/ 56 w 63"/>
                <a:gd name="T11" fmla="*/ 57 h 63"/>
                <a:gd name="T12" fmla="*/ 53 w 63"/>
                <a:gd name="T13" fmla="*/ 57 h 63"/>
                <a:gd name="T14" fmla="*/ 48 w 63"/>
                <a:gd name="T15" fmla="*/ 57 h 63"/>
                <a:gd name="T16" fmla="*/ 39 w 63"/>
                <a:gd name="T17" fmla="*/ 57 h 63"/>
                <a:gd name="T18" fmla="*/ 35 w 63"/>
                <a:gd name="T19" fmla="*/ 57 h 63"/>
                <a:gd name="T20" fmla="*/ 32 w 63"/>
                <a:gd name="T21" fmla="*/ 58 h 63"/>
                <a:gd name="T22" fmla="*/ 17 w 63"/>
                <a:gd name="T23" fmla="*/ 62 h 63"/>
                <a:gd name="T24" fmla="*/ 14 w 63"/>
                <a:gd name="T25" fmla="*/ 63 h 63"/>
                <a:gd name="T26" fmla="*/ 12 w 63"/>
                <a:gd name="T27" fmla="*/ 55 h 63"/>
                <a:gd name="T28" fmla="*/ 10 w 63"/>
                <a:gd name="T29" fmla="*/ 55 h 63"/>
                <a:gd name="T30" fmla="*/ 10 w 63"/>
                <a:gd name="T31" fmla="*/ 53 h 63"/>
                <a:gd name="T32" fmla="*/ 14 w 63"/>
                <a:gd name="T33" fmla="*/ 46 h 63"/>
                <a:gd name="T34" fmla="*/ 21 w 63"/>
                <a:gd name="T35" fmla="*/ 48 h 63"/>
                <a:gd name="T36" fmla="*/ 25 w 63"/>
                <a:gd name="T37" fmla="*/ 48 h 63"/>
                <a:gd name="T38" fmla="*/ 27 w 63"/>
                <a:gd name="T39" fmla="*/ 49 h 63"/>
                <a:gd name="T40" fmla="*/ 32 w 63"/>
                <a:gd name="T41" fmla="*/ 49 h 63"/>
                <a:gd name="T42" fmla="*/ 32 w 63"/>
                <a:gd name="T43" fmla="*/ 49 h 63"/>
                <a:gd name="T44" fmla="*/ 32 w 63"/>
                <a:gd name="T45" fmla="*/ 45 h 63"/>
                <a:gd name="T46" fmla="*/ 32 w 63"/>
                <a:gd name="T47" fmla="*/ 40 h 63"/>
                <a:gd name="T48" fmla="*/ 25 w 63"/>
                <a:gd name="T49" fmla="*/ 38 h 63"/>
                <a:gd name="T50" fmla="*/ 18 w 63"/>
                <a:gd name="T51" fmla="*/ 41 h 63"/>
                <a:gd name="T52" fmla="*/ 12 w 63"/>
                <a:gd name="T53" fmla="*/ 41 h 63"/>
                <a:gd name="T54" fmla="*/ 13 w 63"/>
                <a:gd name="T55" fmla="*/ 31 h 63"/>
                <a:gd name="T56" fmla="*/ 8 w 63"/>
                <a:gd name="T57" fmla="*/ 25 h 63"/>
                <a:gd name="T58" fmla="*/ 5 w 63"/>
                <a:gd name="T59" fmla="*/ 24 h 63"/>
                <a:gd name="T60" fmla="*/ 0 w 63"/>
                <a:gd name="T61" fmla="*/ 20 h 63"/>
                <a:gd name="T62" fmla="*/ 25 w 63"/>
                <a:gd name="T63" fmla="*/ 6 h 63"/>
                <a:gd name="T64" fmla="*/ 35 w 63"/>
                <a:gd name="T65" fmla="*/ 0 h 63"/>
                <a:gd name="T66" fmla="*/ 46 w 63"/>
                <a:gd name="T67" fmla="*/ 0 h 63"/>
                <a:gd name="T68" fmla="*/ 48 w 63"/>
                <a:gd name="T69" fmla="*/ 6 h 63"/>
                <a:gd name="T70" fmla="*/ 43 w 63"/>
                <a:gd name="T71" fmla="*/ 15 h 63"/>
                <a:gd name="T72" fmla="*/ 44 w 63"/>
                <a:gd name="T73" fmla="*/ 20 h 63"/>
                <a:gd name="T74" fmla="*/ 46 w 63"/>
                <a:gd name="T75" fmla="*/ 24 h 63"/>
                <a:gd name="T76" fmla="*/ 47 w 63"/>
                <a:gd name="T77" fmla="*/ 29 h 63"/>
                <a:gd name="T78" fmla="*/ 48 w 63"/>
                <a:gd name="T79" fmla="*/ 36 h 63"/>
                <a:gd name="T80" fmla="*/ 51 w 63"/>
                <a:gd name="T81" fmla="*/ 41 h 63"/>
                <a:gd name="T82" fmla="*/ 51 w 63"/>
                <a:gd name="T83" fmla="*/ 42 h 63"/>
                <a:gd name="T84" fmla="*/ 60 w 63"/>
                <a:gd name="T85" fmla="*/ 42 h 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
                <a:gd name="T130" fmla="*/ 0 h 63"/>
                <a:gd name="T131" fmla="*/ 63 w 63"/>
                <a:gd name="T132" fmla="*/ 63 h 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 h="63">
                  <a:moveTo>
                    <a:pt x="60" y="42"/>
                  </a:moveTo>
                  <a:lnTo>
                    <a:pt x="57" y="45"/>
                  </a:lnTo>
                  <a:lnTo>
                    <a:pt x="63" y="49"/>
                  </a:lnTo>
                  <a:lnTo>
                    <a:pt x="59" y="54"/>
                  </a:lnTo>
                  <a:lnTo>
                    <a:pt x="56" y="57"/>
                  </a:lnTo>
                  <a:lnTo>
                    <a:pt x="53" y="57"/>
                  </a:lnTo>
                  <a:lnTo>
                    <a:pt x="48" y="57"/>
                  </a:lnTo>
                  <a:lnTo>
                    <a:pt x="39" y="57"/>
                  </a:lnTo>
                  <a:lnTo>
                    <a:pt x="35" y="57"/>
                  </a:lnTo>
                  <a:lnTo>
                    <a:pt x="32" y="58"/>
                  </a:lnTo>
                  <a:lnTo>
                    <a:pt x="17" y="62"/>
                  </a:lnTo>
                  <a:lnTo>
                    <a:pt x="14" y="63"/>
                  </a:lnTo>
                  <a:lnTo>
                    <a:pt x="12" y="55"/>
                  </a:lnTo>
                  <a:lnTo>
                    <a:pt x="10" y="55"/>
                  </a:lnTo>
                  <a:lnTo>
                    <a:pt x="10" y="53"/>
                  </a:lnTo>
                  <a:lnTo>
                    <a:pt x="14" y="46"/>
                  </a:lnTo>
                  <a:lnTo>
                    <a:pt x="21" y="48"/>
                  </a:lnTo>
                  <a:lnTo>
                    <a:pt x="25" y="48"/>
                  </a:lnTo>
                  <a:lnTo>
                    <a:pt x="27" y="49"/>
                  </a:lnTo>
                  <a:lnTo>
                    <a:pt x="32" y="49"/>
                  </a:lnTo>
                  <a:lnTo>
                    <a:pt x="32" y="45"/>
                  </a:lnTo>
                  <a:lnTo>
                    <a:pt x="32" y="40"/>
                  </a:lnTo>
                  <a:lnTo>
                    <a:pt x="25" y="38"/>
                  </a:lnTo>
                  <a:lnTo>
                    <a:pt x="18" y="41"/>
                  </a:lnTo>
                  <a:lnTo>
                    <a:pt x="12" y="41"/>
                  </a:lnTo>
                  <a:lnTo>
                    <a:pt x="13" y="31"/>
                  </a:lnTo>
                  <a:lnTo>
                    <a:pt x="8" y="25"/>
                  </a:lnTo>
                  <a:lnTo>
                    <a:pt x="5" y="24"/>
                  </a:lnTo>
                  <a:lnTo>
                    <a:pt x="0" y="20"/>
                  </a:lnTo>
                  <a:lnTo>
                    <a:pt x="25" y="6"/>
                  </a:lnTo>
                  <a:lnTo>
                    <a:pt x="35" y="0"/>
                  </a:lnTo>
                  <a:lnTo>
                    <a:pt x="46" y="0"/>
                  </a:lnTo>
                  <a:lnTo>
                    <a:pt x="48" y="6"/>
                  </a:lnTo>
                  <a:lnTo>
                    <a:pt x="43" y="15"/>
                  </a:lnTo>
                  <a:lnTo>
                    <a:pt x="44" y="20"/>
                  </a:lnTo>
                  <a:lnTo>
                    <a:pt x="46" y="24"/>
                  </a:lnTo>
                  <a:lnTo>
                    <a:pt x="47" y="29"/>
                  </a:lnTo>
                  <a:lnTo>
                    <a:pt x="48" y="36"/>
                  </a:lnTo>
                  <a:lnTo>
                    <a:pt x="51" y="41"/>
                  </a:lnTo>
                  <a:lnTo>
                    <a:pt x="51" y="42"/>
                  </a:lnTo>
                  <a:lnTo>
                    <a:pt x="60" y="4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30" name="Freeform 244"/>
            <p:cNvSpPr>
              <a:spLocks/>
            </p:cNvSpPr>
            <p:nvPr/>
          </p:nvSpPr>
          <p:spPr bwMode="auto">
            <a:xfrm>
              <a:off x="3250096" y="4074430"/>
              <a:ext cx="76280" cy="59693"/>
            </a:xfrm>
            <a:custGeom>
              <a:avLst/>
              <a:gdLst>
                <a:gd name="T0" fmla="*/ 48 w 48"/>
                <a:gd name="T1" fmla="*/ 28 h 38"/>
                <a:gd name="T2" fmla="*/ 36 w 48"/>
                <a:gd name="T3" fmla="*/ 38 h 38"/>
                <a:gd name="T4" fmla="*/ 22 w 48"/>
                <a:gd name="T5" fmla="*/ 35 h 38"/>
                <a:gd name="T6" fmla="*/ 17 w 48"/>
                <a:gd name="T7" fmla="*/ 28 h 38"/>
                <a:gd name="T8" fmla="*/ 1 w 48"/>
                <a:gd name="T9" fmla="*/ 21 h 38"/>
                <a:gd name="T10" fmla="*/ 0 w 48"/>
                <a:gd name="T11" fmla="*/ 20 h 38"/>
                <a:gd name="T12" fmla="*/ 3 w 48"/>
                <a:gd name="T13" fmla="*/ 9 h 38"/>
                <a:gd name="T14" fmla="*/ 13 w 48"/>
                <a:gd name="T15" fmla="*/ 4 h 38"/>
                <a:gd name="T16" fmla="*/ 41 w 48"/>
                <a:gd name="T17" fmla="*/ 0 h 38"/>
                <a:gd name="T18" fmla="*/ 48 w 48"/>
                <a:gd name="T19" fmla="*/ 28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38"/>
                <a:gd name="T32" fmla="*/ 48 w 48"/>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38">
                  <a:moveTo>
                    <a:pt x="48" y="28"/>
                  </a:moveTo>
                  <a:lnTo>
                    <a:pt x="36" y="38"/>
                  </a:lnTo>
                  <a:lnTo>
                    <a:pt x="22" y="35"/>
                  </a:lnTo>
                  <a:lnTo>
                    <a:pt x="17" y="28"/>
                  </a:lnTo>
                  <a:lnTo>
                    <a:pt x="1" y="21"/>
                  </a:lnTo>
                  <a:lnTo>
                    <a:pt x="0" y="20"/>
                  </a:lnTo>
                  <a:lnTo>
                    <a:pt x="3" y="9"/>
                  </a:lnTo>
                  <a:lnTo>
                    <a:pt x="13" y="4"/>
                  </a:lnTo>
                  <a:lnTo>
                    <a:pt x="41" y="0"/>
                  </a:lnTo>
                  <a:lnTo>
                    <a:pt x="48" y="2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31" name="Freeform 245"/>
            <p:cNvSpPr>
              <a:spLocks noEditPoints="1"/>
            </p:cNvSpPr>
            <p:nvPr/>
          </p:nvSpPr>
          <p:spPr bwMode="auto">
            <a:xfrm>
              <a:off x="3373722" y="5924906"/>
              <a:ext cx="99954" cy="84113"/>
            </a:xfrm>
            <a:custGeom>
              <a:avLst/>
              <a:gdLst>
                <a:gd name="T0" fmla="*/ 43 w 62"/>
                <a:gd name="T1" fmla="*/ 17 h 53"/>
                <a:gd name="T2" fmla="*/ 48 w 62"/>
                <a:gd name="T3" fmla="*/ 23 h 53"/>
                <a:gd name="T4" fmla="*/ 52 w 62"/>
                <a:gd name="T5" fmla="*/ 24 h 53"/>
                <a:gd name="T6" fmla="*/ 54 w 62"/>
                <a:gd name="T7" fmla="*/ 24 h 53"/>
                <a:gd name="T8" fmla="*/ 59 w 62"/>
                <a:gd name="T9" fmla="*/ 30 h 53"/>
                <a:gd name="T10" fmla="*/ 62 w 62"/>
                <a:gd name="T11" fmla="*/ 37 h 53"/>
                <a:gd name="T12" fmla="*/ 54 w 62"/>
                <a:gd name="T13" fmla="*/ 36 h 53"/>
                <a:gd name="T14" fmla="*/ 51 w 62"/>
                <a:gd name="T15" fmla="*/ 40 h 53"/>
                <a:gd name="T16" fmla="*/ 48 w 62"/>
                <a:gd name="T17" fmla="*/ 43 h 53"/>
                <a:gd name="T18" fmla="*/ 43 w 62"/>
                <a:gd name="T19" fmla="*/ 47 h 53"/>
                <a:gd name="T20" fmla="*/ 39 w 62"/>
                <a:gd name="T21" fmla="*/ 50 h 53"/>
                <a:gd name="T22" fmla="*/ 31 w 62"/>
                <a:gd name="T23" fmla="*/ 53 h 53"/>
                <a:gd name="T24" fmla="*/ 26 w 62"/>
                <a:gd name="T25" fmla="*/ 49 h 53"/>
                <a:gd name="T26" fmla="*/ 25 w 62"/>
                <a:gd name="T27" fmla="*/ 50 h 53"/>
                <a:gd name="T28" fmla="*/ 21 w 62"/>
                <a:gd name="T29" fmla="*/ 47 h 53"/>
                <a:gd name="T30" fmla="*/ 14 w 62"/>
                <a:gd name="T31" fmla="*/ 49 h 53"/>
                <a:gd name="T32" fmla="*/ 13 w 62"/>
                <a:gd name="T33" fmla="*/ 46 h 53"/>
                <a:gd name="T34" fmla="*/ 8 w 62"/>
                <a:gd name="T35" fmla="*/ 37 h 53"/>
                <a:gd name="T36" fmla="*/ 0 w 62"/>
                <a:gd name="T37" fmla="*/ 30 h 53"/>
                <a:gd name="T38" fmla="*/ 14 w 62"/>
                <a:gd name="T39" fmla="*/ 19 h 53"/>
                <a:gd name="T40" fmla="*/ 17 w 62"/>
                <a:gd name="T41" fmla="*/ 20 h 53"/>
                <a:gd name="T42" fmla="*/ 28 w 62"/>
                <a:gd name="T43" fmla="*/ 12 h 53"/>
                <a:gd name="T44" fmla="*/ 26 w 62"/>
                <a:gd name="T45" fmla="*/ 7 h 53"/>
                <a:gd name="T46" fmla="*/ 33 w 62"/>
                <a:gd name="T47" fmla="*/ 0 h 53"/>
                <a:gd name="T48" fmla="*/ 39 w 62"/>
                <a:gd name="T49" fmla="*/ 7 h 53"/>
                <a:gd name="T50" fmla="*/ 43 w 62"/>
                <a:gd name="T51" fmla="*/ 11 h 53"/>
                <a:gd name="T52" fmla="*/ 43 w 62"/>
                <a:gd name="T53" fmla="*/ 17 h 53"/>
                <a:gd name="T54" fmla="*/ 34 w 62"/>
                <a:gd name="T55" fmla="*/ 0 h 53"/>
                <a:gd name="T56" fmla="*/ 34 w 62"/>
                <a:gd name="T57" fmla="*/ 0 h 53"/>
                <a:gd name="T58" fmla="*/ 34 w 62"/>
                <a:gd name="T59" fmla="*/ 0 h 53"/>
                <a:gd name="T60" fmla="*/ 34 w 62"/>
                <a:gd name="T61" fmla="*/ 0 h 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2"/>
                <a:gd name="T94" fmla="*/ 0 h 53"/>
                <a:gd name="T95" fmla="*/ 62 w 62"/>
                <a:gd name="T96" fmla="*/ 53 h 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2" h="53">
                  <a:moveTo>
                    <a:pt x="43" y="17"/>
                  </a:moveTo>
                  <a:lnTo>
                    <a:pt x="48" y="23"/>
                  </a:lnTo>
                  <a:lnTo>
                    <a:pt x="52" y="24"/>
                  </a:lnTo>
                  <a:lnTo>
                    <a:pt x="54" y="24"/>
                  </a:lnTo>
                  <a:lnTo>
                    <a:pt x="59" y="30"/>
                  </a:lnTo>
                  <a:lnTo>
                    <a:pt x="62" y="37"/>
                  </a:lnTo>
                  <a:lnTo>
                    <a:pt x="54" y="36"/>
                  </a:lnTo>
                  <a:lnTo>
                    <a:pt x="51" y="40"/>
                  </a:lnTo>
                  <a:lnTo>
                    <a:pt x="48" y="43"/>
                  </a:lnTo>
                  <a:lnTo>
                    <a:pt x="43" y="47"/>
                  </a:lnTo>
                  <a:lnTo>
                    <a:pt x="39" y="50"/>
                  </a:lnTo>
                  <a:lnTo>
                    <a:pt x="31" y="53"/>
                  </a:lnTo>
                  <a:lnTo>
                    <a:pt x="26" y="49"/>
                  </a:lnTo>
                  <a:lnTo>
                    <a:pt x="25" y="50"/>
                  </a:lnTo>
                  <a:lnTo>
                    <a:pt x="21" y="47"/>
                  </a:lnTo>
                  <a:lnTo>
                    <a:pt x="14" y="49"/>
                  </a:lnTo>
                  <a:lnTo>
                    <a:pt x="13" y="46"/>
                  </a:lnTo>
                  <a:lnTo>
                    <a:pt x="8" y="37"/>
                  </a:lnTo>
                  <a:lnTo>
                    <a:pt x="0" y="30"/>
                  </a:lnTo>
                  <a:lnTo>
                    <a:pt x="14" y="19"/>
                  </a:lnTo>
                  <a:lnTo>
                    <a:pt x="17" y="20"/>
                  </a:lnTo>
                  <a:lnTo>
                    <a:pt x="28" y="12"/>
                  </a:lnTo>
                  <a:lnTo>
                    <a:pt x="26" y="7"/>
                  </a:lnTo>
                  <a:lnTo>
                    <a:pt x="33" y="0"/>
                  </a:lnTo>
                  <a:lnTo>
                    <a:pt x="39" y="7"/>
                  </a:lnTo>
                  <a:lnTo>
                    <a:pt x="43" y="11"/>
                  </a:lnTo>
                  <a:lnTo>
                    <a:pt x="43" y="17"/>
                  </a:lnTo>
                  <a:close/>
                  <a:moveTo>
                    <a:pt x="34" y="0"/>
                  </a:moveTo>
                  <a:lnTo>
                    <a:pt x="34"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32" name="Freeform 246"/>
            <p:cNvSpPr>
              <a:spLocks/>
            </p:cNvSpPr>
            <p:nvPr/>
          </p:nvSpPr>
          <p:spPr bwMode="auto">
            <a:xfrm>
              <a:off x="3326376" y="4234516"/>
              <a:ext cx="199908" cy="176364"/>
            </a:xfrm>
            <a:custGeom>
              <a:avLst/>
              <a:gdLst>
                <a:gd name="T0" fmla="*/ 88 w 126"/>
                <a:gd name="T1" fmla="*/ 7 h 111"/>
                <a:gd name="T2" fmla="*/ 85 w 126"/>
                <a:gd name="T3" fmla="*/ 15 h 111"/>
                <a:gd name="T4" fmla="*/ 98 w 126"/>
                <a:gd name="T5" fmla="*/ 13 h 111"/>
                <a:gd name="T6" fmla="*/ 99 w 126"/>
                <a:gd name="T7" fmla="*/ 28 h 111"/>
                <a:gd name="T8" fmla="*/ 105 w 126"/>
                <a:gd name="T9" fmla="*/ 34 h 111"/>
                <a:gd name="T10" fmla="*/ 103 w 126"/>
                <a:gd name="T11" fmla="*/ 36 h 111"/>
                <a:gd name="T12" fmla="*/ 99 w 126"/>
                <a:gd name="T13" fmla="*/ 43 h 111"/>
                <a:gd name="T14" fmla="*/ 105 w 126"/>
                <a:gd name="T15" fmla="*/ 59 h 111"/>
                <a:gd name="T16" fmla="*/ 116 w 126"/>
                <a:gd name="T17" fmla="*/ 57 h 111"/>
                <a:gd name="T18" fmla="*/ 118 w 126"/>
                <a:gd name="T19" fmla="*/ 70 h 111"/>
                <a:gd name="T20" fmla="*/ 122 w 126"/>
                <a:gd name="T21" fmla="*/ 79 h 111"/>
                <a:gd name="T22" fmla="*/ 120 w 126"/>
                <a:gd name="T23" fmla="*/ 89 h 111"/>
                <a:gd name="T24" fmla="*/ 98 w 126"/>
                <a:gd name="T25" fmla="*/ 100 h 111"/>
                <a:gd name="T26" fmla="*/ 89 w 126"/>
                <a:gd name="T27" fmla="*/ 99 h 111"/>
                <a:gd name="T28" fmla="*/ 60 w 126"/>
                <a:gd name="T29" fmla="*/ 102 h 111"/>
                <a:gd name="T30" fmla="*/ 34 w 126"/>
                <a:gd name="T31" fmla="*/ 89 h 111"/>
                <a:gd name="T32" fmla="*/ 34 w 126"/>
                <a:gd name="T33" fmla="*/ 74 h 111"/>
                <a:gd name="T34" fmla="*/ 39 w 126"/>
                <a:gd name="T35" fmla="*/ 77 h 111"/>
                <a:gd name="T36" fmla="*/ 41 w 126"/>
                <a:gd name="T37" fmla="*/ 78 h 111"/>
                <a:gd name="T38" fmla="*/ 39 w 126"/>
                <a:gd name="T39" fmla="*/ 69 h 111"/>
                <a:gd name="T40" fmla="*/ 37 w 126"/>
                <a:gd name="T41" fmla="*/ 59 h 111"/>
                <a:gd name="T42" fmla="*/ 24 w 126"/>
                <a:gd name="T43" fmla="*/ 53 h 111"/>
                <a:gd name="T44" fmla="*/ 18 w 126"/>
                <a:gd name="T45" fmla="*/ 43 h 111"/>
                <a:gd name="T46" fmla="*/ 26 w 126"/>
                <a:gd name="T47" fmla="*/ 43 h 111"/>
                <a:gd name="T48" fmla="*/ 38 w 126"/>
                <a:gd name="T49" fmla="*/ 40 h 111"/>
                <a:gd name="T50" fmla="*/ 42 w 126"/>
                <a:gd name="T51" fmla="*/ 38 h 111"/>
                <a:gd name="T52" fmla="*/ 43 w 126"/>
                <a:gd name="T53" fmla="*/ 34 h 111"/>
                <a:gd name="T54" fmla="*/ 35 w 126"/>
                <a:gd name="T55" fmla="*/ 32 h 111"/>
                <a:gd name="T56" fmla="*/ 29 w 126"/>
                <a:gd name="T57" fmla="*/ 35 h 111"/>
                <a:gd name="T58" fmla="*/ 22 w 126"/>
                <a:gd name="T59" fmla="*/ 35 h 111"/>
                <a:gd name="T60" fmla="*/ 22 w 126"/>
                <a:gd name="T61" fmla="*/ 35 h 111"/>
                <a:gd name="T62" fmla="*/ 37 w 126"/>
                <a:gd name="T63" fmla="*/ 26 h 111"/>
                <a:gd name="T64" fmla="*/ 34 w 126"/>
                <a:gd name="T65" fmla="*/ 25 h 111"/>
                <a:gd name="T66" fmla="*/ 26 w 126"/>
                <a:gd name="T67" fmla="*/ 23 h 111"/>
                <a:gd name="T68" fmla="*/ 24 w 126"/>
                <a:gd name="T69" fmla="*/ 25 h 111"/>
                <a:gd name="T70" fmla="*/ 6 w 126"/>
                <a:gd name="T71" fmla="*/ 30 h 111"/>
                <a:gd name="T72" fmla="*/ 9 w 126"/>
                <a:gd name="T73" fmla="*/ 22 h 111"/>
                <a:gd name="T74" fmla="*/ 0 w 126"/>
                <a:gd name="T75" fmla="*/ 21 h 111"/>
                <a:gd name="T76" fmla="*/ 8 w 126"/>
                <a:gd name="T77" fmla="*/ 18 h 111"/>
                <a:gd name="T78" fmla="*/ 16 w 126"/>
                <a:gd name="T79" fmla="*/ 13 h 111"/>
                <a:gd name="T80" fmla="*/ 20 w 126"/>
                <a:gd name="T81" fmla="*/ 15 h 111"/>
                <a:gd name="T82" fmla="*/ 26 w 126"/>
                <a:gd name="T83" fmla="*/ 7 h 111"/>
                <a:gd name="T84" fmla="*/ 30 w 126"/>
                <a:gd name="T85" fmla="*/ 13 h 111"/>
                <a:gd name="T86" fmla="*/ 48 w 126"/>
                <a:gd name="T87" fmla="*/ 13 h 111"/>
                <a:gd name="T88" fmla="*/ 67 w 126"/>
                <a:gd name="T89" fmla="*/ 0 h 111"/>
                <a:gd name="T90" fmla="*/ 85 w 126"/>
                <a:gd name="T91" fmla="*/ 0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6"/>
                <a:gd name="T139" fmla="*/ 0 h 111"/>
                <a:gd name="T140" fmla="*/ 126 w 126"/>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6" h="111">
                  <a:moveTo>
                    <a:pt x="88" y="5"/>
                  </a:moveTo>
                  <a:lnTo>
                    <a:pt x="88" y="7"/>
                  </a:lnTo>
                  <a:lnTo>
                    <a:pt x="84" y="10"/>
                  </a:lnTo>
                  <a:lnTo>
                    <a:pt x="85" y="15"/>
                  </a:lnTo>
                  <a:lnTo>
                    <a:pt x="94" y="13"/>
                  </a:lnTo>
                  <a:lnTo>
                    <a:pt x="98" y="13"/>
                  </a:lnTo>
                  <a:lnTo>
                    <a:pt x="99" y="19"/>
                  </a:lnTo>
                  <a:lnTo>
                    <a:pt x="99" y="28"/>
                  </a:lnTo>
                  <a:lnTo>
                    <a:pt x="105" y="34"/>
                  </a:lnTo>
                  <a:lnTo>
                    <a:pt x="105" y="35"/>
                  </a:lnTo>
                  <a:lnTo>
                    <a:pt x="103" y="36"/>
                  </a:lnTo>
                  <a:lnTo>
                    <a:pt x="107" y="39"/>
                  </a:lnTo>
                  <a:lnTo>
                    <a:pt x="99" y="43"/>
                  </a:lnTo>
                  <a:lnTo>
                    <a:pt x="99" y="55"/>
                  </a:lnTo>
                  <a:lnTo>
                    <a:pt x="105" y="59"/>
                  </a:lnTo>
                  <a:lnTo>
                    <a:pt x="109" y="59"/>
                  </a:lnTo>
                  <a:lnTo>
                    <a:pt x="116" y="57"/>
                  </a:lnTo>
                  <a:lnTo>
                    <a:pt x="120" y="64"/>
                  </a:lnTo>
                  <a:lnTo>
                    <a:pt x="118" y="70"/>
                  </a:lnTo>
                  <a:lnTo>
                    <a:pt x="123" y="76"/>
                  </a:lnTo>
                  <a:lnTo>
                    <a:pt x="122" y="79"/>
                  </a:lnTo>
                  <a:lnTo>
                    <a:pt x="122" y="85"/>
                  </a:lnTo>
                  <a:lnTo>
                    <a:pt x="120" y="89"/>
                  </a:lnTo>
                  <a:lnTo>
                    <a:pt x="126" y="94"/>
                  </a:lnTo>
                  <a:lnTo>
                    <a:pt x="98" y="100"/>
                  </a:lnTo>
                  <a:lnTo>
                    <a:pt x="94" y="100"/>
                  </a:lnTo>
                  <a:lnTo>
                    <a:pt x="89" y="99"/>
                  </a:lnTo>
                  <a:lnTo>
                    <a:pt x="69" y="111"/>
                  </a:lnTo>
                  <a:lnTo>
                    <a:pt x="60" y="102"/>
                  </a:lnTo>
                  <a:lnTo>
                    <a:pt x="46" y="98"/>
                  </a:lnTo>
                  <a:lnTo>
                    <a:pt x="34" y="89"/>
                  </a:lnTo>
                  <a:lnTo>
                    <a:pt x="31" y="76"/>
                  </a:lnTo>
                  <a:lnTo>
                    <a:pt x="34" y="74"/>
                  </a:lnTo>
                  <a:lnTo>
                    <a:pt x="35" y="74"/>
                  </a:lnTo>
                  <a:lnTo>
                    <a:pt x="39" y="77"/>
                  </a:lnTo>
                  <a:lnTo>
                    <a:pt x="39" y="78"/>
                  </a:lnTo>
                  <a:lnTo>
                    <a:pt x="41" y="78"/>
                  </a:lnTo>
                  <a:lnTo>
                    <a:pt x="44" y="72"/>
                  </a:lnTo>
                  <a:lnTo>
                    <a:pt x="39" y="69"/>
                  </a:lnTo>
                  <a:lnTo>
                    <a:pt x="39" y="64"/>
                  </a:lnTo>
                  <a:lnTo>
                    <a:pt x="37" y="59"/>
                  </a:lnTo>
                  <a:lnTo>
                    <a:pt x="29" y="60"/>
                  </a:lnTo>
                  <a:lnTo>
                    <a:pt x="24" y="53"/>
                  </a:lnTo>
                  <a:lnTo>
                    <a:pt x="20" y="47"/>
                  </a:lnTo>
                  <a:lnTo>
                    <a:pt x="18" y="43"/>
                  </a:lnTo>
                  <a:lnTo>
                    <a:pt x="22" y="43"/>
                  </a:lnTo>
                  <a:lnTo>
                    <a:pt x="26" y="43"/>
                  </a:lnTo>
                  <a:lnTo>
                    <a:pt x="34" y="42"/>
                  </a:lnTo>
                  <a:lnTo>
                    <a:pt x="38" y="40"/>
                  </a:lnTo>
                  <a:lnTo>
                    <a:pt x="39" y="39"/>
                  </a:lnTo>
                  <a:lnTo>
                    <a:pt x="42" y="38"/>
                  </a:lnTo>
                  <a:lnTo>
                    <a:pt x="42" y="35"/>
                  </a:lnTo>
                  <a:lnTo>
                    <a:pt x="43" y="34"/>
                  </a:lnTo>
                  <a:lnTo>
                    <a:pt x="41" y="34"/>
                  </a:lnTo>
                  <a:lnTo>
                    <a:pt x="35" y="32"/>
                  </a:lnTo>
                  <a:lnTo>
                    <a:pt x="30" y="35"/>
                  </a:lnTo>
                  <a:lnTo>
                    <a:pt x="29" y="35"/>
                  </a:lnTo>
                  <a:lnTo>
                    <a:pt x="22" y="35"/>
                  </a:lnTo>
                  <a:lnTo>
                    <a:pt x="24" y="31"/>
                  </a:lnTo>
                  <a:lnTo>
                    <a:pt x="37" y="26"/>
                  </a:lnTo>
                  <a:lnTo>
                    <a:pt x="37" y="25"/>
                  </a:lnTo>
                  <a:lnTo>
                    <a:pt x="34" y="25"/>
                  </a:lnTo>
                  <a:lnTo>
                    <a:pt x="30" y="22"/>
                  </a:lnTo>
                  <a:lnTo>
                    <a:pt x="26" y="23"/>
                  </a:lnTo>
                  <a:lnTo>
                    <a:pt x="24" y="25"/>
                  </a:lnTo>
                  <a:lnTo>
                    <a:pt x="12" y="32"/>
                  </a:lnTo>
                  <a:lnTo>
                    <a:pt x="6" y="30"/>
                  </a:lnTo>
                  <a:lnTo>
                    <a:pt x="10" y="26"/>
                  </a:lnTo>
                  <a:lnTo>
                    <a:pt x="9" y="22"/>
                  </a:lnTo>
                  <a:lnTo>
                    <a:pt x="1" y="23"/>
                  </a:lnTo>
                  <a:lnTo>
                    <a:pt x="0" y="21"/>
                  </a:lnTo>
                  <a:lnTo>
                    <a:pt x="6" y="15"/>
                  </a:lnTo>
                  <a:lnTo>
                    <a:pt x="8" y="18"/>
                  </a:lnTo>
                  <a:lnTo>
                    <a:pt x="14" y="14"/>
                  </a:lnTo>
                  <a:lnTo>
                    <a:pt x="16" y="13"/>
                  </a:lnTo>
                  <a:lnTo>
                    <a:pt x="18" y="15"/>
                  </a:lnTo>
                  <a:lnTo>
                    <a:pt x="20" y="15"/>
                  </a:lnTo>
                  <a:lnTo>
                    <a:pt x="21" y="13"/>
                  </a:lnTo>
                  <a:lnTo>
                    <a:pt x="26" y="7"/>
                  </a:lnTo>
                  <a:lnTo>
                    <a:pt x="27" y="17"/>
                  </a:lnTo>
                  <a:lnTo>
                    <a:pt x="30" y="13"/>
                  </a:lnTo>
                  <a:lnTo>
                    <a:pt x="46" y="14"/>
                  </a:lnTo>
                  <a:lnTo>
                    <a:pt x="48" y="13"/>
                  </a:lnTo>
                  <a:lnTo>
                    <a:pt x="52" y="10"/>
                  </a:lnTo>
                  <a:lnTo>
                    <a:pt x="67" y="0"/>
                  </a:lnTo>
                  <a:lnTo>
                    <a:pt x="80" y="4"/>
                  </a:lnTo>
                  <a:lnTo>
                    <a:pt x="85" y="0"/>
                  </a:lnTo>
                  <a:lnTo>
                    <a:pt x="88" y="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33" name="Freeform 247"/>
            <p:cNvSpPr>
              <a:spLocks/>
            </p:cNvSpPr>
            <p:nvPr/>
          </p:nvSpPr>
          <p:spPr bwMode="auto">
            <a:xfrm>
              <a:off x="3565740" y="5848933"/>
              <a:ext cx="49976" cy="67834"/>
            </a:xfrm>
            <a:custGeom>
              <a:avLst/>
              <a:gdLst>
                <a:gd name="T0" fmla="*/ 19 w 31"/>
                <a:gd name="T1" fmla="*/ 8 h 43"/>
                <a:gd name="T2" fmla="*/ 20 w 31"/>
                <a:gd name="T3" fmla="*/ 9 h 43"/>
                <a:gd name="T4" fmla="*/ 20 w 31"/>
                <a:gd name="T5" fmla="*/ 11 h 43"/>
                <a:gd name="T6" fmla="*/ 19 w 31"/>
                <a:gd name="T7" fmla="*/ 11 h 43"/>
                <a:gd name="T8" fmla="*/ 21 w 31"/>
                <a:gd name="T9" fmla="*/ 15 h 43"/>
                <a:gd name="T10" fmla="*/ 23 w 31"/>
                <a:gd name="T11" fmla="*/ 16 h 43"/>
                <a:gd name="T12" fmla="*/ 24 w 31"/>
                <a:gd name="T13" fmla="*/ 20 h 43"/>
                <a:gd name="T14" fmla="*/ 25 w 31"/>
                <a:gd name="T15" fmla="*/ 21 h 43"/>
                <a:gd name="T16" fmla="*/ 29 w 31"/>
                <a:gd name="T17" fmla="*/ 18 h 43"/>
                <a:gd name="T18" fmla="*/ 31 w 31"/>
                <a:gd name="T19" fmla="*/ 20 h 43"/>
                <a:gd name="T20" fmla="*/ 29 w 31"/>
                <a:gd name="T21" fmla="*/ 24 h 43"/>
                <a:gd name="T22" fmla="*/ 28 w 31"/>
                <a:gd name="T23" fmla="*/ 30 h 43"/>
                <a:gd name="T24" fmla="*/ 25 w 31"/>
                <a:gd name="T25" fmla="*/ 34 h 43"/>
                <a:gd name="T26" fmla="*/ 23 w 31"/>
                <a:gd name="T27" fmla="*/ 43 h 43"/>
                <a:gd name="T28" fmla="*/ 18 w 31"/>
                <a:gd name="T29" fmla="*/ 38 h 43"/>
                <a:gd name="T30" fmla="*/ 12 w 31"/>
                <a:gd name="T31" fmla="*/ 33 h 43"/>
                <a:gd name="T32" fmla="*/ 12 w 31"/>
                <a:gd name="T33" fmla="*/ 32 h 43"/>
                <a:gd name="T34" fmla="*/ 11 w 31"/>
                <a:gd name="T35" fmla="*/ 32 h 43"/>
                <a:gd name="T36" fmla="*/ 10 w 31"/>
                <a:gd name="T37" fmla="*/ 32 h 43"/>
                <a:gd name="T38" fmla="*/ 10 w 31"/>
                <a:gd name="T39" fmla="*/ 32 h 43"/>
                <a:gd name="T40" fmla="*/ 4 w 31"/>
                <a:gd name="T41" fmla="*/ 33 h 43"/>
                <a:gd name="T42" fmla="*/ 0 w 31"/>
                <a:gd name="T43" fmla="*/ 22 h 43"/>
                <a:gd name="T44" fmla="*/ 0 w 31"/>
                <a:gd name="T45" fmla="*/ 18 h 43"/>
                <a:gd name="T46" fmla="*/ 3 w 31"/>
                <a:gd name="T47" fmla="*/ 20 h 43"/>
                <a:gd name="T48" fmla="*/ 8 w 31"/>
                <a:gd name="T49" fmla="*/ 12 h 43"/>
                <a:gd name="T50" fmla="*/ 10 w 31"/>
                <a:gd name="T51" fmla="*/ 11 h 43"/>
                <a:gd name="T52" fmla="*/ 11 w 31"/>
                <a:gd name="T53" fmla="*/ 5 h 43"/>
                <a:gd name="T54" fmla="*/ 11 w 31"/>
                <a:gd name="T55" fmla="*/ 0 h 43"/>
                <a:gd name="T56" fmla="*/ 12 w 31"/>
                <a:gd name="T57" fmla="*/ 4 h 43"/>
                <a:gd name="T58" fmla="*/ 16 w 31"/>
                <a:gd name="T59" fmla="*/ 3 h 43"/>
                <a:gd name="T60" fmla="*/ 19 w 31"/>
                <a:gd name="T61" fmla="*/ 8 h 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
                <a:gd name="T94" fmla="*/ 0 h 43"/>
                <a:gd name="T95" fmla="*/ 31 w 31"/>
                <a:gd name="T96" fmla="*/ 43 h 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 h="43">
                  <a:moveTo>
                    <a:pt x="19" y="8"/>
                  </a:moveTo>
                  <a:lnTo>
                    <a:pt x="20" y="9"/>
                  </a:lnTo>
                  <a:lnTo>
                    <a:pt x="20" y="11"/>
                  </a:lnTo>
                  <a:lnTo>
                    <a:pt x="19" y="11"/>
                  </a:lnTo>
                  <a:lnTo>
                    <a:pt x="21" y="15"/>
                  </a:lnTo>
                  <a:lnTo>
                    <a:pt x="23" y="16"/>
                  </a:lnTo>
                  <a:lnTo>
                    <a:pt x="24" y="20"/>
                  </a:lnTo>
                  <a:lnTo>
                    <a:pt x="25" y="21"/>
                  </a:lnTo>
                  <a:lnTo>
                    <a:pt x="29" y="18"/>
                  </a:lnTo>
                  <a:lnTo>
                    <a:pt x="31" y="20"/>
                  </a:lnTo>
                  <a:lnTo>
                    <a:pt x="29" y="24"/>
                  </a:lnTo>
                  <a:lnTo>
                    <a:pt x="28" y="30"/>
                  </a:lnTo>
                  <a:lnTo>
                    <a:pt x="25" y="34"/>
                  </a:lnTo>
                  <a:lnTo>
                    <a:pt x="23" y="43"/>
                  </a:lnTo>
                  <a:lnTo>
                    <a:pt x="18" y="38"/>
                  </a:lnTo>
                  <a:lnTo>
                    <a:pt x="12" y="33"/>
                  </a:lnTo>
                  <a:lnTo>
                    <a:pt x="12" y="32"/>
                  </a:lnTo>
                  <a:lnTo>
                    <a:pt x="11" y="32"/>
                  </a:lnTo>
                  <a:lnTo>
                    <a:pt x="10" y="32"/>
                  </a:lnTo>
                  <a:lnTo>
                    <a:pt x="4" y="33"/>
                  </a:lnTo>
                  <a:lnTo>
                    <a:pt x="0" y="22"/>
                  </a:lnTo>
                  <a:lnTo>
                    <a:pt x="0" y="18"/>
                  </a:lnTo>
                  <a:lnTo>
                    <a:pt x="3" y="20"/>
                  </a:lnTo>
                  <a:lnTo>
                    <a:pt x="8" y="12"/>
                  </a:lnTo>
                  <a:lnTo>
                    <a:pt x="10" y="11"/>
                  </a:lnTo>
                  <a:lnTo>
                    <a:pt x="11" y="5"/>
                  </a:lnTo>
                  <a:lnTo>
                    <a:pt x="11" y="0"/>
                  </a:lnTo>
                  <a:lnTo>
                    <a:pt x="12" y="4"/>
                  </a:lnTo>
                  <a:lnTo>
                    <a:pt x="16" y="3"/>
                  </a:lnTo>
                  <a:lnTo>
                    <a:pt x="19" y="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34" name="Freeform 248"/>
            <p:cNvSpPr>
              <a:spLocks/>
            </p:cNvSpPr>
            <p:nvPr/>
          </p:nvSpPr>
          <p:spPr bwMode="auto">
            <a:xfrm>
              <a:off x="3549958" y="5645436"/>
              <a:ext cx="65758" cy="70546"/>
            </a:xfrm>
            <a:custGeom>
              <a:avLst/>
              <a:gdLst>
                <a:gd name="T0" fmla="*/ 31 w 42"/>
                <a:gd name="T1" fmla="*/ 19 h 45"/>
                <a:gd name="T2" fmla="*/ 28 w 42"/>
                <a:gd name="T3" fmla="*/ 20 h 45"/>
                <a:gd name="T4" fmla="*/ 28 w 42"/>
                <a:gd name="T5" fmla="*/ 22 h 45"/>
                <a:gd name="T6" fmla="*/ 29 w 42"/>
                <a:gd name="T7" fmla="*/ 23 h 45"/>
                <a:gd name="T8" fmla="*/ 31 w 42"/>
                <a:gd name="T9" fmla="*/ 26 h 45"/>
                <a:gd name="T10" fmla="*/ 42 w 42"/>
                <a:gd name="T11" fmla="*/ 35 h 45"/>
                <a:gd name="T12" fmla="*/ 41 w 42"/>
                <a:gd name="T13" fmla="*/ 36 h 45"/>
                <a:gd name="T14" fmla="*/ 39 w 42"/>
                <a:gd name="T15" fmla="*/ 40 h 45"/>
                <a:gd name="T16" fmla="*/ 35 w 42"/>
                <a:gd name="T17" fmla="*/ 39 h 45"/>
                <a:gd name="T18" fmla="*/ 34 w 42"/>
                <a:gd name="T19" fmla="*/ 39 h 45"/>
                <a:gd name="T20" fmla="*/ 34 w 42"/>
                <a:gd name="T21" fmla="*/ 39 h 45"/>
                <a:gd name="T22" fmla="*/ 29 w 42"/>
                <a:gd name="T23" fmla="*/ 40 h 45"/>
                <a:gd name="T24" fmla="*/ 29 w 42"/>
                <a:gd name="T25" fmla="*/ 40 h 45"/>
                <a:gd name="T26" fmla="*/ 26 w 42"/>
                <a:gd name="T27" fmla="*/ 40 h 45"/>
                <a:gd name="T28" fmla="*/ 20 w 42"/>
                <a:gd name="T29" fmla="*/ 39 h 45"/>
                <a:gd name="T30" fmla="*/ 14 w 42"/>
                <a:gd name="T31" fmla="*/ 37 h 45"/>
                <a:gd name="T32" fmla="*/ 10 w 42"/>
                <a:gd name="T33" fmla="*/ 45 h 45"/>
                <a:gd name="T34" fmla="*/ 3 w 42"/>
                <a:gd name="T35" fmla="*/ 45 h 45"/>
                <a:gd name="T36" fmla="*/ 0 w 42"/>
                <a:gd name="T37" fmla="*/ 39 h 45"/>
                <a:gd name="T38" fmla="*/ 3 w 42"/>
                <a:gd name="T39" fmla="*/ 36 h 45"/>
                <a:gd name="T40" fmla="*/ 9 w 42"/>
                <a:gd name="T41" fmla="*/ 30 h 45"/>
                <a:gd name="T42" fmla="*/ 10 w 42"/>
                <a:gd name="T43" fmla="*/ 22 h 45"/>
                <a:gd name="T44" fmla="*/ 12 w 42"/>
                <a:gd name="T45" fmla="*/ 22 h 45"/>
                <a:gd name="T46" fmla="*/ 13 w 42"/>
                <a:gd name="T47" fmla="*/ 20 h 45"/>
                <a:gd name="T48" fmla="*/ 17 w 42"/>
                <a:gd name="T49" fmla="*/ 18 h 45"/>
                <a:gd name="T50" fmla="*/ 17 w 42"/>
                <a:gd name="T51" fmla="*/ 18 h 45"/>
                <a:gd name="T52" fmla="*/ 17 w 42"/>
                <a:gd name="T53" fmla="*/ 18 h 45"/>
                <a:gd name="T54" fmla="*/ 14 w 42"/>
                <a:gd name="T55" fmla="*/ 15 h 45"/>
                <a:gd name="T56" fmla="*/ 14 w 42"/>
                <a:gd name="T57" fmla="*/ 11 h 45"/>
                <a:gd name="T58" fmla="*/ 14 w 42"/>
                <a:gd name="T59" fmla="*/ 0 h 45"/>
                <a:gd name="T60" fmla="*/ 28 w 42"/>
                <a:gd name="T61" fmla="*/ 14 h 45"/>
                <a:gd name="T62" fmla="*/ 31 w 42"/>
                <a:gd name="T63" fmla="*/ 19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45"/>
                <a:gd name="T98" fmla="*/ 42 w 42"/>
                <a:gd name="T99" fmla="*/ 45 h 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45">
                  <a:moveTo>
                    <a:pt x="31" y="19"/>
                  </a:moveTo>
                  <a:lnTo>
                    <a:pt x="28" y="20"/>
                  </a:lnTo>
                  <a:lnTo>
                    <a:pt x="28" y="22"/>
                  </a:lnTo>
                  <a:lnTo>
                    <a:pt x="29" y="23"/>
                  </a:lnTo>
                  <a:lnTo>
                    <a:pt x="31" y="26"/>
                  </a:lnTo>
                  <a:lnTo>
                    <a:pt x="42" y="35"/>
                  </a:lnTo>
                  <a:lnTo>
                    <a:pt x="41" y="36"/>
                  </a:lnTo>
                  <a:lnTo>
                    <a:pt x="39" y="40"/>
                  </a:lnTo>
                  <a:lnTo>
                    <a:pt x="35" y="39"/>
                  </a:lnTo>
                  <a:lnTo>
                    <a:pt x="34" y="39"/>
                  </a:lnTo>
                  <a:lnTo>
                    <a:pt x="29" y="40"/>
                  </a:lnTo>
                  <a:lnTo>
                    <a:pt x="26" y="40"/>
                  </a:lnTo>
                  <a:lnTo>
                    <a:pt x="20" y="39"/>
                  </a:lnTo>
                  <a:lnTo>
                    <a:pt x="14" y="37"/>
                  </a:lnTo>
                  <a:lnTo>
                    <a:pt x="10" y="45"/>
                  </a:lnTo>
                  <a:lnTo>
                    <a:pt x="3" y="45"/>
                  </a:lnTo>
                  <a:lnTo>
                    <a:pt x="0" y="39"/>
                  </a:lnTo>
                  <a:lnTo>
                    <a:pt x="3" y="36"/>
                  </a:lnTo>
                  <a:lnTo>
                    <a:pt x="9" y="30"/>
                  </a:lnTo>
                  <a:lnTo>
                    <a:pt x="10" y="22"/>
                  </a:lnTo>
                  <a:lnTo>
                    <a:pt x="12" y="22"/>
                  </a:lnTo>
                  <a:lnTo>
                    <a:pt x="13" y="20"/>
                  </a:lnTo>
                  <a:lnTo>
                    <a:pt x="17" y="18"/>
                  </a:lnTo>
                  <a:lnTo>
                    <a:pt x="14" y="15"/>
                  </a:lnTo>
                  <a:lnTo>
                    <a:pt x="14" y="11"/>
                  </a:lnTo>
                  <a:lnTo>
                    <a:pt x="14" y="0"/>
                  </a:lnTo>
                  <a:lnTo>
                    <a:pt x="28" y="14"/>
                  </a:lnTo>
                  <a:lnTo>
                    <a:pt x="31" y="1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35" name="Freeform 249"/>
            <p:cNvSpPr>
              <a:spLocks noEditPoints="1"/>
            </p:cNvSpPr>
            <p:nvPr/>
          </p:nvSpPr>
          <p:spPr bwMode="auto">
            <a:xfrm>
              <a:off x="3663063" y="5783814"/>
              <a:ext cx="44717" cy="37986"/>
            </a:xfrm>
            <a:custGeom>
              <a:avLst/>
              <a:gdLst>
                <a:gd name="T0" fmla="*/ 28 w 28"/>
                <a:gd name="T1" fmla="*/ 3 h 25"/>
                <a:gd name="T2" fmla="*/ 28 w 28"/>
                <a:gd name="T3" fmla="*/ 11 h 25"/>
                <a:gd name="T4" fmla="*/ 28 w 28"/>
                <a:gd name="T5" fmla="*/ 12 h 25"/>
                <a:gd name="T6" fmla="*/ 26 w 28"/>
                <a:gd name="T7" fmla="*/ 24 h 25"/>
                <a:gd name="T8" fmla="*/ 20 w 28"/>
                <a:gd name="T9" fmla="*/ 25 h 25"/>
                <a:gd name="T10" fmla="*/ 22 w 28"/>
                <a:gd name="T11" fmla="*/ 19 h 25"/>
                <a:gd name="T12" fmla="*/ 17 w 28"/>
                <a:gd name="T13" fmla="*/ 20 h 25"/>
                <a:gd name="T14" fmla="*/ 13 w 28"/>
                <a:gd name="T15" fmla="*/ 22 h 25"/>
                <a:gd name="T16" fmla="*/ 10 w 28"/>
                <a:gd name="T17" fmla="*/ 24 h 25"/>
                <a:gd name="T18" fmla="*/ 10 w 28"/>
                <a:gd name="T19" fmla="*/ 24 h 25"/>
                <a:gd name="T20" fmla="*/ 10 w 28"/>
                <a:gd name="T21" fmla="*/ 24 h 25"/>
                <a:gd name="T22" fmla="*/ 10 w 28"/>
                <a:gd name="T23" fmla="*/ 22 h 25"/>
                <a:gd name="T24" fmla="*/ 12 w 28"/>
                <a:gd name="T25" fmla="*/ 20 h 25"/>
                <a:gd name="T26" fmla="*/ 12 w 28"/>
                <a:gd name="T27" fmla="*/ 20 h 25"/>
                <a:gd name="T28" fmla="*/ 13 w 28"/>
                <a:gd name="T29" fmla="*/ 19 h 25"/>
                <a:gd name="T30" fmla="*/ 16 w 28"/>
                <a:gd name="T31" fmla="*/ 11 h 25"/>
                <a:gd name="T32" fmla="*/ 17 w 28"/>
                <a:gd name="T33" fmla="*/ 8 h 25"/>
                <a:gd name="T34" fmla="*/ 17 w 28"/>
                <a:gd name="T35" fmla="*/ 7 h 25"/>
                <a:gd name="T36" fmla="*/ 16 w 28"/>
                <a:gd name="T37" fmla="*/ 4 h 25"/>
                <a:gd name="T38" fmla="*/ 17 w 28"/>
                <a:gd name="T39" fmla="*/ 4 h 25"/>
                <a:gd name="T40" fmla="*/ 18 w 28"/>
                <a:gd name="T41" fmla="*/ 4 h 25"/>
                <a:gd name="T42" fmla="*/ 21 w 28"/>
                <a:gd name="T43" fmla="*/ 9 h 25"/>
                <a:gd name="T44" fmla="*/ 21 w 28"/>
                <a:gd name="T45" fmla="*/ 9 h 25"/>
                <a:gd name="T46" fmla="*/ 22 w 28"/>
                <a:gd name="T47" fmla="*/ 7 h 25"/>
                <a:gd name="T48" fmla="*/ 28 w 28"/>
                <a:gd name="T49" fmla="*/ 3 h 25"/>
                <a:gd name="T50" fmla="*/ 9 w 28"/>
                <a:gd name="T51" fmla="*/ 20 h 25"/>
                <a:gd name="T52" fmla="*/ 0 w 28"/>
                <a:gd name="T53" fmla="*/ 22 h 25"/>
                <a:gd name="T54" fmla="*/ 5 w 28"/>
                <a:gd name="T55" fmla="*/ 11 h 25"/>
                <a:gd name="T56" fmla="*/ 9 w 28"/>
                <a:gd name="T57" fmla="*/ 0 h 25"/>
                <a:gd name="T58" fmla="*/ 13 w 28"/>
                <a:gd name="T59" fmla="*/ 4 h 25"/>
                <a:gd name="T60" fmla="*/ 12 w 28"/>
                <a:gd name="T61" fmla="*/ 11 h 25"/>
                <a:gd name="T62" fmla="*/ 9 w 28"/>
                <a:gd name="T63" fmla="*/ 20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
                <a:gd name="T97" fmla="*/ 0 h 25"/>
                <a:gd name="T98" fmla="*/ 28 w 28"/>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 h="25">
                  <a:moveTo>
                    <a:pt x="28" y="3"/>
                  </a:moveTo>
                  <a:lnTo>
                    <a:pt x="28" y="11"/>
                  </a:lnTo>
                  <a:lnTo>
                    <a:pt x="28" y="12"/>
                  </a:lnTo>
                  <a:lnTo>
                    <a:pt x="26" y="24"/>
                  </a:lnTo>
                  <a:lnTo>
                    <a:pt x="20" y="25"/>
                  </a:lnTo>
                  <a:lnTo>
                    <a:pt x="22" y="19"/>
                  </a:lnTo>
                  <a:lnTo>
                    <a:pt x="17" y="20"/>
                  </a:lnTo>
                  <a:lnTo>
                    <a:pt x="13" y="22"/>
                  </a:lnTo>
                  <a:lnTo>
                    <a:pt x="10" y="24"/>
                  </a:lnTo>
                  <a:lnTo>
                    <a:pt x="10" y="22"/>
                  </a:lnTo>
                  <a:lnTo>
                    <a:pt x="12" y="20"/>
                  </a:lnTo>
                  <a:lnTo>
                    <a:pt x="13" y="19"/>
                  </a:lnTo>
                  <a:lnTo>
                    <a:pt x="16" y="11"/>
                  </a:lnTo>
                  <a:lnTo>
                    <a:pt x="17" y="8"/>
                  </a:lnTo>
                  <a:lnTo>
                    <a:pt x="17" y="7"/>
                  </a:lnTo>
                  <a:lnTo>
                    <a:pt x="16" y="4"/>
                  </a:lnTo>
                  <a:lnTo>
                    <a:pt x="17" y="4"/>
                  </a:lnTo>
                  <a:lnTo>
                    <a:pt x="18" y="4"/>
                  </a:lnTo>
                  <a:lnTo>
                    <a:pt x="21" y="9"/>
                  </a:lnTo>
                  <a:lnTo>
                    <a:pt x="22" y="7"/>
                  </a:lnTo>
                  <a:lnTo>
                    <a:pt x="28" y="3"/>
                  </a:lnTo>
                  <a:close/>
                  <a:moveTo>
                    <a:pt x="9" y="20"/>
                  </a:moveTo>
                  <a:lnTo>
                    <a:pt x="0" y="22"/>
                  </a:lnTo>
                  <a:lnTo>
                    <a:pt x="5" y="11"/>
                  </a:lnTo>
                  <a:lnTo>
                    <a:pt x="9" y="0"/>
                  </a:lnTo>
                  <a:lnTo>
                    <a:pt x="13" y="4"/>
                  </a:lnTo>
                  <a:lnTo>
                    <a:pt x="12" y="11"/>
                  </a:lnTo>
                  <a:lnTo>
                    <a:pt x="9" y="2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36" name="Freeform 250"/>
            <p:cNvSpPr>
              <a:spLocks/>
            </p:cNvSpPr>
            <p:nvPr/>
          </p:nvSpPr>
          <p:spPr bwMode="auto">
            <a:xfrm>
              <a:off x="3663063" y="5517909"/>
              <a:ext cx="94693" cy="135665"/>
            </a:xfrm>
            <a:custGeom>
              <a:avLst/>
              <a:gdLst>
                <a:gd name="T0" fmla="*/ 27 w 60"/>
                <a:gd name="T1" fmla="*/ 0 h 85"/>
                <a:gd name="T2" fmla="*/ 30 w 60"/>
                <a:gd name="T3" fmla="*/ 3 h 85"/>
                <a:gd name="T4" fmla="*/ 38 w 60"/>
                <a:gd name="T5" fmla="*/ 7 h 85"/>
                <a:gd name="T6" fmla="*/ 38 w 60"/>
                <a:gd name="T7" fmla="*/ 10 h 85"/>
                <a:gd name="T8" fmla="*/ 39 w 60"/>
                <a:gd name="T9" fmla="*/ 14 h 85"/>
                <a:gd name="T10" fmla="*/ 43 w 60"/>
                <a:gd name="T11" fmla="*/ 20 h 85"/>
                <a:gd name="T12" fmla="*/ 43 w 60"/>
                <a:gd name="T13" fmla="*/ 26 h 85"/>
                <a:gd name="T14" fmla="*/ 43 w 60"/>
                <a:gd name="T15" fmla="*/ 26 h 85"/>
                <a:gd name="T16" fmla="*/ 44 w 60"/>
                <a:gd name="T17" fmla="*/ 30 h 85"/>
                <a:gd name="T18" fmla="*/ 46 w 60"/>
                <a:gd name="T19" fmla="*/ 37 h 85"/>
                <a:gd name="T20" fmla="*/ 55 w 60"/>
                <a:gd name="T21" fmla="*/ 42 h 85"/>
                <a:gd name="T22" fmla="*/ 57 w 60"/>
                <a:gd name="T23" fmla="*/ 43 h 85"/>
                <a:gd name="T24" fmla="*/ 57 w 60"/>
                <a:gd name="T25" fmla="*/ 44 h 85"/>
                <a:gd name="T26" fmla="*/ 60 w 60"/>
                <a:gd name="T27" fmla="*/ 51 h 85"/>
                <a:gd name="T28" fmla="*/ 60 w 60"/>
                <a:gd name="T29" fmla="*/ 51 h 85"/>
                <a:gd name="T30" fmla="*/ 59 w 60"/>
                <a:gd name="T31" fmla="*/ 52 h 85"/>
                <a:gd name="T32" fmla="*/ 57 w 60"/>
                <a:gd name="T33" fmla="*/ 54 h 85"/>
                <a:gd name="T34" fmla="*/ 57 w 60"/>
                <a:gd name="T35" fmla="*/ 54 h 85"/>
                <a:gd name="T36" fmla="*/ 57 w 60"/>
                <a:gd name="T37" fmla="*/ 56 h 85"/>
                <a:gd name="T38" fmla="*/ 56 w 60"/>
                <a:gd name="T39" fmla="*/ 59 h 85"/>
                <a:gd name="T40" fmla="*/ 52 w 60"/>
                <a:gd name="T41" fmla="*/ 68 h 85"/>
                <a:gd name="T42" fmla="*/ 55 w 60"/>
                <a:gd name="T43" fmla="*/ 81 h 85"/>
                <a:gd name="T44" fmla="*/ 56 w 60"/>
                <a:gd name="T45" fmla="*/ 81 h 85"/>
                <a:gd name="T46" fmla="*/ 49 w 60"/>
                <a:gd name="T47" fmla="*/ 85 h 85"/>
                <a:gd name="T48" fmla="*/ 43 w 60"/>
                <a:gd name="T49" fmla="*/ 85 h 85"/>
                <a:gd name="T50" fmla="*/ 43 w 60"/>
                <a:gd name="T51" fmla="*/ 85 h 85"/>
                <a:gd name="T52" fmla="*/ 42 w 60"/>
                <a:gd name="T53" fmla="*/ 85 h 85"/>
                <a:gd name="T54" fmla="*/ 38 w 60"/>
                <a:gd name="T55" fmla="*/ 82 h 85"/>
                <a:gd name="T56" fmla="*/ 35 w 60"/>
                <a:gd name="T57" fmla="*/ 81 h 85"/>
                <a:gd name="T58" fmla="*/ 35 w 60"/>
                <a:gd name="T59" fmla="*/ 81 h 85"/>
                <a:gd name="T60" fmla="*/ 32 w 60"/>
                <a:gd name="T61" fmla="*/ 80 h 85"/>
                <a:gd name="T62" fmla="*/ 34 w 60"/>
                <a:gd name="T63" fmla="*/ 77 h 85"/>
                <a:gd name="T64" fmla="*/ 34 w 60"/>
                <a:gd name="T65" fmla="*/ 73 h 85"/>
                <a:gd name="T66" fmla="*/ 32 w 60"/>
                <a:gd name="T67" fmla="*/ 67 h 85"/>
                <a:gd name="T68" fmla="*/ 31 w 60"/>
                <a:gd name="T69" fmla="*/ 63 h 85"/>
                <a:gd name="T70" fmla="*/ 26 w 60"/>
                <a:gd name="T71" fmla="*/ 60 h 85"/>
                <a:gd name="T72" fmla="*/ 22 w 60"/>
                <a:gd name="T73" fmla="*/ 59 h 85"/>
                <a:gd name="T74" fmla="*/ 21 w 60"/>
                <a:gd name="T75" fmla="*/ 58 h 85"/>
                <a:gd name="T76" fmla="*/ 18 w 60"/>
                <a:gd name="T77" fmla="*/ 62 h 85"/>
                <a:gd name="T78" fmla="*/ 17 w 60"/>
                <a:gd name="T79" fmla="*/ 58 h 85"/>
                <a:gd name="T80" fmla="*/ 17 w 60"/>
                <a:gd name="T81" fmla="*/ 56 h 85"/>
                <a:gd name="T82" fmla="*/ 17 w 60"/>
                <a:gd name="T83" fmla="*/ 56 h 85"/>
                <a:gd name="T84" fmla="*/ 15 w 60"/>
                <a:gd name="T85" fmla="*/ 55 h 85"/>
                <a:gd name="T86" fmla="*/ 18 w 60"/>
                <a:gd name="T87" fmla="*/ 50 h 85"/>
                <a:gd name="T88" fmla="*/ 13 w 60"/>
                <a:gd name="T89" fmla="*/ 42 h 85"/>
                <a:gd name="T90" fmla="*/ 11 w 60"/>
                <a:gd name="T91" fmla="*/ 38 h 85"/>
                <a:gd name="T92" fmla="*/ 0 w 60"/>
                <a:gd name="T93" fmla="*/ 29 h 85"/>
                <a:gd name="T94" fmla="*/ 15 w 60"/>
                <a:gd name="T95" fmla="*/ 14 h 85"/>
                <a:gd name="T96" fmla="*/ 13 w 60"/>
                <a:gd name="T97" fmla="*/ 4 h 85"/>
                <a:gd name="T98" fmla="*/ 17 w 60"/>
                <a:gd name="T99" fmla="*/ 0 h 85"/>
                <a:gd name="T100" fmla="*/ 27 w 60"/>
                <a:gd name="T101" fmla="*/ 0 h 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85"/>
                <a:gd name="T155" fmla="*/ 60 w 60"/>
                <a:gd name="T156" fmla="*/ 85 h 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85">
                  <a:moveTo>
                    <a:pt x="27" y="0"/>
                  </a:moveTo>
                  <a:lnTo>
                    <a:pt x="30" y="3"/>
                  </a:lnTo>
                  <a:lnTo>
                    <a:pt x="38" y="7"/>
                  </a:lnTo>
                  <a:lnTo>
                    <a:pt x="38" y="10"/>
                  </a:lnTo>
                  <a:lnTo>
                    <a:pt x="39" y="14"/>
                  </a:lnTo>
                  <a:lnTo>
                    <a:pt x="43" y="20"/>
                  </a:lnTo>
                  <a:lnTo>
                    <a:pt x="43" y="26"/>
                  </a:lnTo>
                  <a:lnTo>
                    <a:pt x="44" y="30"/>
                  </a:lnTo>
                  <a:lnTo>
                    <a:pt x="46" y="37"/>
                  </a:lnTo>
                  <a:lnTo>
                    <a:pt x="55" y="42"/>
                  </a:lnTo>
                  <a:lnTo>
                    <a:pt x="57" y="43"/>
                  </a:lnTo>
                  <a:lnTo>
                    <a:pt x="57" y="44"/>
                  </a:lnTo>
                  <a:lnTo>
                    <a:pt x="60" y="51"/>
                  </a:lnTo>
                  <a:lnTo>
                    <a:pt x="59" y="52"/>
                  </a:lnTo>
                  <a:lnTo>
                    <a:pt x="57" y="54"/>
                  </a:lnTo>
                  <a:lnTo>
                    <a:pt x="57" y="56"/>
                  </a:lnTo>
                  <a:lnTo>
                    <a:pt x="56" y="59"/>
                  </a:lnTo>
                  <a:lnTo>
                    <a:pt x="52" y="68"/>
                  </a:lnTo>
                  <a:lnTo>
                    <a:pt x="55" y="81"/>
                  </a:lnTo>
                  <a:lnTo>
                    <a:pt x="56" y="81"/>
                  </a:lnTo>
                  <a:lnTo>
                    <a:pt x="49" y="85"/>
                  </a:lnTo>
                  <a:lnTo>
                    <a:pt x="43" y="85"/>
                  </a:lnTo>
                  <a:lnTo>
                    <a:pt x="42" y="85"/>
                  </a:lnTo>
                  <a:lnTo>
                    <a:pt x="38" y="82"/>
                  </a:lnTo>
                  <a:lnTo>
                    <a:pt x="35" y="81"/>
                  </a:lnTo>
                  <a:lnTo>
                    <a:pt x="32" y="80"/>
                  </a:lnTo>
                  <a:lnTo>
                    <a:pt x="34" y="77"/>
                  </a:lnTo>
                  <a:lnTo>
                    <a:pt x="34" y="73"/>
                  </a:lnTo>
                  <a:lnTo>
                    <a:pt x="32" y="67"/>
                  </a:lnTo>
                  <a:lnTo>
                    <a:pt x="31" y="63"/>
                  </a:lnTo>
                  <a:lnTo>
                    <a:pt x="26" y="60"/>
                  </a:lnTo>
                  <a:lnTo>
                    <a:pt x="22" y="59"/>
                  </a:lnTo>
                  <a:lnTo>
                    <a:pt x="21" y="58"/>
                  </a:lnTo>
                  <a:lnTo>
                    <a:pt x="18" y="62"/>
                  </a:lnTo>
                  <a:lnTo>
                    <a:pt x="17" y="58"/>
                  </a:lnTo>
                  <a:lnTo>
                    <a:pt x="17" y="56"/>
                  </a:lnTo>
                  <a:lnTo>
                    <a:pt x="15" y="55"/>
                  </a:lnTo>
                  <a:lnTo>
                    <a:pt x="18" y="50"/>
                  </a:lnTo>
                  <a:lnTo>
                    <a:pt x="13" y="42"/>
                  </a:lnTo>
                  <a:lnTo>
                    <a:pt x="11" y="38"/>
                  </a:lnTo>
                  <a:lnTo>
                    <a:pt x="0" y="29"/>
                  </a:lnTo>
                  <a:lnTo>
                    <a:pt x="15" y="14"/>
                  </a:lnTo>
                  <a:lnTo>
                    <a:pt x="13" y="4"/>
                  </a:lnTo>
                  <a:lnTo>
                    <a:pt x="17" y="0"/>
                  </a:lnTo>
                  <a:lnTo>
                    <a:pt x="27"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37" name="Freeform 251"/>
            <p:cNvSpPr>
              <a:spLocks/>
            </p:cNvSpPr>
            <p:nvPr/>
          </p:nvSpPr>
          <p:spPr bwMode="auto">
            <a:xfrm>
              <a:off x="3594673" y="3984891"/>
              <a:ext cx="47347" cy="35272"/>
            </a:xfrm>
            <a:custGeom>
              <a:avLst/>
              <a:gdLst>
                <a:gd name="T0" fmla="*/ 30 w 30"/>
                <a:gd name="T1" fmla="*/ 10 h 22"/>
                <a:gd name="T2" fmla="*/ 22 w 30"/>
                <a:gd name="T3" fmla="*/ 13 h 22"/>
                <a:gd name="T4" fmla="*/ 16 w 30"/>
                <a:gd name="T5" fmla="*/ 13 h 22"/>
                <a:gd name="T6" fmla="*/ 10 w 30"/>
                <a:gd name="T7" fmla="*/ 19 h 22"/>
                <a:gd name="T8" fmla="*/ 0 w 30"/>
                <a:gd name="T9" fmla="*/ 22 h 22"/>
                <a:gd name="T10" fmla="*/ 2 w 30"/>
                <a:gd name="T11" fmla="*/ 4 h 22"/>
                <a:gd name="T12" fmla="*/ 16 w 30"/>
                <a:gd name="T13" fmla="*/ 0 h 22"/>
                <a:gd name="T14" fmla="*/ 18 w 30"/>
                <a:gd name="T15" fmla="*/ 4 h 22"/>
                <a:gd name="T16" fmla="*/ 26 w 30"/>
                <a:gd name="T17" fmla="*/ 5 h 22"/>
                <a:gd name="T18" fmla="*/ 30 w 30"/>
                <a:gd name="T19" fmla="*/ 1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2"/>
                <a:gd name="T32" fmla="*/ 30 w 30"/>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2">
                  <a:moveTo>
                    <a:pt x="30" y="10"/>
                  </a:moveTo>
                  <a:lnTo>
                    <a:pt x="22" y="13"/>
                  </a:lnTo>
                  <a:lnTo>
                    <a:pt x="16" y="13"/>
                  </a:lnTo>
                  <a:lnTo>
                    <a:pt x="10" y="19"/>
                  </a:lnTo>
                  <a:lnTo>
                    <a:pt x="0" y="22"/>
                  </a:lnTo>
                  <a:lnTo>
                    <a:pt x="2" y="4"/>
                  </a:lnTo>
                  <a:lnTo>
                    <a:pt x="16" y="0"/>
                  </a:lnTo>
                  <a:lnTo>
                    <a:pt x="18" y="4"/>
                  </a:lnTo>
                  <a:lnTo>
                    <a:pt x="26" y="5"/>
                  </a:lnTo>
                  <a:lnTo>
                    <a:pt x="30" y="1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38" name="Freeform 252"/>
            <p:cNvSpPr>
              <a:spLocks/>
            </p:cNvSpPr>
            <p:nvPr/>
          </p:nvSpPr>
          <p:spPr bwMode="auto">
            <a:xfrm>
              <a:off x="3539436" y="4117843"/>
              <a:ext cx="120997" cy="124812"/>
            </a:xfrm>
            <a:custGeom>
              <a:avLst/>
              <a:gdLst>
                <a:gd name="T0" fmla="*/ 67 w 76"/>
                <a:gd name="T1" fmla="*/ 32 h 78"/>
                <a:gd name="T2" fmla="*/ 67 w 76"/>
                <a:gd name="T3" fmla="*/ 34 h 78"/>
                <a:gd name="T4" fmla="*/ 67 w 76"/>
                <a:gd name="T5" fmla="*/ 39 h 78"/>
                <a:gd name="T6" fmla="*/ 70 w 76"/>
                <a:gd name="T7" fmla="*/ 39 h 78"/>
                <a:gd name="T8" fmla="*/ 67 w 76"/>
                <a:gd name="T9" fmla="*/ 45 h 78"/>
                <a:gd name="T10" fmla="*/ 66 w 76"/>
                <a:gd name="T11" fmla="*/ 48 h 78"/>
                <a:gd name="T12" fmla="*/ 69 w 76"/>
                <a:gd name="T13" fmla="*/ 61 h 78"/>
                <a:gd name="T14" fmla="*/ 67 w 76"/>
                <a:gd name="T15" fmla="*/ 70 h 78"/>
                <a:gd name="T16" fmla="*/ 62 w 76"/>
                <a:gd name="T17" fmla="*/ 78 h 78"/>
                <a:gd name="T18" fmla="*/ 36 w 76"/>
                <a:gd name="T19" fmla="*/ 74 h 78"/>
                <a:gd name="T20" fmla="*/ 36 w 76"/>
                <a:gd name="T21" fmla="*/ 74 h 78"/>
                <a:gd name="T22" fmla="*/ 35 w 76"/>
                <a:gd name="T23" fmla="*/ 73 h 78"/>
                <a:gd name="T24" fmla="*/ 25 w 76"/>
                <a:gd name="T25" fmla="*/ 65 h 78"/>
                <a:gd name="T26" fmla="*/ 14 w 76"/>
                <a:gd name="T27" fmla="*/ 65 h 78"/>
                <a:gd name="T28" fmla="*/ 12 w 76"/>
                <a:gd name="T29" fmla="*/ 65 h 78"/>
                <a:gd name="T30" fmla="*/ 2 w 76"/>
                <a:gd name="T31" fmla="*/ 57 h 78"/>
                <a:gd name="T32" fmla="*/ 2 w 76"/>
                <a:gd name="T33" fmla="*/ 57 h 78"/>
                <a:gd name="T34" fmla="*/ 2 w 76"/>
                <a:gd name="T35" fmla="*/ 55 h 78"/>
                <a:gd name="T36" fmla="*/ 2 w 76"/>
                <a:gd name="T37" fmla="*/ 49 h 78"/>
                <a:gd name="T38" fmla="*/ 0 w 76"/>
                <a:gd name="T39" fmla="*/ 42 h 78"/>
                <a:gd name="T40" fmla="*/ 4 w 76"/>
                <a:gd name="T41" fmla="*/ 40 h 78"/>
                <a:gd name="T42" fmla="*/ 11 w 76"/>
                <a:gd name="T43" fmla="*/ 38 h 78"/>
                <a:gd name="T44" fmla="*/ 25 w 76"/>
                <a:gd name="T45" fmla="*/ 31 h 78"/>
                <a:gd name="T46" fmla="*/ 27 w 76"/>
                <a:gd name="T47" fmla="*/ 31 h 78"/>
                <a:gd name="T48" fmla="*/ 32 w 76"/>
                <a:gd name="T49" fmla="*/ 21 h 78"/>
                <a:gd name="T50" fmla="*/ 50 w 76"/>
                <a:gd name="T51" fmla="*/ 4 h 78"/>
                <a:gd name="T52" fmla="*/ 50 w 76"/>
                <a:gd name="T53" fmla="*/ 9 h 78"/>
                <a:gd name="T54" fmla="*/ 50 w 76"/>
                <a:gd name="T55" fmla="*/ 13 h 78"/>
                <a:gd name="T56" fmla="*/ 61 w 76"/>
                <a:gd name="T57" fmla="*/ 11 h 78"/>
                <a:gd name="T58" fmla="*/ 63 w 76"/>
                <a:gd name="T59" fmla="*/ 10 h 78"/>
                <a:gd name="T60" fmla="*/ 75 w 76"/>
                <a:gd name="T61" fmla="*/ 0 h 78"/>
                <a:gd name="T62" fmla="*/ 76 w 76"/>
                <a:gd name="T63" fmla="*/ 2 h 78"/>
                <a:gd name="T64" fmla="*/ 74 w 76"/>
                <a:gd name="T65" fmla="*/ 7 h 78"/>
                <a:gd name="T66" fmla="*/ 69 w 76"/>
                <a:gd name="T67" fmla="*/ 18 h 78"/>
                <a:gd name="T68" fmla="*/ 63 w 76"/>
                <a:gd name="T69" fmla="*/ 26 h 78"/>
                <a:gd name="T70" fmla="*/ 58 w 76"/>
                <a:gd name="T71" fmla="*/ 31 h 78"/>
                <a:gd name="T72" fmla="*/ 59 w 76"/>
                <a:gd name="T73" fmla="*/ 34 h 78"/>
                <a:gd name="T74" fmla="*/ 59 w 76"/>
                <a:gd name="T75" fmla="*/ 34 h 78"/>
                <a:gd name="T76" fmla="*/ 61 w 76"/>
                <a:gd name="T77" fmla="*/ 38 h 78"/>
                <a:gd name="T78" fmla="*/ 63 w 76"/>
                <a:gd name="T79" fmla="*/ 35 h 78"/>
                <a:gd name="T80" fmla="*/ 67 w 76"/>
                <a:gd name="T81" fmla="*/ 32 h 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6"/>
                <a:gd name="T124" fmla="*/ 0 h 78"/>
                <a:gd name="T125" fmla="*/ 76 w 76"/>
                <a:gd name="T126" fmla="*/ 78 h 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6" h="78">
                  <a:moveTo>
                    <a:pt x="67" y="32"/>
                  </a:moveTo>
                  <a:lnTo>
                    <a:pt x="67" y="34"/>
                  </a:lnTo>
                  <a:lnTo>
                    <a:pt x="67" y="39"/>
                  </a:lnTo>
                  <a:lnTo>
                    <a:pt x="70" y="39"/>
                  </a:lnTo>
                  <a:lnTo>
                    <a:pt x="67" y="45"/>
                  </a:lnTo>
                  <a:lnTo>
                    <a:pt x="66" y="48"/>
                  </a:lnTo>
                  <a:lnTo>
                    <a:pt x="69" y="61"/>
                  </a:lnTo>
                  <a:lnTo>
                    <a:pt x="67" y="70"/>
                  </a:lnTo>
                  <a:lnTo>
                    <a:pt x="62" y="78"/>
                  </a:lnTo>
                  <a:lnTo>
                    <a:pt x="36" y="74"/>
                  </a:lnTo>
                  <a:lnTo>
                    <a:pt x="35" y="73"/>
                  </a:lnTo>
                  <a:lnTo>
                    <a:pt x="25" y="65"/>
                  </a:lnTo>
                  <a:lnTo>
                    <a:pt x="14" y="65"/>
                  </a:lnTo>
                  <a:lnTo>
                    <a:pt x="12" y="65"/>
                  </a:lnTo>
                  <a:lnTo>
                    <a:pt x="2" y="57"/>
                  </a:lnTo>
                  <a:lnTo>
                    <a:pt x="2" y="55"/>
                  </a:lnTo>
                  <a:lnTo>
                    <a:pt x="2" y="49"/>
                  </a:lnTo>
                  <a:lnTo>
                    <a:pt x="0" y="42"/>
                  </a:lnTo>
                  <a:lnTo>
                    <a:pt x="4" y="40"/>
                  </a:lnTo>
                  <a:lnTo>
                    <a:pt x="11" y="38"/>
                  </a:lnTo>
                  <a:lnTo>
                    <a:pt x="25" y="31"/>
                  </a:lnTo>
                  <a:lnTo>
                    <a:pt x="27" y="31"/>
                  </a:lnTo>
                  <a:lnTo>
                    <a:pt x="32" y="21"/>
                  </a:lnTo>
                  <a:lnTo>
                    <a:pt x="50" y="4"/>
                  </a:lnTo>
                  <a:lnTo>
                    <a:pt x="50" y="9"/>
                  </a:lnTo>
                  <a:lnTo>
                    <a:pt x="50" y="13"/>
                  </a:lnTo>
                  <a:lnTo>
                    <a:pt x="61" y="11"/>
                  </a:lnTo>
                  <a:lnTo>
                    <a:pt x="63" y="10"/>
                  </a:lnTo>
                  <a:lnTo>
                    <a:pt x="75" y="0"/>
                  </a:lnTo>
                  <a:lnTo>
                    <a:pt x="76" y="2"/>
                  </a:lnTo>
                  <a:lnTo>
                    <a:pt x="74" y="7"/>
                  </a:lnTo>
                  <a:lnTo>
                    <a:pt x="69" y="18"/>
                  </a:lnTo>
                  <a:lnTo>
                    <a:pt x="63" y="26"/>
                  </a:lnTo>
                  <a:lnTo>
                    <a:pt x="58" y="31"/>
                  </a:lnTo>
                  <a:lnTo>
                    <a:pt x="59" y="34"/>
                  </a:lnTo>
                  <a:lnTo>
                    <a:pt x="61" y="38"/>
                  </a:lnTo>
                  <a:lnTo>
                    <a:pt x="63" y="35"/>
                  </a:lnTo>
                  <a:lnTo>
                    <a:pt x="67" y="3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39" name="Freeform 253"/>
            <p:cNvSpPr>
              <a:spLocks/>
            </p:cNvSpPr>
            <p:nvPr/>
          </p:nvSpPr>
          <p:spPr bwMode="auto">
            <a:xfrm>
              <a:off x="3602565" y="3927911"/>
              <a:ext cx="120997" cy="73260"/>
            </a:xfrm>
            <a:custGeom>
              <a:avLst/>
              <a:gdLst>
                <a:gd name="T0" fmla="*/ 49 w 76"/>
                <a:gd name="T1" fmla="*/ 3 h 47"/>
                <a:gd name="T2" fmla="*/ 51 w 76"/>
                <a:gd name="T3" fmla="*/ 5 h 47"/>
                <a:gd name="T4" fmla="*/ 59 w 76"/>
                <a:gd name="T5" fmla="*/ 7 h 47"/>
                <a:gd name="T6" fmla="*/ 63 w 76"/>
                <a:gd name="T7" fmla="*/ 7 h 47"/>
                <a:gd name="T8" fmla="*/ 69 w 76"/>
                <a:gd name="T9" fmla="*/ 12 h 47"/>
                <a:gd name="T10" fmla="*/ 74 w 76"/>
                <a:gd name="T11" fmla="*/ 11 h 47"/>
                <a:gd name="T12" fmla="*/ 76 w 76"/>
                <a:gd name="T13" fmla="*/ 15 h 47"/>
                <a:gd name="T14" fmla="*/ 76 w 76"/>
                <a:gd name="T15" fmla="*/ 21 h 47"/>
                <a:gd name="T16" fmla="*/ 74 w 76"/>
                <a:gd name="T17" fmla="*/ 29 h 47"/>
                <a:gd name="T18" fmla="*/ 68 w 76"/>
                <a:gd name="T19" fmla="*/ 32 h 47"/>
                <a:gd name="T20" fmla="*/ 60 w 76"/>
                <a:gd name="T21" fmla="*/ 36 h 47"/>
                <a:gd name="T22" fmla="*/ 64 w 76"/>
                <a:gd name="T23" fmla="*/ 33 h 47"/>
                <a:gd name="T24" fmla="*/ 51 w 76"/>
                <a:gd name="T25" fmla="*/ 36 h 47"/>
                <a:gd name="T26" fmla="*/ 39 w 76"/>
                <a:gd name="T27" fmla="*/ 41 h 47"/>
                <a:gd name="T28" fmla="*/ 29 w 76"/>
                <a:gd name="T29" fmla="*/ 45 h 47"/>
                <a:gd name="T30" fmla="*/ 26 w 76"/>
                <a:gd name="T31" fmla="*/ 47 h 47"/>
                <a:gd name="T32" fmla="*/ 22 w 76"/>
                <a:gd name="T33" fmla="*/ 42 h 47"/>
                <a:gd name="T34" fmla="*/ 14 w 76"/>
                <a:gd name="T35" fmla="*/ 41 h 47"/>
                <a:gd name="T36" fmla="*/ 12 w 76"/>
                <a:gd name="T37" fmla="*/ 37 h 47"/>
                <a:gd name="T38" fmla="*/ 22 w 76"/>
                <a:gd name="T39" fmla="*/ 34 h 47"/>
                <a:gd name="T40" fmla="*/ 18 w 76"/>
                <a:gd name="T41" fmla="*/ 32 h 47"/>
                <a:gd name="T42" fmla="*/ 0 w 76"/>
                <a:gd name="T43" fmla="*/ 32 h 47"/>
                <a:gd name="T44" fmla="*/ 8 w 76"/>
                <a:gd name="T45" fmla="*/ 20 h 47"/>
                <a:gd name="T46" fmla="*/ 18 w 76"/>
                <a:gd name="T47" fmla="*/ 19 h 47"/>
                <a:gd name="T48" fmla="*/ 26 w 76"/>
                <a:gd name="T49" fmla="*/ 17 h 47"/>
                <a:gd name="T50" fmla="*/ 29 w 76"/>
                <a:gd name="T51" fmla="*/ 17 h 47"/>
                <a:gd name="T52" fmla="*/ 36 w 76"/>
                <a:gd name="T53" fmla="*/ 13 h 47"/>
                <a:gd name="T54" fmla="*/ 38 w 76"/>
                <a:gd name="T55" fmla="*/ 9 h 47"/>
                <a:gd name="T56" fmla="*/ 36 w 76"/>
                <a:gd name="T57" fmla="*/ 8 h 47"/>
                <a:gd name="T58" fmla="*/ 35 w 76"/>
                <a:gd name="T59" fmla="*/ 5 h 47"/>
                <a:gd name="T60" fmla="*/ 35 w 76"/>
                <a:gd name="T61" fmla="*/ 0 h 47"/>
                <a:gd name="T62" fmla="*/ 43 w 76"/>
                <a:gd name="T63" fmla="*/ 0 h 47"/>
                <a:gd name="T64" fmla="*/ 48 w 76"/>
                <a:gd name="T65" fmla="*/ 4 h 47"/>
                <a:gd name="T66" fmla="*/ 49 w 76"/>
                <a:gd name="T67" fmla="*/ 3 h 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47"/>
                <a:gd name="T104" fmla="*/ 76 w 76"/>
                <a:gd name="T105" fmla="*/ 47 h 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47">
                  <a:moveTo>
                    <a:pt x="49" y="3"/>
                  </a:moveTo>
                  <a:lnTo>
                    <a:pt x="51" y="5"/>
                  </a:lnTo>
                  <a:lnTo>
                    <a:pt x="59" y="7"/>
                  </a:lnTo>
                  <a:lnTo>
                    <a:pt x="63" y="7"/>
                  </a:lnTo>
                  <a:lnTo>
                    <a:pt x="69" y="12"/>
                  </a:lnTo>
                  <a:lnTo>
                    <a:pt x="74" y="11"/>
                  </a:lnTo>
                  <a:lnTo>
                    <a:pt x="76" y="15"/>
                  </a:lnTo>
                  <a:lnTo>
                    <a:pt x="76" y="21"/>
                  </a:lnTo>
                  <a:lnTo>
                    <a:pt x="74" y="29"/>
                  </a:lnTo>
                  <a:lnTo>
                    <a:pt x="68" y="32"/>
                  </a:lnTo>
                  <a:lnTo>
                    <a:pt x="60" y="36"/>
                  </a:lnTo>
                  <a:lnTo>
                    <a:pt x="64" y="33"/>
                  </a:lnTo>
                  <a:lnTo>
                    <a:pt x="51" y="36"/>
                  </a:lnTo>
                  <a:lnTo>
                    <a:pt x="39" y="41"/>
                  </a:lnTo>
                  <a:lnTo>
                    <a:pt x="29" y="45"/>
                  </a:lnTo>
                  <a:lnTo>
                    <a:pt x="26" y="47"/>
                  </a:lnTo>
                  <a:lnTo>
                    <a:pt x="22" y="42"/>
                  </a:lnTo>
                  <a:lnTo>
                    <a:pt x="14" y="41"/>
                  </a:lnTo>
                  <a:lnTo>
                    <a:pt x="12" y="37"/>
                  </a:lnTo>
                  <a:lnTo>
                    <a:pt x="22" y="34"/>
                  </a:lnTo>
                  <a:lnTo>
                    <a:pt x="18" y="32"/>
                  </a:lnTo>
                  <a:lnTo>
                    <a:pt x="0" y="32"/>
                  </a:lnTo>
                  <a:lnTo>
                    <a:pt x="8" y="20"/>
                  </a:lnTo>
                  <a:lnTo>
                    <a:pt x="18" y="19"/>
                  </a:lnTo>
                  <a:lnTo>
                    <a:pt x="26" y="17"/>
                  </a:lnTo>
                  <a:lnTo>
                    <a:pt x="29" y="17"/>
                  </a:lnTo>
                  <a:lnTo>
                    <a:pt x="36" y="13"/>
                  </a:lnTo>
                  <a:lnTo>
                    <a:pt x="38" y="9"/>
                  </a:lnTo>
                  <a:lnTo>
                    <a:pt x="36" y="8"/>
                  </a:lnTo>
                  <a:lnTo>
                    <a:pt x="35" y="5"/>
                  </a:lnTo>
                  <a:lnTo>
                    <a:pt x="35" y="0"/>
                  </a:lnTo>
                  <a:lnTo>
                    <a:pt x="43" y="0"/>
                  </a:lnTo>
                  <a:lnTo>
                    <a:pt x="48" y="4"/>
                  </a:lnTo>
                  <a:lnTo>
                    <a:pt x="49" y="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40" name="Freeform 254"/>
            <p:cNvSpPr>
              <a:spLocks noEditPoints="1"/>
            </p:cNvSpPr>
            <p:nvPr/>
          </p:nvSpPr>
          <p:spPr bwMode="auto">
            <a:xfrm>
              <a:off x="3791952" y="3643014"/>
              <a:ext cx="107844" cy="135665"/>
            </a:xfrm>
            <a:custGeom>
              <a:avLst/>
              <a:gdLst>
                <a:gd name="T0" fmla="*/ 0 w 68"/>
                <a:gd name="T1" fmla="*/ 43 h 86"/>
                <a:gd name="T2" fmla="*/ 1 w 68"/>
                <a:gd name="T3" fmla="*/ 43 h 86"/>
                <a:gd name="T4" fmla="*/ 0 w 68"/>
                <a:gd name="T5" fmla="*/ 43 h 86"/>
                <a:gd name="T6" fmla="*/ 0 w 68"/>
                <a:gd name="T7" fmla="*/ 43 h 86"/>
                <a:gd name="T8" fmla="*/ 62 w 68"/>
                <a:gd name="T9" fmla="*/ 25 h 86"/>
                <a:gd name="T10" fmla="*/ 60 w 68"/>
                <a:gd name="T11" fmla="*/ 33 h 86"/>
                <a:gd name="T12" fmla="*/ 60 w 68"/>
                <a:gd name="T13" fmla="*/ 34 h 86"/>
                <a:gd name="T14" fmla="*/ 66 w 68"/>
                <a:gd name="T15" fmla="*/ 42 h 86"/>
                <a:gd name="T16" fmla="*/ 60 w 68"/>
                <a:gd name="T17" fmla="*/ 47 h 86"/>
                <a:gd name="T18" fmla="*/ 60 w 68"/>
                <a:gd name="T19" fmla="*/ 52 h 86"/>
                <a:gd name="T20" fmla="*/ 63 w 68"/>
                <a:gd name="T21" fmla="*/ 52 h 86"/>
                <a:gd name="T22" fmla="*/ 68 w 68"/>
                <a:gd name="T23" fmla="*/ 52 h 86"/>
                <a:gd name="T24" fmla="*/ 68 w 68"/>
                <a:gd name="T25" fmla="*/ 52 h 86"/>
                <a:gd name="T26" fmla="*/ 68 w 68"/>
                <a:gd name="T27" fmla="*/ 64 h 86"/>
                <a:gd name="T28" fmla="*/ 68 w 68"/>
                <a:gd name="T29" fmla="*/ 65 h 86"/>
                <a:gd name="T30" fmla="*/ 63 w 68"/>
                <a:gd name="T31" fmla="*/ 65 h 86"/>
                <a:gd name="T32" fmla="*/ 59 w 68"/>
                <a:gd name="T33" fmla="*/ 65 h 86"/>
                <a:gd name="T34" fmla="*/ 51 w 68"/>
                <a:gd name="T35" fmla="*/ 78 h 86"/>
                <a:gd name="T36" fmla="*/ 49 w 68"/>
                <a:gd name="T37" fmla="*/ 82 h 86"/>
                <a:gd name="T38" fmla="*/ 46 w 68"/>
                <a:gd name="T39" fmla="*/ 86 h 86"/>
                <a:gd name="T40" fmla="*/ 26 w 68"/>
                <a:gd name="T41" fmla="*/ 76 h 86"/>
                <a:gd name="T42" fmla="*/ 22 w 68"/>
                <a:gd name="T43" fmla="*/ 71 h 86"/>
                <a:gd name="T44" fmla="*/ 21 w 68"/>
                <a:gd name="T45" fmla="*/ 67 h 86"/>
                <a:gd name="T46" fmla="*/ 22 w 68"/>
                <a:gd name="T47" fmla="*/ 60 h 86"/>
                <a:gd name="T48" fmla="*/ 22 w 68"/>
                <a:gd name="T49" fmla="*/ 60 h 86"/>
                <a:gd name="T50" fmla="*/ 21 w 68"/>
                <a:gd name="T51" fmla="*/ 57 h 86"/>
                <a:gd name="T52" fmla="*/ 15 w 68"/>
                <a:gd name="T53" fmla="*/ 59 h 86"/>
                <a:gd name="T54" fmla="*/ 4 w 68"/>
                <a:gd name="T55" fmla="*/ 47 h 86"/>
                <a:gd name="T56" fmla="*/ 5 w 68"/>
                <a:gd name="T57" fmla="*/ 48 h 86"/>
                <a:gd name="T58" fmla="*/ 8 w 68"/>
                <a:gd name="T59" fmla="*/ 47 h 86"/>
                <a:gd name="T60" fmla="*/ 4 w 68"/>
                <a:gd name="T61" fmla="*/ 40 h 86"/>
                <a:gd name="T62" fmla="*/ 8 w 68"/>
                <a:gd name="T63" fmla="*/ 38 h 86"/>
                <a:gd name="T64" fmla="*/ 9 w 68"/>
                <a:gd name="T65" fmla="*/ 39 h 86"/>
                <a:gd name="T66" fmla="*/ 25 w 68"/>
                <a:gd name="T67" fmla="*/ 55 h 86"/>
                <a:gd name="T68" fmla="*/ 26 w 68"/>
                <a:gd name="T69" fmla="*/ 56 h 86"/>
                <a:gd name="T70" fmla="*/ 32 w 68"/>
                <a:gd name="T71" fmla="*/ 60 h 86"/>
                <a:gd name="T72" fmla="*/ 38 w 68"/>
                <a:gd name="T73" fmla="*/ 56 h 86"/>
                <a:gd name="T74" fmla="*/ 37 w 68"/>
                <a:gd name="T75" fmla="*/ 52 h 86"/>
                <a:gd name="T76" fmla="*/ 34 w 68"/>
                <a:gd name="T77" fmla="*/ 46 h 86"/>
                <a:gd name="T78" fmla="*/ 34 w 68"/>
                <a:gd name="T79" fmla="*/ 43 h 86"/>
                <a:gd name="T80" fmla="*/ 24 w 68"/>
                <a:gd name="T81" fmla="*/ 39 h 86"/>
                <a:gd name="T82" fmla="*/ 25 w 68"/>
                <a:gd name="T83" fmla="*/ 33 h 86"/>
                <a:gd name="T84" fmla="*/ 33 w 68"/>
                <a:gd name="T85" fmla="*/ 35 h 86"/>
                <a:gd name="T86" fmla="*/ 38 w 68"/>
                <a:gd name="T87" fmla="*/ 35 h 86"/>
                <a:gd name="T88" fmla="*/ 36 w 68"/>
                <a:gd name="T89" fmla="*/ 26 h 86"/>
                <a:gd name="T90" fmla="*/ 43 w 68"/>
                <a:gd name="T91" fmla="*/ 27 h 86"/>
                <a:gd name="T92" fmla="*/ 47 w 68"/>
                <a:gd name="T93" fmla="*/ 27 h 86"/>
                <a:gd name="T94" fmla="*/ 49 w 68"/>
                <a:gd name="T95" fmla="*/ 26 h 86"/>
                <a:gd name="T96" fmla="*/ 55 w 68"/>
                <a:gd name="T97" fmla="*/ 29 h 86"/>
                <a:gd name="T98" fmla="*/ 55 w 68"/>
                <a:gd name="T99" fmla="*/ 29 h 86"/>
                <a:gd name="T100" fmla="*/ 56 w 68"/>
                <a:gd name="T101" fmla="*/ 21 h 86"/>
                <a:gd name="T102" fmla="*/ 55 w 68"/>
                <a:gd name="T103" fmla="*/ 12 h 86"/>
                <a:gd name="T104" fmla="*/ 50 w 68"/>
                <a:gd name="T105" fmla="*/ 5 h 86"/>
                <a:gd name="T106" fmla="*/ 56 w 68"/>
                <a:gd name="T107" fmla="*/ 0 h 86"/>
                <a:gd name="T108" fmla="*/ 60 w 68"/>
                <a:gd name="T109" fmla="*/ 4 h 86"/>
                <a:gd name="T110" fmla="*/ 67 w 68"/>
                <a:gd name="T111" fmla="*/ 12 h 86"/>
                <a:gd name="T112" fmla="*/ 67 w 68"/>
                <a:gd name="T113" fmla="*/ 17 h 86"/>
                <a:gd name="T114" fmla="*/ 63 w 68"/>
                <a:gd name="T115" fmla="*/ 18 h 86"/>
                <a:gd name="T116" fmla="*/ 62 w 68"/>
                <a:gd name="T117" fmla="*/ 25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86"/>
                <a:gd name="T179" fmla="*/ 68 w 68"/>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86">
                  <a:moveTo>
                    <a:pt x="0" y="43"/>
                  </a:moveTo>
                  <a:lnTo>
                    <a:pt x="1" y="43"/>
                  </a:lnTo>
                  <a:lnTo>
                    <a:pt x="0" y="43"/>
                  </a:lnTo>
                  <a:close/>
                  <a:moveTo>
                    <a:pt x="62" y="25"/>
                  </a:moveTo>
                  <a:lnTo>
                    <a:pt x="60" y="33"/>
                  </a:lnTo>
                  <a:lnTo>
                    <a:pt x="60" y="34"/>
                  </a:lnTo>
                  <a:lnTo>
                    <a:pt x="66" y="42"/>
                  </a:lnTo>
                  <a:lnTo>
                    <a:pt x="60" y="47"/>
                  </a:lnTo>
                  <a:lnTo>
                    <a:pt x="60" y="52"/>
                  </a:lnTo>
                  <a:lnTo>
                    <a:pt x="63" y="52"/>
                  </a:lnTo>
                  <a:lnTo>
                    <a:pt x="68" y="52"/>
                  </a:lnTo>
                  <a:lnTo>
                    <a:pt x="68" y="64"/>
                  </a:lnTo>
                  <a:lnTo>
                    <a:pt x="68" y="65"/>
                  </a:lnTo>
                  <a:lnTo>
                    <a:pt x="63" y="65"/>
                  </a:lnTo>
                  <a:lnTo>
                    <a:pt x="59" y="65"/>
                  </a:lnTo>
                  <a:lnTo>
                    <a:pt x="51" y="78"/>
                  </a:lnTo>
                  <a:lnTo>
                    <a:pt x="49" y="82"/>
                  </a:lnTo>
                  <a:lnTo>
                    <a:pt x="46" y="86"/>
                  </a:lnTo>
                  <a:lnTo>
                    <a:pt x="26" y="76"/>
                  </a:lnTo>
                  <a:lnTo>
                    <a:pt x="22" y="71"/>
                  </a:lnTo>
                  <a:lnTo>
                    <a:pt x="21" y="67"/>
                  </a:lnTo>
                  <a:lnTo>
                    <a:pt x="22" y="60"/>
                  </a:lnTo>
                  <a:lnTo>
                    <a:pt x="21" y="57"/>
                  </a:lnTo>
                  <a:lnTo>
                    <a:pt x="15" y="59"/>
                  </a:lnTo>
                  <a:lnTo>
                    <a:pt x="4" y="47"/>
                  </a:lnTo>
                  <a:lnTo>
                    <a:pt x="5" y="48"/>
                  </a:lnTo>
                  <a:lnTo>
                    <a:pt x="8" y="47"/>
                  </a:lnTo>
                  <a:lnTo>
                    <a:pt x="4" y="40"/>
                  </a:lnTo>
                  <a:lnTo>
                    <a:pt x="8" y="38"/>
                  </a:lnTo>
                  <a:lnTo>
                    <a:pt x="9" y="39"/>
                  </a:lnTo>
                  <a:lnTo>
                    <a:pt x="25" y="55"/>
                  </a:lnTo>
                  <a:lnTo>
                    <a:pt x="26" y="56"/>
                  </a:lnTo>
                  <a:lnTo>
                    <a:pt x="32" y="60"/>
                  </a:lnTo>
                  <a:lnTo>
                    <a:pt x="38" y="56"/>
                  </a:lnTo>
                  <a:lnTo>
                    <a:pt x="37" y="52"/>
                  </a:lnTo>
                  <a:lnTo>
                    <a:pt x="34" y="46"/>
                  </a:lnTo>
                  <a:lnTo>
                    <a:pt x="34" y="43"/>
                  </a:lnTo>
                  <a:lnTo>
                    <a:pt x="24" y="39"/>
                  </a:lnTo>
                  <a:lnTo>
                    <a:pt x="25" y="33"/>
                  </a:lnTo>
                  <a:lnTo>
                    <a:pt x="33" y="35"/>
                  </a:lnTo>
                  <a:lnTo>
                    <a:pt x="38" y="35"/>
                  </a:lnTo>
                  <a:lnTo>
                    <a:pt x="36" y="26"/>
                  </a:lnTo>
                  <a:lnTo>
                    <a:pt x="43" y="27"/>
                  </a:lnTo>
                  <a:lnTo>
                    <a:pt x="47" y="27"/>
                  </a:lnTo>
                  <a:lnTo>
                    <a:pt x="49" y="26"/>
                  </a:lnTo>
                  <a:lnTo>
                    <a:pt x="55" y="29"/>
                  </a:lnTo>
                  <a:lnTo>
                    <a:pt x="56" y="21"/>
                  </a:lnTo>
                  <a:lnTo>
                    <a:pt x="55" y="12"/>
                  </a:lnTo>
                  <a:lnTo>
                    <a:pt x="50" y="5"/>
                  </a:lnTo>
                  <a:lnTo>
                    <a:pt x="56" y="0"/>
                  </a:lnTo>
                  <a:lnTo>
                    <a:pt x="60" y="4"/>
                  </a:lnTo>
                  <a:lnTo>
                    <a:pt x="67" y="12"/>
                  </a:lnTo>
                  <a:lnTo>
                    <a:pt x="67" y="17"/>
                  </a:lnTo>
                  <a:lnTo>
                    <a:pt x="63" y="18"/>
                  </a:lnTo>
                  <a:lnTo>
                    <a:pt x="62" y="2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41" name="Freeform 255"/>
            <p:cNvSpPr>
              <a:spLocks/>
            </p:cNvSpPr>
            <p:nvPr/>
          </p:nvSpPr>
          <p:spPr bwMode="auto">
            <a:xfrm>
              <a:off x="3847189" y="3482928"/>
              <a:ext cx="97324" cy="65119"/>
            </a:xfrm>
            <a:custGeom>
              <a:avLst/>
              <a:gdLst>
                <a:gd name="T0" fmla="*/ 45 w 62"/>
                <a:gd name="T1" fmla="*/ 3 h 41"/>
                <a:gd name="T2" fmla="*/ 62 w 62"/>
                <a:gd name="T3" fmla="*/ 25 h 41"/>
                <a:gd name="T4" fmla="*/ 62 w 62"/>
                <a:gd name="T5" fmla="*/ 28 h 41"/>
                <a:gd name="T6" fmla="*/ 60 w 62"/>
                <a:gd name="T7" fmla="*/ 30 h 41"/>
                <a:gd name="T8" fmla="*/ 60 w 62"/>
                <a:gd name="T9" fmla="*/ 30 h 41"/>
                <a:gd name="T10" fmla="*/ 57 w 62"/>
                <a:gd name="T11" fmla="*/ 34 h 41"/>
                <a:gd name="T12" fmla="*/ 47 w 62"/>
                <a:gd name="T13" fmla="*/ 41 h 41"/>
                <a:gd name="T14" fmla="*/ 36 w 62"/>
                <a:gd name="T15" fmla="*/ 34 h 41"/>
                <a:gd name="T16" fmla="*/ 34 w 62"/>
                <a:gd name="T17" fmla="*/ 30 h 41"/>
                <a:gd name="T18" fmla="*/ 32 w 62"/>
                <a:gd name="T19" fmla="*/ 27 h 41"/>
                <a:gd name="T20" fmla="*/ 25 w 62"/>
                <a:gd name="T21" fmla="*/ 30 h 41"/>
                <a:gd name="T22" fmla="*/ 15 w 62"/>
                <a:gd name="T23" fmla="*/ 37 h 41"/>
                <a:gd name="T24" fmla="*/ 0 w 62"/>
                <a:gd name="T25" fmla="*/ 36 h 41"/>
                <a:gd name="T26" fmla="*/ 0 w 62"/>
                <a:gd name="T27" fmla="*/ 34 h 41"/>
                <a:gd name="T28" fmla="*/ 2 w 62"/>
                <a:gd name="T29" fmla="*/ 30 h 41"/>
                <a:gd name="T30" fmla="*/ 3 w 62"/>
                <a:gd name="T31" fmla="*/ 17 h 41"/>
                <a:gd name="T32" fmla="*/ 13 w 62"/>
                <a:gd name="T33" fmla="*/ 11 h 41"/>
                <a:gd name="T34" fmla="*/ 15 w 62"/>
                <a:gd name="T35" fmla="*/ 16 h 41"/>
                <a:gd name="T36" fmla="*/ 43 w 62"/>
                <a:gd name="T37" fmla="*/ 0 h 41"/>
                <a:gd name="T38" fmla="*/ 45 w 62"/>
                <a:gd name="T39" fmla="*/ 3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41"/>
                <a:gd name="T62" fmla="*/ 62 w 62"/>
                <a:gd name="T63" fmla="*/ 41 h 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41">
                  <a:moveTo>
                    <a:pt x="45" y="3"/>
                  </a:moveTo>
                  <a:lnTo>
                    <a:pt x="62" y="25"/>
                  </a:lnTo>
                  <a:lnTo>
                    <a:pt x="62" y="28"/>
                  </a:lnTo>
                  <a:lnTo>
                    <a:pt x="60" y="30"/>
                  </a:lnTo>
                  <a:lnTo>
                    <a:pt x="57" y="34"/>
                  </a:lnTo>
                  <a:lnTo>
                    <a:pt x="47" y="41"/>
                  </a:lnTo>
                  <a:lnTo>
                    <a:pt x="36" y="34"/>
                  </a:lnTo>
                  <a:lnTo>
                    <a:pt x="34" y="30"/>
                  </a:lnTo>
                  <a:lnTo>
                    <a:pt x="32" y="27"/>
                  </a:lnTo>
                  <a:lnTo>
                    <a:pt x="25" y="30"/>
                  </a:lnTo>
                  <a:lnTo>
                    <a:pt x="15" y="37"/>
                  </a:lnTo>
                  <a:lnTo>
                    <a:pt x="0" y="36"/>
                  </a:lnTo>
                  <a:lnTo>
                    <a:pt x="0" y="34"/>
                  </a:lnTo>
                  <a:lnTo>
                    <a:pt x="2" y="30"/>
                  </a:lnTo>
                  <a:lnTo>
                    <a:pt x="3" y="17"/>
                  </a:lnTo>
                  <a:lnTo>
                    <a:pt x="13" y="11"/>
                  </a:lnTo>
                  <a:lnTo>
                    <a:pt x="15" y="16"/>
                  </a:lnTo>
                  <a:lnTo>
                    <a:pt x="43" y="0"/>
                  </a:lnTo>
                  <a:lnTo>
                    <a:pt x="45" y="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42" name="Freeform 256"/>
            <p:cNvSpPr>
              <a:spLocks noEditPoints="1"/>
            </p:cNvSpPr>
            <p:nvPr/>
          </p:nvSpPr>
          <p:spPr bwMode="auto">
            <a:xfrm>
              <a:off x="3886645" y="3908919"/>
              <a:ext cx="78911" cy="65119"/>
            </a:xfrm>
            <a:custGeom>
              <a:avLst/>
              <a:gdLst>
                <a:gd name="T0" fmla="*/ 40 w 49"/>
                <a:gd name="T1" fmla="*/ 28 h 41"/>
                <a:gd name="T2" fmla="*/ 40 w 49"/>
                <a:gd name="T3" fmla="*/ 32 h 41"/>
                <a:gd name="T4" fmla="*/ 41 w 49"/>
                <a:gd name="T5" fmla="*/ 32 h 41"/>
                <a:gd name="T6" fmla="*/ 45 w 49"/>
                <a:gd name="T7" fmla="*/ 31 h 41"/>
                <a:gd name="T8" fmla="*/ 49 w 49"/>
                <a:gd name="T9" fmla="*/ 34 h 41"/>
                <a:gd name="T10" fmla="*/ 42 w 49"/>
                <a:gd name="T11" fmla="*/ 38 h 41"/>
                <a:gd name="T12" fmla="*/ 41 w 49"/>
                <a:gd name="T13" fmla="*/ 40 h 41"/>
                <a:gd name="T14" fmla="*/ 40 w 49"/>
                <a:gd name="T15" fmla="*/ 41 h 41"/>
                <a:gd name="T16" fmla="*/ 38 w 49"/>
                <a:gd name="T17" fmla="*/ 41 h 41"/>
                <a:gd name="T18" fmla="*/ 37 w 49"/>
                <a:gd name="T19" fmla="*/ 38 h 41"/>
                <a:gd name="T20" fmla="*/ 31 w 49"/>
                <a:gd name="T21" fmla="*/ 38 h 41"/>
                <a:gd name="T22" fmla="*/ 25 w 49"/>
                <a:gd name="T23" fmla="*/ 36 h 41"/>
                <a:gd name="T24" fmla="*/ 24 w 49"/>
                <a:gd name="T25" fmla="*/ 33 h 41"/>
                <a:gd name="T26" fmla="*/ 32 w 49"/>
                <a:gd name="T27" fmla="*/ 29 h 41"/>
                <a:gd name="T28" fmla="*/ 32 w 49"/>
                <a:gd name="T29" fmla="*/ 27 h 41"/>
                <a:gd name="T30" fmla="*/ 34 w 49"/>
                <a:gd name="T31" fmla="*/ 27 h 41"/>
                <a:gd name="T32" fmla="*/ 36 w 49"/>
                <a:gd name="T33" fmla="*/ 27 h 41"/>
                <a:gd name="T34" fmla="*/ 38 w 49"/>
                <a:gd name="T35" fmla="*/ 25 h 41"/>
                <a:gd name="T36" fmla="*/ 40 w 49"/>
                <a:gd name="T37" fmla="*/ 28 h 41"/>
                <a:gd name="T38" fmla="*/ 36 w 49"/>
                <a:gd name="T39" fmla="*/ 0 h 41"/>
                <a:gd name="T40" fmla="*/ 32 w 49"/>
                <a:gd name="T41" fmla="*/ 11 h 41"/>
                <a:gd name="T42" fmla="*/ 31 w 49"/>
                <a:gd name="T43" fmla="*/ 11 h 41"/>
                <a:gd name="T44" fmla="*/ 27 w 49"/>
                <a:gd name="T45" fmla="*/ 15 h 41"/>
                <a:gd name="T46" fmla="*/ 24 w 49"/>
                <a:gd name="T47" fmla="*/ 23 h 41"/>
                <a:gd name="T48" fmla="*/ 23 w 49"/>
                <a:gd name="T49" fmla="*/ 25 h 41"/>
                <a:gd name="T50" fmla="*/ 21 w 49"/>
                <a:gd name="T51" fmla="*/ 28 h 41"/>
                <a:gd name="T52" fmla="*/ 15 w 49"/>
                <a:gd name="T53" fmla="*/ 29 h 41"/>
                <a:gd name="T54" fmla="*/ 10 w 49"/>
                <a:gd name="T55" fmla="*/ 33 h 41"/>
                <a:gd name="T56" fmla="*/ 2 w 49"/>
                <a:gd name="T57" fmla="*/ 34 h 41"/>
                <a:gd name="T58" fmla="*/ 0 w 49"/>
                <a:gd name="T59" fmla="*/ 31 h 41"/>
                <a:gd name="T60" fmla="*/ 0 w 49"/>
                <a:gd name="T61" fmla="*/ 27 h 41"/>
                <a:gd name="T62" fmla="*/ 0 w 49"/>
                <a:gd name="T63" fmla="*/ 21 h 41"/>
                <a:gd name="T64" fmla="*/ 8 w 49"/>
                <a:gd name="T65" fmla="*/ 15 h 41"/>
                <a:gd name="T66" fmla="*/ 21 w 49"/>
                <a:gd name="T67" fmla="*/ 6 h 41"/>
                <a:gd name="T68" fmla="*/ 27 w 49"/>
                <a:gd name="T69" fmla="*/ 2 h 41"/>
                <a:gd name="T70" fmla="*/ 29 w 49"/>
                <a:gd name="T71" fmla="*/ 2 h 41"/>
                <a:gd name="T72" fmla="*/ 36 w 49"/>
                <a:gd name="T73" fmla="*/ 0 h 41"/>
                <a:gd name="T74" fmla="*/ 36 w 49"/>
                <a:gd name="T75" fmla="*/ 0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
                <a:gd name="T115" fmla="*/ 0 h 41"/>
                <a:gd name="T116" fmla="*/ 49 w 49"/>
                <a:gd name="T117" fmla="*/ 41 h 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 h="41">
                  <a:moveTo>
                    <a:pt x="40" y="28"/>
                  </a:moveTo>
                  <a:lnTo>
                    <a:pt x="40" y="32"/>
                  </a:lnTo>
                  <a:lnTo>
                    <a:pt x="41" y="32"/>
                  </a:lnTo>
                  <a:lnTo>
                    <a:pt x="45" y="31"/>
                  </a:lnTo>
                  <a:lnTo>
                    <a:pt x="49" y="34"/>
                  </a:lnTo>
                  <a:lnTo>
                    <a:pt x="42" y="38"/>
                  </a:lnTo>
                  <a:lnTo>
                    <a:pt x="41" y="40"/>
                  </a:lnTo>
                  <a:lnTo>
                    <a:pt x="40" y="41"/>
                  </a:lnTo>
                  <a:lnTo>
                    <a:pt x="38" y="41"/>
                  </a:lnTo>
                  <a:lnTo>
                    <a:pt x="37" y="38"/>
                  </a:lnTo>
                  <a:lnTo>
                    <a:pt x="31" y="38"/>
                  </a:lnTo>
                  <a:lnTo>
                    <a:pt x="25" y="36"/>
                  </a:lnTo>
                  <a:lnTo>
                    <a:pt x="24" y="33"/>
                  </a:lnTo>
                  <a:lnTo>
                    <a:pt x="32" y="29"/>
                  </a:lnTo>
                  <a:lnTo>
                    <a:pt x="32" y="27"/>
                  </a:lnTo>
                  <a:lnTo>
                    <a:pt x="34" y="27"/>
                  </a:lnTo>
                  <a:lnTo>
                    <a:pt x="36" y="27"/>
                  </a:lnTo>
                  <a:lnTo>
                    <a:pt x="38" y="25"/>
                  </a:lnTo>
                  <a:lnTo>
                    <a:pt x="40" y="28"/>
                  </a:lnTo>
                  <a:close/>
                  <a:moveTo>
                    <a:pt x="36" y="0"/>
                  </a:moveTo>
                  <a:lnTo>
                    <a:pt x="32" y="11"/>
                  </a:lnTo>
                  <a:lnTo>
                    <a:pt x="31" y="11"/>
                  </a:lnTo>
                  <a:lnTo>
                    <a:pt x="27" y="15"/>
                  </a:lnTo>
                  <a:lnTo>
                    <a:pt x="24" y="23"/>
                  </a:lnTo>
                  <a:lnTo>
                    <a:pt x="23" y="25"/>
                  </a:lnTo>
                  <a:lnTo>
                    <a:pt x="21" y="28"/>
                  </a:lnTo>
                  <a:lnTo>
                    <a:pt x="15" y="29"/>
                  </a:lnTo>
                  <a:lnTo>
                    <a:pt x="10" y="33"/>
                  </a:lnTo>
                  <a:lnTo>
                    <a:pt x="2" y="34"/>
                  </a:lnTo>
                  <a:lnTo>
                    <a:pt x="0" y="31"/>
                  </a:lnTo>
                  <a:lnTo>
                    <a:pt x="0" y="27"/>
                  </a:lnTo>
                  <a:lnTo>
                    <a:pt x="0" y="21"/>
                  </a:lnTo>
                  <a:lnTo>
                    <a:pt x="8" y="15"/>
                  </a:lnTo>
                  <a:lnTo>
                    <a:pt x="21" y="6"/>
                  </a:lnTo>
                  <a:lnTo>
                    <a:pt x="27" y="2"/>
                  </a:lnTo>
                  <a:lnTo>
                    <a:pt x="29" y="2"/>
                  </a:lnTo>
                  <a:lnTo>
                    <a:pt x="36"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43" name="Freeform 257"/>
            <p:cNvSpPr>
              <a:spLocks noEditPoints="1"/>
            </p:cNvSpPr>
            <p:nvPr/>
          </p:nvSpPr>
          <p:spPr bwMode="auto">
            <a:xfrm>
              <a:off x="4307504" y="2750335"/>
              <a:ext cx="391924" cy="290325"/>
            </a:xfrm>
            <a:custGeom>
              <a:avLst/>
              <a:gdLst>
                <a:gd name="T0" fmla="*/ 57 w 248"/>
                <a:gd name="T1" fmla="*/ 142 h 182"/>
                <a:gd name="T2" fmla="*/ 214 w 248"/>
                <a:gd name="T3" fmla="*/ 43 h 182"/>
                <a:gd name="T4" fmla="*/ 217 w 248"/>
                <a:gd name="T5" fmla="*/ 57 h 182"/>
                <a:gd name="T6" fmla="*/ 229 w 248"/>
                <a:gd name="T7" fmla="*/ 55 h 182"/>
                <a:gd name="T8" fmla="*/ 239 w 248"/>
                <a:gd name="T9" fmla="*/ 68 h 182"/>
                <a:gd name="T10" fmla="*/ 233 w 248"/>
                <a:gd name="T11" fmla="*/ 83 h 182"/>
                <a:gd name="T12" fmla="*/ 238 w 248"/>
                <a:gd name="T13" fmla="*/ 109 h 182"/>
                <a:gd name="T14" fmla="*/ 243 w 248"/>
                <a:gd name="T15" fmla="*/ 132 h 182"/>
                <a:gd name="T16" fmla="*/ 229 w 248"/>
                <a:gd name="T17" fmla="*/ 143 h 182"/>
                <a:gd name="T18" fmla="*/ 213 w 248"/>
                <a:gd name="T19" fmla="*/ 155 h 182"/>
                <a:gd name="T20" fmla="*/ 183 w 248"/>
                <a:gd name="T21" fmla="*/ 168 h 182"/>
                <a:gd name="T22" fmla="*/ 164 w 248"/>
                <a:gd name="T23" fmla="*/ 170 h 182"/>
                <a:gd name="T24" fmla="*/ 147 w 248"/>
                <a:gd name="T25" fmla="*/ 172 h 182"/>
                <a:gd name="T26" fmla="*/ 113 w 248"/>
                <a:gd name="T27" fmla="*/ 176 h 182"/>
                <a:gd name="T28" fmla="*/ 77 w 248"/>
                <a:gd name="T29" fmla="*/ 156 h 182"/>
                <a:gd name="T30" fmla="*/ 73 w 248"/>
                <a:gd name="T31" fmla="*/ 147 h 182"/>
                <a:gd name="T32" fmla="*/ 83 w 248"/>
                <a:gd name="T33" fmla="*/ 135 h 182"/>
                <a:gd name="T34" fmla="*/ 100 w 248"/>
                <a:gd name="T35" fmla="*/ 119 h 182"/>
                <a:gd name="T36" fmla="*/ 78 w 248"/>
                <a:gd name="T37" fmla="*/ 126 h 182"/>
                <a:gd name="T38" fmla="*/ 57 w 248"/>
                <a:gd name="T39" fmla="*/ 132 h 182"/>
                <a:gd name="T40" fmla="*/ 44 w 248"/>
                <a:gd name="T41" fmla="*/ 140 h 182"/>
                <a:gd name="T42" fmla="*/ 37 w 248"/>
                <a:gd name="T43" fmla="*/ 129 h 182"/>
                <a:gd name="T44" fmla="*/ 19 w 248"/>
                <a:gd name="T45" fmla="*/ 140 h 182"/>
                <a:gd name="T46" fmla="*/ 10 w 248"/>
                <a:gd name="T47" fmla="*/ 132 h 182"/>
                <a:gd name="T48" fmla="*/ 15 w 248"/>
                <a:gd name="T49" fmla="*/ 127 h 182"/>
                <a:gd name="T50" fmla="*/ 39 w 248"/>
                <a:gd name="T51" fmla="*/ 123 h 182"/>
                <a:gd name="T52" fmla="*/ 26 w 248"/>
                <a:gd name="T53" fmla="*/ 113 h 182"/>
                <a:gd name="T54" fmla="*/ 3 w 248"/>
                <a:gd name="T55" fmla="*/ 122 h 182"/>
                <a:gd name="T56" fmla="*/ 1 w 248"/>
                <a:gd name="T57" fmla="*/ 114 h 182"/>
                <a:gd name="T58" fmla="*/ 6 w 248"/>
                <a:gd name="T59" fmla="*/ 102 h 182"/>
                <a:gd name="T60" fmla="*/ 36 w 248"/>
                <a:gd name="T61" fmla="*/ 85 h 182"/>
                <a:gd name="T62" fmla="*/ 60 w 248"/>
                <a:gd name="T63" fmla="*/ 79 h 182"/>
                <a:gd name="T64" fmla="*/ 65 w 248"/>
                <a:gd name="T65" fmla="*/ 64 h 182"/>
                <a:gd name="T66" fmla="*/ 73 w 248"/>
                <a:gd name="T67" fmla="*/ 41 h 182"/>
                <a:gd name="T68" fmla="*/ 99 w 248"/>
                <a:gd name="T69" fmla="*/ 29 h 182"/>
                <a:gd name="T70" fmla="*/ 108 w 248"/>
                <a:gd name="T71" fmla="*/ 33 h 182"/>
                <a:gd name="T72" fmla="*/ 123 w 248"/>
                <a:gd name="T73" fmla="*/ 30 h 182"/>
                <a:gd name="T74" fmla="*/ 127 w 248"/>
                <a:gd name="T75" fmla="*/ 25 h 182"/>
                <a:gd name="T76" fmla="*/ 134 w 248"/>
                <a:gd name="T77" fmla="*/ 28 h 182"/>
                <a:gd name="T78" fmla="*/ 151 w 248"/>
                <a:gd name="T79" fmla="*/ 17 h 182"/>
                <a:gd name="T80" fmla="*/ 162 w 248"/>
                <a:gd name="T81" fmla="*/ 17 h 182"/>
                <a:gd name="T82" fmla="*/ 167 w 248"/>
                <a:gd name="T83" fmla="*/ 36 h 182"/>
                <a:gd name="T84" fmla="*/ 179 w 248"/>
                <a:gd name="T85" fmla="*/ 34 h 182"/>
                <a:gd name="T86" fmla="*/ 191 w 248"/>
                <a:gd name="T87" fmla="*/ 17 h 182"/>
                <a:gd name="T88" fmla="*/ 208 w 248"/>
                <a:gd name="T89" fmla="*/ 0 h 182"/>
                <a:gd name="T90" fmla="*/ 210 w 248"/>
                <a:gd name="T91" fmla="*/ 16 h 182"/>
                <a:gd name="T92" fmla="*/ 208 w 248"/>
                <a:gd name="T93" fmla="*/ 30 h 1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8"/>
                <a:gd name="T142" fmla="*/ 0 h 182"/>
                <a:gd name="T143" fmla="*/ 248 w 248"/>
                <a:gd name="T144" fmla="*/ 182 h 1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8" h="182">
                  <a:moveTo>
                    <a:pt x="57" y="142"/>
                  </a:moveTo>
                  <a:lnTo>
                    <a:pt x="56" y="142"/>
                  </a:lnTo>
                  <a:lnTo>
                    <a:pt x="57" y="142"/>
                  </a:lnTo>
                  <a:close/>
                  <a:moveTo>
                    <a:pt x="208" y="30"/>
                  </a:moveTo>
                  <a:lnTo>
                    <a:pt x="214" y="43"/>
                  </a:lnTo>
                  <a:lnTo>
                    <a:pt x="213" y="51"/>
                  </a:lnTo>
                  <a:lnTo>
                    <a:pt x="217" y="57"/>
                  </a:lnTo>
                  <a:lnTo>
                    <a:pt x="225" y="55"/>
                  </a:lnTo>
                  <a:lnTo>
                    <a:pt x="226" y="55"/>
                  </a:lnTo>
                  <a:lnTo>
                    <a:pt x="229" y="55"/>
                  </a:lnTo>
                  <a:lnTo>
                    <a:pt x="248" y="59"/>
                  </a:lnTo>
                  <a:lnTo>
                    <a:pt x="246" y="62"/>
                  </a:lnTo>
                  <a:lnTo>
                    <a:pt x="239" y="68"/>
                  </a:lnTo>
                  <a:lnTo>
                    <a:pt x="236" y="71"/>
                  </a:lnTo>
                  <a:lnTo>
                    <a:pt x="231" y="79"/>
                  </a:lnTo>
                  <a:lnTo>
                    <a:pt x="233" y="83"/>
                  </a:lnTo>
                  <a:lnTo>
                    <a:pt x="235" y="93"/>
                  </a:lnTo>
                  <a:lnTo>
                    <a:pt x="238" y="104"/>
                  </a:lnTo>
                  <a:lnTo>
                    <a:pt x="238" y="109"/>
                  </a:lnTo>
                  <a:lnTo>
                    <a:pt x="239" y="115"/>
                  </a:lnTo>
                  <a:lnTo>
                    <a:pt x="242" y="127"/>
                  </a:lnTo>
                  <a:lnTo>
                    <a:pt x="243" y="132"/>
                  </a:lnTo>
                  <a:lnTo>
                    <a:pt x="239" y="135"/>
                  </a:lnTo>
                  <a:lnTo>
                    <a:pt x="236" y="136"/>
                  </a:lnTo>
                  <a:lnTo>
                    <a:pt x="229" y="143"/>
                  </a:lnTo>
                  <a:lnTo>
                    <a:pt x="225" y="146"/>
                  </a:lnTo>
                  <a:lnTo>
                    <a:pt x="216" y="152"/>
                  </a:lnTo>
                  <a:lnTo>
                    <a:pt x="213" y="155"/>
                  </a:lnTo>
                  <a:lnTo>
                    <a:pt x="205" y="160"/>
                  </a:lnTo>
                  <a:lnTo>
                    <a:pt x="195" y="167"/>
                  </a:lnTo>
                  <a:lnTo>
                    <a:pt x="183" y="168"/>
                  </a:lnTo>
                  <a:lnTo>
                    <a:pt x="176" y="169"/>
                  </a:lnTo>
                  <a:lnTo>
                    <a:pt x="171" y="169"/>
                  </a:lnTo>
                  <a:lnTo>
                    <a:pt x="164" y="170"/>
                  </a:lnTo>
                  <a:lnTo>
                    <a:pt x="158" y="170"/>
                  </a:lnTo>
                  <a:lnTo>
                    <a:pt x="150" y="172"/>
                  </a:lnTo>
                  <a:lnTo>
                    <a:pt x="147" y="172"/>
                  </a:lnTo>
                  <a:lnTo>
                    <a:pt x="140" y="172"/>
                  </a:lnTo>
                  <a:lnTo>
                    <a:pt x="141" y="182"/>
                  </a:lnTo>
                  <a:lnTo>
                    <a:pt x="113" y="176"/>
                  </a:lnTo>
                  <a:lnTo>
                    <a:pt x="113" y="164"/>
                  </a:lnTo>
                  <a:lnTo>
                    <a:pt x="103" y="153"/>
                  </a:lnTo>
                  <a:lnTo>
                    <a:pt x="77" y="156"/>
                  </a:lnTo>
                  <a:lnTo>
                    <a:pt x="75" y="151"/>
                  </a:lnTo>
                  <a:lnTo>
                    <a:pt x="74" y="149"/>
                  </a:lnTo>
                  <a:lnTo>
                    <a:pt x="73" y="147"/>
                  </a:lnTo>
                  <a:lnTo>
                    <a:pt x="81" y="143"/>
                  </a:lnTo>
                  <a:lnTo>
                    <a:pt x="83" y="135"/>
                  </a:lnTo>
                  <a:lnTo>
                    <a:pt x="98" y="126"/>
                  </a:lnTo>
                  <a:lnTo>
                    <a:pt x="100" y="121"/>
                  </a:lnTo>
                  <a:lnTo>
                    <a:pt x="100" y="119"/>
                  </a:lnTo>
                  <a:lnTo>
                    <a:pt x="98" y="117"/>
                  </a:lnTo>
                  <a:lnTo>
                    <a:pt x="91" y="122"/>
                  </a:lnTo>
                  <a:lnTo>
                    <a:pt x="78" y="126"/>
                  </a:lnTo>
                  <a:lnTo>
                    <a:pt x="74" y="132"/>
                  </a:lnTo>
                  <a:lnTo>
                    <a:pt x="65" y="135"/>
                  </a:lnTo>
                  <a:lnTo>
                    <a:pt x="57" y="132"/>
                  </a:lnTo>
                  <a:lnTo>
                    <a:pt x="56" y="134"/>
                  </a:lnTo>
                  <a:lnTo>
                    <a:pt x="55" y="135"/>
                  </a:lnTo>
                  <a:lnTo>
                    <a:pt x="44" y="140"/>
                  </a:lnTo>
                  <a:lnTo>
                    <a:pt x="40" y="138"/>
                  </a:lnTo>
                  <a:lnTo>
                    <a:pt x="47" y="129"/>
                  </a:lnTo>
                  <a:lnTo>
                    <a:pt x="37" y="129"/>
                  </a:lnTo>
                  <a:lnTo>
                    <a:pt x="30" y="138"/>
                  </a:lnTo>
                  <a:lnTo>
                    <a:pt x="26" y="139"/>
                  </a:lnTo>
                  <a:lnTo>
                    <a:pt x="19" y="140"/>
                  </a:lnTo>
                  <a:lnTo>
                    <a:pt x="13" y="138"/>
                  </a:lnTo>
                  <a:lnTo>
                    <a:pt x="11" y="138"/>
                  </a:lnTo>
                  <a:lnTo>
                    <a:pt x="10" y="132"/>
                  </a:lnTo>
                  <a:lnTo>
                    <a:pt x="10" y="130"/>
                  </a:lnTo>
                  <a:lnTo>
                    <a:pt x="15" y="127"/>
                  </a:lnTo>
                  <a:lnTo>
                    <a:pt x="30" y="126"/>
                  </a:lnTo>
                  <a:lnTo>
                    <a:pt x="37" y="126"/>
                  </a:lnTo>
                  <a:lnTo>
                    <a:pt x="39" y="123"/>
                  </a:lnTo>
                  <a:lnTo>
                    <a:pt x="30" y="121"/>
                  </a:lnTo>
                  <a:lnTo>
                    <a:pt x="30" y="117"/>
                  </a:lnTo>
                  <a:lnTo>
                    <a:pt x="26" y="113"/>
                  </a:lnTo>
                  <a:lnTo>
                    <a:pt x="19" y="117"/>
                  </a:lnTo>
                  <a:lnTo>
                    <a:pt x="17" y="119"/>
                  </a:lnTo>
                  <a:lnTo>
                    <a:pt x="3" y="122"/>
                  </a:lnTo>
                  <a:lnTo>
                    <a:pt x="0" y="123"/>
                  </a:lnTo>
                  <a:lnTo>
                    <a:pt x="0" y="119"/>
                  </a:lnTo>
                  <a:lnTo>
                    <a:pt x="1" y="114"/>
                  </a:lnTo>
                  <a:lnTo>
                    <a:pt x="6" y="114"/>
                  </a:lnTo>
                  <a:lnTo>
                    <a:pt x="2" y="105"/>
                  </a:lnTo>
                  <a:lnTo>
                    <a:pt x="6" y="102"/>
                  </a:lnTo>
                  <a:lnTo>
                    <a:pt x="5" y="100"/>
                  </a:lnTo>
                  <a:lnTo>
                    <a:pt x="30" y="83"/>
                  </a:lnTo>
                  <a:lnTo>
                    <a:pt x="36" y="85"/>
                  </a:lnTo>
                  <a:lnTo>
                    <a:pt x="39" y="85"/>
                  </a:lnTo>
                  <a:lnTo>
                    <a:pt x="49" y="81"/>
                  </a:lnTo>
                  <a:lnTo>
                    <a:pt x="60" y="79"/>
                  </a:lnTo>
                  <a:lnTo>
                    <a:pt x="65" y="83"/>
                  </a:lnTo>
                  <a:lnTo>
                    <a:pt x="68" y="67"/>
                  </a:lnTo>
                  <a:lnTo>
                    <a:pt x="65" y="64"/>
                  </a:lnTo>
                  <a:lnTo>
                    <a:pt x="62" y="62"/>
                  </a:lnTo>
                  <a:lnTo>
                    <a:pt x="64" y="58"/>
                  </a:lnTo>
                  <a:lnTo>
                    <a:pt x="73" y="41"/>
                  </a:lnTo>
                  <a:lnTo>
                    <a:pt x="86" y="40"/>
                  </a:lnTo>
                  <a:lnTo>
                    <a:pt x="98" y="30"/>
                  </a:lnTo>
                  <a:lnTo>
                    <a:pt x="99" y="29"/>
                  </a:lnTo>
                  <a:lnTo>
                    <a:pt x="99" y="30"/>
                  </a:lnTo>
                  <a:lnTo>
                    <a:pt x="106" y="32"/>
                  </a:lnTo>
                  <a:lnTo>
                    <a:pt x="108" y="33"/>
                  </a:lnTo>
                  <a:lnTo>
                    <a:pt x="108" y="42"/>
                  </a:lnTo>
                  <a:lnTo>
                    <a:pt x="123" y="30"/>
                  </a:lnTo>
                  <a:lnTo>
                    <a:pt x="124" y="28"/>
                  </a:lnTo>
                  <a:lnTo>
                    <a:pt x="125" y="24"/>
                  </a:lnTo>
                  <a:lnTo>
                    <a:pt x="127" y="25"/>
                  </a:lnTo>
                  <a:lnTo>
                    <a:pt x="128" y="26"/>
                  </a:lnTo>
                  <a:lnTo>
                    <a:pt x="132" y="29"/>
                  </a:lnTo>
                  <a:lnTo>
                    <a:pt x="134" y="28"/>
                  </a:lnTo>
                  <a:lnTo>
                    <a:pt x="136" y="28"/>
                  </a:lnTo>
                  <a:lnTo>
                    <a:pt x="151" y="21"/>
                  </a:lnTo>
                  <a:lnTo>
                    <a:pt x="151" y="17"/>
                  </a:lnTo>
                  <a:lnTo>
                    <a:pt x="151" y="13"/>
                  </a:lnTo>
                  <a:lnTo>
                    <a:pt x="161" y="7"/>
                  </a:lnTo>
                  <a:lnTo>
                    <a:pt x="162" y="17"/>
                  </a:lnTo>
                  <a:lnTo>
                    <a:pt x="164" y="34"/>
                  </a:lnTo>
                  <a:lnTo>
                    <a:pt x="167" y="36"/>
                  </a:lnTo>
                  <a:lnTo>
                    <a:pt x="168" y="36"/>
                  </a:lnTo>
                  <a:lnTo>
                    <a:pt x="174" y="30"/>
                  </a:lnTo>
                  <a:lnTo>
                    <a:pt x="179" y="34"/>
                  </a:lnTo>
                  <a:lnTo>
                    <a:pt x="181" y="29"/>
                  </a:lnTo>
                  <a:lnTo>
                    <a:pt x="191" y="26"/>
                  </a:lnTo>
                  <a:lnTo>
                    <a:pt x="191" y="17"/>
                  </a:lnTo>
                  <a:lnTo>
                    <a:pt x="189" y="3"/>
                  </a:lnTo>
                  <a:lnTo>
                    <a:pt x="193" y="2"/>
                  </a:lnTo>
                  <a:lnTo>
                    <a:pt x="208" y="0"/>
                  </a:lnTo>
                  <a:lnTo>
                    <a:pt x="213" y="12"/>
                  </a:lnTo>
                  <a:lnTo>
                    <a:pt x="210" y="16"/>
                  </a:lnTo>
                  <a:lnTo>
                    <a:pt x="210" y="17"/>
                  </a:lnTo>
                  <a:lnTo>
                    <a:pt x="208" y="23"/>
                  </a:lnTo>
                  <a:lnTo>
                    <a:pt x="208" y="3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44" name="Freeform 258"/>
            <p:cNvSpPr>
              <a:spLocks noEditPoints="1"/>
            </p:cNvSpPr>
            <p:nvPr/>
          </p:nvSpPr>
          <p:spPr bwMode="auto">
            <a:xfrm>
              <a:off x="4383784" y="2584824"/>
              <a:ext cx="128889" cy="170938"/>
            </a:xfrm>
            <a:custGeom>
              <a:avLst/>
              <a:gdLst>
                <a:gd name="T0" fmla="*/ 56 w 82"/>
                <a:gd name="T1" fmla="*/ 51 h 107"/>
                <a:gd name="T2" fmla="*/ 64 w 82"/>
                <a:gd name="T3" fmla="*/ 48 h 107"/>
                <a:gd name="T4" fmla="*/ 69 w 82"/>
                <a:gd name="T5" fmla="*/ 39 h 107"/>
                <a:gd name="T6" fmla="*/ 68 w 82"/>
                <a:gd name="T7" fmla="*/ 30 h 107"/>
                <a:gd name="T8" fmla="*/ 75 w 82"/>
                <a:gd name="T9" fmla="*/ 28 h 107"/>
                <a:gd name="T10" fmla="*/ 82 w 82"/>
                <a:gd name="T11" fmla="*/ 31 h 107"/>
                <a:gd name="T12" fmla="*/ 76 w 82"/>
                <a:gd name="T13" fmla="*/ 39 h 107"/>
                <a:gd name="T14" fmla="*/ 75 w 82"/>
                <a:gd name="T15" fmla="*/ 66 h 107"/>
                <a:gd name="T16" fmla="*/ 80 w 82"/>
                <a:gd name="T17" fmla="*/ 95 h 107"/>
                <a:gd name="T18" fmla="*/ 67 w 82"/>
                <a:gd name="T19" fmla="*/ 100 h 107"/>
                <a:gd name="T20" fmla="*/ 56 w 82"/>
                <a:gd name="T21" fmla="*/ 106 h 107"/>
                <a:gd name="T22" fmla="*/ 51 w 82"/>
                <a:gd name="T23" fmla="*/ 98 h 107"/>
                <a:gd name="T24" fmla="*/ 42 w 82"/>
                <a:gd name="T25" fmla="*/ 90 h 107"/>
                <a:gd name="T26" fmla="*/ 34 w 82"/>
                <a:gd name="T27" fmla="*/ 82 h 107"/>
                <a:gd name="T28" fmla="*/ 14 w 82"/>
                <a:gd name="T29" fmla="*/ 65 h 107"/>
                <a:gd name="T30" fmla="*/ 1 w 82"/>
                <a:gd name="T31" fmla="*/ 60 h 107"/>
                <a:gd name="T32" fmla="*/ 0 w 82"/>
                <a:gd name="T33" fmla="*/ 58 h 107"/>
                <a:gd name="T34" fmla="*/ 12 w 82"/>
                <a:gd name="T35" fmla="*/ 58 h 107"/>
                <a:gd name="T36" fmla="*/ 18 w 82"/>
                <a:gd name="T37" fmla="*/ 56 h 107"/>
                <a:gd name="T38" fmla="*/ 16 w 82"/>
                <a:gd name="T39" fmla="*/ 51 h 107"/>
                <a:gd name="T40" fmla="*/ 33 w 82"/>
                <a:gd name="T41" fmla="*/ 44 h 107"/>
                <a:gd name="T42" fmla="*/ 33 w 82"/>
                <a:gd name="T43" fmla="*/ 55 h 107"/>
                <a:gd name="T44" fmla="*/ 29 w 82"/>
                <a:gd name="T45" fmla="*/ 58 h 107"/>
                <a:gd name="T46" fmla="*/ 43 w 82"/>
                <a:gd name="T47" fmla="*/ 53 h 107"/>
                <a:gd name="T48" fmla="*/ 44 w 82"/>
                <a:gd name="T49" fmla="*/ 47 h 107"/>
                <a:gd name="T50" fmla="*/ 43 w 82"/>
                <a:gd name="T51" fmla="*/ 27 h 107"/>
                <a:gd name="T52" fmla="*/ 52 w 82"/>
                <a:gd name="T53" fmla="*/ 44 h 107"/>
                <a:gd name="T54" fmla="*/ 68 w 82"/>
                <a:gd name="T55" fmla="*/ 22 h 107"/>
                <a:gd name="T56" fmla="*/ 79 w 82"/>
                <a:gd name="T57" fmla="*/ 6 h 107"/>
                <a:gd name="T58" fmla="*/ 80 w 82"/>
                <a:gd name="T59" fmla="*/ 10 h 107"/>
                <a:gd name="T60" fmla="*/ 72 w 82"/>
                <a:gd name="T61" fmla="*/ 20 h 107"/>
                <a:gd name="T62" fmla="*/ 61 w 82"/>
                <a:gd name="T63" fmla="*/ 14 h 107"/>
                <a:gd name="T64" fmla="*/ 60 w 82"/>
                <a:gd name="T65" fmla="*/ 37 h 107"/>
                <a:gd name="T66" fmla="*/ 54 w 82"/>
                <a:gd name="T67" fmla="*/ 28 h 107"/>
                <a:gd name="T68" fmla="*/ 42 w 82"/>
                <a:gd name="T69" fmla="*/ 22 h 107"/>
                <a:gd name="T70" fmla="*/ 42 w 82"/>
                <a:gd name="T71" fmla="*/ 20 h 107"/>
                <a:gd name="T72" fmla="*/ 43 w 82"/>
                <a:gd name="T73" fmla="*/ 18 h 107"/>
                <a:gd name="T74" fmla="*/ 51 w 82"/>
                <a:gd name="T75" fmla="*/ 9 h 107"/>
                <a:gd name="T76" fmla="*/ 65 w 82"/>
                <a:gd name="T77" fmla="*/ 0 h 1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
                <a:gd name="T118" fmla="*/ 0 h 107"/>
                <a:gd name="T119" fmla="*/ 82 w 82"/>
                <a:gd name="T120" fmla="*/ 107 h 1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 h="107">
                  <a:moveTo>
                    <a:pt x="52" y="44"/>
                  </a:moveTo>
                  <a:lnTo>
                    <a:pt x="56" y="51"/>
                  </a:lnTo>
                  <a:lnTo>
                    <a:pt x="58" y="49"/>
                  </a:lnTo>
                  <a:lnTo>
                    <a:pt x="64" y="48"/>
                  </a:lnTo>
                  <a:lnTo>
                    <a:pt x="69" y="39"/>
                  </a:lnTo>
                  <a:lnTo>
                    <a:pt x="69" y="37"/>
                  </a:lnTo>
                  <a:lnTo>
                    <a:pt x="68" y="30"/>
                  </a:lnTo>
                  <a:lnTo>
                    <a:pt x="69" y="30"/>
                  </a:lnTo>
                  <a:lnTo>
                    <a:pt x="75" y="28"/>
                  </a:lnTo>
                  <a:lnTo>
                    <a:pt x="81" y="28"/>
                  </a:lnTo>
                  <a:lnTo>
                    <a:pt x="82" y="31"/>
                  </a:lnTo>
                  <a:lnTo>
                    <a:pt x="79" y="35"/>
                  </a:lnTo>
                  <a:lnTo>
                    <a:pt x="76" y="39"/>
                  </a:lnTo>
                  <a:lnTo>
                    <a:pt x="72" y="55"/>
                  </a:lnTo>
                  <a:lnTo>
                    <a:pt x="75" y="66"/>
                  </a:lnTo>
                  <a:lnTo>
                    <a:pt x="73" y="89"/>
                  </a:lnTo>
                  <a:lnTo>
                    <a:pt x="80" y="95"/>
                  </a:lnTo>
                  <a:lnTo>
                    <a:pt x="76" y="100"/>
                  </a:lnTo>
                  <a:lnTo>
                    <a:pt x="67" y="100"/>
                  </a:lnTo>
                  <a:lnTo>
                    <a:pt x="61" y="107"/>
                  </a:lnTo>
                  <a:lnTo>
                    <a:pt x="56" y="106"/>
                  </a:lnTo>
                  <a:lnTo>
                    <a:pt x="56" y="102"/>
                  </a:lnTo>
                  <a:lnTo>
                    <a:pt x="51" y="98"/>
                  </a:lnTo>
                  <a:lnTo>
                    <a:pt x="52" y="90"/>
                  </a:lnTo>
                  <a:lnTo>
                    <a:pt x="42" y="90"/>
                  </a:lnTo>
                  <a:lnTo>
                    <a:pt x="42" y="86"/>
                  </a:lnTo>
                  <a:lnTo>
                    <a:pt x="34" y="82"/>
                  </a:lnTo>
                  <a:lnTo>
                    <a:pt x="31" y="65"/>
                  </a:lnTo>
                  <a:lnTo>
                    <a:pt x="14" y="65"/>
                  </a:lnTo>
                  <a:lnTo>
                    <a:pt x="9" y="65"/>
                  </a:lnTo>
                  <a:lnTo>
                    <a:pt x="1" y="60"/>
                  </a:lnTo>
                  <a:lnTo>
                    <a:pt x="0" y="60"/>
                  </a:lnTo>
                  <a:lnTo>
                    <a:pt x="0" y="58"/>
                  </a:lnTo>
                  <a:lnTo>
                    <a:pt x="3" y="58"/>
                  </a:lnTo>
                  <a:lnTo>
                    <a:pt x="12" y="58"/>
                  </a:lnTo>
                  <a:lnTo>
                    <a:pt x="16" y="58"/>
                  </a:lnTo>
                  <a:lnTo>
                    <a:pt x="18" y="56"/>
                  </a:lnTo>
                  <a:lnTo>
                    <a:pt x="13" y="51"/>
                  </a:lnTo>
                  <a:lnTo>
                    <a:pt x="16" y="51"/>
                  </a:lnTo>
                  <a:lnTo>
                    <a:pt x="24" y="49"/>
                  </a:lnTo>
                  <a:lnTo>
                    <a:pt x="33" y="44"/>
                  </a:lnTo>
                  <a:lnTo>
                    <a:pt x="38" y="45"/>
                  </a:lnTo>
                  <a:lnTo>
                    <a:pt x="33" y="55"/>
                  </a:lnTo>
                  <a:lnTo>
                    <a:pt x="30" y="57"/>
                  </a:lnTo>
                  <a:lnTo>
                    <a:pt x="29" y="58"/>
                  </a:lnTo>
                  <a:lnTo>
                    <a:pt x="35" y="57"/>
                  </a:lnTo>
                  <a:lnTo>
                    <a:pt x="43" y="53"/>
                  </a:lnTo>
                  <a:lnTo>
                    <a:pt x="43" y="52"/>
                  </a:lnTo>
                  <a:lnTo>
                    <a:pt x="44" y="47"/>
                  </a:lnTo>
                  <a:lnTo>
                    <a:pt x="42" y="35"/>
                  </a:lnTo>
                  <a:lnTo>
                    <a:pt x="43" y="27"/>
                  </a:lnTo>
                  <a:lnTo>
                    <a:pt x="50" y="41"/>
                  </a:lnTo>
                  <a:lnTo>
                    <a:pt x="52" y="44"/>
                  </a:lnTo>
                  <a:close/>
                  <a:moveTo>
                    <a:pt x="72" y="20"/>
                  </a:moveTo>
                  <a:lnTo>
                    <a:pt x="68" y="22"/>
                  </a:lnTo>
                  <a:lnTo>
                    <a:pt x="73" y="14"/>
                  </a:lnTo>
                  <a:lnTo>
                    <a:pt x="79" y="6"/>
                  </a:lnTo>
                  <a:lnTo>
                    <a:pt x="80" y="9"/>
                  </a:lnTo>
                  <a:lnTo>
                    <a:pt x="80" y="10"/>
                  </a:lnTo>
                  <a:lnTo>
                    <a:pt x="76" y="20"/>
                  </a:lnTo>
                  <a:lnTo>
                    <a:pt x="72" y="20"/>
                  </a:lnTo>
                  <a:close/>
                  <a:moveTo>
                    <a:pt x="65" y="6"/>
                  </a:moveTo>
                  <a:lnTo>
                    <a:pt x="61" y="14"/>
                  </a:lnTo>
                  <a:lnTo>
                    <a:pt x="61" y="20"/>
                  </a:lnTo>
                  <a:lnTo>
                    <a:pt x="60" y="37"/>
                  </a:lnTo>
                  <a:lnTo>
                    <a:pt x="56" y="41"/>
                  </a:lnTo>
                  <a:lnTo>
                    <a:pt x="54" y="28"/>
                  </a:lnTo>
                  <a:lnTo>
                    <a:pt x="50" y="27"/>
                  </a:lnTo>
                  <a:lnTo>
                    <a:pt x="42" y="22"/>
                  </a:lnTo>
                  <a:lnTo>
                    <a:pt x="41" y="22"/>
                  </a:lnTo>
                  <a:lnTo>
                    <a:pt x="42" y="20"/>
                  </a:lnTo>
                  <a:lnTo>
                    <a:pt x="42" y="19"/>
                  </a:lnTo>
                  <a:lnTo>
                    <a:pt x="43" y="18"/>
                  </a:lnTo>
                  <a:lnTo>
                    <a:pt x="48" y="7"/>
                  </a:lnTo>
                  <a:lnTo>
                    <a:pt x="51" y="9"/>
                  </a:lnTo>
                  <a:lnTo>
                    <a:pt x="56" y="10"/>
                  </a:lnTo>
                  <a:lnTo>
                    <a:pt x="65" y="0"/>
                  </a:lnTo>
                  <a:lnTo>
                    <a:pt x="65" y="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45" name="Freeform 259"/>
            <p:cNvSpPr>
              <a:spLocks noEditPoints="1"/>
            </p:cNvSpPr>
            <p:nvPr/>
          </p:nvSpPr>
          <p:spPr bwMode="auto">
            <a:xfrm>
              <a:off x="4462695" y="2069296"/>
              <a:ext cx="181496" cy="105818"/>
            </a:xfrm>
            <a:custGeom>
              <a:avLst/>
              <a:gdLst>
                <a:gd name="T0" fmla="*/ 14 w 114"/>
                <a:gd name="T1" fmla="*/ 20 h 67"/>
                <a:gd name="T2" fmla="*/ 22 w 114"/>
                <a:gd name="T3" fmla="*/ 26 h 67"/>
                <a:gd name="T4" fmla="*/ 19 w 114"/>
                <a:gd name="T5" fmla="*/ 35 h 67"/>
                <a:gd name="T6" fmla="*/ 11 w 114"/>
                <a:gd name="T7" fmla="*/ 35 h 67"/>
                <a:gd name="T8" fmla="*/ 8 w 114"/>
                <a:gd name="T9" fmla="*/ 30 h 67"/>
                <a:gd name="T10" fmla="*/ 2 w 114"/>
                <a:gd name="T11" fmla="*/ 26 h 67"/>
                <a:gd name="T12" fmla="*/ 5 w 114"/>
                <a:gd name="T13" fmla="*/ 21 h 67"/>
                <a:gd name="T14" fmla="*/ 10 w 114"/>
                <a:gd name="T15" fmla="*/ 14 h 67"/>
                <a:gd name="T16" fmla="*/ 114 w 114"/>
                <a:gd name="T17" fmla="*/ 13 h 67"/>
                <a:gd name="T18" fmla="*/ 106 w 114"/>
                <a:gd name="T19" fmla="*/ 22 h 67"/>
                <a:gd name="T20" fmla="*/ 95 w 114"/>
                <a:gd name="T21" fmla="*/ 18 h 67"/>
                <a:gd name="T22" fmla="*/ 107 w 114"/>
                <a:gd name="T23" fmla="*/ 13 h 67"/>
                <a:gd name="T24" fmla="*/ 43 w 114"/>
                <a:gd name="T25" fmla="*/ 0 h 67"/>
                <a:gd name="T26" fmla="*/ 48 w 114"/>
                <a:gd name="T27" fmla="*/ 6 h 67"/>
                <a:gd name="T28" fmla="*/ 51 w 114"/>
                <a:gd name="T29" fmla="*/ 4 h 67"/>
                <a:gd name="T30" fmla="*/ 56 w 114"/>
                <a:gd name="T31" fmla="*/ 9 h 67"/>
                <a:gd name="T32" fmla="*/ 66 w 114"/>
                <a:gd name="T33" fmla="*/ 8 h 67"/>
                <a:gd name="T34" fmla="*/ 70 w 114"/>
                <a:gd name="T35" fmla="*/ 9 h 67"/>
                <a:gd name="T36" fmla="*/ 77 w 114"/>
                <a:gd name="T37" fmla="*/ 18 h 67"/>
                <a:gd name="T38" fmla="*/ 66 w 114"/>
                <a:gd name="T39" fmla="*/ 30 h 67"/>
                <a:gd name="T40" fmla="*/ 64 w 114"/>
                <a:gd name="T41" fmla="*/ 20 h 67"/>
                <a:gd name="T42" fmla="*/ 57 w 114"/>
                <a:gd name="T43" fmla="*/ 35 h 67"/>
                <a:gd name="T44" fmla="*/ 56 w 114"/>
                <a:gd name="T45" fmla="*/ 46 h 67"/>
                <a:gd name="T46" fmla="*/ 49 w 114"/>
                <a:gd name="T47" fmla="*/ 42 h 67"/>
                <a:gd name="T48" fmla="*/ 47 w 114"/>
                <a:gd name="T49" fmla="*/ 40 h 67"/>
                <a:gd name="T50" fmla="*/ 42 w 114"/>
                <a:gd name="T51" fmla="*/ 52 h 67"/>
                <a:gd name="T52" fmla="*/ 13 w 114"/>
                <a:gd name="T53" fmla="*/ 60 h 67"/>
                <a:gd name="T54" fmla="*/ 14 w 114"/>
                <a:gd name="T55" fmla="*/ 40 h 67"/>
                <a:gd name="T56" fmla="*/ 14 w 114"/>
                <a:gd name="T57" fmla="*/ 40 h 67"/>
                <a:gd name="T58" fmla="*/ 23 w 114"/>
                <a:gd name="T59" fmla="*/ 39 h 67"/>
                <a:gd name="T60" fmla="*/ 25 w 114"/>
                <a:gd name="T61" fmla="*/ 34 h 67"/>
                <a:gd name="T62" fmla="*/ 31 w 114"/>
                <a:gd name="T63" fmla="*/ 14 h 67"/>
                <a:gd name="T64" fmla="*/ 40 w 114"/>
                <a:gd name="T65" fmla="*/ 14 h 67"/>
                <a:gd name="T66" fmla="*/ 40 w 114"/>
                <a:gd name="T67" fmla="*/ 14 h 67"/>
                <a:gd name="T68" fmla="*/ 43 w 114"/>
                <a:gd name="T69" fmla="*/ 0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
                <a:gd name="T106" fmla="*/ 0 h 67"/>
                <a:gd name="T107" fmla="*/ 114 w 114"/>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 h="67">
                  <a:moveTo>
                    <a:pt x="11" y="18"/>
                  </a:moveTo>
                  <a:lnTo>
                    <a:pt x="14" y="20"/>
                  </a:lnTo>
                  <a:lnTo>
                    <a:pt x="19" y="20"/>
                  </a:lnTo>
                  <a:lnTo>
                    <a:pt x="22" y="26"/>
                  </a:lnTo>
                  <a:lnTo>
                    <a:pt x="21" y="35"/>
                  </a:lnTo>
                  <a:lnTo>
                    <a:pt x="19" y="35"/>
                  </a:lnTo>
                  <a:lnTo>
                    <a:pt x="15" y="38"/>
                  </a:lnTo>
                  <a:lnTo>
                    <a:pt x="11" y="35"/>
                  </a:lnTo>
                  <a:lnTo>
                    <a:pt x="10" y="34"/>
                  </a:lnTo>
                  <a:lnTo>
                    <a:pt x="8" y="30"/>
                  </a:lnTo>
                  <a:lnTo>
                    <a:pt x="10" y="25"/>
                  </a:lnTo>
                  <a:lnTo>
                    <a:pt x="2" y="26"/>
                  </a:lnTo>
                  <a:lnTo>
                    <a:pt x="0" y="20"/>
                  </a:lnTo>
                  <a:lnTo>
                    <a:pt x="5" y="21"/>
                  </a:lnTo>
                  <a:lnTo>
                    <a:pt x="4" y="16"/>
                  </a:lnTo>
                  <a:lnTo>
                    <a:pt x="10" y="14"/>
                  </a:lnTo>
                  <a:lnTo>
                    <a:pt x="11" y="18"/>
                  </a:lnTo>
                  <a:close/>
                  <a:moveTo>
                    <a:pt x="114" y="13"/>
                  </a:moveTo>
                  <a:lnTo>
                    <a:pt x="107" y="22"/>
                  </a:lnTo>
                  <a:lnTo>
                    <a:pt x="106" y="22"/>
                  </a:lnTo>
                  <a:lnTo>
                    <a:pt x="93" y="23"/>
                  </a:lnTo>
                  <a:lnTo>
                    <a:pt x="95" y="18"/>
                  </a:lnTo>
                  <a:lnTo>
                    <a:pt x="99" y="18"/>
                  </a:lnTo>
                  <a:lnTo>
                    <a:pt x="107" y="13"/>
                  </a:lnTo>
                  <a:lnTo>
                    <a:pt x="114" y="13"/>
                  </a:lnTo>
                  <a:close/>
                  <a:moveTo>
                    <a:pt x="43" y="0"/>
                  </a:moveTo>
                  <a:lnTo>
                    <a:pt x="48" y="6"/>
                  </a:lnTo>
                  <a:lnTo>
                    <a:pt x="51" y="4"/>
                  </a:lnTo>
                  <a:lnTo>
                    <a:pt x="53" y="9"/>
                  </a:lnTo>
                  <a:lnTo>
                    <a:pt x="56" y="9"/>
                  </a:lnTo>
                  <a:lnTo>
                    <a:pt x="66" y="8"/>
                  </a:lnTo>
                  <a:lnTo>
                    <a:pt x="69" y="9"/>
                  </a:lnTo>
                  <a:lnTo>
                    <a:pt x="70" y="9"/>
                  </a:lnTo>
                  <a:lnTo>
                    <a:pt x="77" y="14"/>
                  </a:lnTo>
                  <a:lnTo>
                    <a:pt x="77" y="18"/>
                  </a:lnTo>
                  <a:lnTo>
                    <a:pt x="81" y="20"/>
                  </a:lnTo>
                  <a:lnTo>
                    <a:pt x="66" y="30"/>
                  </a:lnTo>
                  <a:lnTo>
                    <a:pt x="65" y="18"/>
                  </a:lnTo>
                  <a:lnTo>
                    <a:pt x="64" y="20"/>
                  </a:lnTo>
                  <a:lnTo>
                    <a:pt x="64" y="21"/>
                  </a:lnTo>
                  <a:lnTo>
                    <a:pt x="57" y="35"/>
                  </a:lnTo>
                  <a:lnTo>
                    <a:pt x="59" y="43"/>
                  </a:lnTo>
                  <a:lnTo>
                    <a:pt x="56" y="46"/>
                  </a:lnTo>
                  <a:lnTo>
                    <a:pt x="51" y="43"/>
                  </a:lnTo>
                  <a:lnTo>
                    <a:pt x="49" y="42"/>
                  </a:lnTo>
                  <a:lnTo>
                    <a:pt x="48" y="42"/>
                  </a:lnTo>
                  <a:lnTo>
                    <a:pt x="47" y="40"/>
                  </a:lnTo>
                  <a:lnTo>
                    <a:pt x="47" y="46"/>
                  </a:lnTo>
                  <a:lnTo>
                    <a:pt x="42" y="52"/>
                  </a:lnTo>
                  <a:lnTo>
                    <a:pt x="14" y="67"/>
                  </a:lnTo>
                  <a:lnTo>
                    <a:pt x="13" y="60"/>
                  </a:lnTo>
                  <a:lnTo>
                    <a:pt x="13" y="43"/>
                  </a:lnTo>
                  <a:lnTo>
                    <a:pt x="14" y="40"/>
                  </a:lnTo>
                  <a:lnTo>
                    <a:pt x="23" y="39"/>
                  </a:lnTo>
                  <a:lnTo>
                    <a:pt x="25" y="39"/>
                  </a:lnTo>
                  <a:lnTo>
                    <a:pt x="25" y="34"/>
                  </a:lnTo>
                  <a:lnTo>
                    <a:pt x="27" y="17"/>
                  </a:lnTo>
                  <a:lnTo>
                    <a:pt x="31" y="14"/>
                  </a:lnTo>
                  <a:lnTo>
                    <a:pt x="35" y="18"/>
                  </a:lnTo>
                  <a:lnTo>
                    <a:pt x="40" y="14"/>
                  </a:lnTo>
                  <a:lnTo>
                    <a:pt x="34" y="5"/>
                  </a:lnTo>
                  <a:lnTo>
                    <a:pt x="43"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46" name="Freeform 260"/>
            <p:cNvSpPr>
              <a:spLocks noEditPoints="1"/>
            </p:cNvSpPr>
            <p:nvPr/>
          </p:nvSpPr>
          <p:spPr bwMode="auto">
            <a:xfrm>
              <a:off x="4538977" y="1955337"/>
              <a:ext cx="136779" cy="146519"/>
            </a:xfrm>
            <a:custGeom>
              <a:avLst/>
              <a:gdLst>
                <a:gd name="T0" fmla="*/ 47 w 87"/>
                <a:gd name="T1" fmla="*/ 78 h 93"/>
                <a:gd name="T2" fmla="*/ 38 w 87"/>
                <a:gd name="T3" fmla="*/ 87 h 93"/>
                <a:gd name="T4" fmla="*/ 29 w 87"/>
                <a:gd name="T5" fmla="*/ 91 h 93"/>
                <a:gd name="T6" fmla="*/ 22 w 87"/>
                <a:gd name="T7" fmla="*/ 82 h 93"/>
                <a:gd name="T8" fmla="*/ 18 w 87"/>
                <a:gd name="T9" fmla="*/ 81 h 93"/>
                <a:gd name="T10" fmla="*/ 8 w 87"/>
                <a:gd name="T11" fmla="*/ 82 h 93"/>
                <a:gd name="T12" fmla="*/ 3 w 87"/>
                <a:gd name="T13" fmla="*/ 77 h 93"/>
                <a:gd name="T14" fmla="*/ 0 w 87"/>
                <a:gd name="T15" fmla="*/ 69 h 93"/>
                <a:gd name="T16" fmla="*/ 7 w 87"/>
                <a:gd name="T17" fmla="*/ 66 h 93"/>
                <a:gd name="T18" fmla="*/ 9 w 87"/>
                <a:gd name="T19" fmla="*/ 66 h 93"/>
                <a:gd name="T20" fmla="*/ 16 w 87"/>
                <a:gd name="T21" fmla="*/ 65 h 93"/>
                <a:gd name="T22" fmla="*/ 24 w 87"/>
                <a:gd name="T23" fmla="*/ 62 h 93"/>
                <a:gd name="T24" fmla="*/ 30 w 87"/>
                <a:gd name="T25" fmla="*/ 69 h 93"/>
                <a:gd name="T26" fmla="*/ 34 w 87"/>
                <a:gd name="T27" fmla="*/ 75 h 93"/>
                <a:gd name="T28" fmla="*/ 37 w 87"/>
                <a:gd name="T29" fmla="*/ 64 h 93"/>
                <a:gd name="T30" fmla="*/ 53 w 87"/>
                <a:gd name="T31" fmla="*/ 56 h 93"/>
                <a:gd name="T32" fmla="*/ 58 w 87"/>
                <a:gd name="T33" fmla="*/ 57 h 93"/>
                <a:gd name="T34" fmla="*/ 25 w 87"/>
                <a:gd name="T35" fmla="*/ 32 h 93"/>
                <a:gd name="T36" fmla="*/ 35 w 87"/>
                <a:gd name="T37" fmla="*/ 32 h 93"/>
                <a:gd name="T38" fmla="*/ 38 w 87"/>
                <a:gd name="T39" fmla="*/ 32 h 93"/>
                <a:gd name="T40" fmla="*/ 45 w 87"/>
                <a:gd name="T41" fmla="*/ 38 h 93"/>
                <a:gd name="T42" fmla="*/ 33 w 87"/>
                <a:gd name="T43" fmla="*/ 48 h 93"/>
                <a:gd name="T44" fmla="*/ 21 w 87"/>
                <a:gd name="T45" fmla="*/ 51 h 93"/>
                <a:gd name="T46" fmla="*/ 12 w 87"/>
                <a:gd name="T47" fmla="*/ 43 h 93"/>
                <a:gd name="T48" fmla="*/ 15 w 87"/>
                <a:gd name="T49" fmla="*/ 24 h 93"/>
                <a:gd name="T50" fmla="*/ 87 w 87"/>
                <a:gd name="T51" fmla="*/ 52 h 93"/>
                <a:gd name="T52" fmla="*/ 87 w 87"/>
                <a:gd name="T53" fmla="*/ 58 h 93"/>
                <a:gd name="T54" fmla="*/ 76 w 87"/>
                <a:gd name="T55" fmla="*/ 61 h 93"/>
                <a:gd name="T56" fmla="*/ 71 w 87"/>
                <a:gd name="T57" fmla="*/ 72 h 93"/>
                <a:gd name="T58" fmla="*/ 59 w 87"/>
                <a:gd name="T59" fmla="*/ 86 h 93"/>
                <a:gd name="T60" fmla="*/ 47 w 87"/>
                <a:gd name="T61" fmla="*/ 91 h 93"/>
                <a:gd name="T62" fmla="*/ 70 w 87"/>
                <a:gd name="T63" fmla="*/ 58 h 93"/>
                <a:gd name="T64" fmla="*/ 71 w 87"/>
                <a:gd name="T65" fmla="*/ 55 h 93"/>
                <a:gd name="T66" fmla="*/ 67 w 87"/>
                <a:gd name="T67" fmla="*/ 44 h 93"/>
                <a:gd name="T68" fmla="*/ 79 w 87"/>
                <a:gd name="T69" fmla="*/ 45 h 93"/>
                <a:gd name="T70" fmla="*/ 76 w 87"/>
                <a:gd name="T71" fmla="*/ 43 h 93"/>
                <a:gd name="T72" fmla="*/ 67 w 87"/>
                <a:gd name="T73" fmla="*/ 30 h 93"/>
                <a:gd name="T74" fmla="*/ 80 w 87"/>
                <a:gd name="T75" fmla="*/ 30 h 93"/>
                <a:gd name="T76" fmla="*/ 87 w 87"/>
                <a:gd name="T77" fmla="*/ 38 h 93"/>
                <a:gd name="T78" fmla="*/ 87 w 87"/>
                <a:gd name="T79" fmla="*/ 43 h 93"/>
                <a:gd name="T80" fmla="*/ 49 w 87"/>
                <a:gd name="T81" fmla="*/ 13 h 93"/>
                <a:gd name="T82" fmla="*/ 63 w 87"/>
                <a:gd name="T83" fmla="*/ 11 h 93"/>
                <a:gd name="T84" fmla="*/ 64 w 87"/>
                <a:gd name="T85" fmla="*/ 13 h 93"/>
                <a:gd name="T86" fmla="*/ 46 w 87"/>
                <a:gd name="T87" fmla="*/ 26 h 93"/>
                <a:gd name="T88" fmla="*/ 32 w 87"/>
                <a:gd name="T89" fmla="*/ 24 h 93"/>
                <a:gd name="T90" fmla="*/ 32 w 87"/>
                <a:gd name="T91" fmla="*/ 7 h 93"/>
                <a:gd name="T92" fmla="*/ 50 w 87"/>
                <a:gd name="T93" fmla="*/ 1 h 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
                <a:gd name="T142" fmla="*/ 0 h 93"/>
                <a:gd name="T143" fmla="*/ 87 w 87"/>
                <a:gd name="T144" fmla="*/ 93 h 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 h="93">
                  <a:moveTo>
                    <a:pt x="58" y="57"/>
                  </a:moveTo>
                  <a:lnTo>
                    <a:pt x="47" y="78"/>
                  </a:lnTo>
                  <a:lnTo>
                    <a:pt x="39" y="81"/>
                  </a:lnTo>
                  <a:lnTo>
                    <a:pt x="38" y="87"/>
                  </a:lnTo>
                  <a:lnTo>
                    <a:pt x="33" y="93"/>
                  </a:lnTo>
                  <a:lnTo>
                    <a:pt x="29" y="91"/>
                  </a:lnTo>
                  <a:lnTo>
                    <a:pt x="29" y="87"/>
                  </a:lnTo>
                  <a:lnTo>
                    <a:pt x="22" y="82"/>
                  </a:lnTo>
                  <a:lnTo>
                    <a:pt x="21" y="82"/>
                  </a:lnTo>
                  <a:lnTo>
                    <a:pt x="18" y="81"/>
                  </a:lnTo>
                  <a:lnTo>
                    <a:pt x="8" y="82"/>
                  </a:lnTo>
                  <a:lnTo>
                    <a:pt x="5" y="82"/>
                  </a:lnTo>
                  <a:lnTo>
                    <a:pt x="3" y="77"/>
                  </a:lnTo>
                  <a:lnTo>
                    <a:pt x="1" y="72"/>
                  </a:lnTo>
                  <a:lnTo>
                    <a:pt x="0" y="69"/>
                  </a:lnTo>
                  <a:lnTo>
                    <a:pt x="5" y="66"/>
                  </a:lnTo>
                  <a:lnTo>
                    <a:pt x="7" y="66"/>
                  </a:lnTo>
                  <a:lnTo>
                    <a:pt x="8" y="65"/>
                  </a:lnTo>
                  <a:lnTo>
                    <a:pt x="9" y="66"/>
                  </a:lnTo>
                  <a:lnTo>
                    <a:pt x="15" y="72"/>
                  </a:lnTo>
                  <a:lnTo>
                    <a:pt x="16" y="65"/>
                  </a:lnTo>
                  <a:lnTo>
                    <a:pt x="16" y="64"/>
                  </a:lnTo>
                  <a:lnTo>
                    <a:pt x="24" y="62"/>
                  </a:lnTo>
                  <a:lnTo>
                    <a:pt x="29" y="68"/>
                  </a:lnTo>
                  <a:lnTo>
                    <a:pt x="30" y="69"/>
                  </a:lnTo>
                  <a:lnTo>
                    <a:pt x="29" y="74"/>
                  </a:lnTo>
                  <a:lnTo>
                    <a:pt x="34" y="75"/>
                  </a:lnTo>
                  <a:lnTo>
                    <a:pt x="37" y="65"/>
                  </a:lnTo>
                  <a:lnTo>
                    <a:pt x="37" y="64"/>
                  </a:lnTo>
                  <a:lnTo>
                    <a:pt x="43" y="61"/>
                  </a:lnTo>
                  <a:lnTo>
                    <a:pt x="53" y="56"/>
                  </a:lnTo>
                  <a:lnTo>
                    <a:pt x="59" y="56"/>
                  </a:lnTo>
                  <a:lnTo>
                    <a:pt x="58" y="57"/>
                  </a:lnTo>
                  <a:close/>
                  <a:moveTo>
                    <a:pt x="15" y="24"/>
                  </a:moveTo>
                  <a:lnTo>
                    <a:pt x="25" y="32"/>
                  </a:lnTo>
                  <a:lnTo>
                    <a:pt x="32" y="30"/>
                  </a:lnTo>
                  <a:lnTo>
                    <a:pt x="35" y="32"/>
                  </a:lnTo>
                  <a:lnTo>
                    <a:pt x="38" y="32"/>
                  </a:lnTo>
                  <a:lnTo>
                    <a:pt x="41" y="35"/>
                  </a:lnTo>
                  <a:lnTo>
                    <a:pt x="45" y="38"/>
                  </a:lnTo>
                  <a:lnTo>
                    <a:pt x="38" y="43"/>
                  </a:lnTo>
                  <a:lnTo>
                    <a:pt x="33" y="48"/>
                  </a:lnTo>
                  <a:lnTo>
                    <a:pt x="26" y="49"/>
                  </a:lnTo>
                  <a:lnTo>
                    <a:pt x="21" y="51"/>
                  </a:lnTo>
                  <a:lnTo>
                    <a:pt x="16" y="49"/>
                  </a:lnTo>
                  <a:lnTo>
                    <a:pt x="12" y="43"/>
                  </a:lnTo>
                  <a:lnTo>
                    <a:pt x="5" y="34"/>
                  </a:lnTo>
                  <a:lnTo>
                    <a:pt x="15" y="24"/>
                  </a:lnTo>
                  <a:close/>
                  <a:moveTo>
                    <a:pt x="87" y="43"/>
                  </a:moveTo>
                  <a:lnTo>
                    <a:pt x="87" y="52"/>
                  </a:lnTo>
                  <a:lnTo>
                    <a:pt x="87" y="56"/>
                  </a:lnTo>
                  <a:lnTo>
                    <a:pt x="87" y="58"/>
                  </a:lnTo>
                  <a:lnTo>
                    <a:pt x="87" y="60"/>
                  </a:lnTo>
                  <a:lnTo>
                    <a:pt x="76" y="61"/>
                  </a:lnTo>
                  <a:lnTo>
                    <a:pt x="72" y="70"/>
                  </a:lnTo>
                  <a:lnTo>
                    <a:pt x="71" y="72"/>
                  </a:lnTo>
                  <a:lnTo>
                    <a:pt x="62" y="78"/>
                  </a:lnTo>
                  <a:lnTo>
                    <a:pt x="59" y="86"/>
                  </a:lnTo>
                  <a:lnTo>
                    <a:pt x="51" y="91"/>
                  </a:lnTo>
                  <a:lnTo>
                    <a:pt x="47" y="91"/>
                  </a:lnTo>
                  <a:lnTo>
                    <a:pt x="49" y="89"/>
                  </a:lnTo>
                  <a:lnTo>
                    <a:pt x="70" y="58"/>
                  </a:lnTo>
                  <a:lnTo>
                    <a:pt x="71" y="55"/>
                  </a:lnTo>
                  <a:lnTo>
                    <a:pt x="64" y="45"/>
                  </a:lnTo>
                  <a:lnTo>
                    <a:pt x="67" y="44"/>
                  </a:lnTo>
                  <a:lnTo>
                    <a:pt x="77" y="48"/>
                  </a:lnTo>
                  <a:lnTo>
                    <a:pt x="79" y="45"/>
                  </a:lnTo>
                  <a:lnTo>
                    <a:pt x="77" y="44"/>
                  </a:lnTo>
                  <a:lnTo>
                    <a:pt x="76" y="43"/>
                  </a:lnTo>
                  <a:lnTo>
                    <a:pt x="66" y="36"/>
                  </a:lnTo>
                  <a:lnTo>
                    <a:pt x="67" y="30"/>
                  </a:lnTo>
                  <a:lnTo>
                    <a:pt x="75" y="24"/>
                  </a:lnTo>
                  <a:lnTo>
                    <a:pt x="80" y="30"/>
                  </a:lnTo>
                  <a:lnTo>
                    <a:pt x="81" y="31"/>
                  </a:lnTo>
                  <a:lnTo>
                    <a:pt x="87" y="38"/>
                  </a:lnTo>
                  <a:lnTo>
                    <a:pt x="87" y="43"/>
                  </a:lnTo>
                  <a:close/>
                  <a:moveTo>
                    <a:pt x="50" y="3"/>
                  </a:moveTo>
                  <a:lnTo>
                    <a:pt x="49" y="13"/>
                  </a:lnTo>
                  <a:lnTo>
                    <a:pt x="59" y="6"/>
                  </a:lnTo>
                  <a:lnTo>
                    <a:pt x="63" y="11"/>
                  </a:lnTo>
                  <a:lnTo>
                    <a:pt x="64" y="11"/>
                  </a:lnTo>
                  <a:lnTo>
                    <a:pt x="64" y="13"/>
                  </a:lnTo>
                  <a:lnTo>
                    <a:pt x="53" y="21"/>
                  </a:lnTo>
                  <a:lnTo>
                    <a:pt x="46" y="26"/>
                  </a:lnTo>
                  <a:lnTo>
                    <a:pt x="41" y="26"/>
                  </a:lnTo>
                  <a:lnTo>
                    <a:pt x="32" y="24"/>
                  </a:lnTo>
                  <a:lnTo>
                    <a:pt x="22" y="11"/>
                  </a:lnTo>
                  <a:lnTo>
                    <a:pt x="32" y="7"/>
                  </a:lnTo>
                  <a:lnTo>
                    <a:pt x="49" y="0"/>
                  </a:lnTo>
                  <a:lnTo>
                    <a:pt x="50" y="1"/>
                  </a:lnTo>
                  <a:lnTo>
                    <a:pt x="50" y="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47" name="Freeform 261"/>
            <p:cNvSpPr>
              <a:spLocks noEditPoints="1"/>
            </p:cNvSpPr>
            <p:nvPr/>
          </p:nvSpPr>
          <p:spPr bwMode="auto">
            <a:xfrm>
              <a:off x="4799383" y="1816957"/>
              <a:ext cx="60499" cy="184505"/>
            </a:xfrm>
            <a:custGeom>
              <a:avLst/>
              <a:gdLst>
                <a:gd name="T0" fmla="*/ 18 w 38"/>
                <a:gd name="T1" fmla="*/ 37 h 116"/>
                <a:gd name="T2" fmla="*/ 25 w 38"/>
                <a:gd name="T3" fmla="*/ 37 h 116"/>
                <a:gd name="T4" fmla="*/ 25 w 38"/>
                <a:gd name="T5" fmla="*/ 45 h 116"/>
                <a:gd name="T6" fmla="*/ 29 w 38"/>
                <a:gd name="T7" fmla="*/ 44 h 116"/>
                <a:gd name="T8" fmla="*/ 34 w 38"/>
                <a:gd name="T9" fmla="*/ 44 h 116"/>
                <a:gd name="T10" fmla="*/ 31 w 38"/>
                <a:gd name="T11" fmla="*/ 53 h 116"/>
                <a:gd name="T12" fmla="*/ 35 w 38"/>
                <a:gd name="T13" fmla="*/ 70 h 116"/>
                <a:gd name="T14" fmla="*/ 35 w 38"/>
                <a:gd name="T15" fmla="*/ 89 h 116"/>
                <a:gd name="T16" fmla="*/ 30 w 38"/>
                <a:gd name="T17" fmla="*/ 101 h 116"/>
                <a:gd name="T18" fmla="*/ 29 w 38"/>
                <a:gd name="T19" fmla="*/ 113 h 116"/>
                <a:gd name="T20" fmla="*/ 22 w 38"/>
                <a:gd name="T21" fmla="*/ 114 h 116"/>
                <a:gd name="T22" fmla="*/ 19 w 38"/>
                <a:gd name="T23" fmla="*/ 109 h 116"/>
                <a:gd name="T24" fmla="*/ 8 w 38"/>
                <a:gd name="T25" fmla="*/ 103 h 116"/>
                <a:gd name="T26" fmla="*/ 17 w 38"/>
                <a:gd name="T27" fmla="*/ 87 h 116"/>
                <a:gd name="T28" fmla="*/ 15 w 38"/>
                <a:gd name="T29" fmla="*/ 80 h 116"/>
                <a:gd name="T30" fmla="*/ 17 w 38"/>
                <a:gd name="T31" fmla="*/ 78 h 116"/>
                <a:gd name="T32" fmla="*/ 13 w 38"/>
                <a:gd name="T33" fmla="*/ 63 h 116"/>
                <a:gd name="T34" fmla="*/ 13 w 38"/>
                <a:gd name="T35" fmla="*/ 58 h 116"/>
                <a:gd name="T36" fmla="*/ 10 w 38"/>
                <a:gd name="T37" fmla="*/ 54 h 116"/>
                <a:gd name="T38" fmla="*/ 1 w 38"/>
                <a:gd name="T39" fmla="*/ 48 h 116"/>
                <a:gd name="T40" fmla="*/ 0 w 38"/>
                <a:gd name="T41" fmla="*/ 36 h 116"/>
                <a:gd name="T42" fmla="*/ 8 w 38"/>
                <a:gd name="T43" fmla="*/ 45 h 116"/>
                <a:gd name="T44" fmla="*/ 6 w 38"/>
                <a:gd name="T45" fmla="*/ 32 h 116"/>
                <a:gd name="T46" fmla="*/ 0 w 38"/>
                <a:gd name="T47" fmla="*/ 21 h 116"/>
                <a:gd name="T48" fmla="*/ 2 w 38"/>
                <a:gd name="T49" fmla="*/ 20 h 116"/>
                <a:gd name="T50" fmla="*/ 12 w 38"/>
                <a:gd name="T51" fmla="*/ 32 h 116"/>
                <a:gd name="T52" fmla="*/ 27 w 38"/>
                <a:gd name="T53" fmla="*/ 21 h 116"/>
                <a:gd name="T54" fmla="*/ 38 w 38"/>
                <a:gd name="T55" fmla="*/ 21 h 116"/>
                <a:gd name="T56" fmla="*/ 31 w 38"/>
                <a:gd name="T57" fmla="*/ 31 h 116"/>
                <a:gd name="T58" fmla="*/ 21 w 38"/>
                <a:gd name="T59" fmla="*/ 29 h 116"/>
                <a:gd name="T60" fmla="*/ 15 w 38"/>
                <a:gd name="T61" fmla="*/ 24 h 116"/>
                <a:gd name="T62" fmla="*/ 12 w 38"/>
                <a:gd name="T63" fmla="*/ 19 h 116"/>
                <a:gd name="T64" fmla="*/ 9 w 38"/>
                <a:gd name="T65" fmla="*/ 16 h 116"/>
                <a:gd name="T66" fmla="*/ 1 w 38"/>
                <a:gd name="T67" fmla="*/ 10 h 116"/>
                <a:gd name="T68" fmla="*/ 8 w 38"/>
                <a:gd name="T69" fmla="*/ 2 h 116"/>
                <a:gd name="T70" fmla="*/ 26 w 38"/>
                <a:gd name="T71" fmla="*/ 15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116"/>
                <a:gd name="T110" fmla="*/ 38 w 38"/>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116">
                  <a:moveTo>
                    <a:pt x="15" y="35"/>
                  </a:moveTo>
                  <a:lnTo>
                    <a:pt x="18" y="37"/>
                  </a:lnTo>
                  <a:lnTo>
                    <a:pt x="21" y="36"/>
                  </a:lnTo>
                  <a:lnTo>
                    <a:pt x="25" y="37"/>
                  </a:lnTo>
                  <a:lnTo>
                    <a:pt x="25" y="42"/>
                  </a:lnTo>
                  <a:lnTo>
                    <a:pt x="25" y="45"/>
                  </a:lnTo>
                  <a:lnTo>
                    <a:pt x="27" y="45"/>
                  </a:lnTo>
                  <a:lnTo>
                    <a:pt x="29" y="44"/>
                  </a:lnTo>
                  <a:lnTo>
                    <a:pt x="31" y="41"/>
                  </a:lnTo>
                  <a:lnTo>
                    <a:pt x="34" y="44"/>
                  </a:lnTo>
                  <a:lnTo>
                    <a:pt x="30" y="50"/>
                  </a:lnTo>
                  <a:lnTo>
                    <a:pt x="31" y="53"/>
                  </a:lnTo>
                  <a:lnTo>
                    <a:pt x="34" y="66"/>
                  </a:lnTo>
                  <a:lnTo>
                    <a:pt x="35" y="70"/>
                  </a:lnTo>
                  <a:lnTo>
                    <a:pt x="35" y="86"/>
                  </a:lnTo>
                  <a:lnTo>
                    <a:pt x="35" y="89"/>
                  </a:lnTo>
                  <a:lnTo>
                    <a:pt x="33" y="95"/>
                  </a:lnTo>
                  <a:lnTo>
                    <a:pt x="30" y="101"/>
                  </a:lnTo>
                  <a:lnTo>
                    <a:pt x="26" y="101"/>
                  </a:lnTo>
                  <a:lnTo>
                    <a:pt x="29" y="113"/>
                  </a:lnTo>
                  <a:lnTo>
                    <a:pt x="23" y="116"/>
                  </a:lnTo>
                  <a:lnTo>
                    <a:pt x="22" y="114"/>
                  </a:lnTo>
                  <a:lnTo>
                    <a:pt x="21" y="113"/>
                  </a:lnTo>
                  <a:lnTo>
                    <a:pt x="19" y="109"/>
                  </a:lnTo>
                  <a:lnTo>
                    <a:pt x="8" y="104"/>
                  </a:lnTo>
                  <a:lnTo>
                    <a:pt x="8" y="103"/>
                  </a:lnTo>
                  <a:lnTo>
                    <a:pt x="4" y="96"/>
                  </a:lnTo>
                  <a:lnTo>
                    <a:pt x="17" y="87"/>
                  </a:lnTo>
                  <a:lnTo>
                    <a:pt x="18" y="86"/>
                  </a:lnTo>
                  <a:lnTo>
                    <a:pt x="15" y="80"/>
                  </a:lnTo>
                  <a:lnTo>
                    <a:pt x="17" y="78"/>
                  </a:lnTo>
                  <a:lnTo>
                    <a:pt x="13" y="75"/>
                  </a:lnTo>
                  <a:lnTo>
                    <a:pt x="13" y="63"/>
                  </a:lnTo>
                  <a:lnTo>
                    <a:pt x="9" y="62"/>
                  </a:lnTo>
                  <a:lnTo>
                    <a:pt x="13" y="58"/>
                  </a:lnTo>
                  <a:lnTo>
                    <a:pt x="12" y="57"/>
                  </a:lnTo>
                  <a:lnTo>
                    <a:pt x="10" y="54"/>
                  </a:lnTo>
                  <a:lnTo>
                    <a:pt x="1" y="48"/>
                  </a:lnTo>
                  <a:lnTo>
                    <a:pt x="0" y="44"/>
                  </a:lnTo>
                  <a:lnTo>
                    <a:pt x="0" y="36"/>
                  </a:lnTo>
                  <a:lnTo>
                    <a:pt x="1" y="36"/>
                  </a:lnTo>
                  <a:lnTo>
                    <a:pt x="8" y="45"/>
                  </a:lnTo>
                  <a:lnTo>
                    <a:pt x="10" y="42"/>
                  </a:lnTo>
                  <a:lnTo>
                    <a:pt x="6" y="32"/>
                  </a:lnTo>
                  <a:lnTo>
                    <a:pt x="1" y="28"/>
                  </a:lnTo>
                  <a:lnTo>
                    <a:pt x="0" y="21"/>
                  </a:lnTo>
                  <a:lnTo>
                    <a:pt x="0" y="20"/>
                  </a:lnTo>
                  <a:lnTo>
                    <a:pt x="2" y="20"/>
                  </a:lnTo>
                  <a:lnTo>
                    <a:pt x="6" y="28"/>
                  </a:lnTo>
                  <a:lnTo>
                    <a:pt x="12" y="32"/>
                  </a:lnTo>
                  <a:lnTo>
                    <a:pt x="15" y="35"/>
                  </a:lnTo>
                  <a:close/>
                  <a:moveTo>
                    <a:pt x="27" y="21"/>
                  </a:moveTo>
                  <a:lnTo>
                    <a:pt x="27" y="24"/>
                  </a:lnTo>
                  <a:lnTo>
                    <a:pt x="38" y="21"/>
                  </a:lnTo>
                  <a:lnTo>
                    <a:pt x="38" y="25"/>
                  </a:lnTo>
                  <a:lnTo>
                    <a:pt x="31" y="31"/>
                  </a:lnTo>
                  <a:lnTo>
                    <a:pt x="22" y="29"/>
                  </a:lnTo>
                  <a:lnTo>
                    <a:pt x="21" y="29"/>
                  </a:lnTo>
                  <a:lnTo>
                    <a:pt x="21" y="28"/>
                  </a:lnTo>
                  <a:lnTo>
                    <a:pt x="15" y="24"/>
                  </a:lnTo>
                  <a:lnTo>
                    <a:pt x="14" y="20"/>
                  </a:lnTo>
                  <a:lnTo>
                    <a:pt x="12" y="19"/>
                  </a:lnTo>
                  <a:lnTo>
                    <a:pt x="12" y="17"/>
                  </a:lnTo>
                  <a:lnTo>
                    <a:pt x="9" y="16"/>
                  </a:lnTo>
                  <a:lnTo>
                    <a:pt x="8" y="15"/>
                  </a:lnTo>
                  <a:lnTo>
                    <a:pt x="1" y="10"/>
                  </a:lnTo>
                  <a:lnTo>
                    <a:pt x="4" y="0"/>
                  </a:lnTo>
                  <a:lnTo>
                    <a:pt x="8" y="2"/>
                  </a:lnTo>
                  <a:lnTo>
                    <a:pt x="9" y="7"/>
                  </a:lnTo>
                  <a:lnTo>
                    <a:pt x="26" y="15"/>
                  </a:lnTo>
                  <a:lnTo>
                    <a:pt x="27" y="2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48" name="Freeform 262"/>
            <p:cNvSpPr>
              <a:spLocks/>
            </p:cNvSpPr>
            <p:nvPr/>
          </p:nvSpPr>
          <p:spPr bwMode="auto">
            <a:xfrm>
              <a:off x="4980879" y="1876650"/>
              <a:ext cx="94693" cy="100393"/>
            </a:xfrm>
            <a:custGeom>
              <a:avLst/>
              <a:gdLst>
                <a:gd name="T0" fmla="*/ 56 w 60"/>
                <a:gd name="T1" fmla="*/ 24 h 62"/>
                <a:gd name="T2" fmla="*/ 55 w 60"/>
                <a:gd name="T3" fmla="*/ 28 h 62"/>
                <a:gd name="T4" fmla="*/ 58 w 60"/>
                <a:gd name="T5" fmla="*/ 32 h 62"/>
                <a:gd name="T6" fmla="*/ 60 w 60"/>
                <a:gd name="T7" fmla="*/ 34 h 62"/>
                <a:gd name="T8" fmla="*/ 60 w 60"/>
                <a:gd name="T9" fmla="*/ 37 h 62"/>
                <a:gd name="T10" fmla="*/ 60 w 60"/>
                <a:gd name="T11" fmla="*/ 42 h 62"/>
                <a:gd name="T12" fmla="*/ 60 w 60"/>
                <a:gd name="T13" fmla="*/ 46 h 62"/>
                <a:gd name="T14" fmla="*/ 56 w 60"/>
                <a:gd name="T15" fmla="*/ 48 h 62"/>
                <a:gd name="T16" fmla="*/ 59 w 60"/>
                <a:gd name="T17" fmla="*/ 58 h 62"/>
                <a:gd name="T18" fmla="*/ 38 w 60"/>
                <a:gd name="T19" fmla="*/ 62 h 62"/>
                <a:gd name="T20" fmla="*/ 39 w 60"/>
                <a:gd name="T21" fmla="*/ 46 h 62"/>
                <a:gd name="T22" fmla="*/ 39 w 60"/>
                <a:gd name="T23" fmla="*/ 45 h 62"/>
                <a:gd name="T24" fmla="*/ 41 w 60"/>
                <a:gd name="T25" fmla="*/ 41 h 62"/>
                <a:gd name="T26" fmla="*/ 41 w 60"/>
                <a:gd name="T27" fmla="*/ 37 h 62"/>
                <a:gd name="T28" fmla="*/ 33 w 60"/>
                <a:gd name="T29" fmla="*/ 36 h 62"/>
                <a:gd name="T30" fmla="*/ 27 w 60"/>
                <a:gd name="T31" fmla="*/ 34 h 62"/>
                <a:gd name="T32" fmla="*/ 27 w 60"/>
                <a:gd name="T33" fmla="*/ 34 h 62"/>
                <a:gd name="T34" fmla="*/ 17 w 60"/>
                <a:gd name="T35" fmla="*/ 33 h 62"/>
                <a:gd name="T36" fmla="*/ 17 w 60"/>
                <a:gd name="T37" fmla="*/ 25 h 62"/>
                <a:gd name="T38" fmla="*/ 17 w 60"/>
                <a:gd name="T39" fmla="*/ 21 h 62"/>
                <a:gd name="T40" fmla="*/ 13 w 60"/>
                <a:gd name="T41" fmla="*/ 20 h 62"/>
                <a:gd name="T42" fmla="*/ 4 w 60"/>
                <a:gd name="T43" fmla="*/ 15 h 62"/>
                <a:gd name="T44" fmla="*/ 0 w 60"/>
                <a:gd name="T45" fmla="*/ 12 h 62"/>
                <a:gd name="T46" fmla="*/ 0 w 60"/>
                <a:gd name="T47" fmla="*/ 11 h 62"/>
                <a:gd name="T48" fmla="*/ 1 w 60"/>
                <a:gd name="T49" fmla="*/ 7 h 62"/>
                <a:gd name="T50" fmla="*/ 4 w 60"/>
                <a:gd name="T51" fmla="*/ 10 h 62"/>
                <a:gd name="T52" fmla="*/ 8 w 60"/>
                <a:gd name="T53" fmla="*/ 11 h 62"/>
                <a:gd name="T54" fmla="*/ 20 w 60"/>
                <a:gd name="T55" fmla="*/ 16 h 62"/>
                <a:gd name="T56" fmla="*/ 26 w 60"/>
                <a:gd name="T57" fmla="*/ 19 h 62"/>
                <a:gd name="T58" fmla="*/ 34 w 60"/>
                <a:gd name="T59" fmla="*/ 21 h 62"/>
                <a:gd name="T60" fmla="*/ 35 w 60"/>
                <a:gd name="T61" fmla="*/ 17 h 62"/>
                <a:gd name="T62" fmla="*/ 34 w 60"/>
                <a:gd name="T63" fmla="*/ 14 h 62"/>
                <a:gd name="T64" fmla="*/ 27 w 60"/>
                <a:gd name="T65" fmla="*/ 10 h 62"/>
                <a:gd name="T66" fmla="*/ 21 w 60"/>
                <a:gd name="T67" fmla="*/ 8 h 62"/>
                <a:gd name="T68" fmla="*/ 18 w 60"/>
                <a:gd name="T69" fmla="*/ 8 h 62"/>
                <a:gd name="T70" fmla="*/ 17 w 60"/>
                <a:gd name="T71" fmla="*/ 7 h 62"/>
                <a:gd name="T72" fmla="*/ 18 w 60"/>
                <a:gd name="T73" fmla="*/ 3 h 62"/>
                <a:gd name="T74" fmla="*/ 30 w 60"/>
                <a:gd name="T75" fmla="*/ 0 h 62"/>
                <a:gd name="T76" fmla="*/ 34 w 60"/>
                <a:gd name="T77" fmla="*/ 4 h 62"/>
                <a:gd name="T78" fmla="*/ 35 w 60"/>
                <a:gd name="T79" fmla="*/ 2 h 62"/>
                <a:gd name="T80" fmla="*/ 35 w 60"/>
                <a:gd name="T81" fmla="*/ 0 h 62"/>
                <a:gd name="T82" fmla="*/ 39 w 60"/>
                <a:gd name="T83" fmla="*/ 3 h 62"/>
                <a:gd name="T84" fmla="*/ 39 w 60"/>
                <a:gd name="T85" fmla="*/ 3 h 62"/>
                <a:gd name="T86" fmla="*/ 39 w 60"/>
                <a:gd name="T87" fmla="*/ 3 h 62"/>
                <a:gd name="T88" fmla="*/ 44 w 60"/>
                <a:gd name="T89" fmla="*/ 7 h 62"/>
                <a:gd name="T90" fmla="*/ 52 w 60"/>
                <a:gd name="T91" fmla="*/ 12 h 62"/>
                <a:gd name="T92" fmla="*/ 50 w 60"/>
                <a:gd name="T93" fmla="*/ 21 h 62"/>
                <a:gd name="T94" fmla="*/ 56 w 60"/>
                <a:gd name="T95" fmla="*/ 24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
                <a:gd name="T145" fmla="*/ 0 h 62"/>
                <a:gd name="T146" fmla="*/ 60 w 60"/>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 h="62">
                  <a:moveTo>
                    <a:pt x="56" y="24"/>
                  </a:moveTo>
                  <a:lnTo>
                    <a:pt x="55" y="28"/>
                  </a:lnTo>
                  <a:lnTo>
                    <a:pt x="58" y="32"/>
                  </a:lnTo>
                  <a:lnTo>
                    <a:pt x="60" y="34"/>
                  </a:lnTo>
                  <a:lnTo>
                    <a:pt x="60" y="37"/>
                  </a:lnTo>
                  <a:lnTo>
                    <a:pt x="60" y="42"/>
                  </a:lnTo>
                  <a:lnTo>
                    <a:pt x="60" y="46"/>
                  </a:lnTo>
                  <a:lnTo>
                    <a:pt x="56" y="48"/>
                  </a:lnTo>
                  <a:lnTo>
                    <a:pt x="59" y="58"/>
                  </a:lnTo>
                  <a:lnTo>
                    <a:pt x="38" y="62"/>
                  </a:lnTo>
                  <a:lnTo>
                    <a:pt x="39" y="46"/>
                  </a:lnTo>
                  <a:lnTo>
                    <a:pt x="39" y="45"/>
                  </a:lnTo>
                  <a:lnTo>
                    <a:pt x="41" y="41"/>
                  </a:lnTo>
                  <a:lnTo>
                    <a:pt x="41" y="37"/>
                  </a:lnTo>
                  <a:lnTo>
                    <a:pt x="33" y="36"/>
                  </a:lnTo>
                  <a:lnTo>
                    <a:pt x="27" y="34"/>
                  </a:lnTo>
                  <a:lnTo>
                    <a:pt x="17" y="33"/>
                  </a:lnTo>
                  <a:lnTo>
                    <a:pt x="17" y="25"/>
                  </a:lnTo>
                  <a:lnTo>
                    <a:pt x="17" y="21"/>
                  </a:lnTo>
                  <a:lnTo>
                    <a:pt x="13" y="20"/>
                  </a:lnTo>
                  <a:lnTo>
                    <a:pt x="4" y="15"/>
                  </a:lnTo>
                  <a:lnTo>
                    <a:pt x="0" y="12"/>
                  </a:lnTo>
                  <a:lnTo>
                    <a:pt x="0" y="11"/>
                  </a:lnTo>
                  <a:lnTo>
                    <a:pt x="1" y="7"/>
                  </a:lnTo>
                  <a:lnTo>
                    <a:pt x="4" y="10"/>
                  </a:lnTo>
                  <a:lnTo>
                    <a:pt x="8" y="11"/>
                  </a:lnTo>
                  <a:lnTo>
                    <a:pt x="20" y="16"/>
                  </a:lnTo>
                  <a:lnTo>
                    <a:pt x="26" y="19"/>
                  </a:lnTo>
                  <a:lnTo>
                    <a:pt x="34" y="21"/>
                  </a:lnTo>
                  <a:lnTo>
                    <a:pt x="35" y="17"/>
                  </a:lnTo>
                  <a:lnTo>
                    <a:pt x="34" y="14"/>
                  </a:lnTo>
                  <a:lnTo>
                    <a:pt x="27" y="10"/>
                  </a:lnTo>
                  <a:lnTo>
                    <a:pt x="21" y="8"/>
                  </a:lnTo>
                  <a:lnTo>
                    <a:pt x="18" y="8"/>
                  </a:lnTo>
                  <a:lnTo>
                    <a:pt x="17" y="7"/>
                  </a:lnTo>
                  <a:lnTo>
                    <a:pt x="18" y="3"/>
                  </a:lnTo>
                  <a:lnTo>
                    <a:pt x="30" y="0"/>
                  </a:lnTo>
                  <a:lnTo>
                    <a:pt x="34" y="4"/>
                  </a:lnTo>
                  <a:lnTo>
                    <a:pt x="35" y="2"/>
                  </a:lnTo>
                  <a:lnTo>
                    <a:pt x="35" y="0"/>
                  </a:lnTo>
                  <a:lnTo>
                    <a:pt x="39" y="3"/>
                  </a:lnTo>
                  <a:lnTo>
                    <a:pt x="44" y="7"/>
                  </a:lnTo>
                  <a:lnTo>
                    <a:pt x="52" y="12"/>
                  </a:lnTo>
                  <a:lnTo>
                    <a:pt x="50" y="21"/>
                  </a:lnTo>
                  <a:lnTo>
                    <a:pt x="56" y="2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49" name="Freeform 263"/>
            <p:cNvSpPr>
              <a:spLocks noEditPoints="1"/>
            </p:cNvSpPr>
            <p:nvPr/>
          </p:nvSpPr>
          <p:spPr bwMode="auto">
            <a:xfrm>
              <a:off x="4812535" y="1797965"/>
              <a:ext cx="65758" cy="56979"/>
            </a:xfrm>
            <a:custGeom>
              <a:avLst/>
              <a:gdLst>
                <a:gd name="T0" fmla="*/ 42 w 42"/>
                <a:gd name="T1" fmla="*/ 25 h 37"/>
                <a:gd name="T2" fmla="*/ 34 w 42"/>
                <a:gd name="T3" fmla="*/ 30 h 37"/>
                <a:gd name="T4" fmla="*/ 34 w 42"/>
                <a:gd name="T5" fmla="*/ 30 h 37"/>
                <a:gd name="T6" fmla="*/ 31 w 42"/>
                <a:gd name="T7" fmla="*/ 23 h 37"/>
                <a:gd name="T8" fmla="*/ 38 w 42"/>
                <a:gd name="T9" fmla="*/ 19 h 37"/>
                <a:gd name="T10" fmla="*/ 42 w 42"/>
                <a:gd name="T11" fmla="*/ 25 h 37"/>
                <a:gd name="T12" fmla="*/ 10 w 42"/>
                <a:gd name="T13" fmla="*/ 20 h 37"/>
                <a:gd name="T14" fmla="*/ 22 w 42"/>
                <a:gd name="T15" fmla="*/ 24 h 37"/>
                <a:gd name="T16" fmla="*/ 26 w 42"/>
                <a:gd name="T17" fmla="*/ 20 h 37"/>
                <a:gd name="T18" fmla="*/ 28 w 42"/>
                <a:gd name="T19" fmla="*/ 28 h 37"/>
                <a:gd name="T20" fmla="*/ 30 w 42"/>
                <a:gd name="T21" fmla="*/ 29 h 37"/>
                <a:gd name="T22" fmla="*/ 30 w 42"/>
                <a:gd name="T23" fmla="*/ 34 h 37"/>
                <a:gd name="T24" fmla="*/ 19 w 42"/>
                <a:gd name="T25" fmla="*/ 37 h 37"/>
                <a:gd name="T26" fmla="*/ 19 w 42"/>
                <a:gd name="T27" fmla="*/ 34 h 37"/>
                <a:gd name="T28" fmla="*/ 18 w 42"/>
                <a:gd name="T29" fmla="*/ 28 h 37"/>
                <a:gd name="T30" fmla="*/ 1 w 42"/>
                <a:gd name="T31" fmla="*/ 20 h 37"/>
                <a:gd name="T32" fmla="*/ 0 w 42"/>
                <a:gd name="T33" fmla="*/ 15 h 37"/>
                <a:gd name="T34" fmla="*/ 5 w 42"/>
                <a:gd name="T35" fmla="*/ 16 h 37"/>
                <a:gd name="T36" fmla="*/ 10 w 42"/>
                <a:gd name="T37" fmla="*/ 20 h 37"/>
                <a:gd name="T38" fmla="*/ 25 w 42"/>
                <a:gd name="T39" fmla="*/ 15 h 37"/>
                <a:gd name="T40" fmla="*/ 25 w 42"/>
                <a:gd name="T41" fmla="*/ 15 h 37"/>
                <a:gd name="T42" fmla="*/ 23 w 42"/>
                <a:gd name="T43" fmla="*/ 15 h 37"/>
                <a:gd name="T44" fmla="*/ 11 w 42"/>
                <a:gd name="T45" fmla="*/ 13 h 37"/>
                <a:gd name="T46" fmla="*/ 10 w 42"/>
                <a:gd name="T47" fmla="*/ 13 h 37"/>
                <a:gd name="T48" fmla="*/ 13 w 42"/>
                <a:gd name="T49" fmla="*/ 6 h 37"/>
                <a:gd name="T50" fmla="*/ 21 w 42"/>
                <a:gd name="T51" fmla="*/ 0 h 37"/>
                <a:gd name="T52" fmla="*/ 22 w 42"/>
                <a:gd name="T53" fmla="*/ 4 h 37"/>
                <a:gd name="T54" fmla="*/ 21 w 42"/>
                <a:gd name="T55" fmla="*/ 8 h 37"/>
                <a:gd name="T56" fmla="*/ 19 w 42"/>
                <a:gd name="T57" fmla="*/ 10 h 37"/>
                <a:gd name="T58" fmla="*/ 22 w 42"/>
                <a:gd name="T59" fmla="*/ 11 h 37"/>
                <a:gd name="T60" fmla="*/ 23 w 42"/>
                <a:gd name="T61" fmla="*/ 11 h 37"/>
                <a:gd name="T62" fmla="*/ 23 w 42"/>
                <a:gd name="T63" fmla="*/ 13 h 37"/>
                <a:gd name="T64" fmla="*/ 25 w 42"/>
                <a:gd name="T65" fmla="*/ 15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37"/>
                <a:gd name="T101" fmla="*/ 42 w 42"/>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37">
                  <a:moveTo>
                    <a:pt x="42" y="25"/>
                  </a:moveTo>
                  <a:lnTo>
                    <a:pt x="34" y="30"/>
                  </a:lnTo>
                  <a:lnTo>
                    <a:pt x="31" y="23"/>
                  </a:lnTo>
                  <a:lnTo>
                    <a:pt x="38" y="19"/>
                  </a:lnTo>
                  <a:lnTo>
                    <a:pt x="42" y="25"/>
                  </a:lnTo>
                  <a:close/>
                  <a:moveTo>
                    <a:pt x="10" y="20"/>
                  </a:moveTo>
                  <a:lnTo>
                    <a:pt x="22" y="24"/>
                  </a:lnTo>
                  <a:lnTo>
                    <a:pt x="26" y="20"/>
                  </a:lnTo>
                  <a:lnTo>
                    <a:pt x="28" y="28"/>
                  </a:lnTo>
                  <a:lnTo>
                    <a:pt x="30" y="29"/>
                  </a:lnTo>
                  <a:lnTo>
                    <a:pt x="30" y="34"/>
                  </a:lnTo>
                  <a:lnTo>
                    <a:pt x="19" y="37"/>
                  </a:lnTo>
                  <a:lnTo>
                    <a:pt x="19" y="34"/>
                  </a:lnTo>
                  <a:lnTo>
                    <a:pt x="18" y="28"/>
                  </a:lnTo>
                  <a:lnTo>
                    <a:pt x="1" y="20"/>
                  </a:lnTo>
                  <a:lnTo>
                    <a:pt x="0" y="15"/>
                  </a:lnTo>
                  <a:lnTo>
                    <a:pt x="5" y="16"/>
                  </a:lnTo>
                  <a:lnTo>
                    <a:pt x="10" y="20"/>
                  </a:lnTo>
                  <a:close/>
                  <a:moveTo>
                    <a:pt x="25" y="15"/>
                  </a:moveTo>
                  <a:lnTo>
                    <a:pt x="25" y="15"/>
                  </a:lnTo>
                  <a:lnTo>
                    <a:pt x="23" y="15"/>
                  </a:lnTo>
                  <a:lnTo>
                    <a:pt x="11" y="13"/>
                  </a:lnTo>
                  <a:lnTo>
                    <a:pt x="10" y="13"/>
                  </a:lnTo>
                  <a:lnTo>
                    <a:pt x="13" y="6"/>
                  </a:lnTo>
                  <a:lnTo>
                    <a:pt x="21" y="0"/>
                  </a:lnTo>
                  <a:lnTo>
                    <a:pt x="22" y="4"/>
                  </a:lnTo>
                  <a:lnTo>
                    <a:pt x="21" y="8"/>
                  </a:lnTo>
                  <a:lnTo>
                    <a:pt x="19" y="10"/>
                  </a:lnTo>
                  <a:lnTo>
                    <a:pt x="22" y="11"/>
                  </a:lnTo>
                  <a:lnTo>
                    <a:pt x="23" y="11"/>
                  </a:lnTo>
                  <a:lnTo>
                    <a:pt x="23" y="13"/>
                  </a:lnTo>
                  <a:lnTo>
                    <a:pt x="25" y="1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50" name="Freeform 264"/>
            <p:cNvSpPr>
              <a:spLocks/>
            </p:cNvSpPr>
            <p:nvPr/>
          </p:nvSpPr>
          <p:spPr bwMode="auto">
            <a:xfrm>
              <a:off x="5046637" y="1713852"/>
              <a:ext cx="84172" cy="100393"/>
            </a:xfrm>
            <a:custGeom>
              <a:avLst/>
              <a:gdLst>
                <a:gd name="T0" fmla="*/ 45 w 53"/>
                <a:gd name="T1" fmla="*/ 44 h 64"/>
                <a:gd name="T2" fmla="*/ 39 w 53"/>
                <a:gd name="T3" fmla="*/ 52 h 64"/>
                <a:gd name="T4" fmla="*/ 32 w 53"/>
                <a:gd name="T5" fmla="*/ 59 h 64"/>
                <a:gd name="T6" fmla="*/ 15 w 53"/>
                <a:gd name="T7" fmla="*/ 64 h 64"/>
                <a:gd name="T8" fmla="*/ 9 w 53"/>
                <a:gd name="T9" fmla="*/ 55 h 64"/>
                <a:gd name="T10" fmla="*/ 2 w 53"/>
                <a:gd name="T11" fmla="*/ 48 h 64"/>
                <a:gd name="T12" fmla="*/ 1 w 53"/>
                <a:gd name="T13" fmla="*/ 46 h 64"/>
                <a:gd name="T14" fmla="*/ 1 w 53"/>
                <a:gd name="T15" fmla="*/ 43 h 64"/>
                <a:gd name="T16" fmla="*/ 3 w 53"/>
                <a:gd name="T17" fmla="*/ 30 h 64"/>
                <a:gd name="T18" fmla="*/ 1 w 53"/>
                <a:gd name="T19" fmla="*/ 26 h 64"/>
                <a:gd name="T20" fmla="*/ 0 w 53"/>
                <a:gd name="T21" fmla="*/ 23 h 64"/>
                <a:gd name="T22" fmla="*/ 5 w 53"/>
                <a:gd name="T23" fmla="*/ 19 h 64"/>
                <a:gd name="T24" fmla="*/ 6 w 53"/>
                <a:gd name="T25" fmla="*/ 19 h 64"/>
                <a:gd name="T26" fmla="*/ 14 w 53"/>
                <a:gd name="T27" fmla="*/ 19 h 64"/>
                <a:gd name="T28" fmla="*/ 21 w 53"/>
                <a:gd name="T29" fmla="*/ 19 h 64"/>
                <a:gd name="T30" fmla="*/ 22 w 53"/>
                <a:gd name="T31" fmla="*/ 21 h 64"/>
                <a:gd name="T32" fmla="*/ 26 w 53"/>
                <a:gd name="T33" fmla="*/ 26 h 64"/>
                <a:gd name="T34" fmla="*/ 26 w 53"/>
                <a:gd name="T35" fmla="*/ 26 h 64"/>
                <a:gd name="T36" fmla="*/ 27 w 53"/>
                <a:gd name="T37" fmla="*/ 25 h 64"/>
                <a:gd name="T38" fmla="*/ 27 w 53"/>
                <a:gd name="T39" fmla="*/ 25 h 64"/>
                <a:gd name="T40" fmla="*/ 28 w 53"/>
                <a:gd name="T41" fmla="*/ 23 h 64"/>
                <a:gd name="T42" fmla="*/ 27 w 53"/>
                <a:gd name="T43" fmla="*/ 23 h 64"/>
                <a:gd name="T44" fmla="*/ 23 w 53"/>
                <a:gd name="T45" fmla="*/ 19 h 64"/>
                <a:gd name="T46" fmla="*/ 23 w 53"/>
                <a:gd name="T47" fmla="*/ 18 h 64"/>
                <a:gd name="T48" fmla="*/ 23 w 53"/>
                <a:gd name="T49" fmla="*/ 17 h 64"/>
                <a:gd name="T50" fmla="*/ 13 w 53"/>
                <a:gd name="T51" fmla="*/ 11 h 64"/>
                <a:gd name="T52" fmla="*/ 15 w 53"/>
                <a:gd name="T53" fmla="*/ 4 h 64"/>
                <a:gd name="T54" fmla="*/ 18 w 53"/>
                <a:gd name="T55" fmla="*/ 2 h 64"/>
                <a:gd name="T56" fmla="*/ 34 w 53"/>
                <a:gd name="T57" fmla="*/ 0 h 64"/>
                <a:gd name="T58" fmla="*/ 40 w 53"/>
                <a:gd name="T59" fmla="*/ 2 h 64"/>
                <a:gd name="T60" fmla="*/ 40 w 53"/>
                <a:gd name="T61" fmla="*/ 8 h 64"/>
                <a:gd name="T62" fmla="*/ 38 w 53"/>
                <a:gd name="T63" fmla="*/ 10 h 64"/>
                <a:gd name="T64" fmla="*/ 38 w 53"/>
                <a:gd name="T65" fmla="*/ 9 h 64"/>
                <a:gd name="T66" fmla="*/ 27 w 53"/>
                <a:gd name="T67" fmla="*/ 9 h 64"/>
                <a:gd name="T68" fmla="*/ 27 w 53"/>
                <a:gd name="T69" fmla="*/ 11 h 64"/>
                <a:gd name="T70" fmla="*/ 30 w 53"/>
                <a:gd name="T71" fmla="*/ 14 h 64"/>
                <a:gd name="T72" fmla="*/ 40 w 53"/>
                <a:gd name="T73" fmla="*/ 21 h 64"/>
                <a:gd name="T74" fmla="*/ 43 w 53"/>
                <a:gd name="T75" fmla="*/ 22 h 64"/>
                <a:gd name="T76" fmla="*/ 51 w 53"/>
                <a:gd name="T77" fmla="*/ 22 h 64"/>
                <a:gd name="T78" fmla="*/ 51 w 53"/>
                <a:gd name="T79" fmla="*/ 22 h 64"/>
                <a:gd name="T80" fmla="*/ 51 w 53"/>
                <a:gd name="T81" fmla="*/ 23 h 64"/>
                <a:gd name="T82" fmla="*/ 51 w 53"/>
                <a:gd name="T83" fmla="*/ 35 h 64"/>
                <a:gd name="T84" fmla="*/ 51 w 53"/>
                <a:gd name="T85" fmla="*/ 36 h 64"/>
                <a:gd name="T86" fmla="*/ 53 w 53"/>
                <a:gd name="T87" fmla="*/ 42 h 64"/>
                <a:gd name="T88" fmla="*/ 53 w 53"/>
                <a:gd name="T89" fmla="*/ 46 h 64"/>
                <a:gd name="T90" fmla="*/ 45 w 53"/>
                <a:gd name="T91" fmla="*/ 44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
                <a:gd name="T139" fmla="*/ 0 h 64"/>
                <a:gd name="T140" fmla="*/ 53 w 53"/>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 h="64">
                  <a:moveTo>
                    <a:pt x="45" y="44"/>
                  </a:moveTo>
                  <a:lnTo>
                    <a:pt x="39" y="52"/>
                  </a:lnTo>
                  <a:lnTo>
                    <a:pt x="32" y="59"/>
                  </a:lnTo>
                  <a:lnTo>
                    <a:pt x="15" y="64"/>
                  </a:lnTo>
                  <a:lnTo>
                    <a:pt x="9" y="55"/>
                  </a:lnTo>
                  <a:lnTo>
                    <a:pt x="2" y="48"/>
                  </a:lnTo>
                  <a:lnTo>
                    <a:pt x="1" y="46"/>
                  </a:lnTo>
                  <a:lnTo>
                    <a:pt x="1" y="43"/>
                  </a:lnTo>
                  <a:lnTo>
                    <a:pt x="3" y="30"/>
                  </a:lnTo>
                  <a:lnTo>
                    <a:pt x="1" y="26"/>
                  </a:lnTo>
                  <a:lnTo>
                    <a:pt x="0" y="23"/>
                  </a:lnTo>
                  <a:lnTo>
                    <a:pt x="5" y="19"/>
                  </a:lnTo>
                  <a:lnTo>
                    <a:pt x="6" y="19"/>
                  </a:lnTo>
                  <a:lnTo>
                    <a:pt x="14" y="19"/>
                  </a:lnTo>
                  <a:lnTo>
                    <a:pt x="21" y="19"/>
                  </a:lnTo>
                  <a:lnTo>
                    <a:pt x="22" y="21"/>
                  </a:lnTo>
                  <a:lnTo>
                    <a:pt x="26" y="26"/>
                  </a:lnTo>
                  <a:lnTo>
                    <a:pt x="27" y="25"/>
                  </a:lnTo>
                  <a:lnTo>
                    <a:pt x="28" y="23"/>
                  </a:lnTo>
                  <a:lnTo>
                    <a:pt x="27" y="23"/>
                  </a:lnTo>
                  <a:lnTo>
                    <a:pt x="23" y="19"/>
                  </a:lnTo>
                  <a:lnTo>
                    <a:pt x="23" y="18"/>
                  </a:lnTo>
                  <a:lnTo>
                    <a:pt x="23" y="17"/>
                  </a:lnTo>
                  <a:lnTo>
                    <a:pt x="13" y="11"/>
                  </a:lnTo>
                  <a:lnTo>
                    <a:pt x="15" y="4"/>
                  </a:lnTo>
                  <a:lnTo>
                    <a:pt x="18" y="2"/>
                  </a:lnTo>
                  <a:lnTo>
                    <a:pt x="34" y="0"/>
                  </a:lnTo>
                  <a:lnTo>
                    <a:pt x="40" y="2"/>
                  </a:lnTo>
                  <a:lnTo>
                    <a:pt x="40" y="8"/>
                  </a:lnTo>
                  <a:lnTo>
                    <a:pt x="38" y="10"/>
                  </a:lnTo>
                  <a:lnTo>
                    <a:pt x="38" y="9"/>
                  </a:lnTo>
                  <a:lnTo>
                    <a:pt x="27" y="9"/>
                  </a:lnTo>
                  <a:lnTo>
                    <a:pt x="27" y="11"/>
                  </a:lnTo>
                  <a:lnTo>
                    <a:pt x="30" y="14"/>
                  </a:lnTo>
                  <a:lnTo>
                    <a:pt x="40" y="21"/>
                  </a:lnTo>
                  <a:lnTo>
                    <a:pt x="43" y="22"/>
                  </a:lnTo>
                  <a:lnTo>
                    <a:pt x="51" y="22"/>
                  </a:lnTo>
                  <a:lnTo>
                    <a:pt x="51" y="23"/>
                  </a:lnTo>
                  <a:lnTo>
                    <a:pt x="51" y="35"/>
                  </a:lnTo>
                  <a:lnTo>
                    <a:pt x="51" y="36"/>
                  </a:lnTo>
                  <a:lnTo>
                    <a:pt x="53" y="42"/>
                  </a:lnTo>
                  <a:lnTo>
                    <a:pt x="53" y="46"/>
                  </a:lnTo>
                  <a:lnTo>
                    <a:pt x="45" y="4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51" name="Freeform 265"/>
            <p:cNvSpPr>
              <a:spLocks/>
            </p:cNvSpPr>
            <p:nvPr/>
          </p:nvSpPr>
          <p:spPr bwMode="auto">
            <a:xfrm>
              <a:off x="6324997" y="739775"/>
              <a:ext cx="131518" cy="309317"/>
            </a:xfrm>
            <a:custGeom>
              <a:avLst/>
              <a:gdLst>
                <a:gd name="T0" fmla="*/ 76 w 82"/>
                <a:gd name="T1" fmla="*/ 98 h 195"/>
                <a:gd name="T2" fmla="*/ 75 w 82"/>
                <a:gd name="T3" fmla="*/ 111 h 195"/>
                <a:gd name="T4" fmla="*/ 54 w 82"/>
                <a:gd name="T5" fmla="*/ 144 h 195"/>
                <a:gd name="T6" fmla="*/ 34 w 82"/>
                <a:gd name="T7" fmla="*/ 158 h 195"/>
                <a:gd name="T8" fmla="*/ 26 w 82"/>
                <a:gd name="T9" fmla="*/ 186 h 195"/>
                <a:gd name="T10" fmla="*/ 25 w 82"/>
                <a:gd name="T11" fmla="*/ 190 h 195"/>
                <a:gd name="T12" fmla="*/ 20 w 82"/>
                <a:gd name="T13" fmla="*/ 195 h 195"/>
                <a:gd name="T14" fmla="*/ 14 w 82"/>
                <a:gd name="T15" fmla="*/ 182 h 195"/>
                <a:gd name="T16" fmla="*/ 13 w 82"/>
                <a:gd name="T17" fmla="*/ 179 h 195"/>
                <a:gd name="T18" fmla="*/ 4 w 82"/>
                <a:gd name="T19" fmla="*/ 156 h 195"/>
                <a:gd name="T20" fmla="*/ 4 w 82"/>
                <a:gd name="T21" fmla="*/ 147 h 195"/>
                <a:gd name="T22" fmla="*/ 4 w 82"/>
                <a:gd name="T23" fmla="*/ 136 h 195"/>
                <a:gd name="T24" fmla="*/ 24 w 82"/>
                <a:gd name="T25" fmla="*/ 88 h 195"/>
                <a:gd name="T26" fmla="*/ 24 w 82"/>
                <a:gd name="T27" fmla="*/ 84 h 195"/>
                <a:gd name="T28" fmla="*/ 9 w 82"/>
                <a:gd name="T29" fmla="*/ 37 h 195"/>
                <a:gd name="T30" fmla="*/ 1 w 82"/>
                <a:gd name="T31" fmla="*/ 24 h 195"/>
                <a:gd name="T32" fmla="*/ 4 w 82"/>
                <a:gd name="T33" fmla="*/ 12 h 195"/>
                <a:gd name="T34" fmla="*/ 0 w 82"/>
                <a:gd name="T35" fmla="*/ 1 h 195"/>
                <a:gd name="T36" fmla="*/ 10 w 82"/>
                <a:gd name="T37" fmla="*/ 3 h 195"/>
                <a:gd name="T38" fmla="*/ 7 w 82"/>
                <a:gd name="T39" fmla="*/ 17 h 195"/>
                <a:gd name="T40" fmla="*/ 16 w 82"/>
                <a:gd name="T41" fmla="*/ 13 h 195"/>
                <a:gd name="T42" fmla="*/ 18 w 82"/>
                <a:gd name="T43" fmla="*/ 17 h 195"/>
                <a:gd name="T44" fmla="*/ 20 w 82"/>
                <a:gd name="T45" fmla="*/ 20 h 195"/>
                <a:gd name="T46" fmla="*/ 33 w 82"/>
                <a:gd name="T47" fmla="*/ 7 h 195"/>
                <a:gd name="T48" fmla="*/ 38 w 82"/>
                <a:gd name="T49" fmla="*/ 12 h 195"/>
                <a:gd name="T50" fmla="*/ 44 w 82"/>
                <a:gd name="T51" fmla="*/ 1 h 195"/>
                <a:gd name="T52" fmla="*/ 46 w 82"/>
                <a:gd name="T53" fmla="*/ 0 h 195"/>
                <a:gd name="T54" fmla="*/ 55 w 82"/>
                <a:gd name="T55" fmla="*/ 4 h 195"/>
                <a:gd name="T56" fmla="*/ 55 w 82"/>
                <a:gd name="T57" fmla="*/ 5 h 195"/>
                <a:gd name="T58" fmla="*/ 55 w 82"/>
                <a:gd name="T59" fmla="*/ 5 h 195"/>
                <a:gd name="T60" fmla="*/ 51 w 82"/>
                <a:gd name="T61" fmla="*/ 14 h 195"/>
                <a:gd name="T62" fmla="*/ 51 w 82"/>
                <a:gd name="T63" fmla="*/ 30 h 195"/>
                <a:gd name="T64" fmla="*/ 60 w 82"/>
                <a:gd name="T65" fmla="*/ 21 h 195"/>
                <a:gd name="T66" fmla="*/ 79 w 82"/>
                <a:gd name="T67" fmla="*/ 21 h 195"/>
                <a:gd name="T68" fmla="*/ 82 w 82"/>
                <a:gd name="T69" fmla="*/ 34 h 195"/>
                <a:gd name="T70" fmla="*/ 76 w 82"/>
                <a:gd name="T71" fmla="*/ 50 h 195"/>
                <a:gd name="T72" fmla="*/ 80 w 82"/>
                <a:gd name="T73" fmla="*/ 52 h 195"/>
                <a:gd name="T74" fmla="*/ 77 w 82"/>
                <a:gd name="T75" fmla="*/ 65 h 195"/>
                <a:gd name="T76" fmla="*/ 65 w 82"/>
                <a:gd name="T77" fmla="*/ 68 h 195"/>
                <a:gd name="T78" fmla="*/ 71 w 82"/>
                <a:gd name="T79" fmla="*/ 73 h 195"/>
                <a:gd name="T80" fmla="*/ 54 w 82"/>
                <a:gd name="T81" fmla="*/ 80 h 195"/>
                <a:gd name="T82" fmla="*/ 44 w 82"/>
                <a:gd name="T83" fmla="*/ 76 h 195"/>
                <a:gd name="T84" fmla="*/ 33 w 82"/>
                <a:gd name="T85" fmla="*/ 83 h 195"/>
                <a:gd name="T86" fmla="*/ 30 w 82"/>
                <a:gd name="T87" fmla="*/ 89 h 195"/>
                <a:gd name="T88" fmla="*/ 30 w 82"/>
                <a:gd name="T89" fmla="*/ 96 h 195"/>
                <a:gd name="T90" fmla="*/ 42 w 82"/>
                <a:gd name="T91" fmla="*/ 90 h 195"/>
                <a:gd name="T92" fmla="*/ 58 w 82"/>
                <a:gd name="T93" fmla="*/ 92 h 195"/>
                <a:gd name="T94" fmla="*/ 59 w 82"/>
                <a:gd name="T95" fmla="*/ 96 h 195"/>
                <a:gd name="T96" fmla="*/ 51 w 82"/>
                <a:gd name="T97" fmla="*/ 107 h 195"/>
                <a:gd name="T98" fmla="*/ 43 w 82"/>
                <a:gd name="T99" fmla="*/ 118 h 195"/>
                <a:gd name="T100" fmla="*/ 34 w 82"/>
                <a:gd name="T101" fmla="*/ 127 h 195"/>
                <a:gd name="T102" fmla="*/ 25 w 82"/>
                <a:gd name="T103" fmla="*/ 134 h 195"/>
                <a:gd name="T104" fmla="*/ 24 w 82"/>
                <a:gd name="T105" fmla="*/ 134 h 195"/>
                <a:gd name="T106" fmla="*/ 27 w 82"/>
                <a:gd name="T107" fmla="*/ 134 h 195"/>
                <a:gd name="T108" fmla="*/ 34 w 82"/>
                <a:gd name="T109" fmla="*/ 134 h 195"/>
                <a:gd name="T110" fmla="*/ 54 w 82"/>
                <a:gd name="T111" fmla="*/ 119 h 195"/>
                <a:gd name="T112" fmla="*/ 67 w 82"/>
                <a:gd name="T113" fmla="*/ 107 h 195"/>
                <a:gd name="T114" fmla="*/ 75 w 82"/>
                <a:gd name="T115" fmla="*/ 96 h 195"/>
                <a:gd name="T116" fmla="*/ 76 w 82"/>
                <a:gd name="T117" fmla="*/ 98 h 1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
                <a:gd name="T178" fmla="*/ 0 h 195"/>
                <a:gd name="T179" fmla="*/ 82 w 82"/>
                <a:gd name="T180" fmla="*/ 195 h 1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 h="195">
                  <a:moveTo>
                    <a:pt x="76" y="98"/>
                  </a:moveTo>
                  <a:lnTo>
                    <a:pt x="75" y="111"/>
                  </a:lnTo>
                  <a:lnTo>
                    <a:pt x="54" y="144"/>
                  </a:lnTo>
                  <a:lnTo>
                    <a:pt x="34" y="158"/>
                  </a:lnTo>
                  <a:lnTo>
                    <a:pt x="26" y="186"/>
                  </a:lnTo>
                  <a:lnTo>
                    <a:pt x="25" y="190"/>
                  </a:lnTo>
                  <a:lnTo>
                    <a:pt x="20" y="195"/>
                  </a:lnTo>
                  <a:lnTo>
                    <a:pt x="14" y="182"/>
                  </a:lnTo>
                  <a:lnTo>
                    <a:pt x="13" y="179"/>
                  </a:lnTo>
                  <a:lnTo>
                    <a:pt x="4" y="156"/>
                  </a:lnTo>
                  <a:lnTo>
                    <a:pt x="4" y="147"/>
                  </a:lnTo>
                  <a:lnTo>
                    <a:pt x="4" y="136"/>
                  </a:lnTo>
                  <a:lnTo>
                    <a:pt x="24" y="88"/>
                  </a:lnTo>
                  <a:lnTo>
                    <a:pt x="24" y="84"/>
                  </a:lnTo>
                  <a:lnTo>
                    <a:pt x="9" y="37"/>
                  </a:lnTo>
                  <a:lnTo>
                    <a:pt x="1" y="24"/>
                  </a:lnTo>
                  <a:lnTo>
                    <a:pt x="4" y="12"/>
                  </a:lnTo>
                  <a:lnTo>
                    <a:pt x="0" y="1"/>
                  </a:lnTo>
                  <a:lnTo>
                    <a:pt x="10" y="3"/>
                  </a:lnTo>
                  <a:lnTo>
                    <a:pt x="7" y="17"/>
                  </a:lnTo>
                  <a:lnTo>
                    <a:pt x="16" y="13"/>
                  </a:lnTo>
                  <a:lnTo>
                    <a:pt x="18" y="17"/>
                  </a:lnTo>
                  <a:lnTo>
                    <a:pt x="20" y="20"/>
                  </a:lnTo>
                  <a:lnTo>
                    <a:pt x="33" y="7"/>
                  </a:lnTo>
                  <a:lnTo>
                    <a:pt x="38" y="12"/>
                  </a:lnTo>
                  <a:lnTo>
                    <a:pt x="44" y="1"/>
                  </a:lnTo>
                  <a:lnTo>
                    <a:pt x="46" y="0"/>
                  </a:lnTo>
                  <a:lnTo>
                    <a:pt x="55" y="4"/>
                  </a:lnTo>
                  <a:lnTo>
                    <a:pt x="55" y="5"/>
                  </a:lnTo>
                  <a:lnTo>
                    <a:pt x="51" y="14"/>
                  </a:lnTo>
                  <a:lnTo>
                    <a:pt x="51" y="30"/>
                  </a:lnTo>
                  <a:lnTo>
                    <a:pt x="60" y="21"/>
                  </a:lnTo>
                  <a:lnTo>
                    <a:pt x="79" y="21"/>
                  </a:lnTo>
                  <a:lnTo>
                    <a:pt x="82" y="34"/>
                  </a:lnTo>
                  <a:lnTo>
                    <a:pt x="76" y="50"/>
                  </a:lnTo>
                  <a:lnTo>
                    <a:pt x="80" y="52"/>
                  </a:lnTo>
                  <a:lnTo>
                    <a:pt x="77" y="65"/>
                  </a:lnTo>
                  <a:lnTo>
                    <a:pt x="65" y="68"/>
                  </a:lnTo>
                  <a:lnTo>
                    <a:pt x="71" y="73"/>
                  </a:lnTo>
                  <a:lnTo>
                    <a:pt x="54" y="80"/>
                  </a:lnTo>
                  <a:lnTo>
                    <a:pt x="44" y="76"/>
                  </a:lnTo>
                  <a:lnTo>
                    <a:pt x="33" y="83"/>
                  </a:lnTo>
                  <a:lnTo>
                    <a:pt x="30" y="89"/>
                  </a:lnTo>
                  <a:lnTo>
                    <a:pt x="30" y="96"/>
                  </a:lnTo>
                  <a:lnTo>
                    <a:pt x="42" y="90"/>
                  </a:lnTo>
                  <a:lnTo>
                    <a:pt x="58" y="92"/>
                  </a:lnTo>
                  <a:lnTo>
                    <a:pt x="59" y="96"/>
                  </a:lnTo>
                  <a:lnTo>
                    <a:pt x="51" y="107"/>
                  </a:lnTo>
                  <a:lnTo>
                    <a:pt x="43" y="118"/>
                  </a:lnTo>
                  <a:lnTo>
                    <a:pt x="34" y="127"/>
                  </a:lnTo>
                  <a:lnTo>
                    <a:pt x="25" y="134"/>
                  </a:lnTo>
                  <a:lnTo>
                    <a:pt x="24" y="134"/>
                  </a:lnTo>
                  <a:lnTo>
                    <a:pt x="27" y="134"/>
                  </a:lnTo>
                  <a:lnTo>
                    <a:pt x="34" y="134"/>
                  </a:lnTo>
                  <a:lnTo>
                    <a:pt x="54" y="119"/>
                  </a:lnTo>
                  <a:lnTo>
                    <a:pt x="67" y="107"/>
                  </a:lnTo>
                  <a:lnTo>
                    <a:pt x="75" y="96"/>
                  </a:lnTo>
                  <a:lnTo>
                    <a:pt x="76" y="9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52" name="Freeform 266"/>
            <p:cNvSpPr>
              <a:spLocks noEditPoints="1"/>
            </p:cNvSpPr>
            <p:nvPr/>
          </p:nvSpPr>
          <p:spPr bwMode="auto">
            <a:xfrm>
              <a:off x="2553047" y="5897773"/>
              <a:ext cx="42086" cy="62407"/>
            </a:xfrm>
            <a:custGeom>
              <a:avLst/>
              <a:gdLst>
                <a:gd name="T0" fmla="*/ 9 w 25"/>
                <a:gd name="T1" fmla="*/ 5 h 40"/>
                <a:gd name="T2" fmla="*/ 14 w 25"/>
                <a:gd name="T3" fmla="*/ 13 h 40"/>
                <a:gd name="T4" fmla="*/ 18 w 25"/>
                <a:gd name="T5" fmla="*/ 11 h 40"/>
                <a:gd name="T6" fmla="*/ 25 w 25"/>
                <a:gd name="T7" fmla="*/ 9 h 40"/>
                <a:gd name="T8" fmla="*/ 21 w 25"/>
                <a:gd name="T9" fmla="*/ 15 h 40"/>
                <a:gd name="T10" fmla="*/ 22 w 25"/>
                <a:gd name="T11" fmla="*/ 20 h 40"/>
                <a:gd name="T12" fmla="*/ 18 w 25"/>
                <a:gd name="T13" fmla="*/ 24 h 40"/>
                <a:gd name="T14" fmla="*/ 8 w 25"/>
                <a:gd name="T15" fmla="*/ 36 h 40"/>
                <a:gd name="T16" fmla="*/ 7 w 25"/>
                <a:gd name="T17" fmla="*/ 40 h 40"/>
                <a:gd name="T18" fmla="*/ 0 w 25"/>
                <a:gd name="T19" fmla="*/ 34 h 40"/>
                <a:gd name="T20" fmla="*/ 0 w 25"/>
                <a:gd name="T21" fmla="*/ 33 h 40"/>
                <a:gd name="T22" fmla="*/ 5 w 25"/>
                <a:gd name="T23" fmla="*/ 22 h 40"/>
                <a:gd name="T24" fmla="*/ 5 w 25"/>
                <a:gd name="T25" fmla="*/ 17 h 40"/>
                <a:gd name="T26" fmla="*/ 5 w 25"/>
                <a:gd name="T27" fmla="*/ 9 h 40"/>
                <a:gd name="T28" fmla="*/ 7 w 25"/>
                <a:gd name="T29" fmla="*/ 3 h 40"/>
                <a:gd name="T30" fmla="*/ 9 w 25"/>
                <a:gd name="T31" fmla="*/ 5 h 40"/>
                <a:gd name="T32" fmla="*/ 13 w 25"/>
                <a:gd name="T33" fmla="*/ 0 h 40"/>
                <a:gd name="T34" fmla="*/ 14 w 25"/>
                <a:gd name="T35" fmla="*/ 3 h 40"/>
                <a:gd name="T36" fmla="*/ 12 w 25"/>
                <a:gd name="T37" fmla="*/ 0 h 40"/>
                <a:gd name="T38" fmla="*/ 13 w 25"/>
                <a:gd name="T39" fmla="*/ 0 h 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40"/>
                <a:gd name="T62" fmla="*/ 25 w 25"/>
                <a:gd name="T63" fmla="*/ 40 h 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40">
                  <a:moveTo>
                    <a:pt x="9" y="5"/>
                  </a:moveTo>
                  <a:lnTo>
                    <a:pt x="14" y="13"/>
                  </a:lnTo>
                  <a:lnTo>
                    <a:pt x="18" y="11"/>
                  </a:lnTo>
                  <a:lnTo>
                    <a:pt x="25" y="9"/>
                  </a:lnTo>
                  <a:lnTo>
                    <a:pt x="21" y="15"/>
                  </a:lnTo>
                  <a:lnTo>
                    <a:pt x="22" y="20"/>
                  </a:lnTo>
                  <a:lnTo>
                    <a:pt x="18" y="24"/>
                  </a:lnTo>
                  <a:lnTo>
                    <a:pt x="8" y="36"/>
                  </a:lnTo>
                  <a:lnTo>
                    <a:pt x="7" y="40"/>
                  </a:lnTo>
                  <a:lnTo>
                    <a:pt x="0" y="34"/>
                  </a:lnTo>
                  <a:lnTo>
                    <a:pt x="0" y="33"/>
                  </a:lnTo>
                  <a:lnTo>
                    <a:pt x="5" y="22"/>
                  </a:lnTo>
                  <a:lnTo>
                    <a:pt x="5" y="17"/>
                  </a:lnTo>
                  <a:lnTo>
                    <a:pt x="5" y="9"/>
                  </a:lnTo>
                  <a:lnTo>
                    <a:pt x="7" y="3"/>
                  </a:lnTo>
                  <a:lnTo>
                    <a:pt x="9" y="5"/>
                  </a:lnTo>
                  <a:close/>
                  <a:moveTo>
                    <a:pt x="13" y="0"/>
                  </a:moveTo>
                  <a:lnTo>
                    <a:pt x="14" y="3"/>
                  </a:lnTo>
                  <a:lnTo>
                    <a:pt x="12" y="0"/>
                  </a:lnTo>
                  <a:lnTo>
                    <a:pt x="13"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53" name="Freeform 267"/>
            <p:cNvSpPr>
              <a:spLocks/>
            </p:cNvSpPr>
            <p:nvPr/>
          </p:nvSpPr>
          <p:spPr bwMode="auto">
            <a:xfrm>
              <a:off x="2579351" y="5821800"/>
              <a:ext cx="42086" cy="35274"/>
            </a:xfrm>
            <a:custGeom>
              <a:avLst/>
              <a:gdLst>
                <a:gd name="T0" fmla="*/ 26 w 27"/>
                <a:gd name="T1" fmla="*/ 21 h 22"/>
                <a:gd name="T2" fmla="*/ 22 w 27"/>
                <a:gd name="T3" fmla="*/ 22 h 22"/>
                <a:gd name="T4" fmla="*/ 14 w 27"/>
                <a:gd name="T5" fmla="*/ 17 h 22"/>
                <a:gd name="T6" fmla="*/ 0 w 27"/>
                <a:gd name="T7" fmla="*/ 7 h 22"/>
                <a:gd name="T8" fmla="*/ 0 w 27"/>
                <a:gd name="T9" fmla="*/ 4 h 22"/>
                <a:gd name="T10" fmla="*/ 1 w 27"/>
                <a:gd name="T11" fmla="*/ 0 h 22"/>
                <a:gd name="T12" fmla="*/ 1 w 27"/>
                <a:gd name="T13" fmla="*/ 0 h 22"/>
                <a:gd name="T14" fmla="*/ 4 w 27"/>
                <a:gd name="T15" fmla="*/ 0 h 22"/>
                <a:gd name="T16" fmla="*/ 5 w 27"/>
                <a:gd name="T17" fmla="*/ 1 h 22"/>
                <a:gd name="T18" fmla="*/ 23 w 27"/>
                <a:gd name="T19" fmla="*/ 9 h 22"/>
                <a:gd name="T20" fmla="*/ 27 w 27"/>
                <a:gd name="T21" fmla="*/ 12 h 22"/>
                <a:gd name="T22" fmla="*/ 26 w 27"/>
                <a:gd name="T23" fmla="*/ 2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22"/>
                <a:gd name="T38" fmla="*/ 27 w 27"/>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22">
                  <a:moveTo>
                    <a:pt x="26" y="21"/>
                  </a:moveTo>
                  <a:lnTo>
                    <a:pt x="22" y="22"/>
                  </a:lnTo>
                  <a:lnTo>
                    <a:pt x="14" y="17"/>
                  </a:lnTo>
                  <a:lnTo>
                    <a:pt x="0" y="7"/>
                  </a:lnTo>
                  <a:lnTo>
                    <a:pt x="0" y="4"/>
                  </a:lnTo>
                  <a:lnTo>
                    <a:pt x="1" y="0"/>
                  </a:lnTo>
                  <a:lnTo>
                    <a:pt x="4" y="0"/>
                  </a:lnTo>
                  <a:lnTo>
                    <a:pt x="5" y="1"/>
                  </a:lnTo>
                  <a:lnTo>
                    <a:pt x="23" y="9"/>
                  </a:lnTo>
                  <a:lnTo>
                    <a:pt x="27" y="12"/>
                  </a:lnTo>
                  <a:lnTo>
                    <a:pt x="26" y="2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54" name="Freeform 268"/>
            <p:cNvSpPr>
              <a:spLocks/>
            </p:cNvSpPr>
            <p:nvPr/>
          </p:nvSpPr>
          <p:spPr bwMode="auto">
            <a:xfrm>
              <a:off x="2542526" y="5189600"/>
              <a:ext cx="52607" cy="48840"/>
            </a:xfrm>
            <a:custGeom>
              <a:avLst/>
              <a:gdLst>
                <a:gd name="T0" fmla="*/ 21 w 32"/>
                <a:gd name="T1" fmla="*/ 9 h 31"/>
                <a:gd name="T2" fmla="*/ 24 w 32"/>
                <a:gd name="T3" fmla="*/ 10 h 31"/>
                <a:gd name="T4" fmla="*/ 25 w 32"/>
                <a:gd name="T5" fmla="*/ 13 h 31"/>
                <a:gd name="T6" fmla="*/ 29 w 32"/>
                <a:gd name="T7" fmla="*/ 19 h 31"/>
                <a:gd name="T8" fmla="*/ 32 w 32"/>
                <a:gd name="T9" fmla="*/ 26 h 31"/>
                <a:gd name="T10" fmla="*/ 31 w 32"/>
                <a:gd name="T11" fmla="*/ 31 h 31"/>
                <a:gd name="T12" fmla="*/ 11 w 32"/>
                <a:gd name="T13" fmla="*/ 19 h 31"/>
                <a:gd name="T14" fmla="*/ 6 w 32"/>
                <a:gd name="T15" fmla="*/ 16 h 31"/>
                <a:gd name="T16" fmla="*/ 0 w 32"/>
                <a:gd name="T17" fmla="*/ 0 h 31"/>
                <a:gd name="T18" fmla="*/ 6 w 32"/>
                <a:gd name="T19" fmla="*/ 4 h 31"/>
                <a:gd name="T20" fmla="*/ 14 w 32"/>
                <a:gd name="T21" fmla="*/ 6 h 31"/>
                <a:gd name="T22" fmla="*/ 20 w 32"/>
                <a:gd name="T23" fmla="*/ 9 h 31"/>
                <a:gd name="T24" fmla="*/ 21 w 32"/>
                <a:gd name="T25" fmla="*/ 9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31"/>
                <a:gd name="T41" fmla="*/ 32 w 32"/>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31">
                  <a:moveTo>
                    <a:pt x="21" y="9"/>
                  </a:moveTo>
                  <a:lnTo>
                    <a:pt x="24" y="10"/>
                  </a:lnTo>
                  <a:lnTo>
                    <a:pt x="25" y="13"/>
                  </a:lnTo>
                  <a:lnTo>
                    <a:pt x="29" y="19"/>
                  </a:lnTo>
                  <a:lnTo>
                    <a:pt x="32" y="26"/>
                  </a:lnTo>
                  <a:lnTo>
                    <a:pt x="31" y="31"/>
                  </a:lnTo>
                  <a:lnTo>
                    <a:pt x="11" y="19"/>
                  </a:lnTo>
                  <a:lnTo>
                    <a:pt x="6" y="16"/>
                  </a:lnTo>
                  <a:lnTo>
                    <a:pt x="0" y="0"/>
                  </a:lnTo>
                  <a:lnTo>
                    <a:pt x="6" y="4"/>
                  </a:lnTo>
                  <a:lnTo>
                    <a:pt x="14" y="6"/>
                  </a:lnTo>
                  <a:lnTo>
                    <a:pt x="20" y="9"/>
                  </a:lnTo>
                  <a:lnTo>
                    <a:pt x="21" y="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55" name="Freeform 269"/>
            <p:cNvSpPr>
              <a:spLocks/>
            </p:cNvSpPr>
            <p:nvPr/>
          </p:nvSpPr>
          <p:spPr bwMode="auto">
            <a:xfrm>
              <a:off x="2571460" y="5235725"/>
              <a:ext cx="107844" cy="130239"/>
            </a:xfrm>
            <a:custGeom>
              <a:avLst/>
              <a:gdLst>
                <a:gd name="T0" fmla="*/ 63 w 69"/>
                <a:gd name="T1" fmla="*/ 29 h 81"/>
                <a:gd name="T2" fmla="*/ 69 w 69"/>
                <a:gd name="T3" fmla="*/ 30 h 81"/>
                <a:gd name="T4" fmla="*/ 53 w 69"/>
                <a:gd name="T5" fmla="*/ 43 h 81"/>
                <a:gd name="T6" fmla="*/ 50 w 69"/>
                <a:gd name="T7" fmla="*/ 56 h 81"/>
                <a:gd name="T8" fmla="*/ 37 w 69"/>
                <a:gd name="T9" fmla="*/ 65 h 81"/>
                <a:gd name="T10" fmla="*/ 17 w 69"/>
                <a:gd name="T11" fmla="*/ 80 h 81"/>
                <a:gd name="T12" fmla="*/ 8 w 69"/>
                <a:gd name="T13" fmla="*/ 81 h 81"/>
                <a:gd name="T14" fmla="*/ 4 w 69"/>
                <a:gd name="T15" fmla="*/ 78 h 81"/>
                <a:gd name="T16" fmla="*/ 8 w 69"/>
                <a:gd name="T17" fmla="*/ 75 h 81"/>
                <a:gd name="T18" fmla="*/ 16 w 69"/>
                <a:gd name="T19" fmla="*/ 69 h 81"/>
                <a:gd name="T20" fmla="*/ 11 w 69"/>
                <a:gd name="T21" fmla="*/ 65 h 81"/>
                <a:gd name="T22" fmla="*/ 3 w 69"/>
                <a:gd name="T23" fmla="*/ 72 h 81"/>
                <a:gd name="T24" fmla="*/ 3 w 69"/>
                <a:gd name="T25" fmla="*/ 69 h 81"/>
                <a:gd name="T26" fmla="*/ 0 w 69"/>
                <a:gd name="T27" fmla="*/ 63 h 81"/>
                <a:gd name="T28" fmla="*/ 3 w 69"/>
                <a:gd name="T29" fmla="*/ 51 h 81"/>
                <a:gd name="T30" fmla="*/ 10 w 69"/>
                <a:gd name="T31" fmla="*/ 52 h 81"/>
                <a:gd name="T32" fmla="*/ 15 w 69"/>
                <a:gd name="T33" fmla="*/ 55 h 81"/>
                <a:gd name="T34" fmla="*/ 19 w 69"/>
                <a:gd name="T35" fmla="*/ 58 h 81"/>
                <a:gd name="T36" fmla="*/ 21 w 69"/>
                <a:gd name="T37" fmla="*/ 48 h 81"/>
                <a:gd name="T38" fmla="*/ 21 w 69"/>
                <a:gd name="T39" fmla="*/ 48 h 81"/>
                <a:gd name="T40" fmla="*/ 10 w 69"/>
                <a:gd name="T41" fmla="*/ 48 h 81"/>
                <a:gd name="T42" fmla="*/ 2 w 69"/>
                <a:gd name="T43" fmla="*/ 43 h 81"/>
                <a:gd name="T44" fmla="*/ 3 w 69"/>
                <a:gd name="T45" fmla="*/ 38 h 81"/>
                <a:gd name="T46" fmla="*/ 10 w 69"/>
                <a:gd name="T47" fmla="*/ 34 h 81"/>
                <a:gd name="T48" fmla="*/ 20 w 69"/>
                <a:gd name="T49" fmla="*/ 33 h 81"/>
                <a:gd name="T50" fmla="*/ 20 w 69"/>
                <a:gd name="T51" fmla="*/ 27 h 81"/>
                <a:gd name="T52" fmla="*/ 19 w 69"/>
                <a:gd name="T53" fmla="*/ 26 h 81"/>
                <a:gd name="T54" fmla="*/ 17 w 69"/>
                <a:gd name="T55" fmla="*/ 14 h 81"/>
                <a:gd name="T56" fmla="*/ 17 w 69"/>
                <a:gd name="T57" fmla="*/ 4 h 81"/>
                <a:gd name="T58" fmla="*/ 21 w 69"/>
                <a:gd name="T59" fmla="*/ 1 h 81"/>
                <a:gd name="T60" fmla="*/ 29 w 69"/>
                <a:gd name="T61" fmla="*/ 4 h 81"/>
                <a:gd name="T62" fmla="*/ 38 w 69"/>
                <a:gd name="T63" fmla="*/ 20 h 81"/>
                <a:gd name="T64" fmla="*/ 48 w 69"/>
                <a:gd name="T65" fmla="*/ 31 h 81"/>
                <a:gd name="T66" fmla="*/ 55 w 69"/>
                <a:gd name="T67" fmla="*/ 31 h 81"/>
                <a:gd name="T68" fmla="*/ 61 w 69"/>
                <a:gd name="T69" fmla="*/ 30 h 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
                <a:gd name="T106" fmla="*/ 0 h 81"/>
                <a:gd name="T107" fmla="*/ 69 w 69"/>
                <a:gd name="T108" fmla="*/ 81 h 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 h="81">
                  <a:moveTo>
                    <a:pt x="62" y="29"/>
                  </a:moveTo>
                  <a:lnTo>
                    <a:pt x="63" y="29"/>
                  </a:lnTo>
                  <a:lnTo>
                    <a:pt x="69" y="30"/>
                  </a:lnTo>
                  <a:lnTo>
                    <a:pt x="62" y="37"/>
                  </a:lnTo>
                  <a:lnTo>
                    <a:pt x="53" y="43"/>
                  </a:lnTo>
                  <a:lnTo>
                    <a:pt x="51" y="51"/>
                  </a:lnTo>
                  <a:lnTo>
                    <a:pt x="50" y="56"/>
                  </a:lnTo>
                  <a:lnTo>
                    <a:pt x="41" y="68"/>
                  </a:lnTo>
                  <a:lnTo>
                    <a:pt x="37" y="65"/>
                  </a:lnTo>
                  <a:lnTo>
                    <a:pt x="29" y="71"/>
                  </a:lnTo>
                  <a:lnTo>
                    <a:pt x="17" y="80"/>
                  </a:lnTo>
                  <a:lnTo>
                    <a:pt x="17" y="78"/>
                  </a:lnTo>
                  <a:lnTo>
                    <a:pt x="8" y="81"/>
                  </a:lnTo>
                  <a:lnTo>
                    <a:pt x="7" y="80"/>
                  </a:lnTo>
                  <a:lnTo>
                    <a:pt x="4" y="78"/>
                  </a:lnTo>
                  <a:lnTo>
                    <a:pt x="6" y="75"/>
                  </a:lnTo>
                  <a:lnTo>
                    <a:pt x="8" y="75"/>
                  </a:lnTo>
                  <a:lnTo>
                    <a:pt x="12" y="72"/>
                  </a:lnTo>
                  <a:lnTo>
                    <a:pt x="16" y="69"/>
                  </a:lnTo>
                  <a:lnTo>
                    <a:pt x="16" y="65"/>
                  </a:lnTo>
                  <a:lnTo>
                    <a:pt x="11" y="65"/>
                  </a:lnTo>
                  <a:lnTo>
                    <a:pt x="6" y="72"/>
                  </a:lnTo>
                  <a:lnTo>
                    <a:pt x="3" y="72"/>
                  </a:lnTo>
                  <a:lnTo>
                    <a:pt x="2" y="71"/>
                  </a:lnTo>
                  <a:lnTo>
                    <a:pt x="3" y="69"/>
                  </a:lnTo>
                  <a:lnTo>
                    <a:pt x="2" y="68"/>
                  </a:lnTo>
                  <a:lnTo>
                    <a:pt x="0" y="63"/>
                  </a:lnTo>
                  <a:lnTo>
                    <a:pt x="0" y="58"/>
                  </a:lnTo>
                  <a:lnTo>
                    <a:pt x="3" y="51"/>
                  </a:lnTo>
                  <a:lnTo>
                    <a:pt x="7" y="52"/>
                  </a:lnTo>
                  <a:lnTo>
                    <a:pt x="10" y="52"/>
                  </a:lnTo>
                  <a:lnTo>
                    <a:pt x="12" y="54"/>
                  </a:lnTo>
                  <a:lnTo>
                    <a:pt x="15" y="55"/>
                  </a:lnTo>
                  <a:lnTo>
                    <a:pt x="17" y="58"/>
                  </a:lnTo>
                  <a:lnTo>
                    <a:pt x="19" y="58"/>
                  </a:lnTo>
                  <a:lnTo>
                    <a:pt x="20" y="54"/>
                  </a:lnTo>
                  <a:lnTo>
                    <a:pt x="21" y="48"/>
                  </a:lnTo>
                  <a:lnTo>
                    <a:pt x="16" y="50"/>
                  </a:lnTo>
                  <a:lnTo>
                    <a:pt x="10" y="48"/>
                  </a:lnTo>
                  <a:lnTo>
                    <a:pt x="6" y="44"/>
                  </a:lnTo>
                  <a:lnTo>
                    <a:pt x="2" y="43"/>
                  </a:lnTo>
                  <a:lnTo>
                    <a:pt x="2" y="39"/>
                  </a:lnTo>
                  <a:lnTo>
                    <a:pt x="3" y="38"/>
                  </a:lnTo>
                  <a:lnTo>
                    <a:pt x="4" y="34"/>
                  </a:lnTo>
                  <a:lnTo>
                    <a:pt x="10" y="34"/>
                  </a:lnTo>
                  <a:lnTo>
                    <a:pt x="16" y="35"/>
                  </a:lnTo>
                  <a:lnTo>
                    <a:pt x="20" y="33"/>
                  </a:lnTo>
                  <a:lnTo>
                    <a:pt x="21" y="33"/>
                  </a:lnTo>
                  <a:lnTo>
                    <a:pt x="20" y="27"/>
                  </a:lnTo>
                  <a:lnTo>
                    <a:pt x="20" y="26"/>
                  </a:lnTo>
                  <a:lnTo>
                    <a:pt x="19" y="26"/>
                  </a:lnTo>
                  <a:lnTo>
                    <a:pt x="17" y="21"/>
                  </a:lnTo>
                  <a:lnTo>
                    <a:pt x="17" y="14"/>
                  </a:lnTo>
                  <a:lnTo>
                    <a:pt x="16" y="9"/>
                  </a:lnTo>
                  <a:lnTo>
                    <a:pt x="17" y="4"/>
                  </a:lnTo>
                  <a:lnTo>
                    <a:pt x="21" y="1"/>
                  </a:lnTo>
                  <a:lnTo>
                    <a:pt x="21" y="0"/>
                  </a:lnTo>
                  <a:lnTo>
                    <a:pt x="29" y="4"/>
                  </a:lnTo>
                  <a:lnTo>
                    <a:pt x="33" y="12"/>
                  </a:lnTo>
                  <a:lnTo>
                    <a:pt x="38" y="20"/>
                  </a:lnTo>
                  <a:lnTo>
                    <a:pt x="42" y="29"/>
                  </a:lnTo>
                  <a:lnTo>
                    <a:pt x="48" y="31"/>
                  </a:lnTo>
                  <a:lnTo>
                    <a:pt x="50" y="31"/>
                  </a:lnTo>
                  <a:lnTo>
                    <a:pt x="55" y="31"/>
                  </a:lnTo>
                  <a:lnTo>
                    <a:pt x="59" y="30"/>
                  </a:lnTo>
                  <a:lnTo>
                    <a:pt x="61" y="30"/>
                  </a:lnTo>
                  <a:lnTo>
                    <a:pt x="62" y="2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56" name="Freeform 270"/>
            <p:cNvSpPr>
              <a:spLocks noEditPoints="1"/>
            </p:cNvSpPr>
            <p:nvPr/>
          </p:nvSpPr>
          <p:spPr bwMode="auto">
            <a:xfrm>
              <a:off x="2529374" y="4996954"/>
              <a:ext cx="170973" cy="105820"/>
            </a:xfrm>
            <a:custGeom>
              <a:avLst/>
              <a:gdLst>
                <a:gd name="T0" fmla="*/ 12 w 108"/>
                <a:gd name="T1" fmla="*/ 57 h 66"/>
                <a:gd name="T2" fmla="*/ 7 w 108"/>
                <a:gd name="T3" fmla="*/ 48 h 66"/>
                <a:gd name="T4" fmla="*/ 0 w 108"/>
                <a:gd name="T5" fmla="*/ 44 h 66"/>
                <a:gd name="T6" fmla="*/ 3 w 108"/>
                <a:gd name="T7" fmla="*/ 40 h 66"/>
                <a:gd name="T8" fmla="*/ 13 w 108"/>
                <a:gd name="T9" fmla="*/ 46 h 66"/>
                <a:gd name="T10" fmla="*/ 25 w 108"/>
                <a:gd name="T11" fmla="*/ 46 h 66"/>
                <a:gd name="T12" fmla="*/ 20 w 108"/>
                <a:gd name="T13" fmla="*/ 58 h 66"/>
                <a:gd name="T14" fmla="*/ 12 w 108"/>
                <a:gd name="T15" fmla="*/ 34 h 66"/>
                <a:gd name="T16" fmla="*/ 25 w 108"/>
                <a:gd name="T17" fmla="*/ 46 h 66"/>
                <a:gd name="T18" fmla="*/ 84 w 108"/>
                <a:gd name="T19" fmla="*/ 21 h 66"/>
                <a:gd name="T20" fmla="*/ 89 w 108"/>
                <a:gd name="T21" fmla="*/ 23 h 66"/>
                <a:gd name="T22" fmla="*/ 91 w 108"/>
                <a:gd name="T23" fmla="*/ 29 h 66"/>
                <a:gd name="T24" fmla="*/ 92 w 108"/>
                <a:gd name="T25" fmla="*/ 29 h 66"/>
                <a:gd name="T26" fmla="*/ 93 w 108"/>
                <a:gd name="T27" fmla="*/ 15 h 66"/>
                <a:gd name="T28" fmla="*/ 100 w 108"/>
                <a:gd name="T29" fmla="*/ 13 h 66"/>
                <a:gd name="T30" fmla="*/ 108 w 108"/>
                <a:gd name="T31" fmla="*/ 11 h 66"/>
                <a:gd name="T32" fmla="*/ 108 w 108"/>
                <a:gd name="T33" fmla="*/ 17 h 66"/>
                <a:gd name="T34" fmla="*/ 105 w 108"/>
                <a:gd name="T35" fmla="*/ 27 h 66"/>
                <a:gd name="T36" fmla="*/ 106 w 108"/>
                <a:gd name="T37" fmla="*/ 37 h 66"/>
                <a:gd name="T38" fmla="*/ 89 w 108"/>
                <a:gd name="T39" fmla="*/ 49 h 66"/>
                <a:gd name="T40" fmla="*/ 68 w 108"/>
                <a:gd name="T41" fmla="*/ 49 h 66"/>
                <a:gd name="T42" fmla="*/ 64 w 108"/>
                <a:gd name="T43" fmla="*/ 42 h 66"/>
                <a:gd name="T44" fmla="*/ 60 w 108"/>
                <a:gd name="T45" fmla="*/ 44 h 66"/>
                <a:gd name="T46" fmla="*/ 46 w 108"/>
                <a:gd name="T47" fmla="*/ 49 h 66"/>
                <a:gd name="T48" fmla="*/ 41 w 108"/>
                <a:gd name="T49" fmla="*/ 58 h 66"/>
                <a:gd name="T50" fmla="*/ 37 w 108"/>
                <a:gd name="T51" fmla="*/ 66 h 66"/>
                <a:gd name="T52" fmla="*/ 32 w 108"/>
                <a:gd name="T53" fmla="*/ 61 h 66"/>
                <a:gd name="T54" fmla="*/ 33 w 108"/>
                <a:gd name="T55" fmla="*/ 44 h 66"/>
                <a:gd name="T56" fmla="*/ 30 w 108"/>
                <a:gd name="T57" fmla="*/ 30 h 66"/>
                <a:gd name="T58" fmla="*/ 42 w 108"/>
                <a:gd name="T59" fmla="*/ 40 h 66"/>
                <a:gd name="T60" fmla="*/ 45 w 108"/>
                <a:gd name="T61" fmla="*/ 38 h 66"/>
                <a:gd name="T62" fmla="*/ 45 w 108"/>
                <a:gd name="T63" fmla="*/ 33 h 66"/>
                <a:gd name="T64" fmla="*/ 50 w 108"/>
                <a:gd name="T65" fmla="*/ 33 h 66"/>
                <a:gd name="T66" fmla="*/ 60 w 108"/>
                <a:gd name="T67" fmla="*/ 33 h 66"/>
                <a:gd name="T68" fmla="*/ 55 w 108"/>
                <a:gd name="T69" fmla="*/ 29 h 66"/>
                <a:gd name="T70" fmla="*/ 54 w 108"/>
                <a:gd name="T71" fmla="*/ 29 h 66"/>
                <a:gd name="T72" fmla="*/ 51 w 108"/>
                <a:gd name="T73" fmla="*/ 25 h 66"/>
                <a:gd name="T74" fmla="*/ 41 w 108"/>
                <a:gd name="T75" fmla="*/ 25 h 66"/>
                <a:gd name="T76" fmla="*/ 34 w 108"/>
                <a:gd name="T77" fmla="*/ 27 h 66"/>
                <a:gd name="T78" fmla="*/ 37 w 108"/>
                <a:gd name="T79" fmla="*/ 13 h 66"/>
                <a:gd name="T80" fmla="*/ 36 w 108"/>
                <a:gd name="T81" fmla="*/ 10 h 66"/>
                <a:gd name="T82" fmla="*/ 40 w 108"/>
                <a:gd name="T83" fmla="*/ 4 h 66"/>
                <a:gd name="T84" fmla="*/ 53 w 108"/>
                <a:gd name="T85" fmla="*/ 0 h 66"/>
                <a:gd name="T86" fmla="*/ 58 w 108"/>
                <a:gd name="T87" fmla="*/ 3 h 66"/>
                <a:gd name="T88" fmla="*/ 66 w 108"/>
                <a:gd name="T89" fmla="*/ 8 h 66"/>
                <a:gd name="T90" fmla="*/ 70 w 108"/>
                <a:gd name="T91" fmla="*/ 11 h 66"/>
                <a:gd name="T92" fmla="*/ 83 w 108"/>
                <a:gd name="T93" fmla="*/ 21 h 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66"/>
                <a:gd name="T143" fmla="*/ 108 w 108"/>
                <a:gd name="T144" fmla="*/ 66 h 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66">
                  <a:moveTo>
                    <a:pt x="13" y="57"/>
                  </a:moveTo>
                  <a:lnTo>
                    <a:pt x="12" y="57"/>
                  </a:lnTo>
                  <a:lnTo>
                    <a:pt x="7" y="53"/>
                  </a:lnTo>
                  <a:lnTo>
                    <a:pt x="7" y="48"/>
                  </a:lnTo>
                  <a:lnTo>
                    <a:pt x="3" y="46"/>
                  </a:lnTo>
                  <a:lnTo>
                    <a:pt x="0" y="44"/>
                  </a:lnTo>
                  <a:lnTo>
                    <a:pt x="0" y="41"/>
                  </a:lnTo>
                  <a:lnTo>
                    <a:pt x="3" y="40"/>
                  </a:lnTo>
                  <a:lnTo>
                    <a:pt x="12" y="41"/>
                  </a:lnTo>
                  <a:lnTo>
                    <a:pt x="13" y="46"/>
                  </a:lnTo>
                  <a:lnTo>
                    <a:pt x="13" y="57"/>
                  </a:lnTo>
                  <a:close/>
                  <a:moveTo>
                    <a:pt x="25" y="46"/>
                  </a:moveTo>
                  <a:lnTo>
                    <a:pt x="26" y="58"/>
                  </a:lnTo>
                  <a:lnTo>
                    <a:pt x="20" y="58"/>
                  </a:lnTo>
                  <a:lnTo>
                    <a:pt x="17" y="46"/>
                  </a:lnTo>
                  <a:lnTo>
                    <a:pt x="12" y="34"/>
                  </a:lnTo>
                  <a:lnTo>
                    <a:pt x="25" y="36"/>
                  </a:lnTo>
                  <a:lnTo>
                    <a:pt x="25" y="46"/>
                  </a:lnTo>
                  <a:close/>
                  <a:moveTo>
                    <a:pt x="83" y="21"/>
                  </a:moveTo>
                  <a:lnTo>
                    <a:pt x="84" y="21"/>
                  </a:lnTo>
                  <a:lnTo>
                    <a:pt x="89" y="20"/>
                  </a:lnTo>
                  <a:lnTo>
                    <a:pt x="89" y="23"/>
                  </a:lnTo>
                  <a:lnTo>
                    <a:pt x="89" y="29"/>
                  </a:lnTo>
                  <a:lnTo>
                    <a:pt x="91" y="29"/>
                  </a:lnTo>
                  <a:lnTo>
                    <a:pt x="92" y="29"/>
                  </a:lnTo>
                  <a:lnTo>
                    <a:pt x="95" y="20"/>
                  </a:lnTo>
                  <a:lnTo>
                    <a:pt x="93" y="15"/>
                  </a:lnTo>
                  <a:lnTo>
                    <a:pt x="96" y="15"/>
                  </a:lnTo>
                  <a:lnTo>
                    <a:pt x="100" y="13"/>
                  </a:lnTo>
                  <a:lnTo>
                    <a:pt x="104" y="12"/>
                  </a:lnTo>
                  <a:lnTo>
                    <a:pt x="108" y="11"/>
                  </a:lnTo>
                  <a:lnTo>
                    <a:pt x="105" y="15"/>
                  </a:lnTo>
                  <a:lnTo>
                    <a:pt x="108" y="17"/>
                  </a:lnTo>
                  <a:lnTo>
                    <a:pt x="104" y="23"/>
                  </a:lnTo>
                  <a:lnTo>
                    <a:pt x="105" y="27"/>
                  </a:lnTo>
                  <a:lnTo>
                    <a:pt x="105" y="29"/>
                  </a:lnTo>
                  <a:lnTo>
                    <a:pt x="106" y="37"/>
                  </a:lnTo>
                  <a:lnTo>
                    <a:pt x="91" y="49"/>
                  </a:lnTo>
                  <a:lnTo>
                    <a:pt x="89" y="49"/>
                  </a:lnTo>
                  <a:lnTo>
                    <a:pt x="80" y="46"/>
                  </a:lnTo>
                  <a:lnTo>
                    <a:pt x="68" y="49"/>
                  </a:lnTo>
                  <a:lnTo>
                    <a:pt x="67" y="49"/>
                  </a:lnTo>
                  <a:lnTo>
                    <a:pt x="64" y="42"/>
                  </a:lnTo>
                  <a:lnTo>
                    <a:pt x="63" y="40"/>
                  </a:lnTo>
                  <a:lnTo>
                    <a:pt x="60" y="44"/>
                  </a:lnTo>
                  <a:lnTo>
                    <a:pt x="54" y="44"/>
                  </a:lnTo>
                  <a:lnTo>
                    <a:pt x="46" y="49"/>
                  </a:lnTo>
                  <a:lnTo>
                    <a:pt x="45" y="49"/>
                  </a:lnTo>
                  <a:lnTo>
                    <a:pt x="41" y="58"/>
                  </a:lnTo>
                  <a:lnTo>
                    <a:pt x="38" y="66"/>
                  </a:lnTo>
                  <a:lnTo>
                    <a:pt x="37" y="66"/>
                  </a:lnTo>
                  <a:lnTo>
                    <a:pt x="32" y="62"/>
                  </a:lnTo>
                  <a:lnTo>
                    <a:pt x="32" y="61"/>
                  </a:lnTo>
                  <a:lnTo>
                    <a:pt x="32" y="54"/>
                  </a:lnTo>
                  <a:lnTo>
                    <a:pt x="33" y="44"/>
                  </a:lnTo>
                  <a:lnTo>
                    <a:pt x="30" y="34"/>
                  </a:lnTo>
                  <a:lnTo>
                    <a:pt x="30" y="30"/>
                  </a:lnTo>
                  <a:lnTo>
                    <a:pt x="41" y="34"/>
                  </a:lnTo>
                  <a:lnTo>
                    <a:pt x="42" y="40"/>
                  </a:lnTo>
                  <a:lnTo>
                    <a:pt x="43" y="38"/>
                  </a:lnTo>
                  <a:lnTo>
                    <a:pt x="45" y="38"/>
                  </a:lnTo>
                  <a:lnTo>
                    <a:pt x="45" y="36"/>
                  </a:lnTo>
                  <a:lnTo>
                    <a:pt x="45" y="33"/>
                  </a:lnTo>
                  <a:lnTo>
                    <a:pt x="49" y="33"/>
                  </a:lnTo>
                  <a:lnTo>
                    <a:pt x="50" y="33"/>
                  </a:lnTo>
                  <a:lnTo>
                    <a:pt x="60" y="33"/>
                  </a:lnTo>
                  <a:lnTo>
                    <a:pt x="60" y="30"/>
                  </a:lnTo>
                  <a:lnTo>
                    <a:pt x="55" y="29"/>
                  </a:lnTo>
                  <a:lnTo>
                    <a:pt x="54" y="29"/>
                  </a:lnTo>
                  <a:lnTo>
                    <a:pt x="51" y="27"/>
                  </a:lnTo>
                  <a:lnTo>
                    <a:pt x="51" y="25"/>
                  </a:lnTo>
                  <a:lnTo>
                    <a:pt x="51" y="24"/>
                  </a:lnTo>
                  <a:lnTo>
                    <a:pt x="41" y="25"/>
                  </a:lnTo>
                  <a:lnTo>
                    <a:pt x="38" y="28"/>
                  </a:lnTo>
                  <a:lnTo>
                    <a:pt x="34" y="27"/>
                  </a:lnTo>
                  <a:lnTo>
                    <a:pt x="36" y="24"/>
                  </a:lnTo>
                  <a:lnTo>
                    <a:pt x="37" y="13"/>
                  </a:lnTo>
                  <a:lnTo>
                    <a:pt x="36" y="10"/>
                  </a:lnTo>
                  <a:lnTo>
                    <a:pt x="36" y="8"/>
                  </a:lnTo>
                  <a:lnTo>
                    <a:pt x="40" y="4"/>
                  </a:lnTo>
                  <a:lnTo>
                    <a:pt x="41" y="3"/>
                  </a:lnTo>
                  <a:lnTo>
                    <a:pt x="53" y="0"/>
                  </a:lnTo>
                  <a:lnTo>
                    <a:pt x="55" y="2"/>
                  </a:lnTo>
                  <a:lnTo>
                    <a:pt x="58" y="3"/>
                  </a:lnTo>
                  <a:lnTo>
                    <a:pt x="64" y="7"/>
                  </a:lnTo>
                  <a:lnTo>
                    <a:pt x="66" y="8"/>
                  </a:lnTo>
                  <a:lnTo>
                    <a:pt x="68" y="10"/>
                  </a:lnTo>
                  <a:lnTo>
                    <a:pt x="70" y="11"/>
                  </a:lnTo>
                  <a:lnTo>
                    <a:pt x="74" y="17"/>
                  </a:lnTo>
                  <a:lnTo>
                    <a:pt x="83" y="2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57" name="Freeform 271"/>
            <p:cNvSpPr>
              <a:spLocks noEditPoints="1"/>
            </p:cNvSpPr>
            <p:nvPr/>
          </p:nvSpPr>
          <p:spPr bwMode="auto">
            <a:xfrm>
              <a:off x="2574090" y="4834156"/>
              <a:ext cx="136779" cy="62407"/>
            </a:xfrm>
            <a:custGeom>
              <a:avLst/>
              <a:gdLst>
                <a:gd name="T0" fmla="*/ 16 w 86"/>
                <a:gd name="T1" fmla="*/ 34 h 39"/>
                <a:gd name="T2" fmla="*/ 9 w 86"/>
                <a:gd name="T3" fmla="*/ 39 h 39"/>
                <a:gd name="T4" fmla="*/ 0 w 86"/>
                <a:gd name="T5" fmla="*/ 29 h 39"/>
                <a:gd name="T6" fmla="*/ 7 w 86"/>
                <a:gd name="T7" fmla="*/ 21 h 39"/>
                <a:gd name="T8" fmla="*/ 14 w 86"/>
                <a:gd name="T9" fmla="*/ 24 h 39"/>
                <a:gd name="T10" fmla="*/ 17 w 86"/>
                <a:gd name="T11" fmla="*/ 34 h 39"/>
                <a:gd name="T12" fmla="*/ 16 w 86"/>
                <a:gd name="T13" fmla="*/ 34 h 39"/>
                <a:gd name="T14" fmla="*/ 51 w 86"/>
                <a:gd name="T15" fmla="*/ 0 h 39"/>
                <a:gd name="T16" fmla="*/ 63 w 86"/>
                <a:gd name="T17" fmla="*/ 8 h 39"/>
                <a:gd name="T18" fmla="*/ 64 w 86"/>
                <a:gd name="T19" fmla="*/ 4 h 39"/>
                <a:gd name="T20" fmla="*/ 72 w 86"/>
                <a:gd name="T21" fmla="*/ 7 h 39"/>
                <a:gd name="T22" fmla="*/ 72 w 86"/>
                <a:gd name="T23" fmla="*/ 12 h 39"/>
                <a:gd name="T24" fmla="*/ 72 w 86"/>
                <a:gd name="T25" fmla="*/ 13 h 39"/>
                <a:gd name="T26" fmla="*/ 77 w 86"/>
                <a:gd name="T27" fmla="*/ 16 h 39"/>
                <a:gd name="T28" fmla="*/ 83 w 86"/>
                <a:gd name="T29" fmla="*/ 17 h 39"/>
                <a:gd name="T30" fmla="*/ 86 w 86"/>
                <a:gd name="T31" fmla="*/ 21 h 39"/>
                <a:gd name="T32" fmla="*/ 69 w 86"/>
                <a:gd name="T33" fmla="*/ 21 h 39"/>
                <a:gd name="T34" fmla="*/ 69 w 86"/>
                <a:gd name="T35" fmla="*/ 24 h 39"/>
                <a:gd name="T36" fmla="*/ 68 w 86"/>
                <a:gd name="T37" fmla="*/ 27 h 39"/>
                <a:gd name="T38" fmla="*/ 67 w 86"/>
                <a:gd name="T39" fmla="*/ 27 h 39"/>
                <a:gd name="T40" fmla="*/ 67 w 86"/>
                <a:gd name="T41" fmla="*/ 27 h 39"/>
                <a:gd name="T42" fmla="*/ 59 w 86"/>
                <a:gd name="T43" fmla="*/ 30 h 39"/>
                <a:gd name="T44" fmla="*/ 56 w 86"/>
                <a:gd name="T45" fmla="*/ 30 h 39"/>
                <a:gd name="T46" fmla="*/ 48 w 86"/>
                <a:gd name="T47" fmla="*/ 30 h 39"/>
                <a:gd name="T48" fmla="*/ 38 w 86"/>
                <a:gd name="T49" fmla="*/ 30 h 39"/>
                <a:gd name="T50" fmla="*/ 38 w 86"/>
                <a:gd name="T51" fmla="*/ 30 h 39"/>
                <a:gd name="T52" fmla="*/ 35 w 86"/>
                <a:gd name="T53" fmla="*/ 35 h 39"/>
                <a:gd name="T54" fmla="*/ 28 w 86"/>
                <a:gd name="T55" fmla="*/ 37 h 39"/>
                <a:gd name="T56" fmla="*/ 24 w 86"/>
                <a:gd name="T57" fmla="*/ 37 h 39"/>
                <a:gd name="T58" fmla="*/ 26 w 86"/>
                <a:gd name="T59" fmla="*/ 33 h 39"/>
                <a:gd name="T60" fmla="*/ 20 w 86"/>
                <a:gd name="T61" fmla="*/ 33 h 39"/>
                <a:gd name="T62" fmla="*/ 20 w 86"/>
                <a:gd name="T63" fmla="*/ 21 h 39"/>
                <a:gd name="T64" fmla="*/ 30 w 86"/>
                <a:gd name="T65" fmla="*/ 25 h 39"/>
                <a:gd name="T66" fmla="*/ 31 w 86"/>
                <a:gd name="T67" fmla="*/ 17 h 39"/>
                <a:gd name="T68" fmla="*/ 38 w 86"/>
                <a:gd name="T69" fmla="*/ 16 h 39"/>
                <a:gd name="T70" fmla="*/ 37 w 86"/>
                <a:gd name="T71" fmla="*/ 14 h 39"/>
                <a:gd name="T72" fmla="*/ 37 w 86"/>
                <a:gd name="T73" fmla="*/ 10 h 39"/>
                <a:gd name="T74" fmla="*/ 33 w 86"/>
                <a:gd name="T75" fmla="*/ 12 h 39"/>
                <a:gd name="T76" fmla="*/ 18 w 86"/>
                <a:gd name="T77" fmla="*/ 16 h 39"/>
                <a:gd name="T78" fmla="*/ 17 w 86"/>
                <a:gd name="T79" fmla="*/ 10 h 39"/>
                <a:gd name="T80" fmla="*/ 28 w 86"/>
                <a:gd name="T81" fmla="*/ 5 h 39"/>
                <a:gd name="T82" fmla="*/ 34 w 86"/>
                <a:gd name="T83" fmla="*/ 5 h 39"/>
                <a:gd name="T84" fmla="*/ 41 w 86"/>
                <a:gd name="T85" fmla="*/ 5 h 39"/>
                <a:gd name="T86" fmla="*/ 42 w 86"/>
                <a:gd name="T87" fmla="*/ 5 h 39"/>
                <a:gd name="T88" fmla="*/ 48 w 86"/>
                <a:gd name="T89" fmla="*/ 7 h 39"/>
                <a:gd name="T90" fmla="*/ 48 w 86"/>
                <a:gd name="T91" fmla="*/ 7 h 39"/>
                <a:gd name="T92" fmla="*/ 51 w 86"/>
                <a:gd name="T93" fmla="*/ 0 h 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6"/>
                <a:gd name="T142" fmla="*/ 0 h 39"/>
                <a:gd name="T143" fmla="*/ 86 w 86"/>
                <a:gd name="T144" fmla="*/ 39 h 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6" h="39">
                  <a:moveTo>
                    <a:pt x="16" y="34"/>
                  </a:moveTo>
                  <a:lnTo>
                    <a:pt x="9" y="39"/>
                  </a:lnTo>
                  <a:lnTo>
                    <a:pt x="0" y="29"/>
                  </a:lnTo>
                  <a:lnTo>
                    <a:pt x="7" y="21"/>
                  </a:lnTo>
                  <a:lnTo>
                    <a:pt x="14" y="24"/>
                  </a:lnTo>
                  <a:lnTo>
                    <a:pt x="17" y="34"/>
                  </a:lnTo>
                  <a:lnTo>
                    <a:pt x="16" y="34"/>
                  </a:lnTo>
                  <a:close/>
                  <a:moveTo>
                    <a:pt x="51" y="0"/>
                  </a:moveTo>
                  <a:lnTo>
                    <a:pt x="63" y="8"/>
                  </a:lnTo>
                  <a:lnTo>
                    <a:pt x="64" y="4"/>
                  </a:lnTo>
                  <a:lnTo>
                    <a:pt x="72" y="7"/>
                  </a:lnTo>
                  <a:lnTo>
                    <a:pt x="72" y="12"/>
                  </a:lnTo>
                  <a:lnTo>
                    <a:pt x="72" y="13"/>
                  </a:lnTo>
                  <a:lnTo>
                    <a:pt x="77" y="16"/>
                  </a:lnTo>
                  <a:lnTo>
                    <a:pt x="83" y="17"/>
                  </a:lnTo>
                  <a:lnTo>
                    <a:pt x="86" y="21"/>
                  </a:lnTo>
                  <a:lnTo>
                    <a:pt x="69" y="21"/>
                  </a:lnTo>
                  <a:lnTo>
                    <a:pt x="69" y="24"/>
                  </a:lnTo>
                  <a:lnTo>
                    <a:pt x="68" y="27"/>
                  </a:lnTo>
                  <a:lnTo>
                    <a:pt x="67" y="27"/>
                  </a:lnTo>
                  <a:lnTo>
                    <a:pt x="59" y="30"/>
                  </a:lnTo>
                  <a:lnTo>
                    <a:pt x="56" y="30"/>
                  </a:lnTo>
                  <a:lnTo>
                    <a:pt x="48" y="30"/>
                  </a:lnTo>
                  <a:lnTo>
                    <a:pt x="38" y="30"/>
                  </a:lnTo>
                  <a:lnTo>
                    <a:pt x="35" y="35"/>
                  </a:lnTo>
                  <a:lnTo>
                    <a:pt x="28" y="37"/>
                  </a:lnTo>
                  <a:lnTo>
                    <a:pt x="24" y="37"/>
                  </a:lnTo>
                  <a:lnTo>
                    <a:pt x="26" y="33"/>
                  </a:lnTo>
                  <a:lnTo>
                    <a:pt x="20" y="33"/>
                  </a:lnTo>
                  <a:lnTo>
                    <a:pt x="20" y="21"/>
                  </a:lnTo>
                  <a:lnTo>
                    <a:pt x="30" y="25"/>
                  </a:lnTo>
                  <a:lnTo>
                    <a:pt x="31" y="17"/>
                  </a:lnTo>
                  <a:lnTo>
                    <a:pt x="38" y="16"/>
                  </a:lnTo>
                  <a:lnTo>
                    <a:pt x="37" y="14"/>
                  </a:lnTo>
                  <a:lnTo>
                    <a:pt x="37" y="10"/>
                  </a:lnTo>
                  <a:lnTo>
                    <a:pt x="33" y="12"/>
                  </a:lnTo>
                  <a:lnTo>
                    <a:pt x="18" y="16"/>
                  </a:lnTo>
                  <a:lnTo>
                    <a:pt x="17" y="10"/>
                  </a:lnTo>
                  <a:lnTo>
                    <a:pt x="28" y="5"/>
                  </a:lnTo>
                  <a:lnTo>
                    <a:pt x="34" y="5"/>
                  </a:lnTo>
                  <a:lnTo>
                    <a:pt x="41" y="5"/>
                  </a:lnTo>
                  <a:lnTo>
                    <a:pt x="42" y="5"/>
                  </a:lnTo>
                  <a:lnTo>
                    <a:pt x="48" y="7"/>
                  </a:lnTo>
                  <a:lnTo>
                    <a:pt x="51"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58" name="Freeform 272"/>
            <p:cNvSpPr>
              <a:spLocks noEditPoints="1"/>
            </p:cNvSpPr>
            <p:nvPr/>
          </p:nvSpPr>
          <p:spPr bwMode="auto">
            <a:xfrm>
              <a:off x="2587243" y="4728338"/>
              <a:ext cx="170973" cy="103106"/>
            </a:xfrm>
            <a:custGeom>
              <a:avLst/>
              <a:gdLst>
                <a:gd name="T0" fmla="*/ 0 w 107"/>
                <a:gd name="T1" fmla="*/ 15 h 66"/>
                <a:gd name="T2" fmla="*/ 9 w 107"/>
                <a:gd name="T3" fmla="*/ 0 h 66"/>
                <a:gd name="T4" fmla="*/ 6 w 107"/>
                <a:gd name="T5" fmla="*/ 15 h 66"/>
                <a:gd name="T6" fmla="*/ 103 w 107"/>
                <a:gd name="T7" fmla="*/ 12 h 66"/>
                <a:gd name="T8" fmla="*/ 101 w 107"/>
                <a:gd name="T9" fmla="*/ 33 h 66"/>
                <a:gd name="T10" fmla="*/ 97 w 107"/>
                <a:gd name="T11" fmla="*/ 41 h 66"/>
                <a:gd name="T12" fmla="*/ 105 w 107"/>
                <a:gd name="T13" fmla="*/ 49 h 66"/>
                <a:gd name="T14" fmla="*/ 106 w 107"/>
                <a:gd name="T15" fmla="*/ 55 h 66"/>
                <a:gd name="T16" fmla="*/ 99 w 107"/>
                <a:gd name="T17" fmla="*/ 56 h 66"/>
                <a:gd name="T18" fmla="*/ 90 w 107"/>
                <a:gd name="T19" fmla="*/ 58 h 66"/>
                <a:gd name="T20" fmla="*/ 88 w 107"/>
                <a:gd name="T21" fmla="*/ 64 h 66"/>
                <a:gd name="T22" fmla="*/ 84 w 107"/>
                <a:gd name="T23" fmla="*/ 66 h 66"/>
                <a:gd name="T24" fmla="*/ 46 w 107"/>
                <a:gd name="T25" fmla="*/ 62 h 66"/>
                <a:gd name="T26" fmla="*/ 42 w 107"/>
                <a:gd name="T27" fmla="*/ 60 h 66"/>
                <a:gd name="T28" fmla="*/ 35 w 107"/>
                <a:gd name="T29" fmla="*/ 58 h 66"/>
                <a:gd name="T30" fmla="*/ 37 w 107"/>
                <a:gd name="T31" fmla="*/ 51 h 66"/>
                <a:gd name="T32" fmla="*/ 48 w 107"/>
                <a:gd name="T33" fmla="*/ 53 h 66"/>
                <a:gd name="T34" fmla="*/ 55 w 107"/>
                <a:gd name="T35" fmla="*/ 49 h 66"/>
                <a:gd name="T36" fmla="*/ 44 w 107"/>
                <a:gd name="T37" fmla="*/ 41 h 66"/>
                <a:gd name="T38" fmla="*/ 65 w 107"/>
                <a:gd name="T39" fmla="*/ 37 h 66"/>
                <a:gd name="T40" fmla="*/ 48 w 107"/>
                <a:gd name="T41" fmla="*/ 36 h 66"/>
                <a:gd name="T42" fmla="*/ 17 w 107"/>
                <a:gd name="T43" fmla="*/ 39 h 66"/>
                <a:gd name="T44" fmla="*/ 16 w 107"/>
                <a:gd name="T45" fmla="*/ 33 h 66"/>
                <a:gd name="T46" fmla="*/ 35 w 107"/>
                <a:gd name="T47" fmla="*/ 30 h 66"/>
                <a:gd name="T48" fmla="*/ 52 w 107"/>
                <a:gd name="T49" fmla="*/ 30 h 66"/>
                <a:gd name="T50" fmla="*/ 63 w 107"/>
                <a:gd name="T51" fmla="*/ 32 h 66"/>
                <a:gd name="T52" fmla="*/ 64 w 107"/>
                <a:gd name="T53" fmla="*/ 26 h 66"/>
                <a:gd name="T54" fmla="*/ 55 w 107"/>
                <a:gd name="T55" fmla="*/ 22 h 66"/>
                <a:gd name="T56" fmla="*/ 34 w 107"/>
                <a:gd name="T57" fmla="*/ 21 h 66"/>
                <a:gd name="T58" fmla="*/ 22 w 107"/>
                <a:gd name="T59" fmla="*/ 19 h 66"/>
                <a:gd name="T60" fmla="*/ 18 w 107"/>
                <a:gd name="T61" fmla="*/ 12 h 66"/>
                <a:gd name="T62" fmla="*/ 22 w 107"/>
                <a:gd name="T63" fmla="*/ 9 h 66"/>
                <a:gd name="T64" fmla="*/ 38 w 107"/>
                <a:gd name="T65" fmla="*/ 16 h 66"/>
                <a:gd name="T66" fmla="*/ 46 w 107"/>
                <a:gd name="T67" fmla="*/ 20 h 66"/>
                <a:gd name="T68" fmla="*/ 58 w 107"/>
                <a:gd name="T69" fmla="*/ 7 h 66"/>
                <a:gd name="T70" fmla="*/ 73 w 107"/>
                <a:gd name="T71" fmla="*/ 3 h 66"/>
                <a:gd name="T72" fmla="*/ 93 w 107"/>
                <a:gd name="T73" fmla="*/ 0 h 66"/>
                <a:gd name="T74" fmla="*/ 101 w 107"/>
                <a:gd name="T75" fmla="*/ 7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7"/>
                <a:gd name="T115" fmla="*/ 0 h 66"/>
                <a:gd name="T116" fmla="*/ 107 w 107"/>
                <a:gd name="T117" fmla="*/ 66 h 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7" h="66">
                  <a:moveTo>
                    <a:pt x="6" y="15"/>
                  </a:moveTo>
                  <a:lnTo>
                    <a:pt x="0" y="15"/>
                  </a:lnTo>
                  <a:lnTo>
                    <a:pt x="1" y="4"/>
                  </a:lnTo>
                  <a:lnTo>
                    <a:pt x="9" y="0"/>
                  </a:lnTo>
                  <a:lnTo>
                    <a:pt x="8" y="13"/>
                  </a:lnTo>
                  <a:lnTo>
                    <a:pt x="6" y="15"/>
                  </a:lnTo>
                  <a:close/>
                  <a:moveTo>
                    <a:pt x="101" y="7"/>
                  </a:moveTo>
                  <a:lnTo>
                    <a:pt x="103" y="12"/>
                  </a:lnTo>
                  <a:lnTo>
                    <a:pt x="107" y="21"/>
                  </a:lnTo>
                  <a:lnTo>
                    <a:pt x="101" y="33"/>
                  </a:lnTo>
                  <a:lnTo>
                    <a:pt x="97" y="41"/>
                  </a:lnTo>
                  <a:lnTo>
                    <a:pt x="98" y="47"/>
                  </a:lnTo>
                  <a:lnTo>
                    <a:pt x="105" y="49"/>
                  </a:lnTo>
                  <a:lnTo>
                    <a:pt x="106" y="54"/>
                  </a:lnTo>
                  <a:lnTo>
                    <a:pt x="106" y="55"/>
                  </a:lnTo>
                  <a:lnTo>
                    <a:pt x="99" y="56"/>
                  </a:lnTo>
                  <a:lnTo>
                    <a:pt x="98" y="56"/>
                  </a:lnTo>
                  <a:lnTo>
                    <a:pt x="90" y="58"/>
                  </a:lnTo>
                  <a:lnTo>
                    <a:pt x="88" y="58"/>
                  </a:lnTo>
                  <a:lnTo>
                    <a:pt x="88" y="64"/>
                  </a:lnTo>
                  <a:lnTo>
                    <a:pt x="85" y="66"/>
                  </a:lnTo>
                  <a:lnTo>
                    <a:pt x="84" y="66"/>
                  </a:lnTo>
                  <a:lnTo>
                    <a:pt x="78" y="66"/>
                  </a:lnTo>
                  <a:lnTo>
                    <a:pt x="46" y="62"/>
                  </a:lnTo>
                  <a:lnTo>
                    <a:pt x="44" y="62"/>
                  </a:lnTo>
                  <a:lnTo>
                    <a:pt x="42" y="60"/>
                  </a:lnTo>
                  <a:lnTo>
                    <a:pt x="38" y="59"/>
                  </a:lnTo>
                  <a:lnTo>
                    <a:pt x="35" y="58"/>
                  </a:lnTo>
                  <a:lnTo>
                    <a:pt x="37" y="54"/>
                  </a:lnTo>
                  <a:lnTo>
                    <a:pt x="37" y="51"/>
                  </a:lnTo>
                  <a:lnTo>
                    <a:pt x="38" y="47"/>
                  </a:lnTo>
                  <a:lnTo>
                    <a:pt x="48" y="53"/>
                  </a:lnTo>
                  <a:lnTo>
                    <a:pt x="52" y="53"/>
                  </a:lnTo>
                  <a:lnTo>
                    <a:pt x="55" y="49"/>
                  </a:lnTo>
                  <a:lnTo>
                    <a:pt x="48" y="43"/>
                  </a:lnTo>
                  <a:lnTo>
                    <a:pt x="44" y="41"/>
                  </a:lnTo>
                  <a:lnTo>
                    <a:pt x="63" y="42"/>
                  </a:lnTo>
                  <a:lnTo>
                    <a:pt x="65" y="37"/>
                  </a:lnTo>
                  <a:lnTo>
                    <a:pt x="56" y="37"/>
                  </a:lnTo>
                  <a:lnTo>
                    <a:pt x="48" y="36"/>
                  </a:lnTo>
                  <a:lnTo>
                    <a:pt x="37" y="34"/>
                  </a:lnTo>
                  <a:lnTo>
                    <a:pt x="17" y="39"/>
                  </a:lnTo>
                  <a:lnTo>
                    <a:pt x="14" y="37"/>
                  </a:lnTo>
                  <a:lnTo>
                    <a:pt x="16" y="33"/>
                  </a:lnTo>
                  <a:lnTo>
                    <a:pt x="20" y="30"/>
                  </a:lnTo>
                  <a:lnTo>
                    <a:pt x="35" y="30"/>
                  </a:lnTo>
                  <a:lnTo>
                    <a:pt x="42" y="30"/>
                  </a:lnTo>
                  <a:lnTo>
                    <a:pt x="52" y="30"/>
                  </a:lnTo>
                  <a:lnTo>
                    <a:pt x="59" y="32"/>
                  </a:lnTo>
                  <a:lnTo>
                    <a:pt x="63" y="32"/>
                  </a:lnTo>
                  <a:lnTo>
                    <a:pt x="65" y="29"/>
                  </a:lnTo>
                  <a:lnTo>
                    <a:pt x="64" y="26"/>
                  </a:lnTo>
                  <a:lnTo>
                    <a:pt x="55" y="22"/>
                  </a:lnTo>
                  <a:lnTo>
                    <a:pt x="46" y="21"/>
                  </a:lnTo>
                  <a:lnTo>
                    <a:pt x="34" y="21"/>
                  </a:lnTo>
                  <a:lnTo>
                    <a:pt x="26" y="21"/>
                  </a:lnTo>
                  <a:lnTo>
                    <a:pt x="22" y="19"/>
                  </a:lnTo>
                  <a:lnTo>
                    <a:pt x="20" y="17"/>
                  </a:lnTo>
                  <a:lnTo>
                    <a:pt x="18" y="12"/>
                  </a:lnTo>
                  <a:lnTo>
                    <a:pt x="20" y="8"/>
                  </a:lnTo>
                  <a:lnTo>
                    <a:pt x="22" y="9"/>
                  </a:lnTo>
                  <a:lnTo>
                    <a:pt x="30" y="15"/>
                  </a:lnTo>
                  <a:lnTo>
                    <a:pt x="38" y="16"/>
                  </a:lnTo>
                  <a:lnTo>
                    <a:pt x="38" y="13"/>
                  </a:lnTo>
                  <a:lnTo>
                    <a:pt x="46" y="20"/>
                  </a:lnTo>
                  <a:lnTo>
                    <a:pt x="60" y="17"/>
                  </a:lnTo>
                  <a:lnTo>
                    <a:pt x="58" y="7"/>
                  </a:lnTo>
                  <a:lnTo>
                    <a:pt x="68" y="9"/>
                  </a:lnTo>
                  <a:lnTo>
                    <a:pt x="73" y="3"/>
                  </a:lnTo>
                  <a:lnTo>
                    <a:pt x="85" y="2"/>
                  </a:lnTo>
                  <a:lnTo>
                    <a:pt x="93" y="0"/>
                  </a:lnTo>
                  <a:lnTo>
                    <a:pt x="94" y="2"/>
                  </a:lnTo>
                  <a:lnTo>
                    <a:pt x="101" y="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59" name="Freeform 273"/>
            <p:cNvSpPr>
              <a:spLocks noEditPoints="1"/>
            </p:cNvSpPr>
            <p:nvPr/>
          </p:nvSpPr>
          <p:spPr bwMode="auto">
            <a:xfrm>
              <a:off x="2705608" y="6095845"/>
              <a:ext cx="123628" cy="151945"/>
            </a:xfrm>
            <a:custGeom>
              <a:avLst/>
              <a:gdLst>
                <a:gd name="T0" fmla="*/ 30 w 77"/>
                <a:gd name="T1" fmla="*/ 86 h 96"/>
                <a:gd name="T2" fmla="*/ 32 w 77"/>
                <a:gd name="T3" fmla="*/ 90 h 96"/>
                <a:gd name="T4" fmla="*/ 31 w 77"/>
                <a:gd name="T5" fmla="*/ 96 h 96"/>
                <a:gd name="T6" fmla="*/ 24 w 77"/>
                <a:gd name="T7" fmla="*/ 93 h 96"/>
                <a:gd name="T8" fmla="*/ 23 w 77"/>
                <a:gd name="T9" fmla="*/ 89 h 96"/>
                <a:gd name="T10" fmla="*/ 22 w 77"/>
                <a:gd name="T11" fmla="*/ 90 h 96"/>
                <a:gd name="T12" fmla="*/ 18 w 77"/>
                <a:gd name="T13" fmla="*/ 90 h 96"/>
                <a:gd name="T14" fmla="*/ 18 w 77"/>
                <a:gd name="T15" fmla="*/ 83 h 96"/>
                <a:gd name="T16" fmla="*/ 18 w 77"/>
                <a:gd name="T17" fmla="*/ 82 h 96"/>
                <a:gd name="T18" fmla="*/ 30 w 77"/>
                <a:gd name="T19" fmla="*/ 86 h 96"/>
                <a:gd name="T20" fmla="*/ 53 w 77"/>
                <a:gd name="T21" fmla="*/ 1 h 96"/>
                <a:gd name="T22" fmla="*/ 48 w 77"/>
                <a:gd name="T23" fmla="*/ 17 h 96"/>
                <a:gd name="T24" fmla="*/ 49 w 77"/>
                <a:gd name="T25" fmla="*/ 17 h 96"/>
                <a:gd name="T26" fmla="*/ 60 w 77"/>
                <a:gd name="T27" fmla="*/ 15 h 96"/>
                <a:gd name="T28" fmla="*/ 60 w 77"/>
                <a:gd name="T29" fmla="*/ 15 h 96"/>
                <a:gd name="T30" fmla="*/ 69 w 77"/>
                <a:gd name="T31" fmla="*/ 15 h 96"/>
                <a:gd name="T32" fmla="*/ 73 w 77"/>
                <a:gd name="T33" fmla="*/ 19 h 96"/>
                <a:gd name="T34" fmla="*/ 74 w 77"/>
                <a:gd name="T35" fmla="*/ 21 h 96"/>
                <a:gd name="T36" fmla="*/ 74 w 77"/>
                <a:gd name="T37" fmla="*/ 21 h 96"/>
                <a:gd name="T38" fmla="*/ 72 w 77"/>
                <a:gd name="T39" fmla="*/ 44 h 96"/>
                <a:gd name="T40" fmla="*/ 74 w 77"/>
                <a:gd name="T41" fmla="*/ 51 h 96"/>
                <a:gd name="T42" fmla="*/ 77 w 77"/>
                <a:gd name="T43" fmla="*/ 62 h 96"/>
                <a:gd name="T44" fmla="*/ 62 w 77"/>
                <a:gd name="T45" fmla="*/ 65 h 96"/>
                <a:gd name="T46" fmla="*/ 57 w 77"/>
                <a:gd name="T47" fmla="*/ 60 h 96"/>
                <a:gd name="T48" fmla="*/ 55 w 77"/>
                <a:gd name="T49" fmla="*/ 72 h 96"/>
                <a:gd name="T50" fmla="*/ 52 w 77"/>
                <a:gd name="T51" fmla="*/ 79 h 96"/>
                <a:gd name="T52" fmla="*/ 52 w 77"/>
                <a:gd name="T53" fmla="*/ 81 h 96"/>
                <a:gd name="T54" fmla="*/ 44 w 77"/>
                <a:gd name="T55" fmla="*/ 86 h 96"/>
                <a:gd name="T56" fmla="*/ 45 w 77"/>
                <a:gd name="T57" fmla="*/ 90 h 96"/>
                <a:gd name="T58" fmla="*/ 44 w 77"/>
                <a:gd name="T59" fmla="*/ 90 h 96"/>
                <a:gd name="T60" fmla="*/ 40 w 77"/>
                <a:gd name="T61" fmla="*/ 79 h 96"/>
                <a:gd name="T62" fmla="*/ 37 w 77"/>
                <a:gd name="T63" fmla="*/ 72 h 96"/>
                <a:gd name="T64" fmla="*/ 36 w 77"/>
                <a:gd name="T65" fmla="*/ 76 h 96"/>
                <a:gd name="T66" fmla="*/ 35 w 77"/>
                <a:gd name="T67" fmla="*/ 77 h 96"/>
                <a:gd name="T68" fmla="*/ 36 w 77"/>
                <a:gd name="T69" fmla="*/ 83 h 96"/>
                <a:gd name="T70" fmla="*/ 30 w 77"/>
                <a:gd name="T71" fmla="*/ 82 h 96"/>
                <a:gd name="T72" fmla="*/ 27 w 77"/>
                <a:gd name="T73" fmla="*/ 82 h 96"/>
                <a:gd name="T74" fmla="*/ 20 w 77"/>
                <a:gd name="T75" fmla="*/ 79 h 96"/>
                <a:gd name="T76" fmla="*/ 14 w 77"/>
                <a:gd name="T77" fmla="*/ 77 h 96"/>
                <a:gd name="T78" fmla="*/ 14 w 77"/>
                <a:gd name="T79" fmla="*/ 77 h 96"/>
                <a:gd name="T80" fmla="*/ 10 w 77"/>
                <a:gd name="T81" fmla="*/ 76 h 96"/>
                <a:gd name="T82" fmla="*/ 3 w 77"/>
                <a:gd name="T83" fmla="*/ 73 h 96"/>
                <a:gd name="T84" fmla="*/ 0 w 77"/>
                <a:gd name="T85" fmla="*/ 70 h 96"/>
                <a:gd name="T86" fmla="*/ 7 w 77"/>
                <a:gd name="T87" fmla="*/ 68 h 96"/>
                <a:gd name="T88" fmla="*/ 10 w 77"/>
                <a:gd name="T89" fmla="*/ 66 h 96"/>
                <a:gd name="T90" fmla="*/ 13 w 77"/>
                <a:gd name="T91" fmla="*/ 66 h 96"/>
                <a:gd name="T92" fmla="*/ 17 w 77"/>
                <a:gd name="T93" fmla="*/ 64 h 96"/>
                <a:gd name="T94" fmla="*/ 24 w 77"/>
                <a:gd name="T95" fmla="*/ 61 h 96"/>
                <a:gd name="T96" fmla="*/ 34 w 77"/>
                <a:gd name="T97" fmla="*/ 49 h 96"/>
                <a:gd name="T98" fmla="*/ 34 w 77"/>
                <a:gd name="T99" fmla="*/ 38 h 96"/>
                <a:gd name="T100" fmla="*/ 34 w 77"/>
                <a:gd name="T101" fmla="*/ 36 h 96"/>
                <a:gd name="T102" fmla="*/ 36 w 77"/>
                <a:gd name="T103" fmla="*/ 34 h 96"/>
                <a:gd name="T104" fmla="*/ 37 w 77"/>
                <a:gd name="T105" fmla="*/ 32 h 96"/>
                <a:gd name="T106" fmla="*/ 40 w 77"/>
                <a:gd name="T107" fmla="*/ 28 h 96"/>
                <a:gd name="T108" fmla="*/ 37 w 77"/>
                <a:gd name="T109" fmla="*/ 24 h 96"/>
                <a:gd name="T110" fmla="*/ 35 w 77"/>
                <a:gd name="T111" fmla="*/ 17 h 96"/>
                <a:gd name="T112" fmla="*/ 40 w 77"/>
                <a:gd name="T113" fmla="*/ 0 h 96"/>
                <a:gd name="T114" fmla="*/ 44 w 77"/>
                <a:gd name="T115" fmla="*/ 0 h 96"/>
                <a:gd name="T116" fmla="*/ 49 w 77"/>
                <a:gd name="T117" fmla="*/ 1 h 96"/>
                <a:gd name="T118" fmla="*/ 53 w 77"/>
                <a:gd name="T119" fmla="*/ 1 h 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96"/>
                <a:gd name="T182" fmla="*/ 77 w 77"/>
                <a:gd name="T183" fmla="*/ 96 h 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96">
                  <a:moveTo>
                    <a:pt x="30" y="86"/>
                  </a:moveTo>
                  <a:lnTo>
                    <a:pt x="32" y="90"/>
                  </a:lnTo>
                  <a:lnTo>
                    <a:pt x="31" y="96"/>
                  </a:lnTo>
                  <a:lnTo>
                    <a:pt x="24" y="93"/>
                  </a:lnTo>
                  <a:lnTo>
                    <a:pt x="23" y="89"/>
                  </a:lnTo>
                  <a:lnTo>
                    <a:pt x="22" y="90"/>
                  </a:lnTo>
                  <a:lnTo>
                    <a:pt x="18" y="90"/>
                  </a:lnTo>
                  <a:lnTo>
                    <a:pt x="18" y="83"/>
                  </a:lnTo>
                  <a:lnTo>
                    <a:pt x="18" y="82"/>
                  </a:lnTo>
                  <a:lnTo>
                    <a:pt x="30" y="86"/>
                  </a:lnTo>
                  <a:close/>
                  <a:moveTo>
                    <a:pt x="53" y="1"/>
                  </a:moveTo>
                  <a:lnTo>
                    <a:pt x="48" y="17"/>
                  </a:lnTo>
                  <a:lnTo>
                    <a:pt x="49" y="17"/>
                  </a:lnTo>
                  <a:lnTo>
                    <a:pt x="60" y="15"/>
                  </a:lnTo>
                  <a:lnTo>
                    <a:pt x="69" y="15"/>
                  </a:lnTo>
                  <a:lnTo>
                    <a:pt x="73" y="19"/>
                  </a:lnTo>
                  <a:lnTo>
                    <a:pt x="74" y="21"/>
                  </a:lnTo>
                  <a:lnTo>
                    <a:pt x="72" y="44"/>
                  </a:lnTo>
                  <a:lnTo>
                    <a:pt x="74" y="51"/>
                  </a:lnTo>
                  <a:lnTo>
                    <a:pt x="77" y="62"/>
                  </a:lnTo>
                  <a:lnTo>
                    <a:pt x="62" y="65"/>
                  </a:lnTo>
                  <a:lnTo>
                    <a:pt x="57" y="60"/>
                  </a:lnTo>
                  <a:lnTo>
                    <a:pt x="55" y="72"/>
                  </a:lnTo>
                  <a:lnTo>
                    <a:pt x="52" y="79"/>
                  </a:lnTo>
                  <a:lnTo>
                    <a:pt x="52" y="81"/>
                  </a:lnTo>
                  <a:lnTo>
                    <a:pt x="44" y="86"/>
                  </a:lnTo>
                  <a:lnTo>
                    <a:pt x="45" y="90"/>
                  </a:lnTo>
                  <a:lnTo>
                    <a:pt x="44" y="90"/>
                  </a:lnTo>
                  <a:lnTo>
                    <a:pt x="40" y="79"/>
                  </a:lnTo>
                  <a:lnTo>
                    <a:pt x="37" y="72"/>
                  </a:lnTo>
                  <a:lnTo>
                    <a:pt x="36" y="76"/>
                  </a:lnTo>
                  <a:lnTo>
                    <a:pt x="35" y="77"/>
                  </a:lnTo>
                  <a:lnTo>
                    <a:pt x="36" y="83"/>
                  </a:lnTo>
                  <a:lnTo>
                    <a:pt x="30" y="82"/>
                  </a:lnTo>
                  <a:lnTo>
                    <a:pt x="27" y="82"/>
                  </a:lnTo>
                  <a:lnTo>
                    <a:pt x="20" y="79"/>
                  </a:lnTo>
                  <a:lnTo>
                    <a:pt x="14" y="77"/>
                  </a:lnTo>
                  <a:lnTo>
                    <a:pt x="10" y="76"/>
                  </a:lnTo>
                  <a:lnTo>
                    <a:pt x="3" y="73"/>
                  </a:lnTo>
                  <a:lnTo>
                    <a:pt x="0" y="70"/>
                  </a:lnTo>
                  <a:lnTo>
                    <a:pt x="7" y="68"/>
                  </a:lnTo>
                  <a:lnTo>
                    <a:pt x="10" y="66"/>
                  </a:lnTo>
                  <a:lnTo>
                    <a:pt x="13" y="66"/>
                  </a:lnTo>
                  <a:lnTo>
                    <a:pt x="17" y="64"/>
                  </a:lnTo>
                  <a:lnTo>
                    <a:pt x="24" y="61"/>
                  </a:lnTo>
                  <a:lnTo>
                    <a:pt x="34" y="49"/>
                  </a:lnTo>
                  <a:lnTo>
                    <a:pt x="34" y="38"/>
                  </a:lnTo>
                  <a:lnTo>
                    <a:pt x="34" y="36"/>
                  </a:lnTo>
                  <a:lnTo>
                    <a:pt x="36" y="34"/>
                  </a:lnTo>
                  <a:lnTo>
                    <a:pt x="37" y="32"/>
                  </a:lnTo>
                  <a:lnTo>
                    <a:pt x="40" y="28"/>
                  </a:lnTo>
                  <a:lnTo>
                    <a:pt x="37" y="24"/>
                  </a:lnTo>
                  <a:lnTo>
                    <a:pt x="35" y="17"/>
                  </a:lnTo>
                  <a:lnTo>
                    <a:pt x="40" y="0"/>
                  </a:lnTo>
                  <a:lnTo>
                    <a:pt x="44" y="0"/>
                  </a:lnTo>
                  <a:lnTo>
                    <a:pt x="49" y="1"/>
                  </a:lnTo>
                  <a:lnTo>
                    <a:pt x="53" y="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60" name="Freeform 274"/>
            <p:cNvSpPr>
              <a:spLocks/>
            </p:cNvSpPr>
            <p:nvPr/>
          </p:nvSpPr>
          <p:spPr bwMode="auto">
            <a:xfrm>
              <a:off x="2902887" y="6285776"/>
              <a:ext cx="76280" cy="65119"/>
            </a:xfrm>
            <a:custGeom>
              <a:avLst/>
              <a:gdLst>
                <a:gd name="T0" fmla="*/ 37 w 47"/>
                <a:gd name="T1" fmla="*/ 8 h 41"/>
                <a:gd name="T2" fmla="*/ 37 w 47"/>
                <a:gd name="T3" fmla="*/ 13 h 41"/>
                <a:gd name="T4" fmla="*/ 44 w 47"/>
                <a:gd name="T5" fmla="*/ 18 h 41"/>
                <a:gd name="T6" fmla="*/ 46 w 47"/>
                <a:gd name="T7" fmla="*/ 20 h 41"/>
                <a:gd name="T8" fmla="*/ 40 w 47"/>
                <a:gd name="T9" fmla="*/ 28 h 41"/>
                <a:gd name="T10" fmla="*/ 44 w 47"/>
                <a:gd name="T11" fmla="*/ 29 h 41"/>
                <a:gd name="T12" fmla="*/ 44 w 47"/>
                <a:gd name="T13" fmla="*/ 35 h 41"/>
                <a:gd name="T14" fmla="*/ 47 w 47"/>
                <a:gd name="T15" fmla="*/ 35 h 41"/>
                <a:gd name="T16" fmla="*/ 46 w 47"/>
                <a:gd name="T17" fmla="*/ 37 h 41"/>
                <a:gd name="T18" fmla="*/ 43 w 47"/>
                <a:gd name="T19" fmla="*/ 41 h 41"/>
                <a:gd name="T20" fmla="*/ 40 w 47"/>
                <a:gd name="T21" fmla="*/ 34 h 41"/>
                <a:gd name="T22" fmla="*/ 37 w 47"/>
                <a:gd name="T23" fmla="*/ 41 h 41"/>
                <a:gd name="T24" fmla="*/ 26 w 47"/>
                <a:gd name="T25" fmla="*/ 39 h 41"/>
                <a:gd name="T26" fmla="*/ 21 w 47"/>
                <a:gd name="T27" fmla="*/ 37 h 41"/>
                <a:gd name="T28" fmla="*/ 18 w 47"/>
                <a:gd name="T29" fmla="*/ 37 h 41"/>
                <a:gd name="T30" fmla="*/ 17 w 47"/>
                <a:gd name="T31" fmla="*/ 35 h 41"/>
                <a:gd name="T32" fmla="*/ 16 w 47"/>
                <a:gd name="T33" fmla="*/ 34 h 41"/>
                <a:gd name="T34" fmla="*/ 10 w 47"/>
                <a:gd name="T35" fmla="*/ 35 h 41"/>
                <a:gd name="T36" fmla="*/ 8 w 47"/>
                <a:gd name="T37" fmla="*/ 35 h 41"/>
                <a:gd name="T38" fmla="*/ 0 w 47"/>
                <a:gd name="T39" fmla="*/ 33 h 41"/>
                <a:gd name="T40" fmla="*/ 1 w 47"/>
                <a:gd name="T41" fmla="*/ 25 h 41"/>
                <a:gd name="T42" fmla="*/ 4 w 47"/>
                <a:gd name="T43" fmla="*/ 25 h 41"/>
                <a:gd name="T44" fmla="*/ 6 w 47"/>
                <a:gd name="T45" fmla="*/ 25 h 41"/>
                <a:gd name="T46" fmla="*/ 13 w 47"/>
                <a:gd name="T47" fmla="*/ 21 h 41"/>
                <a:gd name="T48" fmla="*/ 10 w 47"/>
                <a:gd name="T49" fmla="*/ 17 h 41"/>
                <a:gd name="T50" fmla="*/ 13 w 47"/>
                <a:gd name="T51" fmla="*/ 12 h 41"/>
                <a:gd name="T52" fmla="*/ 20 w 47"/>
                <a:gd name="T53" fmla="*/ 11 h 41"/>
                <a:gd name="T54" fmla="*/ 23 w 47"/>
                <a:gd name="T55" fmla="*/ 3 h 41"/>
                <a:gd name="T56" fmla="*/ 30 w 47"/>
                <a:gd name="T57" fmla="*/ 0 h 41"/>
                <a:gd name="T58" fmla="*/ 33 w 47"/>
                <a:gd name="T59" fmla="*/ 4 h 41"/>
                <a:gd name="T60" fmla="*/ 37 w 47"/>
                <a:gd name="T61" fmla="*/ 8 h 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
                <a:gd name="T94" fmla="*/ 0 h 41"/>
                <a:gd name="T95" fmla="*/ 47 w 47"/>
                <a:gd name="T96" fmla="*/ 41 h 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 h="41">
                  <a:moveTo>
                    <a:pt x="37" y="8"/>
                  </a:moveTo>
                  <a:lnTo>
                    <a:pt x="37" y="13"/>
                  </a:lnTo>
                  <a:lnTo>
                    <a:pt x="44" y="18"/>
                  </a:lnTo>
                  <a:lnTo>
                    <a:pt x="46" y="20"/>
                  </a:lnTo>
                  <a:lnTo>
                    <a:pt x="40" y="28"/>
                  </a:lnTo>
                  <a:lnTo>
                    <a:pt x="44" y="29"/>
                  </a:lnTo>
                  <a:lnTo>
                    <a:pt x="44" y="35"/>
                  </a:lnTo>
                  <a:lnTo>
                    <a:pt x="47" y="35"/>
                  </a:lnTo>
                  <a:lnTo>
                    <a:pt x="46" y="37"/>
                  </a:lnTo>
                  <a:lnTo>
                    <a:pt x="43" y="41"/>
                  </a:lnTo>
                  <a:lnTo>
                    <a:pt x="40" y="34"/>
                  </a:lnTo>
                  <a:lnTo>
                    <a:pt x="37" y="41"/>
                  </a:lnTo>
                  <a:lnTo>
                    <a:pt x="26" y="39"/>
                  </a:lnTo>
                  <a:lnTo>
                    <a:pt x="21" y="37"/>
                  </a:lnTo>
                  <a:lnTo>
                    <a:pt x="18" y="37"/>
                  </a:lnTo>
                  <a:lnTo>
                    <a:pt x="17" y="35"/>
                  </a:lnTo>
                  <a:lnTo>
                    <a:pt x="16" y="34"/>
                  </a:lnTo>
                  <a:lnTo>
                    <a:pt x="10" y="35"/>
                  </a:lnTo>
                  <a:lnTo>
                    <a:pt x="8" y="35"/>
                  </a:lnTo>
                  <a:lnTo>
                    <a:pt x="0" y="33"/>
                  </a:lnTo>
                  <a:lnTo>
                    <a:pt x="1" y="25"/>
                  </a:lnTo>
                  <a:lnTo>
                    <a:pt x="4" y="25"/>
                  </a:lnTo>
                  <a:lnTo>
                    <a:pt x="6" y="25"/>
                  </a:lnTo>
                  <a:lnTo>
                    <a:pt x="13" y="21"/>
                  </a:lnTo>
                  <a:lnTo>
                    <a:pt x="10" y="17"/>
                  </a:lnTo>
                  <a:lnTo>
                    <a:pt x="13" y="12"/>
                  </a:lnTo>
                  <a:lnTo>
                    <a:pt x="20" y="11"/>
                  </a:lnTo>
                  <a:lnTo>
                    <a:pt x="23" y="3"/>
                  </a:lnTo>
                  <a:lnTo>
                    <a:pt x="30" y="0"/>
                  </a:lnTo>
                  <a:lnTo>
                    <a:pt x="33" y="4"/>
                  </a:lnTo>
                  <a:lnTo>
                    <a:pt x="37" y="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61" name="Freeform 275"/>
            <p:cNvSpPr>
              <a:spLocks/>
            </p:cNvSpPr>
            <p:nvPr/>
          </p:nvSpPr>
          <p:spPr bwMode="auto">
            <a:xfrm>
              <a:off x="2603025" y="5916767"/>
              <a:ext cx="202538" cy="111245"/>
            </a:xfrm>
            <a:custGeom>
              <a:avLst/>
              <a:gdLst>
                <a:gd name="T0" fmla="*/ 100 w 127"/>
                <a:gd name="T1" fmla="*/ 55 h 70"/>
                <a:gd name="T2" fmla="*/ 80 w 127"/>
                <a:gd name="T3" fmla="*/ 62 h 70"/>
                <a:gd name="T4" fmla="*/ 75 w 127"/>
                <a:gd name="T5" fmla="*/ 62 h 70"/>
                <a:gd name="T6" fmla="*/ 70 w 127"/>
                <a:gd name="T7" fmla="*/ 61 h 70"/>
                <a:gd name="T8" fmla="*/ 65 w 127"/>
                <a:gd name="T9" fmla="*/ 58 h 70"/>
                <a:gd name="T10" fmla="*/ 65 w 127"/>
                <a:gd name="T11" fmla="*/ 49 h 70"/>
                <a:gd name="T12" fmla="*/ 53 w 127"/>
                <a:gd name="T13" fmla="*/ 42 h 70"/>
                <a:gd name="T14" fmla="*/ 46 w 127"/>
                <a:gd name="T15" fmla="*/ 57 h 70"/>
                <a:gd name="T16" fmla="*/ 37 w 127"/>
                <a:gd name="T17" fmla="*/ 53 h 70"/>
                <a:gd name="T18" fmla="*/ 32 w 127"/>
                <a:gd name="T19" fmla="*/ 59 h 70"/>
                <a:gd name="T20" fmla="*/ 27 w 127"/>
                <a:gd name="T21" fmla="*/ 66 h 70"/>
                <a:gd name="T22" fmla="*/ 28 w 127"/>
                <a:gd name="T23" fmla="*/ 68 h 70"/>
                <a:gd name="T24" fmla="*/ 23 w 127"/>
                <a:gd name="T25" fmla="*/ 70 h 70"/>
                <a:gd name="T26" fmla="*/ 19 w 127"/>
                <a:gd name="T27" fmla="*/ 70 h 70"/>
                <a:gd name="T28" fmla="*/ 16 w 127"/>
                <a:gd name="T29" fmla="*/ 67 h 70"/>
                <a:gd name="T30" fmla="*/ 7 w 127"/>
                <a:gd name="T31" fmla="*/ 63 h 70"/>
                <a:gd name="T32" fmla="*/ 10 w 127"/>
                <a:gd name="T33" fmla="*/ 59 h 70"/>
                <a:gd name="T34" fmla="*/ 7 w 127"/>
                <a:gd name="T35" fmla="*/ 51 h 70"/>
                <a:gd name="T36" fmla="*/ 6 w 127"/>
                <a:gd name="T37" fmla="*/ 46 h 70"/>
                <a:gd name="T38" fmla="*/ 0 w 127"/>
                <a:gd name="T39" fmla="*/ 46 h 70"/>
                <a:gd name="T40" fmla="*/ 4 w 127"/>
                <a:gd name="T41" fmla="*/ 40 h 70"/>
                <a:gd name="T42" fmla="*/ 6 w 127"/>
                <a:gd name="T43" fmla="*/ 40 h 70"/>
                <a:gd name="T44" fmla="*/ 25 w 127"/>
                <a:gd name="T45" fmla="*/ 32 h 70"/>
                <a:gd name="T46" fmla="*/ 25 w 127"/>
                <a:gd name="T47" fmla="*/ 33 h 70"/>
                <a:gd name="T48" fmla="*/ 28 w 127"/>
                <a:gd name="T49" fmla="*/ 34 h 70"/>
                <a:gd name="T50" fmla="*/ 28 w 127"/>
                <a:gd name="T51" fmla="*/ 34 h 70"/>
                <a:gd name="T52" fmla="*/ 29 w 127"/>
                <a:gd name="T53" fmla="*/ 33 h 70"/>
                <a:gd name="T54" fmla="*/ 32 w 127"/>
                <a:gd name="T55" fmla="*/ 29 h 70"/>
                <a:gd name="T56" fmla="*/ 34 w 127"/>
                <a:gd name="T57" fmla="*/ 27 h 70"/>
                <a:gd name="T58" fmla="*/ 41 w 127"/>
                <a:gd name="T59" fmla="*/ 24 h 70"/>
                <a:gd name="T60" fmla="*/ 45 w 127"/>
                <a:gd name="T61" fmla="*/ 23 h 70"/>
                <a:gd name="T62" fmla="*/ 48 w 127"/>
                <a:gd name="T63" fmla="*/ 28 h 70"/>
                <a:gd name="T64" fmla="*/ 57 w 127"/>
                <a:gd name="T65" fmla="*/ 32 h 70"/>
                <a:gd name="T66" fmla="*/ 62 w 127"/>
                <a:gd name="T67" fmla="*/ 33 h 70"/>
                <a:gd name="T68" fmla="*/ 68 w 127"/>
                <a:gd name="T69" fmla="*/ 32 h 70"/>
                <a:gd name="T70" fmla="*/ 67 w 127"/>
                <a:gd name="T71" fmla="*/ 29 h 70"/>
                <a:gd name="T72" fmla="*/ 63 w 127"/>
                <a:gd name="T73" fmla="*/ 28 h 70"/>
                <a:gd name="T74" fmla="*/ 59 w 127"/>
                <a:gd name="T75" fmla="*/ 27 h 70"/>
                <a:gd name="T76" fmla="*/ 59 w 127"/>
                <a:gd name="T77" fmla="*/ 27 h 70"/>
                <a:gd name="T78" fmla="*/ 74 w 127"/>
                <a:gd name="T79" fmla="*/ 21 h 70"/>
                <a:gd name="T80" fmla="*/ 75 w 127"/>
                <a:gd name="T81" fmla="*/ 21 h 70"/>
                <a:gd name="T82" fmla="*/ 91 w 127"/>
                <a:gd name="T83" fmla="*/ 20 h 70"/>
                <a:gd name="T84" fmla="*/ 102 w 127"/>
                <a:gd name="T85" fmla="*/ 13 h 70"/>
                <a:gd name="T86" fmla="*/ 110 w 127"/>
                <a:gd name="T87" fmla="*/ 0 h 70"/>
                <a:gd name="T88" fmla="*/ 127 w 127"/>
                <a:gd name="T89" fmla="*/ 0 h 70"/>
                <a:gd name="T90" fmla="*/ 121 w 127"/>
                <a:gd name="T91" fmla="*/ 12 h 70"/>
                <a:gd name="T92" fmla="*/ 110 w 127"/>
                <a:gd name="T93" fmla="*/ 19 h 70"/>
                <a:gd name="T94" fmla="*/ 110 w 127"/>
                <a:gd name="T95" fmla="*/ 25 h 70"/>
                <a:gd name="T96" fmla="*/ 116 w 127"/>
                <a:gd name="T97" fmla="*/ 28 h 70"/>
                <a:gd name="T98" fmla="*/ 116 w 127"/>
                <a:gd name="T99" fmla="*/ 28 h 70"/>
                <a:gd name="T100" fmla="*/ 100 w 127"/>
                <a:gd name="T101" fmla="*/ 55 h 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7"/>
                <a:gd name="T154" fmla="*/ 0 h 70"/>
                <a:gd name="T155" fmla="*/ 127 w 127"/>
                <a:gd name="T156" fmla="*/ 70 h 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7" h="70">
                  <a:moveTo>
                    <a:pt x="100" y="55"/>
                  </a:moveTo>
                  <a:lnTo>
                    <a:pt x="80" y="62"/>
                  </a:lnTo>
                  <a:lnTo>
                    <a:pt x="75" y="62"/>
                  </a:lnTo>
                  <a:lnTo>
                    <a:pt x="70" y="61"/>
                  </a:lnTo>
                  <a:lnTo>
                    <a:pt x="65" y="58"/>
                  </a:lnTo>
                  <a:lnTo>
                    <a:pt x="65" y="49"/>
                  </a:lnTo>
                  <a:lnTo>
                    <a:pt x="53" y="42"/>
                  </a:lnTo>
                  <a:lnTo>
                    <a:pt x="46" y="57"/>
                  </a:lnTo>
                  <a:lnTo>
                    <a:pt x="37" y="53"/>
                  </a:lnTo>
                  <a:lnTo>
                    <a:pt x="32" y="59"/>
                  </a:lnTo>
                  <a:lnTo>
                    <a:pt x="27" y="66"/>
                  </a:lnTo>
                  <a:lnTo>
                    <a:pt x="28" y="68"/>
                  </a:lnTo>
                  <a:lnTo>
                    <a:pt x="23" y="70"/>
                  </a:lnTo>
                  <a:lnTo>
                    <a:pt x="19" y="70"/>
                  </a:lnTo>
                  <a:lnTo>
                    <a:pt x="16" y="67"/>
                  </a:lnTo>
                  <a:lnTo>
                    <a:pt x="7" y="63"/>
                  </a:lnTo>
                  <a:lnTo>
                    <a:pt x="10" y="59"/>
                  </a:lnTo>
                  <a:lnTo>
                    <a:pt x="7" y="51"/>
                  </a:lnTo>
                  <a:lnTo>
                    <a:pt x="6" y="46"/>
                  </a:lnTo>
                  <a:lnTo>
                    <a:pt x="0" y="46"/>
                  </a:lnTo>
                  <a:lnTo>
                    <a:pt x="4" y="40"/>
                  </a:lnTo>
                  <a:lnTo>
                    <a:pt x="6" y="40"/>
                  </a:lnTo>
                  <a:lnTo>
                    <a:pt x="25" y="32"/>
                  </a:lnTo>
                  <a:lnTo>
                    <a:pt x="25" y="33"/>
                  </a:lnTo>
                  <a:lnTo>
                    <a:pt x="28" y="34"/>
                  </a:lnTo>
                  <a:lnTo>
                    <a:pt x="29" y="33"/>
                  </a:lnTo>
                  <a:lnTo>
                    <a:pt x="32" y="29"/>
                  </a:lnTo>
                  <a:lnTo>
                    <a:pt x="34" y="27"/>
                  </a:lnTo>
                  <a:lnTo>
                    <a:pt x="41" y="24"/>
                  </a:lnTo>
                  <a:lnTo>
                    <a:pt x="45" y="23"/>
                  </a:lnTo>
                  <a:lnTo>
                    <a:pt x="48" y="28"/>
                  </a:lnTo>
                  <a:lnTo>
                    <a:pt x="57" y="32"/>
                  </a:lnTo>
                  <a:lnTo>
                    <a:pt x="62" y="33"/>
                  </a:lnTo>
                  <a:lnTo>
                    <a:pt x="68" y="32"/>
                  </a:lnTo>
                  <a:lnTo>
                    <a:pt x="67" y="29"/>
                  </a:lnTo>
                  <a:lnTo>
                    <a:pt x="63" y="28"/>
                  </a:lnTo>
                  <a:lnTo>
                    <a:pt x="59" y="27"/>
                  </a:lnTo>
                  <a:lnTo>
                    <a:pt x="74" y="21"/>
                  </a:lnTo>
                  <a:lnTo>
                    <a:pt x="75" y="21"/>
                  </a:lnTo>
                  <a:lnTo>
                    <a:pt x="91" y="20"/>
                  </a:lnTo>
                  <a:lnTo>
                    <a:pt x="102" y="13"/>
                  </a:lnTo>
                  <a:lnTo>
                    <a:pt x="110" y="0"/>
                  </a:lnTo>
                  <a:lnTo>
                    <a:pt x="127" y="0"/>
                  </a:lnTo>
                  <a:lnTo>
                    <a:pt x="121" y="12"/>
                  </a:lnTo>
                  <a:lnTo>
                    <a:pt x="110" y="19"/>
                  </a:lnTo>
                  <a:lnTo>
                    <a:pt x="110" y="25"/>
                  </a:lnTo>
                  <a:lnTo>
                    <a:pt x="116" y="28"/>
                  </a:lnTo>
                  <a:lnTo>
                    <a:pt x="100" y="5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62" name="Freeform 276"/>
            <p:cNvSpPr>
              <a:spLocks noEditPoints="1"/>
            </p:cNvSpPr>
            <p:nvPr/>
          </p:nvSpPr>
          <p:spPr bwMode="auto">
            <a:xfrm>
              <a:off x="2671414" y="5748541"/>
              <a:ext cx="197277" cy="135665"/>
            </a:xfrm>
            <a:custGeom>
              <a:avLst/>
              <a:gdLst>
                <a:gd name="T0" fmla="*/ 19 w 125"/>
                <a:gd name="T1" fmla="*/ 24 h 85"/>
                <a:gd name="T2" fmla="*/ 2 w 125"/>
                <a:gd name="T3" fmla="*/ 26 h 85"/>
                <a:gd name="T4" fmla="*/ 8 w 125"/>
                <a:gd name="T5" fmla="*/ 24 h 85"/>
                <a:gd name="T6" fmla="*/ 15 w 125"/>
                <a:gd name="T7" fmla="*/ 15 h 85"/>
                <a:gd name="T8" fmla="*/ 64 w 125"/>
                <a:gd name="T9" fmla="*/ 3 h 85"/>
                <a:gd name="T10" fmla="*/ 68 w 125"/>
                <a:gd name="T11" fmla="*/ 3 h 85"/>
                <a:gd name="T12" fmla="*/ 84 w 125"/>
                <a:gd name="T13" fmla="*/ 7 h 85"/>
                <a:gd name="T14" fmla="*/ 88 w 125"/>
                <a:gd name="T15" fmla="*/ 4 h 85"/>
                <a:gd name="T16" fmla="*/ 110 w 125"/>
                <a:gd name="T17" fmla="*/ 6 h 85"/>
                <a:gd name="T18" fmla="*/ 117 w 125"/>
                <a:gd name="T19" fmla="*/ 32 h 85"/>
                <a:gd name="T20" fmla="*/ 115 w 125"/>
                <a:gd name="T21" fmla="*/ 55 h 85"/>
                <a:gd name="T22" fmla="*/ 91 w 125"/>
                <a:gd name="T23" fmla="*/ 54 h 85"/>
                <a:gd name="T24" fmla="*/ 72 w 125"/>
                <a:gd name="T25" fmla="*/ 75 h 85"/>
                <a:gd name="T26" fmla="*/ 33 w 125"/>
                <a:gd name="T27" fmla="*/ 81 h 85"/>
                <a:gd name="T28" fmla="*/ 26 w 125"/>
                <a:gd name="T29" fmla="*/ 85 h 85"/>
                <a:gd name="T30" fmla="*/ 19 w 125"/>
                <a:gd name="T31" fmla="*/ 78 h 85"/>
                <a:gd name="T32" fmla="*/ 15 w 125"/>
                <a:gd name="T33" fmla="*/ 72 h 85"/>
                <a:gd name="T34" fmla="*/ 15 w 125"/>
                <a:gd name="T35" fmla="*/ 68 h 85"/>
                <a:gd name="T36" fmla="*/ 20 w 125"/>
                <a:gd name="T37" fmla="*/ 63 h 85"/>
                <a:gd name="T38" fmla="*/ 19 w 125"/>
                <a:gd name="T39" fmla="*/ 55 h 85"/>
                <a:gd name="T40" fmla="*/ 13 w 125"/>
                <a:gd name="T41" fmla="*/ 53 h 85"/>
                <a:gd name="T42" fmla="*/ 7 w 125"/>
                <a:gd name="T43" fmla="*/ 51 h 85"/>
                <a:gd name="T44" fmla="*/ 11 w 125"/>
                <a:gd name="T45" fmla="*/ 45 h 85"/>
                <a:gd name="T46" fmla="*/ 13 w 125"/>
                <a:gd name="T47" fmla="*/ 43 h 85"/>
                <a:gd name="T48" fmla="*/ 25 w 125"/>
                <a:gd name="T49" fmla="*/ 32 h 85"/>
                <a:gd name="T50" fmla="*/ 25 w 125"/>
                <a:gd name="T51" fmla="*/ 32 h 85"/>
                <a:gd name="T52" fmla="*/ 33 w 125"/>
                <a:gd name="T53" fmla="*/ 28 h 85"/>
                <a:gd name="T54" fmla="*/ 37 w 125"/>
                <a:gd name="T55" fmla="*/ 26 h 85"/>
                <a:gd name="T56" fmla="*/ 45 w 125"/>
                <a:gd name="T57" fmla="*/ 25 h 85"/>
                <a:gd name="T58" fmla="*/ 67 w 125"/>
                <a:gd name="T59" fmla="*/ 19 h 85"/>
                <a:gd name="T60" fmla="*/ 70 w 125"/>
                <a:gd name="T61" fmla="*/ 17 h 85"/>
                <a:gd name="T62" fmla="*/ 62 w 125"/>
                <a:gd name="T63" fmla="*/ 15 h 85"/>
                <a:gd name="T64" fmla="*/ 53 w 125"/>
                <a:gd name="T65" fmla="*/ 16 h 85"/>
                <a:gd name="T66" fmla="*/ 43 w 125"/>
                <a:gd name="T67" fmla="*/ 20 h 85"/>
                <a:gd name="T68" fmla="*/ 36 w 125"/>
                <a:gd name="T69" fmla="*/ 21 h 85"/>
                <a:gd name="T70" fmla="*/ 34 w 125"/>
                <a:gd name="T71" fmla="*/ 21 h 85"/>
                <a:gd name="T72" fmla="*/ 28 w 125"/>
                <a:gd name="T73" fmla="*/ 24 h 85"/>
                <a:gd name="T74" fmla="*/ 23 w 125"/>
                <a:gd name="T75" fmla="*/ 15 h 85"/>
                <a:gd name="T76" fmla="*/ 26 w 125"/>
                <a:gd name="T77" fmla="*/ 13 h 85"/>
                <a:gd name="T78" fmla="*/ 32 w 125"/>
                <a:gd name="T79" fmla="*/ 15 h 85"/>
                <a:gd name="T80" fmla="*/ 38 w 125"/>
                <a:gd name="T81" fmla="*/ 15 h 85"/>
                <a:gd name="T82" fmla="*/ 40 w 125"/>
                <a:gd name="T83" fmla="*/ 16 h 85"/>
                <a:gd name="T84" fmla="*/ 47 w 125"/>
                <a:gd name="T85" fmla="*/ 15 h 85"/>
                <a:gd name="T86" fmla="*/ 51 w 125"/>
                <a:gd name="T87" fmla="*/ 8 h 85"/>
                <a:gd name="T88" fmla="*/ 57 w 125"/>
                <a:gd name="T89" fmla="*/ 3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5"/>
                <a:gd name="T136" fmla="*/ 0 h 85"/>
                <a:gd name="T137" fmla="*/ 125 w 125"/>
                <a:gd name="T138" fmla="*/ 85 h 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5" h="85">
                  <a:moveTo>
                    <a:pt x="15" y="15"/>
                  </a:moveTo>
                  <a:lnTo>
                    <a:pt x="19" y="24"/>
                  </a:lnTo>
                  <a:lnTo>
                    <a:pt x="2" y="26"/>
                  </a:lnTo>
                  <a:lnTo>
                    <a:pt x="0" y="24"/>
                  </a:lnTo>
                  <a:lnTo>
                    <a:pt x="8" y="24"/>
                  </a:lnTo>
                  <a:lnTo>
                    <a:pt x="13" y="15"/>
                  </a:lnTo>
                  <a:lnTo>
                    <a:pt x="15" y="15"/>
                  </a:lnTo>
                  <a:close/>
                  <a:moveTo>
                    <a:pt x="59" y="0"/>
                  </a:moveTo>
                  <a:lnTo>
                    <a:pt x="64" y="3"/>
                  </a:lnTo>
                  <a:lnTo>
                    <a:pt x="68" y="3"/>
                  </a:lnTo>
                  <a:lnTo>
                    <a:pt x="71" y="0"/>
                  </a:lnTo>
                  <a:lnTo>
                    <a:pt x="84" y="7"/>
                  </a:lnTo>
                  <a:lnTo>
                    <a:pt x="88" y="3"/>
                  </a:lnTo>
                  <a:lnTo>
                    <a:pt x="88" y="4"/>
                  </a:lnTo>
                  <a:lnTo>
                    <a:pt x="91" y="12"/>
                  </a:lnTo>
                  <a:lnTo>
                    <a:pt x="110" y="6"/>
                  </a:lnTo>
                  <a:lnTo>
                    <a:pt x="125" y="9"/>
                  </a:lnTo>
                  <a:lnTo>
                    <a:pt x="117" y="32"/>
                  </a:lnTo>
                  <a:lnTo>
                    <a:pt x="115" y="32"/>
                  </a:lnTo>
                  <a:lnTo>
                    <a:pt x="115" y="55"/>
                  </a:lnTo>
                  <a:lnTo>
                    <a:pt x="102" y="59"/>
                  </a:lnTo>
                  <a:lnTo>
                    <a:pt x="91" y="54"/>
                  </a:lnTo>
                  <a:lnTo>
                    <a:pt x="78" y="64"/>
                  </a:lnTo>
                  <a:lnTo>
                    <a:pt x="72" y="75"/>
                  </a:lnTo>
                  <a:lnTo>
                    <a:pt x="43" y="75"/>
                  </a:lnTo>
                  <a:lnTo>
                    <a:pt x="33" y="81"/>
                  </a:lnTo>
                  <a:lnTo>
                    <a:pt x="29" y="84"/>
                  </a:lnTo>
                  <a:lnTo>
                    <a:pt x="26" y="85"/>
                  </a:lnTo>
                  <a:lnTo>
                    <a:pt x="24" y="80"/>
                  </a:lnTo>
                  <a:lnTo>
                    <a:pt x="19" y="78"/>
                  </a:lnTo>
                  <a:lnTo>
                    <a:pt x="16" y="78"/>
                  </a:lnTo>
                  <a:lnTo>
                    <a:pt x="15" y="72"/>
                  </a:lnTo>
                  <a:lnTo>
                    <a:pt x="13" y="71"/>
                  </a:lnTo>
                  <a:lnTo>
                    <a:pt x="15" y="68"/>
                  </a:lnTo>
                  <a:lnTo>
                    <a:pt x="20" y="66"/>
                  </a:lnTo>
                  <a:lnTo>
                    <a:pt x="20" y="63"/>
                  </a:lnTo>
                  <a:lnTo>
                    <a:pt x="20" y="61"/>
                  </a:lnTo>
                  <a:lnTo>
                    <a:pt x="19" y="55"/>
                  </a:lnTo>
                  <a:lnTo>
                    <a:pt x="16" y="57"/>
                  </a:lnTo>
                  <a:lnTo>
                    <a:pt x="13" y="53"/>
                  </a:lnTo>
                  <a:lnTo>
                    <a:pt x="8" y="53"/>
                  </a:lnTo>
                  <a:lnTo>
                    <a:pt x="7" y="51"/>
                  </a:lnTo>
                  <a:lnTo>
                    <a:pt x="6" y="50"/>
                  </a:lnTo>
                  <a:lnTo>
                    <a:pt x="11" y="45"/>
                  </a:lnTo>
                  <a:lnTo>
                    <a:pt x="12" y="45"/>
                  </a:lnTo>
                  <a:lnTo>
                    <a:pt x="13" y="43"/>
                  </a:lnTo>
                  <a:lnTo>
                    <a:pt x="17" y="36"/>
                  </a:lnTo>
                  <a:lnTo>
                    <a:pt x="25" y="32"/>
                  </a:lnTo>
                  <a:lnTo>
                    <a:pt x="30" y="29"/>
                  </a:lnTo>
                  <a:lnTo>
                    <a:pt x="33" y="28"/>
                  </a:lnTo>
                  <a:lnTo>
                    <a:pt x="34" y="26"/>
                  </a:lnTo>
                  <a:lnTo>
                    <a:pt x="37" y="26"/>
                  </a:lnTo>
                  <a:lnTo>
                    <a:pt x="42" y="26"/>
                  </a:lnTo>
                  <a:lnTo>
                    <a:pt x="45" y="25"/>
                  </a:lnTo>
                  <a:lnTo>
                    <a:pt x="51" y="23"/>
                  </a:lnTo>
                  <a:lnTo>
                    <a:pt x="67" y="19"/>
                  </a:lnTo>
                  <a:lnTo>
                    <a:pt x="70" y="17"/>
                  </a:lnTo>
                  <a:lnTo>
                    <a:pt x="66" y="15"/>
                  </a:lnTo>
                  <a:lnTo>
                    <a:pt x="62" y="15"/>
                  </a:lnTo>
                  <a:lnTo>
                    <a:pt x="55" y="15"/>
                  </a:lnTo>
                  <a:lnTo>
                    <a:pt x="53" y="16"/>
                  </a:lnTo>
                  <a:lnTo>
                    <a:pt x="49" y="19"/>
                  </a:lnTo>
                  <a:lnTo>
                    <a:pt x="43" y="20"/>
                  </a:lnTo>
                  <a:lnTo>
                    <a:pt x="41" y="20"/>
                  </a:lnTo>
                  <a:lnTo>
                    <a:pt x="36" y="21"/>
                  </a:lnTo>
                  <a:lnTo>
                    <a:pt x="34" y="21"/>
                  </a:lnTo>
                  <a:lnTo>
                    <a:pt x="33" y="23"/>
                  </a:lnTo>
                  <a:lnTo>
                    <a:pt x="28" y="24"/>
                  </a:lnTo>
                  <a:lnTo>
                    <a:pt x="23" y="15"/>
                  </a:lnTo>
                  <a:lnTo>
                    <a:pt x="25" y="13"/>
                  </a:lnTo>
                  <a:lnTo>
                    <a:pt x="26" y="13"/>
                  </a:lnTo>
                  <a:lnTo>
                    <a:pt x="29" y="13"/>
                  </a:lnTo>
                  <a:lnTo>
                    <a:pt x="32" y="15"/>
                  </a:lnTo>
                  <a:lnTo>
                    <a:pt x="33" y="15"/>
                  </a:lnTo>
                  <a:lnTo>
                    <a:pt x="38" y="15"/>
                  </a:lnTo>
                  <a:lnTo>
                    <a:pt x="40" y="15"/>
                  </a:lnTo>
                  <a:lnTo>
                    <a:pt x="40" y="16"/>
                  </a:lnTo>
                  <a:lnTo>
                    <a:pt x="46" y="17"/>
                  </a:lnTo>
                  <a:lnTo>
                    <a:pt x="47" y="15"/>
                  </a:lnTo>
                  <a:lnTo>
                    <a:pt x="51" y="9"/>
                  </a:lnTo>
                  <a:lnTo>
                    <a:pt x="51" y="8"/>
                  </a:lnTo>
                  <a:lnTo>
                    <a:pt x="54" y="7"/>
                  </a:lnTo>
                  <a:lnTo>
                    <a:pt x="57" y="3"/>
                  </a:lnTo>
                  <a:lnTo>
                    <a:pt x="59"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63" name="Freeform 277"/>
            <p:cNvSpPr>
              <a:spLocks/>
            </p:cNvSpPr>
            <p:nvPr/>
          </p:nvSpPr>
          <p:spPr bwMode="auto">
            <a:xfrm>
              <a:off x="2618807" y="5176033"/>
              <a:ext cx="71019" cy="103106"/>
            </a:xfrm>
            <a:custGeom>
              <a:avLst/>
              <a:gdLst>
                <a:gd name="T0" fmla="*/ 45 w 45"/>
                <a:gd name="T1" fmla="*/ 0 h 64"/>
                <a:gd name="T2" fmla="*/ 38 w 45"/>
                <a:gd name="T3" fmla="*/ 14 h 64"/>
                <a:gd name="T4" fmla="*/ 39 w 45"/>
                <a:gd name="T5" fmla="*/ 16 h 64"/>
                <a:gd name="T6" fmla="*/ 43 w 45"/>
                <a:gd name="T7" fmla="*/ 20 h 64"/>
                <a:gd name="T8" fmla="*/ 43 w 45"/>
                <a:gd name="T9" fmla="*/ 25 h 64"/>
                <a:gd name="T10" fmla="*/ 36 w 45"/>
                <a:gd name="T11" fmla="*/ 27 h 64"/>
                <a:gd name="T12" fmla="*/ 34 w 45"/>
                <a:gd name="T13" fmla="*/ 29 h 64"/>
                <a:gd name="T14" fmla="*/ 32 w 45"/>
                <a:gd name="T15" fmla="*/ 29 h 64"/>
                <a:gd name="T16" fmla="*/ 30 w 45"/>
                <a:gd name="T17" fmla="*/ 29 h 64"/>
                <a:gd name="T18" fmla="*/ 31 w 45"/>
                <a:gd name="T19" fmla="*/ 33 h 64"/>
                <a:gd name="T20" fmla="*/ 35 w 45"/>
                <a:gd name="T21" fmla="*/ 41 h 64"/>
                <a:gd name="T22" fmla="*/ 38 w 45"/>
                <a:gd name="T23" fmla="*/ 42 h 64"/>
                <a:gd name="T24" fmla="*/ 40 w 45"/>
                <a:gd name="T25" fmla="*/ 42 h 64"/>
                <a:gd name="T26" fmla="*/ 40 w 45"/>
                <a:gd name="T27" fmla="*/ 55 h 64"/>
                <a:gd name="T28" fmla="*/ 30 w 45"/>
                <a:gd name="T29" fmla="*/ 58 h 64"/>
                <a:gd name="T30" fmla="*/ 28 w 45"/>
                <a:gd name="T31" fmla="*/ 63 h 64"/>
                <a:gd name="T32" fmla="*/ 23 w 45"/>
                <a:gd name="T33" fmla="*/ 64 h 64"/>
                <a:gd name="T34" fmla="*/ 19 w 45"/>
                <a:gd name="T35" fmla="*/ 60 h 64"/>
                <a:gd name="T36" fmla="*/ 6 w 45"/>
                <a:gd name="T37" fmla="*/ 46 h 64"/>
                <a:gd name="T38" fmla="*/ 0 w 45"/>
                <a:gd name="T39" fmla="*/ 35 h 64"/>
                <a:gd name="T40" fmla="*/ 14 w 45"/>
                <a:gd name="T41" fmla="*/ 31 h 64"/>
                <a:gd name="T42" fmla="*/ 14 w 45"/>
                <a:gd name="T43" fmla="*/ 25 h 64"/>
                <a:gd name="T44" fmla="*/ 32 w 45"/>
                <a:gd name="T45" fmla="*/ 18 h 64"/>
                <a:gd name="T46" fmla="*/ 44 w 45"/>
                <a:gd name="T47" fmla="*/ 0 h 64"/>
                <a:gd name="T48" fmla="*/ 45 w 45"/>
                <a:gd name="T49" fmla="*/ 0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64"/>
                <a:gd name="T77" fmla="*/ 45 w 45"/>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64">
                  <a:moveTo>
                    <a:pt x="45" y="0"/>
                  </a:moveTo>
                  <a:lnTo>
                    <a:pt x="38" y="14"/>
                  </a:lnTo>
                  <a:lnTo>
                    <a:pt x="39" y="16"/>
                  </a:lnTo>
                  <a:lnTo>
                    <a:pt x="43" y="20"/>
                  </a:lnTo>
                  <a:lnTo>
                    <a:pt x="43" y="25"/>
                  </a:lnTo>
                  <a:lnTo>
                    <a:pt x="36" y="27"/>
                  </a:lnTo>
                  <a:lnTo>
                    <a:pt x="34" y="29"/>
                  </a:lnTo>
                  <a:lnTo>
                    <a:pt x="32" y="29"/>
                  </a:lnTo>
                  <a:lnTo>
                    <a:pt x="30" y="29"/>
                  </a:lnTo>
                  <a:lnTo>
                    <a:pt x="31" y="33"/>
                  </a:lnTo>
                  <a:lnTo>
                    <a:pt x="35" y="41"/>
                  </a:lnTo>
                  <a:lnTo>
                    <a:pt x="38" y="42"/>
                  </a:lnTo>
                  <a:lnTo>
                    <a:pt x="40" y="42"/>
                  </a:lnTo>
                  <a:lnTo>
                    <a:pt x="40" y="55"/>
                  </a:lnTo>
                  <a:lnTo>
                    <a:pt x="30" y="58"/>
                  </a:lnTo>
                  <a:lnTo>
                    <a:pt x="28" y="63"/>
                  </a:lnTo>
                  <a:lnTo>
                    <a:pt x="23" y="64"/>
                  </a:lnTo>
                  <a:lnTo>
                    <a:pt x="19" y="60"/>
                  </a:lnTo>
                  <a:lnTo>
                    <a:pt x="6" y="46"/>
                  </a:lnTo>
                  <a:lnTo>
                    <a:pt x="0" y="35"/>
                  </a:lnTo>
                  <a:lnTo>
                    <a:pt x="14" y="31"/>
                  </a:lnTo>
                  <a:lnTo>
                    <a:pt x="14" y="25"/>
                  </a:lnTo>
                  <a:lnTo>
                    <a:pt x="32" y="18"/>
                  </a:lnTo>
                  <a:lnTo>
                    <a:pt x="44" y="0"/>
                  </a:lnTo>
                  <a:lnTo>
                    <a:pt x="45"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64" name="Freeform 278"/>
            <p:cNvSpPr>
              <a:spLocks noEditPoints="1"/>
            </p:cNvSpPr>
            <p:nvPr/>
          </p:nvSpPr>
          <p:spPr bwMode="auto">
            <a:xfrm>
              <a:off x="2821345" y="5292706"/>
              <a:ext cx="215690" cy="219777"/>
            </a:xfrm>
            <a:custGeom>
              <a:avLst/>
              <a:gdLst>
                <a:gd name="T0" fmla="*/ 30 w 136"/>
                <a:gd name="T1" fmla="*/ 33 h 139"/>
                <a:gd name="T2" fmla="*/ 22 w 136"/>
                <a:gd name="T3" fmla="*/ 54 h 139"/>
                <a:gd name="T4" fmla="*/ 17 w 136"/>
                <a:gd name="T5" fmla="*/ 71 h 139"/>
                <a:gd name="T6" fmla="*/ 14 w 136"/>
                <a:gd name="T7" fmla="*/ 79 h 139"/>
                <a:gd name="T8" fmla="*/ 11 w 136"/>
                <a:gd name="T9" fmla="*/ 78 h 139"/>
                <a:gd name="T10" fmla="*/ 3 w 136"/>
                <a:gd name="T11" fmla="*/ 71 h 139"/>
                <a:gd name="T12" fmla="*/ 3 w 136"/>
                <a:gd name="T13" fmla="*/ 64 h 139"/>
                <a:gd name="T14" fmla="*/ 1 w 136"/>
                <a:gd name="T15" fmla="*/ 58 h 139"/>
                <a:gd name="T16" fmla="*/ 1 w 136"/>
                <a:gd name="T17" fmla="*/ 45 h 139"/>
                <a:gd name="T18" fmla="*/ 13 w 136"/>
                <a:gd name="T19" fmla="*/ 46 h 139"/>
                <a:gd name="T20" fmla="*/ 17 w 136"/>
                <a:gd name="T21" fmla="*/ 38 h 139"/>
                <a:gd name="T22" fmla="*/ 10 w 136"/>
                <a:gd name="T23" fmla="*/ 32 h 139"/>
                <a:gd name="T24" fmla="*/ 6 w 136"/>
                <a:gd name="T25" fmla="*/ 34 h 139"/>
                <a:gd name="T26" fmla="*/ 0 w 136"/>
                <a:gd name="T27" fmla="*/ 28 h 139"/>
                <a:gd name="T28" fmla="*/ 6 w 136"/>
                <a:gd name="T29" fmla="*/ 25 h 139"/>
                <a:gd name="T30" fmla="*/ 17 w 136"/>
                <a:gd name="T31" fmla="*/ 19 h 139"/>
                <a:gd name="T32" fmla="*/ 26 w 136"/>
                <a:gd name="T33" fmla="*/ 11 h 139"/>
                <a:gd name="T34" fmla="*/ 37 w 136"/>
                <a:gd name="T35" fmla="*/ 20 h 139"/>
                <a:gd name="T36" fmla="*/ 86 w 136"/>
                <a:gd name="T37" fmla="*/ 25 h 139"/>
                <a:gd name="T38" fmla="*/ 77 w 136"/>
                <a:gd name="T39" fmla="*/ 41 h 139"/>
                <a:gd name="T40" fmla="*/ 94 w 136"/>
                <a:gd name="T41" fmla="*/ 41 h 139"/>
                <a:gd name="T42" fmla="*/ 92 w 136"/>
                <a:gd name="T43" fmla="*/ 49 h 139"/>
                <a:gd name="T44" fmla="*/ 108 w 136"/>
                <a:gd name="T45" fmla="*/ 66 h 139"/>
                <a:gd name="T46" fmla="*/ 98 w 136"/>
                <a:gd name="T47" fmla="*/ 67 h 139"/>
                <a:gd name="T48" fmla="*/ 103 w 136"/>
                <a:gd name="T49" fmla="*/ 85 h 139"/>
                <a:gd name="T50" fmla="*/ 120 w 136"/>
                <a:gd name="T51" fmla="*/ 105 h 139"/>
                <a:gd name="T52" fmla="*/ 125 w 136"/>
                <a:gd name="T53" fmla="*/ 134 h 139"/>
                <a:gd name="T54" fmla="*/ 98 w 136"/>
                <a:gd name="T55" fmla="*/ 136 h 139"/>
                <a:gd name="T56" fmla="*/ 79 w 136"/>
                <a:gd name="T57" fmla="*/ 123 h 139"/>
                <a:gd name="T58" fmla="*/ 79 w 136"/>
                <a:gd name="T59" fmla="*/ 109 h 139"/>
                <a:gd name="T60" fmla="*/ 60 w 136"/>
                <a:gd name="T61" fmla="*/ 104 h 139"/>
                <a:gd name="T62" fmla="*/ 19 w 136"/>
                <a:gd name="T63" fmla="*/ 83 h 139"/>
                <a:gd name="T64" fmla="*/ 17 w 136"/>
                <a:gd name="T65" fmla="*/ 81 h 139"/>
                <a:gd name="T66" fmla="*/ 26 w 136"/>
                <a:gd name="T67" fmla="*/ 62 h 139"/>
                <a:gd name="T68" fmla="*/ 34 w 136"/>
                <a:gd name="T69" fmla="*/ 37 h 139"/>
                <a:gd name="T70" fmla="*/ 39 w 136"/>
                <a:gd name="T71" fmla="*/ 25 h 139"/>
                <a:gd name="T72" fmla="*/ 43 w 136"/>
                <a:gd name="T73" fmla="*/ 25 h 139"/>
                <a:gd name="T74" fmla="*/ 47 w 136"/>
                <a:gd name="T75" fmla="*/ 19 h 139"/>
                <a:gd name="T76" fmla="*/ 62 w 136"/>
                <a:gd name="T77" fmla="*/ 6 h 139"/>
                <a:gd name="T78" fmla="*/ 62 w 136"/>
                <a:gd name="T79" fmla="*/ 9 h 139"/>
                <a:gd name="T80" fmla="*/ 68 w 136"/>
                <a:gd name="T81" fmla="*/ 13 h 139"/>
                <a:gd name="T82" fmla="*/ 86 w 136"/>
                <a:gd name="T83" fmla="*/ 25 h 139"/>
                <a:gd name="T84" fmla="*/ 43 w 136"/>
                <a:gd name="T85" fmla="*/ 13 h 139"/>
                <a:gd name="T86" fmla="*/ 34 w 136"/>
                <a:gd name="T87" fmla="*/ 6 h 139"/>
                <a:gd name="T88" fmla="*/ 43 w 136"/>
                <a:gd name="T89" fmla="*/ 6 h 139"/>
                <a:gd name="T90" fmla="*/ 56 w 136"/>
                <a:gd name="T91" fmla="*/ 0 h 139"/>
                <a:gd name="T92" fmla="*/ 56 w 136"/>
                <a:gd name="T93" fmla="*/ 3 h 1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139"/>
                <a:gd name="T143" fmla="*/ 136 w 136"/>
                <a:gd name="T144" fmla="*/ 139 h 1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139">
                  <a:moveTo>
                    <a:pt x="36" y="21"/>
                  </a:moveTo>
                  <a:lnTo>
                    <a:pt x="30" y="33"/>
                  </a:lnTo>
                  <a:lnTo>
                    <a:pt x="26" y="46"/>
                  </a:lnTo>
                  <a:lnTo>
                    <a:pt x="22" y="54"/>
                  </a:lnTo>
                  <a:lnTo>
                    <a:pt x="18" y="63"/>
                  </a:lnTo>
                  <a:lnTo>
                    <a:pt x="17" y="71"/>
                  </a:lnTo>
                  <a:lnTo>
                    <a:pt x="14" y="78"/>
                  </a:lnTo>
                  <a:lnTo>
                    <a:pt x="14" y="79"/>
                  </a:lnTo>
                  <a:lnTo>
                    <a:pt x="11" y="78"/>
                  </a:lnTo>
                  <a:lnTo>
                    <a:pt x="7" y="75"/>
                  </a:lnTo>
                  <a:lnTo>
                    <a:pt x="3" y="71"/>
                  </a:lnTo>
                  <a:lnTo>
                    <a:pt x="5" y="68"/>
                  </a:lnTo>
                  <a:lnTo>
                    <a:pt x="3" y="64"/>
                  </a:lnTo>
                  <a:lnTo>
                    <a:pt x="3" y="63"/>
                  </a:lnTo>
                  <a:lnTo>
                    <a:pt x="1" y="58"/>
                  </a:lnTo>
                  <a:lnTo>
                    <a:pt x="5" y="53"/>
                  </a:lnTo>
                  <a:lnTo>
                    <a:pt x="1" y="45"/>
                  </a:lnTo>
                  <a:lnTo>
                    <a:pt x="5" y="42"/>
                  </a:lnTo>
                  <a:lnTo>
                    <a:pt x="13" y="46"/>
                  </a:lnTo>
                  <a:lnTo>
                    <a:pt x="10" y="42"/>
                  </a:lnTo>
                  <a:lnTo>
                    <a:pt x="17" y="38"/>
                  </a:lnTo>
                  <a:lnTo>
                    <a:pt x="18" y="33"/>
                  </a:lnTo>
                  <a:lnTo>
                    <a:pt x="10" y="32"/>
                  </a:lnTo>
                  <a:lnTo>
                    <a:pt x="9" y="36"/>
                  </a:lnTo>
                  <a:lnTo>
                    <a:pt x="6" y="34"/>
                  </a:lnTo>
                  <a:lnTo>
                    <a:pt x="6" y="33"/>
                  </a:lnTo>
                  <a:lnTo>
                    <a:pt x="0" y="28"/>
                  </a:lnTo>
                  <a:lnTo>
                    <a:pt x="0" y="25"/>
                  </a:lnTo>
                  <a:lnTo>
                    <a:pt x="6" y="25"/>
                  </a:lnTo>
                  <a:lnTo>
                    <a:pt x="13" y="23"/>
                  </a:lnTo>
                  <a:lnTo>
                    <a:pt x="17" y="19"/>
                  </a:lnTo>
                  <a:lnTo>
                    <a:pt x="23" y="12"/>
                  </a:lnTo>
                  <a:lnTo>
                    <a:pt x="26" y="11"/>
                  </a:lnTo>
                  <a:lnTo>
                    <a:pt x="31" y="13"/>
                  </a:lnTo>
                  <a:lnTo>
                    <a:pt x="37" y="20"/>
                  </a:lnTo>
                  <a:lnTo>
                    <a:pt x="36" y="21"/>
                  </a:lnTo>
                  <a:close/>
                  <a:moveTo>
                    <a:pt x="86" y="25"/>
                  </a:moveTo>
                  <a:lnTo>
                    <a:pt x="79" y="37"/>
                  </a:lnTo>
                  <a:lnTo>
                    <a:pt x="77" y="41"/>
                  </a:lnTo>
                  <a:lnTo>
                    <a:pt x="87" y="41"/>
                  </a:lnTo>
                  <a:lnTo>
                    <a:pt x="94" y="41"/>
                  </a:lnTo>
                  <a:lnTo>
                    <a:pt x="94" y="43"/>
                  </a:lnTo>
                  <a:lnTo>
                    <a:pt x="92" y="49"/>
                  </a:lnTo>
                  <a:lnTo>
                    <a:pt x="95" y="58"/>
                  </a:lnTo>
                  <a:lnTo>
                    <a:pt x="108" y="66"/>
                  </a:lnTo>
                  <a:lnTo>
                    <a:pt x="108" y="70"/>
                  </a:lnTo>
                  <a:lnTo>
                    <a:pt x="98" y="67"/>
                  </a:lnTo>
                  <a:lnTo>
                    <a:pt x="96" y="78"/>
                  </a:lnTo>
                  <a:lnTo>
                    <a:pt x="103" y="85"/>
                  </a:lnTo>
                  <a:lnTo>
                    <a:pt x="102" y="101"/>
                  </a:lnTo>
                  <a:lnTo>
                    <a:pt x="120" y="105"/>
                  </a:lnTo>
                  <a:lnTo>
                    <a:pt x="136" y="114"/>
                  </a:lnTo>
                  <a:lnTo>
                    <a:pt x="125" y="134"/>
                  </a:lnTo>
                  <a:lnTo>
                    <a:pt x="117" y="139"/>
                  </a:lnTo>
                  <a:lnTo>
                    <a:pt x="98" y="136"/>
                  </a:lnTo>
                  <a:lnTo>
                    <a:pt x="83" y="129"/>
                  </a:lnTo>
                  <a:lnTo>
                    <a:pt x="79" y="123"/>
                  </a:lnTo>
                  <a:lnTo>
                    <a:pt x="82" y="122"/>
                  </a:lnTo>
                  <a:lnTo>
                    <a:pt x="79" y="109"/>
                  </a:lnTo>
                  <a:lnTo>
                    <a:pt x="66" y="105"/>
                  </a:lnTo>
                  <a:lnTo>
                    <a:pt x="60" y="104"/>
                  </a:lnTo>
                  <a:lnTo>
                    <a:pt x="39" y="80"/>
                  </a:lnTo>
                  <a:lnTo>
                    <a:pt x="19" y="83"/>
                  </a:lnTo>
                  <a:lnTo>
                    <a:pt x="18" y="83"/>
                  </a:lnTo>
                  <a:lnTo>
                    <a:pt x="17" y="81"/>
                  </a:lnTo>
                  <a:lnTo>
                    <a:pt x="17" y="80"/>
                  </a:lnTo>
                  <a:lnTo>
                    <a:pt x="26" y="62"/>
                  </a:lnTo>
                  <a:lnTo>
                    <a:pt x="28" y="51"/>
                  </a:lnTo>
                  <a:lnTo>
                    <a:pt x="34" y="37"/>
                  </a:lnTo>
                  <a:lnTo>
                    <a:pt x="37" y="29"/>
                  </a:lnTo>
                  <a:lnTo>
                    <a:pt x="39" y="25"/>
                  </a:lnTo>
                  <a:lnTo>
                    <a:pt x="44" y="30"/>
                  </a:lnTo>
                  <a:lnTo>
                    <a:pt x="43" y="25"/>
                  </a:lnTo>
                  <a:lnTo>
                    <a:pt x="43" y="23"/>
                  </a:lnTo>
                  <a:lnTo>
                    <a:pt x="47" y="19"/>
                  </a:lnTo>
                  <a:lnTo>
                    <a:pt x="49" y="15"/>
                  </a:lnTo>
                  <a:lnTo>
                    <a:pt x="62" y="6"/>
                  </a:lnTo>
                  <a:lnTo>
                    <a:pt x="64" y="6"/>
                  </a:lnTo>
                  <a:lnTo>
                    <a:pt x="62" y="9"/>
                  </a:lnTo>
                  <a:lnTo>
                    <a:pt x="62" y="11"/>
                  </a:lnTo>
                  <a:lnTo>
                    <a:pt x="68" y="13"/>
                  </a:lnTo>
                  <a:lnTo>
                    <a:pt x="70" y="21"/>
                  </a:lnTo>
                  <a:lnTo>
                    <a:pt x="86" y="25"/>
                  </a:lnTo>
                  <a:close/>
                  <a:moveTo>
                    <a:pt x="51" y="4"/>
                  </a:moveTo>
                  <a:lnTo>
                    <a:pt x="43" y="13"/>
                  </a:lnTo>
                  <a:lnTo>
                    <a:pt x="37" y="11"/>
                  </a:lnTo>
                  <a:lnTo>
                    <a:pt x="34" y="6"/>
                  </a:lnTo>
                  <a:lnTo>
                    <a:pt x="36" y="3"/>
                  </a:lnTo>
                  <a:lnTo>
                    <a:pt x="43" y="6"/>
                  </a:lnTo>
                  <a:lnTo>
                    <a:pt x="51" y="0"/>
                  </a:lnTo>
                  <a:lnTo>
                    <a:pt x="56" y="0"/>
                  </a:lnTo>
                  <a:lnTo>
                    <a:pt x="56" y="3"/>
                  </a:lnTo>
                  <a:lnTo>
                    <a:pt x="51" y="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65" name="Freeform 279"/>
            <p:cNvSpPr>
              <a:spLocks noEditPoints="1"/>
            </p:cNvSpPr>
            <p:nvPr/>
          </p:nvSpPr>
          <p:spPr bwMode="auto">
            <a:xfrm>
              <a:off x="2663523" y="4934549"/>
              <a:ext cx="210430" cy="141092"/>
            </a:xfrm>
            <a:custGeom>
              <a:avLst/>
              <a:gdLst>
                <a:gd name="T0" fmla="*/ 83 w 134"/>
                <a:gd name="T1" fmla="*/ 50 h 88"/>
                <a:gd name="T2" fmla="*/ 93 w 134"/>
                <a:gd name="T3" fmla="*/ 50 h 88"/>
                <a:gd name="T4" fmla="*/ 100 w 134"/>
                <a:gd name="T5" fmla="*/ 52 h 88"/>
                <a:gd name="T6" fmla="*/ 90 w 134"/>
                <a:gd name="T7" fmla="*/ 84 h 88"/>
                <a:gd name="T8" fmla="*/ 76 w 134"/>
                <a:gd name="T9" fmla="*/ 68 h 88"/>
                <a:gd name="T10" fmla="*/ 75 w 134"/>
                <a:gd name="T11" fmla="*/ 68 h 88"/>
                <a:gd name="T12" fmla="*/ 55 w 134"/>
                <a:gd name="T13" fmla="*/ 88 h 88"/>
                <a:gd name="T14" fmla="*/ 46 w 134"/>
                <a:gd name="T15" fmla="*/ 77 h 88"/>
                <a:gd name="T16" fmla="*/ 33 w 134"/>
                <a:gd name="T17" fmla="*/ 84 h 88"/>
                <a:gd name="T18" fmla="*/ 21 w 134"/>
                <a:gd name="T19" fmla="*/ 68 h 88"/>
                <a:gd name="T20" fmla="*/ 20 w 134"/>
                <a:gd name="T21" fmla="*/ 62 h 88"/>
                <a:gd name="T22" fmla="*/ 21 w 134"/>
                <a:gd name="T23" fmla="*/ 54 h 88"/>
                <a:gd name="T24" fmla="*/ 24 w 134"/>
                <a:gd name="T25" fmla="*/ 50 h 88"/>
                <a:gd name="T26" fmla="*/ 29 w 134"/>
                <a:gd name="T27" fmla="*/ 54 h 88"/>
                <a:gd name="T28" fmla="*/ 31 w 134"/>
                <a:gd name="T29" fmla="*/ 51 h 88"/>
                <a:gd name="T30" fmla="*/ 34 w 134"/>
                <a:gd name="T31" fmla="*/ 43 h 88"/>
                <a:gd name="T32" fmla="*/ 39 w 134"/>
                <a:gd name="T33" fmla="*/ 46 h 88"/>
                <a:gd name="T34" fmla="*/ 50 w 134"/>
                <a:gd name="T35" fmla="*/ 42 h 88"/>
                <a:gd name="T36" fmla="*/ 51 w 134"/>
                <a:gd name="T37" fmla="*/ 51 h 88"/>
                <a:gd name="T38" fmla="*/ 50 w 134"/>
                <a:gd name="T39" fmla="*/ 58 h 88"/>
                <a:gd name="T40" fmla="*/ 56 w 134"/>
                <a:gd name="T41" fmla="*/ 51 h 88"/>
                <a:gd name="T42" fmla="*/ 59 w 134"/>
                <a:gd name="T43" fmla="*/ 50 h 88"/>
                <a:gd name="T44" fmla="*/ 60 w 134"/>
                <a:gd name="T45" fmla="*/ 50 h 88"/>
                <a:gd name="T46" fmla="*/ 64 w 134"/>
                <a:gd name="T47" fmla="*/ 41 h 88"/>
                <a:gd name="T48" fmla="*/ 76 w 134"/>
                <a:gd name="T49" fmla="*/ 43 h 88"/>
                <a:gd name="T50" fmla="*/ 103 w 134"/>
                <a:gd name="T51" fmla="*/ 11 h 88"/>
                <a:gd name="T52" fmla="*/ 126 w 134"/>
                <a:gd name="T53" fmla="*/ 5 h 88"/>
                <a:gd name="T54" fmla="*/ 134 w 134"/>
                <a:gd name="T55" fmla="*/ 17 h 88"/>
                <a:gd name="T56" fmla="*/ 120 w 134"/>
                <a:gd name="T57" fmla="*/ 20 h 88"/>
                <a:gd name="T58" fmla="*/ 102 w 134"/>
                <a:gd name="T59" fmla="*/ 29 h 88"/>
                <a:gd name="T60" fmla="*/ 94 w 134"/>
                <a:gd name="T61" fmla="*/ 37 h 88"/>
                <a:gd name="T62" fmla="*/ 92 w 134"/>
                <a:gd name="T63" fmla="*/ 37 h 88"/>
                <a:gd name="T64" fmla="*/ 86 w 134"/>
                <a:gd name="T65" fmla="*/ 38 h 88"/>
                <a:gd name="T66" fmla="*/ 88 w 134"/>
                <a:gd name="T67" fmla="*/ 29 h 88"/>
                <a:gd name="T68" fmla="*/ 90 w 134"/>
                <a:gd name="T69" fmla="*/ 22 h 88"/>
                <a:gd name="T70" fmla="*/ 85 w 134"/>
                <a:gd name="T71" fmla="*/ 25 h 88"/>
                <a:gd name="T72" fmla="*/ 72 w 134"/>
                <a:gd name="T73" fmla="*/ 34 h 88"/>
                <a:gd name="T74" fmla="*/ 58 w 134"/>
                <a:gd name="T75" fmla="*/ 30 h 88"/>
                <a:gd name="T76" fmla="*/ 58 w 134"/>
                <a:gd name="T77" fmla="*/ 25 h 88"/>
                <a:gd name="T78" fmla="*/ 52 w 134"/>
                <a:gd name="T79" fmla="*/ 25 h 88"/>
                <a:gd name="T80" fmla="*/ 50 w 134"/>
                <a:gd name="T81" fmla="*/ 30 h 88"/>
                <a:gd name="T82" fmla="*/ 41 w 134"/>
                <a:gd name="T83" fmla="*/ 34 h 88"/>
                <a:gd name="T84" fmla="*/ 30 w 134"/>
                <a:gd name="T85" fmla="*/ 30 h 88"/>
                <a:gd name="T86" fmla="*/ 25 w 134"/>
                <a:gd name="T87" fmla="*/ 37 h 88"/>
                <a:gd name="T88" fmla="*/ 13 w 134"/>
                <a:gd name="T89" fmla="*/ 45 h 88"/>
                <a:gd name="T90" fmla="*/ 4 w 134"/>
                <a:gd name="T91" fmla="*/ 45 h 88"/>
                <a:gd name="T92" fmla="*/ 5 w 134"/>
                <a:gd name="T93" fmla="*/ 38 h 88"/>
                <a:gd name="T94" fmla="*/ 8 w 134"/>
                <a:gd name="T95" fmla="*/ 24 h 88"/>
                <a:gd name="T96" fmla="*/ 30 w 134"/>
                <a:gd name="T97" fmla="*/ 22 h 88"/>
                <a:gd name="T98" fmla="*/ 33 w 134"/>
                <a:gd name="T99" fmla="*/ 18 h 88"/>
                <a:gd name="T100" fmla="*/ 38 w 134"/>
                <a:gd name="T101" fmla="*/ 12 h 88"/>
                <a:gd name="T102" fmla="*/ 43 w 134"/>
                <a:gd name="T103" fmla="*/ 9 h 88"/>
                <a:gd name="T104" fmla="*/ 56 w 134"/>
                <a:gd name="T105" fmla="*/ 11 h 88"/>
                <a:gd name="T106" fmla="*/ 59 w 134"/>
                <a:gd name="T107" fmla="*/ 11 h 88"/>
                <a:gd name="T108" fmla="*/ 72 w 134"/>
                <a:gd name="T109" fmla="*/ 0 h 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4"/>
                <a:gd name="T166" fmla="*/ 0 h 88"/>
                <a:gd name="T167" fmla="*/ 134 w 134"/>
                <a:gd name="T168" fmla="*/ 88 h 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4" h="88">
                  <a:moveTo>
                    <a:pt x="76" y="43"/>
                  </a:moveTo>
                  <a:lnTo>
                    <a:pt x="83" y="50"/>
                  </a:lnTo>
                  <a:lnTo>
                    <a:pt x="85" y="50"/>
                  </a:lnTo>
                  <a:lnTo>
                    <a:pt x="93" y="50"/>
                  </a:lnTo>
                  <a:lnTo>
                    <a:pt x="97" y="51"/>
                  </a:lnTo>
                  <a:lnTo>
                    <a:pt x="100" y="52"/>
                  </a:lnTo>
                  <a:lnTo>
                    <a:pt x="94" y="68"/>
                  </a:lnTo>
                  <a:lnTo>
                    <a:pt x="90" y="84"/>
                  </a:lnTo>
                  <a:lnTo>
                    <a:pt x="81" y="79"/>
                  </a:lnTo>
                  <a:lnTo>
                    <a:pt x="76" y="68"/>
                  </a:lnTo>
                  <a:lnTo>
                    <a:pt x="75" y="68"/>
                  </a:lnTo>
                  <a:lnTo>
                    <a:pt x="63" y="73"/>
                  </a:lnTo>
                  <a:lnTo>
                    <a:pt x="55" y="88"/>
                  </a:lnTo>
                  <a:lnTo>
                    <a:pt x="52" y="88"/>
                  </a:lnTo>
                  <a:lnTo>
                    <a:pt x="46" y="77"/>
                  </a:lnTo>
                  <a:lnTo>
                    <a:pt x="38" y="81"/>
                  </a:lnTo>
                  <a:lnTo>
                    <a:pt x="33" y="84"/>
                  </a:lnTo>
                  <a:lnTo>
                    <a:pt x="22" y="76"/>
                  </a:lnTo>
                  <a:lnTo>
                    <a:pt x="21" y="68"/>
                  </a:lnTo>
                  <a:lnTo>
                    <a:pt x="21" y="66"/>
                  </a:lnTo>
                  <a:lnTo>
                    <a:pt x="20" y="62"/>
                  </a:lnTo>
                  <a:lnTo>
                    <a:pt x="24" y="56"/>
                  </a:lnTo>
                  <a:lnTo>
                    <a:pt x="21" y="54"/>
                  </a:lnTo>
                  <a:lnTo>
                    <a:pt x="24" y="50"/>
                  </a:lnTo>
                  <a:lnTo>
                    <a:pt x="28" y="52"/>
                  </a:lnTo>
                  <a:lnTo>
                    <a:pt x="29" y="54"/>
                  </a:lnTo>
                  <a:lnTo>
                    <a:pt x="33" y="52"/>
                  </a:lnTo>
                  <a:lnTo>
                    <a:pt x="31" y="51"/>
                  </a:lnTo>
                  <a:lnTo>
                    <a:pt x="29" y="47"/>
                  </a:lnTo>
                  <a:lnTo>
                    <a:pt x="34" y="43"/>
                  </a:lnTo>
                  <a:lnTo>
                    <a:pt x="38" y="46"/>
                  </a:lnTo>
                  <a:lnTo>
                    <a:pt x="39" y="46"/>
                  </a:lnTo>
                  <a:lnTo>
                    <a:pt x="47" y="45"/>
                  </a:lnTo>
                  <a:lnTo>
                    <a:pt x="50" y="42"/>
                  </a:lnTo>
                  <a:lnTo>
                    <a:pt x="54" y="43"/>
                  </a:lnTo>
                  <a:lnTo>
                    <a:pt x="51" y="51"/>
                  </a:lnTo>
                  <a:lnTo>
                    <a:pt x="50" y="55"/>
                  </a:lnTo>
                  <a:lnTo>
                    <a:pt x="50" y="58"/>
                  </a:lnTo>
                  <a:lnTo>
                    <a:pt x="54" y="55"/>
                  </a:lnTo>
                  <a:lnTo>
                    <a:pt x="56" y="51"/>
                  </a:lnTo>
                  <a:lnTo>
                    <a:pt x="59" y="50"/>
                  </a:lnTo>
                  <a:lnTo>
                    <a:pt x="60" y="50"/>
                  </a:lnTo>
                  <a:lnTo>
                    <a:pt x="60" y="46"/>
                  </a:lnTo>
                  <a:lnTo>
                    <a:pt x="64" y="41"/>
                  </a:lnTo>
                  <a:lnTo>
                    <a:pt x="75" y="43"/>
                  </a:lnTo>
                  <a:lnTo>
                    <a:pt x="76" y="43"/>
                  </a:lnTo>
                  <a:close/>
                  <a:moveTo>
                    <a:pt x="101" y="3"/>
                  </a:moveTo>
                  <a:lnTo>
                    <a:pt x="103" y="11"/>
                  </a:lnTo>
                  <a:lnTo>
                    <a:pt x="113" y="5"/>
                  </a:lnTo>
                  <a:lnTo>
                    <a:pt x="126" y="5"/>
                  </a:lnTo>
                  <a:lnTo>
                    <a:pt x="126" y="11"/>
                  </a:lnTo>
                  <a:lnTo>
                    <a:pt x="134" y="17"/>
                  </a:lnTo>
                  <a:lnTo>
                    <a:pt x="130" y="21"/>
                  </a:lnTo>
                  <a:lnTo>
                    <a:pt x="120" y="20"/>
                  </a:lnTo>
                  <a:lnTo>
                    <a:pt x="105" y="25"/>
                  </a:lnTo>
                  <a:lnTo>
                    <a:pt x="102" y="29"/>
                  </a:lnTo>
                  <a:lnTo>
                    <a:pt x="94" y="35"/>
                  </a:lnTo>
                  <a:lnTo>
                    <a:pt x="94" y="37"/>
                  </a:lnTo>
                  <a:lnTo>
                    <a:pt x="92" y="37"/>
                  </a:lnTo>
                  <a:lnTo>
                    <a:pt x="88" y="38"/>
                  </a:lnTo>
                  <a:lnTo>
                    <a:pt x="86" y="38"/>
                  </a:lnTo>
                  <a:lnTo>
                    <a:pt x="80" y="34"/>
                  </a:lnTo>
                  <a:lnTo>
                    <a:pt x="88" y="29"/>
                  </a:lnTo>
                  <a:lnTo>
                    <a:pt x="92" y="25"/>
                  </a:lnTo>
                  <a:lnTo>
                    <a:pt x="90" y="22"/>
                  </a:lnTo>
                  <a:lnTo>
                    <a:pt x="86" y="21"/>
                  </a:lnTo>
                  <a:lnTo>
                    <a:pt x="85" y="25"/>
                  </a:lnTo>
                  <a:lnTo>
                    <a:pt x="79" y="29"/>
                  </a:lnTo>
                  <a:lnTo>
                    <a:pt x="72" y="34"/>
                  </a:lnTo>
                  <a:lnTo>
                    <a:pt x="64" y="34"/>
                  </a:lnTo>
                  <a:lnTo>
                    <a:pt x="58" y="30"/>
                  </a:lnTo>
                  <a:lnTo>
                    <a:pt x="58" y="25"/>
                  </a:lnTo>
                  <a:lnTo>
                    <a:pt x="56" y="20"/>
                  </a:lnTo>
                  <a:lnTo>
                    <a:pt x="52" y="25"/>
                  </a:lnTo>
                  <a:lnTo>
                    <a:pt x="51" y="26"/>
                  </a:lnTo>
                  <a:lnTo>
                    <a:pt x="50" y="30"/>
                  </a:lnTo>
                  <a:lnTo>
                    <a:pt x="42" y="26"/>
                  </a:lnTo>
                  <a:lnTo>
                    <a:pt x="41" y="34"/>
                  </a:lnTo>
                  <a:lnTo>
                    <a:pt x="38" y="33"/>
                  </a:lnTo>
                  <a:lnTo>
                    <a:pt x="30" y="30"/>
                  </a:lnTo>
                  <a:lnTo>
                    <a:pt x="25" y="37"/>
                  </a:lnTo>
                  <a:lnTo>
                    <a:pt x="14" y="43"/>
                  </a:lnTo>
                  <a:lnTo>
                    <a:pt x="13" y="45"/>
                  </a:lnTo>
                  <a:lnTo>
                    <a:pt x="5" y="45"/>
                  </a:lnTo>
                  <a:lnTo>
                    <a:pt x="4" y="45"/>
                  </a:lnTo>
                  <a:lnTo>
                    <a:pt x="0" y="45"/>
                  </a:lnTo>
                  <a:lnTo>
                    <a:pt x="5" y="38"/>
                  </a:lnTo>
                  <a:lnTo>
                    <a:pt x="7" y="32"/>
                  </a:lnTo>
                  <a:lnTo>
                    <a:pt x="8" y="24"/>
                  </a:lnTo>
                  <a:lnTo>
                    <a:pt x="9" y="13"/>
                  </a:lnTo>
                  <a:lnTo>
                    <a:pt x="30" y="22"/>
                  </a:lnTo>
                  <a:lnTo>
                    <a:pt x="30" y="21"/>
                  </a:lnTo>
                  <a:lnTo>
                    <a:pt x="33" y="18"/>
                  </a:lnTo>
                  <a:lnTo>
                    <a:pt x="37" y="12"/>
                  </a:lnTo>
                  <a:lnTo>
                    <a:pt x="38" y="12"/>
                  </a:lnTo>
                  <a:lnTo>
                    <a:pt x="43" y="9"/>
                  </a:lnTo>
                  <a:lnTo>
                    <a:pt x="47" y="8"/>
                  </a:lnTo>
                  <a:lnTo>
                    <a:pt x="56" y="11"/>
                  </a:lnTo>
                  <a:lnTo>
                    <a:pt x="59" y="11"/>
                  </a:lnTo>
                  <a:lnTo>
                    <a:pt x="67" y="5"/>
                  </a:lnTo>
                  <a:lnTo>
                    <a:pt x="72" y="0"/>
                  </a:lnTo>
                  <a:lnTo>
                    <a:pt x="101" y="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66" name="Freeform 280"/>
            <p:cNvSpPr>
              <a:spLocks/>
            </p:cNvSpPr>
            <p:nvPr/>
          </p:nvSpPr>
          <p:spPr bwMode="auto">
            <a:xfrm>
              <a:off x="2705608" y="4817876"/>
              <a:ext cx="228843" cy="108532"/>
            </a:xfrm>
            <a:custGeom>
              <a:avLst/>
              <a:gdLst>
                <a:gd name="T0" fmla="*/ 130 w 144"/>
                <a:gd name="T1" fmla="*/ 47 h 68"/>
                <a:gd name="T2" fmla="*/ 124 w 144"/>
                <a:gd name="T3" fmla="*/ 53 h 68"/>
                <a:gd name="T4" fmla="*/ 108 w 144"/>
                <a:gd name="T5" fmla="*/ 68 h 68"/>
                <a:gd name="T6" fmla="*/ 103 w 144"/>
                <a:gd name="T7" fmla="*/ 64 h 68"/>
                <a:gd name="T8" fmla="*/ 100 w 144"/>
                <a:gd name="T9" fmla="*/ 53 h 68"/>
                <a:gd name="T10" fmla="*/ 87 w 144"/>
                <a:gd name="T11" fmla="*/ 50 h 68"/>
                <a:gd name="T12" fmla="*/ 77 w 144"/>
                <a:gd name="T13" fmla="*/ 51 h 68"/>
                <a:gd name="T14" fmla="*/ 69 w 144"/>
                <a:gd name="T15" fmla="*/ 55 h 68"/>
                <a:gd name="T16" fmla="*/ 47 w 144"/>
                <a:gd name="T17" fmla="*/ 55 h 68"/>
                <a:gd name="T18" fmla="*/ 37 w 144"/>
                <a:gd name="T19" fmla="*/ 40 h 68"/>
                <a:gd name="T20" fmla="*/ 36 w 144"/>
                <a:gd name="T21" fmla="*/ 36 h 68"/>
                <a:gd name="T22" fmla="*/ 18 w 144"/>
                <a:gd name="T23" fmla="*/ 35 h 68"/>
                <a:gd name="T24" fmla="*/ 3 w 144"/>
                <a:gd name="T25" fmla="*/ 30 h 68"/>
                <a:gd name="T26" fmla="*/ 2 w 144"/>
                <a:gd name="T27" fmla="*/ 27 h 68"/>
                <a:gd name="T28" fmla="*/ 10 w 144"/>
                <a:gd name="T29" fmla="*/ 27 h 68"/>
                <a:gd name="T30" fmla="*/ 15 w 144"/>
                <a:gd name="T31" fmla="*/ 23 h 68"/>
                <a:gd name="T32" fmla="*/ 24 w 144"/>
                <a:gd name="T33" fmla="*/ 19 h 68"/>
                <a:gd name="T34" fmla="*/ 32 w 144"/>
                <a:gd name="T35" fmla="*/ 22 h 68"/>
                <a:gd name="T36" fmla="*/ 41 w 144"/>
                <a:gd name="T37" fmla="*/ 26 h 68"/>
                <a:gd name="T38" fmla="*/ 41 w 144"/>
                <a:gd name="T39" fmla="*/ 23 h 68"/>
                <a:gd name="T40" fmla="*/ 39 w 144"/>
                <a:gd name="T41" fmla="*/ 17 h 68"/>
                <a:gd name="T42" fmla="*/ 36 w 144"/>
                <a:gd name="T43" fmla="*/ 12 h 68"/>
                <a:gd name="T44" fmla="*/ 41 w 144"/>
                <a:gd name="T45" fmla="*/ 13 h 68"/>
                <a:gd name="T46" fmla="*/ 57 w 144"/>
                <a:gd name="T47" fmla="*/ 6 h 68"/>
                <a:gd name="T48" fmla="*/ 61 w 144"/>
                <a:gd name="T49" fmla="*/ 8 h 68"/>
                <a:gd name="T50" fmla="*/ 72 w 144"/>
                <a:gd name="T51" fmla="*/ 0 h 68"/>
                <a:gd name="T52" fmla="*/ 85 w 144"/>
                <a:gd name="T53" fmla="*/ 9 h 68"/>
                <a:gd name="T54" fmla="*/ 65 w 144"/>
                <a:gd name="T55" fmla="*/ 17 h 68"/>
                <a:gd name="T56" fmla="*/ 61 w 144"/>
                <a:gd name="T57" fmla="*/ 34 h 68"/>
                <a:gd name="T58" fmla="*/ 61 w 144"/>
                <a:gd name="T59" fmla="*/ 34 h 68"/>
                <a:gd name="T60" fmla="*/ 73 w 144"/>
                <a:gd name="T61" fmla="*/ 31 h 68"/>
                <a:gd name="T62" fmla="*/ 98 w 144"/>
                <a:gd name="T63" fmla="*/ 33 h 68"/>
                <a:gd name="T64" fmla="*/ 119 w 144"/>
                <a:gd name="T65" fmla="*/ 31 h 68"/>
                <a:gd name="T66" fmla="*/ 124 w 144"/>
                <a:gd name="T67" fmla="*/ 29 h 68"/>
                <a:gd name="T68" fmla="*/ 136 w 144"/>
                <a:gd name="T69" fmla="*/ 34 h 68"/>
                <a:gd name="T70" fmla="*/ 138 w 144"/>
                <a:gd name="T71" fmla="*/ 29 h 68"/>
                <a:gd name="T72" fmla="*/ 144 w 144"/>
                <a:gd name="T73" fmla="*/ 34 h 68"/>
                <a:gd name="T74" fmla="*/ 142 w 144"/>
                <a:gd name="T75" fmla="*/ 40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68"/>
                <a:gd name="T116" fmla="*/ 144 w 144"/>
                <a:gd name="T117" fmla="*/ 68 h 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68">
                  <a:moveTo>
                    <a:pt x="142" y="40"/>
                  </a:moveTo>
                  <a:lnTo>
                    <a:pt x="130" y="47"/>
                  </a:lnTo>
                  <a:lnTo>
                    <a:pt x="125" y="52"/>
                  </a:lnTo>
                  <a:lnTo>
                    <a:pt x="124" y="53"/>
                  </a:lnTo>
                  <a:lnTo>
                    <a:pt x="109" y="68"/>
                  </a:lnTo>
                  <a:lnTo>
                    <a:pt x="108" y="68"/>
                  </a:lnTo>
                  <a:lnTo>
                    <a:pt x="104" y="64"/>
                  </a:lnTo>
                  <a:lnTo>
                    <a:pt x="103" y="64"/>
                  </a:lnTo>
                  <a:lnTo>
                    <a:pt x="104" y="56"/>
                  </a:lnTo>
                  <a:lnTo>
                    <a:pt x="100" y="53"/>
                  </a:lnTo>
                  <a:lnTo>
                    <a:pt x="94" y="48"/>
                  </a:lnTo>
                  <a:lnTo>
                    <a:pt x="87" y="50"/>
                  </a:lnTo>
                  <a:lnTo>
                    <a:pt x="77" y="51"/>
                  </a:lnTo>
                  <a:lnTo>
                    <a:pt x="73" y="48"/>
                  </a:lnTo>
                  <a:lnTo>
                    <a:pt x="69" y="55"/>
                  </a:lnTo>
                  <a:lnTo>
                    <a:pt x="62" y="51"/>
                  </a:lnTo>
                  <a:lnTo>
                    <a:pt x="47" y="55"/>
                  </a:lnTo>
                  <a:lnTo>
                    <a:pt x="40" y="51"/>
                  </a:lnTo>
                  <a:lnTo>
                    <a:pt x="37" y="40"/>
                  </a:lnTo>
                  <a:lnTo>
                    <a:pt x="37" y="36"/>
                  </a:lnTo>
                  <a:lnTo>
                    <a:pt x="36" y="36"/>
                  </a:lnTo>
                  <a:lnTo>
                    <a:pt x="22" y="35"/>
                  </a:lnTo>
                  <a:lnTo>
                    <a:pt x="18" y="35"/>
                  </a:lnTo>
                  <a:lnTo>
                    <a:pt x="10" y="33"/>
                  </a:lnTo>
                  <a:lnTo>
                    <a:pt x="3" y="30"/>
                  </a:lnTo>
                  <a:lnTo>
                    <a:pt x="0" y="26"/>
                  </a:lnTo>
                  <a:lnTo>
                    <a:pt x="2" y="27"/>
                  </a:lnTo>
                  <a:lnTo>
                    <a:pt x="10" y="27"/>
                  </a:lnTo>
                  <a:lnTo>
                    <a:pt x="15" y="23"/>
                  </a:lnTo>
                  <a:lnTo>
                    <a:pt x="17" y="23"/>
                  </a:lnTo>
                  <a:lnTo>
                    <a:pt x="24" y="19"/>
                  </a:lnTo>
                  <a:lnTo>
                    <a:pt x="32" y="22"/>
                  </a:lnTo>
                  <a:lnTo>
                    <a:pt x="40" y="27"/>
                  </a:lnTo>
                  <a:lnTo>
                    <a:pt x="41" y="26"/>
                  </a:lnTo>
                  <a:lnTo>
                    <a:pt x="41" y="25"/>
                  </a:lnTo>
                  <a:lnTo>
                    <a:pt x="41" y="23"/>
                  </a:lnTo>
                  <a:lnTo>
                    <a:pt x="39" y="22"/>
                  </a:lnTo>
                  <a:lnTo>
                    <a:pt x="39" y="17"/>
                  </a:lnTo>
                  <a:lnTo>
                    <a:pt x="35" y="13"/>
                  </a:lnTo>
                  <a:lnTo>
                    <a:pt x="36" y="12"/>
                  </a:lnTo>
                  <a:lnTo>
                    <a:pt x="41" y="13"/>
                  </a:lnTo>
                  <a:lnTo>
                    <a:pt x="52" y="14"/>
                  </a:lnTo>
                  <a:lnTo>
                    <a:pt x="57" y="6"/>
                  </a:lnTo>
                  <a:lnTo>
                    <a:pt x="61" y="9"/>
                  </a:lnTo>
                  <a:lnTo>
                    <a:pt x="61" y="8"/>
                  </a:lnTo>
                  <a:lnTo>
                    <a:pt x="66" y="4"/>
                  </a:lnTo>
                  <a:lnTo>
                    <a:pt x="72" y="0"/>
                  </a:lnTo>
                  <a:lnTo>
                    <a:pt x="90" y="0"/>
                  </a:lnTo>
                  <a:lnTo>
                    <a:pt x="85" y="9"/>
                  </a:lnTo>
                  <a:lnTo>
                    <a:pt x="73" y="13"/>
                  </a:lnTo>
                  <a:lnTo>
                    <a:pt x="65" y="17"/>
                  </a:lnTo>
                  <a:lnTo>
                    <a:pt x="57" y="30"/>
                  </a:lnTo>
                  <a:lnTo>
                    <a:pt x="61" y="34"/>
                  </a:lnTo>
                  <a:lnTo>
                    <a:pt x="68" y="33"/>
                  </a:lnTo>
                  <a:lnTo>
                    <a:pt x="73" y="31"/>
                  </a:lnTo>
                  <a:lnTo>
                    <a:pt x="81" y="38"/>
                  </a:lnTo>
                  <a:lnTo>
                    <a:pt x="98" y="33"/>
                  </a:lnTo>
                  <a:lnTo>
                    <a:pt x="113" y="34"/>
                  </a:lnTo>
                  <a:lnTo>
                    <a:pt x="119" y="31"/>
                  </a:lnTo>
                  <a:lnTo>
                    <a:pt x="124" y="29"/>
                  </a:lnTo>
                  <a:lnTo>
                    <a:pt x="133" y="33"/>
                  </a:lnTo>
                  <a:lnTo>
                    <a:pt x="136" y="34"/>
                  </a:lnTo>
                  <a:lnTo>
                    <a:pt x="137" y="31"/>
                  </a:lnTo>
                  <a:lnTo>
                    <a:pt x="138" y="29"/>
                  </a:lnTo>
                  <a:lnTo>
                    <a:pt x="144" y="34"/>
                  </a:lnTo>
                  <a:lnTo>
                    <a:pt x="142" y="35"/>
                  </a:lnTo>
                  <a:lnTo>
                    <a:pt x="142" y="4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67" name="Freeform 281"/>
            <p:cNvSpPr>
              <a:spLocks noEditPoints="1"/>
            </p:cNvSpPr>
            <p:nvPr/>
          </p:nvSpPr>
          <p:spPr bwMode="auto">
            <a:xfrm>
              <a:off x="2760847" y="4470573"/>
              <a:ext cx="60498" cy="75973"/>
            </a:xfrm>
            <a:custGeom>
              <a:avLst/>
              <a:gdLst>
                <a:gd name="T0" fmla="*/ 39 w 39"/>
                <a:gd name="T1" fmla="*/ 30 h 48"/>
                <a:gd name="T2" fmla="*/ 38 w 39"/>
                <a:gd name="T3" fmla="*/ 31 h 48"/>
                <a:gd name="T4" fmla="*/ 39 w 39"/>
                <a:gd name="T5" fmla="*/ 30 h 48"/>
                <a:gd name="T6" fmla="*/ 39 w 39"/>
                <a:gd name="T7" fmla="*/ 30 h 48"/>
                <a:gd name="T8" fmla="*/ 35 w 39"/>
                <a:gd name="T9" fmla="*/ 30 h 48"/>
                <a:gd name="T10" fmla="*/ 24 w 39"/>
                <a:gd name="T11" fmla="*/ 48 h 48"/>
                <a:gd name="T12" fmla="*/ 21 w 39"/>
                <a:gd name="T13" fmla="*/ 47 h 48"/>
                <a:gd name="T14" fmla="*/ 24 w 39"/>
                <a:gd name="T15" fmla="*/ 40 h 48"/>
                <a:gd name="T16" fmla="*/ 23 w 39"/>
                <a:gd name="T17" fmla="*/ 40 h 48"/>
                <a:gd name="T18" fmla="*/ 10 w 39"/>
                <a:gd name="T19" fmla="*/ 33 h 48"/>
                <a:gd name="T20" fmla="*/ 6 w 39"/>
                <a:gd name="T21" fmla="*/ 23 h 48"/>
                <a:gd name="T22" fmla="*/ 11 w 39"/>
                <a:gd name="T23" fmla="*/ 22 h 48"/>
                <a:gd name="T24" fmla="*/ 24 w 39"/>
                <a:gd name="T25" fmla="*/ 25 h 48"/>
                <a:gd name="T26" fmla="*/ 35 w 39"/>
                <a:gd name="T27" fmla="*/ 30 h 48"/>
                <a:gd name="T28" fmla="*/ 35 w 39"/>
                <a:gd name="T29" fmla="*/ 30 h 48"/>
                <a:gd name="T30" fmla="*/ 1 w 39"/>
                <a:gd name="T31" fmla="*/ 0 h 48"/>
                <a:gd name="T32" fmla="*/ 17 w 39"/>
                <a:gd name="T33" fmla="*/ 1 h 48"/>
                <a:gd name="T34" fmla="*/ 28 w 39"/>
                <a:gd name="T35" fmla="*/ 1 h 48"/>
                <a:gd name="T36" fmla="*/ 30 w 39"/>
                <a:gd name="T37" fmla="*/ 5 h 48"/>
                <a:gd name="T38" fmla="*/ 28 w 39"/>
                <a:gd name="T39" fmla="*/ 12 h 48"/>
                <a:gd name="T40" fmla="*/ 28 w 39"/>
                <a:gd name="T41" fmla="*/ 13 h 48"/>
                <a:gd name="T42" fmla="*/ 27 w 39"/>
                <a:gd name="T43" fmla="*/ 17 h 48"/>
                <a:gd name="T44" fmla="*/ 15 w 39"/>
                <a:gd name="T45" fmla="*/ 17 h 48"/>
                <a:gd name="T46" fmla="*/ 9 w 39"/>
                <a:gd name="T47" fmla="*/ 12 h 48"/>
                <a:gd name="T48" fmla="*/ 0 w 39"/>
                <a:gd name="T49" fmla="*/ 12 h 48"/>
                <a:gd name="T50" fmla="*/ 1 w 39"/>
                <a:gd name="T51" fmla="*/ 0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9"/>
                <a:gd name="T79" fmla="*/ 0 h 48"/>
                <a:gd name="T80" fmla="*/ 39 w 39"/>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9" h="48">
                  <a:moveTo>
                    <a:pt x="39" y="30"/>
                  </a:moveTo>
                  <a:lnTo>
                    <a:pt x="38" y="31"/>
                  </a:lnTo>
                  <a:lnTo>
                    <a:pt x="39" y="30"/>
                  </a:lnTo>
                  <a:close/>
                  <a:moveTo>
                    <a:pt x="35" y="30"/>
                  </a:moveTo>
                  <a:lnTo>
                    <a:pt x="24" y="48"/>
                  </a:lnTo>
                  <a:lnTo>
                    <a:pt x="21" y="47"/>
                  </a:lnTo>
                  <a:lnTo>
                    <a:pt x="24" y="40"/>
                  </a:lnTo>
                  <a:lnTo>
                    <a:pt x="23" y="40"/>
                  </a:lnTo>
                  <a:lnTo>
                    <a:pt x="10" y="33"/>
                  </a:lnTo>
                  <a:lnTo>
                    <a:pt x="6" y="23"/>
                  </a:lnTo>
                  <a:lnTo>
                    <a:pt x="11" y="22"/>
                  </a:lnTo>
                  <a:lnTo>
                    <a:pt x="24" y="25"/>
                  </a:lnTo>
                  <a:lnTo>
                    <a:pt x="35" y="30"/>
                  </a:lnTo>
                  <a:close/>
                  <a:moveTo>
                    <a:pt x="1" y="0"/>
                  </a:moveTo>
                  <a:lnTo>
                    <a:pt x="17" y="1"/>
                  </a:lnTo>
                  <a:lnTo>
                    <a:pt x="28" y="1"/>
                  </a:lnTo>
                  <a:lnTo>
                    <a:pt x="30" y="5"/>
                  </a:lnTo>
                  <a:lnTo>
                    <a:pt x="28" y="12"/>
                  </a:lnTo>
                  <a:lnTo>
                    <a:pt x="28" y="13"/>
                  </a:lnTo>
                  <a:lnTo>
                    <a:pt x="27" y="17"/>
                  </a:lnTo>
                  <a:lnTo>
                    <a:pt x="15" y="17"/>
                  </a:lnTo>
                  <a:lnTo>
                    <a:pt x="9" y="12"/>
                  </a:lnTo>
                  <a:lnTo>
                    <a:pt x="0" y="12"/>
                  </a:lnTo>
                  <a:lnTo>
                    <a:pt x="1"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68" name="Freeform 282"/>
            <p:cNvSpPr>
              <a:spLocks/>
            </p:cNvSpPr>
            <p:nvPr/>
          </p:nvSpPr>
          <p:spPr bwMode="auto">
            <a:xfrm>
              <a:off x="2873952" y="4443439"/>
              <a:ext cx="92064" cy="29847"/>
            </a:xfrm>
            <a:custGeom>
              <a:avLst/>
              <a:gdLst>
                <a:gd name="T0" fmla="*/ 58 w 58"/>
                <a:gd name="T1" fmla="*/ 16 h 18"/>
                <a:gd name="T2" fmla="*/ 57 w 58"/>
                <a:gd name="T3" fmla="*/ 16 h 18"/>
                <a:gd name="T4" fmla="*/ 52 w 58"/>
                <a:gd name="T5" fmla="*/ 17 h 18"/>
                <a:gd name="T6" fmla="*/ 51 w 58"/>
                <a:gd name="T7" fmla="*/ 17 h 18"/>
                <a:gd name="T8" fmla="*/ 38 w 58"/>
                <a:gd name="T9" fmla="*/ 18 h 18"/>
                <a:gd name="T10" fmla="*/ 38 w 58"/>
                <a:gd name="T11" fmla="*/ 17 h 18"/>
                <a:gd name="T12" fmla="*/ 36 w 58"/>
                <a:gd name="T13" fmla="*/ 15 h 18"/>
                <a:gd name="T14" fmla="*/ 34 w 58"/>
                <a:gd name="T15" fmla="*/ 8 h 18"/>
                <a:gd name="T16" fmla="*/ 19 w 58"/>
                <a:gd name="T17" fmla="*/ 7 h 18"/>
                <a:gd name="T18" fmla="*/ 19 w 58"/>
                <a:gd name="T19" fmla="*/ 7 h 18"/>
                <a:gd name="T20" fmla="*/ 11 w 58"/>
                <a:gd name="T21" fmla="*/ 5 h 18"/>
                <a:gd name="T22" fmla="*/ 0 w 58"/>
                <a:gd name="T23" fmla="*/ 4 h 18"/>
                <a:gd name="T24" fmla="*/ 3 w 58"/>
                <a:gd name="T25" fmla="*/ 0 h 18"/>
                <a:gd name="T26" fmla="*/ 17 w 58"/>
                <a:gd name="T27" fmla="*/ 0 h 18"/>
                <a:gd name="T28" fmla="*/ 31 w 58"/>
                <a:gd name="T29" fmla="*/ 4 h 18"/>
                <a:gd name="T30" fmla="*/ 36 w 58"/>
                <a:gd name="T31" fmla="*/ 3 h 18"/>
                <a:gd name="T32" fmla="*/ 45 w 58"/>
                <a:gd name="T33" fmla="*/ 0 h 18"/>
                <a:gd name="T34" fmla="*/ 47 w 58"/>
                <a:gd name="T35" fmla="*/ 0 h 18"/>
                <a:gd name="T36" fmla="*/ 47 w 58"/>
                <a:gd name="T37" fmla="*/ 4 h 18"/>
                <a:gd name="T38" fmla="*/ 47 w 58"/>
                <a:gd name="T39" fmla="*/ 5 h 18"/>
                <a:gd name="T40" fmla="*/ 56 w 58"/>
                <a:gd name="T41" fmla="*/ 5 h 18"/>
                <a:gd name="T42" fmla="*/ 58 w 58"/>
                <a:gd name="T43" fmla="*/ 16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18"/>
                <a:gd name="T68" fmla="*/ 58 w 58"/>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18">
                  <a:moveTo>
                    <a:pt x="58" y="16"/>
                  </a:moveTo>
                  <a:lnTo>
                    <a:pt x="57" y="16"/>
                  </a:lnTo>
                  <a:lnTo>
                    <a:pt x="52" y="17"/>
                  </a:lnTo>
                  <a:lnTo>
                    <a:pt x="51" y="17"/>
                  </a:lnTo>
                  <a:lnTo>
                    <a:pt x="38" y="18"/>
                  </a:lnTo>
                  <a:lnTo>
                    <a:pt x="38" y="17"/>
                  </a:lnTo>
                  <a:lnTo>
                    <a:pt x="36" y="15"/>
                  </a:lnTo>
                  <a:lnTo>
                    <a:pt x="34" y="8"/>
                  </a:lnTo>
                  <a:lnTo>
                    <a:pt x="19" y="7"/>
                  </a:lnTo>
                  <a:lnTo>
                    <a:pt x="11" y="5"/>
                  </a:lnTo>
                  <a:lnTo>
                    <a:pt x="0" y="4"/>
                  </a:lnTo>
                  <a:lnTo>
                    <a:pt x="3" y="0"/>
                  </a:lnTo>
                  <a:lnTo>
                    <a:pt x="17" y="0"/>
                  </a:lnTo>
                  <a:lnTo>
                    <a:pt x="31" y="4"/>
                  </a:lnTo>
                  <a:lnTo>
                    <a:pt x="36" y="3"/>
                  </a:lnTo>
                  <a:lnTo>
                    <a:pt x="45" y="0"/>
                  </a:lnTo>
                  <a:lnTo>
                    <a:pt x="47" y="0"/>
                  </a:lnTo>
                  <a:lnTo>
                    <a:pt x="47" y="4"/>
                  </a:lnTo>
                  <a:lnTo>
                    <a:pt x="47" y="5"/>
                  </a:lnTo>
                  <a:lnTo>
                    <a:pt x="56" y="5"/>
                  </a:lnTo>
                  <a:lnTo>
                    <a:pt x="58" y="1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69" name="Freeform 283"/>
            <p:cNvSpPr>
              <a:spLocks/>
            </p:cNvSpPr>
            <p:nvPr/>
          </p:nvSpPr>
          <p:spPr bwMode="auto">
            <a:xfrm>
              <a:off x="2955494" y="4321341"/>
              <a:ext cx="15782" cy="27133"/>
            </a:xfrm>
            <a:custGeom>
              <a:avLst/>
              <a:gdLst>
                <a:gd name="T0" fmla="*/ 6 w 10"/>
                <a:gd name="T1" fmla="*/ 15 h 17"/>
                <a:gd name="T2" fmla="*/ 5 w 10"/>
                <a:gd name="T3" fmla="*/ 17 h 17"/>
                <a:gd name="T4" fmla="*/ 0 w 10"/>
                <a:gd name="T5" fmla="*/ 11 h 17"/>
                <a:gd name="T6" fmla="*/ 2 w 10"/>
                <a:gd name="T7" fmla="*/ 5 h 17"/>
                <a:gd name="T8" fmla="*/ 10 w 10"/>
                <a:gd name="T9" fmla="*/ 0 h 17"/>
                <a:gd name="T10" fmla="*/ 10 w 10"/>
                <a:gd name="T11" fmla="*/ 11 h 17"/>
                <a:gd name="T12" fmla="*/ 6 w 10"/>
                <a:gd name="T13" fmla="*/ 15 h 17"/>
                <a:gd name="T14" fmla="*/ 0 60000 65536"/>
                <a:gd name="T15" fmla="*/ 0 60000 65536"/>
                <a:gd name="T16" fmla="*/ 0 60000 65536"/>
                <a:gd name="T17" fmla="*/ 0 60000 65536"/>
                <a:gd name="T18" fmla="*/ 0 60000 65536"/>
                <a:gd name="T19" fmla="*/ 0 60000 65536"/>
                <a:gd name="T20" fmla="*/ 0 60000 65536"/>
                <a:gd name="T21" fmla="*/ 0 w 10"/>
                <a:gd name="T22" fmla="*/ 0 h 17"/>
                <a:gd name="T23" fmla="*/ 10 w 1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7">
                  <a:moveTo>
                    <a:pt x="6" y="15"/>
                  </a:moveTo>
                  <a:lnTo>
                    <a:pt x="5" y="17"/>
                  </a:lnTo>
                  <a:lnTo>
                    <a:pt x="0" y="11"/>
                  </a:lnTo>
                  <a:lnTo>
                    <a:pt x="2" y="5"/>
                  </a:lnTo>
                  <a:lnTo>
                    <a:pt x="10" y="0"/>
                  </a:lnTo>
                  <a:lnTo>
                    <a:pt x="10" y="11"/>
                  </a:lnTo>
                  <a:lnTo>
                    <a:pt x="6" y="1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70" name="Freeform 284"/>
            <p:cNvSpPr>
              <a:spLocks/>
            </p:cNvSpPr>
            <p:nvPr/>
          </p:nvSpPr>
          <p:spPr bwMode="auto">
            <a:xfrm>
              <a:off x="3023884" y="6245076"/>
              <a:ext cx="81541" cy="86826"/>
            </a:xfrm>
            <a:custGeom>
              <a:avLst/>
              <a:gdLst>
                <a:gd name="T0" fmla="*/ 52 w 52"/>
                <a:gd name="T1" fmla="*/ 13 h 54"/>
                <a:gd name="T2" fmla="*/ 46 w 52"/>
                <a:gd name="T3" fmla="*/ 25 h 54"/>
                <a:gd name="T4" fmla="*/ 40 w 52"/>
                <a:gd name="T5" fmla="*/ 32 h 54"/>
                <a:gd name="T6" fmla="*/ 43 w 52"/>
                <a:gd name="T7" fmla="*/ 38 h 54"/>
                <a:gd name="T8" fmla="*/ 44 w 52"/>
                <a:gd name="T9" fmla="*/ 39 h 54"/>
                <a:gd name="T10" fmla="*/ 40 w 52"/>
                <a:gd name="T11" fmla="*/ 49 h 54"/>
                <a:gd name="T12" fmla="*/ 29 w 52"/>
                <a:gd name="T13" fmla="*/ 41 h 54"/>
                <a:gd name="T14" fmla="*/ 27 w 52"/>
                <a:gd name="T15" fmla="*/ 37 h 54"/>
                <a:gd name="T16" fmla="*/ 27 w 52"/>
                <a:gd name="T17" fmla="*/ 37 h 54"/>
                <a:gd name="T18" fmla="*/ 31 w 52"/>
                <a:gd name="T19" fmla="*/ 33 h 54"/>
                <a:gd name="T20" fmla="*/ 34 w 52"/>
                <a:gd name="T21" fmla="*/ 29 h 54"/>
                <a:gd name="T22" fmla="*/ 34 w 52"/>
                <a:gd name="T23" fmla="*/ 26 h 54"/>
                <a:gd name="T24" fmla="*/ 34 w 52"/>
                <a:gd name="T25" fmla="*/ 25 h 54"/>
                <a:gd name="T26" fmla="*/ 33 w 52"/>
                <a:gd name="T27" fmla="*/ 20 h 54"/>
                <a:gd name="T28" fmla="*/ 33 w 52"/>
                <a:gd name="T29" fmla="*/ 18 h 54"/>
                <a:gd name="T30" fmla="*/ 27 w 52"/>
                <a:gd name="T31" fmla="*/ 12 h 54"/>
                <a:gd name="T32" fmla="*/ 26 w 52"/>
                <a:gd name="T33" fmla="*/ 18 h 54"/>
                <a:gd name="T34" fmla="*/ 27 w 52"/>
                <a:gd name="T35" fmla="*/ 28 h 54"/>
                <a:gd name="T36" fmla="*/ 25 w 52"/>
                <a:gd name="T37" fmla="*/ 32 h 54"/>
                <a:gd name="T38" fmla="*/ 19 w 52"/>
                <a:gd name="T39" fmla="*/ 38 h 54"/>
                <a:gd name="T40" fmla="*/ 16 w 52"/>
                <a:gd name="T41" fmla="*/ 39 h 54"/>
                <a:gd name="T42" fmla="*/ 16 w 52"/>
                <a:gd name="T43" fmla="*/ 49 h 54"/>
                <a:gd name="T44" fmla="*/ 17 w 52"/>
                <a:gd name="T45" fmla="*/ 51 h 54"/>
                <a:gd name="T46" fmla="*/ 14 w 52"/>
                <a:gd name="T47" fmla="*/ 54 h 54"/>
                <a:gd name="T48" fmla="*/ 10 w 52"/>
                <a:gd name="T49" fmla="*/ 54 h 54"/>
                <a:gd name="T50" fmla="*/ 9 w 52"/>
                <a:gd name="T51" fmla="*/ 54 h 54"/>
                <a:gd name="T52" fmla="*/ 8 w 52"/>
                <a:gd name="T53" fmla="*/ 51 h 54"/>
                <a:gd name="T54" fmla="*/ 5 w 52"/>
                <a:gd name="T55" fmla="*/ 45 h 54"/>
                <a:gd name="T56" fmla="*/ 6 w 52"/>
                <a:gd name="T57" fmla="*/ 36 h 54"/>
                <a:gd name="T58" fmla="*/ 8 w 52"/>
                <a:gd name="T59" fmla="*/ 34 h 54"/>
                <a:gd name="T60" fmla="*/ 6 w 52"/>
                <a:gd name="T61" fmla="*/ 33 h 54"/>
                <a:gd name="T62" fmla="*/ 5 w 52"/>
                <a:gd name="T63" fmla="*/ 25 h 54"/>
                <a:gd name="T64" fmla="*/ 0 w 52"/>
                <a:gd name="T65" fmla="*/ 18 h 54"/>
                <a:gd name="T66" fmla="*/ 4 w 52"/>
                <a:gd name="T67" fmla="*/ 9 h 54"/>
                <a:gd name="T68" fmla="*/ 5 w 52"/>
                <a:gd name="T69" fmla="*/ 8 h 54"/>
                <a:gd name="T70" fmla="*/ 9 w 52"/>
                <a:gd name="T71" fmla="*/ 7 h 54"/>
                <a:gd name="T72" fmla="*/ 13 w 52"/>
                <a:gd name="T73" fmla="*/ 15 h 54"/>
                <a:gd name="T74" fmla="*/ 13 w 52"/>
                <a:gd name="T75" fmla="*/ 15 h 54"/>
                <a:gd name="T76" fmla="*/ 14 w 52"/>
                <a:gd name="T77" fmla="*/ 16 h 54"/>
                <a:gd name="T78" fmla="*/ 18 w 52"/>
                <a:gd name="T79" fmla="*/ 17 h 54"/>
                <a:gd name="T80" fmla="*/ 26 w 52"/>
                <a:gd name="T81" fmla="*/ 4 h 54"/>
                <a:gd name="T82" fmla="*/ 30 w 52"/>
                <a:gd name="T83" fmla="*/ 0 h 54"/>
                <a:gd name="T84" fmla="*/ 38 w 52"/>
                <a:gd name="T85" fmla="*/ 1 h 54"/>
                <a:gd name="T86" fmla="*/ 39 w 52"/>
                <a:gd name="T87" fmla="*/ 4 h 54"/>
                <a:gd name="T88" fmla="*/ 44 w 52"/>
                <a:gd name="T89" fmla="*/ 1 h 54"/>
                <a:gd name="T90" fmla="*/ 44 w 52"/>
                <a:gd name="T91" fmla="*/ 1 h 54"/>
                <a:gd name="T92" fmla="*/ 48 w 52"/>
                <a:gd name="T93" fmla="*/ 4 h 54"/>
                <a:gd name="T94" fmla="*/ 46 w 52"/>
                <a:gd name="T95" fmla="*/ 9 h 54"/>
                <a:gd name="T96" fmla="*/ 46 w 52"/>
                <a:gd name="T97" fmla="*/ 9 h 54"/>
                <a:gd name="T98" fmla="*/ 47 w 52"/>
                <a:gd name="T99" fmla="*/ 11 h 54"/>
                <a:gd name="T100" fmla="*/ 52 w 52"/>
                <a:gd name="T101" fmla="*/ 13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
                <a:gd name="T154" fmla="*/ 0 h 54"/>
                <a:gd name="T155" fmla="*/ 52 w 52"/>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 h="54">
                  <a:moveTo>
                    <a:pt x="52" y="13"/>
                  </a:moveTo>
                  <a:lnTo>
                    <a:pt x="46" y="25"/>
                  </a:lnTo>
                  <a:lnTo>
                    <a:pt x="40" y="32"/>
                  </a:lnTo>
                  <a:lnTo>
                    <a:pt x="43" y="38"/>
                  </a:lnTo>
                  <a:lnTo>
                    <a:pt x="44" y="39"/>
                  </a:lnTo>
                  <a:lnTo>
                    <a:pt x="40" y="49"/>
                  </a:lnTo>
                  <a:lnTo>
                    <a:pt x="29" y="41"/>
                  </a:lnTo>
                  <a:lnTo>
                    <a:pt x="27" y="37"/>
                  </a:lnTo>
                  <a:lnTo>
                    <a:pt x="31" y="33"/>
                  </a:lnTo>
                  <a:lnTo>
                    <a:pt x="34" y="29"/>
                  </a:lnTo>
                  <a:lnTo>
                    <a:pt x="34" y="26"/>
                  </a:lnTo>
                  <a:lnTo>
                    <a:pt x="34" y="25"/>
                  </a:lnTo>
                  <a:lnTo>
                    <a:pt x="33" y="20"/>
                  </a:lnTo>
                  <a:lnTo>
                    <a:pt x="33" y="18"/>
                  </a:lnTo>
                  <a:lnTo>
                    <a:pt x="27" y="12"/>
                  </a:lnTo>
                  <a:lnTo>
                    <a:pt x="26" y="18"/>
                  </a:lnTo>
                  <a:lnTo>
                    <a:pt x="27" y="28"/>
                  </a:lnTo>
                  <a:lnTo>
                    <a:pt x="25" y="32"/>
                  </a:lnTo>
                  <a:lnTo>
                    <a:pt x="19" y="38"/>
                  </a:lnTo>
                  <a:lnTo>
                    <a:pt x="16" y="39"/>
                  </a:lnTo>
                  <a:lnTo>
                    <a:pt x="16" y="49"/>
                  </a:lnTo>
                  <a:lnTo>
                    <a:pt x="17" y="51"/>
                  </a:lnTo>
                  <a:lnTo>
                    <a:pt x="14" y="54"/>
                  </a:lnTo>
                  <a:lnTo>
                    <a:pt x="10" y="54"/>
                  </a:lnTo>
                  <a:lnTo>
                    <a:pt x="9" y="54"/>
                  </a:lnTo>
                  <a:lnTo>
                    <a:pt x="8" y="51"/>
                  </a:lnTo>
                  <a:lnTo>
                    <a:pt x="5" y="45"/>
                  </a:lnTo>
                  <a:lnTo>
                    <a:pt x="6" y="36"/>
                  </a:lnTo>
                  <a:lnTo>
                    <a:pt x="8" y="34"/>
                  </a:lnTo>
                  <a:lnTo>
                    <a:pt x="6" y="33"/>
                  </a:lnTo>
                  <a:lnTo>
                    <a:pt x="5" y="25"/>
                  </a:lnTo>
                  <a:lnTo>
                    <a:pt x="0" y="18"/>
                  </a:lnTo>
                  <a:lnTo>
                    <a:pt x="4" y="9"/>
                  </a:lnTo>
                  <a:lnTo>
                    <a:pt x="5" y="8"/>
                  </a:lnTo>
                  <a:lnTo>
                    <a:pt x="9" y="7"/>
                  </a:lnTo>
                  <a:lnTo>
                    <a:pt x="13" y="15"/>
                  </a:lnTo>
                  <a:lnTo>
                    <a:pt x="14" y="16"/>
                  </a:lnTo>
                  <a:lnTo>
                    <a:pt x="18" y="17"/>
                  </a:lnTo>
                  <a:lnTo>
                    <a:pt x="26" y="4"/>
                  </a:lnTo>
                  <a:lnTo>
                    <a:pt x="30" y="0"/>
                  </a:lnTo>
                  <a:lnTo>
                    <a:pt x="38" y="1"/>
                  </a:lnTo>
                  <a:lnTo>
                    <a:pt x="39" y="4"/>
                  </a:lnTo>
                  <a:lnTo>
                    <a:pt x="44" y="1"/>
                  </a:lnTo>
                  <a:lnTo>
                    <a:pt x="48" y="4"/>
                  </a:lnTo>
                  <a:lnTo>
                    <a:pt x="46" y="9"/>
                  </a:lnTo>
                  <a:lnTo>
                    <a:pt x="47" y="11"/>
                  </a:lnTo>
                  <a:lnTo>
                    <a:pt x="52" y="1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71" name="Freeform 285"/>
            <p:cNvSpPr>
              <a:spLocks/>
            </p:cNvSpPr>
            <p:nvPr/>
          </p:nvSpPr>
          <p:spPr bwMode="auto">
            <a:xfrm>
              <a:off x="2934451" y="4473287"/>
              <a:ext cx="92062" cy="92252"/>
            </a:xfrm>
            <a:custGeom>
              <a:avLst/>
              <a:gdLst>
                <a:gd name="T0" fmla="*/ 57 w 57"/>
                <a:gd name="T1" fmla="*/ 10 h 58"/>
                <a:gd name="T2" fmla="*/ 52 w 57"/>
                <a:gd name="T3" fmla="*/ 14 h 58"/>
                <a:gd name="T4" fmla="*/ 53 w 57"/>
                <a:gd name="T5" fmla="*/ 18 h 58"/>
                <a:gd name="T6" fmla="*/ 55 w 57"/>
                <a:gd name="T7" fmla="*/ 21 h 58"/>
                <a:gd name="T8" fmla="*/ 49 w 57"/>
                <a:gd name="T9" fmla="*/ 27 h 58"/>
                <a:gd name="T10" fmla="*/ 49 w 57"/>
                <a:gd name="T11" fmla="*/ 28 h 58"/>
                <a:gd name="T12" fmla="*/ 51 w 57"/>
                <a:gd name="T13" fmla="*/ 37 h 58"/>
                <a:gd name="T14" fmla="*/ 47 w 57"/>
                <a:gd name="T15" fmla="*/ 38 h 58"/>
                <a:gd name="T16" fmla="*/ 43 w 57"/>
                <a:gd name="T17" fmla="*/ 38 h 58"/>
                <a:gd name="T18" fmla="*/ 41 w 57"/>
                <a:gd name="T19" fmla="*/ 41 h 58"/>
                <a:gd name="T20" fmla="*/ 41 w 57"/>
                <a:gd name="T21" fmla="*/ 41 h 58"/>
                <a:gd name="T22" fmla="*/ 36 w 57"/>
                <a:gd name="T23" fmla="*/ 49 h 58"/>
                <a:gd name="T24" fmla="*/ 37 w 57"/>
                <a:gd name="T25" fmla="*/ 55 h 58"/>
                <a:gd name="T26" fmla="*/ 31 w 57"/>
                <a:gd name="T27" fmla="*/ 58 h 58"/>
                <a:gd name="T28" fmla="*/ 23 w 57"/>
                <a:gd name="T29" fmla="*/ 46 h 58"/>
                <a:gd name="T30" fmla="*/ 19 w 57"/>
                <a:gd name="T31" fmla="*/ 46 h 58"/>
                <a:gd name="T32" fmla="*/ 15 w 57"/>
                <a:gd name="T33" fmla="*/ 35 h 58"/>
                <a:gd name="T34" fmla="*/ 7 w 57"/>
                <a:gd name="T35" fmla="*/ 33 h 58"/>
                <a:gd name="T36" fmla="*/ 7 w 57"/>
                <a:gd name="T37" fmla="*/ 24 h 58"/>
                <a:gd name="T38" fmla="*/ 5 w 57"/>
                <a:gd name="T39" fmla="*/ 25 h 58"/>
                <a:gd name="T40" fmla="*/ 3 w 57"/>
                <a:gd name="T41" fmla="*/ 23 h 58"/>
                <a:gd name="T42" fmla="*/ 0 w 57"/>
                <a:gd name="T43" fmla="*/ 16 h 58"/>
                <a:gd name="T44" fmla="*/ 1 w 57"/>
                <a:gd name="T45" fmla="*/ 10 h 58"/>
                <a:gd name="T46" fmla="*/ 9 w 57"/>
                <a:gd name="T47" fmla="*/ 7 h 58"/>
                <a:gd name="T48" fmla="*/ 19 w 57"/>
                <a:gd name="T49" fmla="*/ 11 h 58"/>
                <a:gd name="T50" fmla="*/ 19 w 57"/>
                <a:gd name="T51" fmla="*/ 16 h 58"/>
                <a:gd name="T52" fmla="*/ 18 w 57"/>
                <a:gd name="T53" fmla="*/ 20 h 58"/>
                <a:gd name="T54" fmla="*/ 19 w 57"/>
                <a:gd name="T55" fmla="*/ 19 h 58"/>
                <a:gd name="T56" fmla="*/ 22 w 57"/>
                <a:gd name="T57" fmla="*/ 19 h 58"/>
                <a:gd name="T58" fmla="*/ 22 w 57"/>
                <a:gd name="T59" fmla="*/ 19 h 58"/>
                <a:gd name="T60" fmla="*/ 23 w 57"/>
                <a:gd name="T61" fmla="*/ 12 h 58"/>
                <a:gd name="T62" fmla="*/ 23 w 57"/>
                <a:gd name="T63" fmla="*/ 10 h 58"/>
                <a:gd name="T64" fmla="*/ 20 w 57"/>
                <a:gd name="T65" fmla="*/ 4 h 58"/>
                <a:gd name="T66" fmla="*/ 22 w 57"/>
                <a:gd name="T67" fmla="*/ 4 h 58"/>
                <a:gd name="T68" fmla="*/ 36 w 57"/>
                <a:gd name="T69" fmla="*/ 0 h 58"/>
                <a:gd name="T70" fmla="*/ 41 w 57"/>
                <a:gd name="T71" fmla="*/ 0 h 58"/>
                <a:gd name="T72" fmla="*/ 44 w 57"/>
                <a:gd name="T73" fmla="*/ 6 h 58"/>
                <a:gd name="T74" fmla="*/ 52 w 57"/>
                <a:gd name="T75" fmla="*/ 7 h 58"/>
                <a:gd name="T76" fmla="*/ 56 w 57"/>
                <a:gd name="T77" fmla="*/ 7 h 58"/>
                <a:gd name="T78" fmla="*/ 57 w 57"/>
                <a:gd name="T79" fmla="*/ 10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
                <a:gd name="T121" fmla="*/ 0 h 58"/>
                <a:gd name="T122" fmla="*/ 57 w 57"/>
                <a:gd name="T123" fmla="*/ 58 h 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 h="58">
                  <a:moveTo>
                    <a:pt x="57" y="10"/>
                  </a:moveTo>
                  <a:lnTo>
                    <a:pt x="52" y="14"/>
                  </a:lnTo>
                  <a:lnTo>
                    <a:pt x="53" y="18"/>
                  </a:lnTo>
                  <a:lnTo>
                    <a:pt x="55" y="21"/>
                  </a:lnTo>
                  <a:lnTo>
                    <a:pt x="49" y="27"/>
                  </a:lnTo>
                  <a:lnTo>
                    <a:pt x="49" y="28"/>
                  </a:lnTo>
                  <a:lnTo>
                    <a:pt x="51" y="37"/>
                  </a:lnTo>
                  <a:lnTo>
                    <a:pt x="47" y="38"/>
                  </a:lnTo>
                  <a:lnTo>
                    <a:pt x="43" y="38"/>
                  </a:lnTo>
                  <a:lnTo>
                    <a:pt x="41" y="41"/>
                  </a:lnTo>
                  <a:lnTo>
                    <a:pt x="36" y="49"/>
                  </a:lnTo>
                  <a:lnTo>
                    <a:pt x="37" y="55"/>
                  </a:lnTo>
                  <a:lnTo>
                    <a:pt x="31" y="58"/>
                  </a:lnTo>
                  <a:lnTo>
                    <a:pt x="23" y="46"/>
                  </a:lnTo>
                  <a:lnTo>
                    <a:pt x="19" y="46"/>
                  </a:lnTo>
                  <a:lnTo>
                    <a:pt x="15" y="35"/>
                  </a:lnTo>
                  <a:lnTo>
                    <a:pt x="7" y="33"/>
                  </a:lnTo>
                  <a:lnTo>
                    <a:pt x="7" y="24"/>
                  </a:lnTo>
                  <a:lnTo>
                    <a:pt x="5" y="25"/>
                  </a:lnTo>
                  <a:lnTo>
                    <a:pt x="3" y="23"/>
                  </a:lnTo>
                  <a:lnTo>
                    <a:pt x="0" y="16"/>
                  </a:lnTo>
                  <a:lnTo>
                    <a:pt x="1" y="10"/>
                  </a:lnTo>
                  <a:lnTo>
                    <a:pt x="9" y="7"/>
                  </a:lnTo>
                  <a:lnTo>
                    <a:pt x="19" y="11"/>
                  </a:lnTo>
                  <a:lnTo>
                    <a:pt x="19" y="16"/>
                  </a:lnTo>
                  <a:lnTo>
                    <a:pt x="18" y="20"/>
                  </a:lnTo>
                  <a:lnTo>
                    <a:pt x="19" y="19"/>
                  </a:lnTo>
                  <a:lnTo>
                    <a:pt x="22" y="19"/>
                  </a:lnTo>
                  <a:lnTo>
                    <a:pt x="23" y="12"/>
                  </a:lnTo>
                  <a:lnTo>
                    <a:pt x="23" y="10"/>
                  </a:lnTo>
                  <a:lnTo>
                    <a:pt x="20" y="4"/>
                  </a:lnTo>
                  <a:lnTo>
                    <a:pt x="22" y="4"/>
                  </a:lnTo>
                  <a:lnTo>
                    <a:pt x="36" y="0"/>
                  </a:lnTo>
                  <a:lnTo>
                    <a:pt x="41" y="0"/>
                  </a:lnTo>
                  <a:lnTo>
                    <a:pt x="44" y="6"/>
                  </a:lnTo>
                  <a:lnTo>
                    <a:pt x="52" y="7"/>
                  </a:lnTo>
                  <a:lnTo>
                    <a:pt x="56" y="7"/>
                  </a:lnTo>
                  <a:lnTo>
                    <a:pt x="57" y="1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72" name="Freeform 286"/>
            <p:cNvSpPr>
              <a:spLocks/>
            </p:cNvSpPr>
            <p:nvPr/>
          </p:nvSpPr>
          <p:spPr bwMode="auto">
            <a:xfrm>
              <a:off x="3126468" y="4250795"/>
              <a:ext cx="68390" cy="67832"/>
            </a:xfrm>
            <a:custGeom>
              <a:avLst/>
              <a:gdLst>
                <a:gd name="T0" fmla="*/ 41 w 43"/>
                <a:gd name="T1" fmla="*/ 25 h 42"/>
                <a:gd name="T2" fmla="*/ 43 w 43"/>
                <a:gd name="T3" fmla="*/ 27 h 42"/>
                <a:gd name="T4" fmla="*/ 43 w 43"/>
                <a:gd name="T5" fmla="*/ 28 h 42"/>
                <a:gd name="T6" fmla="*/ 41 w 43"/>
                <a:gd name="T7" fmla="*/ 38 h 42"/>
                <a:gd name="T8" fmla="*/ 17 w 43"/>
                <a:gd name="T9" fmla="*/ 42 h 42"/>
                <a:gd name="T10" fmla="*/ 8 w 43"/>
                <a:gd name="T11" fmla="*/ 42 h 42"/>
                <a:gd name="T12" fmla="*/ 8 w 43"/>
                <a:gd name="T13" fmla="*/ 41 h 42"/>
                <a:gd name="T14" fmla="*/ 5 w 43"/>
                <a:gd name="T15" fmla="*/ 36 h 42"/>
                <a:gd name="T16" fmla="*/ 4 w 43"/>
                <a:gd name="T17" fmla="*/ 29 h 42"/>
                <a:gd name="T18" fmla="*/ 3 w 43"/>
                <a:gd name="T19" fmla="*/ 24 h 42"/>
                <a:gd name="T20" fmla="*/ 1 w 43"/>
                <a:gd name="T21" fmla="*/ 20 h 42"/>
                <a:gd name="T22" fmla="*/ 0 w 43"/>
                <a:gd name="T23" fmla="*/ 15 h 42"/>
                <a:gd name="T24" fmla="*/ 5 w 43"/>
                <a:gd name="T25" fmla="*/ 6 h 42"/>
                <a:gd name="T26" fmla="*/ 3 w 43"/>
                <a:gd name="T27" fmla="*/ 0 h 42"/>
                <a:gd name="T28" fmla="*/ 7 w 43"/>
                <a:gd name="T29" fmla="*/ 0 h 42"/>
                <a:gd name="T30" fmla="*/ 7 w 43"/>
                <a:gd name="T31" fmla="*/ 2 h 42"/>
                <a:gd name="T32" fmla="*/ 9 w 43"/>
                <a:gd name="T33" fmla="*/ 7 h 42"/>
                <a:gd name="T34" fmla="*/ 12 w 43"/>
                <a:gd name="T35" fmla="*/ 10 h 42"/>
                <a:gd name="T36" fmla="*/ 17 w 43"/>
                <a:gd name="T37" fmla="*/ 17 h 42"/>
                <a:gd name="T38" fmla="*/ 18 w 43"/>
                <a:gd name="T39" fmla="*/ 19 h 42"/>
                <a:gd name="T40" fmla="*/ 21 w 43"/>
                <a:gd name="T41" fmla="*/ 24 h 42"/>
                <a:gd name="T42" fmla="*/ 22 w 43"/>
                <a:gd name="T43" fmla="*/ 27 h 42"/>
                <a:gd name="T44" fmla="*/ 24 w 43"/>
                <a:gd name="T45" fmla="*/ 29 h 42"/>
                <a:gd name="T46" fmla="*/ 34 w 43"/>
                <a:gd name="T47" fmla="*/ 31 h 42"/>
                <a:gd name="T48" fmla="*/ 41 w 43"/>
                <a:gd name="T49" fmla="*/ 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2"/>
                <a:gd name="T77" fmla="*/ 43 w 43"/>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2">
                  <a:moveTo>
                    <a:pt x="41" y="25"/>
                  </a:moveTo>
                  <a:lnTo>
                    <a:pt x="43" y="27"/>
                  </a:lnTo>
                  <a:lnTo>
                    <a:pt x="43" y="28"/>
                  </a:lnTo>
                  <a:lnTo>
                    <a:pt x="41" y="38"/>
                  </a:lnTo>
                  <a:lnTo>
                    <a:pt x="17" y="42"/>
                  </a:lnTo>
                  <a:lnTo>
                    <a:pt x="8" y="42"/>
                  </a:lnTo>
                  <a:lnTo>
                    <a:pt x="8" y="41"/>
                  </a:lnTo>
                  <a:lnTo>
                    <a:pt x="5" y="36"/>
                  </a:lnTo>
                  <a:lnTo>
                    <a:pt x="4" y="29"/>
                  </a:lnTo>
                  <a:lnTo>
                    <a:pt x="3" y="24"/>
                  </a:lnTo>
                  <a:lnTo>
                    <a:pt x="1" y="20"/>
                  </a:lnTo>
                  <a:lnTo>
                    <a:pt x="0" y="15"/>
                  </a:lnTo>
                  <a:lnTo>
                    <a:pt x="5" y="6"/>
                  </a:lnTo>
                  <a:lnTo>
                    <a:pt x="3" y="0"/>
                  </a:lnTo>
                  <a:lnTo>
                    <a:pt x="7" y="0"/>
                  </a:lnTo>
                  <a:lnTo>
                    <a:pt x="7" y="2"/>
                  </a:lnTo>
                  <a:lnTo>
                    <a:pt x="9" y="7"/>
                  </a:lnTo>
                  <a:lnTo>
                    <a:pt x="12" y="10"/>
                  </a:lnTo>
                  <a:lnTo>
                    <a:pt x="17" y="17"/>
                  </a:lnTo>
                  <a:lnTo>
                    <a:pt x="18" y="19"/>
                  </a:lnTo>
                  <a:lnTo>
                    <a:pt x="21" y="24"/>
                  </a:lnTo>
                  <a:lnTo>
                    <a:pt x="22" y="27"/>
                  </a:lnTo>
                  <a:lnTo>
                    <a:pt x="24" y="29"/>
                  </a:lnTo>
                  <a:lnTo>
                    <a:pt x="34" y="31"/>
                  </a:lnTo>
                  <a:lnTo>
                    <a:pt x="41" y="2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73" name="Freeform 287"/>
            <p:cNvSpPr>
              <a:spLocks noEditPoints="1"/>
            </p:cNvSpPr>
            <p:nvPr/>
          </p:nvSpPr>
          <p:spPr bwMode="auto">
            <a:xfrm>
              <a:off x="3221161" y="4207383"/>
              <a:ext cx="34196" cy="48840"/>
            </a:xfrm>
            <a:custGeom>
              <a:avLst/>
              <a:gdLst>
                <a:gd name="T0" fmla="*/ 5 w 21"/>
                <a:gd name="T1" fmla="*/ 30 h 30"/>
                <a:gd name="T2" fmla="*/ 4 w 21"/>
                <a:gd name="T3" fmla="*/ 30 h 30"/>
                <a:gd name="T4" fmla="*/ 3 w 21"/>
                <a:gd name="T5" fmla="*/ 30 h 30"/>
                <a:gd name="T6" fmla="*/ 3 w 21"/>
                <a:gd name="T7" fmla="*/ 23 h 30"/>
                <a:gd name="T8" fmla="*/ 4 w 21"/>
                <a:gd name="T9" fmla="*/ 13 h 30"/>
                <a:gd name="T10" fmla="*/ 13 w 21"/>
                <a:gd name="T11" fmla="*/ 12 h 30"/>
                <a:gd name="T12" fmla="*/ 21 w 21"/>
                <a:gd name="T13" fmla="*/ 10 h 30"/>
                <a:gd name="T14" fmla="*/ 19 w 21"/>
                <a:gd name="T15" fmla="*/ 22 h 30"/>
                <a:gd name="T16" fmla="*/ 8 w 21"/>
                <a:gd name="T17" fmla="*/ 29 h 30"/>
                <a:gd name="T18" fmla="*/ 5 w 21"/>
                <a:gd name="T19" fmla="*/ 30 h 30"/>
                <a:gd name="T20" fmla="*/ 15 w 21"/>
                <a:gd name="T21" fmla="*/ 8 h 30"/>
                <a:gd name="T22" fmla="*/ 7 w 21"/>
                <a:gd name="T23" fmla="*/ 8 h 30"/>
                <a:gd name="T24" fmla="*/ 4 w 21"/>
                <a:gd name="T25" fmla="*/ 6 h 30"/>
                <a:gd name="T26" fmla="*/ 4 w 21"/>
                <a:gd name="T27" fmla="*/ 5 h 30"/>
                <a:gd name="T28" fmla="*/ 0 w 21"/>
                <a:gd name="T29" fmla="*/ 4 h 30"/>
                <a:gd name="T30" fmla="*/ 3 w 21"/>
                <a:gd name="T31" fmla="*/ 1 h 30"/>
                <a:gd name="T32" fmla="*/ 5 w 21"/>
                <a:gd name="T33" fmla="*/ 0 h 30"/>
                <a:gd name="T34" fmla="*/ 19 w 21"/>
                <a:gd name="T35" fmla="*/ 0 h 30"/>
                <a:gd name="T36" fmla="*/ 20 w 21"/>
                <a:gd name="T37" fmla="*/ 8 h 30"/>
                <a:gd name="T38" fmla="*/ 15 w 21"/>
                <a:gd name="T39" fmla="*/ 8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
                <a:gd name="T61" fmla="*/ 0 h 30"/>
                <a:gd name="T62" fmla="*/ 21 w 21"/>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 h="30">
                  <a:moveTo>
                    <a:pt x="5" y="30"/>
                  </a:moveTo>
                  <a:lnTo>
                    <a:pt x="4" y="30"/>
                  </a:lnTo>
                  <a:lnTo>
                    <a:pt x="3" y="30"/>
                  </a:lnTo>
                  <a:lnTo>
                    <a:pt x="3" y="23"/>
                  </a:lnTo>
                  <a:lnTo>
                    <a:pt x="4" y="13"/>
                  </a:lnTo>
                  <a:lnTo>
                    <a:pt x="13" y="12"/>
                  </a:lnTo>
                  <a:lnTo>
                    <a:pt x="21" y="10"/>
                  </a:lnTo>
                  <a:lnTo>
                    <a:pt x="19" y="22"/>
                  </a:lnTo>
                  <a:lnTo>
                    <a:pt x="8" y="29"/>
                  </a:lnTo>
                  <a:lnTo>
                    <a:pt x="5" y="30"/>
                  </a:lnTo>
                  <a:close/>
                  <a:moveTo>
                    <a:pt x="15" y="8"/>
                  </a:moveTo>
                  <a:lnTo>
                    <a:pt x="7" y="8"/>
                  </a:lnTo>
                  <a:lnTo>
                    <a:pt x="4" y="6"/>
                  </a:lnTo>
                  <a:lnTo>
                    <a:pt x="4" y="5"/>
                  </a:lnTo>
                  <a:lnTo>
                    <a:pt x="0" y="4"/>
                  </a:lnTo>
                  <a:lnTo>
                    <a:pt x="3" y="1"/>
                  </a:lnTo>
                  <a:lnTo>
                    <a:pt x="5" y="0"/>
                  </a:lnTo>
                  <a:lnTo>
                    <a:pt x="19" y="0"/>
                  </a:lnTo>
                  <a:lnTo>
                    <a:pt x="20" y="8"/>
                  </a:lnTo>
                  <a:lnTo>
                    <a:pt x="15" y="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74" name="Freeform 288"/>
            <p:cNvSpPr>
              <a:spLocks noEditPoints="1"/>
            </p:cNvSpPr>
            <p:nvPr/>
          </p:nvSpPr>
          <p:spPr bwMode="auto">
            <a:xfrm>
              <a:off x="3486829" y="5846221"/>
              <a:ext cx="89433" cy="151945"/>
            </a:xfrm>
            <a:custGeom>
              <a:avLst/>
              <a:gdLst>
                <a:gd name="T0" fmla="*/ 32 w 56"/>
                <a:gd name="T1" fmla="*/ 1 h 96"/>
                <a:gd name="T2" fmla="*/ 32 w 56"/>
                <a:gd name="T3" fmla="*/ 9 h 96"/>
                <a:gd name="T4" fmla="*/ 29 w 56"/>
                <a:gd name="T5" fmla="*/ 17 h 96"/>
                <a:gd name="T6" fmla="*/ 39 w 56"/>
                <a:gd name="T7" fmla="*/ 34 h 96"/>
                <a:gd name="T8" fmla="*/ 46 w 56"/>
                <a:gd name="T9" fmla="*/ 40 h 96"/>
                <a:gd name="T10" fmla="*/ 46 w 56"/>
                <a:gd name="T11" fmla="*/ 53 h 96"/>
                <a:gd name="T12" fmla="*/ 46 w 56"/>
                <a:gd name="T13" fmla="*/ 57 h 96"/>
                <a:gd name="T14" fmla="*/ 46 w 56"/>
                <a:gd name="T15" fmla="*/ 58 h 96"/>
                <a:gd name="T16" fmla="*/ 49 w 56"/>
                <a:gd name="T17" fmla="*/ 61 h 96"/>
                <a:gd name="T18" fmla="*/ 52 w 56"/>
                <a:gd name="T19" fmla="*/ 64 h 96"/>
                <a:gd name="T20" fmla="*/ 53 w 56"/>
                <a:gd name="T21" fmla="*/ 66 h 96"/>
                <a:gd name="T22" fmla="*/ 53 w 56"/>
                <a:gd name="T23" fmla="*/ 70 h 96"/>
                <a:gd name="T24" fmla="*/ 55 w 56"/>
                <a:gd name="T25" fmla="*/ 73 h 96"/>
                <a:gd name="T26" fmla="*/ 55 w 56"/>
                <a:gd name="T27" fmla="*/ 75 h 96"/>
                <a:gd name="T28" fmla="*/ 56 w 56"/>
                <a:gd name="T29" fmla="*/ 79 h 96"/>
                <a:gd name="T30" fmla="*/ 52 w 56"/>
                <a:gd name="T31" fmla="*/ 83 h 96"/>
                <a:gd name="T32" fmla="*/ 46 w 56"/>
                <a:gd name="T33" fmla="*/ 86 h 96"/>
                <a:gd name="T34" fmla="*/ 43 w 56"/>
                <a:gd name="T35" fmla="*/ 83 h 96"/>
                <a:gd name="T36" fmla="*/ 44 w 56"/>
                <a:gd name="T37" fmla="*/ 82 h 96"/>
                <a:gd name="T38" fmla="*/ 46 w 56"/>
                <a:gd name="T39" fmla="*/ 81 h 96"/>
                <a:gd name="T40" fmla="*/ 44 w 56"/>
                <a:gd name="T41" fmla="*/ 78 h 96"/>
                <a:gd name="T42" fmla="*/ 40 w 56"/>
                <a:gd name="T43" fmla="*/ 79 h 96"/>
                <a:gd name="T44" fmla="*/ 35 w 56"/>
                <a:gd name="T45" fmla="*/ 83 h 96"/>
                <a:gd name="T46" fmla="*/ 34 w 56"/>
                <a:gd name="T47" fmla="*/ 77 h 96"/>
                <a:gd name="T48" fmla="*/ 32 w 56"/>
                <a:gd name="T49" fmla="*/ 77 h 96"/>
                <a:gd name="T50" fmla="*/ 27 w 56"/>
                <a:gd name="T51" fmla="*/ 75 h 96"/>
                <a:gd name="T52" fmla="*/ 31 w 56"/>
                <a:gd name="T53" fmla="*/ 86 h 96"/>
                <a:gd name="T54" fmla="*/ 31 w 56"/>
                <a:gd name="T55" fmla="*/ 89 h 96"/>
                <a:gd name="T56" fmla="*/ 29 w 56"/>
                <a:gd name="T57" fmla="*/ 92 h 96"/>
                <a:gd name="T58" fmla="*/ 5 w 56"/>
                <a:gd name="T59" fmla="*/ 96 h 96"/>
                <a:gd name="T60" fmla="*/ 0 w 56"/>
                <a:gd name="T61" fmla="*/ 92 h 96"/>
                <a:gd name="T62" fmla="*/ 5 w 56"/>
                <a:gd name="T63" fmla="*/ 85 h 96"/>
                <a:gd name="T64" fmla="*/ 5 w 56"/>
                <a:gd name="T65" fmla="*/ 85 h 96"/>
                <a:gd name="T66" fmla="*/ 1 w 56"/>
                <a:gd name="T67" fmla="*/ 75 h 96"/>
                <a:gd name="T68" fmla="*/ 2 w 56"/>
                <a:gd name="T69" fmla="*/ 75 h 96"/>
                <a:gd name="T70" fmla="*/ 5 w 56"/>
                <a:gd name="T71" fmla="*/ 65 h 96"/>
                <a:gd name="T72" fmla="*/ 6 w 56"/>
                <a:gd name="T73" fmla="*/ 60 h 96"/>
                <a:gd name="T74" fmla="*/ 2 w 56"/>
                <a:gd name="T75" fmla="*/ 51 h 96"/>
                <a:gd name="T76" fmla="*/ 4 w 56"/>
                <a:gd name="T77" fmla="*/ 44 h 96"/>
                <a:gd name="T78" fmla="*/ 8 w 56"/>
                <a:gd name="T79" fmla="*/ 41 h 96"/>
                <a:gd name="T80" fmla="*/ 14 w 56"/>
                <a:gd name="T81" fmla="*/ 39 h 96"/>
                <a:gd name="T82" fmla="*/ 12 w 56"/>
                <a:gd name="T83" fmla="*/ 32 h 96"/>
                <a:gd name="T84" fmla="*/ 10 w 56"/>
                <a:gd name="T85" fmla="*/ 18 h 96"/>
                <a:gd name="T86" fmla="*/ 17 w 56"/>
                <a:gd name="T87" fmla="*/ 11 h 96"/>
                <a:gd name="T88" fmla="*/ 18 w 56"/>
                <a:gd name="T89" fmla="*/ 10 h 96"/>
                <a:gd name="T90" fmla="*/ 18 w 56"/>
                <a:gd name="T91" fmla="*/ 10 h 96"/>
                <a:gd name="T92" fmla="*/ 15 w 56"/>
                <a:gd name="T93" fmla="*/ 6 h 96"/>
                <a:gd name="T94" fmla="*/ 15 w 56"/>
                <a:gd name="T95" fmla="*/ 5 h 96"/>
                <a:gd name="T96" fmla="*/ 17 w 56"/>
                <a:gd name="T97" fmla="*/ 2 h 96"/>
                <a:gd name="T98" fmla="*/ 18 w 56"/>
                <a:gd name="T99" fmla="*/ 0 h 96"/>
                <a:gd name="T100" fmla="*/ 32 w 56"/>
                <a:gd name="T101" fmla="*/ 1 h 96"/>
                <a:gd name="T102" fmla="*/ 46 w 56"/>
                <a:gd name="T103" fmla="*/ 60 h 96"/>
                <a:gd name="T104" fmla="*/ 43 w 56"/>
                <a:gd name="T105" fmla="*/ 62 h 96"/>
                <a:gd name="T106" fmla="*/ 46 w 56"/>
                <a:gd name="T107" fmla="*/ 62 h 96"/>
                <a:gd name="T108" fmla="*/ 46 w 56"/>
                <a:gd name="T109" fmla="*/ 60 h 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
                <a:gd name="T166" fmla="*/ 0 h 96"/>
                <a:gd name="T167" fmla="*/ 56 w 56"/>
                <a:gd name="T168" fmla="*/ 96 h 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 h="96">
                  <a:moveTo>
                    <a:pt x="32" y="1"/>
                  </a:moveTo>
                  <a:lnTo>
                    <a:pt x="32" y="9"/>
                  </a:lnTo>
                  <a:lnTo>
                    <a:pt x="29" y="17"/>
                  </a:lnTo>
                  <a:lnTo>
                    <a:pt x="39" y="34"/>
                  </a:lnTo>
                  <a:lnTo>
                    <a:pt x="46" y="40"/>
                  </a:lnTo>
                  <a:lnTo>
                    <a:pt x="46" y="53"/>
                  </a:lnTo>
                  <a:lnTo>
                    <a:pt x="46" y="57"/>
                  </a:lnTo>
                  <a:lnTo>
                    <a:pt x="46" y="58"/>
                  </a:lnTo>
                  <a:lnTo>
                    <a:pt x="49" y="61"/>
                  </a:lnTo>
                  <a:lnTo>
                    <a:pt x="52" y="64"/>
                  </a:lnTo>
                  <a:lnTo>
                    <a:pt x="53" y="66"/>
                  </a:lnTo>
                  <a:lnTo>
                    <a:pt x="53" y="70"/>
                  </a:lnTo>
                  <a:lnTo>
                    <a:pt x="55" y="73"/>
                  </a:lnTo>
                  <a:lnTo>
                    <a:pt x="55" y="75"/>
                  </a:lnTo>
                  <a:lnTo>
                    <a:pt x="56" y="79"/>
                  </a:lnTo>
                  <a:lnTo>
                    <a:pt x="52" y="83"/>
                  </a:lnTo>
                  <a:lnTo>
                    <a:pt x="46" y="86"/>
                  </a:lnTo>
                  <a:lnTo>
                    <a:pt x="43" y="83"/>
                  </a:lnTo>
                  <a:lnTo>
                    <a:pt x="44" y="82"/>
                  </a:lnTo>
                  <a:lnTo>
                    <a:pt x="46" y="81"/>
                  </a:lnTo>
                  <a:lnTo>
                    <a:pt x="44" y="78"/>
                  </a:lnTo>
                  <a:lnTo>
                    <a:pt x="40" y="79"/>
                  </a:lnTo>
                  <a:lnTo>
                    <a:pt x="35" y="83"/>
                  </a:lnTo>
                  <a:lnTo>
                    <a:pt x="34" y="77"/>
                  </a:lnTo>
                  <a:lnTo>
                    <a:pt x="32" y="77"/>
                  </a:lnTo>
                  <a:lnTo>
                    <a:pt x="27" y="75"/>
                  </a:lnTo>
                  <a:lnTo>
                    <a:pt x="31" y="86"/>
                  </a:lnTo>
                  <a:lnTo>
                    <a:pt x="31" y="89"/>
                  </a:lnTo>
                  <a:lnTo>
                    <a:pt x="29" y="92"/>
                  </a:lnTo>
                  <a:lnTo>
                    <a:pt x="5" y="96"/>
                  </a:lnTo>
                  <a:lnTo>
                    <a:pt x="0" y="92"/>
                  </a:lnTo>
                  <a:lnTo>
                    <a:pt x="5" y="85"/>
                  </a:lnTo>
                  <a:lnTo>
                    <a:pt x="1" y="75"/>
                  </a:lnTo>
                  <a:lnTo>
                    <a:pt x="2" y="75"/>
                  </a:lnTo>
                  <a:lnTo>
                    <a:pt x="5" y="65"/>
                  </a:lnTo>
                  <a:lnTo>
                    <a:pt x="6" y="60"/>
                  </a:lnTo>
                  <a:lnTo>
                    <a:pt x="2" y="51"/>
                  </a:lnTo>
                  <a:lnTo>
                    <a:pt x="4" y="44"/>
                  </a:lnTo>
                  <a:lnTo>
                    <a:pt x="8" y="41"/>
                  </a:lnTo>
                  <a:lnTo>
                    <a:pt x="14" y="39"/>
                  </a:lnTo>
                  <a:lnTo>
                    <a:pt x="12" y="32"/>
                  </a:lnTo>
                  <a:lnTo>
                    <a:pt x="10" y="18"/>
                  </a:lnTo>
                  <a:lnTo>
                    <a:pt x="17" y="11"/>
                  </a:lnTo>
                  <a:lnTo>
                    <a:pt x="18" y="10"/>
                  </a:lnTo>
                  <a:lnTo>
                    <a:pt x="15" y="6"/>
                  </a:lnTo>
                  <a:lnTo>
                    <a:pt x="15" y="5"/>
                  </a:lnTo>
                  <a:lnTo>
                    <a:pt x="17" y="2"/>
                  </a:lnTo>
                  <a:lnTo>
                    <a:pt x="18" y="0"/>
                  </a:lnTo>
                  <a:lnTo>
                    <a:pt x="32" y="1"/>
                  </a:lnTo>
                  <a:close/>
                  <a:moveTo>
                    <a:pt x="46" y="60"/>
                  </a:moveTo>
                  <a:lnTo>
                    <a:pt x="43" y="62"/>
                  </a:lnTo>
                  <a:lnTo>
                    <a:pt x="46" y="62"/>
                  </a:lnTo>
                  <a:lnTo>
                    <a:pt x="46" y="6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75" name="Freeform 289"/>
            <p:cNvSpPr>
              <a:spLocks/>
            </p:cNvSpPr>
            <p:nvPr/>
          </p:nvSpPr>
          <p:spPr bwMode="auto">
            <a:xfrm>
              <a:off x="3294811" y="4324054"/>
              <a:ext cx="199908" cy="236059"/>
            </a:xfrm>
            <a:custGeom>
              <a:avLst/>
              <a:gdLst>
                <a:gd name="T0" fmla="*/ 54 w 125"/>
                <a:gd name="T1" fmla="*/ 17 h 148"/>
                <a:gd name="T2" fmla="*/ 54 w 125"/>
                <a:gd name="T3" fmla="*/ 32 h 148"/>
                <a:gd name="T4" fmla="*/ 80 w 125"/>
                <a:gd name="T5" fmla="*/ 45 h 148"/>
                <a:gd name="T6" fmla="*/ 113 w 125"/>
                <a:gd name="T7" fmla="*/ 91 h 148"/>
                <a:gd name="T8" fmla="*/ 114 w 125"/>
                <a:gd name="T9" fmla="*/ 93 h 148"/>
                <a:gd name="T10" fmla="*/ 121 w 125"/>
                <a:gd name="T11" fmla="*/ 93 h 148"/>
                <a:gd name="T12" fmla="*/ 125 w 125"/>
                <a:gd name="T13" fmla="*/ 98 h 148"/>
                <a:gd name="T14" fmla="*/ 118 w 125"/>
                <a:gd name="T15" fmla="*/ 114 h 148"/>
                <a:gd name="T16" fmla="*/ 114 w 125"/>
                <a:gd name="T17" fmla="*/ 131 h 148"/>
                <a:gd name="T18" fmla="*/ 98 w 125"/>
                <a:gd name="T19" fmla="*/ 144 h 148"/>
                <a:gd name="T20" fmla="*/ 78 w 125"/>
                <a:gd name="T21" fmla="*/ 142 h 148"/>
                <a:gd name="T22" fmla="*/ 50 w 125"/>
                <a:gd name="T23" fmla="*/ 131 h 148"/>
                <a:gd name="T24" fmla="*/ 41 w 125"/>
                <a:gd name="T25" fmla="*/ 130 h 148"/>
                <a:gd name="T26" fmla="*/ 33 w 125"/>
                <a:gd name="T27" fmla="*/ 115 h 148"/>
                <a:gd name="T28" fmla="*/ 17 w 125"/>
                <a:gd name="T29" fmla="*/ 94 h 148"/>
                <a:gd name="T30" fmla="*/ 6 w 125"/>
                <a:gd name="T31" fmla="*/ 81 h 148"/>
                <a:gd name="T32" fmla="*/ 0 w 125"/>
                <a:gd name="T33" fmla="*/ 80 h 148"/>
                <a:gd name="T34" fmla="*/ 3 w 125"/>
                <a:gd name="T35" fmla="*/ 38 h 148"/>
                <a:gd name="T36" fmla="*/ 13 w 125"/>
                <a:gd name="T37" fmla="*/ 30 h 148"/>
                <a:gd name="T38" fmla="*/ 17 w 125"/>
                <a:gd name="T39" fmla="*/ 30 h 148"/>
                <a:gd name="T40" fmla="*/ 36 w 125"/>
                <a:gd name="T41" fmla="*/ 47 h 148"/>
                <a:gd name="T42" fmla="*/ 44 w 125"/>
                <a:gd name="T43" fmla="*/ 60 h 148"/>
                <a:gd name="T44" fmla="*/ 45 w 125"/>
                <a:gd name="T45" fmla="*/ 55 h 148"/>
                <a:gd name="T46" fmla="*/ 44 w 125"/>
                <a:gd name="T47" fmla="*/ 45 h 148"/>
                <a:gd name="T48" fmla="*/ 36 w 125"/>
                <a:gd name="T49" fmla="*/ 37 h 148"/>
                <a:gd name="T50" fmla="*/ 23 w 125"/>
                <a:gd name="T51" fmla="*/ 25 h 148"/>
                <a:gd name="T52" fmla="*/ 26 w 125"/>
                <a:gd name="T53" fmla="*/ 24 h 148"/>
                <a:gd name="T54" fmla="*/ 29 w 125"/>
                <a:gd name="T55" fmla="*/ 17 h 148"/>
                <a:gd name="T56" fmla="*/ 29 w 125"/>
                <a:gd name="T57" fmla="*/ 8 h 148"/>
                <a:gd name="T58" fmla="*/ 30 w 125"/>
                <a:gd name="T59" fmla="*/ 7 h 148"/>
                <a:gd name="T60" fmla="*/ 42 w 125"/>
                <a:gd name="T61" fmla="*/ 13 h 148"/>
                <a:gd name="T62" fmla="*/ 38 w 125"/>
                <a:gd name="T63" fmla="*/ 0 h 148"/>
                <a:gd name="T64" fmla="*/ 50 w 125"/>
                <a:gd name="T65" fmla="*/ 11 h 148"/>
                <a:gd name="T66" fmla="*/ 55 w 125"/>
                <a:gd name="T67" fmla="*/ 17 h 1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148"/>
                <a:gd name="T104" fmla="*/ 125 w 125"/>
                <a:gd name="T105" fmla="*/ 148 h 1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148">
                  <a:moveTo>
                    <a:pt x="55" y="17"/>
                  </a:moveTo>
                  <a:lnTo>
                    <a:pt x="54" y="17"/>
                  </a:lnTo>
                  <a:lnTo>
                    <a:pt x="51" y="19"/>
                  </a:lnTo>
                  <a:lnTo>
                    <a:pt x="54" y="32"/>
                  </a:lnTo>
                  <a:lnTo>
                    <a:pt x="66" y="41"/>
                  </a:lnTo>
                  <a:lnTo>
                    <a:pt x="80" y="45"/>
                  </a:lnTo>
                  <a:lnTo>
                    <a:pt x="89" y="54"/>
                  </a:lnTo>
                  <a:lnTo>
                    <a:pt x="113" y="91"/>
                  </a:lnTo>
                  <a:lnTo>
                    <a:pt x="114" y="93"/>
                  </a:lnTo>
                  <a:lnTo>
                    <a:pt x="121" y="93"/>
                  </a:lnTo>
                  <a:lnTo>
                    <a:pt x="122" y="93"/>
                  </a:lnTo>
                  <a:lnTo>
                    <a:pt x="125" y="98"/>
                  </a:lnTo>
                  <a:lnTo>
                    <a:pt x="119" y="108"/>
                  </a:lnTo>
                  <a:lnTo>
                    <a:pt x="118" y="114"/>
                  </a:lnTo>
                  <a:lnTo>
                    <a:pt x="118" y="117"/>
                  </a:lnTo>
                  <a:lnTo>
                    <a:pt x="114" y="131"/>
                  </a:lnTo>
                  <a:lnTo>
                    <a:pt x="98" y="144"/>
                  </a:lnTo>
                  <a:lnTo>
                    <a:pt x="81" y="148"/>
                  </a:lnTo>
                  <a:lnTo>
                    <a:pt x="78" y="142"/>
                  </a:lnTo>
                  <a:lnTo>
                    <a:pt x="58" y="139"/>
                  </a:lnTo>
                  <a:lnTo>
                    <a:pt x="50" y="131"/>
                  </a:lnTo>
                  <a:lnTo>
                    <a:pt x="46" y="131"/>
                  </a:lnTo>
                  <a:lnTo>
                    <a:pt x="41" y="130"/>
                  </a:lnTo>
                  <a:lnTo>
                    <a:pt x="33" y="122"/>
                  </a:lnTo>
                  <a:lnTo>
                    <a:pt x="33" y="115"/>
                  </a:lnTo>
                  <a:lnTo>
                    <a:pt x="15" y="100"/>
                  </a:lnTo>
                  <a:lnTo>
                    <a:pt x="17" y="94"/>
                  </a:lnTo>
                  <a:lnTo>
                    <a:pt x="12" y="83"/>
                  </a:lnTo>
                  <a:lnTo>
                    <a:pt x="6" y="81"/>
                  </a:lnTo>
                  <a:lnTo>
                    <a:pt x="4" y="84"/>
                  </a:lnTo>
                  <a:lnTo>
                    <a:pt x="0" y="80"/>
                  </a:lnTo>
                  <a:lnTo>
                    <a:pt x="12" y="55"/>
                  </a:lnTo>
                  <a:lnTo>
                    <a:pt x="3" y="38"/>
                  </a:lnTo>
                  <a:lnTo>
                    <a:pt x="11" y="33"/>
                  </a:lnTo>
                  <a:lnTo>
                    <a:pt x="13" y="30"/>
                  </a:lnTo>
                  <a:lnTo>
                    <a:pt x="15" y="29"/>
                  </a:lnTo>
                  <a:lnTo>
                    <a:pt x="17" y="30"/>
                  </a:lnTo>
                  <a:lnTo>
                    <a:pt x="24" y="38"/>
                  </a:lnTo>
                  <a:lnTo>
                    <a:pt x="36" y="47"/>
                  </a:lnTo>
                  <a:lnTo>
                    <a:pt x="40" y="57"/>
                  </a:lnTo>
                  <a:lnTo>
                    <a:pt x="44" y="60"/>
                  </a:lnTo>
                  <a:lnTo>
                    <a:pt x="45" y="55"/>
                  </a:lnTo>
                  <a:lnTo>
                    <a:pt x="45" y="46"/>
                  </a:lnTo>
                  <a:lnTo>
                    <a:pt x="44" y="45"/>
                  </a:lnTo>
                  <a:lnTo>
                    <a:pt x="37" y="38"/>
                  </a:lnTo>
                  <a:lnTo>
                    <a:pt x="36" y="37"/>
                  </a:lnTo>
                  <a:lnTo>
                    <a:pt x="30" y="33"/>
                  </a:lnTo>
                  <a:lnTo>
                    <a:pt x="23" y="25"/>
                  </a:lnTo>
                  <a:lnTo>
                    <a:pt x="26" y="24"/>
                  </a:lnTo>
                  <a:lnTo>
                    <a:pt x="33" y="29"/>
                  </a:lnTo>
                  <a:lnTo>
                    <a:pt x="29" y="17"/>
                  </a:lnTo>
                  <a:lnTo>
                    <a:pt x="26" y="9"/>
                  </a:lnTo>
                  <a:lnTo>
                    <a:pt x="29" y="8"/>
                  </a:lnTo>
                  <a:lnTo>
                    <a:pt x="30" y="7"/>
                  </a:lnTo>
                  <a:lnTo>
                    <a:pt x="38" y="15"/>
                  </a:lnTo>
                  <a:lnTo>
                    <a:pt x="42" y="13"/>
                  </a:lnTo>
                  <a:lnTo>
                    <a:pt x="36" y="3"/>
                  </a:lnTo>
                  <a:lnTo>
                    <a:pt x="38" y="0"/>
                  </a:lnTo>
                  <a:lnTo>
                    <a:pt x="45" y="7"/>
                  </a:lnTo>
                  <a:lnTo>
                    <a:pt x="50" y="11"/>
                  </a:lnTo>
                  <a:lnTo>
                    <a:pt x="55" y="1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76" name="Freeform 290"/>
            <p:cNvSpPr>
              <a:spLocks/>
            </p:cNvSpPr>
            <p:nvPr/>
          </p:nvSpPr>
          <p:spPr bwMode="auto">
            <a:xfrm>
              <a:off x="3691998" y="5862500"/>
              <a:ext cx="84172" cy="86826"/>
            </a:xfrm>
            <a:custGeom>
              <a:avLst/>
              <a:gdLst>
                <a:gd name="T0" fmla="*/ 51 w 54"/>
                <a:gd name="T1" fmla="*/ 47 h 54"/>
                <a:gd name="T2" fmla="*/ 45 w 54"/>
                <a:gd name="T3" fmla="*/ 54 h 54"/>
                <a:gd name="T4" fmla="*/ 43 w 54"/>
                <a:gd name="T5" fmla="*/ 53 h 54"/>
                <a:gd name="T6" fmla="*/ 41 w 54"/>
                <a:gd name="T7" fmla="*/ 49 h 54"/>
                <a:gd name="T8" fmla="*/ 39 w 54"/>
                <a:gd name="T9" fmla="*/ 47 h 54"/>
                <a:gd name="T10" fmla="*/ 37 w 54"/>
                <a:gd name="T11" fmla="*/ 41 h 54"/>
                <a:gd name="T12" fmla="*/ 35 w 54"/>
                <a:gd name="T13" fmla="*/ 38 h 54"/>
                <a:gd name="T14" fmla="*/ 30 w 54"/>
                <a:gd name="T15" fmla="*/ 38 h 54"/>
                <a:gd name="T16" fmla="*/ 26 w 54"/>
                <a:gd name="T17" fmla="*/ 46 h 54"/>
                <a:gd name="T18" fmla="*/ 25 w 54"/>
                <a:gd name="T19" fmla="*/ 49 h 54"/>
                <a:gd name="T20" fmla="*/ 22 w 54"/>
                <a:gd name="T21" fmla="*/ 47 h 54"/>
                <a:gd name="T22" fmla="*/ 22 w 54"/>
                <a:gd name="T23" fmla="*/ 42 h 54"/>
                <a:gd name="T24" fmla="*/ 22 w 54"/>
                <a:gd name="T25" fmla="*/ 37 h 54"/>
                <a:gd name="T26" fmla="*/ 22 w 54"/>
                <a:gd name="T27" fmla="*/ 33 h 54"/>
                <a:gd name="T28" fmla="*/ 22 w 54"/>
                <a:gd name="T29" fmla="*/ 33 h 54"/>
                <a:gd name="T30" fmla="*/ 20 w 54"/>
                <a:gd name="T31" fmla="*/ 33 h 54"/>
                <a:gd name="T32" fmla="*/ 20 w 54"/>
                <a:gd name="T33" fmla="*/ 34 h 54"/>
                <a:gd name="T34" fmla="*/ 18 w 54"/>
                <a:gd name="T35" fmla="*/ 36 h 54"/>
                <a:gd name="T36" fmla="*/ 16 w 54"/>
                <a:gd name="T37" fmla="*/ 40 h 54"/>
                <a:gd name="T38" fmla="*/ 13 w 54"/>
                <a:gd name="T39" fmla="*/ 41 h 54"/>
                <a:gd name="T40" fmla="*/ 11 w 54"/>
                <a:gd name="T41" fmla="*/ 38 h 54"/>
                <a:gd name="T42" fmla="*/ 9 w 54"/>
                <a:gd name="T43" fmla="*/ 37 h 54"/>
                <a:gd name="T44" fmla="*/ 9 w 54"/>
                <a:gd name="T45" fmla="*/ 33 h 54"/>
                <a:gd name="T46" fmla="*/ 9 w 54"/>
                <a:gd name="T47" fmla="*/ 32 h 54"/>
                <a:gd name="T48" fmla="*/ 7 w 54"/>
                <a:gd name="T49" fmla="*/ 25 h 54"/>
                <a:gd name="T50" fmla="*/ 0 w 54"/>
                <a:gd name="T51" fmla="*/ 23 h 54"/>
                <a:gd name="T52" fmla="*/ 0 w 54"/>
                <a:gd name="T53" fmla="*/ 15 h 54"/>
                <a:gd name="T54" fmla="*/ 1 w 54"/>
                <a:gd name="T55" fmla="*/ 11 h 54"/>
                <a:gd name="T56" fmla="*/ 4 w 54"/>
                <a:gd name="T57" fmla="*/ 7 h 54"/>
                <a:gd name="T58" fmla="*/ 4 w 54"/>
                <a:gd name="T59" fmla="*/ 7 h 54"/>
                <a:gd name="T60" fmla="*/ 9 w 54"/>
                <a:gd name="T61" fmla="*/ 7 h 54"/>
                <a:gd name="T62" fmla="*/ 11 w 54"/>
                <a:gd name="T63" fmla="*/ 3 h 54"/>
                <a:gd name="T64" fmla="*/ 17 w 54"/>
                <a:gd name="T65" fmla="*/ 7 h 54"/>
                <a:gd name="T66" fmla="*/ 20 w 54"/>
                <a:gd name="T67" fmla="*/ 4 h 54"/>
                <a:gd name="T68" fmla="*/ 22 w 54"/>
                <a:gd name="T69" fmla="*/ 2 h 54"/>
                <a:gd name="T70" fmla="*/ 25 w 54"/>
                <a:gd name="T71" fmla="*/ 7 h 54"/>
                <a:gd name="T72" fmla="*/ 25 w 54"/>
                <a:gd name="T73" fmla="*/ 8 h 54"/>
                <a:gd name="T74" fmla="*/ 26 w 54"/>
                <a:gd name="T75" fmla="*/ 9 h 54"/>
                <a:gd name="T76" fmla="*/ 26 w 54"/>
                <a:gd name="T77" fmla="*/ 6 h 54"/>
                <a:gd name="T78" fmla="*/ 25 w 54"/>
                <a:gd name="T79" fmla="*/ 3 h 54"/>
                <a:gd name="T80" fmla="*/ 31 w 54"/>
                <a:gd name="T81" fmla="*/ 0 h 54"/>
                <a:gd name="T82" fmla="*/ 37 w 54"/>
                <a:gd name="T83" fmla="*/ 6 h 54"/>
                <a:gd name="T84" fmla="*/ 38 w 54"/>
                <a:gd name="T85" fmla="*/ 6 h 54"/>
                <a:gd name="T86" fmla="*/ 38 w 54"/>
                <a:gd name="T87" fmla="*/ 6 h 54"/>
                <a:gd name="T88" fmla="*/ 41 w 54"/>
                <a:gd name="T89" fmla="*/ 15 h 54"/>
                <a:gd name="T90" fmla="*/ 42 w 54"/>
                <a:gd name="T91" fmla="*/ 16 h 54"/>
                <a:gd name="T92" fmla="*/ 50 w 54"/>
                <a:gd name="T93" fmla="*/ 15 h 54"/>
                <a:gd name="T94" fmla="*/ 50 w 54"/>
                <a:gd name="T95" fmla="*/ 15 h 54"/>
                <a:gd name="T96" fmla="*/ 52 w 54"/>
                <a:gd name="T97" fmla="*/ 17 h 54"/>
                <a:gd name="T98" fmla="*/ 54 w 54"/>
                <a:gd name="T99" fmla="*/ 21 h 54"/>
                <a:gd name="T100" fmla="*/ 54 w 54"/>
                <a:gd name="T101" fmla="*/ 21 h 54"/>
                <a:gd name="T102" fmla="*/ 54 w 54"/>
                <a:gd name="T103" fmla="*/ 21 h 54"/>
                <a:gd name="T104" fmla="*/ 51 w 54"/>
                <a:gd name="T105" fmla="*/ 24 h 54"/>
                <a:gd name="T106" fmla="*/ 51 w 54"/>
                <a:gd name="T107" fmla="*/ 25 h 54"/>
                <a:gd name="T108" fmla="*/ 46 w 54"/>
                <a:gd name="T109" fmla="*/ 32 h 54"/>
                <a:gd name="T110" fmla="*/ 46 w 54"/>
                <a:gd name="T111" fmla="*/ 32 h 54"/>
                <a:gd name="T112" fmla="*/ 48 w 54"/>
                <a:gd name="T113" fmla="*/ 42 h 54"/>
                <a:gd name="T114" fmla="*/ 51 w 54"/>
                <a:gd name="T115" fmla="*/ 47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54"/>
                <a:gd name="T176" fmla="*/ 54 w 54"/>
                <a:gd name="T177" fmla="*/ 54 h 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54">
                  <a:moveTo>
                    <a:pt x="51" y="47"/>
                  </a:moveTo>
                  <a:lnTo>
                    <a:pt x="45" y="54"/>
                  </a:lnTo>
                  <a:lnTo>
                    <a:pt x="43" y="53"/>
                  </a:lnTo>
                  <a:lnTo>
                    <a:pt x="41" y="49"/>
                  </a:lnTo>
                  <a:lnTo>
                    <a:pt x="39" y="47"/>
                  </a:lnTo>
                  <a:lnTo>
                    <a:pt x="37" y="41"/>
                  </a:lnTo>
                  <a:lnTo>
                    <a:pt x="35" y="38"/>
                  </a:lnTo>
                  <a:lnTo>
                    <a:pt x="30" y="38"/>
                  </a:lnTo>
                  <a:lnTo>
                    <a:pt x="26" y="46"/>
                  </a:lnTo>
                  <a:lnTo>
                    <a:pt x="25" y="49"/>
                  </a:lnTo>
                  <a:lnTo>
                    <a:pt x="22" y="47"/>
                  </a:lnTo>
                  <a:lnTo>
                    <a:pt x="22" y="42"/>
                  </a:lnTo>
                  <a:lnTo>
                    <a:pt x="22" y="37"/>
                  </a:lnTo>
                  <a:lnTo>
                    <a:pt x="22" y="33"/>
                  </a:lnTo>
                  <a:lnTo>
                    <a:pt x="20" y="33"/>
                  </a:lnTo>
                  <a:lnTo>
                    <a:pt x="20" y="34"/>
                  </a:lnTo>
                  <a:lnTo>
                    <a:pt x="18" y="36"/>
                  </a:lnTo>
                  <a:lnTo>
                    <a:pt x="16" y="40"/>
                  </a:lnTo>
                  <a:lnTo>
                    <a:pt x="13" y="41"/>
                  </a:lnTo>
                  <a:lnTo>
                    <a:pt x="11" y="38"/>
                  </a:lnTo>
                  <a:lnTo>
                    <a:pt x="9" y="37"/>
                  </a:lnTo>
                  <a:lnTo>
                    <a:pt x="9" y="33"/>
                  </a:lnTo>
                  <a:lnTo>
                    <a:pt x="9" y="32"/>
                  </a:lnTo>
                  <a:lnTo>
                    <a:pt x="7" y="25"/>
                  </a:lnTo>
                  <a:lnTo>
                    <a:pt x="0" y="23"/>
                  </a:lnTo>
                  <a:lnTo>
                    <a:pt x="0" y="15"/>
                  </a:lnTo>
                  <a:lnTo>
                    <a:pt x="1" y="11"/>
                  </a:lnTo>
                  <a:lnTo>
                    <a:pt x="4" y="7"/>
                  </a:lnTo>
                  <a:lnTo>
                    <a:pt x="9" y="7"/>
                  </a:lnTo>
                  <a:lnTo>
                    <a:pt x="11" y="3"/>
                  </a:lnTo>
                  <a:lnTo>
                    <a:pt x="17" y="7"/>
                  </a:lnTo>
                  <a:lnTo>
                    <a:pt x="20" y="4"/>
                  </a:lnTo>
                  <a:lnTo>
                    <a:pt x="22" y="2"/>
                  </a:lnTo>
                  <a:lnTo>
                    <a:pt x="25" y="7"/>
                  </a:lnTo>
                  <a:lnTo>
                    <a:pt x="25" y="8"/>
                  </a:lnTo>
                  <a:lnTo>
                    <a:pt x="26" y="9"/>
                  </a:lnTo>
                  <a:lnTo>
                    <a:pt x="26" y="6"/>
                  </a:lnTo>
                  <a:lnTo>
                    <a:pt x="25" y="3"/>
                  </a:lnTo>
                  <a:lnTo>
                    <a:pt x="31" y="0"/>
                  </a:lnTo>
                  <a:lnTo>
                    <a:pt x="37" y="6"/>
                  </a:lnTo>
                  <a:lnTo>
                    <a:pt x="38" y="6"/>
                  </a:lnTo>
                  <a:lnTo>
                    <a:pt x="41" y="15"/>
                  </a:lnTo>
                  <a:lnTo>
                    <a:pt x="42" y="16"/>
                  </a:lnTo>
                  <a:lnTo>
                    <a:pt x="50" y="15"/>
                  </a:lnTo>
                  <a:lnTo>
                    <a:pt x="52" y="17"/>
                  </a:lnTo>
                  <a:lnTo>
                    <a:pt x="54" y="21"/>
                  </a:lnTo>
                  <a:lnTo>
                    <a:pt x="51" y="24"/>
                  </a:lnTo>
                  <a:lnTo>
                    <a:pt x="51" y="25"/>
                  </a:lnTo>
                  <a:lnTo>
                    <a:pt x="46" y="32"/>
                  </a:lnTo>
                  <a:lnTo>
                    <a:pt x="48" y="42"/>
                  </a:lnTo>
                  <a:lnTo>
                    <a:pt x="51" y="4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77" name="Freeform 291"/>
            <p:cNvSpPr>
              <a:spLocks noEditPoints="1"/>
            </p:cNvSpPr>
            <p:nvPr/>
          </p:nvSpPr>
          <p:spPr bwMode="auto">
            <a:xfrm>
              <a:off x="3710410" y="5943900"/>
              <a:ext cx="55239" cy="46125"/>
            </a:xfrm>
            <a:custGeom>
              <a:avLst/>
              <a:gdLst>
                <a:gd name="T0" fmla="*/ 27 w 35"/>
                <a:gd name="T1" fmla="*/ 11 h 29"/>
                <a:gd name="T2" fmla="*/ 27 w 35"/>
                <a:gd name="T3" fmla="*/ 15 h 29"/>
                <a:gd name="T4" fmla="*/ 31 w 35"/>
                <a:gd name="T5" fmla="*/ 15 h 29"/>
                <a:gd name="T6" fmla="*/ 31 w 35"/>
                <a:gd name="T7" fmla="*/ 12 h 29"/>
                <a:gd name="T8" fmla="*/ 31 w 35"/>
                <a:gd name="T9" fmla="*/ 12 h 29"/>
                <a:gd name="T10" fmla="*/ 33 w 35"/>
                <a:gd name="T11" fmla="*/ 12 h 29"/>
                <a:gd name="T12" fmla="*/ 34 w 35"/>
                <a:gd name="T13" fmla="*/ 13 h 29"/>
                <a:gd name="T14" fmla="*/ 35 w 35"/>
                <a:gd name="T15" fmla="*/ 15 h 29"/>
                <a:gd name="T16" fmla="*/ 34 w 35"/>
                <a:gd name="T17" fmla="*/ 16 h 29"/>
                <a:gd name="T18" fmla="*/ 30 w 35"/>
                <a:gd name="T19" fmla="*/ 21 h 29"/>
                <a:gd name="T20" fmla="*/ 29 w 35"/>
                <a:gd name="T21" fmla="*/ 25 h 29"/>
                <a:gd name="T22" fmla="*/ 25 w 35"/>
                <a:gd name="T23" fmla="*/ 29 h 29"/>
                <a:gd name="T24" fmla="*/ 22 w 35"/>
                <a:gd name="T25" fmla="*/ 29 h 29"/>
                <a:gd name="T26" fmla="*/ 21 w 35"/>
                <a:gd name="T27" fmla="*/ 29 h 29"/>
                <a:gd name="T28" fmla="*/ 21 w 35"/>
                <a:gd name="T29" fmla="*/ 28 h 29"/>
                <a:gd name="T30" fmla="*/ 21 w 35"/>
                <a:gd name="T31" fmla="*/ 27 h 29"/>
                <a:gd name="T32" fmla="*/ 21 w 35"/>
                <a:gd name="T33" fmla="*/ 27 h 29"/>
                <a:gd name="T34" fmla="*/ 19 w 35"/>
                <a:gd name="T35" fmla="*/ 25 h 29"/>
                <a:gd name="T36" fmla="*/ 19 w 35"/>
                <a:gd name="T37" fmla="*/ 25 h 29"/>
                <a:gd name="T38" fmla="*/ 19 w 35"/>
                <a:gd name="T39" fmla="*/ 20 h 29"/>
                <a:gd name="T40" fmla="*/ 19 w 35"/>
                <a:gd name="T41" fmla="*/ 19 h 29"/>
                <a:gd name="T42" fmla="*/ 19 w 35"/>
                <a:gd name="T43" fmla="*/ 13 h 29"/>
                <a:gd name="T44" fmla="*/ 26 w 35"/>
                <a:gd name="T45" fmla="*/ 11 h 29"/>
                <a:gd name="T46" fmla="*/ 26 w 35"/>
                <a:gd name="T47" fmla="*/ 10 h 29"/>
                <a:gd name="T48" fmla="*/ 27 w 35"/>
                <a:gd name="T49" fmla="*/ 11 h 29"/>
                <a:gd name="T50" fmla="*/ 16 w 35"/>
                <a:gd name="T51" fmla="*/ 12 h 29"/>
                <a:gd name="T52" fmla="*/ 16 w 35"/>
                <a:gd name="T53" fmla="*/ 24 h 29"/>
                <a:gd name="T54" fmla="*/ 16 w 35"/>
                <a:gd name="T55" fmla="*/ 24 h 29"/>
                <a:gd name="T56" fmla="*/ 14 w 35"/>
                <a:gd name="T57" fmla="*/ 24 h 29"/>
                <a:gd name="T58" fmla="*/ 1 w 35"/>
                <a:gd name="T59" fmla="*/ 13 h 29"/>
                <a:gd name="T60" fmla="*/ 0 w 35"/>
                <a:gd name="T61" fmla="*/ 6 h 29"/>
                <a:gd name="T62" fmla="*/ 0 w 35"/>
                <a:gd name="T63" fmla="*/ 6 h 29"/>
                <a:gd name="T64" fmla="*/ 0 w 35"/>
                <a:gd name="T65" fmla="*/ 4 h 29"/>
                <a:gd name="T66" fmla="*/ 4 w 35"/>
                <a:gd name="T67" fmla="*/ 0 h 29"/>
                <a:gd name="T68" fmla="*/ 14 w 35"/>
                <a:gd name="T69" fmla="*/ 7 h 29"/>
                <a:gd name="T70" fmla="*/ 16 w 35"/>
                <a:gd name="T71" fmla="*/ 12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
                <a:gd name="T109" fmla="*/ 0 h 29"/>
                <a:gd name="T110" fmla="*/ 35 w 35"/>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 h="29">
                  <a:moveTo>
                    <a:pt x="27" y="11"/>
                  </a:moveTo>
                  <a:lnTo>
                    <a:pt x="27" y="15"/>
                  </a:lnTo>
                  <a:lnTo>
                    <a:pt x="31" y="15"/>
                  </a:lnTo>
                  <a:lnTo>
                    <a:pt x="31" y="12"/>
                  </a:lnTo>
                  <a:lnTo>
                    <a:pt x="33" y="12"/>
                  </a:lnTo>
                  <a:lnTo>
                    <a:pt x="34" y="13"/>
                  </a:lnTo>
                  <a:lnTo>
                    <a:pt x="35" y="15"/>
                  </a:lnTo>
                  <a:lnTo>
                    <a:pt x="34" y="16"/>
                  </a:lnTo>
                  <a:lnTo>
                    <a:pt x="30" y="21"/>
                  </a:lnTo>
                  <a:lnTo>
                    <a:pt x="29" y="25"/>
                  </a:lnTo>
                  <a:lnTo>
                    <a:pt x="25" y="29"/>
                  </a:lnTo>
                  <a:lnTo>
                    <a:pt x="22" y="29"/>
                  </a:lnTo>
                  <a:lnTo>
                    <a:pt x="21" y="29"/>
                  </a:lnTo>
                  <a:lnTo>
                    <a:pt x="21" y="28"/>
                  </a:lnTo>
                  <a:lnTo>
                    <a:pt x="21" y="27"/>
                  </a:lnTo>
                  <a:lnTo>
                    <a:pt x="19" y="25"/>
                  </a:lnTo>
                  <a:lnTo>
                    <a:pt x="19" y="20"/>
                  </a:lnTo>
                  <a:lnTo>
                    <a:pt x="19" y="19"/>
                  </a:lnTo>
                  <a:lnTo>
                    <a:pt x="19" y="13"/>
                  </a:lnTo>
                  <a:lnTo>
                    <a:pt x="26" y="11"/>
                  </a:lnTo>
                  <a:lnTo>
                    <a:pt x="26" y="10"/>
                  </a:lnTo>
                  <a:lnTo>
                    <a:pt x="27" y="11"/>
                  </a:lnTo>
                  <a:close/>
                  <a:moveTo>
                    <a:pt x="16" y="12"/>
                  </a:moveTo>
                  <a:lnTo>
                    <a:pt x="16" y="24"/>
                  </a:lnTo>
                  <a:lnTo>
                    <a:pt x="14" y="24"/>
                  </a:lnTo>
                  <a:lnTo>
                    <a:pt x="1" y="13"/>
                  </a:lnTo>
                  <a:lnTo>
                    <a:pt x="0" y="6"/>
                  </a:lnTo>
                  <a:lnTo>
                    <a:pt x="0" y="4"/>
                  </a:lnTo>
                  <a:lnTo>
                    <a:pt x="4" y="0"/>
                  </a:lnTo>
                  <a:lnTo>
                    <a:pt x="14" y="7"/>
                  </a:lnTo>
                  <a:lnTo>
                    <a:pt x="16" y="1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78" name="Freeform 292"/>
            <p:cNvSpPr>
              <a:spLocks/>
            </p:cNvSpPr>
            <p:nvPr/>
          </p:nvSpPr>
          <p:spPr bwMode="auto">
            <a:xfrm>
              <a:off x="3791952" y="5895060"/>
              <a:ext cx="107844" cy="162798"/>
            </a:xfrm>
            <a:custGeom>
              <a:avLst/>
              <a:gdLst>
                <a:gd name="T0" fmla="*/ 52 w 68"/>
                <a:gd name="T1" fmla="*/ 16 h 102"/>
                <a:gd name="T2" fmla="*/ 56 w 68"/>
                <a:gd name="T3" fmla="*/ 31 h 102"/>
                <a:gd name="T4" fmla="*/ 57 w 68"/>
                <a:gd name="T5" fmla="*/ 35 h 102"/>
                <a:gd name="T6" fmla="*/ 61 w 68"/>
                <a:gd name="T7" fmla="*/ 56 h 102"/>
                <a:gd name="T8" fmla="*/ 67 w 68"/>
                <a:gd name="T9" fmla="*/ 67 h 102"/>
                <a:gd name="T10" fmla="*/ 65 w 68"/>
                <a:gd name="T11" fmla="*/ 71 h 102"/>
                <a:gd name="T12" fmla="*/ 64 w 68"/>
                <a:gd name="T13" fmla="*/ 73 h 102"/>
                <a:gd name="T14" fmla="*/ 63 w 68"/>
                <a:gd name="T15" fmla="*/ 73 h 102"/>
                <a:gd name="T16" fmla="*/ 64 w 68"/>
                <a:gd name="T17" fmla="*/ 75 h 102"/>
                <a:gd name="T18" fmla="*/ 64 w 68"/>
                <a:gd name="T19" fmla="*/ 77 h 102"/>
                <a:gd name="T20" fmla="*/ 64 w 68"/>
                <a:gd name="T21" fmla="*/ 82 h 102"/>
                <a:gd name="T22" fmla="*/ 61 w 68"/>
                <a:gd name="T23" fmla="*/ 86 h 102"/>
                <a:gd name="T24" fmla="*/ 60 w 68"/>
                <a:gd name="T25" fmla="*/ 88 h 102"/>
                <a:gd name="T26" fmla="*/ 60 w 68"/>
                <a:gd name="T27" fmla="*/ 88 h 102"/>
                <a:gd name="T28" fmla="*/ 59 w 68"/>
                <a:gd name="T29" fmla="*/ 89 h 102"/>
                <a:gd name="T30" fmla="*/ 55 w 68"/>
                <a:gd name="T31" fmla="*/ 94 h 102"/>
                <a:gd name="T32" fmla="*/ 55 w 68"/>
                <a:gd name="T33" fmla="*/ 94 h 102"/>
                <a:gd name="T34" fmla="*/ 54 w 68"/>
                <a:gd name="T35" fmla="*/ 95 h 102"/>
                <a:gd name="T36" fmla="*/ 52 w 68"/>
                <a:gd name="T37" fmla="*/ 97 h 102"/>
                <a:gd name="T38" fmla="*/ 51 w 68"/>
                <a:gd name="T39" fmla="*/ 97 h 102"/>
                <a:gd name="T40" fmla="*/ 50 w 68"/>
                <a:gd name="T41" fmla="*/ 98 h 102"/>
                <a:gd name="T42" fmla="*/ 48 w 68"/>
                <a:gd name="T43" fmla="*/ 98 h 102"/>
                <a:gd name="T44" fmla="*/ 47 w 68"/>
                <a:gd name="T45" fmla="*/ 99 h 102"/>
                <a:gd name="T46" fmla="*/ 44 w 68"/>
                <a:gd name="T47" fmla="*/ 97 h 102"/>
                <a:gd name="T48" fmla="*/ 43 w 68"/>
                <a:gd name="T49" fmla="*/ 98 h 102"/>
                <a:gd name="T50" fmla="*/ 42 w 68"/>
                <a:gd name="T51" fmla="*/ 101 h 102"/>
                <a:gd name="T52" fmla="*/ 42 w 68"/>
                <a:gd name="T53" fmla="*/ 102 h 102"/>
                <a:gd name="T54" fmla="*/ 42 w 68"/>
                <a:gd name="T55" fmla="*/ 102 h 102"/>
                <a:gd name="T56" fmla="*/ 40 w 68"/>
                <a:gd name="T57" fmla="*/ 102 h 102"/>
                <a:gd name="T58" fmla="*/ 38 w 68"/>
                <a:gd name="T59" fmla="*/ 101 h 102"/>
                <a:gd name="T60" fmla="*/ 37 w 68"/>
                <a:gd name="T61" fmla="*/ 98 h 102"/>
                <a:gd name="T62" fmla="*/ 35 w 68"/>
                <a:gd name="T63" fmla="*/ 98 h 102"/>
                <a:gd name="T64" fmla="*/ 34 w 68"/>
                <a:gd name="T65" fmla="*/ 98 h 102"/>
                <a:gd name="T66" fmla="*/ 31 w 68"/>
                <a:gd name="T67" fmla="*/ 98 h 102"/>
                <a:gd name="T68" fmla="*/ 31 w 68"/>
                <a:gd name="T69" fmla="*/ 92 h 102"/>
                <a:gd name="T70" fmla="*/ 33 w 68"/>
                <a:gd name="T71" fmla="*/ 85 h 102"/>
                <a:gd name="T72" fmla="*/ 33 w 68"/>
                <a:gd name="T73" fmla="*/ 81 h 102"/>
                <a:gd name="T74" fmla="*/ 33 w 68"/>
                <a:gd name="T75" fmla="*/ 75 h 102"/>
                <a:gd name="T76" fmla="*/ 33 w 68"/>
                <a:gd name="T77" fmla="*/ 72 h 102"/>
                <a:gd name="T78" fmla="*/ 33 w 68"/>
                <a:gd name="T79" fmla="*/ 72 h 102"/>
                <a:gd name="T80" fmla="*/ 33 w 68"/>
                <a:gd name="T81" fmla="*/ 72 h 102"/>
                <a:gd name="T82" fmla="*/ 34 w 68"/>
                <a:gd name="T83" fmla="*/ 73 h 102"/>
                <a:gd name="T84" fmla="*/ 35 w 68"/>
                <a:gd name="T85" fmla="*/ 72 h 102"/>
                <a:gd name="T86" fmla="*/ 35 w 68"/>
                <a:gd name="T87" fmla="*/ 69 h 102"/>
                <a:gd name="T88" fmla="*/ 30 w 68"/>
                <a:gd name="T89" fmla="*/ 58 h 102"/>
                <a:gd name="T90" fmla="*/ 29 w 68"/>
                <a:gd name="T91" fmla="*/ 55 h 102"/>
                <a:gd name="T92" fmla="*/ 25 w 68"/>
                <a:gd name="T93" fmla="*/ 42 h 102"/>
                <a:gd name="T94" fmla="*/ 23 w 68"/>
                <a:gd name="T95" fmla="*/ 37 h 102"/>
                <a:gd name="T96" fmla="*/ 23 w 68"/>
                <a:gd name="T97" fmla="*/ 37 h 102"/>
                <a:gd name="T98" fmla="*/ 13 w 68"/>
                <a:gd name="T99" fmla="*/ 38 h 102"/>
                <a:gd name="T100" fmla="*/ 6 w 68"/>
                <a:gd name="T101" fmla="*/ 41 h 102"/>
                <a:gd name="T102" fmla="*/ 5 w 68"/>
                <a:gd name="T103" fmla="*/ 41 h 102"/>
                <a:gd name="T104" fmla="*/ 2 w 68"/>
                <a:gd name="T105" fmla="*/ 43 h 102"/>
                <a:gd name="T106" fmla="*/ 0 w 68"/>
                <a:gd name="T107" fmla="*/ 42 h 102"/>
                <a:gd name="T108" fmla="*/ 0 w 68"/>
                <a:gd name="T109" fmla="*/ 35 h 102"/>
                <a:gd name="T110" fmla="*/ 5 w 68"/>
                <a:gd name="T111" fmla="*/ 29 h 102"/>
                <a:gd name="T112" fmla="*/ 5 w 68"/>
                <a:gd name="T113" fmla="*/ 23 h 102"/>
                <a:gd name="T114" fmla="*/ 6 w 68"/>
                <a:gd name="T115" fmla="*/ 21 h 102"/>
                <a:gd name="T116" fmla="*/ 26 w 68"/>
                <a:gd name="T117" fmla="*/ 3 h 102"/>
                <a:gd name="T118" fmla="*/ 34 w 68"/>
                <a:gd name="T119" fmla="*/ 5 h 102"/>
                <a:gd name="T120" fmla="*/ 39 w 68"/>
                <a:gd name="T121" fmla="*/ 1 h 102"/>
                <a:gd name="T122" fmla="*/ 48 w 68"/>
                <a:gd name="T123" fmla="*/ 1 h 1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
                <a:gd name="T187" fmla="*/ 0 h 102"/>
                <a:gd name="T188" fmla="*/ 68 w 68"/>
                <a:gd name="T189" fmla="*/ 102 h 1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 h="102">
                  <a:moveTo>
                    <a:pt x="50" y="1"/>
                  </a:moveTo>
                  <a:lnTo>
                    <a:pt x="52" y="16"/>
                  </a:lnTo>
                  <a:lnTo>
                    <a:pt x="52" y="20"/>
                  </a:lnTo>
                  <a:lnTo>
                    <a:pt x="56" y="31"/>
                  </a:lnTo>
                  <a:lnTo>
                    <a:pt x="57" y="33"/>
                  </a:lnTo>
                  <a:lnTo>
                    <a:pt x="57" y="35"/>
                  </a:lnTo>
                  <a:lnTo>
                    <a:pt x="63" y="44"/>
                  </a:lnTo>
                  <a:lnTo>
                    <a:pt x="61" y="56"/>
                  </a:lnTo>
                  <a:lnTo>
                    <a:pt x="68" y="61"/>
                  </a:lnTo>
                  <a:lnTo>
                    <a:pt x="67" y="67"/>
                  </a:lnTo>
                  <a:lnTo>
                    <a:pt x="67" y="68"/>
                  </a:lnTo>
                  <a:lnTo>
                    <a:pt x="65" y="71"/>
                  </a:lnTo>
                  <a:lnTo>
                    <a:pt x="64" y="72"/>
                  </a:lnTo>
                  <a:lnTo>
                    <a:pt x="64" y="73"/>
                  </a:lnTo>
                  <a:lnTo>
                    <a:pt x="63" y="73"/>
                  </a:lnTo>
                  <a:lnTo>
                    <a:pt x="64" y="75"/>
                  </a:lnTo>
                  <a:lnTo>
                    <a:pt x="64" y="76"/>
                  </a:lnTo>
                  <a:lnTo>
                    <a:pt x="64" y="77"/>
                  </a:lnTo>
                  <a:lnTo>
                    <a:pt x="63" y="77"/>
                  </a:lnTo>
                  <a:lnTo>
                    <a:pt x="64" y="82"/>
                  </a:lnTo>
                  <a:lnTo>
                    <a:pt x="63" y="84"/>
                  </a:lnTo>
                  <a:lnTo>
                    <a:pt x="61" y="86"/>
                  </a:lnTo>
                  <a:lnTo>
                    <a:pt x="61" y="88"/>
                  </a:lnTo>
                  <a:lnTo>
                    <a:pt x="60" y="88"/>
                  </a:lnTo>
                  <a:lnTo>
                    <a:pt x="59" y="89"/>
                  </a:lnTo>
                  <a:lnTo>
                    <a:pt x="57" y="95"/>
                  </a:lnTo>
                  <a:lnTo>
                    <a:pt x="55" y="94"/>
                  </a:lnTo>
                  <a:lnTo>
                    <a:pt x="54" y="95"/>
                  </a:lnTo>
                  <a:lnTo>
                    <a:pt x="52" y="97"/>
                  </a:lnTo>
                  <a:lnTo>
                    <a:pt x="51" y="97"/>
                  </a:lnTo>
                  <a:lnTo>
                    <a:pt x="50" y="98"/>
                  </a:lnTo>
                  <a:lnTo>
                    <a:pt x="48" y="98"/>
                  </a:lnTo>
                  <a:lnTo>
                    <a:pt x="47" y="97"/>
                  </a:lnTo>
                  <a:lnTo>
                    <a:pt x="47" y="99"/>
                  </a:lnTo>
                  <a:lnTo>
                    <a:pt x="46" y="99"/>
                  </a:lnTo>
                  <a:lnTo>
                    <a:pt x="44" y="97"/>
                  </a:lnTo>
                  <a:lnTo>
                    <a:pt x="43" y="98"/>
                  </a:lnTo>
                  <a:lnTo>
                    <a:pt x="42" y="99"/>
                  </a:lnTo>
                  <a:lnTo>
                    <a:pt x="42" y="101"/>
                  </a:lnTo>
                  <a:lnTo>
                    <a:pt x="42" y="102"/>
                  </a:lnTo>
                  <a:lnTo>
                    <a:pt x="40" y="102"/>
                  </a:lnTo>
                  <a:lnTo>
                    <a:pt x="39" y="101"/>
                  </a:lnTo>
                  <a:lnTo>
                    <a:pt x="38" y="101"/>
                  </a:lnTo>
                  <a:lnTo>
                    <a:pt x="37" y="98"/>
                  </a:lnTo>
                  <a:lnTo>
                    <a:pt x="35" y="98"/>
                  </a:lnTo>
                  <a:lnTo>
                    <a:pt x="34" y="98"/>
                  </a:lnTo>
                  <a:lnTo>
                    <a:pt x="31" y="98"/>
                  </a:lnTo>
                  <a:lnTo>
                    <a:pt x="31" y="92"/>
                  </a:lnTo>
                  <a:lnTo>
                    <a:pt x="33" y="86"/>
                  </a:lnTo>
                  <a:lnTo>
                    <a:pt x="33" y="85"/>
                  </a:lnTo>
                  <a:lnTo>
                    <a:pt x="33" y="84"/>
                  </a:lnTo>
                  <a:lnTo>
                    <a:pt x="33" y="81"/>
                  </a:lnTo>
                  <a:lnTo>
                    <a:pt x="33" y="76"/>
                  </a:lnTo>
                  <a:lnTo>
                    <a:pt x="33" y="75"/>
                  </a:lnTo>
                  <a:lnTo>
                    <a:pt x="31" y="73"/>
                  </a:lnTo>
                  <a:lnTo>
                    <a:pt x="33" y="72"/>
                  </a:lnTo>
                  <a:lnTo>
                    <a:pt x="34" y="73"/>
                  </a:lnTo>
                  <a:lnTo>
                    <a:pt x="35" y="73"/>
                  </a:lnTo>
                  <a:lnTo>
                    <a:pt x="35" y="72"/>
                  </a:lnTo>
                  <a:lnTo>
                    <a:pt x="35" y="71"/>
                  </a:lnTo>
                  <a:lnTo>
                    <a:pt x="35" y="69"/>
                  </a:lnTo>
                  <a:lnTo>
                    <a:pt x="33" y="64"/>
                  </a:lnTo>
                  <a:lnTo>
                    <a:pt x="30" y="58"/>
                  </a:lnTo>
                  <a:lnTo>
                    <a:pt x="29" y="56"/>
                  </a:lnTo>
                  <a:lnTo>
                    <a:pt x="29" y="55"/>
                  </a:lnTo>
                  <a:lnTo>
                    <a:pt x="26" y="50"/>
                  </a:lnTo>
                  <a:lnTo>
                    <a:pt x="25" y="42"/>
                  </a:lnTo>
                  <a:lnTo>
                    <a:pt x="25" y="39"/>
                  </a:lnTo>
                  <a:lnTo>
                    <a:pt x="23" y="37"/>
                  </a:lnTo>
                  <a:lnTo>
                    <a:pt x="18" y="37"/>
                  </a:lnTo>
                  <a:lnTo>
                    <a:pt x="13" y="38"/>
                  </a:lnTo>
                  <a:lnTo>
                    <a:pt x="10" y="39"/>
                  </a:lnTo>
                  <a:lnTo>
                    <a:pt x="6" y="41"/>
                  </a:lnTo>
                  <a:lnTo>
                    <a:pt x="5" y="41"/>
                  </a:lnTo>
                  <a:lnTo>
                    <a:pt x="4" y="43"/>
                  </a:lnTo>
                  <a:lnTo>
                    <a:pt x="2" y="43"/>
                  </a:lnTo>
                  <a:lnTo>
                    <a:pt x="1" y="43"/>
                  </a:lnTo>
                  <a:lnTo>
                    <a:pt x="0" y="42"/>
                  </a:lnTo>
                  <a:lnTo>
                    <a:pt x="0" y="35"/>
                  </a:lnTo>
                  <a:lnTo>
                    <a:pt x="4" y="30"/>
                  </a:lnTo>
                  <a:lnTo>
                    <a:pt x="5" y="29"/>
                  </a:lnTo>
                  <a:lnTo>
                    <a:pt x="5" y="23"/>
                  </a:lnTo>
                  <a:lnTo>
                    <a:pt x="6" y="22"/>
                  </a:lnTo>
                  <a:lnTo>
                    <a:pt x="6" y="21"/>
                  </a:lnTo>
                  <a:lnTo>
                    <a:pt x="21" y="0"/>
                  </a:lnTo>
                  <a:lnTo>
                    <a:pt x="26" y="3"/>
                  </a:lnTo>
                  <a:lnTo>
                    <a:pt x="29" y="6"/>
                  </a:lnTo>
                  <a:lnTo>
                    <a:pt x="34" y="5"/>
                  </a:lnTo>
                  <a:lnTo>
                    <a:pt x="35" y="4"/>
                  </a:lnTo>
                  <a:lnTo>
                    <a:pt x="39" y="1"/>
                  </a:lnTo>
                  <a:lnTo>
                    <a:pt x="46" y="4"/>
                  </a:lnTo>
                  <a:lnTo>
                    <a:pt x="48" y="1"/>
                  </a:lnTo>
                  <a:lnTo>
                    <a:pt x="50" y="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79" name="Freeform 293"/>
            <p:cNvSpPr>
              <a:spLocks/>
            </p:cNvSpPr>
            <p:nvPr/>
          </p:nvSpPr>
          <p:spPr bwMode="auto">
            <a:xfrm>
              <a:off x="3610456" y="5699702"/>
              <a:ext cx="21043" cy="65119"/>
            </a:xfrm>
            <a:custGeom>
              <a:avLst/>
              <a:gdLst>
                <a:gd name="T0" fmla="*/ 9 w 13"/>
                <a:gd name="T1" fmla="*/ 40 h 40"/>
                <a:gd name="T2" fmla="*/ 7 w 13"/>
                <a:gd name="T3" fmla="*/ 38 h 40"/>
                <a:gd name="T4" fmla="*/ 6 w 13"/>
                <a:gd name="T5" fmla="*/ 37 h 40"/>
                <a:gd name="T6" fmla="*/ 3 w 13"/>
                <a:gd name="T7" fmla="*/ 22 h 40"/>
                <a:gd name="T8" fmla="*/ 4 w 13"/>
                <a:gd name="T9" fmla="*/ 16 h 40"/>
                <a:gd name="T10" fmla="*/ 0 w 13"/>
                <a:gd name="T11" fmla="*/ 5 h 40"/>
                <a:gd name="T12" fmla="*/ 2 w 13"/>
                <a:gd name="T13" fmla="*/ 1 h 40"/>
                <a:gd name="T14" fmla="*/ 3 w 13"/>
                <a:gd name="T15" fmla="*/ 0 h 40"/>
                <a:gd name="T16" fmla="*/ 3 w 13"/>
                <a:gd name="T17" fmla="*/ 0 h 40"/>
                <a:gd name="T18" fmla="*/ 6 w 13"/>
                <a:gd name="T19" fmla="*/ 1 h 40"/>
                <a:gd name="T20" fmla="*/ 9 w 13"/>
                <a:gd name="T21" fmla="*/ 4 h 40"/>
                <a:gd name="T22" fmla="*/ 12 w 13"/>
                <a:gd name="T23" fmla="*/ 10 h 40"/>
                <a:gd name="T24" fmla="*/ 13 w 13"/>
                <a:gd name="T25" fmla="*/ 18 h 40"/>
                <a:gd name="T26" fmla="*/ 9 w 13"/>
                <a:gd name="T27" fmla="*/ 33 h 40"/>
                <a:gd name="T28" fmla="*/ 11 w 13"/>
                <a:gd name="T29" fmla="*/ 39 h 40"/>
                <a:gd name="T30" fmla="*/ 9 w 13"/>
                <a:gd name="T31" fmla="*/ 40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40"/>
                <a:gd name="T50" fmla="*/ 13 w 13"/>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40">
                  <a:moveTo>
                    <a:pt x="9" y="40"/>
                  </a:moveTo>
                  <a:lnTo>
                    <a:pt x="7" y="38"/>
                  </a:lnTo>
                  <a:lnTo>
                    <a:pt x="6" y="37"/>
                  </a:lnTo>
                  <a:lnTo>
                    <a:pt x="3" y="22"/>
                  </a:lnTo>
                  <a:lnTo>
                    <a:pt x="4" y="16"/>
                  </a:lnTo>
                  <a:lnTo>
                    <a:pt x="0" y="5"/>
                  </a:lnTo>
                  <a:lnTo>
                    <a:pt x="2" y="1"/>
                  </a:lnTo>
                  <a:lnTo>
                    <a:pt x="3" y="0"/>
                  </a:lnTo>
                  <a:lnTo>
                    <a:pt x="6" y="1"/>
                  </a:lnTo>
                  <a:lnTo>
                    <a:pt x="9" y="4"/>
                  </a:lnTo>
                  <a:lnTo>
                    <a:pt x="12" y="10"/>
                  </a:lnTo>
                  <a:lnTo>
                    <a:pt x="13" y="18"/>
                  </a:lnTo>
                  <a:lnTo>
                    <a:pt x="9" y="33"/>
                  </a:lnTo>
                  <a:lnTo>
                    <a:pt x="11" y="39"/>
                  </a:lnTo>
                  <a:lnTo>
                    <a:pt x="9" y="4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80" name="Freeform 294"/>
            <p:cNvSpPr>
              <a:spLocks/>
            </p:cNvSpPr>
            <p:nvPr/>
          </p:nvSpPr>
          <p:spPr bwMode="auto">
            <a:xfrm>
              <a:off x="3670955" y="5629156"/>
              <a:ext cx="28933" cy="59693"/>
            </a:xfrm>
            <a:custGeom>
              <a:avLst/>
              <a:gdLst>
                <a:gd name="T0" fmla="*/ 16 w 17"/>
                <a:gd name="T1" fmla="*/ 27 h 38"/>
                <a:gd name="T2" fmla="*/ 16 w 17"/>
                <a:gd name="T3" fmla="*/ 27 h 38"/>
                <a:gd name="T4" fmla="*/ 13 w 17"/>
                <a:gd name="T5" fmla="*/ 27 h 38"/>
                <a:gd name="T6" fmla="*/ 9 w 17"/>
                <a:gd name="T7" fmla="*/ 30 h 38"/>
                <a:gd name="T8" fmla="*/ 8 w 17"/>
                <a:gd name="T9" fmla="*/ 37 h 38"/>
                <a:gd name="T10" fmla="*/ 7 w 17"/>
                <a:gd name="T11" fmla="*/ 38 h 38"/>
                <a:gd name="T12" fmla="*/ 2 w 17"/>
                <a:gd name="T13" fmla="*/ 37 h 38"/>
                <a:gd name="T14" fmla="*/ 2 w 17"/>
                <a:gd name="T15" fmla="*/ 34 h 38"/>
                <a:gd name="T16" fmla="*/ 0 w 17"/>
                <a:gd name="T17" fmla="*/ 32 h 38"/>
                <a:gd name="T18" fmla="*/ 3 w 17"/>
                <a:gd name="T19" fmla="*/ 25 h 38"/>
                <a:gd name="T20" fmla="*/ 5 w 17"/>
                <a:gd name="T21" fmla="*/ 16 h 38"/>
                <a:gd name="T22" fmla="*/ 7 w 17"/>
                <a:gd name="T23" fmla="*/ 15 h 38"/>
                <a:gd name="T24" fmla="*/ 8 w 17"/>
                <a:gd name="T25" fmla="*/ 10 h 38"/>
                <a:gd name="T26" fmla="*/ 11 w 17"/>
                <a:gd name="T27" fmla="*/ 6 h 38"/>
                <a:gd name="T28" fmla="*/ 12 w 17"/>
                <a:gd name="T29" fmla="*/ 0 h 38"/>
                <a:gd name="T30" fmla="*/ 16 w 17"/>
                <a:gd name="T31" fmla="*/ 0 h 38"/>
                <a:gd name="T32" fmla="*/ 16 w 17"/>
                <a:gd name="T33" fmla="*/ 3 h 38"/>
                <a:gd name="T34" fmla="*/ 17 w 17"/>
                <a:gd name="T35" fmla="*/ 10 h 38"/>
                <a:gd name="T36" fmla="*/ 17 w 17"/>
                <a:gd name="T37" fmla="*/ 15 h 38"/>
                <a:gd name="T38" fmla="*/ 17 w 17"/>
                <a:gd name="T39" fmla="*/ 16 h 38"/>
                <a:gd name="T40" fmla="*/ 16 w 17"/>
                <a:gd name="T41" fmla="*/ 25 h 38"/>
                <a:gd name="T42" fmla="*/ 16 w 17"/>
                <a:gd name="T43" fmla="*/ 27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38"/>
                <a:gd name="T68" fmla="*/ 17 w 17"/>
                <a:gd name="T69" fmla="*/ 38 h 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38">
                  <a:moveTo>
                    <a:pt x="16" y="27"/>
                  </a:moveTo>
                  <a:lnTo>
                    <a:pt x="16" y="27"/>
                  </a:lnTo>
                  <a:lnTo>
                    <a:pt x="13" y="27"/>
                  </a:lnTo>
                  <a:lnTo>
                    <a:pt x="9" y="30"/>
                  </a:lnTo>
                  <a:lnTo>
                    <a:pt x="8" y="37"/>
                  </a:lnTo>
                  <a:lnTo>
                    <a:pt x="7" y="38"/>
                  </a:lnTo>
                  <a:lnTo>
                    <a:pt x="2" y="37"/>
                  </a:lnTo>
                  <a:lnTo>
                    <a:pt x="2" y="34"/>
                  </a:lnTo>
                  <a:lnTo>
                    <a:pt x="0" y="32"/>
                  </a:lnTo>
                  <a:lnTo>
                    <a:pt x="3" y="25"/>
                  </a:lnTo>
                  <a:lnTo>
                    <a:pt x="5" y="16"/>
                  </a:lnTo>
                  <a:lnTo>
                    <a:pt x="7" y="15"/>
                  </a:lnTo>
                  <a:lnTo>
                    <a:pt x="8" y="10"/>
                  </a:lnTo>
                  <a:lnTo>
                    <a:pt x="11" y="6"/>
                  </a:lnTo>
                  <a:lnTo>
                    <a:pt x="12" y="0"/>
                  </a:lnTo>
                  <a:lnTo>
                    <a:pt x="16" y="0"/>
                  </a:lnTo>
                  <a:lnTo>
                    <a:pt x="16" y="3"/>
                  </a:lnTo>
                  <a:lnTo>
                    <a:pt x="17" y="10"/>
                  </a:lnTo>
                  <a:lnTo>
                    <a:pt x="17" y="15"/>
                  </a:lnTo>
                  <a:lnTo>
                    <a:pt x="17" y="16"/>
                  </a:lnTo>
                  <a:lnTo>
                    <a:pt x="16" y="25"/>
                  </a:lnTo>
                  <a:lnTo>
                    <a:pt x="16" y="2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81" name="Freeform 295"/>
            <p:cNvSpPr>
              <a:spLocks/>
            </p:cNvSpPr>
            <p:nvPr/>
          </p:nvSpPr>
          <p:spPr bwMode="auto">
            <a:xfrm>
              <a:off x="3678845" y="5721408"/>
              <a:ext cx="49978" cy="75973"/>
            </a:xfrm>
            <a:custGeom>
              <a:avLst/>
              <a:gdLst>
                <a:gd name="T0" fmla="*/ 31 w 31"/>
                <a:gd name="T1" fmla="*/ 16 h 47"/>
                <a:gd name="T2" fmla="*/ 28 w 31"/>
                <a:gd name="T3" fmla="*/ 19 h 47"/>
                <a:gd name="T4" fmla="*/ 29 w 31"/>
                <a:gd name="T5" fmla="*/ 20 h 47"/>
                <a:gd name="T6" fmla="*/ 27 w 31"/>
                <a:gd name="T7" fmla="*/ 23 h 47"/>
                <a:gd name="T8" fmla="*/ 27 w 31"/>
                <a:gd name="T9" fmla="*/ 24 h 47"/>
                <a:gd name="T10" fmla="*/ 20 w 31"/>
                <a:gd name="T11" fmla="*/ 25 h 47"/>
                <a:gd name="T12" fmla="*/ 19 w 31"/>
                <a:gd name="T13" fmla="*/ 29 h 47"/>
                <a:gd name="T14" fmla="*/ 19 w 31"/>
                <a:gd name="T15" fmla="*/ 33 h 47"/>
                <a:gd name="T16" fmla="*/ 19 w 31"/>
                <a:gd name="T17" fmla="*/ 34 h 47"/>
                <a:gd name="T18" fmla="*/ 18 w 31"/>
                <a:gd name="T19" fmla="*/ 41 h 47"/>
                <a:gd name="T20" fmla="*/ 12 w 31"/>
                <a:gd name="T21" fmla="*/ 45 h 47"/>
                <a:gd name="T22" fmla="*/ 11 w 31"/>
                <a:gd name="T23" fmla="*/ 47 h 47"/>
                <a:gd name="T24" fmla="*/ 11 w 31"/>
                <a:gd name="T25" fmla="*/ 47 h 47"/>
                <a:gd name="T26" fmla="*/ 8 w 31"/>
                <a:gd name="T27" fmla="*/ 42 h 47"/>
                <a:gd name="T28" fmla="*/ 7 w 31"/>
                <a:gd name="T29" fmla="*/ 42 h 47"/>
                <a:gd name="T30" fmla="*/ 6 w 31"/>
                <a:gd name="T31" fmla="*/ 42 h 47"/>
                <a:gd name="T32" fmla="*/ 6 w 31"/>
                <a:gd name="T33" fmla="*/ 37 h 47"/>
                <a:gd name="T34" fmla="*/ 4 w 31"/>
                <a:gd name="T35" fmla="*/ 34 h 47"/>
                <a:gd name="T36" fmla="*/ 0 w 31"/>
                <a:gd name="T37" fmla="*/ 26 h 47"/>
                <a:gd name="T38" fmla="*/ 2 w 31"/>
                <a:gd name="T39" fmla="*/ 20 h 47"/>
                <a:gd name="T40" fmla="*/ 3 w 31"/>
                <a:gd name="T41" fmla="*/ 15 h 47"/>
                <a:gd name="T42" fmla="*/ 3 w 31"/>
                <a:gd name="T43" fmla="*/ 8 h 47"/>
                <a:gd name="T44" fmla="*/ 4 w 31"/>
                <a:gd name="T45" fmla="*/ 8 h 47"/>
                <a:gd name="T46" fmla="*/ 7 w 31"/>
                <a:gd name="T47" fmla="*/ 4 h 47"/>
                <a:gd name="T48" fmla="*/ 7 w 31"/>
                <a:gd name="T49" fmla="*/ 3 h 47"/>
                <a:gd name="T50" fmla="*/ 8 w 31"/>
                <a:gd name="T51" fmla="*/ 0 h 47"/>
                <a:gd name="T52" fmla="*/ 14 w 31"/>
                <a:gd name="T53" fmla="*/ 4 h 47"/>
                <a:gd name="T54" fmla="*/ 15 w 31"/>
                <a:gd name="T55" fmla="*/ 6 h 47"/>
                <a:gd name="T56" fmla="*/ 15 w 31"/>
                <a:gd name="T57" fmla="*/ 6 h 47"/>
                <a:gd name="T58" fmla="*/ 16 w 31"/>
                <a:gd name="T59" fmla="*/ 7 h 47"/>
                <a:gd name="T60" fmla="*/ 20 w 31"/>
                <a:gd name="T61" fmla="*/ 6 h 47"/>
                <a:gd name="T62" fmla="*/ 21 w 31"/>
                <a:gd name="T63" fmla="*/ 6 h 47"/>
                <a:gd name="T64" fmla="*/ 24 w 31"/>
                <a:gd name="T65" fmla="*/ 7 h 47"/>
                <a:gd name="T66" fmla="*/ 25 w 31"/>
                <a:gd name="T67" fmla="*/ 11 h 47"/>
                <a:gd name="T68" fmla="*/ 28 w 31"/>
                <a:gd name="T69" fmla="*/ 15 h 47"/>
                <a:gd name="T70" fmla="*/ 31 w 31"/>
                <a:gd name="T71" fmla="*/ 16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
                <a:gd name="T109" fmla="*/ 0 h 47"/>
                <a:gd name="T110" fmla="*/ 31 w 31"/>
                <a:gd name="T111" fmla="*/ 47 h 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 h="47">
                  <a:moveTo>
                    <a:pt x="31" y="16"/>
                  </a:moveTo>
                  <a:lnTo>
                    <a:pt x="28" y="19"/>
                  </a:lnTo>
                  <a:lnTo>
                    <a:pt x="29" y="20"/>
                  </a:lnTo>
                  <a:lnTo>
                    <a:pt x="27" y="23"/>
                  </a:lnTo>
                  <a:lnTo>
                    <a:pt x="27" y="24"/>
                  </a:lnTo>
                  <a:lnTo>
                    <a:pt x="20" y="25"/>
                  </a:lnTo>
                  <a:lnTo>
                    <a:pt x="19" y="29"/>
                  </a:lnTo>
                  <a:lnTo>
                    <a:pt x="19" y="33"/>
                  </a:lnTo>
                  <a:lnTo>
                    <a:pt x="19" y="34"/>
                  </a:lnTo>
                  <a:lnTo>
                    <a:pt x="18" y="41"/>
                  </a:lnTo>
                  <a:lnTo>
                    <a:pt x="12" y="45"/>
                  </a:lnTo>
                  <a:lnTo>
                    <a:pt x="11" y="47"/>
                  </a:lnTo>
                  <a:lnTo>
                    <a:pt x="8" y="42"/>
                  </a:lnTo>
                  <a:lnTo>
                    <a:pt x="7" y="42"/>
                  </a:lnTo>
                  <a:lnTo>
                    <a:pt x="6" y="42"/>
                  </a:lnTo>
                  <a:lnTo>
                    <a:pt x="6" y="37"/>
                  </a:lnTo>
                  <a:lnTo>
                    <a:pt x="4" y="34"/>
                  </a:lnTo>
                  <a:lnTo>
                    <a:pt x="0" y="26"/>
                  </a:lnTo>
                  <a:lnTo>
                    <a:pt x="2" y="20"/>
                  </a:lnTo>
                  <a:lnTo>
                    <a:pt x="3" y="15"/>
                  </a:lnTo>
                  <a:lnTo>
                    <a:pt x="3" y="8"/>
                  </a:lnTo>
                  <a:lnTo>
                    <a:pt x="4" y="8"/>
                  </a:lnTo>
                  <a:lnTo>
                    <a:pt x="7" y="4"/>
                  </a:lnTo>
                  <a:lnTo>
                    <a:pt x="7" y="3"/>
                  </a:lnTo>
                  <a:lnTo>
                    <a:pt x="8" y="0"/>
                  </a:lnTo>
                  <a:lnTo>
                    <a:pt x="14" y="4"/>
                  </a:lnTo>
                  <a:lnTo>
                    <a:pt x="15" y="6"/>
                  </a:lnTo>
                  <a:lnTo>
                    <a:pt x="16" y="7"/>
                  </a:lnTo>
                  <a:lnTo>
                    <a:pt x="20" y="6"/>
                  </a:lnTo>
                  <a:lnTo>
                    <a:pt x="21" y="6"/>
                  </a:lnTo>
                  <a:lnTo>
                    <a:pt x="24" y="7"/>
                  </a:lnTo>
                  <a:lnTo>
                    <a:pt x="25" y="11"/>
                  </a:lnTo>
                  <a:lnTo>
                    <a:pt x="28" y="15"/>
                  </a:lnTo>
                  <a:lnTo>
                    <a:pt x="31" y="1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82" name="Freeform 296"/>
            <p:cNvSpPr>
              <a:spLocks/>
            </p:cNvSpPr>
            <p:nvPr/>
          </p:nvSpPr>
          <p:spPr bwMode="auto">
            <a:xfrm>
              <a:off x="3642020" y="4161255"/>
              <a:ext cx="68390" cy="73260"/>
            </a:xfrm>
            <a:custGeom>
              <a:avLst/>
              <a:gdLst>
                <a:gd name="T0" fmla="*/ 38 w 42"/>
                <a:gd name="T1" fmla="*/ 6 h 46"/>
                <a:gd name="T2" fmla="*/ 39 w 42"/>
                <a:gd name="T3" fmla="*/ 9 h 46"/>
                <a:gd name="T4" fmla="*/ 42 w 42"/>
                <a:gd name="T5" fmla="*/ 10 h 46"/>
                <a:gd name="T6" fmla="*/ 37 w 42"/>
                <a:gd name="T7" fmla="*/ 19 h 46"/>
                <a:gd name="T8" fmla="*/ 35 w 42"/>
                <a:gd name="T9" fmla="*/ 22 h 46"/>
                <a:gd name="T10" fmla="*/ 29 w 42"/>
                <a:gd name="T11" fmla="*/ 38 h 46"/>
                <a:gd name="T12" fmla="*/ 23 w 42"/>
                <a:gd name="T13" fmla="*/ 40 h 46"/>
                <a:gd name="T14" fmla="*/ 22 w 42"/>
                <a:gd name="T15" fmla="*/ 38 h 46"/>
                <a:gd name="T16" fmla="*/ 9 w 42"/>
                <a:gd name="T17" fmla="*/ 46 h 46"/>
                <a:gd name="T18" fmla="*/ 1 w 42"/>
                <a:gd name="T19" fmla="*/ 44 h 46"/>
                <a:gd name="T20" fmla="*/ 3 w 42"/>
                <a:gd name="T21" fmla="*/ 35 h 46"/>
                <a:gd name="T22" fmla="*/ 0 w 42"/>
                <a:gd name="T23" fmla="*/ 22 h 46"/>
                <a:gd name="T24" fmla="*/ 1 w 42"/>
                <a:gd name="T25" fmla="*/ 19 h 46"/>
                <a:gd name="T26" fmla="*/ 4 w 42"/>
                <a:gd name="T27" fmla="*/ 13 h 46"/>
                <a:gd name="T28" fmla="*/ 1 w 42"/>
                <a:gd name="T29" fmla="*/ 13 h 46"/>
                <a:gd name="T30" fmla="*/ 1 w 42"/>
                <a:gd name="T31" fmla="*/ 8 h 46"/>
                <a:gd name="T32" fmla="*/ 1 w 42"/>
                <a:gd name="T33" fmla="*/ 6 h 46"/>
                <a:gd name="T34" fmla="*/ 3 w 42"/>
                <a:gd name="T35" fmla="*/ 5 h 46"/>
                <a:gd name="T36" fmla="*/ 9 w 42"/>
                <a:gd name="T37" fmla="*/ 1 h 46"/>
                <a:gd name="T38" fmla="*/ 17 w 42"/>
                <a:gd name="T39" fmla="*/ 0 h 46"/>
                <a:gd name="T40" fmla="*/ 18 w 42"/>
                <a:gd name="T41" fmla="*/ 1 h 46"/>
                <a:gd name="T42" fmla="*/ 22 w 42"/>
                <a:gd name="T43" fmla="*/ 5 h 46"/>
                <a:gd name="T44" fmla="*/ 30 w 42"/>
                <a:gd name="T45" fmla="*/ 9 h 46"/>
                <a:gd name="T46" fmla="*/ 35 w 42"/>
                <a:gd name="T47" fmla="*/ 8 h 46"/>
                <a:gd name="T48" fmla="*/ 38 w 42"/>
                <a:gd name="T49" fmla="*/ 8 h 46"/>
                <a:gd name="T50" fmla="*/ 38 w 42"/>
                <a:gd name="T51" fmla="*/ 6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46"/>
                <a:gd name="T80" fmla="*/ 42 w 42"/>
                <a:gd name="T81" fmla="*/ 46 h 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46">
                  <a:moveTo>
                    <a:pt x="38" y="6"/>
                  </a:moveTo>
                  <a:lnTo>
                    <a:pt x="39" y="9"/>
                  </a:lnTo>
                  <a:lnTo>
                    <a:pt x="42" y="10"/>
                  </a:lnTo>
                  <a:lnTo>
                    <a:pt x="37" y="19"/>
                  </a:lnTo>
                  <a:lnTo>
                    <a:pt x="35" y="22"/>
                  </a:lnTo>
                  <a:lnTo>
                    <a:pt x="29" y="38"/>
                  </a:lnTo>
                  <a:lnTo>
                    <a:pt x="23" y="40"/>
                  </a:lnTo>
                  <a:lnTo>
                    <a:pt x="22" y="38"/>
                  </a:lnTo>
                  <a:lnTo>
                    <a:pt x="9" y="46"/>
                  </a:lnTo>
                  <a:lnTo>
                    <a:pt x="1" y="44"/>
                  </a:lnTo>
                  <a:lnTo>
                    <a:pt x="3" y="35"/>
                  </a:lnTo>
                  <a:lnTo>
                    <a:pt x="0" y="22"/>
                  </a:lnTo>
                  <a:lnTo>
                    <a:pt x="1" y="19"/>
                  </a:lnTo>
                  <a:lnTo>
                    <a:pt x="4" y="13"/>
                  </a:lnTo>
                  <a:lnTo>
                    <a:pt x="1" y="13"/>
                  </a:lnTo>
                  <a:lnTo>
                    <a:pt x="1" y="8"/>
                  </a:lnTo>
                  <a:lnTo>
                    <a:pt x="1" y="6"/>
                  </a:lnTo>
                  <a:lnTo>
                    <a:pt x="3" y="5"/>
                  </a:lnTo>
                  <a:lnTo>
                    <a:pt x="9" y="1"/>
                  </a:lnTo>
                  <a:lnTo>
                    <a:pt x="17" y="0"/>
                  </a:lnTo>
                  <a:lnTo>
                    <a:pt x="18" y="1"/>
                  </a:lnTo>
                  <a:lnTo>
                    <a:pt x="22" y="5"/>
                  </a:lnTo>
                  <a:lnTo>
                    <a:pt x="30" y="9"/>
                  </a:lnTo>
                  <a:lnTo>
                    <a:pt x="35" y="8"/>
                  </a:lnTo>
                  <a:lnTo>
                    <a:pt x="38" y="8"/>
                  </a:lnTo>
                  <a:lnTo>
                    <a:pt x="38" y="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83" name="Freeform 297"/>
            <p:cNvSpPr>
              <a:spLocks/>
            </p:cNvSpPr>
            <p:nvPr/>
          </p:nvSpPr>
          <p:spPr bwMode="auto">
            <a:xfrm>
              <a:off x="3791952" y="4033731"/>
              <a:ext cx="60498" cy="46125"/>
            </a:xfrm>
            <a:custGeom>
              <a:avLst/>
              <a:gdLst>
                <a:gd name="T0" fmla="*/ 34 w 39"/>
                <a:gd name="T1" fmla="*/ 16 h 29"/>
                <a:gd name="T2" fmla="*/ 31 w 39"/>
                <a:gd name="T3" fmla="*/ 15 h 29"/>
                <a:gd name="T4" fmla="*/ 30 w 39"/>
                <a:gd name="T5" fmla="*/ 15 h 29"/>
                <a:gd name="T6" fmla="*/ 23 w 39"/>
                <a:gd name="T7" fmla="*/ 19 h 29"/>
                <a:gd name="T8" fmla="*/ 17 w 39"/>
                <a:gd name="T9" fmla="*/ 23 h 29"/>
                <a:gd name="T10" fmla="*/ 17 w 39"/>
                <a:gd name="T11" fmla="*/ 23 h 29"/>
                <a:gd name="T12" fmla="*/ 12 w 39"/>
                <a:gd name="T13" fmla="*/ 25 h 29"/>
                <a:gd name="T14" fmla="*/ 5 w 39"/>
                <a:gd name="T15" fmla="*/ 29 h 29"/>
                <a:gd name="T16" fmla="*/ 1 w 39"/>
                <a:gd name="T17" fmla="*/ 28 h 29"/>
                <a:gd name="T18" fmla="*/ 0 w 39"/>
                <a:gd name="T19" fmla="*/ 24 h 29"/>
                <a:gd name="T20" fmla="*/ 5 w 39"/>
                <a:gd name="T21" fmla="*/ 19 h 29"/>
                <a:gd name="T22" fmla="*/ 6 w 39"/>
                <a:gd name="T23" fmla="*/ 17 h 29"/>
                <a:gd name="T24" fmla="*/ 10 w 39"/>
                <a:gd name="T25" fmla="*/ 15 h 29"/>
                <a:gd name="T26" fmla="*/ 17 w 39"/>
                <a:gd name="T27" fmla="*/ 12 h 29"/>
                <a:gd name="T28" fmla="*/ 20 w 39"/>
                <a:gd name="T29" fmla="*/ 9 h 29"/>
                <a:gd name="T30" fmla="*/ 27 w 39"/>
                <a:gd name="T31" fmla="*/ 8 h 29"/>
                <a:gd name="T32" fmla="*/ 29 w 39"/>
                <a:gd name="T33" fmla="*/ 7 h 29"/>
                <a:gd name="T34" fmla="*/ 31 w 39"/>
                <a:gd name="T35" fmla="*/ 2 h 29"/>
                <a:gd name="T36" fmla="*/ 33 w 39"/>
                <a:gd name="T37" fmla="*/ 0 h 29"/>
                <a:gd name="T38" fmla="*/ 39 w 39"/>
                <a:gd name="T39" fmla="*/ 9 h 29"/>
                <a:gd name="T40" fmla="*/ 34 w 39"/>
                <a:gd name="T41" fmla="*/ 16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29"/>
                <a:gd name="T65" fmla="*/ 39 w 39"/>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29">
                  <a:moveTo>
                    <a:pt x="34" y="16"/>
                  </a:moveTo>
                  <a:lnTo>
                    <a:pt x="31" y="15"/>
                  </a:lnTo>
                  <a:lnTo>
                    <a:pt x="30" y="15"/>
                  </a:lnTo>
                  <a:lnTo>
                    <a:pt x="23" y="19"/>
                  </a:lnTo>
                  <a:lnTo>
                    <a:pt x="17" y="23"/>
                  </a:lnTo>
                  <a:lnTo>
                    <a:pt x="12" y="25"/>
                  </a:lnTo>
                  <a:lnTo>
                    <a:pt x="5" y="29"/>
                  </a:lnTo>
                  <a:lnTo>
                    <a:pt x="1" y="28"/>
                  </a:lnTo>
                  <a:lnTo>
                    <a:pt x="0" y="24"/>
                  </a:lnTo>
                  <a:lnTo>
                    <a:pt x="5" y="19"/>
                  </a:lnTo>
                  <a:lnTo>
                    <a:pt x="6" y="17"/>
                  </a:lnTo>
                  <a:lnTo>
                    <a:pt x="10" y="15"/>
                  </a:lnTo>
                  <a:lnTo>
                    <a:pt x="17" y="12"/>
                  </a:lnTo>
                  <a:lnTo>
                    <a:pt x="20" y="9"/>
                  </a:lnTo>
                  <a:lnTo>
                    <a:pt x="27" y="8"/>
                  </a:lnTo>
                  <a:lnTo>
                    <a:pt x="29" y="7"/>
                  </a:lnTo>
                  <a:lnTo>
                    <a:pt x="31" y="2"/>
                  </a:lnTo>
                  <a:lnTo>
                    <a:pt x="33" y="0"/>
                  </a:lnTo>
                  <a:lnTo>
                    <a:pt x="39" y="9"/>
                  </a:lnTo>
                  <a:lnTo>
                    <a:pt x="34" y="1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84" name="Freeform 298"/>
            <p:cNvSpPr>
              <a:spLocks/>
            </p:cNvSpPr>
            <p:nvPr/>
          </p:nvSpPr>
          <p:spPr bwMode="auto">
            <a:xfrm>
              <a:off x="3831407" y="3670148"/>
              <a:ext cx="147301" cy="187217"/>
            </a:xfrm>
            <a:custGeom>
              <a:avLst/>
              <a:gdLst>
                <a:gd name="T0" fmla="*/ 69 w 93"/>
                <a:gd name="T1" fmla="*/ 35 h 118"/>
                <a:gd name="T2" fmla="*/ 67 w 93"/>
                <a:gd name="T3" fmla="*/ 35 h 118"/>
                <a:gd name="T4" fmla="*/ 60 w 93"/>
                <a:gd name="T5" fmla="*/ 39 h 118"/>
                <a:gd name="T6" fmla="*/ 65 w 93"/>
                <a:gd name="T7" fmla="*/ 42 h 118"/>
                <a:gd name="T8" fmla="*/ 56 w 93"/>
                <a:gd name="T9" fmla="*/ 59 h 118"/>
                <a:gd name="T10" fmla="*/ 59 w 93"/>
                <a:gd name="T11" fmla="*/ 59 h 118"/>
                <a:gd name="T12" fmla="*/ 63 w 93"/>
                <a:gd name="T13" fmla="*/ 59 h 118"/>
                <a:gd name="T14" fmla="*/ 65 w 93"/>
                <a:gd name="T15" fmla="*/ 55 h 118"/>
                <a:gd name="T16" fmla="*/ 65 w 93"/>
                <a:gd name="T17" fmla="*/ 57 h 118"/>
                <a:gd name="T18" fmla="*/ 68 w 93"/>
                <a:gd name="T19" fmla="*/ 64 h 118"/>
                <a:gd name="T20" fmla="*/ 69 w 93"/>
                <a:gd name="T21" fmla="*/ 68 h 118"/>
                <a:gd name="T22" fmla="*/ 78 w 93"/>
                <a:gd name="T23" fmla="*/ 72 h 118"/>
                <a:gd name="T24" fmla="*/ 81 w 93"/>
                <a:gd name="T25" fmla="*/ 73 h 118"/>
                <a:gd name="T26" fmla="*/ 82 w 93"/>
                <a:gd name="T27" fmla="*/ 71 h 118"/>
                <a:gd name="T28" fmla="*/ 89 w 93"/>
                <a:gd name="T29" fmla="*/ 85 h 118"/>
                <a:gd name="T30" fmla="*/ 93 w 93"/>
                <a:gd name="T31" fmla="*/ 86 h 118"/>
                <a:gd name="T32" fmla="*/ 72 w 93"/>
                <a:gd name="T33" fmla="*/ 97 h 118"/>
                <a:gd name="T34" fmla="*/ 70 w 93"/>
                <a:gd name="T35" fmla="*/ 103 h 118"/>
                <a:gd name="T36" fmla="*/ 64 w 93"/>
                <a:gd name="T37" fmla="*/ 103 h 118"/>
                <a:gd name="T38" fmla="*/ 60 w 93"/>
                <a:gd name="T39" fmla="*/ 105 h 118"/>
                <a:gd name="T40" fmla="*/ 57 w 93"/>
                <a:gd name="T41" fmla="*/ 106 h 118"/>
                <a:gd name="T42" fmla="*/ 57 w 93"/>
                <a:gd name="T43" fmla="*/ 106 h 118"/>
                <a:gd name="T44" fmla="*/ 57 w 93"/>
                <a:gd name="T45" fmla="*/ 105 h 118"/>
                <a:gd name="T46" fmla="*/ 57 w 93"/>
                <a:gd name="T47" fmla="*/ 103 h 118"/>
                <a:gd name="T48" fmla="*/ 57 w 93"/>
                <a:gd name="T49" fmla="*/ 103 h 118"/>
                <a:gd name="T50" fmla="*/ 55 w 93"/>
                <a:gd name="T51" fmla="*/ 109 h 118"/>
                <a:gd name="T52" fmla="*/ 48 w 93"/>
                <a:gd name="T53" fmla="*/ 110 h 118"/>
                <a:gd name="T54" fmla="*/ 48 w 93"/>
                <a:gd name="T55" fmla="*/ 110 h 118"/>
                <a:gd name="T56" fmla="*/ 36 w 93"/>
                <a:gd name="T57" fmla="*/ 106 h 118"/>
                <a:gd name="T58" fmla="*/ 30 w 93"/>
                <a:gd name="T59" fmla="*/ 109 h 118"/>
                <a:gd name="T60" fmla="*/ 23 w 93"/>
                <a:gd name="T61" fmla="*/ 112 h 118"/>
                <a:gd name="T62" fmla="*/ 14 w 93"/>
                <a:gd name="T63" fmla="*/ 118 h 118"/>
                <a:gd name="T64" fmla="*/ 13 w 93"/>
                <a:gd name="T65" fmla="*/ 114 h 118"/>
                <a:gd name="T66" fmla="*/ 4 w 93"/>
                <a:gd name="T67" fmla="*/ 112 h 118"/>
                <a:gd name="T68" fmla="*/ 0 w 93"/>
                <a:gd name="T69" fmla="*/ 95 h 118"/>
                <a:gd name="T70" fmla="*/ 17 w 93"/>
                <a:gd name="T71" fmla="*/ 89 h 118"/>
                <a:gd name="T72" fmla="*/ 18 w 93"/>
                <a:gd name="T73" fmla="*/ 82 h 118"/>
                <a:gd name="T74" fmla="*/ 21 w 93"/>
                <a:gd name="T75" fmla="*/ 74 h 118"/>
                <a:gd name="T76" fmla="*/ 22 w 93"/>
                <a:gd name="T77" fmla="*/ 69 h 118"/>
                <a:gd name="T78" fmla="*/ 25 w 93"/>
                <a:gd name="T79" fmla="*/ 65 h 118"/>
                <a:gd name="T80" fmla="*/ 27 w 93"/>
                <a:gd name="T81" fmla="*/ 61 h 118"/>
                <a:gd name="T82" fmla="*/ 35 w 93"/>
                <a:gd name="T83" fmla="*/ 48 h 118"/>
                <a:gd name="T84" fmla="*/ 39 w 93"/>
                <a:gd name="T85" fmla="*/ 48 h 118"/>
                <a:gd name="T86" fmla="*/ 44 w 93"/>
                <a:gd name="T87" fmla="*/ 48 h 118"/>
                <a:gd name="T88" fmla="*/ 44 w 93"/>
                <a:gd name="T89" fmla="*/ 47 h 118"/>
                <a:gd name="T90" fmla="*/ 44 w 93"/>
                <a:gd name="T91" fmla="*/ 35 h 118"/>
                <a:gd name="T92" fmla="*/ 44 w 93"/>
                <a:gd name="T93" fmla="*/ 35 h 118"/>
                <a:gd name="T94" fmla="*/ 39 w 93"/>
                <a:gd name="T95" fmla="*/ 35 h 118"/>
                <a:gd name="T96" fmla="*/ 36 w 93"/>
                <a:gd name="T97" fmla="*/ 35 h 118"/>
                <a:gd name="T98" fmla="*/ 36 w 93"/>
                <a:gd name="T99" fmla="*/ 30 h 118"/>
                <a:gd name="T100" fmla="*/ 42 w 93"/>
                <a:gd name="T101" fmla="*/ 25 h 118"/>
                <a:gd name="T102" fmla="*/ 36 w 93"/>
                <a:gd name="T103" fmla="*/ 17 h 118"/>
                <a:gd name="T104" fmla="*/ 36 w 93"/>
                <a:gd name="T105" fmla="*/ 16 h 118"/>
                <a:gd name="T106" fmla="*/ 38 w 93"/>
                <a:gd name="T107" fmla="*/ 8 h 118"/>
                <a:gd name="T108" fmla="*/ 39 w 93"/>
                <a:gd name="T109" fmla="*/ 1 h 118"/>
                <a:gd name="T110" fmla="*/ 43 w 93"/>
                <a:gd name="T111" fmla="*/ 0 h 118"/>
                <a:gd name="T112" fmla="*/ 43 w 93"/>
                <a:gd name="T113" fmla="*/ 8 h 118"/>
                <a:gd name="T114" fmla="*/ 55 w 93"/>
                <a:gd name="T115" fmla="*/ 18 h 118"/>
                <a:gd name="T116" fmla="*/ 53 w 93"/>
                <a:gd name="T117" fmla="*/ 27 h 118"/>
                <a:gd name="T118" fmla="*/ 68 w 93"/>
                <a:gd name="T119" fmla="*/ 26 h 118"/>
                <a:gd name="T120" fmla="*/ 69 w 93"/>
                <a:gd name="T121" fmla="*/ 30 h 118"/>
                <a:gd name="T122" fmla="*/ 69 w 93"/>
                <a:gd name="T123" fmla="*/ 33 h 118"/>
                <a:gd name="T124" fmla="*/ 69 w 93"/>
                <a:gd name="T125" fmla="*/ 35 h 1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3"/>
                <a:gd name="T190" fmla="*/ 0 h 118"/>
                <a:gd name="T191" fmla="*/ 93 w 93"/>
                <a:gd name="T192" fmla="*/ 118 h 1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3" h="118">
                  <a:moveTo>
                    <a:pt x="69" y="35"/>
                  </a:moveTo>
                  <a:lnTo>
                    <a:pt x="67" y="35"/>
                  </a:lnTo>
                  <a:lnTo>
                    <a:pt x="60" y="39"/>
                  </a:lnTo>
                  <a:lnTo>
                    <a:pt x="65" y="42"/>
                  </a:lnTo>
                  <a:lnTo>
                    <a:pt x="56" y="59"/>
                  </a:lnTo>
                  <a:lnTo>
                    <a:pt x="59" y="59"/>
                  </a:lnTo>
                  <a:lnTo>
                    <a:pt x="63" y="59"/>
                  </a:lnTo>
                  <a:lnTo>
                    <a:pt x="65" y="55"/>
                  </a:lnTo>
                  <a:lnTo>
                    <a:pt x="65" y="57"/>
                  </a:lnTo>
                  <a:lnTo>
                    <a:pt x="68" y="64"/>
                  </a:lnTo>
                  <a:lnTo>
                    <a:pt x="69" y="68"/>
                  </a:lnTo>
                  <a:lnTo>
                    <a:pt x="78" y="72"/>
                  </a:lnTo>
                  <a:lnTo>
                    <a:pt x="81" y="73"/>
                  </a:lnTo>
                  <a:lnTo>
                    <a:pt x="82" y="71"/>
                  </a:lnTo>
                  <a:lnTo>
                    <a:pt x="89" y="85"/>
                  </a:lnTo>
                  <a:lnTo>
                    <a:pt x="93" y="86"/>
                  </a:lnTo>
                  <a:lnTo>
                    <a:pt x="72" y="97"/>
                  </a:lnTo>
                  <a:lnTo>
                    <a:pt x="70" y="103"/>
                  </a:lnTo>
                  <a:lnTo>
                    <a:pt x="64" y="103"/>
                  </a:lnTo>
                  <a:lnTo>
                    <a:pt x="60" y="105"/>
                  </a:lnTo>
                  <a:lnTo>
                    <a:pt x="57" y="106"/>
                  </a:lnTo>
                  <a:lnTo>
                    <a:pt x="57" y="105"/>
                  </a:lnTo>
                  <a:lnTo>
                    <a:pt x="57" y="103"/>
                  </a:lnTo>
                  <a:lnTo>
                    <a:pt x="55" y="109"/>
                  </a:lnTo>
                  <a:lnTo>
                    <a:pt x="48" y="110"/>
                  </a:lnTo>
                  <a:lnTo>
                    <a:pt x="36" y="106"/>
                  </a:lnTo>
                  <a:lnTo>
                    <a:pt x="30" y="109"/>
                  </a:lnTo>
                  <a:lnTo>
                    <a:pt x="23" y="112"/>
                  </a:lnTo>
                  <a:lnTo>
                    <a:pt x="14" y="118"/>
                  </a:lnTo>
                  <a:lnTo>
                    <a:pt x="13" y="114"/>
                  </a:lnTo>
                  <a:lnTo>
                    <a:pt x="4" y="112"/>
                  </a:lnTo>
                  <a:lnTo>
                    <a:pt x="0" y="95"/>
                  </a:lnTo>
                  <a:lnTo>
                    <a:pt x="17" y="89"/>
                  </a:lnTo>
                  <a:lnTo>
                    <a:pt x="18" y="82"/>
                  </a:lnTo>
                  <a:lnTo>
                    <a:pt x="21" y="74"/>
                  </a:lnTo>
                  <a:lnTo>
                    <a:pt x="22" y="69"/>
                  </a:lnTo>
                  <a:lnTo>
                    <a:pt x="25" y="65"/>
                  </a:lnTo>
                  <a:lnTo>
                    <a:pt x="27" y="61"/>
                  </a:lnTo>
                  <a:lnTo>
                    <a:pt x="35" y="48"/>
                  </a:lnTo>
                  <a:lnTo>
                    <a:pt x="39" y="48"/>
                  </a:lnTo>
                  <a:lnTo>
                    <a:pt x="44" y="48"/>
                  </a:lnTo>
                  <a:lnTo>
                    <a:pt x="44" y="47"/>
                  </a:lnTo>
                  <a:lnTo>
                    <a:pt x="44" y="35"/>
                  </a:lnTo>
                  <a:lnTo>
                    <a:pt x="39" y="35"/>
                  </a:lnTo>
                  <a:lnTo>
                    <a:pt x="36" y="35"/>
                  </a:lnTo>
                  <a:lnTo>
                    <a:pt x="36" y="30"/>
                  </a:lnTo>
                  <a:lnTo>
                    <a:pt x="42" y="25"/>
                  </a:lnTo>
                  <a:lnTo>
                    <a:pt x="36" y="17"/>
                  </a:lnTo>
                  <a:lnTo>
                    <a:pt x="36" y="16"/>
                  </a:lnTo>
                  <a:lnTo>
                    <a:pt x="38" y="8"/>
                  </a:lnTo>
                  <a:lnTo>
                    <a:pt x="39" y="1"/>
                  </a:lnTo>
                  <a:lnTo>
                    <a:pt x="43" y="0"/>
                  </a:lnTo>
                  <a:lnTo>
                    <a:pt x="43" y="8"/>
                  </a:lnTo>
                  <a:lnTo>
                    <a:pt x="55" y="18"/>
                  </a:lnTo>
                  <a:lnTo>
                    <a:pt x="53" y="27"/>
                  </a:lnTo>
                  <a:lnTo>
                    <a:pt x="68" y="26"/>
                  </a:lnTo>
                  <a:lnTo>
                    <a:pt x="69" y="30"/>
                  </a:lnTo>
                  <a:lnTo>
                    <a:pt x="69" y="33"/>
                  </a:lnTo>
                  <a:lnTo>
                    <a:pt x="69" y="3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85" name="Freeform 299"/>
            <p:cNvSpPr>
              <a:spLocks noEditPoints="1"/>
            </p:cNvSpPr>
            <p:nvPr/>
          </p:nvSpPr>
          <p:spPr bwMode="auto">
            <a:xfrm>
              <a:off x="3899796" y="3624020"/>
              <a:ext cx="152561" cy="181792"/>
            </a:xfrm>
            <a:custGeom>
              <a:avLst/>
              <a:gdLst>
                <a:gd name="T0" fmla="*/ 22 w 97"/>
                <a:gd name="T1" fmla="*/ 71 h 115"/>
                <a:gd name="T2" fmla="*/ 24 w 97"/>
                <a:gd name="T3" fmla="*/ 64 h 115"/>
                <a:gd name="T4" fmla="*/ 94 w 97"/>
                <a:gd name="T5" fmla="*/ 11 h 115"/>
                <a:gd name="T6" fmla="*/ 94 w 97"/>
                <a:gd name="T7" fmla="*/ 29 h 115"/>
                <a:gd name="T8" fmla="*/ 73 w 97"/>
                <a:gd name="T9" fmla="*/ 31 h 115"/>
                <a:gd name="T10" fmla="*/ 60 w 97"/>
                <a:gd name="T11" fmla="*/ 43 h 115"/>
                <a:gd name="T12" fmla="*/ 64 w 97"/>
                <a:gd name="T13" fmla="*/ 47 h 115"/>
                <a:gd name="T14" fmla="*/ 63 w 97"/>
                <a:gd name="T15" fmla="*/ 55 h 115"/>
                <a:gd name="T16" fmla="*/ 67 w 97"/>
                <a:gd name="T17" fmla="*/ 72 h 115"/>
                <a:gd name="T18" fmla="*/ 64 w 97"/>
                <a:gd name="T19" fmla="*/ 92 h 115"/>
                <a:gd name="T20" fmla="*/ 72 w 97"/>
                <a:gd name="T21" fmla="*/ 100 h 115"/>
                <a:gd name="T22" fmla="*/ 64 w 97"/>
                <a:gd name="T23" fmla="*/ 111 h 115"/>
                <a:gd name="T24" fmla="*/ 46 w 97"/>
                <a:gd name="T25" fmla="*/ 114 h 115"/>
                <a:gd name="T26" fmla="*/ 38 w 97"/>
                <a:gd name="T27" fmla="*/ 102 h 115"/>
                <a:gd name="T28" fmla="*/ 26 w 97"/>
                <a:gd name="T29" fmla="*/ 97 h 115"/>
                <a:gd name="T30" fmla="*/ 22 w 97"/>
                <a:gd name="T31" fmla="*/ 86 h 115"/>
                <a:gd name="T32" fmla="*/ 27 w 97"/>
                <a:gd name="T33" fmla="*/ 77 h 115"/>
                <a:gd name="T34" fmla="*/ 35 w 97"/>
                <a:gd name="T35" fmla="*/ 69 h 115"/>
                <a:gd name="T36" fmla="*/ 44 w 97"/>
                <a:gd name="T37" fmla="*/ 60 h 115"/>
                <a:gd name="T38" fmla="*/ 55 w 97"/>
                <a:gd name="T39" fmla="*/ 56 h 115"/>
                <a:gd name="T40" fmla="*/ 60 w 97"/>
                <a:gd name="T41" fmla="*/ 50 h 115"/>
                <a:gd name="T42" fmla="*/ 51 w 97"/>
                <a:gd name="T43" fmla="*/ 50 h 115"/>
                <a:gd name="T44" fmla="*/ 46 w 97"/>
                <a:gd name="T45" fmla="*/ 41 h 115"/>
                <a:gd name="T46" fmla="*/ 59 w 97"/>
                <a:gd name="T47" fmla="*/ 33 h 115"/>
                <a:gd name="T48" fmla="*/ 76 w 97"/>
                <a:gd name="T49" fmla="*/ 22 h 115"/>
                <a:gd name="T50" fmla="*/ 75 w 97"/>
                <a:gd name="T51" fmla="*/ 17 h 115"/>
                <a:gd name="T52" fmla="*/ 67 w 97"/>
                <a:gd name="T53" fmla="*/ 21 h 115"/>
                <a:gd name="T54" fmla="*/ 56 w 97"/>
                <a:gd name="T55" fmla="*/ 21 h 115"/>
                <a:gd name="T56" fmla="*/ 44 w 97"/>
                <a:gd name="T57" fmla="*/ 29 h 115"/>
                <a:gd name="T58" fmla="*/ 33 w 97"/>
                <a:gd name="T59" fmla="*/ 25 h 115"/>
                <a:gd name="T60" fmla="*/ 37 w 97"/>
                <a:gd name="T61" fmla="*/ 18 h 115"/>
                <a:gd name="T62" fmla="*/ 43 w 97"/>
                <a:gd name="T63" fmla="*/ 24 h 115"/>
                <a:gd name="T64" fmla="*/ 52 w 97"/>
                <a:gd name="T65" fmla="*/ 13 h 115"/>
                <a:gd name="T66" fmla="*/ 58 w 97"/>
                <a:gd name="T67" fmla="*/ 7 h 115"/>
                <a:gd name="T68" fmla="*/ 90 w 97"/>
                <a:gd name="T69" fmla="*/ 11 h 115"/>
                <a:gd name="T70" fmla="*/ 35 w 97"/>
                <a:gd name="T71" fmla="*/ 33 h 115"/>
                <a:gd name="T72" fmla="*/ 37 w 97"/>
                <a:gd name="T73" fmla="*/ 46 h 115"/>
                <a:gd name="T74" fmla="*/ 26 w 97"/>
                <a:gd name="T75" fmla="*/ 42 h 115"/>
                <a:gd name="T76" fmla="*/ 22 w 97"/>
                <a:gd name="T77" fmla="*/ 33 h 115"/>
                <a:gd name="T78" fmla="*/ 10 w 97"/>
                <a:gd name="T79" fmla="*/ 35 h 115"/>
                <a:gd name="T80" fmla="*/ 10 w 97"/>
                <a:gd name="T81" fmla="*/ 24 h 115"/>
                <a:gd name="T82" fmla="*/ 12 w 97"/>
                <a:gd name="T83" fmla="*/ 21 h 115"/>
                <a:gd name="T84" fmla="*/ 8 w 97"/>
                <a:gd name="T85" fmla="*/ 14 h 115"/>
                <a:gd name="T86" fmla="*/ 0 w 97"/>
                <a:gd name="T87" fmla="*/ 9 h 115"/>
                <a:gd name="T88" fmla="*/ 6 w 97"/>
                <a:gd name="T89" fmla="*/ 0 h 115"/>
                <a:gd name="T90" fmla="*/ 12 w 97"/>
                <a:gd name="T91" fmla="*/ 5 h 115"/>
                <a:gd name="T92" fmla="*/ 13 w 97"/>
                <a:gd name="T93" fmla="*/ 8 h 115"/>
                <a:gd name="T94" fmla="*/ 18 w 97"/>
                <a:gd name="T95" fmla="*/ 11 h 115"/>
                <a:gd name="T96" fmla="*/ 26 w 97"/>
                <a:gd name="T97" fmla="*/ 2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7"/>
                <a:gd name="T148" fmla="*/ 0 h 115"/>
                <a:gd name="T149" fmla="*/ 97 w 97"/>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7" h="115">
                  <a:moveTo>
                    <a:pt x="26" y="64"/>
                  </a:moveTo>
                  <a:lnTo>
                    <a:pt x="22" y="71"/>
                  </a:lnTo>
                  <a:lnTo>
                    <a:pt x="17" y="68"/>
                  </a:lnTo>
                  <a:lnTo>
                    <a:pt x="24" y="64"/>
                  </a:lnTo>
                  <a:lnTo>
                    <a:pt x="26" y="64"/>
                  </a:lnTo>
                  <a:close/>
                  <a:moveTo>
                    <a:pt x="94" y="11"/>
                  </a:moveTo>
                  <a:lnTo>
                    <a:pt x="97" y="24"/>
                  </a:lnTo>
                  <a:lnTo>
                    <a:pt x="94" y="29"/>
                  </a:lnTo>
                  <a:lnTo>
                    <a:pt x="77" y="34"/>
                  </a:lnTo>
                  <a:lnTo>
                    <a:pt x="73" y="31"/>
                  </a:lnTo>
                  <a:lnTo>
                    <a:pt x="67" y="37"/>
                  </a:lnTo>
                  <a:lnTo>
                    <a:pt x="60" y="43"/>
                  </a:lnTo>
                  <a:lnTo>
                    <a:pt x="64" y="46"/>
                  </a:lnTo>
                  <a:lnTo>
                    <a:pt x="64" y="47"/>
                  </a:lnTo>
                  <a:lnTo>
                    <a:pt x="63" y="51"/>
                  </a:lnTo>
                  <a:lnTo>
                    <a:pt x="63" y="55"/>
                  </a:lnTo>
                  <a:lnTo>
                    <a:pt x="63" y="67"/>
                  </a:lnTo>
                  <a:lnTo>
                    <a:pt x="67" y="72"/>
                  </a:lnTo>
                  <a:lnTo>
                    <a:pt x="64" y="85"/>
                  </a:lnTo>
                  <a:lnTo>
                    <a:pt x="64" y="92"/>
                  </a:lnTo>
                  <a:lnTo>
                    <a:pt x="64" y="93"/>
                  </a:lnTo>
                  <a:lnTo>
                    <a:pt x="72" y="100"/>
                  </a:lnTo>
                  <a:lnTo>
                    <a:pt x="76" y="103"/>
                  </a:lnTo>
                  <a:lnTo>
                    <a:pt x="64" y="111"/>
                  </a:lnTo>
                  <a:lnTo>
                    <a:pt x="50" y="115"/>
                  </a:lnTo>
                  <a:lnTo>
                    <a:pt x="46" y="114"/>
                  </a:lnTo>
                  <a:lnTo>
                    <a:pt x="39" y="100"/>
                  </a:lnTo>
                  <a:lnTo>
                    <a:pt x="38" y="102"/>
                  </a:lnTo>
                  <a:lnTo>
                    <a:pt x="35" y="101"/>
                  </a:lnTo>
                  <a:lnTo>
                    <a:pt x="26" y="97"/>
                  </a:lnTo>
                  <a:lnTo>
                    <a:pt x="25" y="93"/>
                  </a:lnTo>
                  <a:lnTo>
                    <a:pt x="22" y="86"/>
                  </a:lnTo>
                  <a:lnTo>
                    <a:pt x="22" y="84"/>
                  </a:lnTo>
                  <a:lnTo>
                    <a:pt x="27" y="77"/>
                  </a:lnTo>
                  <a:lnTo>
                    <a:pt x="31" y="72"/>
                  </a:lnTo>
                  <a:lnTo>
                    <a:pt x="35" y="69"/>
                  </a:lnTo>
                  <a:lnTo>
                    <a:pt x="39" y="60"/>
                  </a:lnTo>
                  <a:lnTo>
                    <a:pt x="44" y="60"/>
                  </a:lnTo>
                  <a:lnTo>
                    <a:pt x="52" y="58"/>
                  </a:lnTo>
                  <a:lnTo>
                    <a:pt x="55" y="56"/>
                  </a:lnTo>
                  <a:lnTo>
                    <a:pt x="61" y="52"/>
                  </a:lnTo>
                  <a:lnTo>
                    <a:pt x="60" y="50"/>
                  </a:lnTo>
                  <a:lnTo>
                    <a:pt x="58" y="47"/>
                  </a:lnTo>
                  <a:lnTo>
                    <a:pt x="51" y="50"/>
                  </a:lnTo>
                  <a:lnTo>
                    <a:pt x="46" y="51"/>
                  </a:lnTo>
                  <a:lnTo>
                    <a:pt x="46" y="41"/>
                  </a:lnTo>
                  <a:lnTo>
                    <a:pt x="52" y="38"/>
                  </a:lnTo>
                  <a:lnTo>
                    <a:pt x="59" y="33"/>
                  </a:lnTo>
                  <a:lnTo>
                    <a:pt x="72" y="25"/>
                  </a:lnTo>
                  <a:lnTo>
                    <a:pt x="76" y="22"/>
                  </a:lnTo>
                  <a:lnTo>
                    <a:pt x="75" y="20"/>
                  </a:lnTo>
                  <a:lnTo>
                    <a:pt x="75" y="17"/>
                  </a:lnTo>
                  <a:lnTo>
                    <a:pt x="71" y="18"/>
                  </a:lnTo>
                  <a:lnTo>
                    <a:pt x="67" y="21"/>
                  </a:lnTo>
                  <a:lnTo>
                    <a:pt x="63" y="14"/>
                  </a:lnTo>
                  <a:lnTo>
                    <a:pt x="56" y="21"/>
                  </a:lnTo>
                  <a:lnTo>
                    <a:pt x="44" y="29"/>
                  </a:lnTo>
                  <a:lnTo>
                    <a:pt x="41" y="31"/>
                  </a:lnTo>
                  <a:lnTo>
                    <a:pt x="33" y="25"/>
                  </a:lnTo>
                  <a:lnTo>
                    <a:pt x="34" y="18"/>
                  </a:lnTo>
                  <a:lnTo>
                    <a:pt x="37" y="18"/>
                  </a:lnTo>
                  <a:lnTo>
                    <a:pt x="42" y="22"/>
                  </a:lnTo>
                  <a:lnTo>
                    <a:pt x="43" y="24"/>
                  </a:lnTo>
                  <a:lnTo>
                    <a:pt x="44" y="22"/>
                  </a:lnTo>
                  <a:lnTo>
                    <a:pt x="52" y="13"/>
                  </a:lnTo>
                  <a:lnTo>
                    <a:pt x="58" y="7"/>
                  </a:lnTo>
                  <a:lnTo>
                    <a:pt x="77" y="9"/>
                  </a:lnTo>
                  <a:lnTo>
                    <a:pt x="90" y="11"/>
                  </a:lnTo>
                  <a:lnTo>
                    <a:pt x="94" y="11"/>
                  </a:lnTo>
                  <a:close/>
                  <a:moveTo>
                    <a:pt x="35" y="33"/>
                  </a:moveTo>
                  <a:lnTo>
                    <a:pt x="41" y="35"/>
                  </a:lnTo>
                  <a:lnTo>
                    <a:pt x="37" y="46"/>
                  </a:lnTo>
                  <a:lnTo>
                    <a:pt x="29" y="46"/>
                  </a:lnTo>
                  <a:lnTo>
                    <a:pt x="26" y="42"/>
                  </a:lnTo>
                  <a:lnTo>
                    <a:pt x="25" y="39"/>
                  </a:lnTo>
                  <a:lnTo>
                    <a:pt x="22" y="33"/>
                  </a:lnTo>
                  <a:lnTo>
                    <a:pt x="17" y="35"/>
                  </a:lnTo>
                  <a:lnTo>
                    <a:pt x="10" y="35"/>
                  </a:lnTo>
                  <a:lnTo>
                    <a:pt x="9" y="25"/>
                  </a:lnTo>
                  <a:lnTo>
                    <a:pt x="10" y="24"/>
                  </a:lnTo>
                  <a:lnTo>
                    <a:pt x="13" y="22"/>
                  </a:lnTo>
                  <a:lnTo>
                    <a:pt x="12" y="21"/>
                  </a:lnTo>
                  <a:lnTo>
                    <a:pt x="10" y="16"/>
                  </a:lnTo>
                  <a:lnTo>
                    <a:pt x="8" y="14"/>
                  </a:lnTo>
                  <a:lnTo>
                    <a:pt x="0" y="12"/>
                  </a:lnTo>
                  <a:lnTo>
                    <a:pt x="0" y="9"/>
                  </a:lnTo>
                  <a:lnTo>
                    <a:pt x="3" y="1"/>
                  </a:lnTo>
                  <a:lnTo>
                    <a:pt x="6" y="0"/>
                  </a:lnTo>
                  <a:lnTo>
                    <a:pt x="12" y="5"/>
                  </a:lnTo>
                  <a:lnTo>
                    <a:pt x="13" y="8"/>
                  </a:lnTo>
                  <a:lnTo>
                    <a:pt x="14" y="9"/>
                  </a:lnTo>
                  <a:lnTo>
                    <a:pt x="18" y="11"/>
                  </a:lnTo>
                  <a:lnTo>
                    <a:pt x="27" y="21"/>
                  </a:lnTo>
                  <a:lnTo>
                    <a:pt x="26" y="29"/>
                  </a:lnTo>
                  <a:lnTo>
                    <a:pt x="35" y="3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86" name="Freeform 300"/>
            <p:cNvSpPr>
              <a:spLocks noEditPoints="1"/>
            </p:cNvSpPr>
            <p:nvPr/>
          </p:nvSpPr>
          <p:spPr bwMode="auto">
            <a:xfrm>
              <a:off x="3928731" y="3455795"/>
              <a:ext cx="249884" cy="146519"/>
            </a:xfrm>
            <a:custGeom>
              <a:avLst/>
              <a:gdLst>
                <a:gd name="T0" fmla="*/ 114 w 159"/>
                <a:gd name="T1" fmla="*/ 73 h 93"/>
                <a:gd name="T2" fmla="*/ 105 w 159"/>
                <a:gd name="T3" fmla="*/ 65 h 93"/>
                <a:gd name="T4" fmla="*/ 89 w 159"/>
                <a:gd name="T5" fmla="*/ 76 h 93"/>
                <a:gd name="T6" fmla="*/ 81 w 159"/>
                <a:gd name="T7" fmla="*/ 80 h 93"/>
                <a:gd name="T8" fmla="*/ 55 w 159"/>
                <a:gd name="T9" fmla="*/ 90 h 93"/>
                <a:gd name="T10" fmla="*/ 51 w 159"/>
                <a:gd name="T11" fmla="*/ 93 h 93"/>
                <a:gd name="T12" fmla="*/ 43 w 159"/>
                <a:gd name="T13" fmla="*/ 85 h 93"/>
                <a:gd name="T14" fmla="*/ 47 w 159"/>
                <a:gd name="T15" fmla="*/ 80 h 93"/>
                <a:gd name="T16" fmla="*/ 72 w 159"/>
                <a:gd name="T17" fmla="*/ 76 h 93"/>
                <a:gd name="T18" fmla="*/ 53 w 159"/>
                <a:gd name="T19" fmla="*/ 64 h 93"/>
                <a:gd name="T20" fmla="*/ 67 w 159"/>
                <a:gd name="T21" fmla="*/ 51 h 93"/>
                <a:gd name="T22" fmla="*/ 88 w 159"/>
                <a:gd name="T23" fmla="*/ 41 h 93"/>
                <a:gd name="T24" fmla="*/ 106 w 159"/>
                <a:gd name="T25" fmla="*/ 35 h 93"/>
                <a:gd name="T26" fmla="*/ 112 w 159"/>
                <a:gd name="T27" fmla="*/ 38 h 93"/>
                <a:gd name="T28" fmla="*/ 129 w 159"/>
                <a:gd name="T29" fmla="*/ 45 h 93"/>
                <a:gd name="T30" fmla="*/ 127 w 159"/>
                <a:gd name="T31" fmla="*/ 48 h 93"/>
                <a:gd name="T32" fmla="*/ 104 w 159"/>
                <a:gd name="T33" fmla="*/ 21 h 93"/>
                <a:gd name="T34" fmla="*/ 112 w 159"/>
                <a:gd name="T35" fmla="*/ 17 h 93"/>
                <a:gd name="T36" fmla="*/ 113 w 159"/>
                <a:gd name="T37" fmla="*/ 22 h 93"/>
                <a:gd name="T38" fmla="*/ 125 w 159"/>
                <a:gd name="T39" fmla="*/ 33 h 93"/>
                <a:gd name="T40" fmla="*/ 151 w 159"/>
                <a:gd name="T41" fmla="*/ 29 h 93"/>
                <a:gd name="T42" fmla="*/ 143 w 159"/>
                <a:gd name="T43" fmla="*/ 46 h 93"/>
                <a:gd name="T44" fmla="*/ 138 w 159"/>
                <a:gd name="T45" fmla="*/ 45 h 93"/>
                <a:gd name="T46" fmla="*/ 118 w 159"/>
                <a:gd name="T47" fmla="*/ 35 h 93"/>
                <a:gd name="T48" fmla="*/ 101 w 159"/>
                <a:gd name="T49" fmla="*/ 30 h 93"/>
                <a:gd name="T50" fmla="*/ 79 w 159"/>
                <a:gd name="T51" fmla="*/ 39 h 93"/>
                <a:gd name="T52" fmla="*/ 59 w 159"/>
                <a:gd name="T53" fmla="*/ 48 h 93"/>
                <a:gd name="T54" fmla="*/ 50 w 159"/>
                <a:gd name="T55" fmla="*/ 60 h 93"/>
                <a:gd name="T56" fmla="*/ 32 w 159"/>
                <a:gd name="T57" fmla="*/ 67 h 93"/>
                <a:gd name="T58" fmla="*/ 23 w 159"/>
                <a:gd name="T59" fmla="*/ 81 h 93"/>
                <a:gd name="T60" fmla="*/ 0 w 159"/>
                <a:gd name="T61" fmla="*/ 85 h 93"/>
                <a:gd name="T62" fmla="*/ 23 w 159"/>
                <a:gd name="T63" fmla="*/ 68 h 93"/>
                <a:gd name="T64" fmla="*/ 15 w 159"/>
                <a:gd name="T65" fmla="*/ 59 h 93"/>
                <a:gd name="T66" fmla="*/ 34 w 159"/>
                <a:gd name="T67" fmla="*/ 50 h 93"/>
                <a:gd name="T68" fmla="*/ 11 w 159"/>
                <a:gd name="T69" fmla="*/ 54 h 93"/>
                <a:gd name="T70" fmla="*/ 25 w 159"/>
                <a:gd name="T71" fmla="*/ 39 h 93"/>
                <a:gd name="T72" fmla="*/ 37 w 159"/>
                <a:gd name="T73" fmla="*/ 42 h 93"/>
                <a:gd name="T74" fmla="*/ 38 w 159"/>
                <a:gd name="T75" fmla="*/ 33 h 93"/>
                <a:gd name="T76" fmla="*/ 53 w 159"/>
                <a:gd name="T77" fmla="*/ 30 h 93"/>
                <a:gd name="T78" fmla="*/ 59 w 159"/>
                <a:gd name="T79" fmla="*/ 24 h 93"/>
                <a:gd name="T80" fmla="*/ 49 w 159"/>
                <a:gd name="T81" fmla="*/ 25 h 93"/>
                <a:gd name="T82" fmla="*/ 55 w 159"/>
                <a:gd name="T83" fmla="*/ 16 h 93"/>
                <a:gd name="T84" fmla="*/ 60 w 159"/>
                <a:gd name="T85" fmla="*/ 14 h 93"/>
                <a:gd name="T86" fmla="*/ 76 w 159"/>
                <a:gd name="T87" fmla="*/ 14 h 93"/>
                <a:gd name="T88" fmla="*/ 78 w 159"/>
                <a:gd name="T89" fmla="*/ 8 h 93"/>
                <a:gd name="T90" fmla="*/ 64 w 159"/>
                <a:gd name="T91" fmla="*/ 12 h 93"/>
                <a:gd name="T92" fmla="*/ 67 w 159"/>
                <a:gd name="T93" fmla="*/ 9 h 93"/>
                <a:gd name="T94" fmla="*/ 85 w 159"/>
                <a:gd name="T95" fmla="*/ 1 h 93"/>
                <a:gd name="T96" fmla="*/ 100 w 159"/>
                <a:gd name="T97" fmla="*/ 3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9"/>
                <a:gd name="T148" fmla="*/ 0 h 93"/>
                <a:gd name="T149" fmla="*/ 159 w 159"/>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9" h="93">
                  <a:moveTo>
                    <a:pt x="127" y="48"/>
                  </a:moveTo>
                  <a:lnTo>
                    <a:pt x="119" y="72"/>
                  </a:lnTo>
                  <a:lnTo>
                    <a:pt x="114" y="73"/>
                  </a:lnTo>
                  <a:lnTo>
                    <a:pt x="112" y="71"/>
                  </a:lnTo>
                  <a:lnTo>
                    <a:pt x="108" y="68"/>
                  </a:lnTo>
                  <a:lnTo>
                    <a:pt x="105" y="65"/>
                  </a:lnTo>
                  <a:lnTo>
                    <a:pt x="93" y="69"/>
                  </a:lnTo>
                  <a:lnTo>
                    <a:pt x="92" y="69"/>
                  </a:lnTo>
                  <a:lnTo>
                    <a:pt x="89" y="76"/>
                  </a:lnTo>
                  <a:lnTo>
                    <a:pt x="88" y="79"/>
                  </a:lnTo>
                  <a:lnTo>
                    <a:pt x="87" y="79"/>
                  </a:lnTo>
                  <a:lnTo>
                    <a:pt x="81" y="80"/>
                  </a:lnTo>
                  <a:lnTo>
                    <a:pt x="80" y="80"/>
                  </a:lnTo>
                  <a:lnTo>
                    <a:pt x="64" y="84"/>
                  </a:lnTo>
                  <a:lnTo>
                    <a:pt x="55" y="90"/>
                  </a:lnTo>
                  <a:lnTo>
                    <a:pt x="55" y="92"/>
                  </a:lnTo>
                  <a:lnTo>
                    <a:pt x="54" y="93"/>
                  </a:lnTo>
                  <a:lnTo>
                    <a:pt x="51" y="93"/>
                  </a:lnTo>
                  <a:lnTo>
                    <a:pt x="34" y="86"/>
                  </a:lnTo>
                  <a:lnTo>
                    <a:pt x="40" y="84"/>
                  </a:lnTo>
                  <a:lnTo>
                    <a:pt x="43" y="85"/>
                  </a:lnTo>
                  <a:lnTo>
                    <a:pt x="46" y="86"/>
                  </a:lnTo>
                  <a:lnTo>
                    <a:pt x="46" y="84"/>
                  </a:lnTo>
                  <a:lnTo>
                    <a:pt x="47" y="80"/>
                  </a:lnTo>
                  <a:lnTo>
                    <a:pt x="51" y="80"/>
                  </a:lnTo>
                  <a:lnTo>
                    <a:pt x="63" y="79"/>
                  </a:lnTo>
                  <a:lnTo>
                    <a:pt x="72" y="76"/>
                  </a:lnTo>
                  <a:lnTo>
                    <a:pt x="74" y="72"/>
                  </a:lnTo>
                  <a:lnTo>
                    <a:pt x="63" y="71"/>
                  </a:lnTo>
                  <a:lnTo>
                    <a:pt x="53" y="64"/>
                  </a:lnTo>
                  <a:lnTo>
                    <a:pt x="63" y="63"/>
                  </a:lnTo>
                  <a:lnTo>
                    <a:pt x="60" y="58"/>
                  </a:lnTo>
                  <a:lnTo>
                    <a:pt x="67" y="51"/>
                  </a:lnTo>
                  <a:lnTo>
                    <a:pt x="71" y="48"/>
                  </a:lnTo>
                  <a:lnTo>
                    <a:pt x="83" y="43"/>
                  </a:lnTo>
                  <a:lnTo>
                    <a:pt x="88" y="41"/>
                  </a:lnTo>
                  <a:lnTo>
                    <a:pt x="97" y="39"/>
                  </a:lnTo>
                  <a:lnTo>
                    <a:pt x="101" y="35"/>
                  </a:lnTo>
                  <a:lnTo>
                    <a:pt x="106" y="35"/>
                  </a:lnTo>
                  <a:lnTo>
                    <a:pt x="108" y="35"/>
                  </a:lnTo>
                  <a:lnTo>
                    <a:pt x="112" y="38"/>
                  </a:lnTo>
                  <a:lnTo>
                    <a:pt x="118" y="41"/>
                  </a:lnTo>
                  <a:lnTo>
                    <a:pt x="125" y="41"/>
                  </a:lnTo>
                  <a:lnTo>
                    <a:pt x="129" y="45"/>
                  </a:lnTo>
                  <a:lnTo>
                    <a:pt x="127" y="47"/>
                  </a:lnTo>
                  <a:lnTo>
                    <a:pt x="127" y="48"/>
                  </a:lnTo>
                  <a:close/>
                  <a:moveTo>
                    <a:pt x="100" y="5"/>
                  </a:moveTo>
                  <a:lnTo>
                    <a:pt x="100" y="17"/>
                  </a:lnTo>
                  <a:lnTo>
                    <a:pt x="104" y="21"/>
                  </a:lnTo>
                  <a:lnTo>
                    <a:pt x="109" y="21"/>
                  </a:lnTo>
                  <a:lnTo>
                    <a:pt x="108" y="18"/>
                  </a:lnTo>
                  <a:lnTo>
                    <a:pt x="112" y="17"/>
                  </a:lnTo>
                  <a:lnTo>
                    <a:pt x="113" y="20"/>
                  </a:lnTo>
                  <a:lnTo>
                    <a:pt x="114" y="20"/>
                  </a:lnTo>
                  <a:lnTo>
                    <a:pt x="113" y="22"/>
                  </a:lnTo>
                  <a:lnTo>
                    <a:pt x="115" y="22"/>
                  </a:lnTo>
                  <a:lnTo>
                    <a:pt x="114" y="28"/>
                  </a:lnTo>
                  <a:lnTo>
                    <a:pt x="125" y="33"/>
                  </a:lnTo>
                  <a:lnTo>
                    <a:pt x="126" y="31"/>
                  </a:lnTo>
                  <a:lnTo>
                    <a:pt x="138" y="25"/>
                  </a:lnTo>
                  <a:lnTo>
                    <a:pt x="151" y="29"/>
                  </a:lnTo>
                  <a:lnTo>
                    <a:pt x="159" y="28"/>
                  </a:lnTo>
                  <a:lnTo>
                    <a:pt x="151" y="39"/>
                  </a:lnTo>
                  <a:lnTo>
                    <a:pt x="143" y="46"/>
                  </a:lnTo>
                  <a:lnTo>
                    <a:pt x="139" y="47"/>
                  </a:lnTo>
                  <a:lnTo>
                    <a:pt x="136" y="46"/>
                  </a:lnTo>
                  <a:lnTo>
                    <a:pt x="138" y="45"/>
                  </a:lnTo>
                  <a:lnTo>
                    <a:pt x="131" y="39"/>
                  </a:lnTo>
                  <a:lnTo>
                    <a:pt x="125" y="34"/>
                  </a:lnTo>
                  <a:lnTo>
                    <a:pt x="118" y="35"/>
                  </a:lnTo>
                  <a:lnTo>
                    <a:pt x="115" y="34"/>
                  </a:lnTo>
                  <a:lnTo>
                    <a:pt x="106" y="29"/>
                  </a:lnTo>
                  <a:lnTo>
                    <a:pt x="101" y="30"/>
                  </a:lnTo>
                  <a:lnTo>
                    <a:pt x="93" y="34"/>
                  </a:lnTo>
                  <a:lnTo>
                    <a:pt x="88" y="35"/>
                  </a:lnTo>
                  <a:lnTo>
                    <a:pt x="79" y="39"/>
                  </a:lnTo>
                  <a:lnTo>
                    <a:pt x="71" y="42"/>
                  </a:lnTo>
                  <a:lnTo>
                    <a:pt x="66" y="45"/>
                  </a:lnTo>
                  <a:lnTo>
                    <a:pt x="59" y="48"/>
                  </a:lnTo>
                  <a:lnTo>
                    <a:pt x="58" y="48"/>
                  </a:lnTo>
                  <a:lnTo>
                    <a:pt x="51" y="52"/>
                  </a:lnTo>
                  <a:lnTo>
                    <a:pt x="50" y="60"/>
                  </a:lnTo>
                  <a:lnTo>
                    <a:pt x="43" y="64"/>
                  </a:lnTo>
                  <a:lnTo>
                    <a:pt x="33" y="67"/>
                  </a:lnTo>
                  <a:lnTo>
                    <a:pt x="32" y="67"/>
                  </a:lnTo>
                  <a:lnTo>
                    <a:pt x="32" y="68"/>
                  </a:lnTo>
                  <a:lnTo>
                    <a:pt x="29" y="75"/>
                  </a:lnTo>
                  <a:lnTo>
                    <a:pt x="23" y="81"/>
                  </a:lnTo>
                  <a:lnTo>
                    <a:pt x="9" y="85"/>
                  </a:lnTo>
                  <a:lnTo>
                    <a:pt x="8" y="86"/>
                  </a:lnTo>
                  <a:lnTo>
                    <a:pt x="0" y="85"/>
                  </a:lnTo>
                  <a:lnTo>
                    <a:pt x="7" y="81"/>
                  </a:lnTo>
                  <a:lnTo>
                    <a:pt x="21" y="75"/>
                  </a:lnTo>
                  <a:lnTo>
                    <a:pt x="23" y="68"/>
                  </a:lnTo>
                  <a:lnTo>
                    <a:pt x="8" y="67"/>
                  </a:lnTo>
                  <a:lnTo>
                    <a:pt x="11" y="60"/>
                  </a:lnTo>
                  <a:lnTo>
                    <a:pt x="15" y="59"/>
                  </a:lnTo>
                  <a:lnTo>
                    <a:pt x="32" y="54"/>
                  </a:lnTo>
                  <a:lnTo>
                    <a:pt x="42" y="50"/>
                  </a:lnTo>
                  <a:lnTo>
                    <a:pt x="34" y="50"/>
                  </a:lnTo>
                  <a:lnTo>
                    <a:pt x="25" y="51"/>
                  </a:lnTo>
                  <a:lnTo>
                    <a:pt x="13" y="54"/>
                  </a:lnTo>
                  <a:lnTo>
                    <a:pt x="11" y="54"/>
                  </a:lnTo>
                  <a:lnTo>
                    <a:pt x="15" y="48"/>
                  </a:lnTo>
                  <a:lnTo>
                    <a:pt x="25" y="39"/>
                  </a:lnTo>
                  <a:lnTo>
                    <a:pt x="30" y="37"/>
                  </a:lnTo>
                  <a:lnTo>
                    <a:pt x="33" y="38"/>
                  </a:lnTo>
                  <a:lnTo>
                    <a:pt x="37" y="42"/>
                  </a:lnTo>
                  <a:lnTo>
                    <a:pt x="42" y="41"/>
                  </a:lnTo>
                  <a:lnTo>
                    <a:pt x="38" y="34"/>
                  </a:lnTo>
                  <a:lnTo>
                    <a:pt x="38" y="33"/>
                  </a:lnTo>
                  <a:lnTo>
                    <a:pt x="42" y="31"/>
                  </a:lnTo>
                  <a:lnTo>
                    <a:pt x="45" y="30"/>
                  </a:lnTo>
                  <a:lnTo>
                    <a:pt x="53" y="30"/>
                  </a:lnTo>
                  <a:lnTo>
                    <a:pt x="59" y="30"/>
                  </a:lnTo>
                  <a:lnTo>
                    <a:pt x="66" y="25"/>
                  </a:lnTo>
                  <a:lnTo>
                    <a:pt x="59" y="24"/>
                  </a:lnTo>
                  <a:lnTo>
                    <a:pt x="50" y="24"/>
                  </a:lnTo>
                  <a:lnTo>
                    <a:pt x="49" y="24"/>
                  </a:lnTo>
                  <a:lnTo>
                    <a:pt x="49" y="25"/>
                  </a:lnTo>
                  <a:lnTo>
                    <a:pt x="50" y="21"/>
                  </a:lnTo>
                  <a:lnTo>
                    <a:pt x="51" y="17"/>
                  </a:lnTo>
                  <a:lnTo>
                    <a:pt x="55" y="16"/>
                  </a:lnTo>
                  <a:lnTo>
                    <a:pt x="59" y="14"/>
                  </a:lnTo>
                  <a:lnTo>
                    <a:pt x="60" y="14"/>
                  </a:lnTo>
                  <a:lnTo>
                    <a:pt x="70" y="20"/>
                  </a:lnTo>
                  <a:lnTo>
                    <a:pt x="72" y="17"/>
                  </a:lnTo>
                  <a:lnTo>
                    <a:pt x="76" y="14"/>
                  </a:lnTo>
                  <a:lnTo>
                    <a:pt x="81" y="11"/>
                  </a:lnTo>
                  <a:lnTo>
                    <a:pt x="79" y="7"/>
                  </a:lnTo>
                  <a:lnTo>
                    <a:pt x="78" y="8"/>
                  </a:lnTo>
                  <a:lnTo>
                    <a:pt x="72" y="11"/>
                  </a:lnTo>
                  <a:lnTo>
                    <a:pt x="68" y="14"/>
                  </a:lnTo>
                  <a:lnTo>
                    <a:pt x="64" y="12"/>
                  </a:lnTo>
                  <a:lnTo>
                    <a:pt x="66" y="9"/>
                  </a:lnTo>
                  <a:lnTo>
                    <a:pt x="67" y="9"/>
                  </a:lnTo>
                  <a:lnTo>
                    <a:pt x="71" y="8"/>
                  </a:lnTo>
                  <a:lnTo>
                    <a:pt x="81" y="1"/>
                  </a:lnTo>
                  <a:lnTo>
                    <a:pt x="85" y="1"/>
                  </a:lnTo>
                  <a:lnTo>
                    <a:pt x="91" y="0"/>
                  </a:lnTo>
                  <a:lnTo>
                    <a:pt x="93" y="1"/>
                  </a:lnTo>
                  <a:lnTo>
                    <a:pt x="100" y="3"/>
                  </a:lnTo>
                  <a:lnTo>
                    <a:pt x="100" y="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87" name="Freeform 301"/>
            <p:cNvSpPr>
              <a:spLocks/>
            </p:cNvSpPr>
            <p:nvPr/>
          </p:nvSpPr>
          <p:spPr bwMode="auto">
            <a:xfrm>
              <a:off x="4617888" y="2468151"/>
              <a:ext cx="223581" cy="181792"/>
            </a:xfrm>
            <a:custGeom>
              <a:avLst/>
              <a:gdLst>
                <a:gd name="T0" fmla="*/ 136 w 140"/>
                <a:gd name="T1" fmla="*/ 57 h 115"/>
                <a:gd name="T2" fmla="*/ 140 w 140"/>
                <a:gd name="T3" fmla="*/ 71 h 115"/>
                <a:gd name="T4" fmla="*/ 140 w 140"/>
                <a:gd name="T5" fmla="*/ 77 h 115"/>
                <a:gd name="T6" fmla="*/ 139 w 140"/>
                <a:gd name="T7" fmla="*/ 92 h 115"/>
                <a:gd name="T8" fmla="*/ 139 w 140"/>
                <a:gd name="T9" fmla="*/ 101 h 115"/>
                <a:gd name="T10" fmla="*/ 137 w 140"/>
                <a:gd name="T11" fmla="*/ 109 h 115"/>
                <a:gd name="T12" fmla="*/ 131 w 140"/>
                <a:gd name="T13" fmla="*/ 114 h 115"/>
                <a:gd name="T14" fmla="*/ 107 w 140"/>
                <a:gd name="T15" fmla="*/ 110 h 115"/>
                <a:gd name="T16" fmla="*/ 98 w 140"/>
                <a:gd name="T17" fmla="*/ 106 h 115"/>
                <a:gd name="T18" fmla="*/ 95 w 140"/>
                <a:gd name="T19" fmla="*/ 104 h 115"/>
                <a:gd name="T20" fmla="*/ 82 w 140"/>
                <a:gd name="T21" fmla="*/ 93 h 115"/>
                <a:gd name="T22" fmla="*/ 64 w 140"/>
                <a:gd name="T23" fmla="*/ 79 h 115"/>
                <a:gd name="T24" fmla="*/ 56 w 140"/>
                <a:gd name="T25" fmla="*/ 67 h 115"/>
                <a:gd name="T26" fmla="*/ 47 w 140"/>
                <a:gd name="T27" fmla="*/ 67 h 115"/>
                <a:gd name="T28" fmla="*/ 42 w 140"/>
                <a:gd name="T29" fmla="*/ 70 h 115"/>
                <a:gd name="T30" fmla="*/ 35 w 140"/>
                <a:gd name="T31" fmla="*/ 62 h 115"/>
                <a:gd name="T32" fmla="*/ 38 w 140"/>
                <a:gd name="T33" fmla="*/ 55 h 115"/>
                <a:gd name="T34" fmla="*/ 37 w 140"/>
                <a:gd name="T35" fmla="*/ 54 h 115"/>
                <a:gd name="T36" fmla="*/ 29 w 140"/>
                <a:gd name="T37" fmla="*/ 51 h 115"/>
                <a:gd name="T38" fmla="*/ 13 w 140"/>
                <a:gd name="T39" fmla="*/ 51 h 115"/>
                <a:gd name="T40" fmla="*/ 13 w 140"/>
                <a:gd name="T41" fmla="*/ 45 h 115"/>
                <a:gd name="T42" fmla="*/ 13 w 140"/>
                <a:gd name="T43" fmla="*/ 43 h 115"/>
                <a:gd name="T44" fmla="*/ 3 w 140"/>
                <a:gd name="T45" fmla="*/ 37 h 115"/>
                <a:gd name="T46" fmla="*/ 1 w 140"/>
                <a:gd name="T47" fmla="*/ 34 h 115"/>
                <a:gd name="T48" fmla="*/ 0 w 140"/>
                <a:gd name="T49" fmla="*/ 29 h 115"/>
                <a:gd name="T50" fmla="*/ 13 w 140"/>
                <a:gd name="T51" fmla="*/ 12 h 115"/>
                <a:gd name="T52" fmla="*/ 17 w 140"/>
                <a:gd name="T53" fmla="*/ 5 h 115"/>
                <a:gd name="T54" fmla="*/ 18 w 140"/>
                <a:gd name="T55" fmla="*/ 3 h 115"/>
                <a:gd name="T56" fmla="*/ 27 w 140"/>
                <a:gd name="T57" fmla="*/ 3 h 115"/>
                <a:gd name="T58" fmla="*/ 39 w 140"/>
                <a:gd name="T59" fmla="*/ 3 h 115"/>
                <a:gd name="T60" fmla="*/ 46 w 140"/>
                <a:gd name="T61" fmla="*/ 16 h 115"/>
                <a:gd name="T62" fmla="*/ 46 w 140"/>
                <a:gd name="T63" fmla="*/ 25 h 115"/>
                <a:gd name="T64" fmla="*/ 55 w 140"/>
                <a:gd name="T65" fmla="*/ 29 h 115"/>
                <a:gd name="T66" fmla="*/ 56 w 140"/>
                <a:gd name="T67" fmla="*/ 42 h 115"/>
                <a:gd name="T68" fmla="*/ 56 w 140"/>
                <a:gd name="T69" fmla="*/ 53 h 115"/>
                <a:gd name="T70" fmla="*/ 68 w 140"/>
                <a:gd name="T71" fmla="*/ 43 h 115"/>
                <a:gd name="T72" fmla="*/ 80 w 140"/>
                <a:gd name="T73" fmla="*/ 38 h 115"/>
                <a:gd name="T74" fmla="*/ 89 w 140"/>
                <a:gd name="T75" fmla="*/ 45 h 115"/>
                <a:gd name="T76" fmla="*/ 132 w 140"/>
                <a:gd name="T77" fmla="*/ 50 h 1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115"/>
                <a:gd name="T119" fmla="*/ 140 w 140"/>
                <a:gd name="T120" fmla="*/ 115 h 1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115">
                  <a:moveTo>
                    <a:pt x="132" y="50"/>
                  </a:moveTo>
                  <a:lnTo>
                    <a:pt x="136" y="57"/>
                  </a:lnTo>
                  <a:lnTo>
                    <a:pt x="140" y="64"/>
                  </a:lnTo>
                  <a:lnTo>
                    <a:pt x="140" y="71"/>
                  </a:lnTo>
                  <a:lnTo>
                    <a:pt x="140" y="72"/>
                  </a:lnTo>
                  <a:lnTo>
                    <a:pt x="140" y="77"/>
                  </a:lnTo>
                  <a:lnTo>
                    <a:pt x="139" y="89"/>
                  </a:lnTo>
                  <a:lnTo>
                    <a:pt x="139" y="92"/>
                  </a:lnTo>
                  <a:lnTo>
                    <a:pt x="139" y="97"/>
                  </a:lnTo>
                  <a:lnTo>
                    <a:pt x="139" y="101"/>
                  </a:lnTo>
                  <a:lnTo>
                    <a:pt x="139" y="106"/>
                  </a:lnTo>
                  <a:lnTo>
                    <a:pt x="137" y="109"/>
                  </a:lnTo>
                  <a:lnTo>
                    <a:pt x="136" y="109"/>
                  </a:lnTo>
                  <a:lnTo>
                    <a:pt x="131" y="114"/>
                  </a:lnTo>
                  <a:lnTo>
                    <a:pt x="116" y="115"/>
                  </a:lnTo>
                  <a:lnTo>
                    <a:pt x="107" y="110"/>
                  </a:lnTo>
                  <a:lnTo>
                    <a:pt x="105" y="109"/>
                  </a:lnTo>
                  <a:lnTo>
                    <a:pt x="98" y="106"/>
                  </a:lnTo>
                  <a:lnTo>
                    <a:pt x="97" y="105"/>
                  </a:lnTo>
                  <a:lnTo>
                    <a:pt x="95" y="104"/>
                  </a:lnTo>
                  <a:lnTo>
                    <a:pt x="84" y="94"/>
                  </a:lnTo>
                  <a:lnTo>
                    <a:pt x="82" y="93"/>
                  </a:lnTo>
                  <a:lnTo>
                    <a:pt x="65" y="84"/>
                  </a:lnTo>
                  <a:lnTo>
                    <a:pt x="64" y="79"/>
                  </a:lnTo>
                  <a:lnTo>
                    <a:pt x="57" y="70"/>
                  </a:lnTo>
                  <a:lnTo>
                    <a:pt x="56" y="67"/>
                  </a:lnTo>
                  <a:lnTo>
                    <a:pt x="47" y="66"/>
                  </a:lnTo>
                  <a:lnTo>
                    <a:pt x="47" y="67"/>
                  </a:lnTo>
                  <a:lnTo>
                    <a:pt x="43" y="68"/>
                  </a:lnTo>
                  <a:lnTo>
                    <a:pt x="42" y="70"/>
                  </a:lnTo>
                  <a:lnTo>
                    <a:pt x="38" y="64"/>
                  </a:lnTo>
                  <a:lnTo>
                    <a:pt x="35" y="62"/>
                  </a:lnTo>
                  <a:lnTo>
                    <a:pt x="37" y="58"/>
                  </a:lnTo>
                  <a:lnTo>
                    <a:pt x="38" y="55"/>
                  </a:lnTo>
                  <a:lnTo>
                    <a:pt x="39" y="53"/>
                  </a:lnTo>
                  <a:lnTo>
                    <a:pt x="37" y="54"/>
                  </a:lnTo>
                  <a:lnTo>
                    <a:pt x="26" y="58"/>
                  </a:lnTo>
                  <a:lnTo>
                    <a:pt x="29" y="51"/>
                  </a:lnTo>
                  <a:lnTo>
                    <a:pt x="17" y="51"/>
                  </a:lnTo>
                  <a:lnTo>
                    <a:pt x="13" y="51"/>
                  </a:lnTo>
                  <a:lnTo>
                    <a:pt x="3" y="49"/>
                  </a:lnTo>
                  <a:lnTo>
                    <a:pt x="13" y="45"/>
                  </a:lnTo>
                  <a:lnTo>
                    <a:pt x="13" y="43"/>
                  </a:lnTo>
                  <a:lnTo>
                    <a:pt x="12" y="36"/>
                  </a:lnTo>
                  <a:lnTo>
                    <a:pt x="3" y="37"/>
                  </a:lnTo>
                  <a:lnTo>
                    <a:pt x="1" y="36"/>
                  </a:lnTo>
                  <a:lnTo>
                    <a:pt x="1" y="34"/>
                  </a:lnTo>
                  <a:lnTo>
                    <a:pt x="0" y="32"/>
                  </a:lnTo>
                  <a:lnTo>
                    <a:pt x="0" y="29"/>
                  </a:lnTo>
                  <a:lnTo>
                    <a:pt x="13" y="21"/>
                  </a:lnTo>
                  <a:lnTo>
                    <a:pt x="13" y="12"/>
                  </a:lnTo>
                  <a:lnTo>
                    <a:pt x="17" y="9"/>
                  </a:lnTo>
                  <a:lnTo>
                    <a:pt x="17" y="5"/>
                  </a:lnTo>
                  <a:lnTo>
                    <a:pt x="16" y="4"/>
                  </a:lnTo>
                  <a:lnTo>
                    <a:pt x="18" y="3"/>
                  </a:lnTo>
                  <a:lnTo>
                    <a:pt x="25" y="0"/>
                  </a:lnTo>
                  <a:lnTo>
                    <a:pt x="27" y="3"/>
                  </a:lnTo>
                  <a:lnTo>
                    <a:pt x="31" y="3"/>
                  </a:lnTo>
                  <a:lnTo>
                    <a:pt x="39" y="3"/>
                  </a:lnTo>
                  <a:lnTo>
                    <a:pt x="40" y="5"/>
                  </a:lnTo>
                  <a:lnTo>
                    <a:pt x="46" y="16"/>
                  </a:lnTo>
                  <a:lnTo>
                    <a:pt x="43" y="24"/>
                  </a:lnTo>
                  <a:lnTo>
                    <a:pt x="46" y="25"/>
                  </a:lnTo>
                  <a:lnTo>
                    <a:pt x="54" y="29"/>
                  </a:lnTo>
                  <a:lnTo>
                    <a:pt x="55" y="29"/>
                  </a:lnTo>
                  <a:lnTo>
                    <a:pt x="55" y="36"/>
                  </a:lnTo>
                  <a:lnTo>
                    <a:pt x="56" y="42"/>
                  </a:lnTo>
                  <a:lnTo>
                    <a:pt x="54" y="50"/>
                  </a:lnTo>
                  <a:lnTo>
                    <a:pt x="56" y="53"/>
                  </a:lnTo>
                  <a:lnTo>
                    <a:pt x="64" y="46"/>
                  </a:lnTo>
                  <a:lnTo>
                    <a:pt x="68" y="43"/>
                  </a:lnTo>
                  <a:lnTo>
                    <a:pt x="76" y="37"/>
                  </a:lnTo>
                  <a:lnTo>
                    <a:pt x="80" y="38"/>
                  </a:lnTo>
                  <a:lnTo>
                    <a:pt x="81" y="45"/>
                  </a:lnTo>
                  <a:lnTo>
                    <a:pt x="89" y="45"/>
                  </a:lnTo>
                  <a:lnTo>
                    <a:pt x="120" y="49"/>
                  </a:lnTo>
                  <a:lnTo>
                    <a:pt x="132" y="5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88" name="Freeform 302"/>
            <p:cNvSpPr>
              <a:spLocks noEditPoints="1"/>
            </p:cNvSpPr>
            <p:nvPr/>
          </p:nvSpPr>
          <p:spPr bwMode="auto">
            <a:xfrm>
              <a:off x="4631039" y="1977043"/>
              <a:ext cx="155193" cy="130239"/>
            </a:xfrm>
            <a:custGeom>
              <a:avLst/>
              <a:gdLst>
                <a:gd name="T0" fmla="*/ 7 w 97"/>
                <a:gd name="T1" fmla="*/ 71 h 81"/>
                <a:gd name="T2" fmla="*/ 3 w 97"/>
                <a:gd name="T3" fmla="*/ 63 h 81"/>
                <a:gd name="T4" fmla="*/ 13 w 97"/>
                <a:gd name="T5" fmla="*/ 55 h 81"/>
                <a:gd name="T6" fmla="*/ 28 w 97"/>
                <a:gd name="T7" fmla="*/ 45 h 81"/>
                <a:gd name="T8" fmla="*/ 7 w 97"/>
                <a:gd name="T9" fmla="*/ 71 h 81"/>
                <a:gd name="T10" fmla="*/ 89 w 97"/>
                <a:gd name="T11" fmla="*/ 23 h 81"/>
                <a:gd name="T12" fmla="*/ 96 w 97"/>
                <a:gd name="T13" fmla="*/ 20 h 81"/>
                <a:gd name="T14" fmla="*/ 96 w 97"/>
                <a:gd name="T15" fmla="*/ 21 h 81"/>
                <a:gd name="T16" fmla="*/ 90 w 97"/>
                <a:gd name="T17" fmla="*/ 38 h 81"/>
                <a:gd name="T18" fmla="*/ 84 w 97"/>
                <a:gd name="T19" fmla="*/ 51 h 81"/>
                <a:gd name="T20" fmla="*/ 83 w 97"/>
                <a:gd name="T21" fmla="*/ 55 h 81"/>
                <a:gd name="T22" fmla="*/ 73 w 97"/>
                <a:gd name="T23" fmla="*/ 46 h 81"/>
                <a:gd name="T24" fmla="*/ 67 w 97"/>
                <a:gd name="T25" fmla="*/ 36 h 81"/>
                <a:gd name="T26" fmla="*/ 66 w 97"/>
                <a:gd name="T27" fmla="*/ 46 h 81"/>
                <a:gd name="T28" fmla="*/ 58 w 97"/>
                <a:gd name="T29" fmla="*/ 55 h 81"/>
                <a:gd name="T30" fmla="*/ 48 w 97"/>
                <a:gd name="T31" fmla="*/ 78 h 81"/>
                <a:gd name="T32" fmla="*/ 43 w 97"/>
                <a:gd name="T33" fmla="*/ 81 h 81"/>
                <a:gd name="T34" fmla="*/ 35 w 97"/>
                <a:gd name="T35" fmla="*/ 75 h 81"/>
                <a:gd name="T36" fmla="*/ 21 w 97"/>
                <a:gd name="T37" fmla="*/ 70 h 81"/>
                <a:gd name="T38" fmla="*/ 41 w 97"/>
                <a:gd name="T39" fmla="*/ 40 h 81"/>
                <a:gd name="T40" fmla="*/ 45 w 97"/>
                <a:gd name="T41" fmla="*/ 33 h 81"/>
                <a:gd name="T42" fmla="*/ 38 w 97"/>
                <a:gd name="T43" fmla="*/ 32 h 81"/>
                <a:gd name="T44" fmla="*/ 35 w 97"/>
                <a:gd name="T45" fmla="*/ 34 h 81"/>
                <a:gd name="T46" fmla="*/ 28 w 97"/>
                <a:gd name="T47" fmla="*/ 43 h 81"/>
                <a:gd name="T48" fmla="*/ 28 w 97"/>
                <a:gd name="T49" fmla="*/ 37 h 81"/>
                <a:gd name="T50" fmla="*/ 28 w 97"/>
                <a:gd name="T51" fmla="*/ 23 h 81"/>
                <a:gd name="T52" fmla="*/ 46 w 97"/>
                <a:gd name="T53" fmla="*/ 20 h 81"/>
                <a:gd name="T54" fmla="*/ 46 w 97"/>
                <a:gd name="T55" fmla="*/ 20 h 81"/>
                <a:gd name="T56" fmla="*/ 50 w 97"/>
                <a:gd name="T57" fmla="*/ 28 h 81"/>
                <a:gd name="T58" fmla="*/ 52 w 97"/>
                <a:gd name="T59" fmla="*/ 34 h 81"/>
                <a:gd name="T60" fmla="*/ 47 w 97"/>
                <a:gd name="T61" fmla="*/ 43 h 81"/>
                <a:gd name="T62" fmla="*/ 56 w 97"/>
                <a:gd name="T63" fmla="*/ 37 h 81"/>
                <a:gd name="T64" fmla="*/ 62 w 97"/>
                <a:gd name="T65" fmla="*/ 28 h 81"/>
                <a:gd name="T66" fmla="*/ 67 w 97"/>
                <a:gd name="T67" fmla="*/ 21 h 81"/>
                <a:gd name="T68" fmla="*/ 76 w 97"/>
                <a:gd name="T69" fmla="*/ 11 h 81"/>
                <a:gd name="T70" fmla="*/ 85 w 97"/>
                <a:gd name="T71" fmla="*/ 11 h 81"/>
                <a:gd name="T72" fmla="*/ 86 w 97"/>
                <a:gd name="T73" fmla="*/ 21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81"/>
                <a:gd name="T113" fmla="*/ 97 w 97"/>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81">
                  <a:moveTo>
                    <a:pt x="7" y="71"/>
                  </a:moveTo>
                  <a:lnTo>
                    <a:pt x="7" y="71"/>
                  </a:lnTo>
                  <a:lnTo>
                    <a:pt x="0" y="71"/>
                  </a:lnTo>
                  <a:lnTo>
                    <a:pt x="3" y="63"/>
                  </a:lnTo>
                  <a:lnTo>
                    <a:pt x="12" y="57"/>
                  </a:lnTo>
                  <a:lnTo>
                    <a:pt x="13" y="55"/>
                  </a:lnTo>
                  <a:lnTo>
                    <a:pt x="17" y="46"/>
                  </a:lnTo>
                  <a:lnTo>
                    <a:pt x="28" y="45"/>
                  </a:lnTo>
                  <a:lnTo>
                    <a:pt x="14" y="62"/>
                  </a:lnTo>
                  <a:lnTo>
                    <a:pt x="7" y="71"/>
                  </a:lnTo>
                  <a:close/>
                  <a:moveTo>
                    <a:pt x="86" y="21"/>
                  </a:moveTo>
                  <a:lnTo>
                    <a:pt x="89" y="23"/>
                  </a:lnTo>
                  <a:lnTo>
                    <a:pt x="96" y="20"/>
                  </a:lnTo>
                  <a:lnTo>
                    <a:pt x="97" y="21"/>
                  </a:lnTo>
                  <a:lnTo>
                    <a:pt x="96" y="21"/>
                  </a:lnTo>
                  <a:lnTo>
                    <a:pt x="93" y="28"/>
                  </a:lnTo>
                  <a:lnTo>
                    <a:pt x="90" y="38"/>
                  </a:lnTo>
                  <a:lnTo>
                    <a:pt x="86" y="45"/>
                  </a:lnTo>
                  <a:lnTo>
                    <a:pt x="84" y="51"/>
                  </a:lnTo>
                  <a:lnTo>
                    <a:pt x="84" y="53"/>
                  </a:lnTo>
                  <a:lnTo>
                    <a:pt x="83" y="55"/>
                  </a:lnTo>
                  <a:lnTo>
                    <a:pt x="73" y="59"/>
                  </a:lnTo>
                  <a:lnTo>
                    <a:pt x="73" y="46"/>
                  </a:lnTo>
                  <a:lnTo>
                    <a:pt x="73" y="37"/>
                  </a:lnTo>
                  <a:lnTo>
                    <a:pt x="67" y="36"/>
                  </a:lnTo>
                  <a:lnTo>
                    <a:pt x="66" y="46"/>
                  </a:lnTo>
                  <a:lnTo>
                    <a:pt x="64" y="53"/>
                  </a:lnTo>
                  <a:lnTo>
                    <a:pt x="58" y="55"/>
                  </a:lnTo>
                  <a:lnTo>
                    <a:pt x="59" y="66"/>
                  </a:lnTo>
                  <a:lnTo>
                    <a:pt x="48" y="78"/>
                  </a:lnTo>
                  <a:lnTo>
                    <a:pt x="46" y="80"/>
                  </a:lnTo>
                  <a:lnTo>
                    <a:pt x="43" y="81"/>
                  </a:lnTo>
                  <a:lnTo>
                    <a:pt x="38" y="78"/>
                  </a:lnTo>
                  <a:lnTo>
                    <a:pt x="35" y="75"/>
                  </a:lnTo>
                  <a:lnTo>
                    <a:pt x="25" y="71"/>
                  </a:lnTo>
                  <a:lnTo>
                    <a:pt x="21" y="70"/>
                  </a:lnTo>
                  <a:lnTo>
                    <a:pt x="29" y="57"/>
                  </a:lnTo>
                  <a:lnTo>
                    <a:pt x="41" y="40"/>
                  </a:lnTo>
                  <a:lnTo>
                    <a:pt x="45" y="33"/>
                  </a:lnTo>
                  <a:lnTo>
                    <a:pt x="38" y="32"/>
                  </a:lnTo>
                  <a:lnTo>
                    <a:pt x="35" y="34"/>
                  </a:lnTo>
                  <a:lnTo>
                    <a:pt x="30" y="42"/>
                  </a:lnTo>
                  <a:lnTo>
                    <a:pt x="28" y="43"/>
                  </a:lnTo>
                  <a:lnTo>
                    <a:pt x="28" y="41"/>
                  </a:lnTo>
                  <a:lnTo>
                    <a:pt x="28" y="37"/>
                  </a:lnTo>
                  <a:lnTo>
                    <a:pt x="28" y="28"/>
                  </a:lnTo>
                  <a:lnTo>
                    <a:pt x="28" y="23"/>
                  </a:lnTo>
                  <a:lnTo>
                    <a:pt x="39" y="21"/>
                  </a:lnTo>
                  <a:lnTo>
                    <a:pt x="46" y="20"/>
                  </a:lnTo>
                  <a:lnTo>
                    <a:pt x="47" y="21"/>
                  </a:lnTo>
                  <a:lnTo>
                    <a:pt x="50" y="28"/>
                  </a:lnTo>
                  <a:lnTo>
                    <a:pt x="51" y="32"/>
                  </a:lnTo>
                  <a:lnTo>
                    <a:pt x="52" y="34"/>
                  </a:lnTo>
                  <a:lnTo>
                    <a:pt x="52" y="36"/>
                  </a:lnTo>
                  <a:lnTo>
                    <a:pt x="47" y="43"/>
                  </a:lnTo>
                  <a:lnTo>
                    <a:pt x="50" y="46"/>
                  </a:lnTo>
                  <a:lnTo>
                    <a:pt x="56" y="37"/>
                  </a:lnTo>
                  <a:lnTo>
                    <a:pt x="58" y="34"/>
                  </a:lnTo>
                  <a:lnTo>
                    <a:pt x="62" y="28"/>
                  </a:lnTo>
                  <a:lnTo>
                    <a:pt x="66" y="24"/>
                  </a:lnTo>
                  <a:lnTo>
                    <a:pt x="67" y="21"/>
                  </a:lnTo>
                  <a:lnTo>
                    <a:pt x="73" y="21"/>
                  </a:lnTo>
                  <a:lnTo>
                    <a:pt x="76" y="11"/>
                  </a:lnTo>
                  <a:lnTo>
                    <a:pt x="80" y="0"/>
                  </a:lnTo>
                  <a:lnTo>
                    <a:pt x="85" y="11"/>
                  </a:lnTo>
                  <a:lnTo>
                    <a:pt x="84" y="20"/>
                  </a:lnTo>
                  <a:lnTo>
                    <a:pt x="86" y="2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89" name="Freeform 303"/>
            <p:cNvSpPr>
              <a:spLocks/>
            </p:cNvSpPr>
            <p:nvPr/>
          </p:nvSpPr>
          <p:spPr bwMode="auto">
            <a:xfrm>
              <a:off x="4925640" y="1564621"/>
              <a:ext cx="94693" cy="122098"/>
            </a:xfrm>
            <a:custGeom>
              <a:avLst/>
              <a:gdLst>
                <a:gd name="T0" fmla="*/ 38 w 60"/>
                <a:gd name="T1" fmla="*/ 12 h 76"/>
                <a:gd name="T2" fmla="*/ 40 w 60"/>
                <a:gd name="T3" fmla="*/ 15 h 76"/>
                <a:gd name="T4" fmla="*/ 49 w 60"/>
                <a:gd name="T5" fmla="*/ 26 h 76"/>
                <a:gd name="T6" fmla="*/ 59 w 60"/>
                <a:gd name="T7" fmla="*/ 26 h 76"/>
                <a:gd name="T8" fmla="*/ 60 w 60"/>
                <a:gd name="T9" fmla="*/ 27 h 76"/>
                <a:gd name="T10" fmla="*/ 53 w 60"/>
                <a:gd name="T11" fmla="*/ 31 h 76"/>
                <a:gd name="T12" fmla="*/ 42 w 60"/>
                <a:gd name="T13" fmla="*/ 52 h 76"/>
                <a:gd name="T14" fmla="*/ 42 w 60"/>
                <a:gd name="T15" fmla="*/ 61 h 76"/>
                <a:gd name="T16" fmla="*/ 40 w 60"/>
                <a:gd name="T17" fmla="*/ 72 h 76"/>
                <a:gd name="T18" fmla="*/ 39 w 60"/>
                <a:gd name="T19" fmla="*/ 72 h 76"/>
                <a:gd name="T20" fmla="*/ 27 w 60"/>
                <a:gd name="T21" fmla="*/ 76 h 76"/>
                <a:gd name="T22" fmla="*/ 17 w 60"/>
                <a:gd name="T23" fmla="*/ 61 h 76"/>
                <a:gd name="T24" fmla="*/ 7 w 60"/>
                <a:gd name="T25" fmla="*/ 53 h 76"/>
                <a:gd name="T26" fmla="*/ 1 w 60"/>
                <a:gd name="T27" fmla="*/ 49 h 76"/>
                <a:gd name="T28" fmla="*/ 2 w 60"/>
                <a:gd name="T29" fmla="*/ 46 h 76"/>
                <a:gd name="T30" fmla="*/ 13 w 60"/>
                <a:gd name="T31" fmla="*/ 46 h 76"/>
                <a:gd name="T32" fmla="*/ 14 w 60"/>
                <a:gd name="T33" fmla="*/ 49 h 76"/>
                <a:gd name="T34" fmla="*/ 18 w 60"/>
                <a:gd name="T35" fmla="*/ 51 h 76"/>
                <a:gd name="T36" fmla="*/ 27 w 60"/>
                <a:gd name="T37" fmla="*/ 51 h 76"/>
                <a:gd name="T38" fmla="*/ 17 w 60"/>
                <a:gd name="T39" fmla="*/ 47 h 76"/>
                <a:gd name="T40" fmla="*/ 31 w 60"/>
                <a:gd name="T41" fmla="*/ 42 h 76"/>
                <a:gd name="T42" fmla="*/ 34 w 60"/>
                <a:gd name="T43" fmla="*/ 43 h 76"/>
                <a:gd name="T44" fmla="*/ 30 w 60"/>
                <a:gd name="T45" fmla="*/ 36 h 76"/>
                <a:gd name="T46" fmla="*/ 28 w 60"/>
                <a:gd name="T47" fmla="*/ 36 h 76"/>
                <a:gd name="T48" fmla="*/ 21 w 60"/>
                <a:gd name="T49" fmla="*/ 39 h 76"/>
                <a:gd name="T50" fmla="*/ 10 w 60"/>
                <a:gd name="T51" fmla="*/ 35 h 76"/>
                <a:gd name="T52" fmla="*/ 6 w 60"/>
                <a:gd name="T53" fmla="*/ 22 h 76"/>
                <a:gd name="T54" fmla="*/ 10 w 60"/>
                <a:gd name="T55" fmla="*/ 25 h 76"/>
                <a:gd name="T56" fmla="*/ 22 w 60"/>
                <a:gd name="T57" fmla="*/ 26 h 76"/>
                <a:gd name="T58" fmla="*/ 18 w 60"/>
                <a:gd name="T59" fmla="*/ 12 h 76"/>
                <a:gd name="T60" fmla="*/ 34 w 60"/>
                <a:gd name="T61" fmla="*/ 21 h 76"/>
                <a:gd name="T62" fmla="*/ 39 w 60"/>
                <a:gd name="T63" fmla="*/ 26 h 76"/>
                <a:gd name="T64" fmla="*/ 39 w 60"/>
                <a:gd name="T65" fmla="*/ 25 h 76"/>
                <a:gd name="T66" fmla="*/ 32 w 60"/>
                <a:gd name="T67" fmla="*/ 0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
                <a:gd name="T103" fmla="*/ 0 h 76"/>
                <a:gd name="T104" fmla="*/ 60 w 60"/>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 h="76">
                  <a:moveTo>
                    <a:pt x="34" y="0"/>
                  </a:moveTo>
                  <a:lnTo>
                    <a:pt x="38" y="12"/>
                  </a:lnTo>
                  <a:lnTo>
                    <a:pt x="39" y="13"/>
                  </a:lnTo>
                  <a:lnTo>
                    <a:pt x="40" y="15"/>
                  </a:lnTo>
                  <a:lnTo>
                    <a:pt x="43" y="21"/>
                  </a:lnTo>
                  <a:lnTo>
                    <a:pt x="49" y="26"/>
                  </a:lnTo>
                  <a:lnTo>
                    <a:pt x="55" y="22"/>
                  </a:lnTo>
                  <a:lnTo>
                    <a:pt x="59" y="26"/>
                  </a:lnTo>
                  <a:lnTo>
                    <a:pt x="60" y="27"/>
                  </a:lnTo>
                  <a:lnTo>
                    <a:pt x="59" y="27"/>
                  </a:lnTo>
                  <a:lnTo>
                    <a:pt x="53" y="31"/>
                  </a:lnTo>
                  <a:lnTo>
                    <a:pt x="47" y="36"/>
                  </a:lnTo>
                  <a:lnTo>
                    <a:pt x="42" y="52"/>
                  </a:lnTo>
                  <a:lnTo>
                    <a:pt x="45" y="57"/>
                  </a:lnTo>
                  <a:lnTo>
                    <a:pt x="42" y="61"/>
                  </a:lnTo>
                  <a:lnTo>
                    <a:pt x="42" y="69"/>
                  </a:lnTo>
                  <a:lnTo>
                    <a:pt x="40" y="72"/>
                  </a:lnTo>
                  <a:lnTo>
                    <a:pt x="39" y="72"/>
                  </a:lnTo>
                  <a:lnTo>
                    <a:pt x="30" y="74"/>
                  </a:lnTo>
                  <a:lnTo>
                    <a:pt x="27" y="76"/>
                  </a:lnTo>
                  <a:lnTo>
                    <a:pt x="19" y="69"/>
                  </a:lnTo>
                  <a:lnTo>
                    <a:pt x="17" y="61"/>
                  </a:lnTo>
                  <a:lnTo>
                    <a:pt x="9" y="61"/>
                  </a:lnTo>
                  <a:lnTo>
                    <a:pt x="7" y="53"/>
                  </a:lnTo>
                  <a:lnTo>
                    <a:pt x="5" y="52"/>
                  </a:lnTo>
                  <a:lnTo>
                    <a:pt x="1" y="49"/>
                  </a:lnTo>
                  <a:lnTo>
                    <a:pt x="0" y="49"/>
                  </a:lnTo>
                  <a:lnTo>
                    <a:pt x="2" y="46"/>
                  </a:lnTo>
                  <a:lnTo>
                    <a:pt x="7" y="44"/>
                  </a:lnTo>
                  <a:lnTo>
                    <a:pt x="13" y="46"/>
                  </a:lnTo>
                  <a:lnTo>
                    <a:pt x="14" y="47"/>
                  </a:lnTo>
                  <a:lnTo>
                    <a:pt x="14" y="49"/>
                  </a:lnTo>
                  <a:lnTo>
                    <a:pt x="17" y="51"/>
                  </a:lnTo>
                  <a:lnTo>
                    <a:pt x="18" y="51"/>
                  </a:lnTo>
                  <a:lnTo>
                    <a:pt x="26" y="57"/>
                  </a:lnTo>
                  <a:lnTo>
                    <a:pt x="27" y="51"/>
                  </a:lnTo>
                  <a:lnTo>
                    <a:pt x="17" y="48"/>
                  </a:lnTo>
                  <a:lnTo>
                    <a:pt x="17" y="47"/>
                  </a:lnTo>
                  <a:lnTo>
                    <a:pt x="21" y="44"/>
                  </a:lnTo>
                  <a:lnTo>
                    <a:pt x="31" y="42"/>
                  </a:lnTo>
                  <a:lnTo>
                    <a:pt x="32" y="42"/>
                  </a:lnTo>
                  <a:lnTo>
                    <a:pt x="34" y="43"/>
                  </a:lnTo>
                  <a:lnTo>
                    <a:pt x="34" y="39"/>
                  </a:lnTo>
                  <a:lnTo>
                    <a:pt x="30" y="36"/>
                  </a:lnTo>
                  <a:lnTo>
                    <a:pt x="28" y="36"/>
                  </a:lnTo>
                  <a:lnTo>
                    <a:pt x="25" y="39"/>
                  </a:lnTo>
                  <a:lnTo>
                    <a:pt x="21" y="39"/>
                  </a:lnTo>
                  <a:lnTo>
                    <a:pt x="14" y="38"/>
                  </a:lnTo>
                  <a:lnTo>
                    <a:pt x="10" y="35"/>
                  </a:lnTo>
                  <a:lnTo>
                    <a:pt x="9" y="29"/>
                  </a:lnTo>
                  <a:lnTo>
                    <a:pt x="6" y="22"/>
                  </a:lnTo>
                  <a:lnTo>
                    <a:pt x="9" y="25"/>
                  </a:lnTo>
                  <a:lnTo>
                    <a:pt x="10" y="25"/>
                  </a:lnTo>
                  <a:lnTo>
                    <a:pt x="18" y="29"/>
                  </a:lnTo>
                  <a:lnTo>
                    <a:pt x="22" y="26"/>
                  </a:lnTo>
                  <a:lnTo>
                    <a:pt x="17" y="15"/>
                  </a:lnTo>
                  <a:lnTo>
                    <a:pt x="18" y="12"/>
                  </a:lnTo>
                  <a:lnTo>
                    <a:pt x="27" y="15"/>
                  </a:lnTo>
                  <a:lnTo>
                    <a:pt x="34" y="21"/>
                  </a:lnTo>
                  <a:lnTo>
                    <a:pt x="36" y="26"/>
                  </a:lnTo>
                  <a:lnTo>
                    <a:pt x="39" y="26"/>
                  </a:lnTo>
                  <a:lnTo>
                    <a:pt x="40" y="26"/>
                  </a:lnTo>
                  <a:lnTo>
                    <a:pt x="39" y="25"/>
                  </a:lnTo>
                  <a:lnTo>
                    <a:pt x="27" y="8"/>
                  </a:lnTo>
                  <a:lnTo>
                    <a:pt x="32" y="0"/>
                  </a:lnTo>
                  <a:lnTo>
                    <a:pt x="34"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90" name="Freeform 304"/>
            <p:cNvSpPr>
              <a:spLocks noEditPoints="1"/>
            </p:cNvSpPr>
            <p:nvPr/>
          </p:nvSpPr>
          <p:spPr bwMode="auto">
            <a:xfrm>
              <a:off x="5775250" y="1005679"/>
              <a:ext cx="223581" cy="255051"/>
            </a:xfrm>
            <a:custGeom>
              <a:avLst/>
              <a:gdLst>
                <a:gd name="T0" fmla="*/ 14 w 141"/>
                <a:gd name="T1" fmla="*/ 89 h 161"/>
                <a:gd name="T2" fmla="*/ 0 w 141"/>
                <a:gd name="T3" fmla="*/ 83 h 161"/>
                <a:gd name="T4" fmla="*/ 14 w 141"/>
                <a:gd name="T5" fmla="*/ 72 h 161"/>
                <a:gd name="T6" fmla="*/ 24 w 141"/>
                <a:gd name="T7" fmla="*/ 59 h 161"/>
                <a:gd name="T8" fmla="*/ 28 w 141"/>
                <a:gd name="T9" fmla="*/ 74 h 161"/>
                <a:gd name="T10" fmla="*/ 45 w 141"/>
                <a:gd name="T11" fmla="*/ 51 h 161"/>
                <a:gd name="T12" fmla="*/ 31 w 141"/>
                <a:gd name="T13" fmla="*/ 48 h 161"/>
                <a:gd name="T14" fmla="*/ 31 w 141"/>
                <a:gd name="T15" fmla="*/ 39 h 161"/>
                <a:gd name="T16" fmla="*/ 59 w 141"/>
                <a:gd name="T17" fmla="*/ 15 h 161"/>
                <a:gd name="T18" fmla="*/ 64 w 141"/>
                <a:gd name="T19" fmla="*/ 19 h 161"/>
                <a:gd name="T20" fmla="*/ 47 w 141"/>
                <a:gd name="T21" fmla="*/ 49 h 161"/>
                <a:gd name="T22" fmla="*/ 105 w 141"/>
                <a:gd name="T23" fmla="*/ 10 h 161"/>
                <a:gd name="T24" fmla="*/ 117 w 141"/>
                <a:gd name="T25" fmla="*/ 11 h 161"/>
                <a:gd name="T26" fmla="*/ 117 w 141"/>
                <a:gd name="T27" fmla="*/ 5 h 161"/>
                <a:gd name="T28" fmla="*/ 141 w 141"/>
                <a:gd name="T29" fmla="*/ 10 h 161"/>
                <a:gd name="T30" fmla="*/ 135 w 141"/>
                <a:gd name="T31" fmla="*/ 27 h 161"/>
                <a:gd name="T32" fmla="*/ 123 w 141"/>
                <a:gd name="T33" fmla="*/ 55 h 161"/>
                <a:gd name="T34" fmla="*/ 123 w 141"/>
                <a:gd name="T35" fmla="*/ 57 h 161"/>
                <a:gd name="T36" fmla="*/ 126 w 141"/>
                <a:gd name="T37" fmla="*/ 62 h 161"/>
                <a:gd name="T38" fmla="*/ 127 w 141"/>
                <a:gd name="T39" fmla="*/ 70 h 161"/>
                <a:gd name="T40" fmla="*/ 123 w 141"/>
                <a:gd name="T41" fmla="*/ 81 h 161"/>
                <a:gd name="T42" fmla="*/ 96 w 141"/>
                <a:gd name="T43" fmla="*/ 145 h 161"/>
                <a:gd name="T44" fmla="*/ 93 w 141"/>
                <a:gd name="T45" fmla="*/ 153 h 161"/>
                <a:gd name="T46" fmla="*/ 88 w 141"/>
                <a:gd name="T47" fmla="*/ 155 h 161"/>
                <a:gd name="T48" fmla="*/ 59 w 141"/>
                <a:gd name="T49" fmla="*/ 140 h 161"/>
                <a:gd name="T50" fmla="*/ 45 w 141"/>
                <a:gd name="T51" fmla="*/ 103 h 161"/>
                <a:gd name="T52" fmla="*/ 35 w 141"/>
                <a:gd name="T53" fmla="*/ 82 h 161"/>
                <a:gd name="T54" fmla="*/ 54 w 141"/>
                <a:gd name="T55" fmla="*/ 56 h 161"/>
                <a:gd name="T56" fmla="*/ 64 w 141"/>
                <a:gd name="T57" fmla="*/ 51 h 161"/>
                <a:gd name="T58" fmla="*/ 79 w 141"/>
                <a:gd name="T59" fmla="*/ 55 h 161"/>
                <a:gd name="T60" fmla="*/ 86 w 141"/>
                <a:gd name="T61" fmla="*/ 60 h 161"/>
                <a:gd name="T62" fmla="*/ 93 w 141"/>
                <a:gd name="T63" fmla="*/ 62 h 161"/>
                <a:gd name="T64" fmla="*/ 90 w 141"/>
                <a:gd name="T65" fmla="*/ 55 h 161"/>
                <a:gd name="T66" fmla="*/ 79 w 141"/>
                <a:gd name="T67" fmla="*/ 45 h 161"/>
                <a:gd name="T68" fmla="*/ 71 w 141"/>
                <a:gd name="T69" fmla="*/ 34 h 161"/>
                <a:gd name="T70" fmla="*/ 79 w 141"/>
                <a:gd name="T71" fmla="*/ 9 h 161"/>
                <a:gd name="T72" fmla="*/ 93 w 141"/>
                <a:gd name="T73" fmla="*/ 1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1"/>
                <a:gd name="T112" fmla="*/ 0 h 161"/>
                <a:gd name="T113" fmla="*/ 141 w 141"/>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1" h="161">
                  <a:moveTo>
                    <a:pt x="25" y="77"/>
                  </a:moveTo>
                  <a:lnTo>
                    <a:pt x="14" y="89"/>
                  </a:lnTo>
                  <a:lnTo>
                    <a:pt x="8" y="86"/>
                  </a:lnTo>
                  <a:lnTo>
                    <a:pt x="0" y="83"/>
                  </a:lnTo>
                  <a:lnTo>
                    <a:pt x="5" y="78"/>
                  </a:lnTo>
                  <a:lnTo>
                    <a:pt x="14" y="72"/>
                  </a:lnTo>
                  <a:lnTo>
                    <a:pt x="22" y="66"/>
                  </a:lnTo>
                  <a:lnTo>
                    <a:pt x="24" y="59"/>
                  </a:lnTo>
                  <a:lnTo>
                    <a:pt x="28" y="74"/>
                  </a:lnTo>
                  <a:lnTo>
                    <a:pt x="25" y="77"/>
                  </a:lnTo>
                  <a:close/>
                  <a:moveTo>
                    <a:pt x="45" y="51"/>
                  </a:moveTo>
                  <a:lnTo>
                    <a:pt x="39" y="51"/>
                  </a:lnTo>
                  <a:lnTo>
                    <a:pt x="31" y="48"/>
                  </a:lnTo>
                  <a:lnTo>
                    <a:pt x="29" y="39"/>
                  </a:lnTo>
                  <a:lnTo>
                    <a:pt x="31" y="39"/>
                  </a:lnTo>
                  <a:lnTo>
                    <a:pt x="46" y="34"/>
                  </a:lnTo>
                  <a:lnTo>
                    <a:pt x="59" y="15"/>
                  </a:lnTo>
                  <a:lnTo>
                    <a:pt x="62" y="14"/>
                  </a:lnTo>
                  <a:lnTo>
                    <a:pt x="64" y="19"/>
                  </a:lnTo>
                  <a:lnTo>
                    <a:pt x="56" y="45"/>
                  </a:lnTo>
                  <a:lnTo>
                    <a:pt x="47" y="49"/>
                  </a:lnTo>
                  <a:lnTo>
                    <a:pt x="45" y="51"/>
                  </a:lnTo>
                  <a:close/>
                  <a:moveTo>
                    <a:pt x="105" y="10"/>
                  </a:moveTo>
                  <a:lnTo>
                    <a:pt x="113" y="17"/>
                  </a:lnTo>
                  <a:lnTo>
                    <a:pt x="117" y="11"/>
                  </a:lnTo>
                  <a:lnTo>
                    <a:pt x="113" y="5"/>
                  </a:lnTo>
                  <a:lnTo>
                    <a:pt x="117" y="5"/>
                  </a:lnTo>
                  <a:lnTo>
                    <a:pt x="122" y="4"/>
                  </a:lnTo>
                  <a:lnTo>
                    <a:pt x="141" y="10"/>
                  </a:lnTo>
                  <a:lnTo>
                    <a:pt x="135" y="26"/>
                  </a:lnTo>
                  <a:lnTo>
                    <a:pt x="135" y="27"/>
                  </a:lnTo>
                  <a:lnTo>
                    <a:pt x="132" y="32"/>
                  </a:lnTo>
                  <a:lnTo>
                    <a:pt x="123" y="55"/>
                  </a:lnTo>
                  <a:lnTo>
                    <a:pt x="123" y="56"/>
                  </a:lnTo>
                  <a:lnTo>
                    <a:pt x="123" y="57"/>
                  </a:lnTo>
                  <a:lnTo>
                    <a:pt x="123" y="60"/>
                  </a:lnTo>
                  <a:lnTo>
                    <a:pt x="126" y="62"/>
                  </a:lnTo>
                  <a:lnTo>
                    <a:pt x="130" y="66"/>
                  </a:lnTo>
                  <a:lnTo>
                    <a:pt x="127" y="70"/>
                  </a:lnTo>
                  <a:lnTo>
                    <a:pt x="126" y="74"/>
                  </a:lnTo>
                  <a:lnTo>
                    <a:pt x="123" y="81"/>
                  </a:lnTo>
                  <a:lnTo>
                    <a:pt x="111" y="90"/>
                  </a:lnTo>
                  <a:lnTo>
                    <a:pt x="96" y="145"/>
                  </a:lnTo>
                  <a:lnTo>
                    <a:pt x="94" y="146"/>
                  </a:lnTo>
                  <a:lnTo>
                    <a:pt x="93" y="153"/>
                  </a:lnTo>
                  <a:lnTo>
                    <a:pt x="89" y="154"/>
                  </a:lnTo>
                  <a:lnTo>
                    <a:pt x="88" y="155"/>
                  </a:lnTo>
                  <a:lnTo>
                    <a:pt x="73" y="161"/>
                  </a:lnTo>
                  <a:lnTo>
                    <a:pt x="59" y="140"/>
                  </a:lnTo>
                  <a:lnTo>
                    <a:pt x="51" y="131"/>
                  </a:lnTo>
                  <a:lnTo>
                    <a:pt x="45" y="103"/>
                  </a:lnTo>
                  <a:lnTo>
                    <a:pt x="26" y="94"/>
                  </a:lnTo>
                  <a:lnTo>
                    <a:pt x="35" y="82"/>
                  </a:lnTo>
                  <a:lnTo>
                    <a:pt x="45" y="66"/>
                  </a:lnTo>
                  <a:lnTo>
                    <a:pt x="54" y="56"/>
                  </a:lnTo>
                  <a:lnTo>
                    <a:pt x="58" y="55"/>
                  </a:lnTo>
                  <a:lnTo>
                    <a:pt x="64" y="51"/>
                  </a:lnTo>
                  <a:lnTo>
                    <a:pt x="77" y="55"/>
                  </a:lnTo>
                  <a:lnTo>
                    <a:pt x="79" y="55"/>
                  </a:lnTo>
                  <a:lnTo>
                    <a:pt x="86" y="60"/>
                  </a:lnTo>
                  <a:lnTo>
                    <a:pt x="90" y="61"/>
                  </a:lnTo>
                  <a:lnTo>
                    <a:pt x="93" y="62"/>
                  </a:lnTo>
                  <a:lnTo>
                    <a:pt x="92" y="59"/>
                  </a:lnTo>
                  <a:lnTo>
                    <a:pt x="90" y="55"/>
                  </a:lnTo>
                  <a:lnTo>
                    <a:pt x="85" y="48"/>
                  </a:lnTo>
                  <a:lnTo>
                    <a:pt x="79" y="45"/>
                  </a:lnTo>
                  <a:lnTo>
                    <a:pt x="72" y="43"/>
                  </a:lnTo>
                  <a:lnTo>
                    <a:pt x="71" y="34"/>
                  </a:lnTo>
                  <a:lnTo>
                    <a:pt x="76" y="24"/>
                  </a:lnTo>
                  <a:lnTo>
                    <a:pt x="79" y="9"/>
                  </a:lnTo>
                  <a:lnTo>
                    <a:pt x="83" y="0"/>
                  </a:lnTo>
                  <a:lnTo>
                    <a:pt x="93" y="1"/>
                  </a:lnTo>
                  <a:lnTo>
                    <a:pt x="105" y="1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91" name="Freeform 305"/>
            <p:cNvSpPr>
              <a:spLocks noEditPoints="1"/>
            </p:cNvSpPr>
            <p:nvPr/>
          </p:nvSpPr>
          <p:spPr bwMode="auto">
            <a:xfrm>
              <a:off x="6532797" y="1146771"/>
              <a:ext cx="399816" cy="425988"/>
            </a:xfrm>
            <a:custGeom>
              <a:avLst/>
              <a:gdLst>
                <a:gd name="T0" fmla="*/ 138 w 252"/>
                <a:gd name="T1" fmla="*/ 53 h 267"/>
                <a:gd name="T2" fmla="*/ 144 w 252"/>
                <a:gd name="T3" fmla="*/ 15 h 267"/>
                <a:gd name="T4" fmla="*/ 100 w 252"/>
                <a:gd name="T5" fmla="*/ 38 h 267"/>
                <a:gd name="T6" fmla="*/ 127 w 252"/>
                <a:gd name="T7" fmla="*/ 35 h 267"/>
                <a:gd name="T8" fmla="*/ 120 w 252"/>
                <a:gd name="T9" fmla="*/ 68 h 267"/>
                <a:gd name="T10" fmla="*/ 113 w 252"/>
                <a:gd name="T11" fmla="*/ 81 h 267"/>
                <a:gd name="T12" fmla="*/ 121 w 252"/>
                <a:gd name="T13" fmla="*/ 82 h 267"/>
                <a:gd name="T14" fmla="*/ 145 w 252"/>
                <a:gd name="T15" fmla="*/ 61 h 267"/>
                <a:gd name="T16" fmla="*/ 154 w 252"/>
                <a:gd name="T17" fmla="*/ 61 h 267"/>
                <a:gd name="T18" fmla="*/ 151 w 252"/>
                <a:gd name="T19" fmla="*/ 85 h 267"/>
                <a:gd name="T20" fmla="*/ 154 w 252"/>
                <a:gd name="T21" fmla="*/ 70 h 267"/>
                <a:gd name="T22" fmla="*/ 168 w 252"/>
                <a:gd name="T23" fmla="*/ 68 h 267"/>
                <a:gd name="T24" fmla="*/ 171 w 252"/>
                <a:gd name="T25" fmla="*/ 62 h 267"/>
                <a:gd name="T26" fmla="*/ 171 w 252"/>
                <a:gd name="T27" fmla="*/ 44 h 267"/>
                <a:gd name="T28" fmla="*/ 176 w 252"/>
                <a:gd name="T29" fmla="*/ 17 h 267"/>
                <a:gd name="T30" fmla="*/ 193 w 252"/>
                <a:gd name="T31" fmla="*/ 51 h 267"/>
                <a:gd name="T32" fmla="*/ 188 w 252"/>
                <a:gd name="T33" fmla="*/ 66 h 267"/>
                <a:gd name="T34" fmla="*/ 197 w 252"/>
                <a:gd name="T35" fmla="*/ 47 h 267"/>
                <a:gd name="T36" fmla="*/ 206 w 252"/>
                <a:gd name="T37" fmla="*/ 23 h 267"/>
                <a:gd name="T38" fmla="*/ 227 w 252"/>
                <a:gd name="T39" fmla="*/ 26 h 267"/>
                <a:gd name="T40" fmla="*/ 233 w 252"/>
                <a:gd name="T41" fmla="*/ 31 h 267"/>
                <a:gd name="T42" fmla="*/ 238 w 252"/>
                <a:gd name="T43" fmla="*/ 42 h 267"/>
                <a:gd name="T44" fmla="*/ 243 w 252"/>
                <a:gd name="T45" fmla="*/ 48 h 267"/>
                <a:gd name="T46" fmla="*/ 244 w 252"/>
                <a:gd name="T47" fmla="*/ 51 h 267"/>
                <a:gd name="T48" fmla="*/ 250 w 252"/>
                <a:gd name="T49" fmla="*/ 72 h 267"/>
                <a:gd name="T50" fmla="*/ 244 w 252"/>
                <a:gd name="T51" fmla="*/ 93 h 267"/>
                <a:gd name="T52" fmla="*/ 216 w 252"/>
                <a:gd name="T53" fmla="*/ 96 h 267"/>
                <a:gd name="T54" fmla="*/ 175 w 252"/>
                <a:gd name="T55" fmla="*/ 72 h 267"/>
                <a:gd name="T56" fmla="*/ 175 w 252"/>
                <a:gd name="T57" fmla="*/ 78 h 267"/>
                <a:gd name="T58" fmla="*/ 180 w 252"/>
                <a:gd name="T59" fmla="*/ 89 h 267"/>
                <a:gd name="T60" fmla="*/ 185 w 252"/>
                <a:gd name="T61" fmla="*/ 104 h 267"/>
                <a:gd name="T62" fmla="*/ 183 w 252"/>
                <a:gd name="T63" fmla="*/ 120 h 267"/>
                <a:gd name="T64" fmla="*/ 174 w 252"/>
                <a:gd name="T65" fmla="*/ 144 h 267"/>
                <a:gd name="T66" fmla="*/ 165 w 252"/>
                <a:gd name="T67" fmla="*/ 141 h 267"/>
                <a:gd name="T68" fmla="*/ 154 w 252"/>
                <a:gd name="T69" fmla="*/ 153 h 267"/>
                <a:gd name="T70" fmla="*/ 153 w 252"/>
                <a:gd name="T71" fmla="*/ 161 h 267"/>
                <a:gd name="T72" fmla="*/ 140 w 252"/>
                <a:gd name="T73" fmla="*/ 174 h 267"/>
                <a:gd name="T74" fmla="*/ 128 w 252"/>
                <a:gd name="T75" fmla="*/ 178 h 267"/>
                <a:gd name="T76" fmla="*/ 124 w 252"/>
                <a:gd name="T77" fmla="*/ 200 h 267"/>
                <a:gd name="T78" fmla="*/ 127 w 252"/>
                <a:gd name="T79" fmla="*/ 210 h 267"/>
                <a:gd name="T80" fmla="*/ 127 w 252"/>
                <a:gd name="T81" fmla="*/ 218 h 267"/>
                <a:gd name="T82" fmla="*/ 125 w 252"/>
                <a:gd name="T83" fmla="*/ 229 h 267"/>
                <a:gd name="T84" fmla="*/ 123 w 252"/>
                <a:gd name="T85" fmla="*/ 250 h 267"/>
                <a:gd name="T86" fmla="*/ 117 w 252"/>
                <a:gd name="T87" fmla="*/ 260 h 267"/>
                <a:gd name="T88" fmla="*/ 112 w 252"/>
                <a:gd name="T89" fmla="*/ 264 h 267"/>
                <a:gd name="T90" fmla="*/ 108 w 252"/>
                <a:gd name="T91" fmla="*/ 261 h 267"/>
                <a:gd name="T92" fmla="*/ 102 w 252"/>
                <a:gd name="T93" fmla="*/ 259 h 267"/>
                <a:gd name="T94" fmla="*/ 87 w 252"/>
                <a:gd name="T95" fmla="*/ 246 h 267"/>
                <a:gd name="T96" fmla="*/ 83 w 252"/>
                <a:gd name="T97" fmla="*/ 220 h 267"/>
                <a:gd name="T98" fmla="*/ 89 w 252"/>
                <a:gd name="T99" fmla="*/ 203 h 267"/>
                <a:gd name="T100" fmla="*/ 103 w 252"/>
                <a:gd name="T101" fmla="*/ 171 h 267"/>
                <a:gd name="T102" fmla="*/ 113 w 252"/>
                <a:gd name="T103" fmla="*/ 138 h 267"/>
                <a:gd name="T104" fmla="*/ 103 w 252"/>
                <a:gd name="T105" fmla="*/ 123 h 267"/>
                <a:gd name="T106" fmla="*/ 93 w 252"/>
                <a:gd name="T107" fmla="*/ 108 h 267"/>
                <a:gd name="T108" fmla="*/ 85 w 252"/>
                <a:gd name="T109" fmla="*/ 94 h 267"/>
                <a:gd name="T110" fmla="*/ 79 w 252"/>
                <a:gd name="T111" fmla="*/ 86 h 267"/>
                <a:gd name="T112" fmla="*/ 48 w 252"/>
                <a:gd name="T113" fmla="*/ 79 h 267"/>
                <a:gd name="T114" fmla="*/ 31 w 252"/>
                <a:gd name="T115" fmla="*/ 76 h 267"/>
                <a:gd name="T116" fmla="*/ 9 w 252"/>
                <a:gd name="T117" fmla="*/ 70 h 267"/>
                <a:gd name="T118" fmla="*/ 75 w 252"/>
                <a:gd name="T119" fmla="*/ 15 h 267"/>
                <a:gd name="T120" fmla="*/ 98 w 252"/>
                <a:gd name="T121" fmla="*/ 2 h 267"/>
                <a:gd name="T122" fmla="*/ 93 w 252"/>
                <a:gd name="T123" fmla="*/ 32 h 2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2"/>
                <a:gd name="T187" fmla="*/ 0 h 267"/>
                <a:gd name="T188" fmla="*/ 252 w 252"/>
                <a:gd name="T189" fmla="*/ 267 h 2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2" h="267">
                  <a:moveTo>
                    <a:pt x="149" y="26"/>
                  </a:moveTo>
                  <a:lnTo>
                    <a:pt x="146" y="31"/>
                  </a:lnTo>
                  <a:lnTo>
                    <a:pt x="153" y="30"/>
                  </a:lnTo>
                  <a:lnTo>
                    <a:pt x="157" y="36"/>
                  </a:lnTo>
                  <a:lnTo>
                    <a:pt x="138" y="53"/>
                  </a:lnTo>
                  <a:lnTo>
                    <a:pt x="140" y="55"/>
                  </a:lnTo>
                  <a:lnTo>
                    <a:pt x="129" y="55"/>
                  </a:lnTo>
                  <a:lnTo>
                    <a:pt x="134" y="39"/>
                  </a:lnTo>
                  <a:lnTo>
                    <a:pt x="129" y="18"/>
                  </a:lnTo>
                  <a:lnTo>
                    <a:pt x="144" y="15"/>
                  </a:lnTo>
                  <a:lnTo>
                    <a:pt x="149" y="26"/>
                  </a:lnTo>
                  <a:close/>
                  <a:moveTo>
                    <a:pt x="93" y="32"/>
                  </a:moveTo>
                  <a:lnTo>
                    <a:pt x="93" y="40"/>
                  </a:lnTo>
                  <a:lnTo>
                    <a:pt x="98" y="39"/>
                  </a:lnTo>
                  <a:lnTo>
                    <a:pt x="100" y="38"/>
                  </a:lnTo>
                  <a:lnTo>
                    <a:pt x="104" y="22"/>
                  </a:lnTo>
                  <a:lnTo>
                    <a:pt x="111" y="19"/>
                  </a:lnTo>
                  <a:lnTo>
                    <a:pt x="119" y="19"/>
                  </a:lnTo>
                  <a:lnTo>
                    <a:pt x="124" y="23"/>
                  </a:lnTo>
                  <a:lnTo>
                    <a:pt x="127" y="35"/>
                  </a:lnTo>
                  <a:lnTo>
                    <a:pt x="127" y="44"/>
                  </a:lnTo>
                  <a:lnTo>
                    <a:pt x="124" y="48"/>
                  </a:lnTo>
                  <a:lnTo>
                    <a:pt x="124" y="52"/>
                  </a:lnTo>
                  <a:lnTo>
                    <a:pt x="123" y="57"/>
                  </a:lnTo>
                  <a:lnTo>
                    <a:pt x="120" y="68"/>
                  </a:lnTo>
                  <a:lnTo>
                    <a:pt x="119" y="72"/>
                  </a:lnTo>
                  <a:lnTo>
                    <a:pt x="117" y="73"/>
                  </a:lnTo>
                  <a:lnTo>
                    <a:pt x="112" y="76"/>
                  </a:lnTo>
                  <a:lnTo>
                    <a:pt x="107" y="78"/>
                  </a:lnTo>
                  <a:lnTo>
                    <a:pt x="113" y="81"/>
                  </a:lnTo>
                  <a:lnTo>
                    <a:pt x="116" y="89"/>
                  </a:lnTo>
                  <a:lnTo>
                    <a:pt x="116" y="90"/>
                  </a:lnTo>
                  <a:lnTo>
                    <a:pt x="119" y="86"/>
                  </a:lnTo>
                  <a:lnTo>
                    <a:pt x="121" y="82"/>
                  </a:lnTo>
                  <a:lnTo>
                    <a:pt x="124" y="76"/>
                  </a:lnTo>
                  <a:lnTo>
                    <a:pt x="128" y="69"/>
                  </a:lnTo>
                  <a:lnTo>
                    <a:pt x="133" y="61"/>
                  </a:lnTo>
                  <a:lnTo>
                    <a:pt x="140" y="61"/>
                  </a:lnTo>
                  <a:lnTo>
                    <a:pt x="145" y="61"/>
                  </a:lnTo>
                  <a:lnTo>
                    <a:pt x="149" y="56"/>
                  </a:lnTo>
                  <a:lnTo>
                    <a:pt x="157" y="47"/>
                  </a:lnTo>
                  <a:lnTo>
                    <a:pt x="161" y="47"/>
                  </a:lnTo>
                  <a:lnTo>
                    <a:pt x="155" y="59"/>
                  </a:lnTo>
                  <a:lnTo>
                    <a:pt x="154" y="61"/>
                  </a:lnTo>
                  <a:lnTo>
                    <a:pt x="150" y="66"/>
                  </a:lnTo>
                  <a:lnTo>
                    <a:pt x="150" y="68"/>
                  </a:lnTo>
                  <a:lnTo>
                    <a:pt x="149" y="69"/>
                  </a:lnTo>
                  <a:lnTo>
                    <a:pt x="150" y="76"/>
                  </a:lnTo>
                  <a:lnTo>
                    <a:pt x="151" y="85"/>
                  </a:lnTo>
                  <a:lnTo>
                    <a:pt x="157" y="94"/>
                  </a:lnTo>
                  <a:lnTo>
                    <a:pt x="159" y="90"/>
                  </a:lnTo>
                  <a:lnTo>
                    <a:pt x="157" y="78"/>
                  </a:lnTo>
                  <a:lnTo>
                    <a:pt x="155" y="76"/>
                  </a:lnTo>
                  <a:lnTo>
                    <a:pt x="154" y="70"/>
                  </a:lnTo>
                  <a:lnTo>
                    <a:pt x="155" y="69"/>
                  </a:lnTo>
                  <a:lnTo>
                    <a:pt x="157" y="68"/>
                  </a:lnTo>
                  <a:lnTo>
                    <a:pt x="162" y="57"/>
                  </a:lnTo>
                  <a:lnTo>
                    <a:pt x="168" y="68"/>
                  </a:lnTo>
                  <a:lnTo>
                    <a:pt x="171" y="72"/>
                  </a:lnTo>
                  <a:lnTo>
                    <a:pt x="171" y="69"/>
                  </a:lnTo>
                  <a:lnTo>
                    <a:pt x="171" y="62"/>
                  </a:lnTo>
                  <a:lnTo>
                    <a:pt x="171" y="61"/>
                  </a:lnTo>
                  <a:lnTo>
                    <a:pt x="168" y="56"/>
                  </a:lnTo>
                  <a:lnTo>
                    <a:pt x="166" y="48"/>
                  </a:lnTo>
                  <a:lnTo>
                    <a:pt x="167" y="47"/>
                  </a:lnTo>
                  <a:lnTo>
                    <a:pt x="171" y="44"/>
                  </a:lnTo>
                  <a:lnTo>
                    <a:pt x="171" y="43"/>
                  </a:lnTo>
                  <a:lnTo>
                    <a:pt x="167" y="32"/>
                  </a:lnTo>
                  <a:lnTo>
                    <a:pt x="161" y="23"/>
                  </a:lnTo>
                  <a:lnTo>
                    <a:pt x="165" y="17"/>
                  </a:lnTo>
                  <a:lnTo>
                    <a:pt x="176" y="17"/>
                  </a:lnTo>
                  <a:lnTo>
                    <a:pt x="174" y="26"/>
                  </a:lnTo>
                  <a:lnTo>
                    <a:pt x="182" y="24"/>
                  </a:lnTo>
                  <a:lnTo>
                    <a:pt x="188" y="35"/>
                  </a:lnTo>
                  <a:lnTo>
                    <a:pt x="192" y="45"/>
                  </a:lnTo>
                  <a:lnTo>
                    <a:pt x="193" y="51"/>
                  </a:lnTo>
                  <a:lnTo>
                    <a:pt x="193" y="55"/>
                  </a:lnTo>
                  <a:lnTo>
                    <a:pt x="192" y="62"/>
                  </a:lnTo>
                  <a:lnTo>
                    <a:pt x="191" y="62"/>
                  </a:lnTo>
                  <a:lnTo>
                    <a:pt x="188" y="66"/>
                  </a:lnTo>
                  <a:lnTo>
                    <a:pt x="193" y="68"/>
                  </a:lnTo>
                  <a:lnTo>
                    <a:pt x="201" y="61"/>
                  </a:lnTo>
                  <a:lnTo>
                    <a:pt x="197" y="55"/>
                  </a:lnTo>
                  <a:lnTo>
                    <a:pt x="197" y="48"/>
                  </a:lnTo>
                  <a:lnTo>
                    <a:pt x="197" y="47"/>
                  </a:lnTo>
                  <a:lnTo>
                    <a:pt x="193" y="39"/>
                  </a:lnTo>
                  <a:lnTo>
                    <a:pt x="189" y="28"/>
                  </a:lnTo>
                  <a:lnTo>
                    <a:pt x="197" y="23"/>
                  </a:lnTo>
                  <a:lnTo>
                    <a:pt x="205" y="26"/>
                  </a:lnTo>
                  <a:lnTo>
                    <a:pt x="206" y="23"/>
                  </a:lnTo>
                  <a:lnTo>
                    <a:pt x="216" y="24"/>
                  </a:lnTo>
                  <a:lnTo>
                    <a:pt x="218" y="24"/>
                  </a:lnTo>
                  <a:lnTo>
                    <a:pt x="216" y="36"/>
                  </a:lnTo>
                  <a:lnTo>
                    <a:pt x="223" y="26"/>
                  </a:lnTo>
                  <a:lnTo>
                    <a:pt x="227" y="26"/>
                  </a:lnTo>
                  <a:lnTo>
                    <a:pt x="227" y="27"/>
                  </a:lnTo>
                  <a:lnTo>
                    <a:pt x="230" y="30"/>
                  </a:lnTo>
                  <a:lnTo>
                    <a:pt x="231" y="31"/>
                  </a:lnTo>
                  <a:lnTo>
                    <a:pt x="233" y="31"/>
                  </a:lnTo>
                  <a:lnTo>
                    <a:pt x="233" y="34"/>
                  </a:lnTo>
                  <a:lnTo>
                    <a:pt x="234" y="32"/>
                  </a:lnTo>
                  <a:lnTo>
                    <a:pt x="234" y="36"/>
                  </a:lnTo>
                  <a:lnTo>
                    <a:pt x="237" y="36"/>
                  </a:lnTo>
                  <a:lnTo>
                    <a:pt x="238" y="42"/>
                  </a:lnTo>
                  <a:lnTo>
                    <a:pt x="237" y="43"/>
                  </a:lnTo>
                  <a:lnTo>
                    <a:pt x="239" y="45"/>
                  </a:lnTo>
                  <a:lnTo>
                    <a:pt x="240" y="47"/>
                  </a:lnTo>
                  <a:lnTo>
                    <a:pt x="243" y="49"/>
                  </a:lnTo>
                  <a:lnTo>
                    <a:pt x="243" y="48"/>
                  </a:lnTo>
                  <a:lnTo>
                    <a:pt x="244" y="49"/>
                  </a:lnTo>
                  <a:lnTo>
                    <a:pt x="246" y="52"/>
                  </a:lnTo>
                  <a:lnTo>
                    <a:pt x="244" y="51"/>
                  </a:lnTo>
                  <a:lnTo>
                    <a:pt x="244" y="53"/>
                  </a:lnTo>
                  <a:lnTo>
                    <a:pt x="247" y="59"/>
                  </a:lnTo>
                  <a:lnTo>
                    <a:pt x="250" y="62"/>
                  </a:lnTo>
                  <a:lnTo>
                    <a:pt x="251" y="70"/>
                  </a:lnTo>
                  <a:lnTo>
                    <a:pt x="250" y="72"/>
                  </a:lnTo>
                  <a:lnTo>
                    <a:pt x="252" y="76"/>
                  </a:lnTo>
                  <a:lnTo>
                    <a:pt x="252" y="77"/>
                  </a:lnTo>
                  <a:lnTo>
                    <a:pt x="252" y="81"/>
                  </a:lnTo>
                  <a:lnTo>
                    <a:pt x="244" y="93"/>
                  </a:lnTo>
                  <a:lnTo>
                    <a:pt x="237" y="93"/>
                  </a:lnTo>
                  <a:lnTo>
                    <a:pt x="235" y="93"/>
                  </a:lnTo>
                  <a:lnTo>
                    <a:pt x="233" y="93"/>
                  </a:lnTo>
                  <a:lnTo>
                    <a:pt x="225" y="94"/>
                  </a:lnTo>
                  <a:lnTo>
                    <a:pt x="216" y="96"/>
                  </a:lnTo>
                  <a:lnTo>
                    <a:pt x="204" y="86"/>
                  </a:lnTo>
                  <a:lnTo>
                    <a:pt x="197" y="82"/>
                  </a:lnTo>
                  <a:lnTo>
                    <a:pt x="185" y="76"/>
                  </a:lnTo>
                  <a:lnTo>
                    <a:pt x="183" y="74"/>
                  </a:lnTo>
                  <a:lnTo>
                    <a:pt x="175" y="72"/>
                  </a:lnTo>
                  <a:lnTo>
                    <a:pt x="172" y="74"/>
                  </a:lnTo>
                  <a:lnTo>
                    <a:pt x="170" y="76"/>
                  </a:lnTo>
                  <a:lnTo>
                    <a:pt x="171" y="79"/>
                  </a:lnTo>
                  <a:lnTo>
                    <a:pt x="175" y="78"/>
                  </a:lnTo>
                  <a:lnTo>
                    <a:pt x="179" y="87"/>
                  </a:lnTo>
                  <a:lnTo>
                    <a:pt x="180" y="89"/>
                  </a:lnTo>
                  <a:lnTo>
                    <a:pt x="183" y="94"/>
                  </a:lnTo>
                  <a:lnTo>
                    <a:pt x="184" y="96"/>
                  </a:lnTo>
                  <a:lnTo>
                    <a:pt x="185" y="100"/>
                  </a:lnTo>
                  <a:lnTo>
                    <a:pt x="185" y="102"/>
                  </a:lnTo>
                  <a:lnTo>
                    <a:pt x="185" y="104"/>
                  </a:lnTo>
                  <a:lnTo>
                    <a:pt x="183" y="110"/>
                  </a:lnTo>
                  <a:lnTo>
                    <a:pt x="182" y="111"/>
                  </a:lnTo>
                  <a:lnTo>
                    <a:pt x="182" y="112"/>
                  </a:lnTo>
                  <a:lnTo>
                    <a:pt x="183" y="115"/>
                  </a:lnTo>
                  <a:lnTo>
                    <a:pt x="183" y="120"/>
                  </a:lnTo>
                  <a:lnTo>
                    <a:pt x="184" y="124"/>
                  </a:lnTo>
                  <a:lnTo>
                    <a:pt x="180" y="134"/>
                  </a:lnTo>
                  <a:lnTo>
                    <a:pt x="179" y="140"/>
                  </a:lnTo>
                  <a:lnTo>
                    <a:pt x="178" y="140"/>
                  </a:lnTo>
                  <a:lnTo>
                    <a:pt x="174" y="144"/>
                  </a:lnTo>
                  <a:lnTo>
                    <a:pt x="172" y="144"/>
                  </a:lnTo>
                  <a:lnTo>
                    <a:pt x="171" y="144"/>
                  </a:lnTo>
                  <a:lnTo>
                    <a:pt x="170" y="141"/>
                  </a:lnTo>
                  <a:lnTo>
                    <a:pt x="165" y="141"/>
                  </a:lnTo>
                  <a:lnTo>
                    <a:pt x="163" y="142"/>
                  </a:lnTo>
                  <a:lnTo>
                    <a:pt x="159" y="148"/>
                  </a:lnTo>
                  <a:lnTo>
                    <a:pt x="159" y="150"/>
                  </a:lnTo>
                  <a:lnTo>
                    <a:pt x="154" y="153"/>
                  </a:lnTo>
                  <a:lnTo>
                    <a:pt x="154" y="155"/>
                  </a:lnTo>
                  <a:lnTo>
                    <a:pt x="153" y="158"/>
                  </a:lnTo>
                  <a:lnTo>
                    <a:pt x="153" y="161"/>
                  </a:lnTo>
                  <a:lnTo>
                    <a:pt x="145" y="175"/>
                  </a:lnTo>
                  <a:lnTo>
                    <a:pt x="141" y="176"/>
                  </a:lnTo>
                  <a:lnTo>
                    <a:pt x="140" y="174"/>
                  </a:lnTo>
                  <a:lnTo>
                    <a:pt x="137" y="176"/>
                  </a:lnTo>
                  <a:lnTo>
                    <a:pt x="130" y="179"/>
                  </a:lnTo>
                  <a:lnTo>
                    <a:pt x="128" y="178"/>
                  </a:lnTo>
                  <a:lnTo>
                    <a:pt x="124" y="183"/>
                  </a:lnTo>
                  <a:lnTo>
                    <a:pt x="120" y="187"/>
                  </a:lnTo>
                  <a:lnTo>
                    <a:pt x="121" y="197"/>
                  </a:lnTo>
                  <a:lnTo>
                    <a:pt x="123" y="200"/>
                  </a:lnTo>
                  <a:lnTo>
                    <a:pt x="124" y="200"/>
                  </a:lnTo>
                  <a:lnTo>
                    <a:pt x="127" y="201"/>
                  </a:lnTo>
                  <a:lnTo>
                    <a:pt x="127" y="204"/>
                  </a:lnTo>
                  <a:lnTo>
                    <a:pt x="127" y="209"/>
                  </a:lnTo>
                  <a:lnTo>
                    <a:pt x="127" y="210"/>
                  </a:lnTo>
                  <a:lnTo>
                    <a:pt x="127" y="213"/>
                  </a:lnTo>
                  <a:lnTo>
                    <a:pt x="127" y="214"/>
                  </a:lnTo>
                  <a:lnTo>
                    <a:pt x="128" y="218"/>
                  </a:lnTo>
                  <a:lnTo>
                    <a:pt x="127" y="218"/>
                  </a:lnTo>
                  <a:lnTo>
                    <a:pt x="127" y="221"/>
                  </a:lnTo>
                  <a:lnTo>
                    <a:pt x="125" y="223"/>
                  </a:lnTo>
                  <a:lnTo>
                    <a:pt x="127" y="225"/>
                  </a:lnTo>
                  <a:lnTo>
                    <a:pt x="125" y="229"/>
                  </a:lnTo>
                  <a:lnTo>
                    <a:pt x="127" y="234"/>
                  </a:lnTo>
                  <a:lnTo>
                    <a:pt x="127" y="235"/>
                  </a:lnTo>
                  <a:lnTo>
                    <a:pt x="123" y="250"/>
                  </a:lnTo>
                  <a:lnTo>
                    <a:pt x="121" y="251"/>
                  </a:lnTo>
                  <a:lnTo>
                    <a:pt x="117" y="258"/>
                  </a:lnTo>
                  <a:lnTo>
                    <a:pt x="117" y="260"/>
                  </a:lnTo>
                  <a:lnTo>
                    <a:pt x="116" y="265"/>
                  </a:lnTo>
                  <a:lnTo>
                    <a:pt x="115" y="267"/>
                  </a:lnTo>
                  <a:lnTo>
                    <a:pt x="113" y="264"/>
                  </a:lnTo>
                  <a:lnTo>
                    <a:pt x="112" y="264"/>
                  </a:lnTo>
                  <a:lnTo>
                    <a:pt x="112" y="263"/>
                  </a:lnTo>
                  <a:lnTo>
                    <a:pt x="110" y="263"/>
                  </a:lnTo>
                  <a:lnTo>
                    <a:pt x="110" y="261"/>
                  </a:lnTo>
                  <a:lnTo>
                    <a:pt x="108" y="261"/>
                  </a:lnTo>
                  <a:lnTo>
                    <a:pt x="107" y="260"/>
                  </a:lnTo>
                  <a:lnTo>
                    <a:pt x="106" y="260"/>
                  </a:lnTo>
                  <a:lnTo>
                    <a:pt x="103" y="259"/>
                  </a:lnTo>
                  <a:lnTo>
                    <a:pt x="102" y="259"/>
                  </a:lnTo>
                  <a:lnTo>
                    <a:pt x="96" y="255"/>
                  </a:lnTo>
                  <a:lnTo>
                    <a:pt x="94" y="254"/>
                  </a:lnTo>
                  <a:lnTo>
                    <a:pt x="91" y="251"/>
                  </a:lnTo>
                  <a:lnTo>
                    <a:pt x="87" y="246"/>
                  </a:lnTo>
                  <a:lnTo>
                    <a:pt x="86" y="242"/>
                  </a:lnTo>
                  <a:lnTo>
                    <a:pt x="86" y="233"/>
                  </a:lnTo>
                  <a:lnTo>
                    <a:pt x="86" y="229"/>
                  </a:lnTo>
                  <a:lnTo>
                    <a:pt x="85" y="225"/>
                  </a:lnTo>
                  <a:lnTo>
                    <a:pt x="83" y="220"/>
                  </a:lnTo>
                  <a:lnTo>
                    <a:pt x="82" y="216"/>
                  </a:lnTo>
                  <a:lnTo>
                    <a:pt x="86" y="208"/>
                  </a:lnTo>
                  <a:lnTo>
                    <a:pt x="89" y="203"/>
                  </a:lnTo>
                  <a:lnTo>
                    <a:pt x="93" y="193"/>
                  </a:lnTo>
                  <a:lnTo>
                    <a:pt x="96" y="184"/>
                  </a:lnTo>
                  <a:lnTo>
                    <a:pt x="100" y="178"/>
                  </a:lnTo>
                  <a:lnTo>
                    <a:pt x="100" y="176"/>
                  </a:lnTo>
                  <a:lnTo>
                    <a:pt x="103" y="171"/>
                  </a:lnTo>
                  <a:lnTo>
                    <a:pt x="107" y="162"/>
                  </a:lnTo>
                  <a:lnTo>
                    <a:pt x="110" y="153"/>
                  </a:lnTo>
                  <a:lnTo>
                    <a:pt x="111" y="149"/>
                  </a:lnTo>
                  <a:lnTo>
                    <a:pt x="111" y="148"/>
                  </a:lnTo>
                  <a:lnTo>
                    <a:pt x="113" y="138"/>
                  </a:lnTo>
                  <a:lnTo>
                    <a:pt x="110" y="134"/>
                  </a:lnTo>
                  <a:lnTo>
                    <a:pt x="106" y="128"/>
                  </a:lnTo>
                  <a:lnTo>
                    <a:pt x="103" y="124"/>
                  </a:lnTo>
                  <a:lnTo>
                    <a:pt x="103" y="123"/>
                  </a:lnTo>
                  <a:lnTo>
                    <a:pt x="100" y="120"/>
                  </a:lnTo>
                  <a:lnTo>
                    <a:pt x="98" y="115"/>
                  </a:lnTo>
                  <a:lnTo>
                    <a:pt x="95" y="112"/>
                  </a:lnTo>
                  <a:lnTo>
                    <a:pt x="93" y="108"/>
                  </a:lnTo>
                  <a:lnTo>
                    <a:pt x="91" y="106"/>
                  </a:lnTo>
                  <a:lnTo>
                    <a:pt x="90" y="103"/>
                  </a:lnTo>
                  <a:lnTo>
                    <a:pt x="89" y="100"/>
                  </a:lnTo>
                  <a:lnTo>
                    <a:pt x="86" y="96"/>
                  </a:lnTo>
                  <a:lnTo>
                    <a:pt x="85" y="94"/>
                  </a:lnTo>
                  <a:lnTo>
                    <a:pt x="83" y="91"/>
                  </a:lnTo>
                  <a:lnTo>
                    <a:pt x="82" y="87"/>
                  </a:lnTo>
                  <a:lnTo>
                    <a:pt x="81" y="87"/>
                  </a:lnTo>
                  <a:lnTo>
                    <a:pt x="79" y="86"/>
                  </a:lnTo>
                  <a:lnTo>
                    <a:pt x="72" y="85"/>
                  </a:lnTo>
                  <a:lnTo>
                    <a:pt x="68" y="85"/>
                  </a:lnTo>
                  <a:lnTo>
                    <a:pt x="60" y="82"/>
                  </a:lnTo>
                  <a:lnTo>
                    <a:pt x="57" y="82"/>
                  </a:lnTo>
                  <a:lnTo>
                    <a:pt x="48" y="79"/>
                  </a:lnTo>
                  <a:lnTo>
                    <a:pt x="44" y="78"/>
                  </a:lnTo>
                  <a:lnTo>
                    <a:pt x="36" y="77"/>
                  </a:lnTo>
                  <a:lnTo>
                    <a:pt x="32" y="76"/>
                  </a:lnTo>
                  <a:lnTo>
                    <a:pt x="31" y="76"/>
                  </a:lnTo>
                  <a:lnTo>
                    <a:pt x="28" y="74"/>
                  </a:lnTo>
                  <a:lnTo>
                    <a:pt x="19" y="73"/>
                  </a:lnTo>
                  <a:lnTo>
                    <a:pt x="17" y="72"/>
                  </a:lnTo>
                  <a:lnTo>
                    <a:pt x="13" y="72"/>
                  </a:lnTo>
                  <a:lnTo>
                    <a:pt x="9" y="70"/>
                  </a:lnTo>
                  <a:lnTo>
                    <a:pt x="6" y="69"/>
                  </a:lnTo>
                  <a:lnTo>
                    <a:pt x="0" y="64"/>
                  </a:lnTo>
                  <a:lnTo>
                    <a:pt x="31" y="34"/>
                  </a:lnTo>
                  <a:lnTo>
                    <a:pt x="73" y="17"/>
                  </a:lnTo>
                  <a:lnTo>
                    <a:pt x="75" y="15"/>
                  </a:lnTo>
                  <a:lnTo>
                    <a:pt x="78" y="14"/>
                  </a:lnTo>
                  <a:lnTo>
                    <a:pt x="82" y="13"/>
                  </a:lnTo>
                  <a:lnTo>
                    <a:pt x="79" y="1"/>
                  </a:lnTo>
                  <a:lnTo>
                    <a:pt x="90" y="0"/>
                  </a:lnTo>
                  <a:lnTo>
                    <a:pt x="98" y="2"/>
                  </a:lnTo>
                  <a:lnTo>
                    <a:pt x="110" y="6"/>
                  </a:lnTo>
                  <a:lnTo>
                    <a:pt x="103" y="15"/>
                  </a:lnTo>
                  <a:lnTo>
                    <a:pt x="95" y="24"/>
                  </a:lnTo>
                  <a:lnTo>
                    <a:pt x="94" y="31"/>
                  </a:lnTo>
                  <a:lnTo>
                    <a:pt x="93" y="3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92" name="Freeform 306"/>
            <p:cNvSpPr>
              <a:spLocks/>
            </p:cNvSpPr>
            <p:nvPr/>
          </p:nvSpPr>
          <p:spPr bwMode="auto">
            <a:xfrm>
              <a:off x="2542526" y="6009019"/>
              <a:ext cx="78911" cy="97679"/>
            </a:xfrm>
            <a:custGeom>
              <a:avLst/>
              <a:gdLst>
                <a:gd name="T0" fmla="*/ 48 w 49"/>
                <a:gd name="T1" fmla="*/ 24 h 62"/>
                <a:gd name="T2" fmla="*/ 48 w 49"/>
                <a:gd name="T3" fmla="*/ 34 h 62"/>
                <a:gd name="T4" fmla="*/ 41 w 49"/>
                <a:gd name="T5" fmla="*/ 40 h 62"/>
                <a:gd name="T6" fmla="*/ 45 w 49"/>
                <a:gd name="T7" fmla="*/ 44 h 62"/>
                <a:gd name="T8" fmla="*/ 49 w 49"/>
                <a:gd name="T9" fmla="*/ 49 h 62"/>
                <a:gd name="T10" fmla="*/ 46 w 49"/>
                <a:gd name="T11" fmla="*/ 49 h 62"/>
                <a:gd name="T12" fmla="*/ 40 w 49"/>
                <a:gd name="T13" fmla="*/ 51 h 62"/>
                <a:gd name="T14" fmla="*/ 37 w 49"/>
                <a:gd name="T15" fmla="*/ 59 h 62"/>
                <a:gd name="T16" fmla="*/ 36 w 49"/>
                <a:gd name="T17" fmla="*/ 61 h 62"/>
                <a:gd name="T18" fmla="*/ 34 w 49"/>
                <a:gd name="T19" fmla="*/ 62 h 62"/>
                <a:gd name="T20" fmla="*/ 34 w 49"/>
                <a:gd name="T21" fmla="*/ 62 h 62"/>
                <a:gd name="T22" fmla="*/ 32 w 49"/>
                <a:gd name="T23" fmla="*/ 62 h 62"/>
                <a:gd name="T24" fmla="*/ 28 w 49"/>
                <a:gd name="T25" fmla="*/ 57 h 62"/>
                <a:gd name="T26" fmla="*/ 28 w 49"/>
                <a:gd name="T27" fmla="*/ 49 h 62"/>
                <a:gd name="T28" fmla="*/ 21 w 49"/>
                <a:gd name="T29" fmla="*/ 45 h 62"/>
                <a:gd name="T30" fmla="*/ 16 w 49"/>
                <a:gd name="T31" fmla="*/ 43 h 62"/>
                <a:gd name="T32" fmla="*/ 11 w 49"/>
                <a:gd name="T33" fmla="*/ 40 h 62"/>
                <a:gd name="T34" fmla="*/ 10 w 49"/>
                <a:gd name="T35" fmla="*/ 38 h 62"/>
                <a:gd name="T36" fmla="*/ 8 w 49"/>
                <a:gd name="T37" fmla="*/ 27 h 62"/>
                <a:gd name="T38" fmla="*/ 7 w 49"/>
                <a:gd name="T39" fmla="*/ 22 h 62"/>
                <a:gd name="T40" fmla="*/ 3 w 49"/>
                <a:gd name="T41" fmla="*/ 10 h 62"/>
                <a:gd name="T42" fmla="*/ 0 w 49"/>
                <a:gd name="T43" fmla="*/ 2 h 62"/>
                <a:gd name="T44" fmla="*/ 0 w 49"/>
                <a:gd name="T45" fmla="*/ 1 h 62"/>
                <a:gd name="T46" fmla="*/ 10 w 49"/>
                <a:gd name="T47" fmla="*/ 0 h 62"/>
                <a:gd name="T48" fmla="*/ 12 w 49"/>
                <a:gd name="T49" fmla="*/ 0 h 62"/>
                <a:gd name="T50" fmla="*/ 16 w 49"/>
                <a:gd name="T51" fmla="*/ 2 h 62"/>
                <a:gd name="T52" fmla="*/ 24 w 49"/>
                <a:gd name="T53" fmla="*/ 9 h 62"/>
                <a:gd name="T54" fmla="*/ 25 w 49"/>
                <a:gd name="T55" fmla="*/ 6 h 62"/>
                <a:gd name="T56" fmla="*/ 29 w 49"/>
                <a:gd name="T57" fmla="*/ 18 h 62"/>
                <a:gd name="T58" fmla="*/ 36 w 49"/>
                <a:gd name="T59" fmla="*/ 22 h 62"/>
                <a:gd name="T60" fmla="*/ 34 w 49"/>
                <a:gd name="T61" fmla="*/ 26 h 62"/>
                <a:gd name="T62" fmla="*/ 48 w 49"/>
                <a:gd name="T63" fmla="*/ 24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
                <a:gd name="T97" fmla="*/ 0 h 62"/>
                <a:gd name="T98" fmla="*/ 49 w 49"/>
                <a:gd name="T99" fmla="*/ 62 h 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 h="62">
                  <a:moveTo>
                    <a:pt x="48" y="24"/>
                  </a:moveTo>
                  <a:lnTo>
                    <a:pt x="48" y="34"/>
                  </a:lnTo>
                  <a:lnTo>
                    <a:pt x="41" y="40"/>
                  </a:lnTo>
                  <a:lnTo>
                    <a:pt x="45" y="44"/>
                  </a:lnTo>
                  <a:lnTo>
                    <a:pt x="49" y="49"/>
                  </a:lnTo>
                  <a:lnTo>
                    <a:pt x="46" y="49"/>
                  </a:lnTo>
                  <a:lnTo>
                    <a:pt x="40" y="51"/>
                  </a:lnTo>
                  <a:lnTo>
                    <a:pt x="37" y="59"/>
                  </a:lnTo>
                  <a:lnTo>
                    <a:pt x="36" y="61"/>
                  </a:lnTo>
                  <a:lnTo>
                    <a:pt x="34" y="62"/>
                  </a:lnTo>
                  <a:lnTo>
                    <a:pt x="32" y="62"/>
                  </a:lnTo>
                  <a:lnTo>
                    <a:pt x="28" y="57"/>
                  </a:lnTo>
                  <a:lnTo>
                    <a:pt x="28" y="49"/>
                  </a:lnTo>
                  <a:lnTo>
                    <a:pt x="21" y="45"/>
                  </a:lnTo>
                  <a:lnTo>
                    <a:pt x="16" y="43"/>
                  </a:lnTo>
                  <a:lnTo>
                    <a:pt x="11" y="40"/>
                  </a:lnTo>
                  <a:lnTo>
                    <a:pt x="10" y="38"/>
                  </a:lnTo>
                  <a:lnTo>
                    <a:pt x="8" y="27"/>
                  </a:lnTo>
                  <a:lnTo>
                    <a:pt x="7" y="22"/>
                  </a:lnTo>
                  <a:lnTo>
                    <a:pt x="3" y="10"/>
                  </a:lnTo>
                  <a:lnTo>
                    <a:pt x="0" y="2"/>
                  </a:lnTo>
                  <a:lnTo>
                    <a:pt x="0" y="1"/>
                  </a:lnTo>
                  <a:lnTo>
                    <a:pt x="10" y="0"/>
                  </a:lnTo>
                  <a:lnTo>
                    <a:pt x="12" y="0"/>
                  </a:lnTo>
                  <a:lnTo>
                    <a:pt x="16" y="2"/>
                  </a:lnTo>
                  <a:lnTo>
                    <a:pt x="24" y="9"/>
                  </a:lnTo>
                  <a:lnTo>
                    <a:pt x="25" y="6"/>
                  </a:lnTo>
                  <a:lnTo>
                    <a:pt x="29" y="18"/>
                  </a:lnTo>
                  <a:lnTo>
                    <a:pt x="36" y="22"/>
                  </a:lnTo>
                  <a:lnTo>
                    <a:pt x="34" y="26"/>
                  </a:lnTo>
                  <a:lnTo>
                    <a:pt x="48" y="2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93" name="Freeform 307"/>
            <p:cNvSpPr>
              <a:spLocks/>
            </p:cNvSpPr>
            <p:nvPr/>
          </p:nvSpPr>
          <p:spPr bwMode="auto">
            <a:xfrm>
              <a:off x="2542526" y="5214019"/>
              <a:ext cx="47347" cy="70546"/>
            </a:xfrm>
            <a:custGeom>
              <a:avLst/>
              <a:gdLst>
                <a:gd name="T0" fmla="*/ 30 w 30"/>
                <a:gd name="T1" fmla="*/ 40 h 44"/>
                <a:gd name="T2" fmla="*/ 22 w 30"/>
                <a:gd name="T3" fmla="*/ 44 h 44"/>
                <a:gd name="T4" fmla="*/ 0 w 30"/>
                <a:gd name="T5" fmla="*/ 0 h 44"/>
                <a:gd name="T6" fmla="*/ 13 w 30"/>
                <a:gd name="T7" fmla="*/ 10 h 44"/>
                <a:gd name="T8" fmla="*/ 29 w 30"/>
                <a:gd name="T9" fmla="*/ 23 h 44"/>
                <a:gd name="T10" fmla="*/ 29 w 30"/>
                <a:gd name="T11" fmla="*/ 30 h 44"/>
                <a:gd name="T12" fmla="*/ 29 w 30"/>
                <a:gd name="T13" fmla="*/ 34 h 44"/>
                <a:gd name="T14" fmla="*/ 30 w 30"/>
                <a:gd name="T15" fmla="*/ 40 h 4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44"/>
                <a:gd name="T26" fmla="*/ 30 w 30"/>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44">
                  <a:moveTo>
                    <a:pt x="30" y="40"/>
                  </a:moveTo>
                  <a:lnTo>
                    <a:pt x="22" y="44"/>
                  </a:lnTo>
                  <a:lnTo>
                    <a:pt x="0" y="0"/>
                  </a:lnTo>
                  <a:lnTo>
                    <a:pt x="13" y="10"/>
                  </a:lnTo>
                  <a:lnTo>
                    <a:pt x="29" y="23"/>
                  </a:lnTo>
                  <a:lnTo>
                    <a:pt x="29" y="30"/>
                  </a:lnTo>
                  <a:lnTo>
                    <a:pt x="29" y="34"/>
                  </a:lnTo>
                  <a:lnTo>
                    <a:pt x="30" y="4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94" name="Freeform 308"/>
            <p:cNvSpPr>
              <a:spLocks noEditPoints="1"/>
            </p:cNvSpPr>
            <p:nvPr/>
          </p:nvSpPr>
          <p:spPr bwMode="auto">
            <a:xfrm>
              <a:off x="2581982" y="5420230"/>
              <a:ext cx="76280" cy="97679"/>
            </a:xfrm>
            <a:custGeom>
              <a:avLst/>
              <a:gdLst>
                <a:gd name="T0" fmla="*/ 47 w 47"/>
                <a:gd name="T1" fmla="*/ 10 h 61"/>
                <a:gd name="T2" fmla="*/ 41 w 47"/>
                <a:gd name="T3" fmla="*/ 36 h 61"/>
                <a:gd name="T4" fmla="*/ 33 w 47"/>
                <a:gd name="T5" fmla="*/ 45 h 61"/>
                <a:gd name="T6" fmla="*/ 37 w 47"/>
                <a:gd name="T7" fmla="*/ 49 h 61"/>
                <a:gd name="T8" fmla="*/ 38 w 47"/>
                <a:gd name="T9" fmla="*/ 52 h 61"/>
                <a:gd name="T10" fmla="*/ 32 w 47"/>
                <a:gd name="T11" fmla="*/ 58 h 61"/>
                <a:gd name="T12" fmla="*/ 32 w 47"/>
                <a:gd name="T13" fmla="*/ 58 h 61"/>
                <a:gd name="T14" fmla="*/ 30 w 47"/>
                <a:gd name="T15" fmla="*/ 61 h 61"/>
                <a:gd name="T16" fmla="*/ 26 w 47"/>
                <a:gd name="T17" fmla="*/ 57 h 61"/>
                <a:gd name="T18" fmla="*/ 25 w 47"/>
                <a:gd name="T19" fmla="*/ 55 h 61"/>
                <a:gd name="T20" fmla="*/ 25 w 47"/>
                <a:gd name="T21" fmla="*/ 55 h 61"/>
                <a:gd name="T22" fmla="*/ 24 w 47"/>
                <a:gd name="T23" fmla="*/ 55 h 61"/>
                <a:gd name="T24" fmla="*/ 21 w 47"/>
                <a:gd name="T25" fmla="*/ 53 h 61"/>
                <a:gd name="T26" fmla="*/ 21 w 47"/>
                <a:gd name="T27" fmla="*/ 53 h 61"/>
                <a:gd name="T28" fmla="*/ 19 w 47"/>
                <a:gd name="T29" fmla="*/ 37 h 61"/>
                <a:gd name="T30" fmla="*/ 16 w 47"/>
                <a:gd name="T31" fmla="*/ 40 h 61"/>
                <a:gd name="T32" fmla="*/ 8 w 47"/>
                <a:gd name="T33" fmla="*/ 33 h 61"/>
                <a:gd name="T34" fmla="*/ 8 w 47"/>
                <a:gd name="T35" fmla="*/ 31 h 61"/>
                <a:gd name="T36" fmla="*/ 9 w 47"/>
                <a:gd name="T37" fmla="*/ 24 h 61"/>
                <a:gd name="T38" fmla="*/ 13 w 47"/>
                <a:gd name="T39" fmla="*/ 25 h 61"/>
                <a:gd name="T40" fmla="*/ 16 w 47"/>
                <a:gd name="T41" fmla="*/ 27 h 61"/>
                <a:gd name="T42" fmla="*/ 19 w 47"/>
                <a:gd name="T43" fmla="*/ 23 h 61"/>
                <a:gd name="T44" fmla="*/ 23 w 47"/>
                <a:gd name="T45" fmla="*/ 12 h 61"/>
                <a:gd name="T46" fmla="*/ 25 w 47"/>
                <a:gd name="T47" fmla="*/ 12 h 61"/>
                <a:gd name="T48" fmla="*/ 47 w 47"/>
                <a:gd name="T49" fmla="*/ 8 h 61"/>
                <a:gd name="T50" fmla="*/ 47 w 47"/>
                <a:gd name="T51" fmla="*/ 10 h 61"/>
                <a:gd name="T52" fmla="*/ 8 w 47"/>
                <a:gd name="T53" fmla="*/ 17 h 61"/>
                <a:gd name="T54" fmla="*/ 4 w 47"/>
                <a:gd name="T55" fmla="*/ 23 h 61"/>
                <a:gd name="T56" fmla="*/ 2 w 47"/>
                <a:gd name="T57" fmla="*/ 21 h 61"/>
                <a:gd name="T58" fmla="*/ 0 w 47"/>
                <a:gd name="T59" fmla="*/ 21 h 61"/>
                <a:gd name="T60" fmla="*/ 6 w 47"/>
                <a:gd name="T61" fmla="*/ 2 h 61"/>
                <a:gd name="T62" fmla="*/ 6 w 47"/>
                <a:gd name="T63" fmla="*/ 0 h 61"/>
                <a:gd name="T64" fmla="*/ 15 w 47"/>
                <a:gd name="T65" fmla="*/ 2 h 61"/>
                <a:gd name="T66" fmla="*/ 15 w 47"/>
                <a:gd name="T67" fmla="*/ 10 h 61"/>
                <a:gd name="T68" fmla="*/ 16 w 47"/>
                <a:gd name="T69" fmla="*/ 16 h 61"/>
                <a:gd name="T70" fmla="*/ 15 w 47"/>
                <a:gd name="T71" fmla="*/ 16 h 61"/>
                <a:gd name="T72" fmla="*/ 8 w 47"/>
                <a:gd name="T73" fmla="*/ 17 h 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61"/>
                <a:gd name="T113" fmla="*/ 47 w 47"/>
                <a:gd name="T114" fmla="*/ 61 h 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61">
                  <a:moveTo>
                    <a:pt x="47" y="10"/>
                  </a:moveTo>
                  <a:lnTo>
                    <a:pt x="41" y="36"/>
                  </a:lnTo>
                  <a:lnTo>
                    <a:pt x="33" y="45"/>
                  </a:lnTo>
                  <a:lnTo>
                    <a:pt x="37" y="49"/>
                  </a:lnTo>
                  <a:lnTo>
                    <a:pt x="38" y="52"/>
                  </a:lnTo>
                  <a:lnTo>
                    <a:pt x="32" y="58"/>
                  </a:lnTo>
                  <a:lnTo>
                    <a:pt x="30" y="61"/>
                  </a:lnTo>
                  <a:lnTo>
                    <a:pt x="26" y="57"/>
                  </a:lnTo>
                  <a:lnTo>
                    <a:pt x="25" y="55"/>
                  </a:lnTo>
                  <a:lnTo>
                    <a:pt x="24" y="55"/>
                  </a:lnTo>
                  <a:lnTo>
                    <a:pt x="21" y="53"/>
                  </a:lnTo>
                  <a:lnTo>
                    <a:pt x="19" y="37"/>
                  </a:lnTo>
                  <a:lnTo>
                    <a:pt x="16" y="40"/>
                  </a:lnTo>
                  <a:lnTo>
                    <a:pt x="8" y="33"/>
                  </a:lnTo>
                  <a:lnTo>
                    <a:pt x="8" y="31"/>
                  </a:lnTo>
                  <a:lnTo>
                    <a:pt x="9" y="24"/>
                  </a:lnTo>
                  <a:lnTo>
                    <a:pt x="13" y="25"/>
                  </a:lnTo>
                  <a:lnTo>
                    <a:pt x="16" y="27"/>
                  </a:lnTo>
                  <a:lnTo>
                    <a:pt x="19" y="23"/>
                  </a:lnTo>
                  <a:lnTo>
                    <a:pt x="23" y="12"/>
                  </a:lnTo>
                  <a:lnTo>
                    <a:pt x="25" y="12"/>
                  </a:lnTo>
                  <a:lnTo>
                    <a:pt x="47" y="8"/>
                  </a:lnTo>
                  <a:lnTo>
                    <a:pt x="47" y="10"/>
                  </a:lnTo>
                  <a:close/>
                  <a:moveTo>
                    <a:pt x="8" y="17"/>
                  </a:moveTo>
                  <a:lnTo>
                    <a:pt x="4" y="23"/>
                  </a:lnTo>
                  <a:lnTo>
                    <a:pt x="2" y="21"/>
                  </a:lnTo>
                  <a:lnTo>
                    <a:pt x="0" y="21"/>
                  </a:lnTo>
                  <a:lnTo>
                    <a:pt x="6" y="2"/>
                  </a:lnTo>
                  <a:lnTo>
                    <a:pt x="6" y="0"/>
                  </a:lnTo>
                  <a:lnTo>
                    <a:pt x="15" y="2"/>
                  </a:lnTo>
                  <a:lnTo>
                    <a:pt x="15" y="10"/>
                  </a:lnTo>
                  <a:lnTo>
                    <a:pt x="16" y="16"/>
                  </a:lnTo>
                  <a:lnTo>
                    <a:pt x="15" y="16"/>
                  </a:lnTo>
                  <a:lnTo>
                    <a:pt x="8" y="1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95" name="Freeform 309"/>
            <p:cNvSpPr>
              <a:spLocks noEditPoints="1"/>
            </p:cNvSpPr>
            <p:nvPr/>
          </p:nvSpPr>
          <p:spPr bwMode="auto">
            <a:xfrm>
              <a:off x="2537265" y="5135334"/>
              <a:ext cx="52607" cy="70546"/>
            </a:xfrm>
            <a:custGeom>
              <a:avLst/>
              <a:gdLst>
                <a:gd name="T0" fmla="*/ 27 w 33"/>
                <a:gd name="T1" fmla="*/ 43 h 43"/>
                <a:gd name="T2" fmla="*/ 28 w 33"/>
                <a:gd name="T3" fmla="*/ 43 h 43"/>
                <a:gd name="T4" fmla="*/ 25 w 33"/>
                <a:gd name="T5" fmla="*/ 42 h 43"/>
                <a:gd name="T6" fmla="*/ 27 w 33"/>
                <a:gd name="T7" fmla="*/ 43 h 43"/>
                <a:gd name="T8" fmla="*/ 19 w 33"/>
                <a:gd name="T9" fmla="*/ 9 h 43"/>
                <a:gd name="T10" fmla="*/ 19 w 33"/>
                <a:gd name="T11" fmla="*/ 12 h 43"/>
                <a:gd name="T12" fmla="*/ 19 w 33"/>
                <a:gd name="T13" fmla="*/ 12 h 43"/>
                <a:gd name="T14" fmla="*/ 19 w 33"/>
                <a:gd name="T15" fmla="*/ 16 h 43"/>
                <a:gd name="T16" fmla="*/ 21 w 33"/>
                <a:gd name="T17" fmla="*/ 18 h 43"/>
                <a:gd name="T18" fmla="*/ 23 w 33"/>
                <a:gd name="T19" fmla="*/ 24 h 43"/>
                <a:gd name="T20" fmla="*/ 33 w 33"/>
                <a:gd name="T21" fmla="*/ 38 h 43"/>
                <a:gd name="T22" fmla="*/ 31 w 33"/>
                <a:gd name="T23" fmla="*/ 43 h 43"/>
                <a:gd name="T24" fmla="*/ 10 w 33"/>
                <a:gd name="T25" fmla="*/ 26 h 43"/>
                <a:gd name="T26" fmla="*/ 3 w 33"/>
                <a:gd name="T27" fmla="*/ 17 h 43"/>
                <a:gd name="T28" fmla="*/ 0 w 33"/>
                <a:gd name="T29" fmla="*/ 12 h 43"/>
                <a:gd name="T30" fmla="*/ 0 w 33"/>
                <a:gd name="T31" fmla="*/ 4 h 43"/>
                <a:gd name="T32" fmla="*/ 2 w 33"/>
                <a:gd name="T33" fmla="*/ 0 h 43"/>
                <a:gd name="T34" fmla="*/ 19 w 33"/>
                <a:gd name="T35" fmla="*/ 9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43"/>
                <a:gd name="T56" fmla="*/ 33 w 3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43">
                  <a:moveTo>
                    <a:pt x="27" y="43"/>
                  </a:moveTo>
                  <a:lnTo>
                    <a:pt x="28" y="43"/>
                  </a:lnTo>
                  <a:lnTo>
                    <a:pt x="25" y="42"/>
                  </a:lnTo>
                  <a:lnTo>
                    <a:pt x="27" y="43"/>
                  </a:lnTo>
                  <a:close/>
                  <a:moveTo>
                    <a:pt x="19" y="9"/>
                  </a:moveTo>
                  <a:lnTo>
                    <a:pt x="19" y="12"/>
                  </a:lnTo>
                  <a:lnTo>
                    <a:pt x="19" y="16"/>
                  </a:lnTo>
                  <a:lnTo>
                    <a:pt x="21" y="18"/>
                  </a:lnTo>
                  <a:lnTo>
                    <a:pt x="23" y="24"/>
                  </a:lnTo>
                  <a:lnTo>
                    <a:pt x="33" y="38"/>
                  </a:lnTo>
                  <a:lnTo>
                    <a:pt x="31" y="43"/>
                  </a:lnTo>
                  <a:lnTo>
                    <a:pt x="10" y="26"/>
                  </a:lnTo>
                  <a:lnTo>
                    <a:pt x="3" y="17"/>
                  </a:lnTo>
                  <a:lnTo>
                    <a:pt x="0" y="12"/>
                  </a:lnTo>
                  <a:lnTo>
                    <a:pt x="0" y="4"/>
                  </a:lnTo>
                  <a:lnTo>
                    <a:pt x="2" y="0"/>
                  </a:lnTo>
                  <a:lnTo>
                    <a:pt x="19" y="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96" name="Freeform 310"/>
            <p:cNvSpPr>
              <a:spLocks/>
            </p:cNvSpPr>
            <p:nvPr/>
          </p:nvSpPr>
          <p:spPr bwMode="auto">
            <a:xfrm>
              <a:off x="2660893" y="5835367"/>
              <a:ext cx="213059" cy="124812"/>
            </a:xfrm>
            <a:custGeom>
              <a:avLst/>
              <a:gdLst>
                <a:gd name="T0" fmla="*/ 121 w 135"/>
                <a:gd name="T1" fmla="*/ 1 h 79"/>
                <a:gd name="T2" fmla="*/ 135 w 135"/>
                <a:gd name="T3" fmla="*/ 5 h 79"/>
                <a:gd name="T4" fmla="*/ 125 w 135"/>
                <a:gd name="T5" fmla="*/ 14 h 79"/>
                <a:gd name="T6" fmla="*/ 127 w 135"/>
                <a:gd name="T7" fmla="*/ 22 h 79"/>
                <a:gd name="T8" fmla="*/ 91 w 135"/>
                <a:gd name="T9" fmla="*/ 52 h 79"/>
                <a:gd name="T10" fmla="*/ 74 w 135"/>
                <a:gd name="T11" fmla="*/ 52 h 79"/>
                <a:gd name="T12" fmla="*/ 66 w 135"/>
                <a:gd name="T13" fmla="*/ 65 h 79"/>
                <a:gd name="T14" fmla="*/ 55 w 135"/>
                <a:gd name="T15" fmla="*/ 72 h 79"/>
                <a:gd name="T16" fmla="*/ 39 w 135"/>
                <a:gd name="T17" fmla="*/ 73 h 79"/>
                <a:gd name="T18" fmla="*/ 38 w 135"/>
                <a:gd name="T19" fmla="*/ 73 h 79"/>
                <a:gd name="T20" fmla="*/ 23 w 135"/>
                <a:gd name="T21" fmla="*/ 79 h 79"/>
                <a:gd name="T22" fmla="*/ 23 w 135"/>
                <a:gd name="T23" fmla="*/ 79 h 79"/>
                <a:gd name="T24" fmla="*/ 19 w 135"/>
                <a:gd name="T25" fmla="*/ 79 h 79"/>
                <a:gd name="T26" fmla="*/ 13 w 135"/>
                <a:gd name="T27" fmla="*/ 72 h 79"/>
                <a:gd name="T28" fmla="*/ 10 w 135"/>
                <a:gd name="T29" fmla="*/ 67 h 79"/>
                <a:gd name="T30" fmla="*/ 15 w 135"/>
                <a:gd name="T31" fmla="*/ 56 h 79"/>
                <a:gd name="T32" fmla="*/ 25 w 135"/>
                <a:gd name="T33" fmla="*/ 51 h 79"/>
                <a:gd name="T34" fmla="*/ 35 w 135"/>
                <a:gd name="T35" fmla="*/ 46 h 79"/>
                <a:gd name="T36" fmla="*/ 38 w 135"/>
                <a:gd name="T37" fmla="*/ 46 h 79"/>
                <a:gd name="T38" fmla="*/ 39 w 135"/>
                <a:gd name="T39" fmla="*/ 44 h 79"/>
                <a:gd name="T40" fmla="*/ 46 w 135"/>
                <a:gd name="T41" fmla="*/ 44 h 79"/>
                <a:gd name="T42" fmla="*/ 59 w 135"/>
                <a:gd name="T43" fmla="*/ 43 h 79"/>
                <a:gd name="T44" fmla="*/ 65 w 135"/>
                <a:gd name="T45" fmla="*/ 41 h 79"/>
                <a:gd name="T46" fmla="*/ 69 w 135"/>
                <a:gd name="T47" fmla="*/ 39 h 79"/>
                <a:gd name="T48" fmla="*/ 76 w 135"/>
                <a:gd name="T49" fmla="*/ 38 h 79"/>
                <a:gd name="T50" fmla="*/ 72 w 135"/>
                <a:gd name="T51" fmla="*/ 35 h 79"/>
                <a:gd name="T52" fmla="*/ 59 w 135"/>
                <a:gd name="T53" fmla="*/ 37 h 79"/>
                <a:gd name="T54" fmla="*/ 53 w 135"/>
                <a:gd name="T55" fmla="*/ 38 h 79"/>
                <a:gd name="T56" fmla="*/ 49 w 135"/>
                <a:gd name="T57" fmla="*/ 39 h 79"/>
                <a:gd name="T58" fmla="*/ 39 w 135"/>
                <a:gd name="T59" fmla="*/ 39 h 79"/>
                <a:gd name="T60" fmla="*/ 35 w 135"/>
                <a:gd name="T61" fmla="*/ 39 h 79"/>
                <a:gd name="T62" fmla="*/ 35 w 135"/>
                <a:gd name="T63" fmla="*/ 39 h 79"/>
                <a:gd name="T64" fmla="*/ 31 w 135"/>
                <a:gd name="T65" fmla="*/ 42 h 79"/>
                <a:gd name="T66" fmla="*/ 26 w 135"/>
                <a:gd name="T67" fmla="*/ 44 h 79"/>
                <a:gd name="T68" fmla="*/ 13 w 135"/>
                <a:gd name="T69" fmla="*/ 51 h 79"/>
                <a:gd name="T70" fmla="*/ 9 w 135"/>
                <a:gd name="T71" fmla="*/ 56 h 79"/>
                <a:gd name="T72" fmla="*/ 6 w 135"/>
                <a:gd name="T73" fmla="*/ 60 h 79"/>
                <a:gd name="T74" fmla="*/ 2 w 135"/>
                <a:gd name="T75" fmla="*/ 52 h 79"/>
                <a:gd name="T76" fmla="*/ 0 w 135"/>
                <a:gd name="T77" fmla="*/ 46 h 79"/>
                <a:gd name="T78" fmla="*/ 5 w 135"/>
                <a:gd name="T79" fmla="*/ 44 h 79"/>
                <a:gd name="T80" fmla="*/ 14 w 135"/>
                <a:gd name="T81" fmla="*/ 48 h 79"/>
                <a:gd name="T82" fmla="*/ 15 w 135"/>
                <a:gd name="T83" fmla="*/ 50 h 79"/>
                <a:gd name="T84" fmla="*/ 32 w 135"/>
                <a:gd name="T85" fmla="*/ 31 h 79"/>
                <a:gd name="T86" fmla="*/ 35 w 135"/>
                <a:gd name="T87" fmla="*/ 30 h 79"/>
                <a:gd name="T88" fmla="*/ 39 w 135"/>
                <a:gd name="T89" fmla="*/ 27 h 79"/>
                <a:gd name="T90" fmla="*/ 49 w 135"/>
                <a:gd name="T91" fmla="*/ 21 h 79"/>
                <a:gd name="T92" fmla="*/ 78 w 135"/>
                <a:gd name="T93" fmla="*/ 21 h 79"/>
                <a:gd name="T94" fmla="*/ 84 w 135"/>
                <a:gd name="T95" fmla="*/ 10 h 79"/>
                <a:gd name="T96" fmla="*/ 97 w 135"/>
                <a:gd name="T97" fmla="*/ 0 h 79"/>
                <a:gd name="T98" fmla="*/ 108 w 135"/>
                <a:gd name="T99" fmla="*/ 5 h 79"/>
                <a:gd name="T100" fmla="*/ 121 w 135"/>
                <a:gd name="T101" fmla="*/ 1 h 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5"/>
                <a:gd name="T154" fmla="*/ 0 h 79"/>
                <a:gd name="T155" fmla="*/ 135 w 135"/>
                <a:gd name="T156" fmla="*/ 79 h 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5" h="79">
                  <a:moveTo>
                    <a:pt x="121" y="1"/>
                  </a:moveTo>
                  <a:lnTo>
                    <a:pt x="135" y="5"/>
                  </a:lnTo>
                  <a:lnTo>
                    <a:pt x="125" y="14"/>
                  </a:lnTo>
                  <a:lnTo>
                    <a:pt x="127" y="22"/>
                  </a:lnTo>
                  <a:lnTo>
                    <a:pt x="91" y="52"/>
                  </a:lnTo>
                  <a:lnTo>
                    <a:pt x="74" y="52"/>
                  </a:lnTo>
                  <a:lnTo>
                    <a:pt x="66" y="65"/>
                  </a:lnTo>
                  <a:lnTo>
                    <a:pt x="55" y="72"/>
                  </a:lnTo>
                  <a:lnTo>
                    <a:pt x="39" y="73"/>
                  </a:lnTo>
                  <a:lnTo>
                    <a:pt x="38" y="73"/>
                  </a:lnTo>
                  <a:lnTo>
                    <a:pt x="23" y="79"/>
                  </a:lnTo>
                  <a:lnTo>
                    <a:pt x="19" y="79"/>
                  </a:lnTo>
                  <a:lnTo>
                    <a:pt x="13" y="72"/>
                  </a:lnTo>
                  <a:lnTo>
                    <a:pt x="10" y="67"/>
                  </a:lnTo>
                  <a:lnTo>
                    <a:pt x="15" y="56"/>
                  </a:lnTo>
                  <a:lnTo>
                    <a:pt x="25" y="51"/>
                  </a:lnTo>
                  <a:lnTo>
                    <a:pt x="35" y="46"/>
                  </a:lnTo>
                  <a:lnTo>
                    <a:pt x="38" y="46"/>
                  </a:lnTo>
                  <a:lnTo>
                    <a:pt x="39" y="44"/>
                  </a:lnTo>
                  <a:lnTo>
                    <a:pt x="46" y="44"/>
                  </a:lnTo>
                  <a:lnTo>
                    <a:pt x="59" y="43"/>
                  </a:lnTo>
                  <a:lnTo>
                    <a:pt x="65" y="41"/>
                  </a:lnTo>
                  <a:lnTo>
                    <a:pt x="69" y="39"/>
                  </a:lnTo>
                  <a:lnTo>
                    <a:pt x="76" y="38"/>
                  </a:lnTo>
                  <a:lnTo>
                    <a:pt x="72" y="35"/>
                  </a:lnTo>
                  <a:lnTo>
                    <a:pt x="59" y="37"/>
                  </a:lnTo>
                  <a:lnTo>
                    <a:pt x="53" y="38"/>
                  </a:lnTo>
                  <a:lnTo>
                    <a:pt x="49" y="39"/>
                  </a:lnTo>
                  <a:lnTo>
                    <a:pt x="39" y="39"/>
                  </a:lnTo>
                  <a:lnTo>
                    <a:pt x="35" y="39"/>
                  </a:lnTo>
                  <a:lnTo>
                    <a:pt x="31" y="42"/>
                  </a:lnTo>
                  <a:lnTo>
                    <a:pt x="26" y="44"/>
                  </a:lnTo>
                  <a:lnTo>
                    <a:pt x="13" y="51"/>
                  </a:lnTo>
                  <a:lnTo>
                    <a:pt x="9" y="56"/>
                  </a:lnTo>
                  <a:lnTo>
                    <a:pt x="6" y="60"/>
                  </a:lnTo>
                  <a:lnTo>
                    <a:pt x="2" y="52"/>
                  </a:lnTo>
                  <a:lnTo>
                    <a:pt x="0" y="46"/>
                  </a:lnTo>
                  <a:lnTo>
                    <a:pt x="5" y="44"/>
                  </a:lnTo>
                  <a:lnTo>
                    <a:pt x="14" y="48"/>
                  </a:lnTo>
                  <a:lnTo>
                    <a:pt x="15" y="50"/>
                  </a:lnTo>
                  <a:lnTo>
                    <a:pt x="32" y="31"/>
                  </a:lnTo>
                  <a:lnTo>
                    <a:pt x="35" y="30"/>
                  </a:lnTo>
                  <a:lnTo>
                    <a:pt x="39" y="27"/>
                  </a:lnTo>
                  <a:lnTo>
                    <a:pt x="49" y="21"/>
                  </a:lnTo>
                  <a:lnTo>
                    <a:pt x="78" y="21"/>
                  </a:lnTo>
                  <a:lnTo>
                    <a:pt x="84" y="10"/>
                  </a:lnTo>
                  <a:lnTo>
                    <a:pt x="97" y="0"/>
                  </a:lnTo>
                  <a:lnTo>
                    <a:pt x="108" y="5"/>
                  </a:lnTo>
                  <a:lnTo>
                    <a:pt x="121" y="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97" name="Freeform 311"/>
            <p:cNvSpPr>
              <a:spLocks noEditPoints="1"/>
            </p:cNvSpPr>
            <p:nvPr/>
          </p:nvSpPr>
          <p:spPr bwMode="auto">
            <a:xfrm>
              <a:off x="2668783" y="5596596"/>
              <a:ext cx="289341" cy="179078"/>
            </a:xfrm>
            <a:custGeom>
              <a:avLst/>
              <a:gdLst>
                <a:gd name="T0" fmla="*/ 5 w 182"/>
                <a:gd name="T1" fmla="*/ 95 h 114"/>
                <a:gd name="T2" fmla="*/ 1 w 182"/>
                <a:gd name="T3" fmla="*/ 89 h 114"/>
                <a:gd name="T4" fmla="*/ 14 w 182"/>
                <a:gd name="T5" fmla="*/ 70 h 114"/>
                <a:gd name="T6" fmla="*/ 34 w 182"/>
                <a:gd name="T7" fmla="*/ 67 h 114"/>
                <a:gd name="T8" fmla="*/ 35 w 182"/>
                <a:gd name="T9" fmla="*/ 65 h 114"/>
                <a:gd name="T10" fmla="*/ 38 w 182"/>
                <a:gd name="T11" fmla="*/ 61 h 114"/>
                <a:gd name="T12" fmla="*/ 34 w 182"/>
                <a:gd name="T13" fmla="*/ 57 h 114"/>
                <a:gd name="T14" fmla="*/ 33 w 182"/>
                <a:gd name="T15" fmla="*/ 45 h 114"/>
                <a:gd name="T16" fmla="*/ 38 w 182"/>
                <a:gd name="T17" fmla="*/ 44 h 114"/>
                <a:gd name="T18" fmla="*/ 42 w 182"/>
                <a:gd name="T19" fmla="*/ 37 h 114"/>
                <a:gd name="T20" fmla="*/ 54 w 182"/>
                <a:gd name="T21" fmla="*/ 44 h 114"/>
                <a:gd name="T22" fmla="*/ 48 w 182"/>
                <a:gd name="T23" fmla="*/ 51 h 114"/>
                <a:gd name="T24" fmla="*/ 41 w 182"/>
                <a:gd name="T25" fmla="*/ 63 h 114"/>
                <a:gd name="T26" fmla="*/ 41 w 182"/>
                <a:gd name="T27" fmla="*/ 68 h 114"/>
                <a:gd name="T28" fmla="*/ 34 w 182"/>
                <a:gd name="T29" fmla="*/ 75 h 114"/>
                <a:gd name="T30" fmla="*/ 21 w 182"/>
                <a:gd name="T31" fmla="*/ 80 h 114"/>
                <a:gd name="T32" fmla="*/ 9 w 182"/>
                <a:gd name="T33" fmla="*/ 87 h 114"/>
                <a:gd name="T34" fmla="*/ 169 w 182"/>
                <a:gd name="T35" fmla="*/ 0 h 114"/>
                <a:gd name="T36" fmla="*/ 182 w 182"/>
                <a:gd name="T37" fmla="*/ 31 h 114"/>
                <a:gd name="T38" fmla="*/ 157 w 182"/>
                <a:gd name="T39" fmla="*/ 51 h 114"/>
                <a:gd name="T40" fmla="*/ 143 w 182"/>
                <a:gd name="T41" fmla="*/ 68 h 114"/>
                <a:gd name="T42" fmla="*/ 140 w 182"/>
                <a:gd name="T43" fmla="*/ 87 h 114"/>
                <a:gd name="T44" fmla="*/ 131 w 182"/>
                <a:gd name="T45" fmla="*/ 92 h 114"/>
                <a:gd name="T46" fmla="*/ 130 w 182"/>
                <a:gd name="T47" fmla="*/ 99 h 114"/>
                <a:gd name="T48" fmla="*/ 111 w 182"/>
                <a:gd name="T49" fmla="*/ 103 h 114"/>
                <a:gd name="T50" fmla="*/ 89 w 182"/>
                <a:gd name="T51" fmla="*/ 101 h 114"/>
                <a:gd name="T52" fmla="*/ 85 w 182"/>
                <a:gd name="T53" fmla="*/ 104 h 114"/>
                <a:gd name="T54" fmla="*/ 69 w 182"/>
                <a:gd name="T55" fmla="*/ 100 h 114"/>
                <a:gd name="T56" fmla="*/ 65 w 182"/>
                <a:gd name="T57" fmla="*/ 100 h 114"/>
                <a:gd name="T58" fmla="*/ 58 w 182"/>
                <a:gd name="T59" fmla="*/ 100 h 114"/>
                <a:gd name="T60" fmla="*/ 52 w 182"/>
                <a:gd name="T61" fmla="*/ 105 h 114"/>
                <a:gd name="T62" fmla="*/ 48 w 182"/>
                <a:gd name="T63" fmla="*/ 112 h 114"/>
                <a:gd name="T64" fmla="*/ 41 w 182"/>
                <a:gd name="T65" fmla="*/ 113 h 114"/>
                <a:gd name="T66" fmla="*/ 41 w 182"/>
                <a:gd name="T67" fmla="*/ 112 h 114"/>
                <a:gd name="T68" fmla="*/ 44 w 182"/>
                <a:gd name="T69" fmla="*/ 113 h 114"/>
                <a:gd name="T70" fmla="*/ 41 w 182"/>
                <a:gd name="T71" fmla="*/ 100 h 114"/>
                <a:gd name="T72" fmla="*/ 39 w 182"/>
                <a:gd name="T73" fmla="*/ 99 h 114"/>
                <a:gd name="T74" fmla="*/ 34 w 182"/>
                <a:gd name="T75" fmla="*/ 103 h 114"/>
                <a:gd name="T76" fmla="*/ 30 w 182"/>
                <a:gd name="T77" fmla="*/ 105 h 114"/>
                <a:gd name="T78" fmla="*/ 22 w 182"/>
                <a:gd name="T79" fmla="*/ 96 h 114"/>
                <a:gd name="T80" fmla="*/ 12 w 182"/>
                <a:gd name="T81" fmla="*/ 99 h 114"/>
                <a:gd name="T82" fmla="*/ 17 w 182"/>
                <a:gd name="T83" fmla="*/ 91 h 114"/>
                <a:gd name="T84" fmla="*/ 27 w 182"/>
                <a:gd name="T85" fmla="*/ 87 h 114"/>
                <a:gd name="T86" fmla="*/ 34 w 182"/>
                <a:gd name="T87" fmla="*/ 82 h 114"/>
                <a:gd name="T88" fmla="*/ 44 w 182"/>
                <a:gd name="T89" fmla="*/ 74 h 114"/>
                <a:gd name="T90" fmla="*/ 46 w 182"/>
                <a:gd name="T91" fmla="*/ 72 h 114"/>
                <a:gd name="T92" fmla="*/ 47 w 182"/>
                <a:gd name="T93" fmla="*/ 67 h 114"/>
                <a:gd name="T94" fmla="*/ 46 w 182"/>
                <a:gd name="T95" fmla="*/ 65 h 114"/>
                <a:gd name="T96" fmla="*/ 64 w 182"/>
                <a:gd name="T97" fmla="*/ 58 h 114"/>
                <a:gd name="T98" fmla="*/ 80 w 182"/>
                <a:gd name="T99" fmla="*/ 53 h 114"/>
                <a:gd name="T100" fmla="*/ 77 w 182"/>
                <a:gd name="T101" fmla="*/ 49 h 114"/>
                <a:gd name="T102" fmla="*/ 52 w 182"/>
                <a:gd name="T103" fmla="*/ 55 h 114"/>
                <a:gd name="T104" fmla="*/ 59 w 182"/>
                <a:gd name="T105" fmla="*/ 45 h 114"/>
                <a:gd name="T106" fmla="*/ 71 w 182"/>
                <a:gd name="T107" fmla="*/ 40 h 114"/>
                <a:gd name="T108" fmla="*/ 113 w 182"/>
                <a:gd name="T109" fmla="*/ 16 h 114"/>
                <a:gd name="T110" fmla="*/ 120 w 182"/>
                <a:gd name="T111" fmla="*/ 16 h 114"/>
                <a:gd name="T112" fmla="*/ 124 w 182"/>
                <a:gd name="T113" fmla="*/ 16 h 114"/>
                <a:gd name="T114" fmla="*/ 169 w 182"/>
                <a:gd name="T115" fmla="*/ 0 h 1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2"/>
                <a:gd name="T175" fmla="*/ 0 h 114"/>
                <a:gd name="T176" fmla="*/ 182 w 182"/>
                <a:gd name="T177" fmla="*/ 114 h 1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2" h="114">
                  <a:moveTo>
                    <a:pt x="9" y="87"/>
                  </a:moveTo>
                  <a:lnTo>
                    <a:pt x="5" y="95"/>
                  </a:lnTo>
                  <a:lnTo>
                    <a:pt x="1" y="92"/>
                  </a:lnTo>
                  <a:lnTo>
                    <a:pt x="1" y="89"/>
                  </a:lnTo>
                  <a:lnTo>
                    <a:pt x="0" y="71"/>
                  </a:lnTo>
                  <a:lnTo>
                    <a:pt x="14" y="70"/>
                  </a:lnTo>
                  <a:lnTo>
                    <a:pt x="34" y="67"/>
                  </a:lnTo>
                  <a:lnTo>
                    <a:pt x="35" y="65"/>
                  </a:lnTo>
                  <a:lnTo>
                    <a:pt x="37" y="62"/>
                  </a:lnTo>
                  <a:lnTo>
                    <a:pt x="38" y="61"/>
                  </a:lnTo>
                  <a:lnTo>
                    <a:pt x="34" y="57"/>
                  </a:lnTo>
                  <a:lnTo>
                    <a:pt x="34" y="55"/>
                  </a:lnTo>
                  <a:lnTo>
                    <a:pt x="33" y="45"/>
                  </a:lnTo>
                  <a:lnTo>
                    <a:pt x="34" y="44"/>
                  </a:lnTo>
                  <a:lnTo>
                    <a:pt x="38" y="44"/>
                  </a:lnTo>
                  <a:lnTo>
                    <a:pt x="39" y="37"/>
                  </a:lnTo>
                  <a:lnTo>
                    <a:pt x="42" y="37"/>
                  </a:lnTo>
                  <a:lnTo>
                    <a:pt x="47" y="41"/>
                  </a:lnTo>
                  <a:lnTo>
                    <a:pt x="54" y="44"/>
                  </a:lnTo>
                  <a:lnTo>
                    <a:pt x="54" y="45"/>
                  </a:lnTo>
                  <a:lnTo>
                    <a:pt x="48" y="51"/>
                  </a:lnTo>
                  <a:lnTo>
                    <a:pt x="42" y="58"/>
                  </a:lnTo>
                  <a:lnTo>
                    <a:pt x="41" y="63"/>
                  </a:lnTo>
                  <a:lnTo>
                    <a:pt x="41" y="65"/>
                  </a:lnTo>
                  <a:lnTo>
                    <a:pt x="41" y="68"/>
                  </a:lnTo>
                  <a:lnTo>
                    <a:pt x="37" y="74"/>
                  </a:lnTo>
                  <a:lnTo>
                    <a:pt x="34" y="75"/>
                  </a:lnTo>
                  <a:lnTo>
                    <a:pt x="29" y="80"/>
                  </a:lnTo>
                  <a:lnTo>
                    <a:pt x="21" y="80"/>
                  </a:lnTo>
                  <a:lnTo>
                    <a:pt x="13" y="82"/>
                  </a:lnTo>
                  <a:lnTo>
                    <a:pt x="9" y="87"/>
                  </a:lnTo>
                  <a:close/>
                  <a:moveTo>
                    <a:pt x="169" y="0"/>
                  </a:moveTo>
                  <a:lnTo>
                    <a:pt x="169" y="23"/>
                  </a:lnTo>
                  <a:lnTo>
                    <a:pt x="182" y="31"/>
                  </a:lnTo>
                  <a:lnTo>
                    <a:pt x="166" y="34"/>
                  </a:lnTo>
                  <a:lnTo>
                    <a:pt x="157" y="51"/>
                  </a:lnTo>
                  <a:lnTo>
                    <a:pt x="149" y="48"/>
                  </a:lnTo>
                  <a:lnTo>
                    <a:pt x="143" y="68"/>
                  </a:lnTo>
                  <a:lnTo>
                    <a:pt x="151" y="79"/>
                  </a:lnTo>
                  <a:lnTo>
                    <a:pt x="140" y="87"/>
                  </a:lnTo>
                  <a:lnTo>
                    <a:pt x="130" y="89"/>
                  </a:lnTo>
                  <a:lnTo>
                    <a:pt x="131" y="92"/>
                  </a:lnTo>
                  <a:lnTo>
                    <a:pt x="135" y="99"/>
                  </a:lnTo>
                  <a:lnTo>
                    <a:pt x="130" y="99"/>
                  </a:lnTo>
                  <a:lnTo>
                    <a:pt x="126" y="106"/>
                  </a:lnTo>
                  <a:lnTo>
                    <a:pt x="111" y="103"/>
                  </a:lnTo>
                  <a:lnTo>
                    <a:pt x="92" y="109"/>
                  </a:lnTo>
                  <a:lnTo>
                    <a:pt x="89" y="101"/>
                  </a:lnTo>
                  <a:lnTo>
                    <a:pt x="89" y="100"/>
                  </a:lnTo>
                  <a:lnTo>
                    <a:pt x="85" y="104"/>
                  </a:lnTo>
                  <a:lnTo>
                    <a:pt x="72" y="97"/>
                  </a:lnTo>
                  <a:lnTo>
                    <a:pt x="69" y="100"/>
                  </a:lnTo>
                  <a:lnTo>
                    <a:pt x="65" y="100"/>
                  </a:lnTo>
                  <a:lnTo>
                    <a:pt x="60" y="97"/>
                  </a:lnTo>
                  <a:lnTo>
                    <a:pt x="58" y="100"/>
                  </a:lnTo>
                  <a:lnTo>
                    <a:pt x="55" y="104"/>
                  </a:lnTo>
                  <a:lnTo>
                    <a:pt x="52" y="105"/>
                  </a:lnTo>
                  <a:lnTo>
                    <a:pt x="52" y="106"/>
                  </a:lnTo>
                  <a:lnTo>
                    <a:pt x="48" y="112"/>
                  </a:lnTo>
                  <a:lnTo>
                    <a:pt x="47" y="114"/>
                  </a:lnTo>
                  <a:lnTo>
                    <a:pt x="41" y="113"/>
                  </a:lnTo>
                  <a:lnTo>
                    <a:pt x="41" y="112"/>
                  </a:lnTo>
                  <a:lnTo>
                    <a:pt x="44" y="113"/>
                  </a:lnTo>
                  <a:lnTo>
                    <a:pt x="42" y="105"/>
                  </a:lnTo>
                  <a:lnTo>
                    <a:pt x="41" y="100"/>
                  </a:lnTo>
                  <a:lnTo>
                    <a:pt x="39" y="99"/>
                  </a:lnTo>
                  <a:lnTo>
                    <a:pt x="37" y="103"/>
                  </a:lnTo>
                  <a:lnTo>
                    <a:pt x="34" y="103"/>
                  </a:lnTo>
                  <a:lnTo>
                    <a:pt x="30" y="105"/>
                  </a:lnTo>
                  <a:lnTo>
                    <a:pt x="22" y="103"/>
                  </a:lnTo>
                  <a:lnTo>
                    <a:pt x="22" y="96"/>
                  </a:lnTo>
                  <a:lnTo>
                    <a:pt x="18" y="101"/>
                  </a:lnTo>
                  <a:lnTo>
                    <a:pt x="12" y="99"/>
                  </a:lnTo>
                  <a:lnTo>
                    <a:pt x="10" y="99"/>
                  </a:lnTo>
                  <a:lnTo>
                    <a:pt x="17" y="91"/>
                  </a:lnTo>
                  <a:lnTo>
                    <a:pt x="18" y="88"/>
                  </a:lnTo>
                  <a:lnTo>
                    <a:pt x="27" y="87"/>
                  </a:lnTo>
                  <a:lnTo>
                    <a:pt x="34" y="82"/>
                  </a:lnTo>
                  <a:lnTo>
                    <a:pt x="41" y="76"/>
                  </a:lnTo>
                  <a:lnTo>
                    <a:pt x="44" y="74"/>
                  </a:lnTo>
                  <a:lnTo>
                    <a:pt x="46" y="72"/>
                  </a:lnTo>
                  <a:lnTo>
                    <a:pt x="46" y="68"/>
                  </a:lnTo>
                  <a:lnTo>
                    <a:pt x="47" y="67"/>
                  </a:lnTo>
                  <a:lnTo>
                    <a:pt x="46" y="65"/>
                  </a:lnTo>
                  <a:lnTo>
                    <a:pt x="50" y="61"/>
                  </a:lnTo>
                  <a:lnTo>
                    <a:pt x="64" y="58"/>
                  </a:lnTo>
                  <a:lnTo>
                    <a:pt x="72" y="55"/>
                  </a:lnTo>
                  <a:lnTo>
                    <a:pt x="80" y="53"/>
                  </a:lnTo>
                  <a:lnTo>
                    <a:pt x="85" y="51"/>
                  </a:lnTo>
                  <a:lnTo>
                    <a:pt x="77" y="49"/>
                  </a:lnTo>
                  <a:lnTo>
                    <a:pt x="64" y="53"/>
                  </a:lnTo>
                  <a:lnTo>
                    <a:pt x="52" y="55"/>
                  </a:lnTo>
                  <a:lnTo>
                    <a:pt x="59" y="46"/>
                  </a:lnTo>
                  <a:lnTo>
                    <a:pt x="59" y="45"/>
                  </a:lnTo>
                  <a:lnTo>
                    <a:pt x="64" y="45"/>
                  </a:lnTo>
                  <a:lnTo>
                    <a:pt x="71" y="40"/>
                  </a:lnTo>
                  <a:lnTo>
                    <a:pt x="92" y="34"/>
                  </a:lnTo>
                  <a:lnTo>
                    <a:pt x="113" y="16"/>
                  </a:lnTo>
                  <a:lnTo>
                    <a:pt x="116" y="16"/>
                  </a:lnTo>
                  <a:lnTo>
                    <a:pt x="120" y="16"/>
                  </a:lnTo>
                  <a:lnTo>
                    <a:pt x="123" y="16"/>
                  </a:lnTo>
                  <a:lnTo>
                    <a:pt x="124" y="16"/>
                  </a:lnTo>
                  <a:lnTo>
                    <a:pt x="153" y="2"/>
                  </a:lnTo>
                  <a:lnTo>
                    <a:pt x="169"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98" name="Freeform 312"/>
            <p:cNvSpPr>
              <a:spLocks/>
            </p:cNvSpPr>
            <p:nvPr/>
          </p:nvSpPr>
          <p:spPr bwMode="auto">
            <a:xfrm>
              <a:off x="2902887" y="5192312"/>
              <a:ext cx="202538" cy="111246"/>
            </a:xfrm>
            <a:custGeom>
              <a:avLst/>
              <a:gdLst>
                <a:gd name="T0" fmla="*/ 99 w 129"/>
                <a:gd name="T1" fmla="*/ 25 h 70"/>
                <a:gd name="T2" fmla="*/ 95 w 129"/>
                <a:gd name="T3" fmla="*/ 28 h 70"/>
                <a:gd name="T4" fmla="*/ 100 w 129"/>
                <a:gd name="T5" fmla="*/ 29 h 70"/>
                <a:gd name="T6" fmla="*/ 108 w 129"/>
                <a:gd name="T7" fmla="*/ 31 h 70"/>
                <a:gd name="T8" fmla="*/ 110 w 129"/>
                <a:gd name="T9" fmla="*/ 31 h 70"/>
                <a:gd name="T10" fmla="*/ 119 w 129"/>
                <a:gd name="T11" fmla="*/ 38 h 70"/>
                <a:gd name="T12" fmla="*/ 117 w 129"/>
                <a:gd name="T13" fmla="*/ 58 h 70"/>
                <a:gd name="T14" fmla="*/ 117 w 129"/>
                <a:gd name="T15" fmla="*/ 58 h 70"/>
                <a:gd name="T16" fmla="*/ 121 w 129"/>
                <a:gd name="T17" fmla="*/ 61 h 70"/>
                <a:gd name="T18" fmla="*/ 129 w 129"/>
                <a:gd name="T19" fmla="*/ 70 h 70"/>
                <a:gd name="T20" fmla="*/ 102 w 129"/>
                <a:gd name="T21" fmla="*/ 61 h 70"/>
                <a:gd name="T22" fmla="*/ 93 w 129"/>
                <a:gd name="T23" fmla="*/ 58 h 70"/>
                <a:gd name="T24" fmla="*/ 76 w 129"/>
                <a:gd name="T25" fmla="*/ 46 h 70"/>
                <a:gd name="T26" fmla="*/ 72 w 129"/>
                <a:gd name="T27" fmla="*/ 44 h 70"/>
                <a:gd name="T28" fmla="*/ 65 w 129"/>
                <a:gd name="T29" fmla="*/ 45 h 70"/>
                <a:gd name="T30" fmla="*/ 61 w 129"/>
                <a:gd name="T31" fmla="*/ 58 h 70"/>
                <a:gd name="T32" fmla="*/ 39 w 129"/>
                <a:gd name="T33" fmla="*/ 57 h 70"/>
                <a:gd name="T34" fmla="*/ 36 w 129"/>
                <a:gd name="T35" fmla="*/ 57 h 70"/>
                <a:gd name="T36" fmla="*/ 28 w 129"/>
                <a:gd name="T37" fmla="*/ 63 h 70"/>
                <a:gd name="T38" fmla="*/ 27 w 129"/>
                <a:gd name="T39" fmla="*/ 63 h 70"/>
                <a:gd name="T40" fmla="*/ 23 w 129"/>
                <a:gd name="T41" fmla="*/ 63 h 70"/>
                <a:gd name="T42" fmla="*/ 28 w 129"/>
                <a:gd name="T43" fmla="*/ 54 h 70"/>
                <a:gd name="T44" fmla="*/ 35 w 129"/>
                <a:gd name="T45" fmla="*/ 48 h 70"/>
                <a:gd name="T46" fmla="*/ 38 w 129"/>
                <a:gd name="T47" fmla="*/ 45 h 70"/>
                <a:gd name="T48" fmla="*/ 35 w 129"/>
                <a:gd name="T49" fmla="*/ 42 h 70"/>
                <a:gd name="T50" fmla="*/ 30 w 129"/>
                <a:gd name="T51" fmla="*/ 46 h 70"/>
                <a:gd name="T52" fmla="*/ 24 w 129"/>
                <a:gd name="T53" fmla="*/ 53 h 70"/>
                <a:gd name="T54" fmla="*/ 26 w 129"/>
                <a:gd name="T55" fmla="*/ 46 h 70"/>
                <a:gd name="T56" fmla="*/ 22 w 129"/>
                <a:gd name="T57" fmla="*/ 48 h 70"/>
                <a:gd name="T58" fmla="*/ 21 w 129"/>
                <a:gd name="T59" fmla="*/ 54 h 70"/>
                <a:gd name="T60" fmla="*/ 22 w 129"/>
                <a:gd name="T61" fmla="*/ 57 h 70"/>
                <a:gd name="T62" fmla="*/ 17 w 129"/>
                <a:gd name="T63" fmla="*/ 65 h 70"/>
                <a:gd name="T64" fmla="*/ 17 w 129"/>
                <a:gd name="T65" fmla="*/ 66 h 70"/>
                <a:gd name="T66" fmla="*/ 11 w 129"/>
                <a:gd name="T67" fmla="*/ 63 h 70"/>
                <a:gd name="T68" fmla="*/ 5 w 129"/>
                <a:gd name="T69" fmla="*/ 66 h 70"/>
                <a:gd name="T70" fmla="*/ 5 w 129"/>
                <a:gd name="T71" fmla="*/ 63 h 70"/>
                <a:gd name="T72" fmla="*/ 0 w 129"/>
                <a:gd name="T73" fmla="*/ 63 h 70"/>
                <a:gd name="T74" fmla="*/ 6 w 129"/>
                <a:gd name="T75" fmla="*/ 59 h 70"/>
                <a:gd name="T76" fmla="*/ 9 w 129"/>
                <a:gd name="T77" fmla="*/ 57 h 70"/>
                <a:gd name="T78" fmla="*/ 15 w 129"/>
                <a:gd name="T79" fmla="*/ 31 h 70"/>
                <a:gd name="T80" fmla="*/ 15 w 129"/>
                <a:gd name="T81" fmla="*/ 28 h 70"/>
                <a:gd name="T82" fmla="*/ 19 w 129"/>
                <a:gd name="T83" fmla="*/ 20 h 70"/>
                <a:gd name="T84" fmla="*/ 21 w 129"/>
                <a:gd name="T85" fmla="*/ 19 h 70"/>
                <a:gd name="T86" fmla="*/ 18 w 129"/>
                <a:gd name="T87" fmla="*/ 15 h 70"/>
                <a:gd name="T88" fmla="*/ 28 w 129"/>
                <a:gd name="T89" fmla="*/ 16 h 70"/>
                <a:gd name="T90" fmla="*/ 32 w 129"/>
                <a:gd name="T91" fmla="*/ 10 h 70"/>
                <a:gd name="T92" fmla="*/ 34 w 129"/>
                <a:gd name="T93" fmla="*/ 7 h 70"/>
                <a:gd name="T94" fmla="*/ 39 w 129"/>
                <a:gd name="T95" fmla="*/ 0 h 70"/>
                <a:gd name="T96" fmla="*/ 39 w 129"/>
                <a:gd name="T97" fmla="*/ 7 h 70"/>
                <a:gd name="T98" fmla="*/ 39 w 129"/>
                <a:gd name="T99" fmla="*/ 7 h 70"/>
                <a:gd name="T100" fmla="*/ 52 w 129"/>
                <a:gd name="T101" fmla="*/ 11 h 70"/>
                <a:gd name="T102" fmla="*/ 56 w 129"/>
                <a:gd name="T103" fmla="*/ 15 h 70"/>
                <a:gd name="T104" fmla="*/ 66 w 129"/>
                <a:gd name="T105" fmla="*/ 15 h 70"/>
                <a:gd name="T106" fmla="*/ 69 w 129"/>
                <a:gd name="T107" fmla="*/ 15 h 70"/>
                <a:gd name="T108" fmla="*/ 94 w 129"/>
                <a:gd name="T109" fmla="*/ 23 h 70"/>
                <a:gd name="T110" fmla="*/ 99 w 129"/>
                <a:gd name="T111" fmla="*/ 25 h 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
                <a:gd name="T169" fmla="*/ 0 h 70"/>
                <a:gd name="T170" fmla="*/ 129 w 129"/>
                <a:gd name="T171" fmla="*/ 70 h 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 h="70">
                  <a:moveTo>
                    <a:pt x="99" y="25"/>
                  </a:moveTo>
                  <a:lnTo>
                    <a:pt x="95" y="28"/>
                  </a:lnTo>
                  <a:lnTo>
                    <a:pt x="100" y="29"/>
                  </a:lnTo>
                  <a:lnTo>
                    <a:pt x="108" y="31"/>
                  </a:lnTo>
                  <a:lnTo>
                    <a:pt x="110" y="31"/>
                  </a:lnTo>
                  <a:lnTo>
                    <a:pt x="119" y="38"/>
                  </a:lnTo>
                  <a:lnTo>
                    <a:pt x="117" y="58"/>
                  </a:lnTo>
                  <a:lnTo>
                    <a:pt x="121" y="61"/>
                  </a:lnTo>
                  <a:lnTo>
                    <a:pt x="129" y="70"/>
                  </a:lnTo>
                  <a:lnTo>
                    <a:pt x="102" y="61"/>
                  </a:lnTo>
                  <a:lnTo>
                    <a:pt x="93" y="58"/>
                  </a:lnTo>
                  <a:lnTo>
                    <a:pt x="76" y="46"/>
                  </a:lnTo>
                  <a:lnTo>
                    <a:pt x="72" y="44"/>
                  </a:lnTo>
                  <a:lnTo>
                    <a:pt x="65" y="45"/>
                  </a:lnTo>
                  <a:lnTo>
                    <a:pt x="61" y="58"/>
                  </a:lnTo>
                  <a:lnTo>
                    <a:pt x="39" y="57"/>
                  </a:lnTo>
                  <a:lnTo>
                    <a:pt x="36" y="57"/>
                  </a:lnTo>
                  <a:lnTo>
                    <a:pt x="28" y="63"/>
                  </a:lnTo>
                  <a:lnTo>
                    <a:pt x="27" y="63"/>
                  </a:lnTo>
                  <a:lnTo>
                    <a:pt x="23" y="63"/>
                  </a:lnTo>
                  <a:lnTo>
                    <a:pt x="28" y="54"/>
                  </a:lnTo>
                  <a:lnTo>
                    <a:pt x="35" y="48"/>
                  </a:lnTo>
                  <a:lnTo>
                    <a:pt x="38" y="45"/>
                  </a:lnTo>
                  <a:lnTo>
                    <a:pt x="35" y="42"/>
                  </a:lnTo>
                  <a:lnTo>
                    <a:pt x="30" y="46"/>
                  </a:lnTo>
                  <a:lnTo>
                    <a:pt x="24" y="53"/>
                  </a:lnTo>
                  <a:lnTo>
                    <a:pt x="26" y="46"/>
                  </a:lnTo>
                  <a:lnTo>
                    <a:pt x="22" y="48"/>
                  </a:lnTo>
                  <a:lnTo>
                    <a:pt x="21" y="54"/>
                  </a:lnTo>
                  <a:lnTo>
                    <a:pt x="22" y="57"/>
                  </a:lnTo>
                  <a:lnTo>
                    <a:pt x="17" y="65"/>
                  </a:lnTo>
                  <a:lnTo>
                    <a:pt x="17" y="66"/>
                  </a:lnTo>
                  <a:lnTo>
                    <a:pt x="11" y="63"/>
                  </a:lnTo>
                  <a:lnTo>
                    <a:pt x="5" y="66"/>
                  </a:lnTo>
                  <a:lnTo>
                    <a:pt x="5" y="63"/>
                  </a:lnTo>
                  <a:lnTo>
                    <a:pt x="0" y="63"/>
                  </a:lnTo>
                  <a:lnTo>
                    <a:pt x="6" y="59"/>
                  </a:lnTo>
                  <a:lnTo>
                    <a:pt x="9" y="57"/>
                  </a:lnTo>
                  <a:lnTo>
                    <a:pt x="15" y="31"/>
                  </a:lnTo>
                  <a:lnTo>
                    <a:pt x="15" y="28"/>
                  </a:lnTo>
                  <a:lnTo>
                    <a:pt x="19" y="20"/>
                  </a:lnTo>
                  <a:lnTo>
                    <a:pt x="21" y="19"/>
                  </a:lnTo>
                  <a:lnTo>
                    <a:pt x="18" y="15"/>
                  </a:lnTo>
                  <a:lnTo>
                    <a:pt x="28" y="16"/>
                  </a:lnTo>
                  <a:lnTo>
                    <a:pt x="32" y="10"/>
                  </a:lnTo>
                  <a:lnTo>
                    <a:pt x="34" y="7"/>
                  </a:lnTo>
                  <a:lnTo>
                    <a:pt x="39" y="0"/>
                  </a:lnTo>
                  <a:lnTo>
                    <a:pt x="39" y="7"/>
                  </a:lnTo>
                  <a:lnTo>
                    <a:pt x="52" y="11"/>
                  </a:lnTo>
                  <a:lnTo>
                    <a:pt x="56" y="15"/>
                  </a:lnTo>
                  <a:lnTo>
                    <a:pt x="66" y="15"/>
                  </a:lnTo>
                  <a:lnTo>
                    <a:pt x="69" y="15"/>
                  </a:lnTo>
                  <a:lnTo>
                    <a:pt x="94" y="23"/>
                  </a:lnTo>
                  <a:lnTo>
                    <a:pt x="99" y="2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399" name="Freeform 313"/>
            <p:cNvSpPr>
              <a:spLocks/>
            </p:cNvSpPr>
            <p:nvPr/>
          </p:nvSpPr>
          <p:spPr bwMode="auto">
            <a:xfrm>
              <a:off x="2802933" y="5002381"/>
              <a:ext cx="178865" cy="113959"/>
            </a:xfrm>
            <a:custGeom>
              <a:avLst/>
              <a:gdLst>
                <a:gd name="T0" fmla="*/ 110 w 114"/>
                <a:gd name="T1" fmla="*/ 47 h 72"/>
                <a:gd name="T2" fmla="*/ 78 w 114"/>
                <a:gd name="T3" fmla="*/ 64 h 72"/>
                <a:gd name="T4" fmla="*/ 72 w 114"/>
                <a:gd name="T5" fmla="*/ 58 h 72"/>
                <a:gd name="T6" fmla="*/ 65 w 114"/>
                <a:gd name="T7" fmla="*/ 64 h 72"/>
                <a:gd name="T8" fmla="*/ 44 w 114"/>
                <a:gd name="T9" fmla="*/ 67 h 72"/>
                <a:gd name="T10" fmla="*/ 43 w 114"/>
                <a:gd name="T11" fmla="*/ 57 h 72"/>
                <a:gd name="T12" fmla="*/ 38 w 114"/>
                <a:gd name="T13" fmla="*/ 62 h 72"/>
                <a:gd name="T14" fmla="*/ 18 w 114"/>
                <a:gd name="T15" fmla="*/ 71 h 72"/>
                <a:gd name="T16" fmla="*/ 0 w 114"/>
                <a:gd name="T17" fmla="*/ 53 h 72"/>
                <a:gd name="T18" fmla="*/ 6 w 114"/>
                <a:gd name="T19" fmla="*/ 25 h 72"/>
                <a:gd name="T20" fmla="*/ 15 w 114"/>
                <a:gd name="T21" fmla="*/ 12 h 72"/>
                <a:gd name="T22" fmla="*/ 25 w 114"/>
                <a:gd name="T23" fmla="*/ 13 h 72"/>
                <a:gd name="T24" fmla="*/ 26 w 114"/>
                <a:gd name="T25" fmla="*/ 21 h 72"/>
                <a:gd name="T26" fmla="*/ 21 w 114"/>
                <a:gd name="T27" fmla="*/ 26 h 72"/>
                <a:gd name="T28" fmla="*/ 27 w 114"/>
                <a:gd name="T29" fmla="*/ 25 h 72"/>
                <a:gd name="T30" fmla="*/ 36 w 114"/>
                <a:gd name="T31" fmla="*/ 24 h 72"/>
                <a:gd name="T32" fmla="*/ 31 w 114"/>
                <a:gd name="T33" fmla="*/ 34 h 72"/>
                <a:gd name="T34" fmla="*/ 36 w 114"/>
                <a:gd name="T35" fmla="*/ 37 h 72"/>
                <a:gd name="T36" fmla="*/ 42 w 114"/>
                <a:gd name="T37" fmla="*/ 30 h 72"/>
                <a:gd name="T38" fmla="*/ 43 w 114"/>
                <a:gd name="T39" fmla="*/ 25 h 72"/>
                <a:gd name="T40" fmla="*/ 51 w 114"/>
                <a:gd name="T41" fmla="*/ 21 h 72"/>
                <a:gd name="T42" fmla="*/ 60 w 114"/>
                <a:gd name="T43" fmla="*/ 19 h 72"/>
                <a:gd name="T44" fmla="*/ 64 w 114"/>
                <a:gd name="T45" fmla="*/ 17 h 72"/>
                <a:gd name="T46" fmla="*/ 72 w 114"/>
                <a:gd name="T47" fmla="*/ 0 h 72"/>
                <a:gd name="T48" fmla="*/ 74 w 114"/>
                <a:gd name="T49" fmla="*/ 3 h 72"/>
                <a:gd name="T50" fmla="*/ 84 w 114"/>
                <a:gd name="T51" fmla="*/ 9 h 72"/>
                <a:gd name="T52" fmla="*/ 89 w 114"/>
                <a:gd name="T53" fmla="*/ 9 h 72"/>
                <a:gd name="T54" fmla="*/ 98 w 114"/>
                <a:gd name="T55" fmla="*/ 17 h 72"/>
                <a:gd name="T56" fmla="*/ 99 w 114"/>
                <a:gd name="T57" fmla="*/ 25 h 72"/>
                <a:gd name="T58" fmla="*/ 102 w 114"/>
                <a:gd name="T59" fmla="*/ 30 h 72"/>
                <a:gd name="T60" fmla="*/ 108 w 114"/>
                <a:gd name="T61" fmla="*/ 30 h 72"/>
                <a:gd name="T62" fmla="*/ 112 w 114"/>
                <a:gd name="T63" fmla="*/ 38 h 72"/>
                <a:gd name="T64" fmla="*/ 114 w 114"/>
                <a:gd name="T65" fmla="*/ 45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72"/>
                <a:gd name="T101" fmla="*/ 114 w 11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72">
                  <a:moveTo>
                    <a:pt x="114" y="45"/>
                  </a:moveTo>
                  <a:lnTo>
                    <a:pt x="110" y="47"/>
                  </a:lnTo>
                  <a:lnTo>
                    <a:pt x="86" y="47"/>
                  </a:lnTo>
                  <a:lnTo>
                    <a:pt x="78" y="64"/>
                  </a:lnTo>
                  <a:lnTo>
                    <a:pt x="73" y="64"/>
                  </a:lnTo>
                  <a:lnTo>
                    <a:pt x="72" y="58"/>
                  </a:lnTo>
                  <a:lnTo>
                    <a:pt x="67" y="57"/>
                  </a:lnTo>
                  <a:lnTo>
                    <a:pt x="65" y="64"/>
                  </a:lnTo>
                  <a:lnTo>
                    <a:pt x="49" y="72"/>
                  </a:lnTo>
                  <a:lnTo>
                    <a:pt x="44" y="67"/>
                  </a:lnTo>
                  <a:lnTo>
                    <a:pt x="47" y="63"/>
                  </a:lnTo>
                  <a:lnTo>
                    <a:pt x="43" y="57"/>
                  </a:lnTo>
                  <a:lnTo>
                    <a:pt x="38" y="62"/>
                  </a:lnTo>
                  <a:lnTo>
                    <a:pt x="31" y="59"/>
                  </a:lnTo>
                  <a:lnTo>
                    <a:pt x="18" y="71"/>
                  </a:lnTo>
                  <a:lnTo>
                    <a:pt x="8" y="61"/>
                  </a:lnTo>
                  <a:lnTo>
                    <a:pt x="0" y="53"/>
                  </a:lnTo>
                  <a:lnTo>
                    <a:pt x="2" y="41"/>
                  </a:lnTo>
                  <a:lnTo>
                    <a:pt x="6" y="25"/>
                  </a:lnTo>
                  <a:lnTo>
                    <a:pt x="12" y="9"/>
                  </a:lnTo>
                  <a:lnTo>
                    <a:pt x="15" y="12"/>
                  </a:lnTo>
                  <a:lnTo>
                    <a:pt x="21" y="12"/>
                  </a:lnTo>
                  <a:lnTo>
                    <a:pt x="25" y="13"/>
                  </a:lnTo>
                  <a:lnTo>
                    <a:pt x="27" y="19"/>
                  </a:lnTo>
                  <a:lnTo>
                    <a:pt x="26" y="21"/>
                  </a:lnTo>
                  <a:lnTo>
                    <a:pt x="22" y="25"/>
                  </a:lnTo>
                  <a:lnTo>
                    <a:pt x="21" y="26"/>
                  </a:lnTo>
                  <a:lnTo>
                    <a:pt x="25" y="29"/>
                  </a:lnTo>
                  <a:lnTo>
                    <a:pt x="27" y="25"/>
                  </a:lnTo>
                  <a:lnTo>
                    <a:pt x="30" y="23"/>
                  </a:lnTo>
                  <a:lnTo>
                    <a:pt x="36" y="24"/>
                  </a:lnTo>
                  <a:lnTo>
                    <a:pt x="36" y="25"/>
                  </a:lnTo>
                  <a:lnTo>
                    <a:pt x="31" y="34"/>
                  </a:lnTo>
                  <a:lnTo>
                    <a:pt x="32" y="34"/>
                  </a:lnTo>
                  <a:lnTo>
                    <a:pt x="36" y="37"/>
                  </a:lnTo>
                  <a:lnTo>
                    <a:pt x="38" y="36"/>
                  </a:lnTo>
                  <a:lnTo>
                    <a:pt x="42" y="30"/>
                  </a:lnTo>
                  <a:lnTo>
                    <a:pt x="42" y="25"/>
                  </a:lnTo>
                  <a:lnTo>
                    <a:pt x="43" y="25"/>
                  </a:lnTo>
                  <a:lnTo>
                    <a:pt x="51" y="21"/>
                  </a:lnTo>
                  <a:lnTo>
                    <a:pt x="56" y="16"/>
                  </a:lnTo>
                  <a:lnTo>
                    <a:pt x="60" y="19"/>
                  </a:lnTo>
                  <a:lnTo>
                    <a:pt x="63" y="20"/>
                  </a:lnTo>
                  <a:lnTo>
                    <a:pt x="64" y="17"/>
                  </a:lnTo>
                  <a:lnTo>
                    <a:pt x="70" y="3"/>
                  </a:lnTo>
                  <a:lnTo>
                    <a:pt x="72" y="0"/>
                  </a:lnTo>
                  <a:lnTo>
                    <a:pt x="74" y="3"/>
                  </a:lnTo>
                  <a:lnTo>
                    <a:pt x="80" y="8"/>
                  </a:lnTo>
                  <a:lnTo>
                    <a:pt x="84" y="9"/>
                  </a:lnTo>
                  <a:lnTo>
                    <a:pt x="86" y="9"/>
                  </a:lnTo>
                  <a:lnTo>
                    <a:pt x="89" y="9"/>
                  </a:lnTo>
                  <a:lnTo>
                    <a:pt x="93" y="11"/>
                  </a:lnTo>
                  <a:lnTo>
                    <a:pt x="98" y="17"/>
                  </a:lnTo>
                  <a:lnTo>
                    <a:pt x="98" y="24"/>
                  </a:lnTo>
                  <a:lnTo>
                    <a:pt x="99" y="25"/>
                  </a:lnTo>
                  <a:lnTo>
                    <a:pt x="102" y="30"/>
                  </a:lnTo>
                  <a:lnTo>
                    <a:pt x="107" y="30"/>
                  </a:lnTo>
                  <a:lnTo>
                    <a:pt x="108" y="30"/>
                  </a:lnTo>
                  <a:lnTo>
                    <a:pt x="111" y="30"/>
                  </a:lnTo>
                  <a:lnTo>
                    <a:pt x="112" y="38"/>
                  </a:lnTo>
                  <a:lnTo>
                    <a:pt x="112" y="44"/>
                  </a:lnTo>
                  <a:lnTo>
                    <a:pt x="114" y="4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00" name="Freeform 314"/>
            <p:cNvSpPr>
              <a:spLocks/>
            </p:cNvSpPr>
            <p:nvPr/>
          </p:nvSpPr>
          <p:spPr bwMode="auto">
            <a:xfrm>
              <a:off x="2781890" y="4551972"/>
              <a:ext cx="152561" cy="113959"/>
            </a:xfrm>
            <a:custGeom>
              <a:avLst/>
              <a:gdLst>
                <a:gd name="T0" fmla="*/ 47 w 97"/>
                <a:gd name="T1" fmla="*/ 10 h 72"/>
                <a:gd name="T2" fmla="*/ 61 w 97"/>
                <a:gd name="T3" fmla="*/ 16 h 72"/>
                <a:gd name="T4" fmla="*/ 69 w 97"/>
                <a:gd name="T5" fmla="*/ 30 h 72"/>
                <a:gd name="T6" fmla="*/ 78 w 97"/>
                <a:gd name="T7" fmla="*/ 31 h 72"/>
                <a:gd name="T8" fmla="*/ 85 w 97"/>
                <a:gd name="T9" fmla="*/ 33 h 72"/>
                <a:gd name="T10" fmla="*/ 86 w 97"/>
                <a:gd name="T11" fmla="*/ 39 h 72"/>
                <a:gd name="T12" fmla="*/ 87 w 97"/>
                <a:gd name="T13" fmla="*/ 46 h 72"/>
                <a:gd name="T14" fmla="*/ 97 w 97"/>
                <a:gd name="T15" fmla="*/ 55 h 72"/>
                <a:gd name="T16" fmla="*/ 86 w 97"/>
                <a:gd name="T17" fmla="*/ 59 h 72"/>
                <a:gd name="T18" fmla="*/ 83 w 97"/>
                <a:gd name="T19" fmla="*/ 67 h 72"/>
                <a:gd name="T20" fmla="*/ 70 w 97"/>
                <a:gd name="T21" fmla="*/ 72 h 72"/>
                <a:gd name="T22" fmla="*/ 62 w 97"/>
                <a:gd name="T23" fmla="*/ 63 h 72"/>
                <a:gd name="T24" fmla="*/ 65 w 97"/>
                <a:gd name="T25" fmla="*/ 59 h 72"/>
                <a:gd name="T26" fmla="*/ 51 w 97"/>
                <a:gd name="T27" fmla="*/ 61 h 72"/>
                <a:gd name="T28" fmla="*/ 49 w 97"/>
                <a:gd name="T29" fmla="*/ 61 h 72"/>
                <a:gd name="T30" fmla="*/ 51 w 97"/>
                <a:gd name="T31" fmla="*/ 65 h 72"/>
                <a:gd name="T32" fmla="*/ 48 w 97"/>
                <a:gd name="T33" fmla="*/ 65 h 72"/>
                <a:gd name="T34" fmla="*/ 35 w 97"/>
                <a:gd name="T35" fmla="*/ 65 h 72"/>
                <a:gd name="T36" fmla="*/ 28 w 97"/>
                <a:gd name="T37" fmla="*/ 58 h 72"/>
                <a:gd name="T38" fmla="*/ 0 w 97"/>
                <a:gd name="T39" fmla="*/ 56 h 72"/>
                <a:gd name="T40" fmla="*/ 14 w 97"/>
                <a:gd name="T41" fmla="*/ 44 h 72"/>
                <a:gd name="T42" fmla="*/ 21 w 97"/>
                <a:gd name="T43" fmla="*/ 29 h 72"/>
                <a:gd name="T44" fmla="*/ 22 w 97"/>
                <a:gd name="T45" fmla="*/ 13 h 72"/>
                <a:gd name="T46" fmla="*/ 22 w 97"/>
                <a:gd name="T47" fmla="*/ 4 h 72"/>
                <a:gd name="T48" fmla="*/ 30 w 97"/>
                <a:gd name="T49" fmla="*/ 13 h 72"/>
                <a:gd name="T50" fmla="*/ 26 w 97"/>
                <a:gd name="T51" fmla="*/ 27 h 72"/>
                <a:gd name="T52" fmla="*/ 17 w 97"/>
                <a:gd name="T53" fmla="*/ 42 h 72"/>
                <a:gd name="T54" fmla="*/ 14 w 97"/>
                <a:gd name="T55" fmla="*/ 50 h 72"/>
                <a:gd name="T56" fmla="*/ 17 w 97"/>
                <a:gd name="T57" fmla="*/ 52 h 72"/>
                <a:gd name="T58" fmla="*/ 35 w 97"/>
                <a:gd name="T59" fmla="*/ 29 h 72"/>
                <a:gd name="T60" fmla="*/ 43 w 97"/>
                <a:gd name="T61" fmla="*/ 25 h 72"/>
                <a:gd name="T62" fmla="*/ 45 w 97"/>
                <a:gd name="T63" fmla="*/ 33 h 72"/>
                <a:gd name="T64" fmla="*/ 42 w 97"/>
                <a:gd name="T65" fmla="*/ 42 h 72"/>
                <a:gd name="T66" fmla="*/ 52 w 97"/>
                <a:gd name="T67" fmla="*/ 38 h 72"/>
                <a:gd name="T68" fmla="*/ 62 w 97"/>
                <a:gd name="T69" fmla="*/ 41 h 72"/>
                <a:gd name="T70" fmla="*/ 73 w 97"/>
                <a:gd name="T71" fmla="*/ 44 h 72"/>
                <a:gd name="T72" fmla="*/ 74 w 97"/>
                <a:gd name="T73" fmla="*/ 39 h 72"/>
                <a:gd name="T74" fmla="*/ 57 w 97"/>
                <a:gd name="T75" fmla="*/ 31 h 72"/>
                <a:gd name="T76" fmla="*/ 51 w 97"/>
                <a:gd name="T77" fmla="*/ 23 h 72"/>
                <a:gd name="T78" fmla="*/ 48 w 97"/>
                <a:gd name="T79" fmla="*/ 18 h 72"/>
                <a:gd name="T80" fmla="*/ 43 w 97"/>
                <a:gd name="T81" fmla="*/ 12 h 72"/>
                <a:gd name="T82" fmla="*/ 39 w 97"/>
                <a:gd name="T83" fmla="*/ 5 h 72"/>
                <a:gd name="T84" fmla="*/ 39 w 97"/>
                <a:gd name="T85" fmla="*/ 1 h 72"/>
                <a:gd name="T86" fmla="*/ 39 w 97"/>
                <a:gd name="T87" fmla="*/ 0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
                <a:gd name="T133" fmla="*/ 0 h 72"/>
                <a:gd name="T134" fmla="*/ 97 w 97"/>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 h="72">
                  <a:moveTo>
                    <a:pt x="39" y="0"/>
                  </a:moveTo>
                  <a:lnTo>
                    <a:pt x="47" y="10"/>
                  </a:lnTo>
                  <a:lnTo>
                    <a:pt x="49" y="13"/>
                  </a:lnTo>
                  <a:lnTo>
                    <a:pt x="61" y="16"/>
                  </a:lnTo>
                  <a:lnTo>
                    <a:pt x="65" y="29"/>
                  </a:lnTo>
                  <a:lnTo>
                    <a:pt x="69" y="30"/>
                  </a:lnTo>
                  <a:lnTo>
                    <a:pt x="74" y="34"/>
                  </a:lnTo>
                  <a:lnTo>
                    <a:pt x="78" y="31"/>
                  </a:lnTo>
                  <a:lnTo>
                    <a:pt x="80" y="35"/>
                  </a:lnTo>
                  <a:lnTo>
                    <a:pt x="85" y="33"/>
                  </a:lnTo>
                  <a:lnTo>
                    <a:pt x="90" y="35"/>
                  </a:lnTo>
                  <a:lnTo>
                    <a:pt x="86" y="39"/>
                  </a:lnTo>
                  <a:lnTo>
                    <a:pt x="87" y="46"/>
                  </a:lnTo>
                  <a:lnTo>
                    <a:pt x="94" y="52"/>
                  </a:lnTo>
                  <a:lnTo>
                    <a:pt x="97" y="55"/>
                  </a:lnTo>
                  <a:lnTo>
                    <a:pt x="95" y="60"/>
                  </a:lnTo>
                  <a:lnTo>
                    <a:pt x="86" y="59"/>
                  </a:lnTo>
                  <a:lnTo>
                    <a:pt x="83" y="67"/>
                  </a:lnTo>
                  <a:lnTo>
                    <a:pt x="81" y="68"/>
                  </a:lnTo>
                  <a:lnTo>
                    <a:pt x="70" y="72"/>
                  </a:lnTo>
                  <a:lnTo>
                    <a:pt x="69" y="69"/>
                  </a:lnTo>
                  <a:lnTo>
                    <a:pt x="62" y="63"/>
                  </a:lnTo>
                  <a:lnTo>
                    <a:pt x="64" y="61"/>
                  </a:lnTo>
                  <a:lnTo>
                    <a:pt x="65" y="59"/>
                  </a:lnTo>
                  <a:lnTo>
                    <a:pt x="56" y="56"/>
                  </a:lnTo>
                  <a:lnTo>
                    <a:pt x="51" y="61"/>
                  </a:lnTo>
                  <a:lnTo>
                    <a:pt x="49" y="61"/>
                  </a:lnTo>
                  <a:lnTo>
                    <a:pt x="49" y="63"/>
                  </a:lnTo>
                  <a:lnTo>
                    <a:pt x="51" y="65"/>
                  </a:lnTo>
                  <a:lnTo>
                    <a:pt x="49" y="65"/>
                  </a:lnTo>
                  <a:lnTo>
                    <a:pt x="48" y="65"/>
                  </a:lnTo>
                  <a:lnTo>
                    <a:pt x="36" y="68"/>
                  </a:lnTo>
                  <a:lnTo>
                    <a:pt x="35" y="65"/>
                  </a:lnTo>
                  <a:lnTo>
                    <a:pt x="31" y="60"/>
                  </a:lnTo>
                  <a:lnTo>
                    <a:pt x="28" y="58"/>
                  </a:lnTo>
                  <a:lnTo>
                    <a:pt x="8" y="61"/>
                  </a:lnTo>
                  <a:lnTo>
                    <a:pt x="0" y="56"/>
                  </a:lnTo>
                  <a:lnTo>
                    <a:pt x="4" y="46"/>
                  </a:lnTo>
                  <a:lnTo>
                    <a:pt x="14" y="44"/>
                  </a:lnTo>
                  <a:lnTo>
                    <a:pt x="18" y="39"/>
                  </a:lnTo>
                  <a:lnTo>
                    <a:pt x="21" y="29"/>
                  </a:lnTo>
                  <a:lnTo>
                    <a:pt x="15" y="18"/>
                  </a:lnTo>
                  <a:lnTo>
                    <a:pt x="22" y="13"/>
                  </a:lnTo>
                  <a:lnTo>
                    <a:pt x="22" y="4"/>
                  </a:lnTo>
                  <a:lnTo>
                    <a:pt x="26" y="5"/>
                  </a:lnTo>
                  <a:lnTo>
                    <a:pt x="30" y="13"/>
                  </a:lnTo>
                  <a:lnTo>
                    <a:pt x="28" y="21"/>
                  </a:lnTo>
                  <a:lnTo>
                    <a:pt x="26" y="27"/>
                  </a:lnTo>
                  <a:lnTo>
                    <a:pt x="21" y="38"/>
                  </a:lnTo>
                  <a:lnTo>
                    <a:pt x="17" y="42"/>
                  </a:lnTo>
                  <a:lnTo>
                    <a:pt x="13" y="48"/>
                  </a:lnTo>
                  <a:lnTo>
                    <a:pt x="14" y="50"/>
                  </a:lnTo>
                  <a:lnTo>
                    <a:pt x="17" y="52"/>
                  </a:lnTo>
                  <a:lnTo>
                    <a:pt x="25" y="44"/>
                  </a:lnTo>
                  <a:lnTo>
                    <a:pt x="35" y="29"/>
                  </a:lnTo>
                  <a:lnTo>
                    <a:pt x="38" y="22"/>
                  </a:lnTo>
                  <a:lnTo>
                    <a:pt x="43" y="25"/>
                  </a:lnTo>
                  <a:lnTo>
                    <a:pt x="45" y="33"/>
                  </a:lnTo>
                  <a:lnTo>
                    <a:pt x="43" y="42"/>
                  </a:lnTo>
                  <a:lnTo>
                    <a:pt x="42" y="42"/>
                  </a:lnTo>
                  <a:lnTo>
                    <a:pt x="49" y="39"/>
                  </a:lnTo>
                  <a:lnTo>
                    <a:pt x="52" y="38"/>
                  </a:lnTo>
                  <a:lnTo>
                    <a:pt x="53" y="38"/>
                  </a:lnTo>
                  <a:lnTo>
                    <a:pt x="62" y="41"/>
                  </a:lnTo>
                  <a:lnTo>
                    <a:pt x="68" y="43"/>
                  </a:lnTo>
                  <a:lnTo>
                    <a:pt x="73" y="44"/>
                  </a:lnTo>
                  <a:lnTo>
                    <a:pt x="74" y="39"/>
                  </a:lnTo>
                  <a:lnTo>
                    <a:pt x="66" y="37"/>
                  </a:lnTo>
                  <a:lnTo>
                    <a:pt x="57" y="31"/>
                  </a:lnTo>
                  <a:lnTo>
                    <a:pt x="51" y="25"/>
                  </a:lnTo>
                  <a:lnTo>
                    <a:pt x="51" y="23"/>
                  </a:lnTo>
                  <a:lnTo>
                    <a:pt x="48" y="18"/>
                  </a:lnTo>
                  <a:lnTo>
                    <a:pt x="45" y="16"/>
                  </a:lnTo>
                  <a:lnTo>
                    <a:pt x="43" y="12"/>
                  </a:lnTo>
                  <a:lnTo>
                    <a:pt x="40" y="8"/>
                  </a:lnTo>
                  <a:lnTo>
                    <a:pt x="39" y="5"/>
                  </a:lnTo>
                  <a:lnTo>
                    <a:pt x="39" y="3"/>
                  </a:lnTo>
                  <a:lnTo>
                    <a:pt x="39" y="1"/>
                  </a:lnTo>
                  <a:lnTo>
                    <a:pt x="38" y="0"/>
                  </a:lnTo>
                  <a:lnTo>
                    <a:pt x="39"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01" name="Freeform 315"/>
            <p:cNvSpPr>
              <a:spLocks noEditPoints="1"/>
            </p:cNvSpPr>
            <p:nvPr/>
          </p:nvSpPr>
          <p:spPr bwMode="auto">
            <a:xfrm>
              <a:off x="3181706" y="6131117"/>
              <a:ext cx="105215" cy="84113"/>
            </a:xfrm>
            <a:custGeom>
              <a:avLst/>
              <a:gdLst>
                <a:gd name="T0" fmla="*/ 38 w 67"/>
                <a:gd name="T1" fmla="*/ 46 h 54"/>
                <a:gd name="T2" fmla="*/ 33 w 67"/>
                <a:gd name="T3" fmla="*/ 48 h 54"/>
                <a:gd name="T4" fmla="*/ 30 w 67"/>
                <a:gd name="T5" fmla="*/ 43 h 54"/>
                <a:gd name="T6" fmla="*/ 34 w 67"/>
                <a:gd name="T7" fmla="*/ 42 h 54"/>
                <a:gd name="T8" fmla="*/ 47 w 67"/>
                <a:gd name="T9" fmla="*/ 34 h 54"/>
                <a:gd name="T10" fmla="*/ 50 w 67"/>
                <a:gd name="T11" fmla="*/ 30 h 54"/>
                <a:gd name="T12" fmla="*/ 58 w 67"/>
                <a:gd name="T13" fmla="*/ 25 h 54"/>
                <a:gd name="T14" fmla="*/ 58 w 67"/>
                <a:gd name="T15" fmla="*/ 22 h 54"/>
                <a:gd name="T16" fmla="*/ 67 w 67"/>
                <a:gd name="T17" fmla="*/ 16 h 54"/>
                <a:gd name="T18" fmla="*/ 66 w 67"/>
                <a:gd name="T19" fmla="*/ 23 h 54"/>
                <a:gd name="T20" fmla="*/ 53 w 67"/>
                <a:gd name="T21" fmla="*/ 38 h 54"/>
                <a:gd name="T22" fmla="*/ 42 w 67"/>
                <a:gd name="T23" fmla="*/ 44 h 54"/>
                <a:gd name="T24" fmla="*/ 38 w 67"/>
                <a:gd name="T25" fmla="*/ 46 h 54"/>
                <a:gd name="T26" fmla="*/ 46 w 67"/>
                <a:gd name="T27" fmla="*/ 0 h 54"/>
                <a:gd name="T28" fmla="*/ 51 w 67"/>
                <a:gd name="T29" fmla="*/ 5 h 54"/>
                <a:gd name="T30" fmla="*/ 53 w 67"/>
                <a:gd name="T31" fmla="*/ 6 h 54"/>
                <a:gd name="T32" fmla="*/ 54 w 67"/>
                <a:gd name="T33" fmla="*/ 16 h 54"/>
                <a:gd name="T34" fmla="*/ 61 w 67"/>
                <a:gd name="T35" fmla="*/ 13 h 54"/>
                <a:gd name="T36" fmla="*/ 62 w 67"/>
                <a:gd name="T37" fmla="*/ 8 h 54"/>
                <a:gd name="T38" fmla="*/ 64 w 67"/>
                <a:gd name="T39" fmla="*/ 6 h 54"/>
                <a:gd name="T40" fmla="*/ 64 w 67"/>
                <a:gd name="T41" fmla="*/ 12 h 54"/>
                <a:gd name="T42" fmla="*/ 59 w 67"/>
                <a:gd name="T43" fmla="*/ 16 h 54"/>
                <a:gd name="T44" fmla="*/ 54 w 67"/>
                <a:gd name="T45" fmla="*/ 21 h 54"/>
                <a:gd name="T46" fmla="*/ 53 w 67"/>
                <a:gd name="T47" fmla="*/ 23 h 54"/>
                <a:gd name="T48" fmla="*/ 46 w 67"/>
                <a:gd name="T49" fmla="*/ 30 h 54"/>
                <a:gd name="T50" fmla="*/ 41 w 67"/>
                <a:gd name="T51" fmla="*/ 33 h 54"/>
                <a:gd name="T52" fmla="*/ 37 w 67"/>
                <a:gd name="T53" fmla="*/ 37 h 54"/>
                <a:gd name="T54" fmla="*/ 29 w 67"/>
                <a:gd name="T55" fmla="*/ 39 h 54"/>
                <a:gd name="T56" fmla="*/ 26 w 67"/>
                <a:gd name="T57" fmla="*/ 43 h 54"/>
                <a:gd name="T58" fmla="*/ 28 w 67"/>
                <a:gd name="T59" fmla="*/ 50 h 54"/>
                <a:gd name="T60" fmla="*/ 28 w 67"/>
                <a:gd name="T61" fmla="*/ 54 h 54"/>
                <a:gd name="T62" fmla="*/ 25 w 67"/>
                <a:gd name="T63" fmla="*/ 52 h 54"/>
                <a:gd name="T64" fmla="*/ 23 w 67"/>
                <a:gd name="T65" fmla="*/ 52 h 54"/>
                <a:gd name="T66" fmla="*/ 21 w 67"/>
                <a:gd name="T67" fmla="*/ 51 h 54"/>
                <a:gd name="T68" fmla="*/ 12 w 67"/>
                <a:gd name="T69" fmla="*/ 48 h 54"/>
                <a:gd name="T70" fmla="*/ 12 w 67"/>
                <a:gd name="T71" fmla="*/ 43 h 54"/>
                <a:gd name="T72" fmla="*/ 6 w 67"/>
                <a:gd name="T73" fmla="*/ 48 h 54"/>
                <a:gd name="T74" fmla="*/ 0 w 67"/>
                <a:gd name="T75" fmla="*/ 25 h 54"/>
                <a:gd name="T76" fmla="*/ 0 w 67"/>
                <a:gd name="T77" fmla="*/ 22 h 54"/>
                <a:gd name="T78" fmla="*/ 4 w 67"/>
                <a:gd name="T79" fmla="*/ 26 h 54"/>
                <a:gd name="T80" fmla="*/ 4 w 67"/>
                <a:gd name="T81" fmla="*/ 34 h 54"/>
                <a:gd name="T82" fmla="*/ 8 w 67"/>
                <a:gd name="T83" fmla="*/ 34 h 54"/>
                <a:gd name="T84" fmla="*/ 13 w 67"/>
                <a:gd name="T85" fmla="*/ 37 h 54"/>
                <a:gd name="T86" fmla="*/ 15 w 67"/>
                <a:gd name="T87" fmla="*/ 37 h 54"/>
                <a:gd name="T88" fmla="*/ 16 w 67"/>
                <a:gd name="T89" fmla="*/ 31 h 54"/>
                <a:gd name="T90" fmla="*/ 17 w 67"/>
                <a:gd name="T91" fmla="*/ 31 h 54"/>
                <a:gd name="T92" fmla="*/ 24 w 67"/>
                <a:gd name="T93" fmla="*/ 30 h 54"/>
                <a:gd name="T94" fmla="*/ 24 w 67"/>
                <a:gd name="T95" fmla="*/ 27 h 54"/>
                <a:gd name="T96" fmla="*/ 23 w 67"/>
                <a:gd name="T97" fmla="*/ 25 h 54"/>
                <a:gd name="T98" fmla="*/ 34 w 67"/>
                <a:gd name="T99" fmla="*/ 18 h 54"/>
                <a:gd name="T100" fmla="*/ 38 w 67"/>
                <a:gd name="T101" fmla="*/ 1 h 54"/>
                <a:gd name="T102" fmla="*/ 42 w 67"/>
                <a:gd name="T103" fmla="*/ 4 h 54"/>
                <a:gd name="T104" fmla="*/ 46 w 67"/>
                <a:gd name="T105" fmla="*/ 0 h 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
                <a:gd name="T160" fmla="*/ 0 h 54"/>
                <a:gd name="T161" fmla="*/ 67 w 67"/>
                <a:gd name="T162" fmla="*/ 54 h 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 h="54">
                  <a:moveTo>
                    <a:pt x="38" y="46"/>
                  </a:moveTo>
                  <a:lnTo>
                    <a:pt x="33" y="48"/>
                  </a:lnTo>
                  <a:lnTo>
                    <a:pt x="30" y="43"/>
                  </a:lnTo>
                  <a:lnTo>
                    <a:pt x="34" y="42"/>
                  </a:lnTo>
                  <a:lnTo>
                    <a:pt x="47" y="34"/>
                  </a:lnTo>
                  <a:lnTo>
                    <a:pt x="50" y="30"/>
                  </a:lnTo>
                  <a:lnTo>
                    <a:pt x="58" y="25"/>
                  </a:lnTo>
                  <a:lnTo>
                    <a:pt x="58" y="22"/>
                  </a:lnTo>
                  <a:lnTo>
                    <a:pt x="67" y="16"/>
                  </a:lnTo>
                  <a:lnTo>
                    <a:pt x="66" y="23"/>
                  </a:lnTo>
                  <a:lnTo>
                    <a:pt x="53" y="38"/>
                  </a:lnTo>
                  <a:lnTo>
                    <a:pt x="42" y="44"/>
                  </a:lnTo>
                  <a:lnTo>
                    <a:pt x="38" y="46"/>
                  </a:lnTo>
                  <a:close/>
                  <a:moveTo>
                    <a:pt x="46" y="0"/>
                  </a:moveTo>
                  <a:lnTo>
                    <a:pt x="51" y="5"/>
                  </a:lnTo>
                  <a:lnTo>
                    <a:pt x="53" y="6"/>
                  </a:lnTo>
                  <a:lnTo>
                    <a:pt x="54" y="16"/>
                  </a:lnTo>
                  <a:lnTo>
                    <a:pt x="61" y="13"/>
                  </a:lnTo>
                  <a:lnTo>
                    <a:pt x="62" y="8"/>
                  </a:lnTo>
                  <a:lnTo>
                    <a:pt x="64" y="6"/>
                  </a:lnTo>
                  <a:lnTo>
                    <a:pt x="64" y="12"/>
                  </a:lnTo>
                  <a:lnTo>
                    <a:pt x="59" y="16"/>
                  </a:lnTo>
                  <a:lnTo>
                    <a:pt x="54" y="21"/>
                  </a:lnTo>
                  <a:lnTo>
                    <a:pt x="53" y="23"/>
                  </a:lnTo>
                  <a:lnTo>
                    <a:pt x="46" y="30"/>
                  </a:lnTo>
                  <a:lnTo>
                    <a:pt x="41" y="33"/>
                  </a:lnTo>
                  <a:lnTo>
                    <a:pt x="37" y="37"/>
                  </a:lnTo>
                  <a:lnTo>
                    <a:pt x="29" y="39"/>
                  </a:lnTo>
                  <a:lnTo>
                    <a:pt x="26" y="43"/>
                  </a:lnTo>
                  <a:lnTo>
                    <a:pt x="28" y="50"/>
                  </a:lnTo>
                  <a:lnTo>
                    <a:pt x="28" y="54"/>
                  </a:lnTo>
                  <a:lnTo>
                    <a:pt x="25" y="52"/>
                  </a:lnTo>
                  <a:lnTo>
                    <a:pt x="23" y="52"/>
                  </a:lnTo>
                  <a:lnTo>
                    <a:pt x="21" y="51"/>
                  </a:lnTo>
                  <a:lnTo>
                    <a:pt x="12" y="48"/>
                  </a:lnTo>
                  <a:lnTo>
                    <a:pt x="12" y="43"/>
                  </a:lnTo>
                  <a:lnTo>
                    <a:pt x="6" y="48"/>
                  </a:lnTo>
                  <a:lnTo>
                    <a:pt x="0" y="25"/>
                  </a:lnTo>
                  <a:lnTo>
                    <a:pt x="0" y="22"/>
                  </a:lnTo>
                  <a:lnTo>
                    <a:pt x="4" y="26"/>
                  </a:lnTo>
                  <a:lnTo>
                    <a:pt x="4" y="34"/>
                  </a:lnTo>
                  <a:lnTo>
                    <a:pt x="8" y="34"/>
                  </a:lnTo>
                  <a:lnTo>
                    <a:pt x="13" y="37"/>
                  </a:lnTo>
                  <a:lnTo>
                    <a:pt x="15" y="37"/>
                  </a:lnTo>
                  <a:lnTo>
                    <a:pt x="16" y="31"/>
                  </a:lnTo>
                  <a:lnTo>
                    <a:pt x="17" y="31"/>
                  </a:lnTo>
                  <a:lnTo>
                    <a:pt x="24" y="30"/>
                  </a:lnTo>
                  <a:lnTo>
                    <a:pt x="24" y="27"/>
                  </a:lnTo>
                  <a:lnTo>
                    <a:pt x="23" y="25"/>
                  </a:lnTo>
                  <a:lnTo>
                    <a:pt x="34" y="18"/>
                  </a:lnTo>
                  <a:lnTo>
                    <a:pt x="38" y="1"/>
                  </a:lnTo>
                  <a:lnTo>
                    <a:pt x="42" y="4"/>
                  </a:lnTo>
                  <a:lnTo>
                    <a:pt x="46"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02" name="Freeform 316"/>
            <p:cNvSpPr>
              <a:spLocks/>
            </p:cNvSpPr>
            <p:nvPr/>
          </p:nvSpPr>
          <p:spPr bwMode="auto">
            <a:xfrm>
              <a:off x="3000210" y="4435300"/>
              <a:ext cx="78911" cy="59693"/>
            </a:xfrm>
            <a:custGeom>
              <a:avLst/>
              <a:gdLst>
                <a:gd name="T0" fmla="*/ 49 w 49"/>
                <a:gd name="T1" fmla="*/ 28 h 38"/>
                <a:gd name="T2" fmla="*/ 48 w 49"/>
                <a:gd name="T3" fmla="*/ 34 h 38"/>
                <a:gd name="T4" fmla="*/ 41 w 49"/>
                <a:gd name="T5" fmla="*/ 38 h 38"/>
                <a:gd name="T6" fmla="*/ 36 w 49"/>
                <a:gd name="T7" fmla="*/ 31 h 38"/>
                <a:gd name="T8" fmla="*/ 31 w 49"/>
                <a:gd name="T9" fmla="*/ 30 h 38"/>
                <a:gd name="T10" fmla="*/ 25 w 49"/>
                <a:gd name="T11" fmla="*/ 30 h 38"/>
                <a:gd name="T12" fmla="*/ 21 w 49"/>
                <a:gd name="T13" fmla="*/ 26 h 38"/>
                <a:gd name="T14" fmla="*/ 16 w 49"/>
                <a:gd name="T15" fmla="*/ 21 h 38"/>
                <a:gd name="T16" fmla="*/ 10 w 49"/>
                <a:gd name="T17" fmla="*/ 19 h 38"/>
                <a:gd name="T18" fmla="*/ 8 w 49"/>
                <a:gd name="T19" fmla="*/ 17 h 38"/>
                <a:gd name="T20" fmla="*/ 0 w 49"/>
                <a:gd name="T21" fmla="*/ 14 h 38"/>
                <a:gd name="T22" fmla="*/ 6 w 49"/>
                <a:gd name="T23" fmla="*/ 14 h 38"/>
                <a:gd name="T24" fmla="*/ 7 w 49"/>
                <a:gd name="T25" fmla="*/ 14 h 38"/>
                <a:gd name="T26" fmla="*/ 11 w 49"/>
                <a:gd name="T27" fmla="*/ 5 h 38"/>
                <a:gd name="T28" fmla="*/ 20 w 49"/>
                <a:gd name="T29" fmla="*/ 0 h 38"/>
                <a:gd name="T30" fmla="*/ 25 w 49"/>
                <a:gd name="T31" fmla="*/ 2 h 38"/>
                <a:gd name="T32" fmla="*/ 31 w 49"/>
                <a:gd name="T33" fmla="*/ 5 h 38"/>
                <a:gd name="T34" fmla="*/ 33 w 49"/>
                <a:gd name="T35" fmla="*/ 6 h 38"/>
                <a:gd name="T36" fmla="*/ 37 w 49"/>
                <a:gd name="T37" fmla="*/ 22 h 38"/>
                <a:gd name="T38" fmla="*/ 49 w 49"/>
                <a:gd name="T39" fmla="*/ 2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38"/>
                <a:gd name="T62" fmla="*/ 49 w 49"/>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38">
                  <a:moveTo>
                    <a:pt x="49" y="28"/>
                  </a:moveTo>
                  <a:lnTo>
                    <a:pt x="48" y="34"/>
                  </a:lnTo>
                  <a:lnTo>
                    <a:pt x="41" y="38"/>
                  </a:lnTo>
                  <a:lnTo>
                    <a:pt x="36" y="31"/>
                  </a:lnTo>
                  <a:lnTo>
                    <a:pt x="31" y="30"/>
                  </a:lnTo>
                  <a:lnTo>
                    <a:pt x="25" y="30"/>
                  </a:lnTo>
                  <a:lnTo>
                    <a:pt x="21" y="26"/>
                  </a:lnTo>
                  <a:lnTo>
                    <a:pt x="16" y="21"/>
                  </a:lnTo>
                  <a:lnTo>
                    <a:pt x="10" y="19"/>
                  </a:lnTo>
                  <a:lnTo>
                    <a:pt x="8" y="17"/>
                  </a:lnTo>
                  <a:lnTo>
                    <a:pt x="0" y="14"/>
                  </a:lnTo>
                  <a:lnTo>
                    <a:pt x="6" y="14"/>
                  </a:lnTo>
                  <a:lnTo>
                    <a:pt x="7" y="14"/>
                  </a:lnTo>
                  <a:lnTo>
                    <a:pt x="11" y="5"/>
                  </a:lnTo>
                  <a:lnTo>
                    <a:pt x="20" y="0"/>
                  </a:lnTo>
                  <a:lnTo>
                    <a:pt x="25" y="2"/>
                  </a:lnTo>
                  <a:lnTo>
                    <a:pt x="31" y="5"/>
                  </a:lnTo>
                  <a:lnTo>
                    <a:pt x="33" y="6"/>
                  </a:lnTo>
                  <a:lnTo>
                    <a:pt x="37" y="22"/>
                  </a:lnTo>
                  <a:lnTo>
                    <a:pt x="49" y="2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03" name="Freeform 317"/>
            <p:cNvSpPr>
              <a:spLocks/>
            </p:cNvSpPr>
            <p:nvPr/>
          </p:nvSpPr>
          <p:spPr bwMode="auto">
            <a:xfrm>
              <a:off x="3292182" y="6041579"/>
              <a:ext cx="86801" cy="73258"/>
            </a:xfrm>
            <a:custGeom>
              <a:avLst/>
              <a:gdLst>
                <a:gd name="T0" fmla="*/ 55 w 55"/>
                <a:gd name="T1" fmla="*/ 18 h 47"/>
                <a:gd name="T2" fmla="*/ 48 w 55"/>
                <a:gd name="T3" fmla="*/ 22 h 47"/>
                <a:gd name="T4" fmla="*/ 40 w 55"/>
                <a:gd name="T5" fmla="*/ 23 h 47"/>
                <a:gd name="T6" fmla="*/ 40 w 55"/>
                <a:gd name="T7" fmla="*/ 23 h 47"/>
                <a:gd name="T8" fmla="*/ 30 w 55"/>
                <a:gd name="T9" fmla="*/ 22 h 47"/>
                <a:gd name="T10" fmla="*/ 19 w 55"/>
                <a:gd name="T11" fmla="*/ 21 h 47"/>
                <a:gd name="T12" fmla="*/ 15 w 55"/>
                <a:gd name="T13" fmla="*/ 21 h 47"/>
                <a:gd name="T14" fmla="*/ 13 w 55"/>
                <a:gd name="T15" fmla="*/ 26 h 47"/>
                <a:gd name="T16" fmla="*/ 23 w 55"/>
                <a:gd name="T17" fmla="*/ 30 h 47"/>
                <a:gd name="T18" fmla="*/ 23 w 55"/>
                <a:gd name="T19" fmla="*/ 27 h 47"/>
                <a:gd name="T20" fmla="*/ 31 w 55"/>
                <a:gd name="T21" fmla="*/ 27 h 47"/>
                <a:gd name="T22" fmla="*/ 38 w 55"/>
                <a:gd name="T23" fmla="*/ 28 h 47"/>
                <a:gd name="T24" fmla="*/ 36 w 55"/>
                <a:gd name="T25" fmla="*/ 34 h 47"/>
                <a:gd name="T26" fmla="*/ 28 w 55"/>
                <a:gd name="T27" fmla="*/ 35 h 47"/>
                <a:gd name="T28" fmla="*/ 32 w 55"/>
                <a:gd name="T29" fmla="*/ 39 h 47"/>
                <a:gd name="T30" fmla="*/ 26 w 55"/>
                <a:gd name="T31" fmla="*/ 45 h 47"/>
                <a:gd name="T32" fmla="*/ 25 w 55"/>
                <a:gd name="T33" fmla="*/ 44 h 47"/>
                <a:gd name="T34" fmla="*/ 19 w 55"/>
                <a:gd name="T35" fmla="*/ 47 h 47"/>
                <a:gd name="T36" fmla="*/ 14 w 55"/>
                <a:gd name="T37" fmla="*/ 32 h 47"/>
                <a:gd name="T38" fmla="*/ 6 w 55"/>
                <a:gd name="T39" fmla="*/ 35 h 47"/>
                <a:gd name="T40" fmla="*/ 6 w 55"/>
                <a:gd name="T41" fmla="*/ 34 h 47"/>
                <a:gd name="T42" fmla="*/ 0 w 55"/>
                <a:gd name="T43" fmla="*/ 30 h 47"/>
                <a:gd name="T44" fmla="*/ 8 w 55"/>
                <a:gd name="T45" fmla="*/ 19 h 47"/>
                <a:gd name="T46" fmla="*/ 8 w 55"/>
                <a:gd name="T47" fmla="*/ 10 h 47"/>
                <a:gd name="T48" fmla="*/ 10 w 55"/>
                <a:gd name="T49" fmla="*/ 15 h 47"/>
                <a:gd name="T50" fmla="*/ 11 w 55"/>
                <a:gd name="T51" fmla="*/ 14 h 47"/>
                <a:gd name="T52" fmla="*/ 18 w 55"/>
                <a:gd name="T53" fmla="*/ 7 h 47"/>
                <a:gd name="T54" fmla="*/ 23 w 55"/>
                <a:gd name="T55" fmla="*/ 7 h 47"/>
                <a:gd name="T56" fmla="*/ 34 w 55"/>
                <a:gd name="T57" fmla="*/ 0 h 47"/>
                <a:gd name="T58" fmla="*/ 34 w 55"/>
                <a:gd name="T59" fmla="*/ 7 h 47"/>
                <a:gd name="T60" fmla="*/ 44 w 55"/>
                <a:gd name="T61" fmla="*/ 10 h 47"/>
                <a:gd name="T62" fmla="*/ 48 w 55"/>
                <a:gd name="T63" fmla="*/ 17 h 47"/>
                <a:gd name="T64" fmla="*/ 51 w 55"/>
                <a:gd name="T65" fmla="*/ 14 h 47"/>
                <a:gd name="T66" fmla="*/ 55 w 55"/>
                <a:gd name="T67" fmla="*/ 18 h 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47"/>
                <a:gd name="T104" fmla="*/ 55 w 55"/>
                <a:gd name="T105" fmla="*/ 47 h 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47">
                  <a:moveTo>
                    <a:pt x="55" y="18"/>
                  </a:moveTo>
                  <a:lnTo>
                    <a:pt x="48" y="22"/>
                  </a:lnTo>
                  <a:lnTo>
                    <a:pt x="40" y="23"/>
                  </a:lnTo>
                  <a:lnTo>
                    <a:pt x="30" y="22"/>
                  </a:lnTo>
                  <a:lnTo>
                    <a:pt x="19" y="21"/>
                  </a:lnTo>
                  <a:lnTo>
                    <a:pt x="15" y="21"/>
                  </a:lnTo>
                  <a:lnTo>
                    <a:pt x="13" y="26"/>
                  </a:lnTo>
                  <a:lnTo>
                    <a:pt x="23" y="30"/>
                  </a:lnTo>
                  <a:lnTo>
                    <a:pt x="23" y="27"/>
                  </a:lnTo>
                  <a:lnTo>
                    <a:pt x="31" y="27"/>
                  </a:lnTo>
                  <a:lnTo>
                    <a:pt x="38" y="28"/>
                  </a:lnTo>
                  <a:lnTo>
                    <a:pt x="36" y="34"/>
                  </a:lnTo>
                  <a:lnTo>
                    <a:pt x="28" y="35"/>
                  </a:lnTo>
                  <a:lnTo>
                    <a:pt x="32" y="39"/>
                  </a:lnTo>
                  <a:lnTo>
                    <a:pt x="26" y="45"/>
                  </a:lnTo>
                  <a:lnTo>
                    <a:pt x="25" y="44"/>
                  </a:lnTo>
                  <a:lnTo>
                    <a:pt x="19" y="47"/>
                  </a:lnTo>
                  <a:lnTo>
                    <a:pt x="14" y="32"/>
                  </a:lnTo>
                  <a:lnTo>
                    <a:pt x="6" y="35"/>
                  </a:lnTo>
                  <a:lnTo>
                    <a:pt x="6" y="34"/>
                  </a:lnTo>
                  <a:lnTo>
                    <a:pt x="0" y="30"/>
                  </a:lnTo>
                  <a:lnTo>
                    <a:pt x="8" y="19"/>
                  </a:lnTo>
                  <a:lnTo>
                    <a:pt x="8" y="10"/>
                  </a:lnTo>
                  <a:lnTo>
                    <a:pt x="10" y="15"/>
                  </a:lnTo>
                  <a:lnTo>
                    <a:pt x="11" y="14"/>
                  </a:lnTo>
                  <a:lnTo>
                    <a:pt x="18" y="7"/>
                  </a:lnTo>
                  <a:lnTo>
                    <a:pt x="23" y="7"/>
                  </a:lnTo>
                  <a:lnTo>
                    <a:pt x="34" y="0"/>
                  </a:lnTo>
                  <a:lnTo>
                    <a:pt x="34" y="7"/>
                  </a:lnTo>
                  <a:lnTo>
                    <a:pt x="44" y="10"/>
                  </a:lnTo>
                  <a:lnTo>
                    <a:pt x="48" y="17"/>
                  </a:lnTo>
                  <a:lnTo>
                    <a:pt x="51" y="14"/>
                  </a:lnTo>
                  <a:lnTo>
                    <a:pt x="55" y="1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04" name="Freeform 318"/>
            <p:cNvSpPr>
              <a:spLocks/>
            </p:cNvSpPr>
            <p:nvPr/>
          </p:nvSpPr>
          <p:spPr bwMode="auto">
            <a:xfrm>
              <a:off x="2963385" y="6288489"/>
              <a:ext cx="76282" cy="51554"/>
            </a:xfrm>
            <a:custGeom>
              <a:avLst/>
              <a:gdLst>
                <a:gd name="T0" fmla="*/ 44 w 48"/>
                <a:gd name="T1" fmla="*/ 19 h 34"/>
                <a:gd name="T2" fmla="*/ 47 w 48"/>
                <a:gd name="T3" fmla="*/ 25 h 34"/>
                <a:gd name="T4" fmla="*/ 48 w 48"/>
                <a:gd name="T5" fmla="*/ 28 h 34"/>
                <a:gd name="T6" fmla="*/ 38 w 48"/>
                <a:gd name="T7" fmla="*/ 25 h 34"/>
                <a:gd name="T8" fmla="*/ 27 w 48"/>
                <a:gd name="T9" fmla="*/ 25 h 34"/>
                <a:gd name="T10" fmla="*/ 23 w 48"/>
                <a:gd name="T11" fmla="*/ 25 h 34"/>
                <a:gd name="T12" fmla="*/ 14 w 48"/>
                <a:gd name="T13" fmla="*/ 28 h 34"/>
                <a:gd name="T14" fmla="*/ 10 w 48"/>
                <a:gd name="T15" fmla="*/ 34 h 34"/>
                <a:gd name="T16" fmla="*/ 7 w 48"/>
                <a:gd name="T17" fmla="*/ 34 h 34"/>
                <a:gd name="T18" fmla="*/ 7 w 48"/>
                <a:gd name="T19" fmla="*/ 28 h 34"/>
                <a:gd name="T20" fmla="*/ 3 w 48"/>
                <a:gd name="T21" fmla="*/ 27 h 34"/>
                <a:gd name="T22" fmla="*/ 9 w 48"/>
                <a:gd name="T23" fmla="*/ 19 h 34"/>
                <a:gd name="T24" fmla="*/ 7 w 48"/>
                <a:gd name="T25" fmla="*/ 17 h 34"/>
                <a:gd name="T26" fmla="*/ 0 w 48"/>
                <a:gd name="T27" fmla="*/ 12 h 34"/>
                <a:gd name="T28" fmla="*/ 0 w 48"/>
                <a:gd name="T29" fmla="*/ 7 h 34"/>
                <a:gd name="T30" fmla="*/ 9 w 48"/>
                <a:gd name="T31" fmla="*/ 3 h 34"/>
                <a:gd name="T32" fmla="*/ 18 w 48"/>
                <a:gd name="T33" fmla="*/ 7 h 34"/>
                <a:gd name="T34" fmla="*/ 19 w 48"/>
                <a:gd name="T35" fmla="*/ 0 h 34"/>
                <a:gd name="T36" fmla="*/ 23 w 48"/>
                <a:gd name="T37" fmla="*/ 0 h 34"/>
                <a:gd name="T38" fmla="*/ 26 w 48"/>
                <a:gd name="T39" fmla="*/ 8 h 34"/>
                <a:gd name="T40" fmla="*/ 36 w 48"/>
                <a:gd name="T41" fmla="*/ 15 h 34"/>
                <a:gd name="T42" fmla="*/ 44 w 48"/>
                <a:gd name="T43" fmla="*/ 19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34"/>
                <a:gd name="T68" fmla="*/ 48 w 48"/>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34">
                  <a:moveTo>
                    <a:pt x="44" y="19"/>
                  </a:moveTo>
                  <a:lnTo>
                    <a:pt x="47" y="25"/>
                  </a:lnTo>
                  <a:lnTo>
                    <a:pt x="48" y="28"/>
                  </a:lnTo>
                  <a:lnTo>
                    <a:pt x="38" y="25"/>
                  </a:lnTo>
                  <a:lnTo>
                    <a:pt x="27" y="25"/>
                  </a:lnTo>
                  <a:lnTo>
                    <a:pt x="23" y="25"/>
                  </a:lnTo>
                  <a:lnTo>
                    <a:pt x="14" y="28"/>
                  </a:lnTo>
                  <a:lnTo>
                    <a:pt x="10" y="34"/>
                  </a:lnTo>
                  <a:lnTo>
                    <a:pt x="7" y="34"/>
                  </a:lnTo>
                  <a:lnTo>
                    <a:pt x="7" y="28"/>
                  </a:lnTo>
                  <a:lnTo>
                    <a:pt x="3" y="27"/>
                  </a:lnTo>
                  <a:lnTo>
                    <a:pt x="9" y="19"/>
                  </a:lnTo>
                  <a:lnTo>
                    <a:pt x="7" y="17"/>
                  </a:lnTo>
                  <a:lnTo>
                    <a:pt x="0" y="12"/>
                  </a:lnTo>
                  <a:lnTo>
                    <a:pt x="0" y="7"/>
                  </a:lnTo>
                  <a:lnTo>
                    <a:pt x="9" y="3"/>
                  </a:lnTo>
                  <a:lnTo>
                    <a:pt x="18" y="7"/>
                  </a:lnTo>
                  <a:lnTo>
                    <a:pt x="19" y="0"/>
                  </a:lnTo>
                  <a:lnTo>
                    <a:pt x="23" y="0"/>
                  </a:lnTo>
                  <a:lnTo>
                    <a:pt x="26" y="8"/>
                  </a:lnTo>
                  <a:lnTo>
                    <a:pt x="36" y="15"/>
                  </a:lnTo>
                  <a:lnTo>
                    <a:pt x="44" y="1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05" name="Freeform 319"/>
            <p:cNvSpPr>
              <a:spLocks/>
            </p:cNvSpPr>
            <p:nvPr/>
          </p:nvSpPr>
          <p:spPr bwMode="auto">
            <a:xfrm>
              <a:off x="3510501" y="4058150"/>
              <a:ext cx="107846" cy="122100"/>
            </a:xfrm>
            <a:custGeom>
              <a:avLst/>
              <a:gdLst>
                <a:gd name="T0" fmla="*/ 67 w 67"/>
                <a:gd name="T1" fmla="*/ 42 h 76"/>
                <a:gd name="T2" fmla="*/ 49 w 67"/>
                <a:gd name="T3" fmla="*/ 59 h 76"/>
                <a:gd name="T4" fmla="*/ 44 w 67"/>
                <a:gd name="T5" fmla="*/ 69 h 76"/>
                <a:gd name="T6" fmla="*/ 42 w 67"/>
                <a:gd name="T7" fmla="*/ 69 h 76"/>
                <a:gd name="T8" fmla="*/ 28 w 67"/>
                <a:gd name="T9" fmla="*/ 76 h 76"/>
                <a:gd name="T10" fmla="*/ 21 w 67"/>
                <a:gd name="T11" fmla="*/ 69 h 76"/>
                <a:gd name="T12" fmla="*/ 12 w 67"/>
                <a:gd name="T13" fmla="*/ 70 h 76"/>
                <a:gd name="T14" fmla="*/ 7 w 67"/>
                <a:gd name="T15" fmla="*/ 66 h 76"/>
                <a:gd name="T16" fmla="*/ 7 w 67"/>
                <a:gd name="T17" fmla="*/ 65 h 76"/>
                <a:gd name="T18" fmla="*/ 4 w 67"/>
                <a:gd name="T19" fmla="*/ 59 h 76"/>
                <a:gd name="T20" fmla="*/ 6 w 67"/>
                <a:gd name="T21" fmla="*/ 59 h 76"/>
                <a:gd name="T22" fmla="*/ 17 w 67"/>
                <a:gd name="T23" fmla="*/ 56 h 76"/>
                <a:gd name="T24" fmla="*/ 29 w 67"/>
                <a:gd name="T25" fmla="*/ 52 h 76"/>
                <a:gd name="T26" fmla="*/ 36 w 67"/>
                <a:gd name="T27" fmla="*/ 51 h 76"/>
                <a:gd name="T28" fmla="*/ 40 w 67"/>
                <a:gd name="T29" fmla="*/ 47 h 76"/>
                <a:gd name="T30" fmla="*/ 41 w 67"/>
                <a:gd name="T31" fmla="*/ 45 h 76"/>
                <a:gd name="T32" fmla="*/ 33 w 67"/>
                <a:gd name="T33" fmla="*/ 45 h 76"/>
                <a:gd name="T34" fmla="*/ 31 w 67"/>
                <a:gd name="T35" fmla="*/ 47 h 76"/>
                <a:gd name="T36" fmla="*/ 20 w 67"/>
                <a:gd name="T37" fmla="*/ 48 h 76"/>
                <a:gd name="T38" fmla="*/ 11 w 67"/>
                <a:gd name="T39" fmla="*/ 49 h 76"/>
                <a:gd name="T40" fmla="*/ 4 w 67"/>
                <a:gd name="T41" fmla="*/ 45 h 76"/>
                <a:gd name="T42" fmla="*/ 4 w 67"/>
                <a:gd name="T43" fmla="*/ 43 h 76"/>
                <a:gd name="T44" fmla="*/ 3 w 67"/>
                <a:gd name="T45" fmla="*/ 38 h 76"/>
                <a:gd name="T46" fmla="*/ 7 w 67"/>
                <a:gd name="T47" fmla="*/ 34 h 76"/>
                <a:gd name="T48" fmla="*/ 11 w 67"/>
                <a:gd name="T49" fmla="*/ 32 h 76"/>
                <a:gd name="T50" fmla="*/ 17 w 67"/>
                <a:gd name="T51" fmla="*/ 32 h 76"/>
                <a:gd name="T52" fmla="*/ 21 w 67"/>
                <a:gd name="T53" fmla="*/ 32 h 76"/>
                <a:gd name="T54" fmla="*/ 32 w 67"/>
                <a:gd name="T55" fmla="*/ 31 h 76"/>
                <a:gd name="T56" fmla="*/ 37 w 67"/>
                <a:gd name="T57" fmla="*/ 30 h 76"/>
                <a:gd name="T58" fmla="*/ 42 w 67"/>
                <a:gd name="T59" fmla="*/ 27 h 76"/>
                <a:gd name="T60" fmla="*/ 41 w 67"/>
                <a:gd name="T61" fmla="*/ 23 h 76"/>
                <a:gd name="T62" fmla="*/ 31 w 67"/>
                <a:gd name="T63" fmla="*/ 23 h 76"/>
                <a:gd name="T64" fmla="*/ 17 w 67"/>
                <a:gd name="T65" fmla="*/ 21 h 76"/>
                <a:gd name="T66" fmla="*/ 16 w 67"/>
                <a:gd name="T67" fmla="*/ 26 h 76"/>
                <a:gd name="T68" fmla="*/ 7 w 67"/>
                <a:gd name="T69" fmla="*/ 27 h 76"/>
                <a:gd name="T70" fmla="*/ 4 w 67"/>
                <a:gd name="T71" fmla="*/ 27 h 76"/>
                <a:gd name="T72" fmla="*/ 2 w 67"/>
                <a:gd name="T73" fmla="*/ 22 h 76"/>
                <a:gd name="T74" fmla="*/ 0 w 67"/>
                <a:gd name="T75" fmla="*/ 17 h 76"/>
                <a:gd name="T76" fmla="*/ 7 w 67"/>
                <a:gd name="T77" fmla="*/ 11 h 76"/>
                <a:gd name="T78" fmla="*/ 10 w 67"/>
                <a:gd name="T79" fmla="*/ 13 h 76"/>
                <a:gd name="T80" fmla="*/ 12 w 67"/>
                <a:gd name="T81" fmla="*/ 14 h 76"/>
                <a:gd name="T82" fmla="*/ 17 w 67"/>
                <a:gd name="T83" fmla="*/ 10 h 76"/>
                <a:gd name="T84" fmla="*/ 20 w 67"/>
                <a:gd name="T85" fmla="*/ 8 h 76"/>
                <a:gd name="T86" fmla="*/ 29 w 67"/>
                <a:gd name="T87" fmla="*/ 1 h 76"/>
                <a:gd name="T88" fmla="*/ 33 w 67"/>
                <a:gd name="T89" fmla="*/ 9 h 76"/>
                <a:gd name="T90" fmla="*/ 40 w 67"/>
                <a:gd name="T91" fmla="*/ 1 h 76"/>
                <a:gd name="T92" fmla="*/ 49 w 67"/>
                <a:gd name="T93" fmla="*/ 0 h 76"/>
                <a:gd name="T94" fmla="*/ 50 w 67"/>
                <a:gd name="T95" fmla="*/ 4 h 76"/>
                <a:gd name="T96" fmla="*/ 52 w 67"/>
                <a:gd name="T97" fmla="*/ 5 h 76"/>
                <a:gd name="T98" fmla="*/ 49 w 67"/>
                <a:gd name="T99" fmla="*/ 8 h 76"/>
                <a:gd name="T100" fmla="*/ 45 w 67"/>
                <a:gd name="T101" fmla="*/ 13 h 76"/>
                <a:gd name="T102" fmla="*/ 48 w 67"/>
                <a:gd name="T103" fmla="*/ 18 h 76"/>
                <a:gd name="T104" fmla="*/ 52 w 67"/>
                <a:gd name="T105" fmla="*/ 27 h 76"/>
                <a:gd name="T106" fmla="*/ 54 w 67"/>
                <a:gd name="T107" fmla="*/ 32 h 76"/>
                <a:gd name="T108" fmla="*/ 59 w 67"/>
                <a:gd name="T109" fmla="*/ 36 h 76"/>
                <a:gd name="T110" fmla="*/ 67 w 67"/>
                <a:gd name="T111" fmla="*/ 42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7"/>
                <a:gd name="T169" fmla="*/ 0 h 76"/>
                <a:gd name="T170" fmla="*/ 67 w 67"/>
                <a:gd name="T171" fmla="*/ 76 h 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7" h="76">
                  <a:moveTo>
                    <a:pt x="67" y="42"/>
                  </a:moveTo>
                  <a:lnTo>
                    <a:pt x="49" y="59"/>
                  </a:lnTo>
                  <a:lnTo>
                    <a:pt x="44" y="69"/>
                  </a:lnTo>
                  <a:lnTo>
                    <a:pt x="42" y="69"/>
                  </a:lnTo>
                  <a:lnTo>
                    <a:pt x="28" y="76"/>
                  </a:lnTo>
                  <a:lnTo>
                    <a:pt x="21" y="69"/>
                  </a:lnTo>
                  <a:lnTo>
                    <a:pt x="12" y="70"/>
                  </a:lnTo>
                  <a:lnTo>
                    <a:pt x="7" y="66"/>
                  </a:lnTo>
                  <a:lnTo>
                    <a:pt x="7" y="65"/>
                  </a:lnTo>
                  <a:lnTo>
                    <a:pt x="4" y="59"/>
                  </a:lnTo>
                  <a:lnTo>
                    <a:pt x="6" y="59"/>
                  </a:lnTo>
                  <a:lnTo>
                    <a:pt x="17" y="56"/>
                  </a:lnTo>
                  <a:lnTo>
                    <a:pt x="29" y="52"/>
                  </a:lnTo>
                  <a:lnTo>
                    <a:pt x="36" y="51"/>
                  </a:lnTo>
                  <a:lnTo>
                    <a:pt x="40" y="47"/>
                  </a:lnTo>
                  <a:lnTo>
                    <a:pt x="41" y="45"/>
                  </a:lnTo>
                  <a:lnTo>
                    <a:pt x="33" y="45"/>
                  </a:lnTo>
                  <a:lnTo>
                    <a:pt x="31" y="47"/>
                  </a:lnTo>
                  <a:lnTo>
                    <a:pt x="20" y="48"/>
                  </a:lnTo>
                  <a:lnTo>
                    <a:pt x="11" y="49"/>
                  </a:lnTo>
                  <a:lnTo>
                    <a:pt x="4" y="45"/>
                  </a:lnTo>
                  <a:lnTo>
                    <a:pt x="4" y="43"/>
                  </a:lnTo>
                  <a:lnTo>
                    <a:pt x="3" y="38"/>
                  </a:lnTo>
                  <a:lnTo>
                    <a:pt x="7" y="34"/>
                  </a:lnTo>
                  <a:lnTo>
                    <a:pt x="11" y="32"/>
                  </a:lnTo>
                  <a:lnTo>
                    <a:pt x="17" y="32"/>
                  </a:lnTo>
                  <a:lnTo>
                    <a:pt x="21" y="32"/>
                  </a:lnTo>
                  <a:lnTo>
                    <a:pt x="32" y="31"/>
                  </a:lnTo>
                  <a:lnTo>
                    <a:pt x="37" y="30"/>
                  </a:lnTo>
                  <a:lnTo>
                    <a:pt x="42" y="27"/>
                  </a:lnTo>
                  <a:lnTo>
                    <a:pt x="41" y="23"/>
                  </a:lnTo>
                  <a:lnTo>
                    <a:pt x="31" y="23"/>
                  </a:lnTo>
                  <a:lnTo>
                    <a:pt x="17" y="21"/>
                  </a:lnTo>
                  <a:lnTo>
                    <a:pt x="16" y="26"/>
                  </a:lnTo>
                  <a:lnTo>
                    <a:pt x="7" y="27"/>
                  </a:lnTo>
                  <a:lnTo>
                    <a:pt x="4" y="27"/>
                  </a:lnTo>
                  <a:lnTo>
                    <a:pt x="2" y="22"/>
                  </a:lnTo>
                  <a:lnTo>
                    <a:pt x="0" y="17"/>
                  </a:lnTo>
                  <a:lnTo>
                    <a:pt x="7" y="11"/>
                  </a:lnTo>
                  <a:lnTo>
                    <a:pt x="10" y="13"/>
                  </a:lnTo>
                  <a:lnTo>
                    <a:pt x="12" y="14"/>
                  </a:lnTo>
                  <a:lnTo>
                    <a:pt x="17" y="10"/>
                  </a:lnTo>
                  <a:lnTo>
                    <a:pt x="20" y="8"/>
                  </a:lnTo>
                  <a:lnTo>
                    <a:pt x="29" y="1"/>
                  </a:lnTo>
                  <a:lnTo>
                    <a:pt x="33" y="9"/>
                  </a:lnTo>
                  <a:lnTo>
                    <a:pt x="40" y="1"/>
                  </a:lnTo>
                  <a:lnTo>
                    <a:pt x="49" y="0"/>
                  </a:lnTo>
                  <a:lnTo>
                    <a:pt x="50" y="4"/>
                  </a:lnTo>
                  <a:lnTo>
                    <a:pt x="52" y="5"/>
                  </a:lnTo>
                  <a:lnTo>
                    <a:pt x="49" y="8"/>
                  </a:lnTo>
                  <a:lnTo>
                    <a:pt x="45" y="13"/>
                  </a:lnTo>
                  <a:lnTo>
                    <a:pt x="48" y="18"/>
                  </a:lnTo>
                  <a:lnTo>
                    <a:pt x="52" y="27"/>
                  </a:lnTo>
                  <a:lnTo>
                    <a:pt x="54" y="32"/>
                  </a:lnTo>
                  <a:lnTo>
                    <a:pt x="59" y="36"/>
                  </a:lnTo>
                  <a:lnTo>
                    <a:pt x="67" y="4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06" name="Freeform 320"/>
            <p:cNvSpPr>
              <a:spLocks noEditPoints="1"/>
            </p:cNvSpPr>
            <p:nvPr/>
          </p:nvSpPr>
          <p:spPr bwMode="auto">
            <a:xfrm>
              <a:off x="3610456" y="5878780"/>
              <a:ext cx="21043" cy="54266"/>
            </a:xfrm>
            <a:custGeom>
              <a:avLst/>
              <a:gdLst>
                <a:gd name="T0" fmla="*/ 0 w 14"/>
                <a:gd name="T1" fmla="*/ 34 h 34"/>
                <a:gd name="T2" fmla="*/ 0 w 14"/>
                <a:gd name="T3" fmla="*/ 34 h 34"/>
                <a:gd name="T4" fmla="*/ 0 w 14"/>
                <a:gd name="T5" fmla="*/ 34 h 34"/>
                <a:gd name="T6" fmla="*/ 0 w 14"/>
                <a:gd name="T7" fmla="*/ 34 h 34"/>
                <a:gd name="T8" fmla="*/ 14 w 14"/>
                <a:gd name="T9" fmla="*/ 23 h 34"/>
                <a:gd name="T10" fmla="*/ 13 w 14"/>
                <a:gd name="T11" fmla="*/ 27 h 34"/>
                <a:gd name="T12" fmla="*/ 9 w 14"/>
                <a:gd name="T13" fmla="*/ 28 h 34"/>
                <a:gd name="T14" fmla="*/ 5 w 14"/>
                <a:gd name="T15" fmla="*/ 25 h 34"/>
                <a:gd name="T16" fmla="*/ 3 w 14"/>
                <a:gd name="T17" fmla="*/ 27 h 34"/>
                <a:gd name="T18" fmla="*/ 1 w 14"/>
                <a:gd name="T19" fmla="*/ 27 h 34"/>
                <a:gd name="T20" fmla="*/ 0 w 14"/>
                <a:gd name="T21" fmla="*/ 17 h 34"/>
                <a:gd name="T22" fmla="*/ 4 w 14"/>
                <a:gd name="T23" fmla="*/ 15 h 34"/>
                <a:gd name="T24" fmla="*/ 4 w 14"/>
                <a:gd name="T25" fmla="*/ 12 h 34"/>
                <a:gd name="T26" fmla="*/ 4 w 14"/>
                <a:gd name="T27" fmla="*/ 6 h 34"/>
                <a:gd name="T28" fmla="*/ 5 w 14"/>
                <a:gd name="T29" fmla="*/ 2 h 34"/>
                <a:gd name="T30" fmla="*/ 5 w 14"/>
                <a:gd name="T31" fmla="*/ 0 h 34"/>
                <a:gd name="T32" fmla="*/ 8 w 14"/>
                <a:gd name="T33" fmla="*/ 3 h 34"/>
                <a:gd name="T34" fmla="*/ 10 w 14"/>
                <a:gd name="T35" fmla="*/ 6 h 34"/>
                <a:gd name="T36" fmla="*/ 13 w 14"/>
                <a:gd name="T37" fmla="*/ 11 h 34"/>
                <a:gd name="T38" fmla="*/ 14 w 14"/>
                <a:gd name="T39" fmla="*/ 20 h 34"/>
                <a:gd name="T40" fmla="*/ 14 w 14"/>
                <a:gd name="T41" fmla="*/ 23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34"/>
                <a:gd name="T65" fmla="*/ 14 w 14"/>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34">
                  <a:moveTo>
                    <a:pt x="0" y="34"/>
                  </a:moveTo>
                  <a:lnTo>
                    <a:pt x="0" y="34"/>
                  </a:lnTo>
                  <a:close/>
                  <a:moveTo>
                    <a:pt x="14" y="23"/>
                  </a:moveTo>
                  <a:lnTo>
                    <a:pt x="13" y="27"/>
                  </a:lnTo>
                  <a:lnTo>
                    <a:pt x="9" y="28"/>
                  </a:lnTo>
                  <a:lnTo>
                    <a:pt x="5" y="25"/>
                  </a:lnTo>
                  <a:lnTo>
                    <a:pt x="3" y="27"/>
                  </a:lnTo>
                  <a:lnTo>
                    <a:pt x="1" y="27"/>
                  </a:lnTo>
                  <a:lnTo>
                    <a:pt x="0" y="17"/>
                  </a:lnTo>
                  <a:lnTo>
                    <a:pt x="4" y="15"/>
                  </a:lnTo>
                  <a:lnTo>
                    <a:pt x="4" y="12"/>
                  </a:lnTo>
                  <a:lnTo>
                    <a:pt x="4" y="6"/>
                  </a:lnTo>
                  <a:lnTo>
                    <a:pt x="5" y="2"/>
                  </a:lnTo>
                  <a:lnTo>
                    <a:pt x="5" y="0"/>
                  </a:lnTo>
                  <a:lnTo>
                    <a:pt x="8" y="3"/>
                  </a:lnTo>
                  <a:lnTo>
                    <a:pt x="10" y="6"/>
                  </a:lnTo>
                  <a:lnTo>
                    <a:pt x="13" y="11"/>
                  </a:lnTo>
                  <a:lnTo>
                    <a:pt x="14" y="20"/>
                  </a:lnTo>
                  <a:lnTo>
                    <a:pt x="14" y="2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07" name="Freeform 321"/>
            <p:cNvSpPr>
              <a:spLocks/>
            </p:cNvSpPr>
            <p:nvPr/>
          </p:nvSpPr>
          <p:spPr bwMode="auto">
            <a:xfrm>
              <a:off x="3776170" y="4128696"/>
              <a:ext cx="71019" cy="62407"/>
            </a:xfrm>
            <a:custGeom>
              <a:avLst/>
              <a:gdLst>
                <a:gd name="T0" fmla="*/ 32 w 44"/>
                <a:gd name="T1" fmla="*/ 4 h 39"/>
                <a:gd name="T2" fmla="*/ 32 w 44"/>
                <a:gd name="T3" fmla="*/ 5 h 39"/>
                <a:gd name="T4" fmla="*/ 32 w 44"/>
                <a:gd name="T5" fmla="*/ 12 h 39"/>
                <a:gd name="T6" fmla="*/ 32 w 44"/>
                <a:gd name="T7" fmla="*/ 28 h 39"/>
                <a:gd name="T8" fmla="*/ 44 w 44"/>
                <a:gd name="T9" fmla="*/ 33 h 39"/>
                <a:gd name="T10" fmla="*/ 22 w 44"/>
                <a:gd name="T11" fmla="*/ 39 h 39"/>
                <a:gd name="T12" fmla="*/ 15 w 44"/>
                <a:gd name="T13" fmla="*/ 37 h 39"/>
                <a:gd name="T14" fmla="*/ 11 w 44"/>
                <a:gd name="T15" fmla="*/ 32 h 39"/>
                <a:gd name="T16" fmla="*/ 14 w 44"/>
                <a:gd name="T17" fmla="*/ 25 h 39"/>
                <a:gd name="T18" fmla="*/ 10 w 44"/>
                <a:gd name="T19" fmla="*/ 21 h 39"/>
                <a:gd name="T20" fmla="*/ 6 w 44"/>
                <a:gd name="T21" fmla="*/ 24 h 39"/>
                <a:gd name="T22" fmla="*/ 9 w 44"/>
                <a:gd name="T23" fmla="*/ 21 h 39"/>
                <a:gd name="T24" fmla="*/ 5 w 44"/>
                <a:gd name="T25" fmla="*/ 16 h 39"/>
                <a:gd name="T26" fmla="*/ 2 w 44"/>
                <a:gd name="T27" fmla="*/ 9 h 39"/>
                <a:gd name="T28" fmla="*/ 1 w 44"/>
                <a:gd name="T29" fmla="*/ 7 h 39"/>
                <a:gd name="T30" fmla="*/ 1 w 44"/>
                <a:gd name="T31" fmla="*/ 3 h 39"/>
                <a:gd name="T32" fmla="*/ 0 w 44"/>
                <a:gd name="T33" fmla="*/ 1 h 39"/>
                <a:gd name="T34" fmla="*/ 5 w 44"/>
                <a:gd name="T35" fmla="*/ 0 h 39"/>
                <a:gd name="T36" fmla="*/ 18 w 44"/>
                <a:gd name="T37" fmla="*/ 3 h 39"/>
                <a:gd name="T38" fmla="*/ 22 w 44"/>
                <a:gd name="T39" fmla="*/ 3 h 39"/>
                <a:gd name="T40" fmla="*/ 25 w 44"/>
                <a:gd name="T41" fmla="*/ 4 h 39"/>
                <a:gd name="T42" fmla="*/ 31 w 44"/>
                <a:gd name="T43" fmla="*/ 4 h 39"/>
                <a:gd name="T44" fmla="*/ 32 w 44"/>
                <a:gd name="T45" fmla="*/ 4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
                <a:gd name="T70" fmla="*/ 0 h 39"/>
                <a:gd name="T71" fmla="*/ 44 w 44"/>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 h="39">
                  <a:moveTo>
                    <a:pt x="32" y="4"/>
                  </a:moveTo>
                  <a:lnTo>
                    <a:pt x="32" y="5"/>
                  </a:lnTo>
                  <a:lnTo>
                    <a:pt x="32" y="12"/>
                  </a:lnTo>
                  <a:lnTo>
                    <a:pt x="32" y="28"/>
                  </a:lnTo>
                  <a:lnTo>
                    <a:pt x="44" y="33"/>
                  </a:lnTo>
                  <a:lnTo>
                    <a:pt x="22" y="39"/>
                  </a:lnTo>
                  <a:lnTo>
                    <a:pt x="15" y="37"/>
                  </a:lnTo>
                  <a:lnTo>
                    <a:pt x="11" y="32"/>
                  </a:lnTo>
                  <a:lnTo>
                    <a:pt x="14" y="25"/>
                  </a:lnTo>
                  <a:lnTo>
                    <a:pt x="10" y="21"/>
                  </a:lnTo>
                  <a:lnTo>
                    <a:pt x="6" y="24"/>
                  </a:lnTo>
                  <a:lnTo>
                    <a:pt x="9" y="21"/>
                  </a:lnTo>
                  <a:lnTo>
                    <a:pt x="5" y="16"/>
                  </a:lnTo>
                  <a:lnTo>
                    <a:pt x="2" y="9"/>
                  </a:lnTo>
                  <a:lnTo>
                    <a:pt x="1" y="7"/>
                  </a:lnTo>
                  <a:lnTo>
                    <a:pt x="1" y="3"/>
                  </a:lnTo>
                  <a:lnTo>
                    <a:pt x="0" y="1"/>
                  </a:lnTo>
                  <a:lnTo>
                    <a:pt x="5" y="0"/>
                  </a:lnTo>
                  <a:lnTo>
                    <a:pt x="18" y="3"/>
                  </a:lnTo>
                  <a:lnTo>
                    <a:pt x="22" y="3"/>
                  </a:lnTo>
                  <a:lnTo>
                    <a:pt x="25" y="4"/>
                  </a:lnTo>
                  <a:lnTo>
                    <a:pt x="31" y="4"/>
                  </a:lnTo>
                  <a:lnTo>
                    <a:pt x="32" y="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08" name="Freeform 322"/>
            <p:cNvSpPr>
              <a:spLocks/>
            </p:cNvSpPr>
            <p:nvPr/>
          </p:nvSpPr>
          <p:spPr bwMode="auto">
            <a:xfrm>
              <a:off x="3718302" y="3770539"/>
              <a:ext cx="118366" cy="94967"/>
            </a:xfrm>
            <a:custGeom>
              <a:avLst/>
              <a:gdLst>
                <a:gd name="T0" fmla="*/ 71 w 75"/>
                <a:gd name="T1" fmla="*/ 32 h 61"/>
                <a:gd name="T2" fmla="*/ 75 w 75"/>
                <a:gd name="T3" fmla="*/ 49 h 61"/>
                <a:gd name="T4" fmla="*/ 51 w 75"/>
                <a:gd name="T5" fmla="*/ 51 h 61"/>
                <a:gd name="T6" fmla="*/ 50 w 75"/>
                <a:gd name="T7" fmla="*/ 51 h 61"/>
                <a:gd name="T8" fmla="*/ 42 w 75"/>
                <a:gd name="T9" fmla="*/ 46 h 61"/>
                <a:gd name="T10" fmla="*/ 41 w 75"/>
                <a:gd name="T11" fmla="*/ 44 h 61"/>
                <a:gd name="T12" fmla="*/ 29 w 75"/>
                <a:gd name="T13" fmla="*/ 48 h 61"/>
                <a:gd name="T14" fmla="*/ 24 w 75"/>
                <a:gd name="T15" fmla="*/ 55 h 61"/>
                <a:gd name="T16" fmla="*/ 26 w 75"/>
                <a:gd name="T17" fmla="*/ 57 h 61"/>
                <a:gd name="T18" fmla="*/ 7 w 75"/>
                <a:gd name="T19" fmla="*/ 61 h 61"/>
                <a:gd name="T20" fmla="*/ 3 w 75"/>
                <a:gd name="T21" fmla="*/ 51 h 61"/>
                <a:gd name="T22" fmla="*/ 9 w 75"/>
                <a:gd name="T23" fmla="*/ 48 h 61"/>
                <a:gd name="T24" fmla="*/ 3 w 75"/>
                <a:gd name="T25" fmla="*/ 44 h 61"/>
                <a:gd name="T26" fmla="*/ 0 w 75"/>
                <a:gd name="T27" fmla="*/ 39 h 61"/>
                <a:gd name="T28" fmla="*/ 9 w 75"/>
                <a:gd name="T29" fmla="*/ 34 h 61"/>
                <a:gd name="T30" fmla="*/ 11 w 75"/>
                <a:gd name="T31" fmla="*/ 23 h 61"/>
                <a:gd name="T32" fmla="*/ 20 w 75"/>
                <a:gd name="T33" fmla="*/ 21 h 61"/>
                <a:gd name="T34" fmla="*/ 24 w 75"/>
                <a:gd name="T35" fmla="*/ 17 h 61"/>
                <a:gd name="T36" fmla="*/ 18 w 75"/>
                <a:gd name="T37" fmla="*/ 11 h 61"/>
                <a:gd name="T38" fmla="*/ 30 w 75"/>
                <a:gd name="T39" fmla="*/ 0 h 61"/>
                <a:gd name="T40" fmla="*/ 31 w 75"/>
                <a:gd name="T41" fmla="*/ 6 h 61"/>
                <a:gd name="T42" fmla="*/ 34 w 75"/>
                <a:gd name="T43" fmla="*/ 11 h 61"/>
                <a:gd name="T44" fmla="*/ 39 w 75"/>
                <a:gd name="T45" fmla="*/ 15 h 61"/>
                <a:gd name="T46" fmla="*/ 55 w 75"/>
                <a:gd name="T47" fmla="*/ 27 h 61"/>
                <a:gd name="T48" fmla="*/ 52 w 75"/>
                <a:gd name="T49" fmla="*/ 35 h 61"/>
                <a:gd name="T50" fmla="*/ 71 w 75"/>
                <a:gd name="T51" fmla="*/ 32 h 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61"/>
                <a:gd name="T80" fmla="*/ 75 w 75"/>
                <a:gd name="T81" fmla="*/ 61 h 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61">
                  <a:moveTo>
                    <a:pt x="71" y="32"/>
                  </a:moveTo>
                  <a:lnTo>
                    <a:pt x="75" y="49"/>
                  </a:lnTo>
                  <a:lnTo>
                    <a:pt x="51" y="51"/>
                  </a:lnTo>
                  <a:lnTo>
                    <a:pt x="50" y="51"/>
                  </a:lnTo>
                  <a:lnTo>
                    <a:pt x="42" y="46"/>
                  </a:lnTo>
                  <a:lnTo>
                    <a:pt x="41" y="44"/>
                  </a:lnTo>
                  <a:lnTo>
                    <a:pt x="29" y="48"/>
                  </a:lnTo>
                  <a:lnTo>
                    <a:pt x="24" y="55"/>
                  </a:lnTo>
                  <a:lnTo>
                    <a:pt x="26" y="57"/>
                  </a:lnTo>
                  <a:lnTo>
                    <a:pt x="7" y="61"/>
                  </a:lnTo>
                  <a:lnTo>
                    <a:pt x="3" y="51"/>
                  </a:lnTo>
                  <a:lnTo>
                    <a:pt x="9" y="48"/>
                  </a:lnTo>
                  <a:lnTo>
                    <a:pt x="3" y="44"/>
                  </a:lnTo>
                  <a:lnTo>
                    <a:pt x="0" y="39"/>
                  </a:lnTo>
                  <a:lnTo>
                    <a:pt x="9" y="34"/>
                  </a:lnTo>
                  <a:lnTo>
                    <a:pt x="11" y="23"/>
                  </a:lnTo>
                  <a:lnTo>
                    <a:pt x="20" y="21"/>
                  </a:lnTo>
                  <a:lnTo>
                    <a:pt x="24" y="17"/>
                  </a:lnTo>
                  <a:lnTo>
                    <a:pt x="18" y="11"/>
                  </a:lnTo>
                  <a:lnTo>
                    <a:pt x="30" y="0"/>
                  </a:lnTo>
                  <a:lnTo>
                    <a:pt x="31" y="6"/>
                  </a:lnTo>
                  <a:lnTo>
                    <a:pt x="34" y="11"/>
                  </a:lnTo>
                  <a:lnTo>
                    <a:pt x="39" y="15"/>
                  </a:lnTo>
                  <a:lnTo>
                    <a:pt x="55" y="27"/>
                  </a:lnTo>
                  <a:lnTo>
                    <a:pt x="52" y="35"/>
                  </a:lnTo>
                  <a:lnTo>
                    <a:pt x="71" y="3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09" name="Freeform 323"/>
            <p:cNvSpPr>
              <a:spLocks noEditPoints="1"/>
            </p:cNvSpPr>
            <p:nvPr/>
          </p:nvSpPr>
          <p:spPr bwMode="auto">
            <a:xfrm>
              <a:off x="4323286" y="2677077"/>
              <a:ext cx="189387" cy="141092"/>
            </a:xfrm>
            <a:custGeom>
              <a:avLst/>
              <a:gdLst>
                <a:gd name="T0" fmla="*/ 2 w 119"/>
                <a:gd name="T1" fmla="*/ 54 h 89"/>
                <a:gd name="T2" fmla="*/ 8 w 119"/>
                <a:gd name="T3" fmla="*/ 45 h 89"/>
                <a:gd name="T4" fmla="*/ 13 w 119"/>
                <a:gd name="T5" fmla="*/ 45 h 89"/>
                <a:gd name="T6" fmla="*/ 20 w 119"/>
                <a:gd name="T7" fmla="*/ 47 h 89"/>
                <a:gd name="T8" fmla="*/ 21 w 119"/>
                <a:gd name="T9" fmla="*/ 50 h 89"/>
                <a:gd name="T10" fmla="*/ 13 w 119"/>
                <a:gd name="T11" fmla="*/ 52 h 89"/>
                <a:gd name="T12" fmla="*/ 17 w 119"/>
                <a:gd name="T13" fmla="*/ 35 h 89"/>
                <a:gd name="T14" fmla="*/ 7 w 119"/>
                <a:gd name="T15" fmla="*/ 37 h 89"/>
                <a:gd name="T16" fmla="*/ 13 w 119"/>
                <a:gd name="T17" fmla="*/ 29 h 89"/>
                <a:gd name="T18" fmla="*/ 24 w 119"/>
                <a:gd name="T19" fmla="*/ 28 h 89"/>
                <a:gd name="T20" fmla="*/ 26 w 119"/>
                <a:gd name="T21" fmla="*/ 28 h 89"/>
                <a:gd name="T22" fmla="*/ 30 w 119"/>
                <a:gd name="T23" fmla="*/ 34 h 89"/>
                <a:gd name="T24" fmla="*/ 17 w 119"/>
                <a:gd name="T25" fmla="*/ 35 h 89"/>
                <a:gd name="T26" fmla="*/ 93 w 119"/>
                <a:gd name="T27" fmla="*/ 49 h 89"/>
                <a:gd name="T28" fmla="*/ 104 w 119"/>
                <a:gd name="T29" fmla="*/ 43 h 89"/>
                <a:gd name="T30" fmla="*/ 117 w 119"/>
                <a:gd name="T31" fmla="*/ 49 h 89"/>
                <a:gd name="T32" fmla="*/ 110 w 119"/>
                <a:gd name="T33" fmla="*/ 55 h 89"/>
                <a:gd name="T34" fmla="*/ 119 w 119"/>
                <a:gd name="T35" fmla="*/ 60 h 89"/>
                <a:gd name="T36" fmla="*/ 119 w 119"/>
                <a:gd name="T37" fmla="*/ 60 h 89"/>
                <a:gd name="T38" fmla="*/ 114 w 119"/>
                <a:gd name="T39" fmla="*/ 70 h 89"/>
                <a:gd name="T40" fmla="*/ 113 w 119"/>
                <a:gd name="T41" fmla="*/ 75 h 89"/>
                <a:gd name="T42" fmla="*/ 97 w 119"/>
                <a:gd name="T43" fmla="*/ 89 h 89"/>
                <a:gd name="T44" fmla="*/ 97 w 119"/>
                <a:gd name="T45" fmla="*/ 80 h 89"/>
                <a:gd name="T46" fmla="*/ 88 w 119"/>
                <a:gd name="T47" fmla="*/ 77 h 89"/>
                <a:gd name="T48" fmla="*/ 87 w 119"/>
                <a:gd name="T49" fmla="*/ 77 h 89"/>
                <a:gd name="T50" fmla="*/ 62 w 119"/>
                <a:gd name="T51" fmla="*/ 88 h 89"/>
                <a:gd name="T52" fmla="*/ 46 w 119"/>
                <a:gd name="T53" fmla="*/ 77 h 89"/>
                <a:gd name="T54" fmla="*/ 38 w 119"/>
                <a:gd name="T55" fmla="*/ 77 h 89"/>
                <a:gd name="T56" fmla="*/ 20 w 119"/>
                <a:gd name="T57" fmla="*/ 67 h 89"/>
                <a:gd name="T58" fmla="*/ 11 w 119"/>
                <a:gd name="T59" fmla="*/ 63 h 89"/>
                <a:gd name="T60" fmla="*/ 20 w 119"/>
                <a:gd name="T61" fmla="*/ 63 h 89"/>
                <a:gd name="T62" fmla="*/ 21 w 119"/>
                <a:gd name="T63" fmla="*/ 64 h 89"/>
                <a:gd name="T64" fmla="*/ 28 w 119"/>
                <a:gd name="T65" fmla="*/ 67 h 89"/>
                <a:gd name="T66" fmla="*/ 46 w 119"/>
                <a:gd name="T67" fmla="*/ 66 h 89"/>
                <a:gd name="T68" fmla="*/ 51 w 119"/>
                <a:gd name="T69" fmla="*/ 66 h 89"/>
                <a:gd name="T70" fmla="*/ 58 w 119"/>
                <a:gd name="T71" fmla="*/ 64 h 89"/>
                <a:gd name="T72" fmla="*/ 59 w 119"/>
                <a:gd name="T73" fmla="*/ 59 h 89"/>
                <a:gd name="T74" fmla="*/ 45 w 119"/>
                <a:gd name="T75" fmla="*/ 60 h 89"/>
                <a:gd name="T76" fmla="*/ 38 w 119"/>
                <a:gd name="T77" fmla="*/ 64 h 89"/>
                <a:gd name="T78" fmla="*/ 32 w 119"/>
                <a:gd name="T79" fmla="*/ 64 h 89"/>
                <a:gd name="T80" fmla="*/ 30 w 119"/>
                <a:gd name="T81" fmla="*/ 56 h 89"/>
                <a:gd name="T82" fmla="*/ 40 w 119"/>
                <a:gd name="T83" fmla="*/ 54 h 89"/>
                <a:gd name="T84" fmla="*/ 45 w 119"/>
                <a:gd name="T85" fmla="*/ 52 h 89"/>
                <a:gd name="T86" fmla="*/ 33 w 119"/>
                <a:gd name="T87" fmla="*/ 49 h 89"/>
                <a:gd name="T88" fmla="*/ 28 w 119"/>
                <a:gd name="T89" fmla="*/ 47 h 89"/>
                <a:gd name="T90" fmla="*/ 37 w 119"/>
                <a:gd name="T91" fmla="*/ 41 h 89"/>
                <a:gd name="T92" fmla="*/ 59 w 119"/>
                <a:gd name="T93" fmla="*/ 45 h 89"/>
                <a:gd name="T94" fmla="*/ 76 w 119"/>
                <a:gd name="T95" fmla="*/ 45 h 89"/>
                <a:gd name="T96" fmla="*/ 61 w 119"/>
                <a:gd name="T97" fmla="*/ 38 h 89"/>
                <a:gd name="T98" fmla="*/ 53 w 119"/>
                <a:gd name="T99" fmla="*/ 35 h 89"/>
                <a:gd name="T100" fmla="*/ 47 w 119"/>
                <a:gd name="T101" fmla="*/ 26 h 89"/>
                <a:gd name="T102" fmla="*/ 44 w 119"/>
                <a:gd name="T103" fmla="*/ 18 h 89"/>
                <a:gd name="T104" fmla="*/ 29 w 119"/>
                <a:gd name="T105" fmla="*/ 13 h 89"/>
                <a:gd name="T106" fmla="*/ 37 w 119"/>
                <a:gd name="T107" fmla="*/ 1 h 89"/>
                <a:gd name="T108" fmla="*/ 37 w 119"/>
                <a:gd name="T109" fmla="*/ 3 h 89"/>
                <a:gd name="T110" fmla="*/ 46 w 119"/>
                <a:gd name="T111" fmla="*/ 8 h 89"/>
                <a:gd name="T112" fmla="*/ 68 w 119"/>
                <a:gd name="T113" fmla="*/ 8 h 89"/>
                <a:gd name="T114" fmla="*/ 79 w 119"/>
                <a:gd name="T115" fmla="*/ 29 h 89"/>
                <a:gd name="T116" fmla="*/ 89 w 119"/>
                <a:gd name="T117" fmla="*/ 33 h 89"/>
                <a:gd name="T118" fmla="*/ 93 w 119"/>
                <a:gd name="T119" fmla="*/ 45 h 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9"/>
                <a:gd name="T181" fmla="*/ 0 h 89"/>
                <a:gd name="T182" fmla="*/ 119 w 119"/>
                <a:gd name="T183" fmla="*/ 89 h 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9" h="89">
                  <a:moveTo>
                    <a:pt x="11" y="54"/>
                  </a:moveTo>
                  <a:lnTo>
                    <a:pt x="2" y="54"/>
                  </a:lnTo>
                  <a:lnTo>
                    <a:pt x="0" y="51"/>
                  </a:lnTo>
                  <a:lnTo>
                    <a:pt x="8" y="45"/>
                  </a:lnTo>
                  <a:lnTo>
                    <a:pt x="12" y="45"/>
                  </a:lnTo>
                  <a:lnTo>
                    <a:pt x="13" y="45"/>
                  </a:lnTo>
                  <a:lnTo>
                    <a:pt x="16" y="47"/>
                  </a:lnTo>
                  <a:lnTo>
                    <a:pt x="20" y="47"/>
                  </a:lnTo>
                  <a:lnTo>
                    <a:pt x="24" y="47"/>
                  </a:lnTo>
                  <a:lnTo>
                    <a:pt x="21" y="50"/>
                  </a:lnTo>
                  <a:lnTo>
                    <a:pt x="20" y="52"/>
                  </a:lnTo>
                  <a:lnTo>
                    <a:pt x="13" y="52"/>
                  </a:lnTo>
                  <a:lnTo>
                    <a:pt x="11" y="54"/>
                  </a:lnTo>
                  <a:close/>
                  <a:moveTo>
                    <a:pt x="17" y="35"/>
                  </a:moveTo>
                  <a:lnTo>
                    <a:pt x="8" y="38"/>
                  </a:lnTo>
                  <a:lnTo>
                    <a:pt x="7" y="37"/>
                  </a:lnTo>
                  <a:lnTo>
                    <a:pt x="9" y="30"/>
                  </a:lnTo>
                  <a:lnTo>
                    <a:pt x="13" y="29"/>
                  </a:lnTo>
                  <a:lnTo>
                    <a:pt x="17" y="28"/>
                  </a:lnTo>
                  <a:lnTo>
                    <a:pt x="24" y="28"/>
                  </a:lnTo>
                  <a:lnTo>
                    <a:pt x="26" y="28"/>
                  </a:lnTo>
                  <a:lnTo>
                    <a:pt x="30" y="30"/>
                  </a:lnTo>
                  <a:lnTo>
                    <a:pt x="30" y="34"/>
                  </a:lnTo>
                  <a:lnTo>
                    <a:pt x="19" y="35"/>
                  </a:lnTo>
                  <a:lnTo>
                    <a:pt x="17" y="35"/>
                  </a:lnTo>
                  <a:close/>
                  <a:moveTo>
                    <a:pt x="93" y="45"/>
                  </a:moveTo>
                  <a:lnTo>
                    <a:pt x="93" y="49"/>
                  </a:lnTo>
                  <a:lnTo>
                    <a:pt x="98" y="50"/>
                  </a:lnTo>
                  <a:lnTo>
                    <a:pt x="104" y="43"/>
                  </a:lnTo>
                  <a:lnTo>
                    <a:pt x="113" y="43"/>
                  </a:lnTo>
                  <a:lnTo>
                    <a:pt x="117" y="49"/>
                  </a:lnTo>
                  <a:lnTo>
                    <a:pt x="110" y="54"/>
                  </a:lnTo>
                  <a:lnTo>
                    <a:pt x="110" y="55"/>
                  </a:lnTo>
                  <a:lnTo>
                    <a:pt x="112" y="58"/>
                  </a:lnTo>
                  <a:lnTo>
                    <a:pt x="119" y="60"/>
                  </a:lnTo>
                  <a:lnTo>
                    <a:pt x="118" y="63"/>
                  </a:lnTo>
                  <a:lnTo>
                    <a:pt x="114" y="70"/>
                  </a:lnTo>
                  <a:lnTo>
                    <a:pt x="114" y="71"/>
                  </a:lnTo>
                  <a:lnTo>
                    <a:pt x="113" y="75"/>
                  </a:lnTo>
                  <a:lnTo>
                    <a:pt x="112" y="77"/>
                  </a:lnTo>
                  <a:lnTo>
                    <a:pt x="97" y="89"/>
                  </a:lnTo>
                  <a:lnTo>
                    <a:pt x="97" y="80"/>
                  </a:lnTo>
                  <a:lnTo>
                    <a:pt x="95" y="79"/>
                  </a:lnTo>
                  <a:lnTo>
                    <a:pt x="88" y="77"/>
                  </a:lnTo>
                  <a:lnTo>
                    <a:pt x="88" y="76"/>
                  </a:lnTo>
                  <a:lnTo>
                    <a:pt x="87" y="77"/>
                  </a:lnTo>
                  <a:lnTo>
                    <a:pt x="75" y="87"/>
                  </a:lnTo>
                  <a:lnTo>
                    <a:pt x="62" y="88"/>
                  </a:lnTo>
                  <a:lnTo>
                    <a:pt x="46" y="77"/>
                  </a:lnTo>
                  <a:lnTo>
                    <a:pt x="44" y="77"/>
                  </a:lnTo>
                  <a:lnTo>
                    <a:pt x="38" y="77"/>
                  </a:lnTo>
                  <a:lnTo>
                    <a:pt x="21" y="68"/>
                  </a:lnTo>
                  <a:lnTo>
                    <a:pt x="20" y="67"/>
                  </a:lnTo>
                  <a:lnTo>
                    <a:pt x="13" y="64"/>
                  </a:lnTo>
                  <a:lnTo>
                    <a:pt x="11" y="63"/>
                  </a:lnTo>
                  <a:lnTo>
                    <a:pt x="11" y="62"/>
                  </a:lnTo>
                  <a:lnTo>
                    <a:pt x="20" y="63"/>
                  </a:lnTo>
                  <a:lnTo>
                    <a:pt x="21" y="64"/>
                  </a:lnTo>
                  <a:lnTo>
                    <a:pt x="24" y="64"/>
                  </a:lnTo>
                  <a:lnTo>
                    <a:pt x="28" y="67"/>
                  </a:lnTo>
                  <a:lnTo>
                    <a:pt x="40" y="70"/>
                  </a:lnTo>
                  <a:lnTo>
                    <a:pt x="46" y="66"/>
                  </a:lnTo>
                  <a:lnTo>
                    <a:pt x="50" y="66"/>
                  </a:lnTo>
                  <a:lnTo>
                    <a:pt x="51" y="66"/>
                  </a:lnTo>
                  <a:lnTo>
                    <a:pt x="57" y="64"/>
                  </a:lnTo>
                  <a:lnTo>
                    <a:pt x="58" y="64"/>
                  </a:lnTo>
                  <a:lnTo>
                    <a:pt x="63" y="62"/>
                  </a:lnTo>
                  <a:lnTo>
                    <a:pt x="59" y="59"/>
                  </a:lnTo>
                  <a:lnTo>
                    <a:pt x="58" y="59"/>
                  </a:lnTo>
                  <a:lnTo>
                    <a:pt x="45" y="60"/>
                  </a:lnTo>
                  <a:lnTo>
                    <a:pt x="38" y="64"/>
                  </a:lnTo>
                  <a:lnTo>
                    <a:pt x="36" y="64"/>
                  </a:lnTo>
                  <a:lnTo>
                    <a:pt x="32" y="64"/>
                  </a:lnTo>
                  <a:lnTo>
                    <a:pt x="30" y="60"/>
                  </a:lnTo>
                  <a:lnTo>
                    <a:pt x="30" y="56"/>
                  </a:lnTo>
                  <a:lnTo>
                    <a:pt x="30" y="55"/>
                  </a:lnTo>
                  <a:lnTo>
                    <a:pt x="40" y="54"/>
                  </a:lnTo>
                  <a:lnTo>
                    <a:pt x="47" y="54"/>
                  </a:lnTo>
                  <a:lnTo>
                    <a:pt x="45" y="52"/>
                  </a:lnTo>
                  <a:lnTo>
                    <a:pt x="44" y="50"/>
                  </a:lnTo>
                  <a:lnTo>
                    <a:pt x="33" y="49"/>
                  </a:lnTo>
                  <a:lnTo>
                    <a:pt x="28" y="47"/>
                  </a:lnTo>
                  <a:lnTo>
                    <a:pt x="25" y="42"/>
                  </a:lnTo>
                  <a:lnTo>
                    <a:pt x="37" y="41"/>
                  </a:lnTo>
                  <a:lnTo>
                    <a:pt x="37" y="39"/>
                  </a:lnTo>
                  <a:lnTo>
                    <a:pt x="59" y="45"/>
                  </a:lnTo>
                  <a:lnTo>
                    <a:pt x="70" y="46"/>
                  </a:lnTo>
                  <a:lnTo>
                    <a:pt x="76" y="45"/>
                  </a:lnTo>
                  <a:lnTo>
                    <a:pt x="72" y="39"/>
                  </a:lnTo>
                  <a:lnTo>
                    <a:pt x="61" y="38"/>
                  </a:lnTo>
                  <a:lnTo>
                    <a:pt x="53" y="35"/>
                  </a:lnTo>
                  <a:lnTo>
                    <a:pt x="49" y="32"/>
                  </a:lnTo>
                  <a:lnTo>
                    <a:pt x="47" y="26"/>
                  </a:lnTo>
                  <a:lnTo>
                    <a:pt x="45" y="20"/>
                  </a:lnTo>
                  <a:lnTo>
                    <a:pt x="44" y="18"/>
                  </a:lnTo>
                  <a:lnTo>
                    <a:pt x="40" y="15"/>
                  </a:lnTo>
                  <a:lnTo>
                    <a:pt x="29" y="13"/>
                  </a:lnTo>
                  <a:lnTo>
                    <a:pt x="24" y="0"/>
                  </a:lnTo>
                  <a:lnTo>
                    <a:pt x="37" y="1"/>
                  </a:lnTo>
                  <a:lnTo>
                    <a:pt x="37" y="3"/>
                  </a:lnTo>
                  <a:lnTo>
                    <a:pt x="38" y="3"/>
                  </a:lnTo>
                  <a:lnTo>
                    <a:pt x="46" y="8"/>
                  </a:lnTo>
                  <a:lnTo>
                    <a:pt x="51" y="8"/>
                  </a:lnTo>
                  <a:lnTo>
                    <a:pt x="68" y="8"/>
                  </a:lnTo>
                  <a:lnTo>
                    <a:pt x="71" y="25"/>
                  </a:lnTo>
                  <a:lnTo>
                    <a:pt x="79" y="29"/>
                  </a:lnTo>
                  <a:lnTo>
                    <a:pt x="79" y="33"/>
                  </a:lnTo>
                  <a:lnTo>
                    <a:pt x="89" y="33"/>
                  </a:lnTo>
                  <a:lnTo>
                    <a:pt x="88" y="41"/>
                  </a:lnTo>
                  <a:lnTo>
                    <a:pt x="93" y="4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10" name="Freeform 324"/>
            <p:cNvSpPr>
              <a:spLocks/>
            </p:cNvSpPr>
            <p:nvPr/>
          </p:nvSpPr>
          <p:spPr bwMode="auto">
            <a:xfrm>
              <a:off x="4604735" y="2573971"/>
              <a:ext cx="220951" cy="271331"/>
            </a:xfrm>
            <a:custGeom>
              <a:avLst/>
              <a:gdLst>
                <a:gd name="T0" fmla="*/ 136 w 139"/>
                <a:gd name="T1" fmla="*/ 51 h 171"/>
                <a:gd name="T2" fmla="*/ 123 w 139"/>
                <a:gd name="T3" fmla="*/ 64 h 171"/>
                <a:gd name="T4" fmla="*/ 115 w 139"/>
                <a:gd name="T5" fmla="*/ 72 h 171"/>
                <a:gd name="T6" fmla="*/ 107 w 139"/>
                <a:gd name="T7" fmla="*/ 87 h 171"/>
                <a:gd name="T8" fmla="*/ 100 w 139"/>
                <a:gd name="T9" fmla="*/ 100 h 171"/>
                <a:gd name="T10" fmla="*/ 93 w 139"/>
                <a:gd name="T11" fmla="*/ 114 h 171"/>
                <a:gd name="T12" fmla="*/ 88 w 139"/>
                <a:gd name="T13" fmla="*/ 124 h 171"/>
                <a:gd name="T14" fmla="*/ 84 w 139"/>
                <a:gd name="T15" fmla="*/ 132 h 171"/>
                <a:gd name="T16" fmla="*/ 79 w 139"/>
                <a:gd name="T17" fmla="*/ 142 h 171"/>
                <a:gd name="T18" fmla="*/ 72 w 139"/>
                <a:gd name="T19" fmla="*/ 155 h 171"/>
                <a:gd name="T20" fmla="*/ 62 w 139"/>
                <a:gd name="T21" fmla="*/ 169 h 171"/>
                <a:gd name="T22" fmla="*/ 41 w 139"/>
                <a:gd name="T23" fmla="*/ 167 h 171"/>
                <a:gd name="T24" fmla="*/ 37 w 139"/>
                <a:gd name="T25" fmla="*/ 167 h 171"/>
                <a:gd name="T26" fmla="*/ 29 w 139"/>
                <a:gd name="T27" fmla="*/ 169 h 171"/>
                <a:gd name="T28" fmla="*/ 26 w 139"/>
                <a:gd name="T29" fmla="*/ 155 h 171"/>
                <a:gd name="T30" fmla="*/ 20 w 139"/>
                <a:gd name="T31" fmla="*/ 135 h 171"/>
                <a:gd name="T32" fmla="*/ 22 w 139"/>
                <a:gd name="T33" fmla="*/ 128 h 171"/>
                <a:gd name="T34" fmla="*/ 25 w 139"/>
                <a:gd name="T35" fmla="*/ 124 h 171"/>
                <a:gd name="T36" fmla="*/ 5 w 139"/>
                <a:gd name="T37" fmla="*/ 114 h 171"/>
                <a:gd name="T38" fmla="*/ 0 w 139"/>
                <a:gd name="T39" fmla="*/ 95 h 171"/>
                <a:gd name="T40" fmla="*/ 9 w 139"/>
                <a:gd name="T41" fmla="*/ 70 h 171"/>
                <a:gd name="T42" fmla="*/ 14 w 139"/>
                <a:gd name="T43" fmla="*/ 65 h 171"/>
                <a:gd name="T44" fmla="*/ 21 w 139"/>
                <a:gd name="T45" fmla="*/ 52 h 171"/>
                <a:gd name="T46" fmla="*/ 22 w 139"/>
                <a:gd name="T47" fmla="*/ 38 h 171"/>
                <a:gd name="T48" fmla="*/ 24 w 139"/>
                <a:gd name="T49" fmla="*/ 31 h 171"/>
                <a:gd name="T50" fmla="*/ 29 w 139"/>
                <a:gd name="T51" fmla="*/ 15 h 171"/>
                <a:gd name="T52" fmla="*/ 41 w 139"/>
                <a:gd name="T53" fmla="*/ 5 h 171"/>
                <a:gd name="T54" fmla="*/ 43 w 139"/>
                <a:gd name="T55" fmla="*/ 19 h 171"/>
                <a:gd name="T56" fmla="*/ 43 w 139"/>
                <a:gd name="T57" fmla="*/ 26 h 171"/>
                <a:gd name="T58" fmla="*/ 47 w 139"/>
                <a:gd name="T59" fmla="*/ 27 h 171"/>
                <a:gd name="T60" fmla="*/ 51 w 139"/>
                <a:gd name="T61" fmla="*/ 30 h 171"/>
                <a:gd name="T62" fmla="*/ 51 w 139"/>
                <a:gd name="T63" fmla="*/ 19 h 171"/>
                <a:gd name="T64" fmla="*/ 52 w 139"/>
                <a:gd name="T65" fmla="*/ 5 h 171"/>
                <a:gd name="T66" fmla="*/ 51 w 139"/>
                <a:gd name="T67" fmla="*/ 2 h 171"/>
                <a:gd name="T68" fmla="*/ 55 w 139"/>
                <a:gd name="T69" fmla="*/ 0 h 171"/>
                <a:gd name="T70" fmla="*/ 65 w 139"/>
                <a:gd name="T71" fmla="*/ 4 h 171"/>
                <a:gd name="T72" fmla="*/ 73 w 139"/>
                <a:gd name="T73" fmla="*/ 18 h 171"/>
                <a:gd name="T74" fmla="*/ 92 w 139"/>
                <a:gd name="T75" fmla="*/ 28 h 171"/>
                <a:gd name="T76" fmla="*/ 105 w 139"/>
                <a:gd name="T77" fmla="*/ 39 h 171"/>
                <a:gd name="T78" fmla="*/ 113 w 139"/>
                <a:gd name="T79" fmla="*/ 43 h 171"/>
                <a:gd name="T80" fmla="*/ 124 w 139"/>
                <a:gd name="T81" fmla="*/ 49 h 1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9"/>
                <a:gd name="T124" fmla="*/ 0 h 171"/>
                <a:gd name="T125" fmla="*/ 139 w 139"/>
                <a:gd name="T126" fmla="*/ 171 h 1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9" h="171">
                  <a:moveTo>
                    <a:pt x="139" y="48"/>
                  </a:moveTo>
                  <a:lnTo>
                    <a:pt x="136" y="51"/>
                  </a:lnTo>
                  <a:lnTo>
                    <a:pt x="127" y="57"/>
                  </a:lnTo>
                  <a:lnTo>
                    <a:pt x="123" y="64"/>
                  </a:lnTo>
                  <a:lnTo>
                    <a:pt x="120" y="65"/>
                  </a:lnTo>
                  <a:lnTo>
                    <a:pt x="115" y="72"/>
                  </a:lnTo>
                  <a:lnTo>
                    <a:pt x="111" y="77"/>
                  </a:lnTo>
                  <a:lnTo>
                    <a:pt x="107" y="87"/>
                  </a:lnTo>
                  <a:lnTo>
                    <a:pt x="103" y="95"/>
                  </a:lnTo>
                  <a:lnTo>
                    <a:pt x="100" y="100"/>
                  </a:lnTo>
                  <a:lnTo>
                    <a:pt x="98" y="104"/>
                  </a:lnTo>
                  <a:lnTo>
                    <a:pt x="93" y="114"/>
                  </a:lnTo>
                  <a:lnTo>
                    <a:pt x="92" y="116"/>
                  </a:lnTo>
                  <a:lnTo>
                    <a:pt x="88" y="124"/>
                  </a:lnTo>
                  <a:lnTo>
                    <a:pt x="85" y="129"/>
                  </a:lnTo>
                  <a:lnTo>
                    <a:pt x="84" y="132"/>
                  </a:lnTo>
                  <a:lnTo>
                    <a:pt x="81" y="138"/>
                  </a:lnTo>
                  <a:lnTo>
                    <a:pt x="79" y="142"/>
                  </a:lnTo>
                  <a:lnTo>
                    <a:pt x="77" y="146"/>
                  </a:lnTo>
                  <a:lnTo>
                    <a:pt x="72" y="155"/>
                  </a:lnTo>
                  <a:lnTo>
                    <a:pt x="69" y="162"/>
                  </a:lnTo>
                  <a:lnTo>
                    <a:pt x="62" y="169"/>
                  </a:lnTo>
                  <a:lnTo>
                    <a:pt x="60" y="171"/>
                  </a:lnTo>
                  <a:lnTo>
                    <a:pt x="41" y="167"/>
                  </a:lnTo>
                  <a:lnTo>
                    <a:pt x="38" y="167"/>
                  </a:lnTo>
                  <a:lnTo>
                    <a:pt x="37" y="167"/>
                  </a:lnTo>
                  <a:lnTo>
                    <a:pt x="29" y="169"/>
                  </a:lnTo>
                  <a:lnTo>
                    <a:pt x="25" y="163"/>
                  </a:lnTo>
                  <a:lnTo>
                    <a:pt x="26" y="155"/>
                  </a:lnTo>
                  <a:lnTo>
                    <a:pt x="20" y="142"/>
                  </a:lnTo>
                  <a:lnTo>
                    <a:pt x="20" y="135"/>
                  </a:lnTo>
                  <a:lnTo>
                    <a:pt x="22" y="129"/>
                  </a:lnTo>
                  <a:lnTo>
                    <a:pt x="22" y="128"/>
                  </a:lnTo>
                  <a:lnTo>
                    <a:pt x="25" y="124"/>
                  </a:lnTo>
                  <a:lnTo>
                    <a:pt x="20" y="112"/>
                  </a:lnTo>
                  <a:lnTo>
                    <a:pt x="5" y="114"/>
                  </a:lnTo>
                  <a:lnTo>
                    <a:pt x="1" y="115"/>
                  </a:lnTo>
                  <a:lnTo>
                    <a:pt x="0" y="95"/>
                  </a:lnTo>
                  <a:lnTo>
                    <a:pt x="5" y="74"/>
                  </a:lnTo>
                  <a:lnTo>
                    <a:pt x="9" y="70"/>
                  </a:lnTo>
                  <a:lnTo>
                    <a:pt x="14" y="65"/>
                  </a:lnTo>
                  <a:lnTo>
                    <a:pt x="16" y="65"/>
                  </a:lnTo>
                  <a:lnTo>
                    <a:pt x="21" y="52"/>
                  </a:lnTo>
                  <a:lnTo>
                    <a:pt x="21" y="51"/>
                  </a:lnTo>
                  <a:lnTo>
                    <a:pt x="22" y="38"/>
                  </a:lnTo>
                  <a:lnTo>
                    <a:pt x="22" y="34"/>
                  </a:lnTo>
                  <a:lnTo>
                    <a:pt x="24" y="31"/>
                  </a:lnTo>
                  <a:lnTo>
                    <a:pt x="25" y="30"/>
                  </a:lnTo>
                  <a:lnTo>
                    <a:pt x="29" y="15"/>
                  </a:lnTo>
                  <a:lnTo>
                    <a:pt x="41" y="6"/>
                  </a:lnTo>
                  <a:lnTo>
                    <a:pt x="41" y="5"/>
                  </a:lnTo>
                  <a:lnTo>
                    <a:pt x="43" y="6"/>
                  </a:lnTo>
                  <a:lnTo>
                    <a:pt x="43" y="19"/>
                  </a:lnTo>
                  <a:lnTo>
                    <a:pt x="43" y="21"/>
                  </a:lnTo>
                  <a:lnTo>
                    <a:pt x="43" y="26"/>
                  </a:lnTo>
                  <a:lnTo>
                    <a:pt x="47" y="27"/>
                  </a:lnTo>
                  <a:lnTo>
                    <a:pt x="51" y="30"/>
                  </a:lnTo>
                  <a:lnTo>
                    <a:pt x="51" y="19"/>
                  </a:lnTo>
                  <a:lnTo>
                    <a:pt x="52" y="5"/>
                  </a:lnTo>
                  <a:lnTo>
                    <a:pt x="50" y="4"/>
                  </a:lnTo>
                  <a:lnTo>
                    <a:pt x="51" y="2"/>
                  </a:lnTo>
                  <a:lnTo>
                    <a:pt x="55" y="1"/>
                  </a:lnTo>
                  <a:lnTo>
                    <a:pt x="55" y="0"/>
                  </a:lnTo>
                  <a:lnTo>
                    <a:pt x="64" y="1"/>
                  </a:lnTo>
                  <a:lnTo>
                    <a:pt x="65" y="4"/>
                  </a:lnTo>
                  <a:lnTo>
                    <a:pt x="72" y="13"/>
                  </a:lnTo>
                  <a:lnTo>
                    <a:pt x="73" y="18"/>
                  </a:lnTo>
                  <a:lnTo>
                    <a:pt x="90" y="27"/>
                  </a:lnTo>
                  <a:lnTo>
                    <a:pt x="92" y="28"/>
                  </a:lnTo>
                  <a:lnTo>
                    <a:pt x="103" y="38"/>
                  </a:lnTo>
                  <a:lnTo>
                    <a:pt x="105" y="39"/>
                  </a:lnTo>
                  <a:lnTo>
                    <a:pt x="106" y="40"/>
                  </a:lnTo>
                  <a:lnTo>
                    <a:pt x="113" y="43"/>
                  </a:lnTo>
                  <a:lnTo>
                    <a:pt x="115" y="44"/>
                  </a:lnTo>
                  <a:lnTo>
                    <a:pt x="124" y="49"/>
                  </a:lnTo>
                  <a:lnTo>
                    <a:pt x="139" y="4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11" name="Freeform 325"/>
            <p:cNvSpPr>
              <a:spLocks noEditPoints="1"/>
            </p:cNvSpPr>
            <p:nvPr/>
          </p:nvSpPr>
          <p:spPr bwMode="auto">
            <a:xfrm>
              <a:off x="4654713" y="2145269"/>
              <a:ext cx="205169" cy="287611"/>
            </a:xfrm>
            <a:custGeom>
              <a:avLst/>
              <a:gdLst>
                <a:gd name="T0" fmla="*/ 54 w 130"/>
                <a:gd name="T1" fmla="*/ 54 h 181"/>
                <a:gd name="T2" fmla="*/ 42 w 130"/>
                <a:gd name="T3" fmla="*/ 56 h 181"/>
                <a:gd name="T4" fmla="*/ 32 w 130"/>
                <a:gd name="T5" fmla="*/ 64 h 181"/>
                <a:gd name="T6" fmla="*/ 28 w 130"/>
                <a:gd name="T7" fmla="*/ 56 h 181"/>
                <a:gd name="T8" fmla="*/ 40 w 130"/>
                <a:gd name="T9" fmla="*/ 51 h 181"/>
                <a:gd name="T10" fmla="*/ 71 w 130"/>
                <a:gd name="T11" fmla="*/ 13 h 181"/>
                <a:gd name="T12" fmla="*/ 74 w 130"/>
                <a:gd name="T13" fmla="*/ 27 h 181"/>
                <a:gd name="T14" fmla="*/ 67 w 130"/>
                <a:gd name="T15" fmla="*/ 35 h 181"/>
                <a:gd name="T16" fmla="*/ 63 w 130"/>
                <a:gd name="T17" fmla="*/ 41 h 181"/>
                <a:gd name="T18" fmla="*/ 69 w 130"/>
                <a:gd name="T19" fmla="*/ 48 h 181"/>
                <a:gd name="T20" fmla="*/ 78 w 130"/>
                <a:gd name="T21" fmla="*/ 59 h 181"/>
                <a:gd name="T22" fmla="*/ 82 w 130"/>
                <a:gd name="T23" fmla="*/ 84 h 181"/>
                <a:gd name="T24" fmla="*/ 93 w 130"/>
                <a:gd name="T25" fmla="*/ 122 h 181"/>
                <a:gd name="T26" fmla="*/ 106 w 130"/>
                <a:gd name="T27" fmla="*/ 127 h 181"/>
                <a:gd name="T28" fmla="*/ 118 w 130"/>
                <a:gd name="T29" fmla="*/ 140 h 181"/>
                <a:gd name="T30" fmla="*/ 126 w 130"/>
                <a:gd name="T31" fmla="*/ 160 h 181"/>
                <a:gd name="T32" fmla="*/ 118 w 130"/>
                <a:gd name="T33" fmla="*/ 174 h 181"/>
                <a:gd name="T34" fmla="*/ 114 w 130"/>
                <a:gd name="T35" fmla="*/ 181 h 181"/>
                <a:gd name="T36" fmla="*/ 89 w 130"/>
                <a:gd name="T37" fmla="*/ 154 h 181"/>
                <a:gd name="T38" fmla="*/ 89 w 130"/>
                <a:gd name="T39" fmla="*/ 141 h 181"/>
                <a:gd name="T40" fmla="*/ 84 w 130"/>
                <a:gd name="T41" fmla="*/ 130 h 181"/>
                <a:gd name="T42" fmla="*/ 72 w 130"/>
                <a:gd name="T43" fmla="*/ 135 h 181"/>
                <a:gd name="T44" fmla="*/ 67 w 130"/>
                <a:gd name="T45" fmla="*/ 120 h 181"/>
                <a:gd name="T46" fmla="*/ 63 w 130"/>
                <a:gd name="T47" fmla="*/ 110 h 181"/>
                <a:gd name="T48" fmla="*/ 53 w 130"/>
                <a:gd name="T49" fmla="*/ 101 h 181"/>
                <a:gd name="T50" fmla="*/ 41 w 130"/>
                <a:gd name="T51" fmla="*/ 80 h 181"/>
                <a:gd name="T52" fmla="*/ 44 w 130"/>
                <a:gd name="T53" fmla="*/ 71 h 181"/>
                <a:gd name="T54" fmla="*/ 54 w 130"/>
                <a:gd name="T55" fmla="*/ 75 h 181"/>
                <a:gd name="T56" fmla="*/ 62 w 130"/>
                <a:gd name="T57" fmla="*/ 71 h 181"/>
                <a:gd name="T58" fmla="*/ 70 w 130"/>
                <a:gd name="T59" fmla="*/ 55 h 181"/>
                <a:gd name="T60" fmla="*/ 44 w 130"/>
                <a:gd name="T61" fmla="*/ 43 h 181"/>
                <a:gd name="T62" fmla="*/ 37 w 130"/>
                <a:gd name="T63" fmla="*/ 43 h 181"/>
                <a:gd name="T64" fmla="*/ 28 w 130"/>
                <a:gd name="T65" fmla="*/ 35 h 181"/>
                <a:gd name="T66" fmla="*/ 16 w 130"/>
                <a:gd name="T67" fmla="*/ 46 h 181"/>
                <a:gd name="T68" fmla="*/ 15 w 130"/>
                <a:gd name="T69" fmla="*/ 55 h 181"/>
                <a:gd name="T70" fmla="*/ 6 w 130"/>
                <a:gd name="T71" fmla="*/ 55 h 181"/>
                <a:gd name="T72" fmla="*/ 0 w 130"/>
                <a:gd name="T73" fmla="*/ 48 h 181"/>
                <a:gd name="T74" fmla="*/ 0 w 130"/>
                <a:gd name="T75" fmla="*/ 43 h 181"/>
                <a:gd name="T76" fmla="*/ 11 w 130"/>
                <a:gd name="T77" fmla="*/ 25 h 181"/>
                <a:gd name="T78" fmla="*/ 20 w 130"/>
                <a:gd name="T79" fmla="*/ 22 h 181"/>
                <a:gd name="T80" fmla="*/ 23 w 130"/>
                <a:gd name="T81" fmla="*/ 27 h 181"/>
                <a:gd name="T82" fmla="*/ 31 w 130"/>
                <a:gd name="T83" fmla="*/ 18 h 181"/>
                <a:gd name="T84" fmla="*/ 37 w 130"/>
                <a:gd name="T85" fmla="*/ 10 h 181"/>
                <a:gd name="T86" fmla="*/ 42 w 130"/>
                <a:gd name="T87" fmla="*/ 24 h 181"/>
                <a:gd name="T88" fmla="*/ 41 w 130"/>
                <a:gd name="T89" fmla="*/ 35 h 181"/>
                <a:gd name="T90" fmla="*/ 50 w 130"/>
                <a:gd name="T91" fmla="*/ 31 h 181"/>
                <a:gd name="T92" fmla="*/ 61 w 130"/>
                <a:gd name="T93" fmla="*/ 24 h 181"/>
                <a:gd name="T94" fmla="*/ 57 w 130"/>
                <a:gd name="T95" fmla="*/ 9 h 181"/>
                <a:gd name="T96" fmla="*/ 58 w 130"/>
                <a:gd name="T97" fmla="*/ 5 h 181"/>
                <a:gd name="T98" fmla="*/ 71 w 130"/>
                <a:gd name="T99" fmla="*/ 3 h 1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0"/>
                <a:gd name="T151" fmla="*/ 0 h 181"/>
                <a:gd name="T152" fmla="*/ 130 w 130"/>
                <a:gd name="T153" fmla="*/ 181 h 1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0" h="181">
                  <a:moveTo>
                    <a:pt x="40" y="51"/>
                  </a:moveTo>
                  <a:lnTo>
                    <a:pt x="45" y="54"/>
                  </a:lnTo>
                  <a:lnTo>
                    <a:pt x="54" y="54"/>
                  </a:lnTo>
                  <a:lnTo>
                    <a:pt x="59" y="62"/>
                  </a:lnTo>
                  <a:lnTo>
                    <a:pt x="54" y="64"/>
                  </a:lnTo>
                  <a:lnTo>
                    <a:pt x="42" y="56"/>
                  </a:lnTo>
                  <a:lnTo>
                    <a:pt x="36" y="65"/>
                  </a:lnTo>
                  <a:lnTo>
                    <a:pt x="34" y="64"/>
                  </a:lnTo>
                  <a:lnTo>
                    <a:pt x="32" y="64"/>
                  </a:lnTo>
                  <a:lnTo>
                    <a:pt x="21" y="62"/>
                  </a:lnTo>
                  <a:lnTo>
                    <a:pt x="21" y="59"/>
                  </a:lnTo>
                  <a:lnTo>
                    <a:pt x="28" y="56"/>
                  </a:lnTo>
                  <a:lnTo>
                    <a:pt x="34" y="54"/>
                  </a:lnTo>
                  <a:lnTo>
                    <a:pt x="37" y="52"/>
                  </a:lnTo>
                  <a:lnTo>
                    <a:pt x="40" y="51"/>
                  </a:lnTo>
                  <a:close/>
                  <a:moveTo>
                    <a:pt x="71" y="3"/>
                  </a:moveTo>
                  <a:lnTo>
                    <a:pt x="69" y="10"/>
                  </a:lnTo>
                  <a:lnTo>
                    <a:pt x="71" y="13"/>
                  </a:lnTo>
                  <a:lnTo>
                    <a:pt x="74" y="16"/>
                  </a:lnTo>
                  <a:lnTo>
                    <a:pt x="74" y="24"/>
                  </a:lnTo>
                  <a:lnTo>
                    <a:pt x="74" y="27"/>
                  </a:lnTo>
                  <a:lnTo>
                    <a:pt x="74" y="29"/>
                  </a:lnTo>
                  <a:lnTo>
                    <a:pt x="69" y="34"/>
                  </a:lnTo>
                  <a:lnTo>
                    <a:pt x="67" y="35"/>
                  </a:lnTo>
                  <a:lnTo>
                    <a:pt x="63" y="38"/>
                  </a:lnTo>
                  <a:lnTo>
                    <a:pt x="62" y="38"/>
                  </a:lnTo>
                  <a:lnTo>
                    <a:pt x="63" y="41"/>
                  </a:lnTo>
                  <a:lnTo>
                    <a:pt x="66" y="45"/>
                  </a:lnTo>
                  <a:lnTo>
                    <a:pt x="69" y="47"/>
                  </a:lnTo>
                  <a:lnTo>
                    <a:pt x="69" y="48"/>
                  </a:lnTo>
                  <a:lnTo>
                    <a:pt x="74" y="54"/>
                  </a:lnTo>
                  <a:lnTo>
                    <a:pt x="75" y="56"/>
                  </a:lnTo>
                  <a:lnTo>
                    <a:pt x="78" y="59"/>
                  </a:lnTo>
                  <a:lnTo>
                    <a:pt x="83" y="67"/>
                  </a:lnTo>
                  <a:lnTo>
                    <a:pt x="79" y="68"/>
                  </a:lnTo>
                  <a:lnTo>
                    <a:pt x="82" y="84"/>
                  </a:lnTo>
                  <a:lnTo>
                    <a:pt x="78" y="92"/>
                  </a:lnTo>
                  <a:lnTo>
                    <a:pt x="87" y="99"/>
                  </a:lnTo>
                  <a:lnTo>
                    <a:pt x="93" y="122"/>
                  </a:lnTo>
                  <a:lnTo>
                    <a:pt x="103" y="118"/>
                  </a:lnTo>
                  <a:lnTo>
                    <a:pt x="110" y="124"/>
                  </a:lnTo>
                  <a:lnTo>
                    <a:pt x="106" y="127"/>
                  </a:lnTo>
                  <a:lnTo>
                    <a:pt x="113" y="134"/>
                  </a:lnTo>
                  <a:lnTo>
                    <a:pt x="113" y="137"/>
                  </a:lnTo>
                  <a:lnTo>
                    <a:pt x="118" y="140"/>
                  </a:lnTo>
                  <a:lnTo>
                    <a:pt x="122" y="137"/>
                  </a:lnTo>
                  <a:lnTo>
                    <a:pt x="130" y="151"/>
                  </a:lnTo>
                  <a:lnTo>
                    <a:pt x="126" y="160"/>
                  </a:lnTo>
                  <a:lnTo>
                    <a:pt x="124" y="165"/>
                  </a:lnTo>
                  <a:lnTo>
                    <a:pt x="118" y="174"/>
                  </a:lnTo>
                  <a:lnTo>
                    <a:pt x="116" y="181"/>
                  </a:lnTo>
                  <a:lnTo>
                    <a:pt x="114" y="181"/>
                  </a:lnTo>
                  <a:lnTo>
                    <a:pt x="105" y="171"/>
                  </a:lnTo>
                  <a:lnTo>
                    <a:pt x="95" y="160"/>
                  </a:lnTo>
                  <a:lnTo>
                    <a:pt x="89" y="154"/>
                  </a:lnTo>
                  <a:lnTo>
                    <a:pt x="88" y="153"/>
                  </a:lnTo>
                  <a:lnTo>
                    <a:pt x="89" y="145"/>
                  </a:lnTo>
                  <a:lnTo>
                    <a:pt x="89" y="141"/>
                  </a:lnTo>
                  <a:lnTo>
                    <a:pt x="86" y="139"/>
                  </a:lnTo>
                  <a:lnTo>
                    <a:pt x="80" y="136"/>
                  </a:lnTo>
                  <a:lnTo>
                    <a:pt x="84" y="130"/>
                  </a:lnTo>
                  <a:lnTo>
                    <a:pt x="80" y="134"/>
                  </a:lnTo>
                  <a:lnTo>
                    <a:pt x="79" y="128"/>
                  </a:lnTo>
                  <a:lnTo>
                    <a:pt x="72" y="135"/>
                  </a:lnTo>
                  <a:lnTo>
                    <a:pt x="71" y="130"/>
                  </a:lnTo>
                  <a:lnTo>
                    <a:pt x="71" y="122"/>
                  </a:lnTo>
                  <a:lnTo>
                    <a:pt x="67" y="120"/>
                  </a:lnTo>
                  <a:lnTo>
                    <a:pt x="66" y="120"/>
                  </a:lnTo>
                  <a:lnTo>
                    <a:pt x="59" y="118"/>
                  </a:lnTo>
                  <a:lnTo>
                    <a:pt x="63" y="110"/>
                  </a:lnTo>
                  <a:lnTo>
                    <a:pt x="59" y="106"/>
                  </a:lnTo>
                  <a:lnTo>
                    <a:pt x="54" y="101"/>
                  </a:lnTo>
                  <a:lnTo>
                    <a:pt x="53" y="101"/>
                  </a:lnTo>
                  <a:lnTo>
                    <a:pt x="46" y="99"/>
                  </a:lnTo>
                  <a:lnTo>
                    <a:pt x="49" y="94"/>
                  </a:lnTo>
                  <a:lnTo>
                    <a:pt x="41" y="80"/>
                  </a:lnTo>
                  <a:lnTo>
                    <a:pt x="48" y="77"/>
                  </a:lnTo>
                  <a:lnTo>
                    <a:pt x="44" y="72"/>
                  </a:lnTo>
                  <a:lnTo>
                    <a:pt x="44" y="71"/>
                  </a:lnTo>
                  <a:lnTo>
                    <a:pt x="46" y="71"/>
                  </a:lnTo>
                  <a:lnTo>
                    <a:pt x="53" y="73"/>
                  </a:lnTo>
                  <a:lnTo>
                    <a:pt x="54" y="75"/>
                  </a:lnTo>
                  <a:lnTo>
                    <a:pt x="58" y="82"/>
                  </a:lnTo>
                  <a:lnTo>
                    <a:pt x="63" y="77"/>
                  </a:lnTo>
                  <a:lnTo>
                    <a:pt x="62" y="71"/>
                  </a:lnTo>
                  <a:lnTo>
                    <a:pt x="67" y="65"/>
                  </a:lnTo>
                  <a:lnTo>
                    <a:pt x="71" y="60"/>
                  </a:lnTo>
                  <a:lnTo>
                    <a:pt x="70" y="55"/>
                  </a:lnTo>
                  <a:lnTo>
                    <a:pt x="63" y="48"/>
                  </a:lnTo>
                  <a:lnTo>
                    <a:pt x="53" y="45"/>
                  </a:lnTo>
                  <a:lnTo>
                    <a:pt x="44" y="43"/>
                  </a:lnTo>
                  <a:lnTo>
                    <a:pt x="40" y="43"/>
                  </a:lnTo>
                  <a:lnTo>
                    <a:pt x="37" y="43"/>
                  </a:lnTo>
                  <a:lnTo>
                    <a:pt x="34" y="43"/>
                  </a:lnTo>
                  <a:lnTo>
                    <a:pt x="31" y="43"/>
                  </a:lnTo>
                  <a:lnTo>
                    <a:pt x="28" y="35"/>
                  </a:lnTo>
                  <a:lnTo>
                    <a:pt x="23" y="42"/>
                  </a:lnTo>
                  <a:lnTo>
                    <a:pt x="17" y="46"/>
                  </a:lnTo>
                  <a:lnTo>
                    <a:pt x="16" y="46"/>
                  </a:lnTo>
                  <a:lnTo>
                    <a:pt x="14" y="51"/>
                  </a:lnTo>
                  <a:lnTo>
                    <a:pt x="14" y="52"/>
                  </a:lnTo>
                  <a:lnTo>
                    <a:pt x="15" y="55"/>
                  </a:lnTo>
                  <a:lnTo>
                    <a:pt x="15" y="58"/>
                  </a:lnTo>
                  <a:lnTo>
                    <a:pt x="10" y="55"/>
                  </a:lnTo>
                  <a:lnTo>
                    <a:pt x="6" y="55"/>
                  </a:lnTo>
                  <a:lnTo>
                    <a:pt x="4" y="54"/>
                  </a:lnTo>
                  <a:lnTo>
                    <a:pt x="2" y="52"/>
                  </a:lnTo>
                  <a:lnTo>
                    <a:pt x="0" y="48"/>
                  </a:lnTo>
                  <a:lnTo>
                    <a:pt x="0" y="46"/>
                  </a:lnTo>
                  <a:lnTo>
                    <a:pt x="0" y="43"/>
                  </a:lnTo>
                  <a:lnTo>
                    <a:pt x="6" y="39"/>
                  </a:lnTo>
                  <a:lnTo>
                    <a:pt x="7" y="31"/>
                  </a:lnTo>
                  <a:lnTo>
                    <a:pt x="11" y="25"/>
                  </a:lnTo>
                  <a:lnTo>
                    <a:pt x="15" y="18"/>
                  </a:lnTo>
                  <a:lnTo>
                    <a:pt x="19" y="18"/>
                  </a:lnTo>
                  <a:lnTo>
                    <a:pt x="20" y="22"/>
                  </a:lnTo>
                  <a:lnTo>
                    <a:pt x="21" y="26"/>
                  </a:lnTo>
                  <a:lnTo>
                    <a:pt x="21" y="27"/>
                  </a:lnTo>
                  <a:lnTo>
                    <a:pt x="23" y="27"/>
                  </a:lnTo>
                  <a:lnTo>
                    <a:pt x="27" y="26"/>
                  </a:lnTo>
                  <a:lnTo>
                    <a:pt x="29" y="21"/>
                  </a:lnTo>
                  <a:lnTo>
                    <a:pt x="31" y="18"/>
                  </a:lnTo>
                  <a:lnTo>
                    <a:pt x="32" y="16"/>
                  </a:lnTo>
                  <a:lnTo>
                    <a:pt x="32" y="9"/>
                  </a:lnTo>
                  <a:lnTo>
                    <a:pt x="37" y="10"/>
                  </a:lnTo>
                  <a:lnTo>
                    <a:pt x="42" y="14"/>
                  </a:lnTo>
                  <a:lnTo>
                    <a:pt x="42" y="16"/>
                  </a:lnTo>
                  <a:lnTo>
                    <a:pt x="42" y="24"/>
                  </a:lnTo>
                  <a:lnTo>
                    <a:pt x="36" y="29"/>
                  </a:lnTo>
                  <a:lnTo>
                    <a:pt x="36" y="34"/>
                  </a:lnTo>
                  <a:lnTo>
                    <a:pt x="41" y="35"/>
                  </a:lnTo>
                  <a:lnTo>
                    <a:pt x="45" y="34"/>
                  </a:lnTo>
                  <a:lnTo>
                    <a:pt x="46" y="34"/>
                  </a:lnTo>
                  <a:lnTo>
                    <a:pt x="50" y="31"/>
                  </a:lnTo>
                  <a:lnTo>
                    <a:pt x="55" y="27"/>
                  </a:lnTo>
                  <a:lnTo>
                    <a:pt x="58" y="26"/>
                  </a:lnTo>
                  <a:lnTo>
                    <a:pt x="61" y="24"/>
                  </a:lnTo>
                  <a:lnTo>
                    <a:pt x="63" y="20"/>
                  </a:lnTo>
                  <a:lnTo>
                    <a:pt x="61" y="14"/>
                  </a:lnTo>
                  <a:lnTo>
                    <a:pt x="57" y="9"/>
                  </a:lnTo>
                  <a:lnTo>
                    <a:pt x="57" y="8"/>
                  </a:lnTo>
                  <a:lnTo>
                    <a:pt x="58" y="5"/>
                  </a:lnTo>
                  <a:lnTo>
                    <a:pt x="66" y="5"/>
                  </a:lnTo>
                  <a:lnTo>
                    <a:pt x="66" y="0"/>
                  </a:lnTo>
                  <a:lnTo>
                    <a:pt x="71" y="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12" name="Freeform 326"/>
            <p:cNvSpPr>
              <a:spLocks noEditPoints="1"/>
            </p:cNvSpPr>
            <p:nvPr/>
          </p:nvSpPr>
          <p:spPr bwMode="auto">
            <a:xfrm>
              <a:off x="4673125" y="1681292"/>
              <a:ext cx="113107" cy="233344"/>
            </a:xfrm>
            <a:custGeom>
              <a:avLst/>
              <a:gdLst>
                <a:gd name="T0" fmla="*/ 33 w 71"/>
                <a:gd name="T1" fmla="*/ 97 h 148"/>
                <a:gd name="T2" fmla="*/ 42 w 71"/>
                <a:gd name="T3" fmla="*/ 96 h 148"/>
                <a:gd name="T4" fmla="*/ 42 w 71"/>
                <a:gd name="T5" fmla="*/ 110 h 148"/>
                <a:gd name="T6" fmla="*/ 40 w 71"/>
                <a:gd name="T7" fmla="*/ 134 h 148"/>
                <a:gd name="T8" fmla="*/ 37 w 71"/>
                <a:gd name="T9" fmla="*/ 132 h 148"/>
                <a:gd name="T10" fmla="*/ 36 w 71"/>
                <a:gd name="T11" fmla="*/ 140 h 148"/>
                <a:gd name="T12" fmla="*/ 33 w 71"/>
                <a:gd name="T13" fmla="*/ 148 h 148"/>
                <a:gd name="T14" fmla="*/ 29 w 71"/>
                <a:gd name="T15" fmla="*/ 147 h 148"/>
                <a:gd name="T16" fmla="*/ 29 w 71"/>
                <a:gd name="T17" fmla="*/ 143 h 148"/>
                <a:gd name="T18" fmla="*/ 26 w 71"/>
                <a:gd name="T19" fmla="*/ 135 h 148"/>
                <a:gd name="T20" fmla="*/ 25 w 71"/>
                <a:gd name="T21" fmla="*/ 135 h 148"/>
                <a:gd name="T22" fmla="*/ 20 w 71"/>
                <a:gd name="T23" fmla="*/ 130 h 148"/>
                <a:gd name="T24" fmla="*/ 16 w 71"/>
                <a:gd name="T25" fmla="*/ 114 h 148"/>
                <a:gd name="T26" fmla="*/ 21 w 71"/>
                <a:gd name="T27" fmla="*/ 98 h 148"/>
                <a:gd name="T28" fmla="*/ 29 w 71"/>
                <a:gd name="T29" fmla="*/ 94 h 148"/>
                <a:gd name="T30" fmla="*/ 7 w 71"/>
                <a:gd name="T31" fmla="*/ 119 h 148"/>
                <a:gd name="T32" fmla="*/ 0 w 71"/>
                <a:gd name="T33" fmla="*/ 113 h 148"/>
                <a:gd name="T34" fmla="*/ 3 w 71"/>
                <a:gd name="T35" fmla="*/ 105 h 148"/>
                <a:gd name="T36" fmla="*/ 2 w 71"/>
                <a:gd name="T37" fmla="*/ 92 h 148"/>
                <a:gd name="T38" fmla="*/ 9 w 71"/>
                <a:gd name="T39" fmla="*/ 73 h 148"/>
                <a:gd name="T40" fmla="*/ 11 w 71"/>
                <a:gd name="T41" fmla="*/ 67 h 148"/>
                <a:gd name="T42" fmla="*/ 16 w 71"/>
                <a:gd name="T43" fmla="*/ 56 h 148"/>
                <a:gd name="T44" fmla="*/ 21 w 71"/>
                <a:gd name="T45" fmla="*/ 51 h 148"/>
                <a:gd name="T46" fmla="*/ 37 w 71"/>
                <a:gd name="T47" fmla="*/ 42 h 148"/>
                <a:gd name="T48" fmla="*/ 40 w 71"/>
                <a:gd name="T49" fmla="*/ 21 h 148"/>
                <a:gd name="T50" fmla="*/ 66 w 71"/>
                <a:gd name="T51" fmla="*/ 0 h 148"/>
                <a:gd name="T52" fmla="*/ 71 w 71"/>
                <a:gd name="T53" fmla="*/ 9 h 148"/>
                <a:gd name="T54" fmla="*/ 66 w 71"/>
                <a:gd name="T55" fmla="*/ 20 h 148"/>
                <a:gd name="T56" fmla="*/ 63 w 71"/>
                <a:gd name="T57" fmla="*/ 42 h 148"/>
                <a:gd name="T58" fmla="*/ 42 w 71"/>
                <a:gd name="T59" fmla="*/ 79 h 148"/>
                <a:gd name="T60" fmla="*/ 21 w 71"/>
                <a:gd name="T61" fmla="*/ 92 h 148"/>
                <a:gd name="T62" fmla="*/ 15 w 71"/>
                <a:gd name="T63" fmla="*/ 106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48"/>
                <a:gd name="T98" fmla="*/ 71 w 71"/>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48">
                  <a:moveTo>
                    <a:pt x="29" y="94"/>
                  </a:moveTo>
                  <a:lnTo>
                    <a:pt x="33" y="97"/>
                  </a:lnTo>
                  <a:lnTo>
                    <a:pt x="36" y="97"/>
                  </a:lnTo>
                  <a:lnTo>
                    <a:pt x="42" y="96"/>
                  </a:lnTo>
                  <a:lnTo>
                    <a:pt x="43" y="97"/>
                  </a:lnTo>
                  <a:lnTo>
                    <a:pt x="42" y="110"/>
                  </a:lnTo>
                  <a:lnTo>
                    <a:pt x="42" y="115"/>
                  </a:lnTo>
                  <a:lnTo>
                    <a:pt x="40" y="134"/>
                  </a:lnTo>
                  <a:lnTo>
                    <a:pt x="37" y="132"/>
                  </a:lnTo>
                  <a:lnTo>
                    <a:pt x="33" y="135"/>
                  </a:lnTo>
                  <a:lnTo>
                    <a:pt x="36" y="140"/>
                  </a:lnTo>
                  <a:lnTo>
                    <a:pt x="37" y="140"/>
                  </a:lnTo>
                  <a:lnTo>
                    <a:pt x="33" y="148"/>
                  </a:lnTo>
                  <a:lnTo>
                    <a:pt x="32" y="148"/>
                  </a:lnTo>
                  <a:lnTo>
                    <a:pt x="29" y="147"/>
                  </a:lnTo>
                  <a:lnTo>
                    <a:pt x="29" y="144"/>
                  </a:lnTo>
                  <a:lnTo>
                    <a:pt x="29" y="143"/>
                  </a:lnTo>
                  <a:lnTo>
                    <a:pt x="29" y="139"/>
                  </a:lnTo>
                  <a:lnTo>
                    <a:pt x="26" y="135"/>
                  </a:lnTo>
                  <a:lnTo>
                    <a:pt x="25" y="135"/>
                  </a:lnTo>
                  <a:lnTo>
                    <a:pt x="19" y="131"/>
                  </a:lnTo>
                  <a:lnTo>
                    <a:pt x="20" y="130"/>
                  </a:lnTo>
                  <a:lnTo>
                    <a:pt x="13" y="124"/>
                  </a:lnTo>
                  <a:lnTo>
                    <a:pt x="16" y="114"/>
                  </a:lnTo>
                  <a:lnTo>
                    <a:pt x="20" y="102"/>
                  </a:lnTo>
                  <a:lnTo>
                    <a:pt x="21" y="98"/>
                  </a:lnTo>
                  <a:lnTo>
                    <a:pt x="24" y="97"/>
                  </a:lnTo>
                  <a:lnTo>
                    <a:pt x="29" y="94"/>
                  </a:lnTo>
                  <a:close/>
                  <a:moveTo>
                    <a:pt x="15" y="106"/>
                  </a:moveTo>
                  <a:lnTo>
                    <a:pt x="7" y="119"/>
                  </a:lnTo>
                  <a:lnTo>
                    <a:pt x="4" y="117"/>
                  </a:lnTo>
                  <a:lnTo>
                    <a:pt x="0" y="113"/>
                  </a:lnTo>
                  <a:lnTo>
                    <a:pt x="2" y="107"/>
                  </a:lnTo>
                  <a:lnTo>
                    <a:pt x="3" y="105"/>
                  </a:lnTo>
                  <a:lnTo>
                    <a:pt x="2" y="97"/>
                  </a:lnTo>
                  <a:lnTo>
                    <a:pt x="2" y="92"/>
                  </a:lnTo>
                  <a:lnTo>
                    <a:pt x="4" y="80"/>
                  </a:lnTo>
                  <a:lnTo>
                    <a:pt x="9" y="73"/>
                  </a:lnTo>
                  <a:lnTo>
                    <a:pt x="9" y="71"/>
                  </a:lnTo>
                  <a:lnTo>
                    <a:pt x="11" y="67"/>
                  </a:lnTo>
                  <a:lnTo>
                    <a:pt x="13" y="60"/>
                  </a:lnTo>
                  <a:lnTo>
                    <a:pt x="16" y="56"/>
                  </a:lnTo>
                  <a:lnTo>
                    <a:pt x="17" y="55"/>
                  </a:lnTo>
                  <a:lnTo>
                    <a:pt x="21" y="51"/>
                  </a:lnTo>
                  <a:lnTo>
                    <a:pt x="30" y="47"/>
                  </a:lnTo>
                  <a:lnTo>
                    <a:pt x="37" y="42"/>
                  </a:lnTo>
                  <a:lnTo>
                    <a:pt x="41" y="30"/>
                  </a:lnTo>
                  <a:lnTo>
                    <a:pt x="40" y="21"/>
                  </a:lnTo>
                  <a:lnTo>
                    <a:pt x="45" y="14"/>
                  </a:lnTo>
                  <a:lnTo>
                    <a:pt x="66" y="0"/>
                  </a:lnTo>
                  <a:lnTo>
                    <a:pt x="71" y="9"/>
                  </a:lnTo>
                  <a:lnTo>
                    <a:pt x="71" y="16"/>
                  </a:lnTo>
                  <a:lnTo>
                    <a:pt x="66" y="20"/>
                  </a:lnTo>
                  <a:lnTo>
                    <a:pt x="62" y="35"/>
                  </a:lnTo>
                  <a:lnTo>
                    <a:pt x="63" y="42"/>
                  </a:lnTo>
                  <a:lnTo>
                    <a:pt x="47" y="64"/>
                  </a:lnTo>
                  <a:lnTo>
                    <a:pt x="42" y="79"/>
                  </a:lnTo>
                  <a:lnTo>
                    <a:pt x="25" y="92"/>
                  </a:lnTo>
                  <a:lnTo>
                    <a:pt x="21" y="92"/>
                  </a:lnTo>
                  <a:lnTo>
                    <a:pt x="17" y="93"/>
                  </a:lnTo>
                  <a:lnTo>
                    <a:pt x="15" y="10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13" name="Freeform 327"/>
            <p:cNvSpPr>
              <a:spLocks noEditPoints="1"/>
            </p:cNvSpPr>
            <p:nvPr/>
          </p:nvSpPr>
          <p:spPr bwMode="auto">
            <a:xfrm>
              <a:off x="4765189" y="1968903"/>
              <a:ext cx="92062" cy="103106"/>
            </a:xfrm>
            <a:custGeom>
              <a:avLst/>
              <a:gdLst>
                <a:gd name="T0" fmla="*/ 26 w 57"/>
                <a:gd name="T1" fmla="*/ 55 h 64"/>
                <a:gd name="T2" fmla="*/ 13 w 57"/>
                <a:gd name="T3" fmla="*/ 64 h 64"/>
                <a:gd name="T4" fmla="*/ 13 w 57"/>
                <a:gd name="T5" fmla="*/ 64 h 64"/>
                <a:gd name="T6" fmla="*/ 8 w 57"/>
                <a:gd name="T7" fmla="*/ 58 h 64"/>
                <a:gd name="T8" fmla="*/ 19 w 57"/>
                <a:gd name="T9" fmla="*/ 33 h 64"/>
                <a:gd name="T10" fmla="*/ 23 w 57"/>
                <a:gd name="T11" fmla="*/ 25 h 64"/>
                <a:gd name="T12" fmla="*/ 34 w 57"/>
                <a:gd name="T13" fmla="*/ 21 h 64"/>
                <a:gd name="T14" fmla="*/ 43 w 57"/>
                <a:gd name="T15" fmla="*/ 28 h 64"/>
                <a:gd name="T16" fmla="*/ 42 w 57"/>
                <a:gd name="T17" fmla="*/ 33 h 64"/>
                <a:gd name="T18" fmla="*/ 42 w 57"/>
                <a:gd name="T19" fmla="*/ 33 h 64"/>
                <a:gd name="T20" fmla="*/ 48 w 57"/>
                <a:gd name="T21" fmla="*/ 42 h 64"/>
                <a:gd name="T22" fmla="*/ 39 w 57"/>
                <a:gd name="T23" fmla="*/ 55 h 64"/>
                <a:gd name="T24" fmla="*/ 36 w 57"/>
                <a:gd name="T25" fmla="*/ 55 h 64"/>
                <a:gd name="T26" fmla="*/ 26 w 57"/>
                <a:gd name="T27" fmla="*/ 55 h 64"/>
                <a:gd name="T28" fmla="*/ 26 w 57"/>
                <a:gd name="T29" fmla="*/ 55 h 64"/>
                <a:gd name="T30" fmla="*/ 54 w 57"/>
                <a:gd name="T31" fmla="*/ 47 h 64"/>
                <a:gd name="T32" fmla="*/ 51 w 57"/>
                <a:gd name="T33" fmla="*/ 47 h 64"/>
                <a:gd name="T34" fmla="*/ 51 w 57"/>
                <a:gd name="T35" fmla="*/ 38 h 64"/>
                <a:gd name="T36" fmla="*/ 47 w 57"/>
                <a:gd name="T37" fmla="*/ 33 h 64"/>
                <a:gd name="T38" fmla="*/ 46 w 57"/>
                <a:gd name="T39" fmla="*/ 31 h 64"/>
                <a:gd name="T40" fmla="*/ 44 w 57"/>
                <a:gd name="T41" fmla="*/ 25 h 64"/>
                <a:gd name="T42" fmla="*/ 52 w 57"/>
                <a:gd name="T43" fmla="*/ 20 h 64"/>
                <a:gd name="T44" fmla="*/ 57 w 57"/>
                <a:gd name="T45" fmla="*/ 24 h 64"/>
                <a:gd name="T46" fmla="*/ 54 w 57"/>
                <a:gd name="T47" fmla="*/ 29 h 64"/>
                <a:gd name="T48" fmla="*/ 56 w 57"/>
                <a:gd name="T49" fmla="*/ 33 h 64"/>
                <a:gd name="T50" fmla="*/ 56 w 57"/>
                <a:gd name="T51" fmla="*/ 34 h 64"/>
                <a:gd name="T52" fmla="*/ 55 w 57"/>
                <a:gd name="T53" fmla="*/ 47 h 64"/>
                <a:gd name="T54" fmla="*/ 54 w 57"/>
                <a:gd name="T55" fmla="*/ 47 h 64"/>
                <a:gd name="T56" fmla="*/ 40 w 57"/>
                <a:gd name="T57" fmla="*/ 13 h 64"/>
                <a:gd name="T58" fmla="*/ 42 w 57"/>
                <a:gd name="T59" fmla="*/ 17 h 64"/>
                <a:gd name="T60" fmla="*/ 43 w 57"/>
                <a:gd name="T61" fmla="*/ 18 h 64"/>
                <a:gd name="T62" fmla="*/ 27 w 57"/>
                <a:gd name="T63" fmla="*/ 17 h 64"/>
                <a:gd name="T64" fmla="*/ 13 w 57"/>
                <a:gd name="T65" fmla="*/ 26 h 64"/>
                <a:gd name="T66" fmla="*/ 12 w 57"/>
                <a:gd name="T67" fmla="*/ 25 h 64"/>
                <a:gd name="T68" fmla="*/ 5 w 57"/>
                <a:gd name="T69" fmla="*/ 28 h 64"/>
                <a:gd name="T70" fmla="*/ 5 w 57"/>
                <a:gd name="T71" fmla="*/ 28 h 64"/>
                <a:gd name="T72" fmla="*/ 2 w 57"/>
                <a:gd name="T73" fmla="*/ 26 h 64"/>
                <a:gd name="T74" fmla="*/ 0 w 57"/>
                <a:gd name="T75" fmla="*/ 25 h 64"/>
                <a:gd name="T76" fmla="*/ 1 w 57"/>
                <a:gd name="T77" fmla="*/ 16 h 64"/>
                <a:gd name="T78" fmla="*/ 6 w 57"/>
                <a:gd name="T79" fmla="*/ 8 h 64"/>
                <a:gd name="T80" fmla="*/ 25 w 57"/>
                <a:gd name="T81" fmla="*/ 0 h 64"/>
                <a:gd name="T82" fmla="*/ 25 w 57"/>
                <a:gd name="T83" fmla="*/ 0 h 64"/>
                <a:gd name="T84" fmla="*/ 29 w 57"/>
                <a:gd name="T85" fmla="*/ 7 h 64"/>
                <a:gd name="T86" fmla="*/ 29 w 57"/>
                <a:gd name="T87" fmla="*/ 8 h 64"/>
                <a:gd name="T88" fmla="*/ 40 w 57"/>
                <a:gd name="T89" fmla="*/ 13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4"/>
                <a:gd name="T137" fmla="*/ 57 w 57"/>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4">
                  <a:moveTo>
                    <a:pt x="26" y="55"/>
                  </a:moveTo>
                  <a:lnTo>
                    <a:pt x="13" y="64"/>
                  </a:lnTo>
                  <a:lnTo>
                    <a:pt x="8" y="58"/>
                  </a:lnTo>
                  <a:lnTo>
                    <a:pt x="19" y="33"/>
                  </a:lnTo>
                  <a:lnTo>
                    <a:pt x="23" y="25"/>
                  </a:lnTo>
                  <a:lnTo>
                    <a:pt x="34" y="21"/>
                  </a:lnTo>
                  <a:lnTo>
                    <a:pt x="43" y="28"/>
                  </a:lnTo>
                  <a:lnTo>
                    <a:pt x="42" y="33"/>
                  </a:lnTo>
                  <a:lnTo>
                    <a:pt x="48" y="42"/>
                  </a:lnTo>
                  <a:lnTo>
                    <a:pt x="39" y="55"/>
                  </a:lnTo>
                  <a:lnTo>
                    <a:pt x="36" y="55"/>
                  </a:lnTo>
                  <a:lnTo>
                    <a:pt x="26" y="55"/>
                  </a:lnTo>
                  <a:close/>
                  <a:moveTo>
                    <a:pt x="54" y="47"/>
                  </a:moveTo>
                  <a:lnTo>
                    <a:pt x="51" y="47"/>
                  </a:lnTo>
                  <a:lnTo>
                    <a:pt x="51" y="38"/>
                  </a:lnTo>
                  <a:lnTo>
                    <a:pt x="47" y="33"/>
                  </a:lnTo>
                  <a:lnTo>
                    <a:pt x="46" y="31"/>
                  </a:lnTo>
                  <a:lnTo>
                    <a:pt x="44" y="25"/>
                  </a:lnTo>
                  <a:lnTo>
                    <a:pt x="52" y="20"/>
                  </a:lnTo>
                  <a:lnTo>
                    <a:pt x="57" y="24"/>
                  </a:lnTo>
                  <a:lnTo>
                    <a:pt x="54" y="29"/>
                  </a:lnTo>
                  <a:lnTo>
                    <a:pt x="56" y="33"/>
                  </a:lnTo>
                  <a:lnTo>
                    <a:pt x="56" y="34"/>
                  </a:lnTo>
                  <a:lnTo>
                    <a:pt x="55" y="47"/>
                  </a:lnTo>
                  <a:lnTo>
                    <a:pt x="54" y="47"/>
                  </a:lnTo>
                  <a:close/>
                  <a:moveTo>
                    <a:pt x="40" y="13"/>
                  </a:moveTo>
                  <a:lnTo>
                    <a:pt x="42" y="17"/>
                  </a:lnTo>
                  <a:lnTo>
                    <a:pt x="43" y="18"/>
                  </a:lnTo>
                  <a:lnTo>
                    <a:pt x="27" y="17"/>
                  </a:lnTo>
                  <a:lnTo>
                    <a:pt x="13" y="26"/>
                  </a:lnTo>
                  <a:lnTo>
                    <a:pt x="12" y="25"/>
                  </a:lnTo>
                  <a:lnTo>
                    <a:pt x="5" y="28"/>
                  </a:lnTo>
                  <a:lnTo>
                    <a:pt x="2" y="26"/>
                  </a:lnTo>
                  <a:lnTo>
                    <a:pt x="0" y="25"/>
                  </a:lnTo>
                  <a:lnTo>
                    <a:pt x="1" y="16"/>
                  </a:lnTo>
                  <a:lnTo>
                    <a:pt x="6" y="8"/>
                  </a:lnTo>
                  <a:lnTo>
                    <a:pt x="25" y="0"/>
                  </a:lnTo>
                  <a:lnTo>
                    <a:pt x="29" y="7"/>
                  </a:lnTo>
                  <a:lnTo>
                    <a:pt x="29" y="8"/>
                  </a:lnTo>
                  <a:lnTo>
                    <a:pt x="40" y="1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14" name="Freeform 328"/>
            <p:cNvSpPr>
              <a:spLocks/>
            </p:cNvSpPr>
            <p:nvPr/>
          </p:nvSpPr>
          <p:spPr bwMode="auto">
            <a:xfrm>
              <a:off x="4851990" y="1993323"/>
              <a:ext cx="118367" cy="51552"/>
            </a:xfrm>
            <a:custGeom>
              <a:avLst/>
              <a:gdLst>
                <a:gd name="T0" fmla="*/ 74 w 74"/>
                <a:gd name="T1" fmla="*/ 2 h 33"/>
                <a:gd name="T2" fmla="*/ 68 w 74"/>
                <a:gd name="T3" fmla="*/ 8 h 33"/>
                <a:gd name="T4" fmla="*/ 68 w 74"/>
                <a:gd name="T5" fmla="*/ 10 h 33"/>
                <a:gd name="T6" fmla="*/ 67 w 74"/>
                <a:gd name="T7" fmla="*/ 19 h 33"/>
                <a:gd name="T8" fmla="*/ 67 w 74"/>
                <a:gd name="T9" fmla="*/ 23 h 33"/>
                <a:gd name="T10" fmla="*/ 71 w 74"/>
                <a:gd name="T11" fmla="*/ 20 h 33"/>
                <a:gd name="T12" fmla="*/ 73 w 74"/>
                <a:gd name="T13" fmla="*/ 23 h 33"/>
                <a:gd name="T14" fmla="*/ 71 w 74"/>
                <a:gd name="T15" fmla="*/ 25 h 33"/>
                <a:gd name="T16" fmla="*/ 61 w 74"/>
                <a:gd name="T17" fmla="*/ 29 h 33"/>
                <a:gd name="T18" fmla="*/ 44 w 74"/>
                <a:gd name="T19" fmla="*/ 31 h 33"/>
                <a:gd name="T20" fmla="*/ 51 w 74"/>
                <a:gd name="T21" fmla="*/ 20 h 33"/>
                <a:gd name="T22" fmla="*/ 51 w 74"/>
                <a:gd name="T23" fmla="*/ 19 h 33"/>
                <a:gd name="T24" fmla="*/ 46 w 74"/>
                <a:gd name="T25" fmla="*/ 16 h 33"/>
                <a:gd name="T26" fmla="*/ 39 w 74"/>
                <a:gd name="T27" fmla="*/ 14 h 33"/>
                <a:gd name="T28" fmla="*/ 35 w 74"/>
                <a:gd name="T29" fmla="*/ 19 h 33"/>
                <a:gd name="T30" fmla="*/ 30 w 74"/>
                <a:gd name="T31" fmla="*/ 27 h 33"/>
                <a:gd name="T32" fmla="*/ 9 w 74"/>
                <a:gd name="T33" fmla="*/ 32 h 33"/>
                <a:gd name="T34" fmla="*/ 0 w 74"/>
                <a:gd name="T35" fmla="*/ 33 h 33"/>
                <a:gd name="T36" fmla="*/ 1 w 74"/>
                <a:gd name="T37" fmla="*/ 20 h 33"/>
                <a:gd name="T38" fmla="*/ 4 w 74"/>
                <a:gd name="T39" fmla="*/ 19 h 33"/>
                <a:gd name="T40" fmla="*/ 13 w 74"/>
                <a:gd name="T41" fmla="*/ 17 h 33"/>
                <a:gd name="T42" fmla="*/ 14 w 74"/>
                <a:gd name="T43" fmla="*/ 17 h 33"/>
                <a:gd name="T44" fmla="*/ 22 w 74"/>
                <a:gd name="T45" fmla="*/ 8 h 33"/>
                <a:gd name="T46" fmla="*/ 29 w 74"/>
                <a:gd name="T47" fmla="*/ 0 h 33"/>
                <a:gd name="T48" fmla="*/ 60 w 74"/>
                <a:gd name="T49" fmla="*/ 3 h 33"/>
                <a:gd name="T50" fmla="*/ 63 w 74"/>
                <a:gd name="T51" fmla="*/ 3 h 33"/>
                <a:gd name="T52" fmla="*/ 74 w 74"/>
                <a:gd name="T53" fmla="*/ 2 h 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4"/>
                <a:gd name="T82" fmla="*/ 0 h 33"/>
                <a:gd name="T83" fmla="*/ 74 w 74"/>
                <a:gd name="T84" fmla="*/ 33 h 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4" h="33">
                  <a:moveTo>
                    <a:pt x="74" y="2"/>
                  </a:moveTo>
                  <a:lnTo>
                    <a:pt x="68" y="8"/>
                  </a:lnTo>
                  <a:lnTo>
                    <a:pt x="68" y="10"/>
                  </a:lnTo>
                  <a:lnTo>
                    <a:pt x="67" y="19"/>
                  </a:lnTo>
                  <a:lnTo>
                    <a:pt x="67" y="23"/>
                  </a:lnTo>
                  <a:lnTo>
                    <a:pt x="71" y="20"/>
                  </a:lnTo>
                  <a:lnTo>
                    <a:pt x="73" y="23"/>
                  </a:lnTo>
                  <a:lnTo>
                    <a:pt x="71" y="25"/>
                  </a:lnTo>
                  <a:lnTo>
                    <a:pt x="61" y="29"/>
                  </a:lnTo>
                  <a:lnTo>
                    <a:pt x="44" y="31"/>
                  </a:lnTo>
                  <a:lnTo>
                    <a:pt x="51" y="20"/>
                  </a:lnTo>
                  <a:lnTo>
                    <a:pt x="51" y="19"/>
                  </a:lnTo>
                  <a:lnTo>
                    <a:pt x="46" y="16"/>
                  </a:lnTo>
                  <a:lnTo>
                    <a:pt x="39" y="14"/>
                  </a:lnTo>
                  <a:lnTo>
                    <a:pt x="35" y="19"/>
                  </a:lnTo>
                  <a:lnTo>
                    <a:pt x="30" y="27"/>
                  </a:lnTo>
                  <a:lnTo>
                    <a:pt x="9" y="32"/>
                  </a:lnTo>
                  <a:lnTo>
                    <a:pt x="0" y="33"/>
                  </a:lnTo>
                  <a:lnTo>
                    <a:pt x="1" y="20"/>
                  </a:lnTo>
                  <a:lnTo>
                    <a:pt x="4" y="19"/>
                  </a:lnTo>
                  <a:lnTo>
                    <a:pt x="13" y="17"/>
                  </a:lnTo>
                  <a:lnTo>
                    <a:pt x="14" y="17"/>
                  </a:lnTo>
                  <a:lnTo>
                    <a:pt x="22" y="8"/>
                  </a:lnTo>
                  <a:lnTo>
                    <a:pt x="29" y="0"/>
                  </a:lnTo>
                  <a:lnTo>
                    <a:pt x="60" y="3"/>
                  </a:lnTo>
                  <a:lnTo>
                    <a:pt x="63" y="3"/>
                  </a:lnTo>
                  <a:lnTo>
                    <a:pt x="74" y="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15" name="Freeform 329"/>
            <p:cNvSpPr>
              <a:spLocks/>
            </p:cNvSpPr>
            <p:nvPr/>
          </p:nvSpPr>
          <p:spPr bwMode="auto">
            <a:xfrm>
              <a:off x="4880925" y="1662300"/>
              <a:ext cx="155191" cy="146519"/>
            </a:xfrm>
            <a:custGeom>
              <a:avLst/>
              <a:gdLst>
                <a:gd name="T0" fmla="*/ 98 w 99"/>
                <a:gd name="T1" fmla="*/ 50 h 93"/>
                <a:gd name="T2" fmla="*/ 95 w 99"/>
                <a:gd name="T3" fmla="*/ 51 h 93"/>
                <a:gd name="T4" fmla="*/ 88 w 99"/>
                <a:gd name="T5" fmla="*/ 49 h 93"/>
                <a:gd name="T6" fmla="*/ 68 w 99"/>
                <a:gd name="T7" fmla="*/ 53 h 93"/>
                <a:gd name="T8" fmla="*/ 65 w 99"/>
                <a:gd name="T9" fmla="*/ 54 h 93"/>
                <a:gd name="T10" fmla="*/ 68 w 99"/>
                <a:gd name="T11" fmla="*/ 42 h 93"/>
                <a:gd name="T12" fmla="*/ 69 w 99"/>
                <a:gd name="T13" fmla="*/ 38 h 93"/>
                <a:gd name="T14" fmla="*/ 68 w 99"/>
                <a:gd name="T15" fmla="*/ 38 h 93"/>
                <a:gd name="T16" fmla="*/ 59 w 99"/>
                <a:gd name="T17" fmla="*/ 41 h 93"/>
                <a:gd name="T18" fmla="*/ 57 w 99"/>
                <a:gd name="T19" fmla="*/ 42 h 93"/>
                <a:gd name="T20" fmla="*/ 57 w 99"/>
                <a:gd name="T21" fmla="*/ 46 h 93"/>
                <a:gd name="T22" fmla="*/ 57 w 99"/>
                <a:gd name="T23" fmla="*/ 51 h 93"/>
                <a:gd name="T24" fmla="*/ 38 w 99"/>
                <a:gd name="T25" fmla="*/ 71 h 93"/>
                <a:gd name="T26" fmla="*/ 38 w 99"/>
                <a:gd name="T27" fmla="*/ 72 h 93"/>
                <a:gd name="T28" fmla="*/ 40 w 99"/>
                <a:gd name="T29" fmla="*/ 87 h 93"/>
                <a:gd name="T30" fmla="*/ 34 w 99"/>
                <a:gd name="T31" fmla="*/ 89 h 93"/>
                <a:gd name="T32" fmla="*/ 25 w 99"/>
                <a:gd name="T33" fmla="*/ 93 h 93"/>
                <a:gd name="T34" fmla="*/ 23 w 99"/>
                <a:gd name="T35" fmla="*/ 74 h 93"/>
                <a:gd name="T36" fmla="*/ 14 w 99"/>
                <a:gd name="T37" fmla="*/ 76 h 93"/>
                <a:gd name="T38" fmla="*/ 1 w 99"/>
                <a:gd name="T39" fmla="*/ 79 h 93"/>
                <a:gd name="T40" fmla="*/ 1 w 99"/>
                <a:gd name="T41" fmla="*/ 79 h 93"/>
                <a:gd name="T42" fmla="*/ 0 w 99"/>
                <a:gd name="T43" fmla="*/ 63 h 93"/>
                <a:gd name="T44" fmla="*/ 0 w 99"/>
                <a:gd name="T45" fmla="*/ 63 h 93"/>
                <a:gd name="T46" fmla="*/ 18 w 99"/>
                <a:gd name="T47" fmla="*/ 57 h 93"/>
                <a:gd name="T48" fmla="*/ 23 w 99"/>
                <a:gd name="T49" fmla="*/ 55 h 93"/>
                <a:gd name="T50" fmla="*/ 23 w 99"/>
                <a:gd name="T51" fmla="*/ 49 h 93"/>
                <a:gd name="T52" fmla="*/ 27 w 99"/>
                <a:gd name="T53" fmla="*/ 47 h 93"/>
                <a:gd name="T54" fmla="*/ 38 w 99"/>
                <a:gd name="T55" fmla="*/ 42 h 93"/>
                <a:gd name="T56" fmla="*/ 39 w 99"/>
                <a:gd name="T57" fmla="*/ 42 h 93"/>
                <a:gd name="T58" fmla="*/ 43 w 99"/>
                <a:gd name="T59" fmla="*/ 40 h 93"/>
                <a:gd name="T60" fmla="*/ 36 w 99"/>
                <a:gd name="T61" fmla="*/ 30 h 93"/>
                <a:gd name="T62" fmla="*/ 43 w 99"/>
                <a:gd name="T63" fmla="*/ 26 h 93"/>
                <a:gd name="T64" fmla="*/ 43 w 99"/>
                <a:gd name="T65" fmla="*/ 19 h 93"/>
                <a:gd name="T66" fmla="*/ 43 w 99"/>
                <a:gd name="T67" fmla="*/ 19 h 93"/>
                <a:gd name="T68" fmla="*/ 56 w 99"/>
                <a:gd name="T69" fmla="*/ 15 h 93"/>
                <a:gd name="T70" fmla="*/ 59 w 99"/>
                <a:gd name="T71" fmla="*/ 13 h 93"/>
                <a:gd name="T72" fmla="*/ 68 w 99"/>
                <a:gd name="T73" fmla="*/ 11 h 93"/>
                <a:gd name="T74" fmla="*/ 68 w 99"/>
                <a:gd name="T75" fmla="*/ 11 h 93"/>
                <a:gd name="T76" fmla="*/ 69 w 99"/>
                <a:gd name="T77" fmla="*/ 11 h 93"/>
                <a:gd name="T78" fmla="*/ 71 w 99"/>
                <a:gd name="T79" fmla="*/ 8 h 93"/>
                <a:gd name="T80" fmla="*/ 71 w 99"/>
                <a:gd name="T81" fmla="*/ 0 h 93"/>
                <a:gd name="T82" fmla="*/ 78 w 99"/>
                <a:gd name="T83" fmla="*/ 13 h 93"/>
                <a:gd name="T84" fmla="*/ 81 w 99"/>
                <a:gd name="T85" fmla="*/ 20 h 93"/>
                <a:gd name="T86" fmla="*/ 81 w 99"/>
                <a:gd name="T87" fmla="*/ 24 h 93"/>
                <a:gd name="T88" fmla="*/ 82 w 99"/>
                <a:gd name="T89" fmla="*/ 30 h 93"/>
                <a:gd name="T90" fmla="*/ 86 w 99"/>
                <a:gd name="T91" fmla="*/ 29 h 93"/>
                <a:gd name="T92" fmla="*/ 86 w 99"/>
                <a:gd name="T93" fmla="*/ 36 h 93"/>
                <a:gd name="T94" fmla="*/ 95 w 99"/>
                <a:gd name="T95" fmla="*/ 34 h 93"/>
                <a:gd name="T96" fmla="*/ 95 w 99"/>
                <a:gd name="T97" fmla="*/ 34 h 93"/>
                <a:gd name="T98" fmla="*/ 99 w 99"/>
                <a:gd name="T99" fmla="*/ 38 h 93"/>
                <a:gd name="T100" fmla="*/ 98 w 99"/>
                <a:gd name="T101" fmla="*/ 50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
                <a:gd name="T154" fmla="*/ 0 h 93"/>
                <a:gd name="T155" fmla="*/ 99 w 99"/>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 h="93">
                  <a:moveTo>
                    <a:pt x="98" y="50"/>
                  </a:moveTo>
                  <a:lnTo>
                    <a:pt x="95" y="51"/>
                  </a:lnTo>
                  <a:lnTo>
                    <a:pt x="88" y="49"/>
                  </a:lnTo>
                  <a:lnTo>
                    <a:pt x="68" y="53"/>
                  </a:lnTo>
                  <a:lnTo>
                    <a:pt x="65" y="54"/>
                  </a:lnTo>
                  <a:lnTo>
                    <a:pt x="68" y="42"/>
                  </a:lnTo>
                  <a:lnTo>
                    <a:pt x="69" y="38"/>
                  </a:lnTo>
                  <a:lnTo>
                    <a:pt x="68" y="38"/>
                  </a:lnTo>
                  <a:lnTo>
                    <a:pt x="59" y="41"/>
                  </a:lnTo>
                  <a:lnTo>
                    <a:pt x="57" y="42"/>
                  </a:lnTo>
                  <a:lnTo>
                    <a:pt x="57" y="46"/>
                  </a:lnTo>
                  <a:lnTo>
                    <a:pt x="57" y="51"/>
                  </a:lnTo>
                  <a:lnTo>
                    <a:pt x="38" y="71"/>
                  </a:lnTo>
                  <a:lnTo>
                    <a:pt x="38" y="72"/>
                  </a:lnTo>
                  <a:lnTo>
                    <a:pt x="40" y="87"/>
                  </a:lnTo>
                  <a:lnTo>
                    <a:pt x="34" y="89"/>
                  </a:lnTo>
                  <a:lnTo>
                    <a:pt x="25" y="93"/>
                  </a:lnTo>
                  <a:lnTo>
                    <a:pt x="23" y="74"/>
                  </a:lnTo>
                  <a:lnTo>
                    <a:pt x="14" y="76"/>
                  </a:lnTo>
                  <a:lnTo>
                    <a:pt x="1" y="79"/>
                  </a:lnTo>
                  <a:lnTo>
                    <a:pt x="0" y="63"/>
                  </a:lnTo>
                  <a:lnTo>
                    <a:pt x="18" y="57"/>
                  </a:lnTo>
                  <a:lnTo>
                    <a:pt x="23" y="55"/>
                  </a:lnTo>
                  <a:lnTo>
                    <a:pt x="23" y="49"/>
                  </a:lnTo>
                  <a:lnTo>
                    <a:pt x="27" y="47"/>
                  </a:lnTo>
                  <a:lnTo>
                    <a:pt x="38" y="42"/>
                  </a:lnTo>
                  <a:lnTo>
                    <a:pt x="39" y="42"/>
                  </a:lnTo>
                  <a:lnTo>
                    <a:pt x="43" y="40"/>
                  </a:lnTo>
                  <a:lnTo>
                    <a:pt x="36" y="30"/>
                  </a:lnTo>
                  <a:lnTo>
                    <a:pt x="43" y="26"/>
                  </a:lnTo>
                  <a:lnTo>
                    <a:pt x="43" y="19"/>
                  </a:lnTo>
                  <a:lnTo>
                    <a:pt x="56" y="15"/>
                  </a:lnTo>
                  <a:lnTo>
                    <a:pt x="59" y="13"/>
                  </a:lnTo>
                  <a:lnTo>
                    <a:pt x="68" y="11"/>
                  </a:lnTo>
                  <a:lnTo>
                    <a:pt x="69" y="11"/>
                  </a:lnTo>
                  <a:lnTo>
                    <a:pt x="71" y="8"/>
                  </a:lnTo>
                  <a:lnTo>
                    <a:pt x="71" y="0"/>
                  </a:lnTo>
                  <a:lnTo>
                    <a:pt x="78" y="13"/>
                  </a:lnTo>
                  <a:lnTo>
                    <a:pt x="81" y="20"/>
                  </a:lnTo>
                  <a:lnTo>
                    <a:pt x="81" y="24"/>
                  </a:lnTo>
                  <a:lnTo>
                    <a:pt x="82" y="30"/>
                  </a:lnTo>
                  <a:lnTo>
                    <a:pt x="86" y="29"/>
                  </a:lnTo>
                  <a:lnTo>
                    <a:pt x="86" y="36"/>
                  </a:lnTo>
                  <a:lnTo>
                    <a:pt x="95" y="34"/>
                  </a:lnTo>
                  <a:lnTo>
                    <a:pt x="99" y="38"/>
                  </a:lnTo>
                  <a:lnTo>
                    <a:pt x="98" y="5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16" name="Freeform 330"/>
            <p:cNvSpPr>
              <a:spLocks noEditPoints="1"/>
            </p:cNvSpPr>
            <p:nvPr/>
          </p:nvSpPr>
          <p:spPr bwMode="auto">
            <a:xfrm>
              <a:off x="5051898" y="1350268"/>
              <a:ext cx="299862" cy="322884"/>
            </a:xfrm>
            <a:custGeom>
              <a:avLst/>
              <a:gdLst>
                <a:gd name="T0" fmla="*/ 50 w 189"/>
                <a:gd name="T1" fmla="*/ 153 h 204"/>
                <a:gd name="T2" fmla="*/ 65 w 189"/>
                <a:gd name="T3" fmla="*/ 142 h 204"/>
                <a:gd name="T4" fmla="*/ 80 w 189"/>
                <a:gd name="T5" fmla="*/ 146 h 204"/>
                <a:gd name="T6" fmla="*/ 83 w 189"/>
                <a:gd name="T7" fmla="*/ 154 h 204"/>
                <a:gd name="T8" fmla="*/ 83 w 189"/>
                <a:gd name="T9" fmla="*/ 161 h 204"/>
                <a:gd name="T10" fmla="*/ 82 w 189"/>
                <a:gd name="T11" fmla="*/ 104 h 204"/>
                <a:gd name="T12" fmla="*/ 92 w 189"/>
                <a:gd name="T13" fmla="*/ 98 h 204"/>
                <a:gd name="T14" fmla="*/ 87 w 189"/>
                <a:gd name="T15" fmla="*/ 111 h 204"/>
                <a:gd name="T16" fmla="*/ 154 w 189"/>
                <a:gd name="T17" fmla="*/ 146 h 204"/>
                <a:gd name="T18" fmla="*/ 142 w 189"/>
                <a:gd name="T19" fmla="*/ 170 h 204"/>
                <a:gd name="T20" fmla="*/ 156 w 189"/>
                <a:gd name="T21" fmla="*/ 167 h 204"/>
                <a:gd name="T22" fmla="*/ 160 w 189"/>
                <a:gd name="T23" fmla="*/ 142 h 204"/>
                <a:gd name="T24" fmla="*/ 162 w 189"/>
                <a:gd name="T25" fmla="*/ 116 h 204"/>
                <a:gd name="T26" fmla="*/ 189 w 189"/>
                <a:gd name="T27" fmla="*/ 123 h 204"/>
                <a:gd name="T28" fmla="*/ 176 w 189"/>
                <a:gd name="T29" fmla="*/ 154 h 204"/>
                <a:gd name="T30" fmla="*/ 167 w 189"/>
                <a:gd name="T31" fmla="*/ 197 h 204"/>
                <a:gd name="T32" fmla="*/ 151 w 189"/>
                <a:gd name="T33" fmla="*/ 189 h 204"/>
                <a:gd name="T34" fmla="*/ 135 w 189"/>
                <a:gd name="T35" fmla="*/ 180 h 204"/>
                <a:gd name="T36" fmla="*/ 129 w 189"/>
                <a:gd name="T37" fmla="*/ 159 h 204"/>
                <a:gd name="T38" fmla="*/ 110 w 189"/>
                <a:gd name="T39" fmla="*/ 167 h 204"/>
                <a:gd name="T40" fmla="*/ 99 w 189"/>
                <a:gd name="T41" fmla="*/ 158 h 204"/>
                <a:gd name="T42" fmla="*/ 97 w 189"/>
                <a:gd name="T43" fmla="*/ 145 h 204"/>
                <a:gd name="T44" fmla="*/ 110 w 189"/>
                <a:gd name="T45" fmla="*/ 141 h 204"/>
                <a:gd name="T46" fmla="*/ 118 w 189"/>
                <a:gd name="T47" fmla="*/ 144 h 204"/>
                <a:gd name="T48" fmla="*/ 108 w 189"/>
                <a:gd name="T49" fmla="*/ 129 h 204"/>
                <a:gd name="T50" fmla="*/ 96 w 189"/>
                <a:gd name="T51" fmla="*/ 138 h 204"/>
                <a:gd name="T52" fmla="*/ 93 w 189"/>
                <a:gd name="T53" fmla="*/ 142 h 204"/>
                <a:gd name="T54" fmla="*/ 87 w 189"/>
                <a:gd name="T55" fmla="*/ 124 h 204"/>
                <a:gd name="T56" fmla="*/ 95 w 189"/>
                <a:gd name="T57" fmla="*/ 106 h 204"/>
                <a:gd name="T58" fmla="*/ 101 w 189"/>
                <a:gd name="T59" fmla="*/ 85 h 204"/>
                <a:gd name="T60" fmla="*/ 141 w 189"/>
                <a:gd name="T61" fmla="*/ 68 h 204"/>
                <a:gd name="T62" fmla="*/ 154 w 189"/>
                <a:gd name="T63" fmla="*/ 77 h 204"/>
                <a:gd name="T64" fmla="*/ 150 w 189"/>
                <a:gd name="T65" fmla="*/ 100 h 204"/>
                <a:gd name="T66" fmla="*/ 156 w 189"/>
                <a:gd name="T67" fmla="*/ 113 h 204"/>
                <a:gd name="T68" fmla="*/ 69 w 189"/>
                <a:gd name="T69" fmla="*/ 106 h 204"/>
                <a:gd name="T70" fmla="*/ 69 w 189"/>
                <a:gd name="T71" fmla="*/ 129 h 204"/>
                <a:gd name="T72" fmla="*/ 35 w 189"/>
                <a:gd name="T73" fmla="*/ 144 h 204"/>
                <a:gd name="T74" fmla="*/ 7 w 189"/>
                <a:gd name="T75" fmla="*/ 140 h 204"/>
                <a:gd name="T76" fmla="*/ 4 w 189"/>
                <a:gd name="T77" fmla="*/ 123 h 204"/>
                <a:gd name="T78" fmla="*/ 24 w 189"/>
                <a:gd name="T79" fmla="*/ 128 h 204"/>
                <a:gd name="T80" fmla="*/ 18 w 189"/>
                <a:gd name="T81" fmla="*/ 113 h 204"/>
                <a:gd name="T82" fmla="*/ 48 w 189"/>
                <a:gd name="T83" fmla="*/ 95 h 204"/>
                <a:gd name="T84" fmla="*/ 44 w 189"/>
                <a:gd name="T85" fmla="*/ 81 h 204"/>
                <a:gd name="T86" fmla="*/ 59 w 189"/>
                <a:gd name="T87" fmla="*/ 100 h 204"/>
                <a:gd name="T88" fmla="*/ 54 w 189"/>
                <a:gd name="T89" fmla="*/ 56 h 204"/>
                <a:gd name="T90" fmla="*/ 84 w 189"/>
                <a:gd name="T91" fmla="*/ 69 h 204"/>
                <a:gd name="T92" fmla="*/ 78 w 189"/>
                <a:gd name="T93" fmla="*/ 96 h 204"/>
                <a:gd name="T94" fmla="*/ 91 w 189"/>
                <a:gd name="T95" fmla="*/ 27 h 204"/>
                <a:gd name="T96" fmla="*/ 105 w 189"/>
                <a:gd name="T97" fmla="*/ 56 h 204"/>
                <a:gd name="T98" fmla="*/ 114 w 189"/>
                <a:gd name="T99" fmla="*/ 66 h 204"/>
                <a:gd name="T100" fmla="*/ 58 w 189"/>
                <a:gd name="T101" fmla="*/ 41 h 204"/>
                <a:gd name="T102" fmla="*/ 67 w 189"/>
                <a:gd name="T103" fmla="*/ 23 h 204"/>
                <a:gd name="T104" fmla="*/ 57 w 189"/>
                <a:gd name="T105" fmla="*/ 23 h 204"/>
                <a:gd name="T106" fmla="*/ 50 w 189"/>
                <a:gd name="T107" fmla="*/ 17 h 204"/>
                <a:gd name="T108" fmla="*/ 62 w 189"/>
                <a:gd name="T109" fmla="*/ 15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9"/>
                <a:gd name="T166" fmla="*/ 0 h 204"/>
                <a:gd name="T167" fmla="*/ 189 w 189"/>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9" h="204">
                  <a:moveTo>
                    <a:pt x="72" y="165"/>
                  </a:moveTo>
                  <a:lnTo>
                    <a:pt x="66" y="166"/>
                  </a:lnTo>
                  <a:lnTo>
                    <a:pt x="65" y="159"/>
                  </a:lnTo>
                  <a:lnTo>
                    <a:pt x="50" y="153"/>
                  </a:lnTo>
                  <a:lnTo>
                    <a:pt x="49" y="153"/>
                  </a:lnTo>
                  <a:lnTo>
                    <a:pt x="48" y="149"/>
                  </a:lnTo>
                  <a:lnTo>
                    <a:pt x="53" y="146"/>
                  </a:lnTo>
                  <a:lnTo>
                    <a:pt x="65" y="142"/>
                  </a:lnTo>
                  <a:lnTo>
                    <a:pt x="71" y="140"/>
                  </a:lnTo>
                  <a:lnTo>
                    <a:pt x="75" y="138"/>
                  </a:lnTo>
                  <a:lnTo>
                    <a:pt x="78" y="136"/>
                  </a:lnTo>
                  <a:lnTo>
                    <a:pt x="80" y="146"/>
                  </a:lnTo>
                  <a:lnTo>
                    <a:pt x="80" y="149"/>
                  </a:lnTo>
                  <a:lnTo>
                    <a:pt x="79" y="153"/>
                  </a:lnTo>
                  <a:lnTo>
                    <a:pt x="83" y="154"/>
                  </a:lnTo>
                  <a:lnTo>
                    <a:pt x="84" y="154"/>
                  </a:lnTo>
                  <a:lnTo>
                    <a:pt x="86" y="161"/>
                  </a:lnTo>
                  <a:lnTo>
                    <a:pt x="84" y="161"/>
                  </a:lnTo>
                  <a:lnTo>
                    <a:pt x="83" y="161"/>
                  </a:lnTo>
                  <a:lnTo>
                    <a:pt x="72" y="165"/>
                  </a:lnTo>
                  <a:close/>
                  <a:moveTo>
                    <a:pt x="87" y="111"/>
                  </a:moveTo>
                  <a:lnTo>
                    <a:pt x="83" y="116"/>
                  </a:lnTo>
                  <a:lnTo>
                    <a:pt x="82" y="104"/>
                  </a:lnTo>
                  <a:lnTo>
                    <a:pt x="82" y="102"/>
                  </a:lnTo>
                  <a:lnTo>
                    <a:pt x="82" y="100"/>
                  </a:lnTo>
                  <a:lnTo>
                    <a:pt x="91" y="93"/>
                  </a:lnTo>
                  <a:lnTo>
                    <a:pt x="92" y="98"/>
                  </a:lnTo>
                  <a:lnTo>
                    <a:pt x="91" y="102"/>
                  </a:lnTo>
                  <a:lnTo>
                    <a:pt x="88" y="111"/>
                  </a:lnTo>
                  <a:lnTo>
                    <a:pt x="87" y="111"/>
                  </a:lnTo>
                  <a:close/>
                  <a:moveTo>
                    <a:pt x="154" y="127"/>
                  </a:moveTo>
                  <a:lnTo>
                    <a:pt x="154" y="131"/>
                  </a:lnTo>
                  <a:lnTo>
                    <a:pt x="151" y="138"/>
                  </a:lnTo>
                  <a:lnTo>
                    <a:pt x="154" y="146"/>
                  </a:lnTo>
                  <a:lnTo>
                    <a:pt x="155" y="149"/>
                  </a:lnTo>
                  <a:lnTo>
                    <a:pt x="152" y="155"/>
                  </a:lnTo>
                  <a:lnTo>
                    <a:pt x="147" y="162"/>
                  </a:lnTo>
                  <a:lnTo>
                    <a:pt x="142" y="170"/>
                  </a:lnTo>
                  <a:lnTo>
                    <a:pt x="138" y="176"/>
                  </a:lnTo>
                  <a:lnTo>
                    <a:pt x="146" y="172"/>
                  </a:lnTo>
                  <a:lnTo>
                    <a:pt x="151" y="166"/>
                  </a:lnTo>
                  <a:lnTo>
                    <a:pt x="156" y="167"/>
                  </a:lnTo>
                  <a:lnTo>
                    <a:pt x="158" y="162"/>
                  </a:lnTo>
                  <a:lnTo>
                    <a:pt x="156" y="158"/>
                  </a:lnTo>
                  <a:lnTo>
                    <a:pt x="162" y="149"/>
                  </a:lnTo>
                  <a:lnTo>
                    <a:pt x="160" y="142"/>
                  </a:lnTo>
                  <a:lnTo>
                    <a:pt x="162" y="136"/>
                  </a:lnTo>
                  <a:lnTo>
                    <a:pt x="160" y="127"/>
                  </a:lnTo>
                  <a:lnTo>
                    <a:pt x="162" y="117"/>
                  </a:lnTo>
                  <a:lnTo>
                    <a:pt x="162" y="116"/>
                  </a:lnTo>
                  <a:lnTo>
                    <a:pt x="165" y="117"/>
                  </a:lnTo>
                  <a:lnTo>
                    <a:pt x="171" y="119"/>
                  </a:lnTo>
                  <a:lnTo>
                    <a:pt x="184" y="123"/>
                  </a:lnTo>
                  <a:lnTo>
                    <a:pt x="189" y="123"/>
                  </a:lnTo>
                  <a:lnTo>
                    <a:pt x="189" y="127"/>
                  </a:lnTo>
                  <a:lnTo>
                    <a:pt x="189" y="131"/>
                  </a:lnTo>
                  <a:lnTo>
                    <a:pt x="176" y="153"/>
                  </a:lnTo>
                  <a:lnTo>
                    <a:pt x="176" y="154"/>
                  </a:lnTo>
                  <a:lnTo>
                    <a:pt x="177" y="162"/>
                  </a:lnTo>
                  <a:lnTo>
                    <a:pt x="179" y="170"/>
                  </a:lnTo>
                  <a:lnTo>
                    <a:pt x="165" y="188"/>
                  </a:lnTo>
                  <a:lnTo>
                    <a:pt x="167" y="197"/>
                  </a:lnTo>
                  <a:lnTo>
                    <a:pt x="158" y="204"/>
                  </a:lnTo>
                  <a:lnTo>
                    <a:pt x="159" y="193"/>
                  </a:lnTo>
                  <a:lnTo>
                    <a:pt x="154" y="189"/>
                  </a:lnTo>
                  <a:lnTo>
                    <a:pt x="151" y="189"/>
                  </a:lnTo>
                  <a:lnTo>
                    <a:pt x="150" y="184"/>
                  </a:lnTo>
                  <a:lnTo>
                    <a:pt x="148" y="184"/>
                  </a:lnTo>
                  <a:lnTo>
                    <a:pt x="142" y="187"/>
                  </a:lnTo>
                  <a:lnTo>
                    <a:pt x="135" y="180"/>
                  </a:lnTo>
                  <a:lnTo>
                    <a:pt x="129" y="175"/>
                  </a:lnTo>
                  <a:lnTo>
                    <a:pt x="126" y="172"/>
                  </a:lnTo>
                  <a:lnTo>
                    <a:pt x="130" y="165"/>
                  </a:lnTo>
                  <a:lnTo>
                    <a:pt x="129" y="159"/>
                  </a:lnTo>
                  <a:lnTo>
                    <a:pt x="121" y="163"/>
                  </a:lnTo>
                  <a:lnTo>
                    <a:pt x="117" y="165"/>
                  </a:lnTo>
                  <a:lnTo>
                    <a:pt x="116" y="166"/>
                  </a:lnTo>
                  <a:lnTo>
                    <a:pt x="110" y="167"/>
                  </a:lnTo>
                  <a:lnTo>
                    <a:pt x="114" y="171"/>
                  </a:lnTo>
                  <a:lnTo>
                    <a:pt x="109" y="172"/>
                  </a:lnTo>
                  <a:lnTo>
                    <a:pt x="99" y="158"/>
                  </a:lnTo>
                  <a:lnTo>
                    <a:pt x="95" y="151"/>
                  </a:lnTo>
                  <a:lnTo>
                    <a:pt x="93" y="151"/>
                  </a:lnTo>
                  <a:lnTo>
                    <a:pt x="93" y="146"/>
                  </a:lnTo>
                  <a:lnTo>
                    <a:pt x="97" y="145"/>
                  </a:lnTo>
                  <a:lnTo>
                    <a:pt x="100" y="140"/>
                  </a:lnTo>
                  <a:lnTo>
                    <a:pt x="101" y="138"/>
                  </a:lnTo>
                  <a:lnTo>
                    <a:pt x="108" y="137"/>
                  </a:lnTo>
                  <a:lnTo>
                    <a:pt x="110" y="141"/>
                  </a:lnTo>
                  <a:lnTo>
                    <a:pt x="114" y="146"/>
                  </a:lnTo>
                  <a:lnTo>
                    <a:pt x="118" y="144"/>
                  </a:lnTo>
                  <a:lnTo>
                    <a:pt x="113" y="137"/>
                  </a:lnTo>
                  <a:lnTo>
                    <a:pt x="109" y="132"/>
                  </a:lnTo>
                  <a:lnTo>
                    <a:pt x="108" y="129"/>
                  </a:lnTo>
                  <a:lnTo>
                    <a:pt x="104" y="132"/>
                  </a:lnTo>
                  <a:lnTo>
                    <a:pt x="101" y="133"/>
                  </a:lnTo>
                  <a:lnTo>
                    <a:pt x="96" y="137"/>
                  </a:lnTo>
                  <a:lnTo>
                    <a:pt x="96" y="138"/>
                  </a:lnTo>
                  <a:lnTo>
                    <a:pt x="96" y="141"/>
                  </a:lnTo>
                  <a:lnTo>
                    <a:pt x="96" y="142"/>
                  </a:lnTo>
                  <a:lnTo>
                    <a:pt x="95" y="142"/>
                  </a:lnTo>
                  <a:lnTo>
                    <a:pt x="93" y="142"/>
                  </a:lnTo>
                  <a:lnTo>
                    <a:pt x="91" y="140"/>
                  </a:lnTo>
                  <a:lnTo>
                    <a:pt x="88" y="136"/>
                  </a:lnTo>
                  <a:lnTo>
                    <a:pt x="87" y="129"/>
                  </a:lnTo>
                  <a:lnTo>
                    <a:pt x="87" y="124"/>
                  </a:lnTo>
                  <a:lnTo>
                    <a:pt x="87" y="120"/>
                  </a:lnTo>
                  <a:lnTo>
                    <a:pt x="91" y="113"/>
                  </a:lnTo>
                  <a:lnTo>
                    <a:pt x="93" y="108"/>
                  </a:lnTo>
                  <a:lnTo>
                    <a:pt x="95" y="106"/>
                  </a:lnTo>
                  <a:lnTo>
                    <a:pt x="99" y="98"/>
                  </a:lnTo>
                  <a:lnTo>
                    <a:pt x="100" y="86"/>
                  </a:lnTo>
                  <a:lnTo>
                    <a:pt x="101" y="85"/>
                  </a:lnTo>
                  <a:lnTo>
                    <a:pt x="105" y="83"/>
                  </a:lnTo>
                  <a:lnTo>
                    <a:pt x="113" y="77"/>
                  </a:lnTo>
                  <a:lnTo>
                    <a:pt x="127" y="73"/>
                  </a:lnTo>
                  <a:lnTo>
                    <a:pt x="141" y="68"/>
                  </a:lnTo>
                  <a:lnTo>
                    <a:pt x="147" y="65"/>
                  </a:lnTo>
                  <a:lnTo>
                    <a:pt x="151" y="62"/>
                  </a:lnTo>
                  <a:lnTo>
                    <a:pt x="156" y="69"/>
                  </a:lnTo>
                  <a:lnTo>
                    <a:pt x="154" y="77"/>
                  </a:lnTo>
                  <a:lnTo>
                    <a:pt x="154" y="79"/>
                  </a:lnTo>
                  <a:lnTo>
                    <a:pt x="154" y="82"/>
                  </a:lnTo>
                  <a:lnTo>
                    <a:pt x="151" y="89"/>
                  </a:lnTo>
                  <a:lnTo>
                    <a:pt x="150" y="100"/>
                  </a:lnTo>
                  <a:lnTo>
                    <a:pt x="150" y="102"/>
                  </a:lnTo>
                  <a:lnTo>
                    <a:pt x="148" y="103"/>
                  </a:lnTo>
                  <a:lnTo>
                    <a:pt x="155" y="104"/>
                  </a:lnTo>
                  <a:lnTo>
                    <a:pt x="156" y="113"/>
                  </a:lnTo>
                  <a:lnTo>
                    <a:pt x="155" y="121"/>
                  </a:lnTo>
                  <a:lnTo>
                    <a:pt x="154" y="127"/>
                  </a:lnTo>
                  <a:close/>
                  <a:moveTo>
                    <a:pt x="78" y="96"/>
                  </a:moveTo>
                  <a:lnTo>
                    <a:pt x="69" y="106"/>
                  </a:lnTo>
                  <a:lnTo>
                    <a:pt x="66" y="115"/>
                  </a:lnTo>
                  <a:lnTo>
                    <a:pt x="71" y="121"/>
                  </a:lnTo>
                  <a:lnTo>
                    <a:pt x="72" y="123"/>
                  </a:lnTo>
                  <a:lnTo>
                    <a:pt x="69" y="129"/>
                  </a:lnTo>
                  <a:lnTo>
                    <a:pt x="69" y="131"/>
                  </a:lnTo>
                  <a:lnTo>
                    <a:pt x="67" y="133"/>
                  </a:lnTo>
                  <a:lnTo>
                    <a:pt x="45" y="140"/>
                  </a:lnTo>
                  <a:lnTo>
                    <a:pt x="35" y="144"/>
                  </a:lnTo>
                  <a:lnTo>
                    <a:pt x="25" y="146"/>
                  </a:lnTo>
                  <a:lnTo>
                    <a:pt x="14" y="150"/>
                  </a:lnTo>
                  <a:lnTo>
                    <a:pt x="10" y="141"/>
                  </a:lnTo>
                  <a:lnTo>
                    <a:pt x="7" y="140"/>
                  </a:lnTo>
                  <a:lnTo>
                    <a:pt x="0" y="137"/>
                  </a:lnTo>
                  <a:lnTo>
                    <a:pt x="0" y="127"/>
                  </a:lnTo>
                  <a:lnTo>
                    <a:pt x="2" y="125"/>
                  </a:lnTo>
                  <a:lnTo>
                    <a:pt x="4" y="123"/>
                  </a:lnTo>
                  <a:lnTo>
                    <a:pt x="10" y="121"/>
                  </a:lnTo>
                  <a:lnTo>
                    <a:pt x="12" y="121"/>
                  </a:lnTo>
                  <a:lnTo>
                    <a:pt x="18" y="125"/>
                  </a:lnTo>
                  <a:lnTo>
                    <a:pt x="24" y="128"/>
                  </a:lnTo>
                  <a:lnTo>
                    <a:pt x="25" y="129"/>
                  </a:lnTo>
                  <a:lnTo>
                    <a:pt x="31" y="120"/>
                  </a:lnTo>
                  <a:lnTo>
                    <a:pt x="29" y="119"/>
                  </a:lnTo>
                  <a:lnTo>
                    <a:pt x="18" y="113"/>
                  </a:lnTo>
                  <a:lnTo>
                    <a:pt x="18" y="103"/>
                  </a:lnTo>
                  <a:lnTo>
                    <a:pt x="48" y="102"/>
                  </a:lnTo>
                  <a:lnTo>
                    <a:pt x="48" y="95"/>
                  </a:lnTo>
                  <a:lnTo>
                    <a:pt x="48" y="94"/>
                  </a:lnTo>
                  <a:lnTo>
                    <a:pt x="28" y="93"/>
                  </a:lnTo>
                  <a:lnTo>
                    <a:pt x="28" y="79"/>
                  </a:lnTo>
                  <a:lnTo>
                    <a:pt x="44" y="81"/>
                  </a:lnTo>
                  <a:lnTo>
                    <a:pt x="48" y="74"/>
                  </a:lnTo>
                  <a:lnTo>
                    <a:pt x="54" y="76"/>
                  </a:lnTo>
                  <a:lnTo>
                    <a:pt x="54" y="77"/>
                  </a:lnTo>
                  <a:lnTo>
                    <a:pt x="59" y="100"/>
                  </a:lnTo>
                  <a:lnTo>
                    <a:pt x="62" y="81"/>
                  </a:lnTo>
                  <a:lnTo>
                    <a:pt x="63" y="70"/>
                  </a:lnTo>
                  <a:lnTo>
                    <a:pt x="54" y="64"/>
                  </a:lnTo>
                  <a:lnTo>
                    <a:pt x="54" y="56"/>
                  </a:lnTo>
                  <a:lnTo>
                    <a:pt x="66" y="53"/>
                  </a:lnTo>
                  <a:lnTo>
                    <a:pt x="69" y="65"/>
                  </a:lnTo>
                  <a:lnTo>
                    <a:pt x="84" y="69"/>
                  </a:lnTo>
                  <a:lnTo>
                    <a:pt x="87" y="73"/>
                  </a:lnTo>
                  <a:lnTo>
                    <a:pt x="92" y="81"/>
                  </a:lnTo>
                  <a:lnTo>
                    <a:pt x="78" y="96"/>
                  </a:lnTo>
                  <a:close/>
                  <a:moveTo>
                    <a:pt x="75" y="19"/>
                  </a:moveTo>
                  <a:lnTo>
                    <a:pt x="78" y="24"/>
                  </a:lnTo>
                  <a:lnTo>
                    <a:pt x="83" y="22"/>
                  </a:lnTo>
                  <a:lnTo>
                    <a:pt x="91" y="27"/>
                  </a:lnTo>
                  <a:lnTo>
                    <a:pt x="88" y="41"/>
                  </a:lnTo>
                  <a:lnTo>
                    <a:pt x="96" y="40"/>
                  </a:lnTo>
                  <a:lnTo>
                    <a:pt x="99" y="53"/>
                  </a:lnTo>
                  <a:lnTo>
                    <a:pt x="105" y="56"/>
                  </a:lnTo>
                  <a:lnTo>
                    <a:pt x="114" y="51"/>
                  </a:lnTo>
                  <a:lnTo>
                    <a:pt x="117" y="57"/>
                  </a:lnTo>
                  <a:lnTo>
                    <a:pt x="116" y="62"/>
                  </a:lnTo>
                  <a:lnTo>
                    <a:pt x="114" y="66"/>
                  </a:lnTo>
                  <a:lnTo>
                    <a:pt x="97" y="69"/>
                  </a:lnTo>
                  <a:lnTo>
                    <a:pt x="87" y="59"/>
                  </a:lnTo>
                  <a:lnTo>
                    <a:pt x="71" y="44"/>
                  </a:lnTo>
                  <a:lnTo>
                    <a:pt x="58" y="41"/>
                  </a:lnTo>
                  <a:lnTo>
                    <a:pt x="59" y="32"/>
                  </a:lnTo>
                  <a:lnTo>
                    <a:pt x="71" y="35"/>
                  </a:lnTo>
                  <a:lnTo>
                    <a:pt x="75" y="27"/>
                  </a:lnTo>
                  <a:lnTo>
                    <a:pt x="67" y="23"/>
                  </a:lnTo>
                  <a:lnTo>
                    <a:pt x="69" y="21"/>
                  </a:lnTo>
                  <a:lnTo>
                    <a:pt x="75" y="19"/>
                  </a:lnTo>
                  <a:close/>
                  <a:moveTo>
                    <a:pt x="62" y="15"/>
                  </a:moveTo>
                  <a:lnTo>
                    <a:pt x="57" y="23"/>
                  </a:lnTo>
                  <a:lnTo>
                    <a:pt x="52" y="17"/>
                  </a:lnTo>
                  <a:lnTo>
                    <a:pt x="50" y="17"/>
                  </a:lnTo>
                  <a:lnTo>
                    <a:pt x="54" y="0"/>
                  </a:lnTo>
                  <a:lnTo>
                    <a:pt x="65" y="5"/>
                  </a:lnTo>
                  <a:lnTo>
                    <a:pt x="67" y="11"/>
                  </a:lnTo>
                  <a:lnTo>
                    <a:pt x="62" y="1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17" name="Freeform 331"/>
            <p:cNvSpPr>
              <a:spLocks/>
            </p:cNvSpPr>
            <p:nvPr/>
          </p:nvSpPr>
          <p:spPr bwMode="auto">
            <a:xfrm>
              <a:off x="5088723" y="1659586"/>
              <a:ext cx="334058" cy="314744"/>
            </a:xfrm>
            <a:custGeom>
              <a:avLst/>
              <a:gdLst>
                <a:gd name="T0" fmla="*/ 50 w 210"/>
                <a:gd name="T1" fmla="*/ 22 h 199"/>
                <a:gd name="T2" fmla="*/ 69 w 210"/>
                <a:gd name="T3" fmla="*/ 42 h 199"/>
                <a:gd name="T4" fmla="*/ 80 w 210"/>
                <a:gd name="T5" fmla="*/ 51 h 199"/>
                <a:gd name="T6" fmla="*/ 107 w 210"/>
                <a:gd name="T7" fmla="*/ 76 h 199"/>
                <a:gd name="T8" fmla="*/ 110 w 210"/>
                <a:gd name="T9" fmla="*/ 70 h 199"/>
                <a:gd name="T10" fmla="*/ 115 w 210"/>
                <a:gd name="T11" fmla="*/ 76 h 199"/>
                <a:gd name="T12" fmla="*/ 127 w 210"/>
                <a:gd name="T13" fmla="*/ 73 h 199"/>
                <a:gd name="T14" fmla="*/ 153 w 210"/>
                <a:gd name="T15" fmla="*/ 73 h 199"/>
                <a:gd name="T16" fmla="*/ 169 w 210"/>
                <a:gd name="T17" fmla="*/ 61 h 199"/>
                <a:gd name="T18" fmla="*/ 183 w 210"/>
                <a:gd name="T19" fmla="*/ 74 h 199"/>
                <a:gd name="T20" fmla="*/ 192 w 210"/>
                <a:gd name="T21" fmla="*/ 83 h 199"/>
                <a:gd name="T22" fmla="*/ 200 w 210"/>
                <a:gd name="T23" fmla="*/ 93 h 199"/>
                <a:gd name="T24" fmla="*/ 206 w 210"/>
                <a:gd name="T25" fmla="*/ 100 h 199"/>
                <a:gd name="T26" fmla="*/ 207 w 210"/>
                <a:gd name="T27" fmla="*/ 116 h 199"/>
                <a:gd name="T28" fmla="*/ 208 w 210"/>
                <a:gd name="T29" fmla="*/ 124 h 199"/>
                <a:gd name="T30" fmla="*/ 208 w 210"/>
                <a:gd name="T31" fmla="*/ 136 h 199"/>
                <a:gd name="T32" fmla="*/ 206 w 210"/>
                <a:gd name="T33" fmla="*/ 148 h 199"/>
                <a:gd name="T34" fmla="*/ 202 w 210"/>
                <a:gd name="T35" fmla="*/ 163 h 199"/>
                <a:gd name="T36" fmla="*/ 196 w 210"/>
                <a:gd name="T37" fmla="*/ 172 h 199"/>
                <a:gd name="T38" fmla="*/ 187 w 210"/>
                <a:gd name="T39" fmla="*/ 188 h 199"/>
                <a:gd name="T40" fmla="*/ 182 w 210"/>
                <a:gd name="T41" fmla="*/ 193 h 199"/>
                <a:gd name="T42" fmla="*/ 177 w 210"/>
                <a:gd name="T43" fmla="*/ 197 h 199"/>
                <a:gd name="T44" fmla="*/ 157 w 210"/>
                <a:gd name="T45" fmla="*/ 199 h 199"/>
                <a:gd name="T46" fmla="*/ 143 w 210"/>
                <a:gd name="T47" fmla="*/ 191 h 199"/>
                <a:gd name="T48" fmla="*/ 107 w 210"/>
                <a:gd name="T49" fmla="*/ 158 h 199"/>
                <a:gd name="T50" fmla="*/ 102 w 210"/>
                <a:gd name="T51" fmla="*/ 146 h 199"/>
                <a:gd name="T52" fmla="*/ 83 w 210"/>
                <a:gd name="T53" fmla="*/ 140 h 199"/>
                <a:gd name="T54" fmla="*/ 68 w 210"/>
                <a:gd name="T55" fmla="*/ 132 h 199"/>
                <a:gd name="T56" fmla="*/ 48 w 210"/>
                <a:gd name="T57" fmla="*/ 117 h 199"/>
                <a:gd name="T58" fmla="*/ 39 w 210"/>
                <a:gd name="T59" fmla="*/ 108 h 199"/>
                <a:gd name="T60" fmla="*/ 38 w 210"/>
                <a:gd name="T61" fmla="*/ 85 h 199"/>
                <a:gd name="T62" fmla="*/ 38 w 210"/>
                <a:gd name="T63" fmla="*/ 78 h 199"/>
                <a:gd name="T64" fmla="*/ 31 w 210"/>
                <a:gd name="T65" fmla="*/ 83 h 199"/>
                <a:gd name="T66" fmla="*/ 18 w 210"/>
                <a:gd name="T67" fmla="*/ 78 h 199"/>
                <a:gd name="T68" fmla="*/ 26 w 210"/>
                <a:gd name="T69" fmla="*/ 76 h 199"/>
                <a:gd name="T70" fmla="*/ 24 w 210"/>
                <a:gd name="T71" fmla="*/ 69 h 199"/>
                <a:gd name="T72" fmla="*/ 24 w 210"/>
                <a:gd name="T73" fmla="*/ 56 h 199"/>
                <a:gd name="T74" fmla="*/ 16 w 210"/>
                <a:gd name="T75" fmla="*/ 56 h 199"/>
                <a:gd name="T76" fmla="*/ 3 w 210"/>
                <a:gd name="T77" fmla="*/ 48 h 199"/>
                <a:gd name="T78" fmla="*/ 0 w 210"/>
                <a:gd name="T79" fmla="*/ 43 h 199"/>
                <a:gd name="T80" fmla="*/ 11 w 210"/>
                <a:gd name="T81" fmla="*/ 44 h 199"/>
                <a:gd name="T82" fmla="*/ 13 w 210"/>
                <a:gd name="T83" fmla="*/ 36 h 199"/>
                <a:gd name="T84" fmla="*/ 5 w 210"/>
                <a:gd name="T85" fmla="*/ 30 h 199"/>
                <a:gd name="T86" fmla="*/ 11 w 210"/>
                <a:gd name="T87" fmla="*/ 22 h 199"/>
                <a:gd name="T88" fmla="*/ 22 w 210"/>
                <a:gd name="T89" fmla="*/ 11 h 199"/>
                <a:gd name="T90" fmla="*/ 24 w 210"/>
                <a:gd name="T91" fmla="*/ 14 h 199"/>
                <a:gd name="T92" fmla="*/ 24 w 210"/>
                <a:gd name="T93" fmla="*/ 22 h 199"/>
                <a:gd name="T94" fmla="*/ 25 w 210"/>
                <a:gd name="T95" fmla="*/ 30 h 199"/>
                <a:gd name="T96" fmla="*/ 28 w 210"/>
                <a:gd name="T97" fmla="*/ 26 h 199"/>
                <a:gd name="T98" fmla="*/ 30 w 210"/>
                <a:gd name="T99" fmla="*/ 8 h 199"/>
                <a:gd name="T100" fmla="*/ 31 w 210"/>
                <a:gd name="T101" fmla="*/ 5 h 199"/>
                <a:gd name="T102" fmla="*/ 31 w 210"/>
                <a:gd name="T103" fmla="*/ 0 h 199"/>
                <a:gd name="T104" fmla="*/ 35 w 210"/>
                <a:gd name="T105" fmla="*/ 9 h 199"/>
                <a:gd name="T106" fmla="*/ 43 w 210"/>
                <a:gd name="T107" fmla="*/ 22 h 199"/>
                <a:gd name="T108" fmla="*/ 46 w 210"/>
                <a:gd name="T109" fmla="*/ 23 h 199"/>
                <a:gd name="T110" fmla="*/ 48 w 210"/>
                <a:gd name="T111" fmla="*/ 21 h 1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0"/>
                <a:gd name="T169" fmla="*/ 0 h 199"/>
                <a:gd name="T170" fmla="*/ 210 w 210"/>
                <a:gd name="T171" fmla="*/ 199 h 1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0" h="199">
                  <a:moveTo>
                    <a:pt x="48" y="19"/>
                  </a:moveTo>
                  <a:lnTo>
                    <a:pt x="50" y="22"/>
                  </a:lnTo>
                  <a:lnTo>
                    <a:pt x="54" y="30"/>
                  </a:lnTo>
                  <a:lnTo>
                    <a:pt x="69" y="42"/>
                  </a:lnTo>
                  <a:lnTo>
                    <a:pt x="80" y="51"/>
                  </a:lnTo>
                  <a:lnTo>
                    <a:pt x="80" y="55"/>
                  </a:lnTo>
                  <a:lnTo>
                    <a:pt x="107" y="76"/>
                  </a:lnTo>
                  <a:lnTo>
                    <a:pt x="111" y="76"/>
                  </a:lnTo>
                  <a:lnTo>
                    <a:pt x="110" y="70"/>
                  </a:lnTo>
                  <a:lnTo>
                    <a:pt x="114" y="70"/>
                  </a:lnTo>
                  <a:lnTo>
                    <a:pt x="115" y="76"/>
                  </a:lnTo>
                  <a:lnTo>
                    <a:pt x="120" y="74"/>
                  </a:lnTo>
                  <a:lnTo>
                    <a:pt x="127" y="73"/>
                  </a:lnTo>
                  <a:lnTo>
                    <a:pt x="145" y="69"/>
                  </a:lnTo>
                  <a:lnTo>
                    <a:pt x="153" y="73"/>
                  </a:lnTo>
                  <a:lnTo>
                    <a:pt x="156" y="68"/>
                  </a:lnTo>
                  <a:lnTo>
                    <a:pt x="169" y="61"/>
                  </a:lnTo>
                  <a:lnTo>
                    <a:pt x="178" y="68"/>
                  </a:lnTo>
                  <a:lnTo>
                    <a:pt x="183" y="74"/>
                  </a:lnTo>
                  <a:lnTo>
                    <a:pt x="186" y="77"/>
                  </a:lnTo>
                  <a:lnTo>
                    <a:pt x="192" y="83"/>
                  </a:lnTo>
                  <a:lnTo>
                    <a:pt x="198" y="90"/>
                  </a:lnTo>
                  <a:lnTo>
                    <a:pt x="200" y="93"/>
                  </a:lnTo>
                  <a:lnTo>
                    <a:pt x="204" y="98"/>
                  </a:lnTo>
                  <a:lnTo>
                    <a:pt x="206" y="100"/>
                  </a:lnTo>
                  <a:lnTo>
                    <a:pt x="206" y="106"/>
                  </a:lnTo>
                  <a:lnTo>
                    <a:pt x="207" y="116"/>
                  </a:lnTo>
                  <a:lnTo>
                    <a:pt x="208" y="117"/>
                  </a:lnTo>
                  <a:lnTo>
                    <a:pt x="208" y="124"/>
                  </a:lnTo>
                  <a:lnTo>
                    <a:pt x="210" y="131"/>
                  </a:lnTo>
                  <a:lnTo>
                    <a:pt x="208" y="136"/>
                  </a:lnTo>
                  <a:lnTo>
                    <a:pt x="207" y="140"/>
                  </a:lnTo>
                  <a:lnTo>
                    <a:pt x="206" y="148"/>
                  </a:lnTo>
                  <a:lnTo>
                    <a:pt x="203" y="154"/>
                  </a:lnTo>
                  <a:lnTo>
                    <a:pt x="202" y="163"/>
                  </a:lnTo>
                  <a:lnTo>
                    <a:pt x="200" y="167"/>
                  </a:lnTo>
                  <a:lnTo>
                    <a:pt x="196" y="172"/>
                  </a:lnTo>
                  <a:lnTo>
                    <a:pt x="190" y="184"/>
                  </a:lnTo>
                  <a:lnTo>
                    <a:pt x="187" y="188"/>
                  </a:lnTo>
                  <a:lnTo>
                    <a:pt x="182" y="193"/>
                  </a:lnTo>
                  <a:lnTo>
                    <a:pt x="177" y="197"/>
                  </a:lnTo>
                  <a:lnTo>
                    <a:pt x="164" y="199"/>
                  </a:lnTo>
                  <a:lnTo>
                    <a:pt x="157" y="199"/>
                  </a:lnTo>
                  <a:lnTo>
                    <a:pt x="155" y="197"/>
                  </a:lnTo>
                  <a:lnTo>
                    <a:pt x="143" y="191"/>
                  </a:lnTo>
                  <a:lnTo>
                    <a:pt x="107" y="158"/>
                  </a:lnTo>
                  <a:lnTo>
                    <a:pt x="102" y="146"/>
                  </a:lnTo>
                  <a:lnTo>
                    <a:pt x="89" y="153"/>
                  </a:lnTo>
                  <a:lnTo>
                    <a:pt x="83" y="140"/>
                  </a:lnTo>
                  <a:lnTo>
                    <a:pt x="68" y="140"/>
                  </a:lnTo>
                  <a:lnTo>
                    <a:pt x="68" y="132"/>
                  </a:lnTo>
                  <a:lnTo>
                    <a:pt x="56" y="128"/>
                  </a:lnTo>
                  <a:lnTo>
                    <a:pt x="48" y="117"/>
                  </a:lnTo>
                  <a:lnTo>
                    <a:pt x="42" y="116"/>
                  </a:lnTo>
                  <a:lnTo>
                    <a:pt x="39" y="108"/>
                  </a:lnTo>
                  <a:lnTo>
                    <a:pt x="38" y="97"/>
                  </a:lnTo>
                  <a:lnTo>
                    <a:pt x="38" y="85"/>
                  </a:lnTo>
                  <a:lnTo>
                    <a:pt x="38" y="80"/>
                  </a:lnTo>
                  <a:lnTo>
                    <a:pt x="38" y="78"/>
                  </a:lnTo>
                  <a:lnTo>
                    <a:pt x="33" y="77"/>
                  </a:lnTo>
                  <a:lnTo>
                    <a:pt x="31" y="83"/>
                  </a:lnTo>
                  <a:lnTo>
                    <a:pt x="30" y="83"/>
                  </a:lnTo>
                  <a:lnTo>
                    <a:pt x="18" y="78"/>
                  </a:lnTo>
                  <a:lnTo>
                    <a:pt x="26" y="80"/>
                  </a:lnTo>
                  <a:lnTo>
                    <a:pt x="26" y="76"/>
                  </a:lnTo>
                  <a:lnTo>
                    <a:pt x="24" y="70"/>
                  </a:lnTo>
                  <a:lnTo>
                    <a:pt x="24" y="69"/>
                  </a:lnTo>
                  <a:lnTo>
                    <a:pt x="24" y="57"/>
                  </a:lnTo>
                  <a:lnTo>
                    <a:pt x="24" y="56"/>
                  </a:lnTo>
                  <a:lnTo>
                    <a:pt x="16" y="56"/>
                  </a:lnTo>
                  <a:lnTo>
                    <a:pt x="13" y="55"/>
                  </a:lnTo>
                  <a:lnTo>
                    <a:pt x="3" y="48"/>
                  </a:lnTo>
                  <a:lnTo>
                    <a:pt x="0" y="45"/>
                  </a:lnTo>
                  <a:lnTo>
                    <a:pt x="0" y="43"/>
                  </a:lnTo>
                  <a:lnTo>
                    <a:pt x="11" y="43"/>
                  </a:lnTo>
                  <a:lnTo>
                    <a:pt x="11" y="44"/>
                  </a:lnTo>
                  <a:lnTo>
                    <a:pt x="13" y="42"/>
                  </a:lnTo>
                  <a:lnTo>
                    <a:pt x="13" y="36"/>
                  </a:lnTo>
                  <a:lnTo>
                    <a:pt x="7" y="34"/>
                  </a:lnTo>
                  <a:lnTo>
                    <a:pt x="5" y="30"/>
                  </a:lnTo>
                  <a:lnTo>
                    <a:pt x="5" y="26"/>
                  </a:lnTo>
                  <a:lnTo>
                    <a:pt x="11" y="22"/>
                  </a:lnTo>
                  <a:lnTo>
                    <a:pt x="18" y="15"/>
                  </a:lnTo>
                  <a:lnTo>
                    <a:pt x="22" y="11"/>
                  </a:lnTo>
                  <a:lnTo>
                    <a:pt x="24" y="11"/>
                  </a:lnTo>
                  <a:lnTo>
                    <a:pt x="24" y="14"/>
                  </a:lnTo>
                  <a:lnTo>
                    <a:pt x="24" y="18"/>
                  </a:lnTo>
                  <a:lnTo>
                    <a:pt x="24" y="22"/>
                  </a:lnTo>
                  <a:lnTo>
                    <a:pt x="25" y="31"/>
                  </a:lnTo>
                  <a:lnTo>
                    <a:pt x="25" y="30"/>
                  </a:lnTo>
                  <a:lnTo>
                    <a:pt x="28" y="26"/>
                  </a:lnTo>
                  <a:lnTo>
                    <a:pt x="30" y="17"/>
                  </a:lnTo>
                  <a:lnTo>
                    <a:pt x="30" y="8"/>
                  </a:lnTo>
                  <a:lnTo>
                    <a:pt x="30" y="6"/>
                  </a:lnTo>
                  <a:lnTo>
                    <a:pt x="31" y="5"/>
                  </a:lnTo>
                  <a:lnTo>
                    <a:pt x="31" y="0"/>
                  </a:lnTo>
                  <a:lnTo>
                    <a:pt x="35" y="8"/>
                  </a:lnTo>
                  <a:lnTo>
                    <a:pt x="35" y="9"/>
                  </a:lnTo>
                  <a:lnTo>
                    <a:pt x="39" y="15"/>
                  </a:lnTo>
                  <a:lnTo>
                    <a:pt x="43" y="22"/>
                  </a:lnTo>
                  <a:lnTo>
                    <a:pt x="46" y="23"/>
                  </a:lnTo>
                  <a:lnTo>
                    <a:pt x="48" y="21"/>
                  </a:lnTo>
                  <a:lnTo>
                    <a:pt x="48" y="1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18" name="Freeform 332"/>
            <p:cNvSpPr>
              <a:spLocks/>
            </p:cNvSpPr>
            <p:nvPr/>
          </p:nvSpPr>
          <p:spPr bwMode="auto">
            <a:xfrm>
              <a:off x="5393846" y="1461515"/>
              <a:ext cx="152561" cy="214350"/>
            </a:xfrm>
            <a:custGeom>
              <a:avLst/>
              <a:gdLst>
                <a:gd name="T0" fmla="*/ 95 w 95"/>
                <a:gd name="T1" fmla="*/ 112 h 135"/>
                <a:gd name="T2" fmla="*/ 93 w 95"/>
                <a:gd name="T3" fmla="*/ 113 h 135"/>
                <a:gd name="T4" fmla="*/ 88 w 95"/>
                <a:gd name="T5" fmla="*/ 118 h 135"/>
                <a:gd name="T6" fmla="*/ 79 w 95"/>
                <a:gd name="T7" fmla="*/ 127 h 135"/>
                <a:gd name="T8" fmla="*/ 74 w 95"/>
                <a:gd name="T9" fmla="*/ 135 h 135"/>
                <a:gd name="T10" fmla="*/ 67 w 95"/>
                <a:gd name="T11" fmla="*/ 129 h 135"/>
                <a:gd name="T12" fmla="*/ 65 w 95"/>
                <a:gd name="T13" fmla="*/ 133 h 135"/>
                <a:gd name="T14" fmla="*/ 54 w 95"/>
                <a:gd name="T15" fmla="*/ 126 h 135"/>
                <a:gd name="T16" fmla="*/ 54 w 95"/>
                <a:gd name="T17" fmla="*/ 117 h 135"/>
                <a:gd name="T18" fmla="*/ 40 w 95"/>
                <a:gd name="T19" fmla="*/ 117 h 135"/>
                <a:gd name="T20" fmla="*/ 25 w 95"/>
                <a:gd name="T21" fmla="*/ 112 h 135"/>
                <a:gd name="T22" fmla="*/ 19 w 95"/>
                <a:gd name="T23" fmla="*/ 102 h 135"/>
                <a:gd name="T24" fmla="*/ 16 w 95"/>
                <a:gd name="T25" fmla="*/ 84 h 135"/>
                <a:gd name="T26" fmla="*/ 4 w 95"/>
                <a:gd name="T27" fmla="*/ 81 h 135"/>
                <a:gd name="T28" fmla="*/ 3 w 95"/>
                <a:gd name="T29" fmla="*/ 81 h 135"/>
                <a:gd name="T30" fmla="*/ 0 w 95"/>
                <a:gd name="T31" fmla="*/ 81 h 135"/>
                <a:gd name="T32" fmla="*/ 7 w 95"/>
                <a:gd name="T33" fmla="*/ 51 h 135"/>
                <a:gd name="T34" fmla="*/ 10 w 95"/>
                <a:gd name="T35" fmla="*/ 47 h 135"/>
                <a:gd name="T36" fmla="*/ 12 w 95"/>
                <a:gd name="T37" fmla="*/ 51 h 135"/>
                <a:gd name="T38" fmla="*/ 14 w 95"/>
                <a:gd name="T39" fmla="*/ 53 h 135"/>
                <a:gd name="T40" fmla="*/ 16 w 95"/>
                <a:gd name="T41" fmla="*/ 55 h 135"/>
                <a:gd name="T42" fmla="*/ 18 w 95"/>
                <a:gd name="T43" fmla="*/ 58 h 135"/>
                <a:gd name="T44" fmla="*/ 19 w 95"/>
                <a:gd name="T45" fmla="*/ 58 h 135"/>
                <a:gd name="T46" fmla="*/ 23 w 95"/>
                <a:gd name="T47" fmla="*/ 57 h 135"/>
                <a:gd name="T48" fmla="*/ 27 w 95"/>
                <a:gd name="T49" fmla="*/ 63 h 135"/>
                <a:gd name="T50" fmla="*/ 32 w 95"/>
                <a:gd name="T51" fmla="*/ 64 h 135"/>
                <a:gd name="T52" fmla="*/ 37 w 95"/>
                <a:gd name="T53" fmla="*/ 67 h 135"/>
                <a:gd name="T54" fmla="*/ 46 w 95"/>
                <a:gd name="T55" fmla="*/ 70 h 135"/>
                <a:gd name="T56" fmla="*/ 46 w 95"/>
                <a:gd name="T57" fmla="*/ 67 h 135"/>
                <a:gd name="T58" fmla="*/ 42 w 95"/>
                <a:gd name="T59" fmla="*/ 59 h 135"/>
                <a:gd name="T60" fmla="*/ 35 w 95"/>
                <a:gd name="T61" fmla="*/ 61 h 135"/>
                <a:gd name="T62" fmla="*/ 32 w 95"/>
                <a:gd name="T63" fmla="*/ 58 h 135"/>
                <a:gd name="T64" fmla="*/ 28 w 95"/>
                <a:gd name="T65" fmla="*/ 57 h 135"/>
                <a:gd name="T66" fmla="*/ 21 w 95"/>
                <a:gd name="T67" fmla="*/ 47 h 135"/>
                <a:gd name="T68" fmla="*/ 16 w 95"/>
                <a:gd name="T69" fmla="*/ 43 h 135"/>
                <a:gd name="T70" fmla="*/ 15 w 95"/>
                <a:gd name="T71" fmla="*/ 42 h 135"/>
                <a:gd name="T72" fmla="*/ 12 w 95"/>
                <a:gd name="T73" fmla="*/ 40 h 135"/>
                <a:gd name="T74" fmla="*/ 11 w 95"/>
                <a:gd name="T75" fmla="*/ 29 h 135"/>
                <a:gd name="T76" fmla="*/ 11 w 95"/>
                <a:gd name="T77" fmla="*/ 26 h 135"/>
                <a:gd name="T78" fmla="*/ 12 w 95"/>
                <a:gd name="T79" fmla="*/ 24 h 135"/>
                <a:gd name="T80" fmla="*/ 12 w 95"/>
                <a:gd name="T81" fmla="*/ 21 h 135"/>
                <a:gd name="T82" fmla="*/ 14 w 95"/>
                <a:gd name="T83" fmla="*/ 15 h 135"/>
                <a:gd name="T84" fmla="*/ 11 w 95"/>
                <a:gd name="T85" fmla="*/ 6 h 135"/>
                <a:gd name="T86" fmla="*/ 8 w 95"/>
                <a:gd name="T87" fmla="*/ 2 h 135"/>
                <a:gd name="T88" fmla="*/ 11 w 95"/>
                <a:gd name="T89" fmla="*/ 0 h 135"/>
                <a:gd name="T90" fmla="*/ 14 w 95"/>
                <a:gd name="T91" fmla="*/ 2 h 135"/>
                <a:gd name="T92" fmla="*/ 15 w 95"/>
                <a:gd name="T93" fmla="*/ 3 h 135"/>
                <a:gd name="T94" fmla="*/ 21 w 95"/>
                <a:gd name="T95" fmla="*/ 6 h 135"/>
                <a:gd name="T96" fmla="*/ 27 w 95"/>
                <a:gd name="T97" fmla="*/ 19 h 135"/>
                <a:gd name="T98" fmla="*/ 45 w 95"/>
                <a:gd name="T99" fmla="*/ 32 h 135"/>
                <a:gd name="T100" fmla="*/ 50 w 95"/>
                <a:gd name="T101" fmla="*/ 41 h 135"/>
                <a:gd name="T102" fmla="*/ 48 w 95"/>
                <a:gd name="T103" fmla="*/ 47 h 135"/>
                <a:gd name="T104" fmla="*/ 61 w 95"/>
                <a:gd name="T105" fmla="*/ 58 h 135"/>
                <a:gd name="T106" fmla="*/ 57 w 95"/>
                <a:gd name="T107" fmla="*/ 64 h 135"/>
                <a:gd name="T108" fmla="*/ 76 w 95"/>
                <a:gd name="T109" fmla="*/ 59 h 135"/>
                <a:gd name="T110" fmla="*/ 80 w 95"/>
                <a:gd name="T111" fmla="*/ 70 h 135"/>
                <a:gd name="T112" fmla="*/ 67 w 95"/>
                <a:gd name="T113" fmla="*/ 84 h 135"/>
                <a:gd name="T114" fmla="*/ 78 w 95"/>
                <a:gd name="T115" fmla="*/ 88 h 135"/>
                <a:gd name="T116" fmla="*/ 95 w 95"/>
                <a:gd name="T117" fmla="*/ 112 h 1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
                <a:gd name="T178" fmla="*/ 0 h 135"/>
                <a:gd name="T179" fmla="*/ 95 w 95"/>
                <a:gd name="T180" fmla="*/ 135 h 1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 h="135">
                  <a:moveTo>
                    <a:pt x="95" y="112"/>
                  </a:moveTo>
                  <a:lnTo>
                    <a:pt x="93" y="113"/>
                  </a:lnTo>
                  <a:lnTo>
                    <a:pt x="88" y="118"/>
                  </a:lnTo>
                  <a:lnTo>
                    <a:pt x="79" y="127"/>
                  </a:lnTo>
                  <a:lnTo>
                    <a:pt x="74" y="135"/>
                  </a:lnTo>
                  <a:lnTo>
                    <a:pt x="67" y="129"/>
                  </a:lnTo>
                  <a:lnTo>
                    <a:pt x="65" y="133"/>
                  </a:lnTo>
                  <a:lnTo>
                    <a:pt x="54" y="126"/>
                  </a:lnTo>
                  <a:lnTo>
                    <a:pt x="54" y="117"/>
                  </a:lnTo>
                  <a:lnTo>
                    <a:pt x="40" y="117"/>
                  </a:lnTo>
                  <a:lnTo>
                    <a:pt x="25" y="112"/>
                  </a:lnTo>
                  <a:lnTo>
                    <a:pt x="19" y="102"/>
                  </a:lnTo>
                  <a:lnTo>
                    <a:pt x="16" y="84"/>
                  </a:lnTo>
                  <a:lnTo>
                    <a:pt x="4" y="81"/>
                  </a:lnTo>
                  <a:lnTo>
                    <a:pt x="3" y="81"/>
                  </a:lnTo>
                  <a:lnTo>
                    <a:pt x="0" y="81"/>
                  </a:lnTo>
                  <a:lnTo>
                    <a:pt x="7" y="51"/>
                  </a:lnTo>
                  <a:lnTo>
                    <a:pt x="10" y="47"/>
                  </a:lnTo>
                  <a:lnTo>
                    <a:pt x="12" y="51"/>
                  </a:lnTo>
                  <a:lnTo>
                    <a:pt x="14" y="53"/>
                  </a:lnTo>
                  <a:lnTo>
                    <a:pt x="16" y="55"/>
                  </a:lnTo>
                  <a:lnTo>
                    <a:pt x="18" y="58"/>
                  </a:lnTo>
                  <a:lnTo>
                    <a:pt x="19" y="58"/>
                  </a:lnTo>
                  <a:lnTo>
                    <a:pt x="23" y="57"/>
                  </a:lnTo>
                  <a:lnTo>
                    <a:pt x="27" y="63"/>
                  </a:lnTo>
                  <a:lnTo>
                    <a:pt x="32" y="64"/>
                  </a:lnTo>
                  <a:lnTo>
                    <a:pt x="37" y="67"/>
                  </a:lnTo>
                  <a:lnTo>
                    <a:pt x="46" y="70"/>
                  </a:lnTo>
                  <a:lnTo>
                    <a:pt x="46" y="67"/>
                  </a:lnTo>
                  <a:lnTo>
                    <a:pt x="42" y="59"/>
                  </a:lnTo>
                  <a:lnTo>
                    <a:pt x="35" y="61"/>
                  </a:lnTo>
                  <a:lnTo>
                    <a:pt x="32" y="58"/>
                  </a:lnTo>
                  <a:lnTo>
                    <a:pt x="28" y="57"/>
                  </a:lnTo>
                  <a:lnTo>
                    <a:pt x="21" y="47"/>
                  </a:lnTo>
                  <a:lnTo>
                    <a:pt x="16" y="43"/>
                  </a:lnTo>
                  <a:lnTo>
                    <a:pt x="15" y="42"/>
                  </a:lnTo>
                  <a:lnTo>
                    <a:pt x="12" y="40"/>
                  </a:lnTo>
                  <a:lnTo>
                    <a:pt x="11" y="29"/>
                  </a:lnTo>
                  <a:lnTo>
                    <a:pt x="11" y="26"/>
                  </a:lnTo>
                  <a:lnTo>
                    <a:pt x="12" y="24"/>
                  </a:lnTo>
                  <a:lnTo>
                    <a:pt x="12" y="21"/>
                  </a:lnTo>
                  <a:lnTo>
                    <a:pt x="14" y="15"/>
                  </a:lnTo>
                  <a:lnTo>
                    <a:pt x="11" y="6"/>
                  </a:lnTo>
                  <a:lnTo>
                    <a:pt x="8" y="2"/>
                  </a:lnTo>
                  <a:lnTo>
                    <a:pt x="11" y="0"/>
                  </a:lnTo>
                  <a:lnTo>
                    <a:pt x="14" y="2"/>
                  </a:lnTo>
                  <a:lnTo>
                    <a:pt x="15" y="3"/>
                  </a:lnTo>
                  <a:lnTo>
                    <a:pt x="21" y="6"/>
                  </a:lnTo>
                  <a:lnTo>
                    <a:pt x="27" y="19"/>
                  </a:lnTo>
                  <a:lnTo>
                    <a:pt x="45" y="32"/>
                  </a:lnTo>
                  <a:lnTo>
                    <a:pt x="50" y="41"/>
                  </a:lnTo>
                  <a:lnTo>
                    <a:pt x="48" y="47"/>
                  </a:lnTo>
                  <a:lnTo>
                    <a:pt x="61" y="58"/>
                  </a:lnTo>
                  <a:lnTo>
                    <a:pt x="57" y="64"/>
                  </a:lnTo>
                  <a:lnTo>
                    <a:pt x="76" y="59"/>
                  </a:lnTo>
                  <a:lnTo>
                    <a:pt x="80" y="70"/>
                  </a:lnTo>
                  <a:lnTo>
                    <a:pt x="67" y="84"/>
                  </a:lnTo>
                  <a:lnTo>
                    <a:pt x="78" y="88"/>
                  </a:lnTo>
                  <a:lnTo>
                    <a:pt x="95" y="11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19" name="Freeform 333"/>
            <p:cNvSpPr>
              <a:spLocks noEditPoints="1"/>
            </p:cNvSpPr>
            <p:nvPr/>
          </p:nvSpPr>
          <p:spPr bwMode="auto">
            <a:xfrm>
              <a:off x="5493800" y="1182043"/>
              <a:ext cx="205169" cy="138380"/>
            </a:xfrm>
            <a:custGeom>
              <a:avLst/>
              <a:gdLst>
                <a:gd name="T0" fmla="*/ 68 w 130"/>
                <a:gd name="T1" fmla="*/ 21 h 87"/>
                <a:gd name="T2" fmla="*/ 77 w 130"/>
                <a:gd name="T3" fmla="*/ 26 h 87"/>
                <a:gd name="T4" fmla="*/ 81 w 130"/>
                <a:gd name="T5" fmla="*/ 34 h 87"/>
                <a:gd name="T6" fmla="*/ 94 w 130"/>
                <a:gd name="T7" fmla="*/ 23 h 87"/>
                <a:gd name="T8" fmla="*/ 94 w 130"/>
                <a:gd name="T9" fmla="*/ 40 h 87"/>
                <a:gd name="T10" fmla="*/ 96 w 130"/>
                <a:gd name="T11" fmla="*/ 55 h 87"/>
                <a:gd name="T12" fmla="*/ 90 w 130"/>
                <a:gd name="T13" fmla="*/ 61 h 87"/>
                <a:gd name="T14" fmla="*/ 106 w 130"/>
                <a:gd name="T15" fmla="*/ 60 h 87"/>
                <a:gd name="T16" fmla="*/ 120 w 130"/>
                <a:gd name="T17" fmla="*/ 62 h 87"/>
                <a:gd name="T18" fmla="*/ 123 w 130"/>
                <a:gd name="T19" fmla="*/ 60 h 87"/>
                <a:gd name="T20" fmla="*/ 109 w 130"/>
                <a:gd name="T21" fmla="*/ 55 h 87"/>
                <a:gd name="T22" fmla="*/ 102 w 130"/>
                <a:gd name="T23" fmla="*/ 43 h 87"/>
                <a:gd name="T24" fmla="*/ 101 w 130"/>
                <a:gd name="T25" fmla="*/ 31 h 87"/>
                <a:gd name="T26" fmla="*/ 110 w 130"/>
                <a:gd name="T27" fmla="*/ 27 h 87"/>
                <a:gd name="T28" fmla="*/ 111 w 130"/>
                <a:gd name="T29" fmla="*/ 35 h 87"/>
                <a:gd name="T30" fmla="*/ 123 w 130"/>
                <a:gd name="T31" fmla="*/ 51 h 87"/>
                <a:gd name="T32" fmla="*/ 126 w 130"/>
                <a:gd name="T33" fmla="*/ 61 h 87"/>
                <a:gd name="T34" fmla="*/ 130 w 130"/>
                <a:gd name="T35" fmla="*/ 66 h 87"/>
                <a:gd name="T36" fmla="*/ 124 w 130"/>
                <a:gd name="T37" fmla="*/ 69 h 87"/>
                <a:gd name="T38" fmla="*/ 119 w 130"/>
                <a:gd name="T39" fmla="*/ 65 h 87"/>
                <a:gd name="T40" fmla="*/ 101 w 130"/>
                <a:gd name="T41" fmla="*/ 72 h 87"/>
                <a:gd name="T42" fmla="*/ 97 w 130"/>
                <a:gd name="T43" fmla="*/ 87 h 87"/>
                <a:gd name="T44" fmla="*/ 84 w 130"/>
                <a:gd name="T45" fmla="*/ 65 h 87"/>
                <a:gd name="T46" fmla="*/ 84 w 130"/>
                <a:gd name="T47" fmla="*/ 53 h 87"/>
                <a:gd name="T48" fmla="*/ 71 w 130"/>
                <a:gd name="T49" fmla="*/ 60 h 87"/>
                <a:gd name="T50" fmla="*/ 64 w 130"/>
                <a:gd name="T51" fmla="*/ 72 h 87"/>
                <a:gd name="T52" fmla="*/ 54 w 130"/>
                <a:gd name="T53" fmla="*/ 72 h 87"/>
                <a:gd name="T54" fmla="*/ 50 w 130"/>
                <a:gd name="T55" fmla="*/ 65 h 87"/>
                <a:gd name="T56" fmla="*/ 41 w 130"/>
                <a:gd name="T57" fmla="*/ 58 h 87"/>
                <a:gd name="T58" fmla="*/ 39 w 130"/>
                <a:gd name="T59" fmla="*/ 53 h 87"/>
                <a:gd name="T60" fmla="*/ 28 w 130"/>
                <a:gd name="T61" fmla="*/ 55 h 87"/>
                <a:gd name="T62" fmla="*/ 17 w 130"/>
                <a:gd name="T63" fmla="*/ 55 h 87"/>
                <a:gd name="T64" fmla="*/ 0 w 130"/>
                <a:gd name="T65" fmla="*/ 48 h 87"/>
                <a:gd name="T66" fmla="*/ 13 w 130"/>
                <a:gd name="T67" fmla="*/ 36 h 87"/>
                <a:gd name="T68" fmla="*/ 20 w 130"/>
                <a:gd name="T69" fmla="*/ 47 h 87"/>
                <a:gd name="T70" fmla="*/ 26 w 130"/>
                <a:gd name="T71" fmla="*/ 41 h 87"/>
                <a:gd name="T72" fmla="*/ 24 w 130"/>
                <a:gd name="T73" fmla="*/ 27 h 87"/>
                <a:gd name="T74" fmla="*/ 30 w 130"/>
                <a:gd name="T75" fmla="*/ 22 h 87"/>
                <a:gd name="T76" fmla="*/ 35 w 130"/>
                <a:gd name="T77" fmla="*/ 34 h 87"/>
                <a:gd name="T78" fmla="*/ 52 w 130"/>
                <a:gd name="T79" fmla="*/ 49 h 87"/>
                <a:gd name="T80" fmla="*/ 56 w 130"/>
                <a:gd name="T81" fmla="*/ 57 h 87"/>
                <a:gd name="T82" fmla="*/ 63 w 130"/>
                <a:gd name="T83" fmla="*/ 58 h 87"/>
                <a:gd name="T84" fmla="*/ 58 w 130"/>
                <a:gd name="T85" fmla="*/ 51 h 87"/>
                <a:gd name="T86" fmla="*/ 51 w 130"/>
                <a:gd name="T87" fmla="*/ 39 h 87"/>
                <a:gd name="T88" fmla="*/ 59 w 130"/>
                <a:gd name="T89" fmla="*/ 21 h 87"/>
                <a:gd name="T90" fmla="*/ 114 w 130"/>
                <a:gd name="T91" fmla="*/ 18 h 87"/>
                <a:gd name="T92" fmla="*/ 110 w 130"/>
                <a:gd name="T93" fmla="*/ 19 h 87"/>
                <a:gd name="T94" fmla="*/ 100 w 130"/>
                <a:gd name="T95" fmla="*/ 5 h 87"/>
                <a:gd name="T96" fmla="*/ 107 w 130"/>
                <a:gd name="T97" fmla="*/ 14 h 87"/>
                <a:gd name="T98" fmla="*/ 43 w 130"/>
                <a:gd name="T99" fmla="*/ 31 h 87"/>
                <a:gd name="T100" fmla="*/ 42 w 130"/>
                <a:gd name="T101" fmla="*/ 31 h 87"/>
                <a:gd name="T102" fmla="*/ 38 w 130"/>
                <a:gd name="T103" fmla="*/ 14 h 87"/>
                <a:gd name="T104" fmla="*/ 34 w 130"/>
                <a:gd name="T105" fmla="*/ 7 h 87"/>
                <a:gd name="T106" fmla="*/ 52 w 130"/>
                <a:gd name="T107" fmla="*/ 11 h 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0"/>
                <a:gd name="T163" fmla="*/ 0 h 87"/>
                <a:gd name="T164" fmla="*/ 130 w 130"/>
                <a:gd name="T165" fmla="*/ 87 h 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0" h="87">
                  <a:moveTo>
                    <a:pt x="68" y="15"/>
                  </a:moveTo>
                  <a:lnTo>
                    <a:pt x="68" y="21"/>
                  </a:lnTo>
                  <a:lnTo>
                    <a:pt x="76" y="17"/>
                  </a:lnTo>
                  <a:lnTo>
                    <a:pt x="77" y="26"/>
                  </a:lnTo>
                  <a:lnTo>
                    <a:pt x="79" y="35"/>
                  </a:lnTo>
                  <a:lnTo>
                    <a:pt x="81" y="34"/>
                  </a:lnTo>
                  <a:lnTo>
                    <a:pt x="82" y="23"/>
                  </a:lnTo>
                  <a:lnTo>
                    <a:pt x="94" y="23"/>
                  </a:lnTo>
                  <a:lnTo>
                    <a:pt x="94" y="32"/>
                  </a:lnTo>
                  <a:lnTo>
                    <a:pt x="94" y="40"/>
                  </a:lnTo>
                  <a:lnTo>
                    <a:pt x="94" y="52"/>
                  </a:lnTo>
                  <a:lnTo>
                    <a:pt x="96" y="55"/>
                  </a:lnTo>
                  <a:lnTo>
                    <a:pt x="96" y="57"/>
                  </a:lnTo>
                  <a:lnTo>
                    <a:pt x="90" y="61"/>
                  </a:lnTo>
                  <a:lnTo>
                    <a:pt x="94" y="64"/>
                  </a:lnTo>
                  <a:lnTo>
                    <a:pt x="106" y="60"/>
                  </a:lnTo>
                  <a:lnTo>
                    <a:pt x="118" y="61"/>
                  </a:lnTo>
                  <a:lnTo>
                    <a:pt x="120" y="62"/>
                  </a:lnTo>
                  <a:lnTo>
                    <a:pt x="123" y="60"/>
                  </a:lnTo>
                  <a:lnTo>
                    <a:pt x="113" y="55"/>
                  </a:lnTo>
                  <a:lnTo>
                    <a:pt x="109" y="55"/>
                  </a:lnTo>
                  <a:lnTo>
                    <a:pt x="101" y="53"/>
                  </a:lnTo>
                  <a:lnTo>
                    <a:pt x="102" y="43"/>
                  </a:lnTo>
                  <a:lnTo>
                    <a:pt x="102" y="32"/>
                  </a:lnTo>
                  <a:lnTo>
                    <a:pt x="101" y="31"/>
                  </a:lnTo>
                  <a:lnTo>
                    <a:pt x="102" y="27"/>
                  </a:lnTo>
                  <a:lnTo>
                    <a:pt x="110" y="27"/>
                  </a:lnTo>
                  <a:lnTo>
                    <a:pt x="107" y="32"/>
                  </a:lnTo>
                  <a:lnTo>
                    <a:pt x="111" y="35"/>
                  </a:lnTo>
                  <a:lnTo>
                    <a:pt x="111" y="40"/>
                  </a:lnTo>
                  <a:lnTo>
                    <a:pt x="123" y="51"/>
                  </a:lnTo>
                  <a:lnTo>
                    <a:pt x="124" y="55"/>
                  </a:lnTo>
                  <a:lnTo>
                    <a:pt x="126" y="61"/>
                  </a:lnTo>
                  <a:lnTo>
                    <a:pt x="126" y="62"/>
                  </a:lnTo>
                  <a:lnTo>
                    <a:pt x="130" y="66"/>
                  </a:lnTo>
                  <a:lnTo>
                    <a:pt x="126" y="69"/>
                  </a:lnTo>
                  <a:lnTo>
                    <a:pt x="124" y="69"/>
                  </a:lnTo>
                  <a:lnTo>
                    <a:pt x="123" y="68"/>
                  </a:lnTo>
                  <a:lnTo>
                    <a:pt x="119" y="65"/>
                  </a:lnTo>
                  <a:lnTo>
                    <a:pt x="115" y="66"/>
                  </a:lnTo>
                  <a:lnTo>
                    <a:pt x="101" y="72"/>
                  </a:lnTo>
                  <a:lnTo>
                    <a:pt x="98" y="81"/>
                  </a:lnTo>
                  <a:lnTo>
                    <a:pt x="97" y="87"/>
                  </a:lnTo>
                  <a:lnTo>
                    <a:pt x="94" y="82"/>
                  </a:lnTo>
                  <a:lnTo>
                    <a:pt x="84" y="65"/>
                  </a:lnTo>
                  <a:lnTo>
                    <a:pt x="84" y="58"/>
                  </a:lnTo>
                  <a:lnTo>
                    <a:pt x="84" y="53"/>
                  </a:lnTo>
                  <a:lnTo>
                    <a:pt x="72" y="60"/>
                  </a:lnTo>
                  <a:lnTo>
                    <a:pt x="71" y="60"/>
                  </a:lnTo>
                  <a:lnTo>
                    <a:pt x="67" y="58"/>
                  </a:lnTo>
                  <a:lnTo>
                    <a:pt x="64" y="72"/>
                  </a:lnTo>
                  <a:lnTo>
                    <a:pt x="60" y="74"/>
                  </a:lnTo>
                  <a:lnTo>
                    <a:pt x="54" y="72"/>
                  </a:lnTo>
                  <a:lnTo>
                    <a:pt x="50" y="69"/>
                  </a:lnTo>
                  <a:lnTo>
                    <a:pt x="50" y="65"/>
                  </a:lnTo>
                  <a:lnTo>
                    <a:pt x="46" y="62"/>
                  </a:lnTo>
                  <a:lnTo>
                    <a:pt x="41" y="58"/>
                  </a:lnTo>
                  <a:lnTo>
                    <a:pt x="39" y="55"/>
                  </a:lnTo>
                  <a:lnTo>
                    <a:pt x="39" y="53"/>
                  </a:lnTo>
                  <a:lnTo>
                    <a:pt x="31" y="55"/>
                  </a:lnTo>
                  <a:lnTo>
                    <a:pt x="28" y="55"/>
                  </a:lnTo>
                  <a:lnTo>
                    <a:pt x="22" y="57"/>
                  </a:lnTo>
                  <a:lnTo>
                    <a:pt x="17" y="55"/>
                  </a:lnTo>
                  <a:lnTo>
                    <a:pt x="5" y="49"/>
                  </a:lnTo>
                  <a:lnTo>
                    <a:pt x="0" y="48"/>
                  </a:lnTo>
                  <a:lnTo>
                    <a:pt x="4" y="43"/>
                  </a:lnTo>
                  <a:lnTo>
                    <a:pt x="13" y="36"/>
                  </a:lnTo>
                  <a:lnTo>
                    <a:pt x="17" y="34"/>
                  </a:lnTo>
                  <a:lnTo>
                    <a:pt x="20" y="47"/>
                  </a:lnTo>
                  <a:lnTo>
                    <a:pt x="28" y="53"/>
                  </a:lnTo>
                  <a:lnTo>
                    <a:pt x="26" y="41"/>
                  </a:lnTo>
                  <a:lnTo>
                    <a:pt x="25" y="39"/>
                  </a:lnTo>
                  <a:lnTo>
                    <a:pt x="24" y="27"/>
                  </a:lnTo>
                  <a:lnTo>
                    <a:pt x="25" y="21"/>
                  </a:lnTo>
                  <a:lnTo>
                    <a:pt x="30" y="22"/>
                  </a:lnTo>
                  <a:lnTo>
                    <a:pt x="35" y="34"/>
                  </a:lnTo>
                  <a:lnTo>
                    <a:pt x="47" y="44"/>
                  </a:lnTo>
                  <a:lnTo>
                    <a:pt x="52" y="49"/>
                  </a:lnTo>
                  <a:lnTo>
                    <a:pt x="55" y="55"/>
                  </a:lnTo>
                  <a:lnTo>
                    <a:pt x="56" y="57"/>
                  </a:lnTo>
                  <a:lnTo>
                    <a:pt x="62" y="65"/>
                  </a:lnTo>
                  <a:lnTo>
                    <a:pt x="63" y="58"/>
                  </a:lnTo>
                  <a:lnTo>
                    <a:pt x="60" y="55"/>
                  </a:lnTo>
                  <a:lnTo>
                    <a:pt x="58" y="51"/>
                  </a:lnTo>
                  <a:lnTo>
                    <a:pt x="58" y="44"/>
                  </a:lnTo>
                  <a:lnTo>
                    <a:pt x="51" y="39"/>
                  </a:lnTo>
                  <a:lnTo>
                    <a:pt x="54" y="31"/>
                  </a:lnTo>
                  <a:lnTo>
                    <a:pt x="59" y="21"/>
                  </a:lnTo>
                  <a:lnTo>
                    <a:pt x="68" y="15"/>
                  </a:lnTo>
                  <a:close/>
                  <a:moveTo>
                    <a:pt x="114" y="18"/>
                  </a:moveTo>
                  <a:lnTo>
                    <a:pt x="113" y="19"/>
                  </a:lnTo>
                  <a:lnTo>
                    <a:pt x="110" y="19"/>
                  </a:lnTo>
                  <a:lnTo>
                    <a:pt x="98" y="9"/>
                  </a:lnTo>
                  <a:lnTo>
                    <a:pt x="100" y="5"/>
                  </a:lnTo>
                  <a:lnTo>
                    <a:pt x="103" y="6"/>
                  </a:lnTo>
                  <a:lnTo>
                    <a:pt x="107" y="14"/>
                  </a:lnTo>
                  <a:lnTo>
                    <a:pt x="114" y="18"/>
                  </a:lnTo>
                  <a:close/>
                  <a:moveTo>
                    <a:pt x="43" y="31"/>
                  </a:moveTo>
                  <a:lnTo>
                    <a:pt x="43" y="32"/>
                  </a:lnTo>
                  <a:lnTo>
                    <a:pt x="42" y="31"/>
                  </a:lnTo>
                  <a:lnTo>
                    <a:pt x="37" y="27"/>
                  </a:lnTo>
                  <a:lnTo>
                    <a:pt x="38" y="14"/>
                  </a:lnTo>
                  <a:lnTo>
                    <a:pt x="38" y="13"/>
                  </a:lnTo>
                  <a:lnTo>
                    <a:pt x="34" y="7"/>
                  </a:lnTo>
                  <a:lnTo>
                    <a:pt x="38" y="0"/>
                  </a:lnTo>
                  <a:lnTo>
                    <a:pt x="52" y="11"/>
                  </a:lnTo>
                  <a:lnTo>
                    <a:pt x="43" y="3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20" name="Freeform 334"/>
            <p:cNvSpPr>
              <a:spLocks noEditPoints="1"/>
            </p:cNvSpPr>
            <p:nvPr/>
          </p:nvSpPr>
          <p:spPr bwMode="auto">
            <a:xfrm>
              <a:off x="5646361" y="1130491"/>
              <a:ext cx="307754" cy="341877"/>
            </a:xfrm>
            <a:custGeom>
              <a:avLst/>
              <a:gdLst>
                <a:gd name="T0" fmla="*/ 62 w 195"/>
                <a:gd name="T1" fmla="*/ 54 h 215"/>
                <a:gd name="T2" fmla="*/ 17 w 195"/>
                <a:gd name="T3" fmla="*/ 50 h 215"/>
                <a:gd name="T4" fmla="*/ 32 w 195"/>
                <a:gd name="T5" fmla="*/ 45 h 215"/>
                <a:gd name="T6" fmla="*/ 43 w 195"/>
                <a:gd name="T7" fmla="*/ 33 h 215"/>
                <a:gd name="T8" fmla="*/ 57 w 195"/>
                <a:gd name="T9" fmla="*/ 44 h 215"/>
                <a:gd name="T10" fmla="*/ 141 w 195"/>
                <a:gd name="T11" fmla="*/ 61 h 215"/>
                <a:gd name="T12" fmla="*/ 155 w 195"/>
                <a:gd name="T13" fmla="*/ 106 h 215"/>
                <a:gd name="T14" fmla="*/ 191 w 195"/>
                <a:gd name="T15" fmla="*/ 154 h 215"/>
                <a:gd name="T16" fmla="*/ 183 w 195"/>
                <a:gd name="T17" fmla="*/ 190 h 215"/>
                <a:gd name="T18" fmla="*/ 149 w 195"/>
                <a:gd name="T19" fmla="*/ 189 h 215"/>
                <a:gd name="T20" fmla="*/ 121 w 195"/>
                <a:gd name="T21" fmla="*/ 190 h 215"/>
                <a:gd name="T22" fmla="*/ 108 w 195"/>
                <a:gd name="T23" fmla="*/ 194 h 215"/>
                <a:gd name="T24" fmla="*/ 74 w 195"/>
                <a:gd name="T25" fmla="*/ 201 h 215"/>
                <a:gd name="T26" fmla="*/ 62 w 195"/>
                <a:gd name="T27" fmla="*/ 215 h 215"/>
                <a:gd name="T28" fmla="*/ 30 w 195"/>
                <a:gd name="T29" fmla="*/ 181 h 215"/>
                <a:gd name="T30" fmla="*/ 34 w 195"/>
                <a:gd name="T31" fmla="*/ 151 h 215"/>
                <a:gd name="T32" fmla="*/ 6 w 195"/>
                <a:gd name="T33" fmla="*/ 138 h 215"/>
                <a:gd name="T34" fmla="*/ 1 w 195"/>
                <a:gd name="T35" fmla="*/ 118 h 215"/>
                <a:gd name="T36" fmla="*/ 5 w 195"/>
                <a:gd name="T37" fmla="*/ 103 h 215"/>
                <a:gd name="T38" fmla="*/ 27 w 195"/>
                <a:gd name="T39" fmla="*/ 99 h 215"/>
                <a:gd name="T40" fmla="*/ 34 w 195"/>
                <a:gd name="T41" fmla="*/ 97 h 215"/>
                <a:gd name="T42" fmla="*/ 28 w 195"/>
                <a:gd name="T43" fmla="*/ 86 h 215"/>
                <a:gd name="T44" fmla="*/ 15 w 195"/>
                <a:gd name="T45" fmla="*/ 66 h 215"/>
                <a:gd name="T46" fmla="*/ 15 w 195"/>
                <a:gd name="T47" fmla="*/ 58 h 215"/>
                <a:gd name="T48" fmla="*/ 48 w 195"/>
                <a:gd name="T49" fmla="*/ 67 h 215"/>
                <a:gd name="T50" fmla="*/ 58 w 195"/>
                <a:gd name="T51" fmla="*/ 79 h 215"/>
                <a:gd name="T52" fmla="*/ 49 w 195"/>
                <a:gd name="T53" fmla="*/ 91 h 215"/>
                <a:gd name="T54" fmla="*/ 35 w 195"/>
                <a:gd name="T55" fmla="*/ 99 h 215"/>
                <a:gd name="T56" fmla="*/ 18 w 195"/>
                <a:gd name="T57" fmla="*/ 108 h 215"/>
                <a:gd name="T58" fmla="*/ 7 w 195"/>
                <a:gd name="T59" fmla="*/ 120 h 215"/>
                <a:gd name="T60" fmla="*/ 40 w 195"/>
                <a:gd name="T61" fmla="*/ 104 h 215"/>
                <a:gd name="T62" fmla="*/ 62 w 195"/>
                <a:gd name="T63" fmla="*/ 91 h 215"/>
                <a:gd name="T64" fmla="*/ 64 w 195"/>
                <a:gd name="T65" fmla="*/ 86 h 215"/>
                <a:gd name="T66" fmla="*/ 70 w 195"/>
                <a:gd name="T67" fmla="*/ 87 h 215"/>
                <a:gd name="T68" fmla="*/ 69 w 195"/>
                <a:gd name="T69" fmla="*/ 109 h 215"/>
                <a:gd name="T70" fmla="*/ 83 w 195"/>
                <a:gd name="T71" fmla="*/ 118 h 215"/>
                <a:gd name="T72" fmla="*/ 79 w 195"/>
                <a:gd name="T73" fmla="*/ 130 h 215"/>
                <a:gd name="T74" fmla="*/ 83 w 195"/>
                <a:gd name="T75" fmla="*/ 134 h 215"/>
                <a:gd name="T76" fmla="*/ 100 w 195"/>
                <a:gd name="T77" fmla="*/ 118 h 215"/>
                <a:gd name="T78" fmla="*/ 110 w 195"/>
                <a:gd name="T79" fmla="*/ 120 h 215"/>
                <a:gd name="T80" fmla="*/ 117 w 195"/>
                <a:gd name="T81" fmla="*/ 105 h 215"/>
                <a:gd name="T82" fmla="*/ 90 w 195"/>
                <a:gd name="T83" fmla="*/ 103 h 215"/>
                <a:gd name="T84" fmla="*/ 93 w 195"/>
                <a:gd name="T85" fmla="*/ 89 h 215"/>
                <a:gd name="T86" fmla="*/ 103 w 195"/>
                <a:gd name="T87" fmla="*/ 83 h 215"/>
                <a:gd name="T88" fmla="*/ 91 w 195"/>
                <a:gd name="T89" fmla="*/ 70 h 215"/>
                <a:gd name="T90" fmla="*/ 82 w 195"/>
                <a:gd name="T91" fmla="*/ 61 h 215"/>
                <a:gd name="T92" fmla="*/ 99 w 195"/>
                <a:gd name="T93" fmla="*/ 53 h 215"/>
                <a:gd name="T94" fmla="*/ 90 w 195"/>
                <a:gd name="T95" fmla="*/ 52 h 215"/>
                <a:gd name="T96" fmla="*/ 110 w 195"/>
                <a:gd name="T97" fmla="*/ 38 h 215"/>
                <a:gd name="T98" fmla="*/ 106 w 195"/>
                <a:gd name="T99" fmla="*/ 31 h 215"/>
                <a:gd name="T100" fmla="*/ 103 w 195"/>
                <a:gd name="T101" fmla="*/ 24 h 215"/>
                <a:gd name="T102" fmla="*/ 127 w 195"/>
                <a:gd name="T103" fmla="*/ 24 h 215"/>
                <a:gd name="T104" fmla="*/ 87 w 195"/>
                <a:gd name="T105" fmla="*/ 32 h 215"/>
                <a:gd name="T106" fmla="*/ 66 w 195"/>
                <a:gd name="T107" fmla="*/ 40 h 215"/>
                <a:gd name="T108" fmla="*/ 57 w 195"/>
                <a:gd name="T109" fmla="*/ 27 h 215"/>
                <a:gd name="T110" fmla="*/ 61 w 195"/>
                <a:gd name="T111" fmla="*/ 15 h 215"/>
                <a:gd name="T112" fmla="*/ 64 w 195"/>
                <a:gd name="T113" fmla="*/ 8 h 215"/>
                <a:gd name="T114" fmla="*/ 74 w 195"/>
                <a:gd name="T115" fmla="*/ 2 h 215"/>
                <a:gd name="T116" fmla="*/ 96 w 195"/>
                <a:gd name="T117" fmla="*/ 10 h 2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5"/>
                <a:gd name="T178" fmla="*/ 0 h 215"/>
                <a:gd name="T179" fmla="*/ 195 w 195"/>
                <a:gd name="T180" fmla="*/ 215 h 2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5" h="215">
                  <a:moveTo>
                    <a:pt x="57" y="44"/>
                  </a:moveTo>
                  <a:lnTo>
                    <a:pt x="62" y="53"/>
                  </a:lnTo>
                  <a:lnTo>
                    <a:pt x="62" y="54"/>
                  </a:lnTo>
                  <a:lnTo>
                    <a:pt x="38" y="57"/>
                  </a:lnTo>
                  <a:lnTo>
                    <a:pt x="17" y="50"/>
                  </a:lnTo>
                  <a:lnTo>
                    <a:pt x="18" y="49"/>
                  </a:lnTo>
                  <a:lnTo>
                    <a:pt x="24" y="50"/>
                  </a:lnTo>
                  <a:lnTo>
                    <a:pt x="32" y="45"/>
                  </a:lnTo>
                  <a:lnTo>
                    <a:pt x="31" y="24"/>
                  </a:lnTo>
                  <a:lnTo>
                    <a:pt x="36" y="23"/>
                  </a:lnTo>
                  <a:lnTo>
                    <a:pt x="43" y="33"/>
                  </a:lnTo>
                  <a:lnTo>
                    <a:pt x="52" y="34"/>
                  </a:lnTo>
                  <a:lnTo>
                    <a:pt x="57" y="44"/>
                  </a:lnTo>
                  <a:close/>
                  <a:moveTo>
                    <a:pt x="127" y="24"/>
                  </a:moveTo>
                  <a:lnTo>
                    <a:pt x="133" y="52"/>
                  </a:lnTo>
                  <a:lnTo>
                    <a:pt x="141" y="61"/>
                  </a:lnTo>
                  <a:lnTo>
                    <a:pt x="155" y="82"/>
                  </a:lnTo>
                  <a:lnTo>
                    <a:pt x="155" y="86"/>
                  </a:lnTo>
                  <a:lnTo>
                    <a:pt x="155" y="106"/>
                  </a:lnTo>
                  <a:lnTo>
                    <a:pt x="170" y="110"/>
                  </a:lnTo>
                  <a:lnTo>
                    <a:pt x="174" y="108"/>
                  </a:lnTo>
                  <a:lnTo>
                    <a:pt x="191" y="154"/>
                  </a:lnTo>
                  <a:lnTo>
                    <a:pt x="195" y="181"/>
                  </a:lnTo>
                  <a:lnTo>
                    <a:pt x="195" y="190"/>
                  </a:lnTo>
                  <a:lnTo>
                    <a:pt x="183" y="190"/>
                  </a:lnTo>
                  <a:lnTo>
                    <a:pt x="159" y="189"/>
                  </a:lnTo>
                  <a:lnTo>
                    <a:pt x="157" y="189"/>
                  </a:lnTo>
                  <a:lnTo>
                    <a:pt x="149" y="189"/>
                  </a:lnTo>
                  <a:lnTo>
                    <a:pt x="128" y="189"/>
                  </a:lnTo>
                  <a:lnTo>
                    <a:pt x="121" y="190"/>
                  </a:lnTo>
                  <a:lnTo>
                    <a:pt x="117" y="190"/>
                  </a:lnTo>
                  <a:lnTo>
                    <a:pt x="112" y="192"/>
                  </a:lnTo>
                  <a:lnTo>
                    <a:pt x="108" y="194"/>
                  </a:lnTo>
                  <a:lnTo>
                    <a:pt x="103" y="197"/>
                  </a:lnTo>
                  <a:lnTo>
                    <a:pt x="99" y="199"/>
                  </a:lnTo>
                  <a:lnTo>
                    <a:pt x="74" y="201"/>
                  </a:lnTo>
                  <a:lnTo>
                    <a:pt x="69" y="209"/>
                  </a:lnTo>
                  <a:lnTo>
                    <a:pt x="62" y="215"/>
                  </a:lnTo>
                  <a:lnTo>
                    <a:pt x="44" y="203"/>
                  </a:lnTo>
                  <a:lnTo>
                    <a:pt x="39" y="185"/>
                  </a:lnTo>
                  <a:lnTo>
                    <a:pt x="30" y="181"/>
                  </a:lnTo>
                  <a:lnTo>
                    <a:pt x="38" y="165"/>
                  </a:lnTo>
                  <a:lnTo>
                    <a:pt x="27" y="159"/>
                  </a:lnTo>
                  <a:lnTo>
                    <a:pt x="34" y="151"/>
                  </a:lnTo>
                  <a:lnTo>
                    <a:pt x="30" y="146"/>
                  </a:lnTo>
                  <a:lnTo>
                    <a:pt x="22" y="146"/>
                  </a:lnTo>
                  <a:lnTo>
                    <a:pt x="6" y="138"/>
                  </a:lnTo>
                  <a:lnTo>
                    <a:pt x="0" y="125"/>
                  </a:lnTo>
                  <a:lnTo>
                    <a:pt x="0" y="124"/>
                  </a:lnTo>
                  <a:lnTo>
                    <a:pt x="1" y="118"/>
                  </a:lnTo>
                  <a:lnTo>
                    <a:pt x="2" y="112"/>
                  </a:lnTo>
                  <a:lnTo>
                    <a:pt x="5" y="103"/>
                  </a:lnTo>
                  <a:lnTo>
                    <a:pt x="19" y="97"/>
                  </a:lnTo>
                  <a:lnTo>
                    <a:pt x="23" y="96"/>
                  </a:lnTo>
                  <a:lnTo>
                    <a:pt x="27" y="99"/>
                  </a:lnTo>
                  <a:lnTo>
                    <a:pt x="28" y="100"/>
                  </a:lnTo>
                  <a:lnTo>
                    <a:pt x="30" y="100"/>
                  </a:lnTo>
                  <a:lnTo>
                    <a:pt x="34" y="97"/>
                  </a:lnTo>
                  <a:lnTo>
                    <a:pt x="30" y="93"/>
                  </a:lnTo>
                  <a:lnTo>
                    <a:pt x="30" y="92"/>
                  </a:lnTo>
                  <a:lnTo>
                    <a:pt x="28" y="86"/>
                  </a:lnTo>
                  <a:lnTo>
                    <a:pt x="27" y="82"/>
                  </a:lnTo>
                  <a:lnTo>
                    <a:pt x="15" y="71"/>
                  </a:lnTo>
                  <a:lnTo>
                    <a:pt x="15" y="66"/>
                  </a:lnTo>
                  <a:lnTo>
                    <a:pt x="11" y="63"/>
                  </a:lnTo>
                  <a:lnTo>
                    <a:pt x="14" y="58"/>
                  </a:lnTo>
                  <a:lnTo>
                    <a:pt x="15" y="58"/>
                  </a:lnTo>
                  <a:lnTo>
                    <a:pt x="30" y="66"/>
                  </a:lnTo>
                  <a:lnTo>
                    <a:pt x="36" y="66"/>
                  </a:lnTo>
                  <a:lnTo>
                    <a:pt x="48" y="67"/>
                  </a:lnTo>
                  <a:lnTo>
                    <a:pt x="61" y="67"/>
                  </a:lnTo>
                  <a:lnTo>
                    <a:pt x="60" y="76"/>
                  </a:lnTo>
                  <a:lnTo>
                    <a:pt x="58" y="79"/>
                  </a:lnTo>
                  <a:lnTo>
                    <a:pt x="53" y="86"/>
                  </a:lnTo>
                  <a:lnTo>
                    <a:pt x="52" y="88"/>
                  </a:lnTo>
                  <a:lnTo>
                    <a:pt x="49" y="91"/>
                  </a:lnTo>
                  <a:lnTo>
                    <a:pt x="43" y="96"/>
                  </a:lnTo>
                  <a:lnTo>
                    <a:pt x="39" y="97"/>
                  </a:lnTo>
                  <a:lnTo>
                    <a:pt x="35" y="99"/>
                  </a:lnTo>
                  <a:lnTo>
                    <a:pt x="28" y="101"/>
                  </a:lnTo>
                  <a:lnTo>
                    <a:pt x="27" y="103"/>
                  </a:lnTo>
                  <a:lnTo>
                    <a:pt x="18" y="108"/>
                  </a:lnTo>
                  <a:lnTo>
                    <a:pt x="17" y="109"/>
                  </a:lnTo>
                  <a:lnTo>
                    <a:pt x="9" y="114"/>
                  </a:lnTo>
                  <a:lnTo>
                    <a:pt x="7" y="120"/>
                  </a:lnTo>
                  <a:lnTo>
                    <a:pt x="19" y="110"/>
                  </a:lnTo>
                  <a:lnTo>
                    <a:pt x="28" y="108"/>
                  </a:lnTo>
                  <a:lnTo>
                    <a:pt x="40" y="104"/>
                  </a:lnTo>
                  <a:lnTo>
                    <a:pt x="48" y="99"/>
                  </a:lnTo>
                  <a:lnTo>
                    <a:pt x="53" y="97"/>
                  </a:lnTo>
                  <a:lnTo>
                    <a:pt x="62" y="91"/>
                  </a:lnTo>
                  <a:lnTo>
                    <a:pt x="62" y="88"/>
                  </a:lnTo>
                  <a:lnTo>
                    <a:pt x="64" y="86"/>
                  </a:lnTo>
                  <a:lnTo>
                    <a:pt x="65" y="84"/>
                  </a:lnTo>
                  <a:lnTo>
                    <a:pt x="66" y="86"/>
                  </a:lnTo>
                  <a:lnTo>
                    <a:pt x="70" y="87"/>
                  </a:lnTo>
                  <a:lnTo>
                    <a:pt x="70" y="95"/>
                  </a:lnTo>
                  <a:lnTo>
                    <a:pt x="69" y="103"/>
                  </a:lnTo>
                  <a:lnTo>
                    <a:pt x="69" y="109"/>
                  </a:lnTo>
                  <a:lnTo>
                    <a:pt x="76" y="114"/>
                  </a:lnTo>
                  <a:lnTo>
                    <a:pt x="79" y="109"/>
                  </a:lnTo>
                  <a:lnTo>
                    <a:pt x="83" y="118"/>
                  </a:lnTo>
                  <a:lnTo>
                    <a:pt x="82" y="125"/>
                  </a:lnTo>
                  <a:lnTo>
                    <a:pt x="79" y="130"/>
                  </a:lnTo>
                  <a:lnTo>
                    <a:pt x="78" y="131"/>
                  </a:lnTo>
                  <a:lnTo>
                    <a:pt x="76" y="139"/>
                  </a:lnTo>
                  <a:lnTo>
                    <a:pt x="83" y="134"/>
                  </a:lnTo>
                  <a:lnTo>
                    <a:pt x="93" y="126"/>
                  </a:lnTo>
                  <a:lnTo>
                    <a:pt x="99" y="118"/>
                  </a:lnTo>
                  <a:lnTo>
                    <a:pt x="100" y="118"/>
                  </a:lnTo>
                  <a:lnTo>
                    <a:pt x="108" y="120"/>
                  </a:lnTo>
                  <a:lnTo>
                    <a:pt x="110" y="120"/>
                  </a:lnTo>
                  <a:lnTo>
                    <a:pt x="113" y="120"/>
                  </a:lnTo>
                  <a:lnTo>
                    <a:pt x="119" y="110"/>
                  </a:lnTo>
                  <a:lnTo>
                    <a:pt x="117" y="105"/>
                  </a:lnTo>
                  <a:lnTo>
                    <a:pt x="104" y="109"/>
                  </a:lnTo>
                  <a:lnTo>
                    <a:pt x="102" y="108"/>
                  </a:lnTo>
                  <a:lnTo>
                    <a:pt x="90" y="103"/>
                  </a:lnTo>
                  <a:lnTo>
                    <a:pt x="86" y="99"/>
                  </a:lnTo>
                  <a:lnTo>
                    <a:pt x="83" y="95"/>
                  </a:lnTo>
                  <a:lnTo>
                    <a:pt x="93" y="89"/>
                  </a:lnTo>
                  <a:lnTo>
                    <a:pt x="100" y="88"/>
                  </a:lnTo>
                  <a:lnTo>
                    <a:pt x="102" y="86"/>
                  </a:lnTo>
                  <a:lnTo>
                    <a:pt x="103" y="83"/>
                  </a:lnTo>
                  <a:lnTo>
                    <a:pt x="94" y="76"/>
                  </a:lnTo>
                  <a:lnTo>
                    <a:pt x="91" y="74"/>
                  </a:lnTo>
                  <a:lnTo>
                    <a:pt x="91" y="70"/>
                  </a:lnTo>
                  <a:lnTo>
                    <a:pt x="94" y="67"/>
                  </a:lnTo>
                  <a:lnTo>
                    <a:pt x="86" y="65"/>
                  </a:lnTo>
                  <a:lnTo>
                    <a:pt x="82" y="61"/>
                  </a:lnTo>
                  <a:lnTo>
                    <a:pt x="89" y="57"/>
                  </a:lnTo>
                  <a:lnTo>
                    <a:pt x="96" y="54"/>
                  </a:lnTo>
                  <a:lnTo>
                    <a:pt x="99" y="53"/>
                  </a:lnTo>
                  <a:lnTo>
                    <a:pt x="104" y="50"/>
                  </a:lnTo>
                  <a:lnTo>
                    <a:pt x="103" y="49"/>
                  </a:lnTo>
                  <a:lnTo>
                    <a:pt x="90" y="52"/>
                  </a:lnTo>
                  <a:lnTo>
                    <a:pt x="86" y="50"/>
                  </a:lnTo>
                  <a:lnTo>
                    <a:pt x="99" y="40"/>
                  </a:lnTo>
                  <a:lnTo>
                    <a:pt x="110" y="38"/>
                  </a:lnTo>
                  <a:lnTo>
                    <a:pt x="115" y="33"/>
                  </a:lnTo>
                  <a:lnTo>
                    <a:pt x="113" y="33"/>
                  </a:lnTo>
                  <a:lnTo>
                    <a:pt x="106" y="31"/>
                  </a:lnTo>
                  <a:lnTo>
                    <a:pt x="102" y="27"/>
                  </a:lnTo>
                  <a:lnTo>
                    <a:pt x="103" y="24"/>
                  </a:lnTo>
                  <a:lnTo>
                    <a:pt x="106" y="17"/>
                  </a:lnTo>
                  <a:lnTo>
                    <a:pt x="108" y="15"/>
                  </a:lnTo>
                  <a:lnTo>
                    <a:pt x="127" y="24"/>
                  </a:lnTo>
                  <a:close/>
                  <a:moveTo>
                    <a:pt x="96" y="10"/>
                  </a:moveTo>
                  <a:lnTo>
                    <a:pt x="83" y="27"/>
                  </a:lnTo>
                  <a:lnTo>
                    <a:pt x="87" y="32"/>
                  </a:lnTo>
                  <a:lnTo>
                    <a:pt x="85" y="34"/>
                  </a:lnTo>
                  <a:lnTo>
                    <a:pt x="74" y="45"/>
                  </a:lnTo>
                  <a:lnTo>
                    <a:pt x="66" y="40"/>
                  </a:lnTo>
                  <a:lnTo>
                    <a:pt x="69" y="15"/>
                  </a:lnTo>
                  <a:lnTo>
                    <a:pt x="62" y="23"/>
                  </a:lnTo>
                  <a:lnTo>
                    <a:pt x="57" y="27"/>
                  </a:lnTo>
                  <a:lnTo>
                    <a:pt x="48" y="23"/>
                  </a:lnTo>
                  <a:lnTo>
                    <a:pt x="48" y="16"/>
                  </a:lnTo>
                  <a:lnTo>
                    <a:pt x="61" y="15"/>
                  </a:lnTo>
                  <a:lnTo>
                    <a:pt x="62" y="12"/>
                  </a:lnTo>
                  <a:lnTo>
                    <a:pt x="64" y="8"/>
                  </a:lnTo>
                  <a:lnTo>
                    <a:pt x="66" y="0"/>
                  </a:lnTo>
                  <a:lnTo>
                    <a:pt x="68" y="0"/>
                  </a:lnTo>
                  <a:lnTo>
                    <a:pt x="74" y="2"/>
                  </a:lnTo>
                  <a:lnTo>
                    <a:pt x="82" y="4"/>
                  </a:lnTo>
                  <a:lnTo>
                    <a:pt x="90" y="7"/>
                  </a:lnTo>
                  <a:lnTo>
                    <a:pt x="96" y="1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21" name="Freeform 335"/>
            <p:cNvSpPr>
              <a:spLocks noEditPoints="1"/>
            </p:cNvSpPr>
            <p:nvPr/>
          </p:nvSpPr>
          <p:spPr bwMode="auto">
            <a:xfrm>
              <a:off x="5580603" y="1008392"/>
              <a:ext cx="131518" cy="203499"/>
            </a:xfrm>
            <a:custGeom>
              <a:avLst/>
              <a:gdLst>
                <a:gd name="T0" fmla="*/ 72 w 84"/>
                <a:gd name="T1" fmla="*/ 102 h 128"/>
                <a:gd name="T2" fmla="*/ 73 w 84"/>
                <a:gd name="T3" fmla="*/ 123 h 128"/>
                <a:gd name="T4" fmla="*/ 65 w 84"/>
                <a:gd name="T5" fmla="*/ 128 h 128"/>
                <a:gd name="T6" fmla="*/ 59 w 84"/>
                <a:gd name="T7" fmla="*/ 127 h 128"/>
                <a:gd name="T8" fmla="*/ 52 w 84"/>
                <a:gd name="T9" fmla="*/ 123 h 128"/>
                <a:gd name="T10" fmla="*/ 48 w 84"/>
                <a:gd name="T11" fmla="*/ 115 h 128"/>
                <a:gd name="T12" fmla="*/ 45 w 84"/>
                <a:gd name="T13" fmla="*/ 114 h 128"/>
                <a:gd name="T14" fmla="*/ 45 w 84"/>
                <a:gd name="T15" fmla="*/ 112 h 128"/>
                <a:gd name="T16" fmla="*/ 51 w 84"/>
                <a:gd name="T17" fmla="*/ 115 h 128"/>
                <a:gd name="T18" fmla="*/ 55 w 84"/>
                <a:gd name="T19" fmla="*/ 107 h 128"/>
                <a:gd name="T20" fmla="*/ 72 w 84"/>
                <a:gd name="T21" fmla="*/ 102 h 128"/>
                <a:gd name="T22" fmla="*/ 80 w 84"/>
                <a:gd name="T23" fmla="*/ 31 h 128"/>
                <a:gd name="T24" fmla="*/ 84 w 84"/>
                <a:gd name="T25" fmla="*/ 38 h 128"/>
                <a:gd name="T26" fmla="*/ 79 w 84"/>
                <a:gd name="T27" fmla="*/ 44 h 128"/>
                <a:gd name="T28" fmla="*/ 76 w 84"/>
                <a:gd name="T29" fmla="*/ 44 h 128"/>
                <a:gd name="T30" fmla="*/ 69 w 84"/>
                <a:gd name="T31" fmla="*/ 56 h 128"/>
                <a:gd name="T32" fmla="*/ 69 w 84"/>
                <a:gd name="T33" fmla="*/ 64 h 128"/>
                <a:gd name="T34" fmla="*/ 68 w 84"/>
                <a:gd name="T35" fmla="*/ 65 h 128"/>
                <a:gd name="T36" fmla="*/ 62 w 84"/>
                <a:gd name="T37" fmla="*/ 60 h 128"/>
                <a:gd name="T38" fmla="*/ 58 w 84"/>
                <a:gd name="T39" fmla="*/ 71 h 128"/>
                <a:gd name="T40" fmla="*/ 35 w 84"/>
                <a:gd name="T41" fmla="*/ 77 h 128"/>
                <a:gd name="T42" fmla="*/ 31 w 84"/>
                <a:gd name="T43" fmla="*/ 71 h 128"/>
                <a:gd name="T44" fmla="*/ 29 w 84"/>
                <a:gd name="T45" fmla="*/ 78 h 128"/>
                <a:gd name="T46" fmla="*/ 20 w 84"/>
                <a:gd name="T47" fmla="*/ 82 h 128"/>
                <a:gd name="T48" fmla="*/ 17 w 84"/>
                <a:gd name="T49" fmla="*/ 71 h 128"/>
                <a:gd name="T50" fmla="*/ 29 w 84"/>
                <a:gd name="T51" fmla="*/ 51 h 128"/>
                <a:gd name="T52" fmla="*/ 26 w 84"/>
                <a:gd name="T53" fmla="*/ 47 h 128"/>
                <a:gd name="T54" fmla="*/ 18 w 84"/>
                <a:gd name="T55" fmla="*/ 48 h 128"/>
                <a:gd name="T56" fmla="*/ 16 w 84"/>
                <a:gd name="T57" fmla="*/ 54 h 128"/>
                <a:gd name="T58" fmla="*/ 5 w 84"/>
                <a:gd name="T59" fmla="*/ 55 h 128"/>
                <a:gd name="T60" fmla="*/ 4 w 84"/>
                <a:gd name="T61" fmla="*/ 46 h 128"/>
                <a:gd name="T62" fmla="*/ 0 w 84"/>
                <a:gd name="T63" fmla="*/ 42 h 128"/>
                <a:gd name="T64" fmla="*/ 0 w 84"/>
                <a:gd name="T65" fmla="*/ 35 h 128"/>
                <a:gd name="T66" fmla="*/ 17 w 84"/>
                <a:gd name="T67" fmla="*/ 39 h 128"/>
                <a:gd name="T68" fmla="*/ 21 w 84"/>
                <a:gd name="T69" fmla="*/ 37 h 128"/>
                <a:gd name="T70" fmla="*/ 20 w 84"/>
                <a:gd name="T71" fmla="*/ 30 h 128"/>
                <a:gd name="T72" fmla="*/ 25 w 84"/>
                <a:gd name="T73" fmla="*/ 27 h 128"/>
                <a:gd name="T74" fmla="*/ 31 w 84"/>
                <a:gd name="T75" fmla="*/ 33 h 128"/>
                <a:gd name="T76" fmla="*/ 34 w 84"/>
                <a:gd name="T77" fmla="*/ 17 h 128"/>
                <a:gd name="T78" fmla="*/ 42 w 84"/>
                <a:gd name="T79" fmla="*/ 23 h 128"/>
                <a:gd name="T80" fmla="*/ 48 w 84"/>
                <a:gd name="T81" fmla="*/ 16 h 128"/>
                <a:gd name="T82" fmla="*/ 58 w 84"/>
                <a:gd name="T83" fmla="*/ 22 h 128"/>
                <a:gd name="T84" fmla="*/ 52 w 84"/>
                <a:gd name="T85" fmla="*/ 34 h 128"/>
                <a:gd name="T86" fmla="*/ 64 w 84"/>
                <a:gd name="T87" fmla="*/ 34 h 128"/>
                <a:gd name="T88" fmla="*/ 72 w 84"/>
                <a:gd name="T89" fmla="*/ 30 h 128"/>
                <a:gd name="T90" fmla="*/ 67 w 84"/>
                <a:gd name="T91" fmla="*/ 22 h 128"/>
                <a:gd name="T92" fmla="*/ 67 w 84"/>
                <a:gd name="T93" fmla="*/ 14 h 128"/>
                <a:gd name="T94" fmla="*/ 59 w 84"/>
                <a:gd name="T95" fmla="*/ 6 h 128"/>
                <a:gd name="T96" fmla="*/ 67 w 84"/>
                <a:gd name="T97" fmla="*/ 0 h 128"/>
                <a:gd name="T98" fmla="*/ 67 w 84"/>
                <a:gd name="T99" fmla="*/ 1 h 128"/>
                <a:gd name="T100" fmla="*/ 67 w 84"/>
                <a:gd name="T101" fmla="*/ 4 h 128"/>
                <a:gd name="T102" fmla="*/ 77 w 84"/>
                <a:gd name="T103" fmla="*/ 12 h 128"/>
                <a:gd name="T104" fmla="*/ 75 w 84"/>
                <a:gd name="T105" fmla="*/ 18 h 128"/>
                <a:gd name="T106" fmla="*/ 80 w 84"/>
                <a:gd name="T107" fmla="*/ 25 h 128"/>
                <a:gd name="T108" fmla="*/ 77 w 84"/>
                <a:gd name="T109" fmla="*/ 31 h 128"/>
                <a:gd name="T110" fmla="*/ 80 w 84"/>
                <a:gd name="T111" fmla="*/ 31 h 1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
                <a:gd name="T169" fmla="*/ 0 h 128"/>
                <a:gd name="T170" fmla="*/ 84 w 84"/>
                <a:gd name="T171" fmla="*/ 128 h 1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 h="128">
                  <a:moveTo>
                    <a:pt x="72" y="102"/>
                  </a:moveTo>
                  <a:lnTo>
                    <a:pt x="73" y="123"/>
                  </a:lnTo>
                  <a:lnTo>
                    <a:pt x="65" y="128"/>
                  </a:lnTo>
                  <a:lnTo>
                    <a:pt x="59" y="127"/>
                  </a:lnTo>
                  <a:lnTo>
                    <a:pt x="52" y="123"/>
                  </a:lnTo>
                  <a:lnTo>
                    <a:pt x="48" y="115"/>
                  </a:lnTo>
                  <a:lnTo>
                    <a:pt x="45" y="114"/>
                  </a:lnTo>
                  <a:lnTo>
                    <a:pt x="45" y="112"/>
                  </a:lnTo>
                  <a:lnTo>
                    <a:pt x="51" y="115"/>
                  </a:lnTo>
                  <a:lnTo>
                    <a:pt x="55" y="107"/>
                  </a:lnTo>
                  <a:lnTo>
                    <a:pt x="72" y="102"/>
                  </a:lnTo>
                  <a:close/>
                  <a:moveTo>
                    <a:pt x="80" y="31"/>
                  </a:moveTo>
                  <a:lnTo>
                    <a:pt x="84" y="38"/>
                  </a:lnTo>
                  <a:lnTo>
                    <a:pt x="79" y="44"/>
                  </a:lnTo>
                  <a:lnTo>
                    <a:pt x="76" y="44"/>
                  </a:lnTo>
                  <a:lnTo>
                    <a:pt x="69" y="56"/>
                  </a:lnTo>
                  <a:lnTo>
                    <a:pt x="69" y="64"/>
                  </a:lnTo>
                  <a:lnTo>
                    <a:pt x="68" y="65"/>
                  </a:lnTo>
                  <a:lnTo>
                    <a:pt x="62" y="60"/>
                  </a:lnTo>
                  <a:lnTo>
                    <a:pt x="58" y="71"/>
                  </a:lnTo>
                  <a:lnTo>
                    <a:pt x="35" y="77"/>
                  </a:lnTo>
                  <a:lnTo>
                    <a:pt x="31" y="71"/>
                  </a:lnTo>
                  <a:lnTo>
                    <a:pt x="29" y="78"/>
                  </a:lnTo>
                  <a:lnTo>
                    <a:pt x="20" y="82"/>
                  </a:lnTo>
                  <a:lnTo>
                    <a:pt x="17" y="71"/>
                  </a:lnTo>
                  <a:lnTo>
                    <a:pt x="29" y="51"/>
                  </a:lnTo>
                  <a:lnTo>
                    <a:pt x="26" y="47"/>
                  </a:lnTo>
                  <a:lnTo>
                    <a:pt x="18" y="48"/>
                  </a:lnTo>
                  <a:lnTo>
                    <a:pt x="16" y="54"/>
                  </a:lnTo>
                  <a:lnTo>
                    <a:pt x="5" y="55"/>
                  </a:lnTo>
                  <a:lnTo>
                    <a:pt x="4" y="46"/>
                  </a:lnTo>
                  <a:lnTo>
                    <a:pt x="0" y="42"/>
                  </a:lnTo>
                  <a:lnTo>
                    <a:pt x="0" y="35"/>
                  </a:lnTo>
                  <a:lnTo>
                    <a:pt x="17" y="39"/>
                  </a:lnTo>
                  <a:lnTo>
                    <a:pt x="21" y="37"/>
                  </a:lnTo>
                  <a:lnTo>
                    <a:pt x="20" y="30"/>
                  </a:lnTo>
                  <a:lnTo>
                    <a:pt x="25" y="27"/>
                  </a:lnTo>
                  <a:lnTo>
                    <a:pt x="31" y="33"/>
                  </a:lnTo>
                  <a:lnTo>
                    <a:pt x="34" y="17"/>
                  </a:lnTo>
                  <a:lnTo>
                    <a:pt x="42" y="23"/>
                  </a:lnTo>
                  <a:lnTo>
                    <a:pt x="48" y="16"/>
                  </a:lnTo>
                  <a:lnTo>
                    <a:pt x="58" y="22"/>
                  </a:lnTo>
                  <a:lnTo>
                    <a:pt x="52" y="34"/>
                  </a:lnTo>
                  <a:lnTo>
                    <a:pt x="64" y="34"/>
                  </a:lnTo>
                  <a:lnTo>
                    <a:pt x="72" y="30"/>
                  </a:lnTo>
                  <a:lnTo>
                    <a:pt x="67" y="22"/>
                  </a:lnTo>
                  <a:lnTo>
                    <a:pt x="67" y="14"/>
                  </a:lnTo>
                  <a:lnTo>
                    <a:pt x="59" y="6"/>
                  </a:lnTo>
                  <a:lnTo>
                    <a:pt x="67" y="0"/>
                  </a:lnTo>
                  <a:lnTo>
                    <a:pt x="67" y="1"/>
                  </a:lnTo>
                  <a:lnTo>
                    <a:pt x="67" y="4"/>
                  </a:lnTo>
                  <a:lnTo>
                    <a:pt x="77" y="12"/>
                  </a:lnTo>
                  <a:lnTo>
                    <a:pt x="75" y="18"/>
                  </a:lnTo>
                  <a:lnTo>
                    <a:pt x="80" y="25"/>
                  </a:lnTo>
                  <a:lnTo>
                    <a:pt x="77" y="31"/>
                  </a:lnTo>
                  <a:lnTo>
                    <a:pt x="80" y="3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22" name="Freeform 336"/>
            <p:cNvSpPr>
              <a:spLocks/>
            </p:cNvSpPr>
            <p:nvPr/>
          </p:nvSpPr>
          <p:spPr bwMode="auto">
            <a:xfrm>
              <a:off x="6480189" y="802180"/>
              <a:ext cx="163083" cy="160086"/>
            </a:xfrm>
            <a:custGeom>
              <a:avLst/>
              <a:gdLst>
                <a:gd name="T0" fmla="*/ 103 w 103"/>
                <a:gd name="T1" fmla="*/ 25 h 102"/>
                <a:gd name="T2" fmla="*/ 90 w 103"/>
                <a:gd name="T3" fmla="*/ 54 h 102"/>
                <a:gd name="T4" fmla="*/ 91 w 103"/>
                <a:gd name="T5" fmla="*/ 62 h 102"/>
                <a:gd name="T6" fmla="*/ 80 w 103"/>
                <a:gd name="T7" fmla="*/ 83 h 102"/>
                <a:gd name="T8" fmla="*/ 72 w 103"/>
                <a:gd name="T9" fmla="*/ 96 h 102"/>
                <a:gd name="T10" fmla="*/ 74 w 103"/>
                <a:gd name="T11" fmla="*/ 101 h 102"/>
                <a:gd name="T12" fmla="*/ 65 w 103"/>
                <a:gd name="T13" fmla="*/ 102 h 102"/>
                <a:gd name="T14" fmla="*/ 59 w 103"/>
                <a:gd name="T15" fmla="*/ 98 h 102"/>
                <a:gd name="T16" fmla="*/ 54 w 103"/>
                <a:gd name="T17" fmla="*/ 96 h 102"/>
                <a:gd name="T18" fmla="*/ 35 w 103"/>
                <a:gd name="T19" fmla="*/ 102 h 102"/>
                <a:gd name="T20" fmla="*/ 25 w 103"/>
                <a:gd name="T21" fmla="*/ 83 h 102"/>
                <a:gd name="T22" fmla="*/ 12 w 103"/>
                <a:gd name="T23" fmla="*/ 74 h 102"/>
                <a:gd name="T24" fmla="*/ 12 w 103"/>
                <a:gd name="T25" fmla="*/ 74 h 102"/>
                <a:gd name="T26" fmla="*/ 9 w 103"/>
                <a:gd name="T27" fmla="*/ 67 h 102"/>
                <a:gd name="T28" fmla="*/ 1 w 103"/>
                <a:gd name="T29" fmla="*/ 64 h 102"/>
                <a:gd name="T30" fmla="*/ 0 w 103"/>
                <a:gd name="T31" fmla="*/ 62 h 102"/>
                <a:gd name="T32" fmla="*/ 8 w 103"/>
                <a:gd name="T33" fmla="*/ 61 h 102"/>
                <a:gd name="T34" fmla="*/ 9 w 103"/>
                <a:gd name="T35" fmla="*/ 61 h 102"/>
                <a:gd name="T36" fmla="*/ 10 w 103"/>
                <a:gd name="T37" fmla="*/ 61 h 102"/>
                <a:gd name="T38" fmla="*/ 8 w 103"/>
                <a:gd name="T39" fmla="*/ 58 h 102"/>
                <a:gd name="T40" fmla="*/ 2 w 103"/>
                <a:gd name="T41" fmla="*/ 54 h 102"/>
                <a:gd name="T42" fmla="*/ 2 w 103"/>
                <a:gd name="T43" fmla="*/ 44 h 102"/>
                <a:gd name="T44" fmla="*/ 5 w 103"/>
                <a:gd name="T45" fmla="*/ 29 h 102"/>
                <a:gd name="T46" fmla="*/ 12 w 103"/>
                <a:gd name="T47" fmla="*/ 11 h 102"/>
                <a:gd name="T48" fmla="*/ 13 w 103"/>
                <a:gd name="T49" fmla="*/ 8 h 102"/>
                <a:gd name="T50" fmla="*/ 31 w 103"/>
                <a:gd name="T51" fmla="*/ 0 h 102"/>
                <a:gd name="T52" fmla="*/ 42 w 103"/>
                <a:gd name="T53" fmla="*/ 4 h 102"/>
                <a:gd name="T54" fmla="*/ 51 w 103"/>
                <a:gd name="T55" fmla="*/ 4 h 102"/>
                <a:gd name="T56" fmla="*/ 52 w 103"/>
                <a:gd name="T57" fmla="*/ 4 h 102"/>
                <a:gd name="T58" fmla="*/ 57 w 103"/>
                <a:gd name="T59" fmla="*/ 13 h 102"/>
                <a:gd name="T60" fmla="*/ 68 w 103"/>
                <a:gd name="T61" fmla="*/ 16 h 102"/>
                <a:gd name="T62" fmla="*/ 63 w 103"/>
                <a:gd name="T63" fmla="*/ 29 h 102"/>
                <a:gd name="T64" fmla="*/ 73 w 103"/>
                <a:gd name="T65" fmla="*/ 30 h 102"/>
                <a:gd name="T66" fmla="*/ 67 w 103"/>
                <a:gd name="T67" fmla="*/ 44 h 102"/>
                <a:gd name="T68" fmla="*/ 65 w 103"/>
                <a:gd name="T69" fmla="*/ 53 h 102"/>
                <a:gd name="T70" fmla="*/ 76 w 103"/>
                <a:gd name="T71" fmla="*/ 42 h 102"/>
                <a:gd name="T72" fmla="*/ 88 w 103"/>
                <a:gd name="T73" fmla="*/ 36 h 102"/>
                <a:gd name="T74" fmla="*/ 99 w 103"/>
                <a:gd name="T75" fmla="*/ 26 h 102"/>
                <a:gd name="T76" fmla="*/ 103 w 103"/>
                <a:gd name="T77" fmla="*/ 25 h 1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102"/>
                <a:gd name="T119" fmla="*/ 103 w 103"/>
                <a:gd name="T120" fmla="*/ 102 h 1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102">
                  <a:moveTo>
                    <a:pt x="103" y="25"/>
                  </a:moveTo>
                  <a:lnTo>
                    <a:pt x="90" y="54"/>
                  </a:lnTo>
                  <a:lnTo>
                    <a:pt x="91" y="62"/>
                  </a:lnTo>
                  <a:lnTo>
                    <a:pt x="80" y="83"/>
                  </a:lnTo>
                  <a:lnTo>
                    <a:pt x="72" y="96"/>
                  </a:lnTo>
                  <a:lnTo>
                    <a:pt x="74" y="101"/>
                  </a:lnTo>
                  <a:lnTo>
                    <a:pt x="65" y="102"/>
                  </a:lnTo>
                  <a:lnTo>
                    <a:pt x="59" y="98"/>
                  </a:lnTo>
                  <a:lnTo>
                    <a:pt x="54" y="96"/>
                  </a:lnTo>
                  <a:lnTo>
                    <a:pt x="35" y="102"/>
                  </a:lnTo>
                  <a:lnTo>
                    <a:pt x="25" y="83"/>
                  </a:lnTo>
                  <a:lnTo>
                    <a:pt x="12" y="74"/>
                  </a:lnTo>
                  <a:lnTo>
                    <a:pt x="9" y="67"/>
                  </a:lnTo>
                  <a:lnTo>
                    <a:pt x="1" y="64"/>
                  </a:lnTo>
                  <a:lnTo>
                    <a:pt x="0" y="62"/>
                  </a:lnTo>
                  <a:lnTo>
                    <a:pt x="8" y="61"/>
                  </a:lnTo>
                  <a:lnTo>
                    <a:pt x="9" y="61"/>
                  </a:lnTo>
                  <a:lnTo>
                    <a:pt x="10" y="61"/>
                  </a:lnTo>
                  <a:lnTo>
                    <a:pt x="8" y="58"/>
                  </a:lnTo>
                  <a:lnTo>
                    <a:pt x="2" y="54"/>
                  </a:lnTo>
                  <a:lnTo>
                    <a:pt x="2" y="44"/>
                  </a:lnTo>
                  <a:lnTo>
                    <a:pt x="5" y="29"/>
                  </a:lnTo>
                  <a:lnTo>
                    <a:pt x="12" y="11"/>
                  </a:lnTo>
                  <a:lnTo>
                    <a:pt x="13" y="8"/>
                  </a:lnTo>
                  <a:lnTo>
                    <a:pt x="31" y="0"/>
                  </a:lnTo>
                  <a:lnTo>
                    <a:pt x="42" y="4"/>
                  </a:lnTo>
                  <a:lnTo>
                    <a:pt x="51" y="4"/>
                  </a:lnTo>
                  <a:lnTo>
                    <a:pt x="52" y="4"/>
                  </a:lnTo>
                  <a:lnTo>
                    <a:pt x="57" y="13"/>
                  </a:lnTo>
                  <a:lnTo>
                    <a:pt x="68" y="16"/>
                  </a:lnTo>
                  <a:lnTo>
                    <a:pt x="63" y="29"/>
                  </a:lnTo>
                  <a:lnTo>
                    <a:pt x="73" y="30"/>
                  </a:lnTo>
                  <a:lnTo>
                    <a:pt x="67" y="44"/>
                  </a:lnTo>
                  <a:lnTo>
                    <a:pt x="65" y="53"/>
                  </a:lnTo>
                  <a:lnTo>
                    <a:pt x="76" y="42"/>
                  </a:lnTo>
                  <a:lnTo>
                    <a:pt x="88" y="36"/>
                  </a:lnTo>
                  <a:lnTo>
                    <a:pt x="99" y="26"/>
                  </a:lnTo>
                  <a:lnTo>
                    <a:pt x="103" y="2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23" name="Freeform 337"/>
            <p:cNvSpPr>
              <a:spLocks/>
            </p:cNvSpPr>
            <p:nvPr/>
          </p:nvSpPr>
          <p:spPr bwMode="auto">
            <a:xfrm>
              <a:off x="2650371" y="6120264"/>
              <a:ext cx="92062" cy="86826"/>
            </a:xfrm>
            <a:custGeom>
              <a:avLst/>
              <a:gdLst>
                <a:gd name="T0" fmla="*/ 27 w 57"/>
                <a:gd name="T1" fmla="*/ 2 h 55"/>
                <a:gd name="T2" fmla="*/ 32 w 57"/>
                <a:gd name="T3" fmla="*/ 7 h 55"/>
                <a:gd name="T4" fmla="*/ 31 w 57"/>
                <a:gd name="T5" fmla="*/ 11 h 55"/>
                <a:gd name="T6" fmla="*/ 28 w 57"/>
                <a:gd name="T7" fmla="*/ 17 h 55"/>
                <a:gd name="T8" fmla="*/ 31 w 57"/>
                <a:gd name="T9" fmla="*/ 17 h 55"/>
                <a:gd name="T10" fmla="*/ 38 w 57"/>
                <a:gd name="T11" fmla="*/ 15 h 55"/>
                <a:gd name="T12" fmla="*/ 41 w 57"/>
                <a:gd name="T13" fmla="*/ 13 h 55"/>
                <a:gd name="T14" fmla="*/ 45 w 57"/>
                <a:gd name="T15" fmla="*/ 8 h 55"/>
                <a:gd name="T16" fmla="*/ 45 w 57"/>
                <a:gd name="T17" fmla="*/ 8 h 55"/>
                <a:gd name="T18" fmla="*/ 46 w 57"/>
                <a:gd name="T19" fmla="*/ 8 h 55"/>
                <a:gd name="T20" fmla="*/ 52 w 57"/>
                <a:gd name="T21" fmla="*/ 8 h 55"/>
                <a:gd name="T22" fmla="*/ 55 w 57"/>
                <a:gd name="T23" fmla="*/ 23 h 55"/>
                <a:gd name="T24" fmla="*/ 57 w 57"/>
                <a:gd name="T25" fmla="*/ 29 h 55"/>
                <a:gd name="T26" fmla="*/ 53 w 57"/>
                <a:gd name="T27" fmla="*/ 32 h 55"/>
                <a:gd name="T28" fmla="*/ 52 w 57"/>
                <a:gd name="T29" fmla="*/ 36 h 55"/>
                <a:gd name="T30" fmla="*/ 48 w 57"/>
                <a:gd name="T31" fmla="*/ 50 h 55"/>
                <a:gd name="T32" fmla="*/ 48 w 57"/>
                <a:gd name="T33" fmla="*/ 51 h 55"/>
                <a:gd name="T34" fmla="*/ 45 w 57"/>
                <a:gd name="T35" fmla="*/ 51 h 55"/>
                <a:gd name="T36" fmla="*/ 42 w 57"/>
                <a:gd name="T37" fmla="*/ 53 h 55"/>
                <a:gd name="T38" fmla="*/ 35 w 57"/>
                <a:gd name="T39" fmla="*/ 55 h 55"/>
                <a:gd name="T40" fmla="*/ 33 w 57"/>
                <a:gd name="T41" fmla="*/ 54 h 55"/>
                <a:gd name="T42" fmla="*/ 27 w 57"/>
                <a:gd name="T43" fmla="*/ 47 h 55"/>
                <a:gd name="T44" fmla="*/ 24 w 57"/>
                <a:gd name="T45" fmla="*/ 45 h 55"/>
                <a:gd name="T46" fmla="*/ 14 w 57"/>
                <a:gd name="T47" fmla="*/ 37 h 55"/>
                <a:gd name="T48" fmla="*/ 6 w 57"/>
                <a:gd name="T49" fmla="*/ 33 h 55"/>
                <a:gd name="T50" fmla="*/ 0 w 57"/>
                <a:gd name="T51" fmla="*/ 29 h 55"/>
                <a:gd name="T52" fmla="*/ 3 w 57"/>
                <a:gd name="T53" fmla="*/ 28 h 55"/>
                <a:gd name="T54" fmla="*/ 4 w 57"/>
                <a:gd name="T55" fmla="*/ 24 h 55"/>
                <a:gd name="T56" fmla="*/ 6 w 57"/>
                <a:gd name="T57" fmla="*/ 19 h 55"/>
                <a:gd name="T58" fmla="*/ 11 w 57"/>
                <a:gd name="T59" fmla="*/ 17 h 55"/>
                <a:gd name="T60" fmla="*/ 11 w 57"/>
                <a:gd name="T61" fmla="*/ 11 h 55"/>
                <a:gd name="T62" fmla="*/ 20 w 57"/>
                <a:gd name="T63" fmla="*/ 9 h 55"/>
                <a:gd name="T64" fmla="*/ 21 w 57"/>
                <a:gd name="T65" fmla="*/ 6 h 55"/>
                <a:gd name="T66" fmla="*/ 23 w 57"/>
                <a:gd name="T67" fmla="*/ 0 h 55"/>
                <a:gd name="T68" fmla="*/ 27 w 57"/>
                <a:gd name="T69" fmla="*/ 2 h 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
                <a:gd name="T106" fmla="*/ 0 h 55"/>
                <a:gd name="T107" fmla="*/ 57 w 57"/>
                <a:gd name="T108" fmla="*/ 55 h 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 h="55">
                  <a:moveTo>
                    <a:pt x="27" y="2"/>
                  </a:moveTo>
                  <a:lnTo>
                    <a:pt x="32" y="7"/>
                  </a:lnTo>
                  <a:lnTo>
                    <a:pt x="31" y="11"/>
                  </a:lnTo>
                  <a:lnTo>
                    <a:pt x="28" y="17"/>
                  </a:lnTo>
                  <a:lnTo>
                    <a:pt x="31" y="17"/>
                  </a:lnTo>
                  <a:lnTo>
                    <a:pt x="38" y="15"/>
                  </a:lnTo>
                  <a:lnTo>
                    <a:pt x="41" y="13"/>
                  </a:lnTo>
                  <a:lnTo>
                    <a:pt x="45" y="8"/>
                  </a:lnTo>
                  <a:lnTo>
                    <a:pt x="46" y="8"/>
                  </a:lnTo>
                  <a:lnTo>
                    <a:pt x="52" y="8"/>
                  </a:lnTo>
                  <a:lnTo>
                    <a:pt x="55" y="23"/>
                  </a:lnTo>
                  <a:lnTo>
                    <a:pt x="57" y="29"/>
                  </a:lnTo>
                  <a:lnTo>
                    <a:pt x="53" y="32"/>
                  </a:lnTo>
                  <a:lnTo>
                    <a:pt x="52" y="36"/>
                  </a:lnTo>
                  <a:lnTo>
                    <a:pt x="48" y="50"/>
                  </a:lnTo>
                  <a:lnTo>
                    <a:pt x="48" y="51"/>
                  </a:lnTo>
                  <a:lnTo>
                    <a:pt x="45" y="51"/>
                  </a:lnTo>
                  <a:lnTo>
                    <a:pt x="42" y="53"/>
                  </a:lnTo>
                  <a:lnTo>
                    <a:pt x="35" y="55"/>
                  </a:lnTo>
                  <a:lnTo>
                    <a:pt x="33" y="54"/>
                  </a:lnTo>
                  <a:lnTo>
                    <a:pt x="27" y="47"/>
                  </a:lnTo>
                  <a:lnTo>
                    <a:pt x="24" y="45"/>
                  </a:lnTo>
                  <a:lnTo>
                    <a:pt x="14" y="37"/>
                  </a:lnTo>
                  <a:lnTo>
                    <a:pt x="6" y="33"/>
                  </a:lnTo>
                  <a:lnTo>
                    <a:pt x="0" y="29"/>
                  </a:lnTo>
                  <a:lnTo>
                    <a:pt x="3" y="28"/>
                  </a:lnTo>
                  <a:lnTo>
                    <a:pt x="4" y="24"/>
                  </a:lnTo>
                  <a:lnTo>
                    <a:pt x="6" y="19"/>
                  </a:lnTo>
                  <a:lnTo>
                    <a:pt x="11" y="17"/>
                  </a:lnTo>
                  <a:lnTo>
                    <a:pt x="11" y="11"/>
                  </a:lnTo>
                  <a:lnTo>
                    <a:pt x="20" y="9"/>
                  </a:lnTo>
                  <a:lnTo>
                    <a:pt x="21" y="6"/>
                  </a:lnTo>
                  <a:lnTo>
                    <a:pt x="23" y="0"/>
                  </a:lnTo>
                  <a:lnTo>
                    <a:pt x="27" y="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24" name="Freeform 338"/>
            <p:cNvSpPr>
              <a:spLocks noEditPoints="1"/>
            </p:cNvSpPr>
            <p:nvPr/>
          </p:nvSpPr>
          <p:spPr bwMode="auto">
            <a:xfrm>
              <a:off x="2495179" y="5702414"/>
              <a:ext cx="55239" cy="111246"/>
            </a:xfrm>
            <a:custGeom>
              <a:avLst/>
              <a:gdLst>
                <a:gd name="T0" fmla="*/ 13 w 35"/>
                <a:gd name="T1" fmla="*/ 70 h 70"/>
                <a:gd name="T2" fmla="*/ 9 w 35"/>
                <a:gd name="T3" fmla="*/ 70 h 70"/>
                <a:gd name="T4" fmla="*/ 5 w 35"/>
                <a:gd name="T5" fmla="*/ 68 h 70"/>
                <a:gd name="T6" fmla="*/ 1 w 35"/>
                <a:gd name="T7" fmla="*/ 67 h 70"/>
                <a:gd name="T8" fmla="*/ 1 w 35"/>
                <a:gd name="T9" fmla="*/ 62 h 70"/>
                <a:gd name="T10" fmla="*/ 1 w 35"/>
                <a:gd name="T11" fmla="*/ 60 h 70"/>
                <a:gd name="T12" fmla="*/ 1 w 35"/>
                <a:gd name="T13" fmla="*/ 55 h 70"/>
                <a:gd name="T14" fmla="*/ 0 w 35"/>
                <a:gd name="T15" fmla="*/ 51 h 70"/>
                <a:gd name="T16" fmla="*/ 7 w 35"/>
                <a:gd name="T17" fmla="*/ 30 h 70"/>
                <a:gd name="T18" fmla="*/ 14 w 35"/>
                <a:gd name="T19" fmla="*/ 9 h 70"/>
                <a:gd name="T20" fmla="*/ 16 w 35"/>
                <a:gd name="T21" fmla="*/ 0 h 70"/>
                <a:gd name="T22" fmla="*/ 20 w 35"/>
                <a:gd name="T23" fmla="*/ 0 h 70"/>
                <a:gd name="T24" fmla="*/ 24 w 35"/>
                <a:gd name="T25" fmla="*/ 9 h 70"/>
                <a:gd name="T26" fmla="*/ 24 w 35"/>
                <a:gd name="T27" fmla="*/ 9 h 70"/>
                <a:gd name="T28" fmla="*/ 22 w 35"/>
                <a:gd name="T29" fmla="*/ 30 h 70"/>
                <a:gd name="T30" fmla="*/ 25 w 35"/>
                <a:gd name="T31" fmla="*/ 39 h 70"/>
                <a:gd name="T32" fmla="*/ 18 w 35"/>
                <a:gd name="T33" fmla="*/ 62 h 70"/>
                <a:gd name="T34" fmla="*/ 17 w 35"/>
                <a:gd name="T35" fmla="*/ 68 h 70"/>
                <a:gd name="T36" fmla="*/ 13 w 35"/>
                <a:gd name="T37" fmla="*/ 70 h 70"/>
                <a:gd name="T38" fmla="*/ 31 w 35"/>
                <a:gd name="T39" fmla="*/ 17 h 70"/>
                <a:gd name="T40" fmla="*/ 29 w 35"/>
                <a:gd name="T41" fmla="*/ 19 h 70"/>
                <a:gd name="T42" fmla="*/ 27 w 35"/>
                <a:gd name="T43" fmla="*/ 15 h 70"/>
                <a:gd name="T44" fmla="*/ 26 w 35"/>
                <a:gd name="T45" fmla="*/ 11 h 70"/>
                <a:gd name="T46" fmla="*/ 26 w 35"/>
                <a:gd name="T47" fmla="*/ 8 h 70"/>
                <a:gd name="T48" fmla="*/ 25 w 35"/>
                <a:gd name="T49" fmla="*/ 7 h 70"/>
                <a:gd name="T50" fmla="*/ 26 w 35"/>
                <a:gd name="T51" fmla="*/ 7 h 70"/>
                <a:gd name="T52" fmla="*/ 31 w 35"/>
                <a:gd name="T53" fmla="*/ 4 h 70"/>
                <a:gd name="T54" fmla="*/ 34 w 35"/>
                <a:gd name="T55" fmla="*/ 0 h 70"/>
                <a:gd name="T56" fmla="*/ 35 w 35"/>
                <a:gd name="T57" fmla="*/ 3 h 70"/>
                <a:gd name="T58" fmla="*/ 35 w 35"/>
                <a:gd name="T59" fmla="*/ 7 h 70"/>
                <a:gd name="T60" fmla="*/ 33 w 35"/>
                <a:gd name="T61" fmla="*/ 9 h 70"/>
                <a:gd name="T62" fmla="*/ 33 w 35"/>
                <a:gd name="T63" fmla="*/ 16 h 70"/>
                <a:gd name="T64" fmla="*/ 31 w 35"/>
                <a:gd name="T65" fmla="*/ 1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70"/>
                <a:gd name="T101" fmla="*/ 35 w 35"/>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70">
                  <a:moveTo>
                    <a:pt x="13" y="70"/>
                  </a:moveTo>
                  <a:lnTo>
                    <a:pt x="9" y="70"/>
                  </a:lnTo>
                  <a:lnTo>
                    <a:pt x="5" y="68"/>
                  </a:lnTo>
                  <a:lnTo>
                    <a:pt x="1" y="67"/>
                  </a:lnTo>
                  <a:lnTo>
                    <a:pt x="1" y="62"/>
                  </a:lnTo>
                  <a:lnTo>
                    <a:pt x="1" y="60"/>
                  </a:lnTo>
                  <a:lnTo>
                    <a:pt x="1" y="55"/>
                  </a:lnTo>
                  <a:lnTo>
                    <a:pt x="0" y="51"/>
                  </a:lnTo>
                  <a:lnTo>
                    <a:pt x="7" y="30"/>
                  </a:lnTo>
                  <a:lnTo>
                    <a:pt x="14" y="9"/>
                  </a:lnTo>
                  <a:lnTo>
                    <a:pt x="16" y="0"/>
                  </a:lnTo>
                  <a:lnTo>
                    <a:pt x="20" y="0"/>
                  </a:lnTo>
                  <a:lnTo>
                    <a:pt x="24" y="9"/>
                  </a:lnTo>
                  <a:lnTo>
                    <a:pt x="22" y="30"/>
                  </a:lnTo>
                  <a:lnTo>
                    <a:pt x="25" y="39"/>
                  </a:lnTo>
                  <a:lnTo>
                    <a:pt x="18" y="62"/>
                  </a:lnTo>
                  <a:lnTo>
                    <a:pt x="17" y="68"/>
                  </a:lnTo>
                  <a:lnTo>
                    <a:pt x="13" y="70"/>
                  </a:lnTo>
                  <a:close/>
                  <a:moveTo>
                    <a:pt x="31" y="17"/>
                  </a:moveTo>
                  <a:lnTo>
                    <a:pt x="29" y="19"/>
                  </a:lnTo>
                  <a:lnTo>
                    <a:pt x="27" y="15"/>
                  </a:lnTo>
                  <a:lnTo>
                    <a:pt x="26" y="11"/>
                  </a:lnTo>
                  <a:lnTo>
                    <a:pt x="26" y="8"/>
                  </a:lnTo>
                  <a:lnTo>
                    <a:pt x="25" y="7"/>
                  </a:lnTo>
                  <a:lnTo>
                    <a:pt x="26" y="7"/>
                  </a:lnTo>
                  <a:lnTo>
                    <a:pt x="31" y="4"/>
                  </a:lnTo>
                  <a:lnTo>
                    <a:pt x="34" y="0"/>
                  </a:lnTo>
                  <a:lnTo>
                    <a:pt x="35" y="3"/>
                  </a:lnTo>
                  <a:lnTo>
                    <a:pt x="35" y="7"/>
                  </a:lnTo>
                  <a:lnTo>
                    <a:pt x="33" y="9"/>
                  </a:lnTo>
                  <a:lnTo>
                    <a:pt x="33" y="16"/>
                  </a:lnTo>
                  <a:lnTo>
                    <a:pt x="31" y="1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25" name="Freeform 339"/>
            <p:cNvSpPr>
              <a:spLocks/>
            </p:cNvSpPr>
            <p:nvPr/>
          </p:nvSpPr>
          <p:spPr bwMode="auto">
            <a:xfrm>
              <a:off x="2571460" y="5867927"/>
              <a:ext cx="18412" cy="27133"/>
            </a:xfrm>
            <a:custGeom>
              <a:avLst/>
              <a:gdLst>
                <a:gd name="T0" fmla="*/ 12 w 12"/>
                <a:gd name="T1" fmla="*/ 9 h 17"/>
                <a:gd name="T2" fmla="*/ 11 w 12"/>
                <a:gd name="T3" fmla="*/ 10 h 17"/>
                <a:gd name="T4" fmla="*/ 10 w 12"/>
                <a:gd name="T5" fmla="*/ 12 h 17"/>
                <a:gd name="T6" fmla="*/ 11 w 12"/>
                <a:gd name="T7" fmla="*/ 17 h 17"/>
                <a:gd name="T8" fmla="*/ 0 w 12"/>
                <a:gd name="T9" fmla="*/ 16 h 17"/>
                <a:gd name="T10" fmla="*/ 0 w 12"/>
                <a:gd name="T11" fmla="*/ 12 h 17"/>
                <a:gd name="T12" fmla="*/ 2 w 12"/>
                <a:gd name="T13" fmla="*/ 0 h 17"/>
                <a:gd name="T14" fmla="*/ 6 w 12"/>
                <a:gd name="T15" fmla="*/ 3 h 17"/>
                <a:gd name="T16" fmla="*/ 8 w 12"/>
                <a:gd name="T17" fmla="*/ 4 h 17"/>
                <a:gd name="T18" fmla="*/ 10 w 12"/>
                <a:gd name="T19" fmla="*/ 4 h 17"/>
                <a:gd name="T20" fmla="*/ 12 w 12"/>
                <a:gd name="T21" fmla="*/ 8 h 17"/>
                <a:gd name="T22" fmla="*/ 12 w 12"/>
                <a:gd name="T23" fmla="*/ 9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7"/>
                <a:gd name="T38" fmla="*/ 12 w 12"/>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7">
                  <a:moveTo>
                    <a:pt x="12" y="9"/>
                  </a:moveTo>
                  <a:lnTo>
                    <a:pt x="11" y="10"/>
                  </a:lnTo>
                  <a:lnTo>
                    <a:pt x="10" y="12"/>
                  </a:lnTo>
                  <a:lnTo>
                    <a:pt x="11" y="17"/>
                  </a:lnTo>
                  <a:lnTo>
                    <a:pt x="0" y="16"/>
                  </a:lnTo>
                  <a:lnTo>
                    <a:pt x="0" y="12"/>
                  </a:lnTo>
                  <a:lnTo>
                    <a:pt x="2" y="0"/>
                  </a:lnTo>
                  <a:lnTo>
                    <a:pt x="6" y="3"/>
                  </a:lnTo>
                  <a:lnTo>
                    <a:pt x="8" y="4"/>
                  </a:lnTo>
                  <a:lnTo>
                    <a:pt x="10" y="4"/>
                  </a:lnTo>
                  <a:lnTo>
                    <a:pt x="12" y="8"/>
                  </a:lnTo>
                  <a:lnTo>
                    <a:pt x="12" y="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26" name="Freeform 340"/>
            <p:cNvSpPr>
              <a:spLocks/>
            </p:cNvSpPr>
            <p:nvPr/>
          </p:nvSpPr>
          <p:spPr bwMode="auto">
            <a:xfrm>
              <a:off x="2516222" y="5507056"/>
              <a:ext cx="57868" cy="119386"/>
            </a:xfrm>
            <a:custGeom>
              <a:avLst/>
              <a:gdLst>
                <a:gd name="T0" fmla="*/ 32 w 37"/>
                <a:gd name="T1" fmla="*/ 30 h 76"/>
                <a:gd name="T2" fmla="*/ 32 w 37"/>
                <a:gd name="T3" fmla="*/ 35 h 76"/>
                <a:gd name="T4" fmla="*/ 37 w 37"/>
                <a:gd name="T5" fmla="*/ 47 h 76"/>
                <a:gd name="T6" fmla="*/ 33 w 37"/>
                <a:gd name="T7" fmla="*/ 52 h 76"/>
                <a:gd name="T8" fmla="*/ 25 w 37"/>
                <a:gd name="T9" fmla="*/ 55 h 76"/>
                <a:gd name="T10" fmla="*/ 25 w 37"/>
                <a:gd name="T11" fmla="*/ 54 h 76"/>
                <a:gd name="T12" fmla="*/ 25 w 37"/>
                <a:gd name="T13" fmla="*/ 45 h 76"/>
                <a:gd name="T14" fmla="*/ 23 w 37"/>
                <a:gd name="T15" fmla="*/ 33 h 76"/>
                <a:gd name="T16" fmla="*/ 13 w 37"/>
                <a:gd name="T17" fmla="*/ 51 h 76"/>
                <a:gd name="T18" fmla="*/ 12 w 37"/>
                <a:gd name="T19" fmla="*/ 66 h 76"/>
                <a:gd name="T20" fmla="*/ 11 w 37"/>
                <a:gd name="T21" fmla="*/ 73 h 76"/>
                <a:gd name="T22" fmla="*/ 4 w 37"/>
                <a:gd name="T23" fmla="*/ 76 h 76"/>
                <a:gd name="T24" fmla="*/ 4 w 37"/>
                <a:gd name="T25" fmla="*/ 60 h 76"/>
                <a:gd name="T26" fmla="*/ 6 w 37"/>
                <a:gd name="T27" fmla="*/ 59 h 76"/>
                <a:gd name="T28" fmla="*/ 6 w 37"/>
                <a:gd name="T29" fmla="*/ 39 h 76"/>
                <a:gd name="T30" fmla="*/ 13 w 37"/>
                <a:gd name="T31" fmla="*/ 35 h 76"/>
                <a:gd name="T32" fmla="*/ 7 w 37"/>
                <a:gd name="T33" fmla="*/ 26 h 76"/>
                <a:gd name="T34" fmla="*/ 0 w 37"/>
                <a:gd name="T35" fmla="*/ 25 h 76"/>
                <a:gd name="T36" fmla="*/ 0 w 37"/>
                <a:gd name="T37" fmla="*/ 0 h 76"/>
                <a:gd name="T38" fmla="*/ 16 w 37"/>
                <a:gd name="T39" fmla="*/ 0 h 76"/>
                <a:gd name="T40" fmla="*/ 23 w 37"/>
                <a:gd name="T41" fmla="*/ 8 h 76"/>
                <a:gd name="T42" fmla="*/ 24 w 37"/>
                <a:gd name="T43" fmla="*/ 13 h 76"/>
                <a:gd name="T44" fmla="*/ 29 w 37"/>
                <a:gd name="T45" fmla="*/ 20 h 76"/>
                <a:gd name="T46" fmla="*/ 29 w 37"/>
                <a:gd name="T47" fmla="*/ 28 h 76"/>
                <a:gd name="T48" fmla="*/ 32 w 37"/>
                <a:gd name="T49" fmla="*/ 30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76"/>
                <a:gd name="T77" fmla="*/ 37 w 37"/>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76">
                  <a:moveTo>
                    <a:pt x="32" y="30"/>
                  </a:moveTo>
                  <a:lnTo>
                    <a:pt x="32" y="35"/>
                  </a:lnTo>
                  <a:lnTo>
                    <a:pt x="37" y="47"/>
                  </a:lnTo>
                  <a:lnTo>
                    <a:pt x="33" y="52"/>
                  </a:lnTo>
                  <a:lnTo>
                    <a:pt x="25" y="55"/>
                  </a:lnTo>
                  <a:lnTo>
                    <a:pt x="25" y="54"/>
                  </a:lnTo>
                  <a:lnTo>
                    <a:pt x="25" y="45"/>
                  </a:lnTo>
                  <a:lnTo>
                    <a:pt x="23" y="33"/>
                  </a:lnTo>
                  <a:lnTo>
                    <a:pt x="13" y="51"/>
                  </a:lnTo>
                  <a:lnTo>
                    <a:pt x="12" y="66"/>
                  </a:lnTo>
                  <a:lnTo>
                    <a:pt x="11" y="73"/>
                  </a:lnTo>
                  <a:lnTo>
                    <a:pt x="4" y="76"/>
                  </a:lnTo>
                  <a:lnTo>
                    <a:pt x="4" y="60"/>
                  </a:lnTo>
                  <a:lnTo>
                    <a:pt x="6" y="59"/>
                  </a:lnTo>
                  <a:lnTo>
                    <a:pt x="6" y="39"/>
                  </a:lnTo>
                  <a:lnTo>
                    <a:pt x="13" y="35"/>
                  </a:lnTo>
                  <a:lnTo>
                    <a:pt x="7" y="26"/>
                  </a:lnTo>
                  <a:lnTo>
                    <a:pt x="0" y="25"/>
                  </a:lnTo>
                  <a:lnTo>
                    <a:pt x="0" y="0"/>
                  </a:lnTo>
                  <a:lnTo>
                    <a:pt x="16" y="0"/>
                  </a:lnTo>
                  <a:lnTo>
                    <a:pt x="23" y="8"/>
                  </a:lnTo>
                  <a:lnTo>
                    <a:pt x="24" y="13"/>
                  </a:lnTo>
                  <a:lnTo>
                    <a:pt x="29" y="20"/>
                  </a:lnTo>
                  <a:lnTo>
                    <a:pt x="29" y="28"/>
                  </a:lnTo>
                  <a:lnTo>
                    <a:pt x="32" y="3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27" name="Freeform 341"/>
            <p:cNvSpPr>
              <a:spLocks/>
            </p:cNvSpPr>
            <p:nvPr/>
          </p:nvSpPr>
          <p:spPr bwMode="auto">
            <a:xfrm>
              <a:off x="2560939" y="5463643"/>
              <a:ext cx="44715" cy="70546"/>
            </a:xfrm>
            <a:custGeom>
              <a:avLst/>
              <a:gdLst>
                <a:gd name="T0" fmla="*/ 28 w 28"/>
                <a:gd name="T1" fmla="*/ 19 h 44"/>
                <a:gd name="T2" fmla="*/ 26 w 28"/>
                <a:gd name="T3" fmla="*/ 21 h 44"/>
                <a:gd name="T4" fmla="*/ 20 w 28"/>
                <a:gd name="T5" fmla="*/ 27 h 44"/>
                <a:gd name="T6" fmla="*/ 15 w 28"/>
                <a:gd name="T7" fmla="*/ 38 h 44"/>
                <a:gd name="T8" fmla="*/ 15 w 28"/>
                <a:gd name="T9" fmla="*/ 39 h 44"/>
                <a:gd name="T10" fmla="*/ 3 w 28"/>
                <a:gd name="T11" fmla="*/ 44 h 44"/>
                <a:gd name="T12" fmla="*/ 0 w 28"/>
                <a:gd name="T13" fmla="*/ 30 h 44"/>
                <a:gd name="T14" fmla="*/ 0 w 28"/>
                <a:gd name="T15" fmla="*/ 26 h 44"/>
                <a:gd name="T16" fmla="*/ 2 w 28"/>
                <a:gd name="T17" fmla="*/ 18 h 44"/>
                <a:gd name="T18" fmla="*/ 7 w 28"/>
                <a:gd name="T19" fmla="*/ 9 h 44"/>
                <a:gd name="T20" fmla="*/ 4 w 28"/>
                <a:gd name="T21" fmla="*/ 5 h 44"/>
                <a:gd name="T22" fmla="*/ 8 w 28"/>
                <a:gd name="T23" fmla="*/ 0 h 44"/>
                <a:gd name="T24" fmla="*/ 9 w 28"/>
                <a:gd name="T25" fmla="*/ 1 h 44"/>
                <a:gd name="T26" fmla="*/ 15 w 28"/>
                <a:gd name="T27" fmla="*/ 4 h 44"/>
                <a:gd name="T28" fmla="*/ 26 w 28"/>
                <a:gd name="T29" fmla="*/ 17 h 44"/>
                <a:gd name="T30" fmla="*/ 28 w 28"/>
                <a:gd name="T31" fmla="*/ 19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44"/>
                <a:gd name="T50" fmla="*/ 28 w 28"/>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44">
                  <a:moveTo>
                    <a:pt x="28" y="19"/>
                  </a:moveTo>
                  <a:lnTo>
                    <a:pt x="26" y="21"/>
                  </a:lnTo>
                  <a:lnTo>
                    <a:pt x="20" y="27"/>
                  </a:lnTo>
                  <a:lnTo>
                    <a:pt x="15" y="38"/>
                  </a:lnTo>
                  <a:lnTo>
                    <a:pt x="15" y="39"/>
                  </a:lnTo>
                  <a:lnTo>
                    <a:pt x="3" y="44"/>
                  </a:lnTo>
                  <a:lnTo>
                    <a:pt x="0" y="30"/>
                  </a:lnTo>
                  <a:lnTo>
                    <a:pt x="0" y="26"/>
                  </a:lnTo>
                  <a:lnTo>
                    <a:pt x="2" y="18"/>
                  </a:lnTo>
                  <a:lnTo>
                    <a:pt x="7" y="9"/>
                  </a:lnTo>
                  <a:lnTo>
                    <a:pt x="4" y="5"/>
                  </a:lnTo>
                  <a:lnTo>
                    <a:pt x="8" y="0"/>
                  </a:lnTo>
                  <a:lnTo>
                    <a:pt x="9" y="1"/>
                  </a:lnTo>
                  <a:lnTo>
                    <a:pt x="15" y="4"/>
                  </a:lnTo>
                  <a:lnTo>
                    <a:pt x="26" y="17"/>
                  </a:lnTo>
                  <a:lnTo>
                    <a:pt x="28" y="1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28" name="Freeform 342"/>
            <p:cNvSpPr>
              <a:spLocks/>
            </p:cNvSpPr>
            <p:nvPr/>
          </p:nvSpPr>
          <p:spPr bwMode="auto">
            <a:xfrm>
              <a:off x="2592503" y="5325265"/>
              <a:ext cx="57868" cy="78685"/>
            </a:xfrm>
            <a:custGeom>
              <a:avLst/>
              <a:gdLst>
                <a:gd name="T0" fmla="*/ 37 w 37"/>
                <a:gd name="T1" fmla="*/ 11 h 49"/>
                <a:gd name="T2" fmla="*/ 35 w 37"/>
                <a:gd name="T3" fmla="*/ 15 h 49"/>
                <a:gd name="T4" fmla="*/ 32 w 37"/>
                <a:gd name="T5" fmla="*/ 17 h 49"/>
                <a:gd name="T6" fmla="*/ 31 w 37"/>
                <a:gd name="T7" fmla="*/ 19 h 49"/>
                <a:gd name="T8" fmla="*/ 30 w 37"/>
                <a:gd name="T9" fmla="*/ 25 h 49"/>
                <a:gd name="T10" fmla="*/ 27 w 37"/>
                <a:gd name="T11" fmla="*/ 32 h 49"/>
                <a:gd name="T12" fmla="*/ 26 w 37"/>
                <a:gd name="T13" fmla="*/ 33 h 49"/>
                <a:gd name="T14" fmla="*/ 24 w 37"/>
                <a:gd name="T15" fmla="*/ 34 h 49"/>
                <a:gd name="T16" fmla="*/ 19 w 37"/>
                <a:gd name="T17" fmla="*/ 37 h 49"/>
                <a:gd name="T18" fmla="*/ 17 w 37"/>
                <a:gd name="T19" fmla="*/ 38 h 49"/>
                <a:gd name="T20" fmla="*/ 15 w 37"/>
                <a:gd name="T21" fmla="*/ 38 h 49"/>
                <a:gd name="T22" fmla="*/ 13 w 37"/>
                <a:gd name="T23" fmla="*/ 49 h 49"/>
                <a:gd name="T24" fmla="*/ 10 w 37"/>
                <a:gd name="T25" fmla="*/ 43 h 49"/>
                <a:gd name="T26" fmla="*/ 10 w 37"/>
                <a:gd name="T27" fmla="*/ 42 h 49"/>
                <a:gd name="T28" fmla="*/ 6 w 37"/>
                <a:gd name="T29" fmla="*/ 36 h 49"/>
                <a:gd name="T30" fmla="*/ 0 w 37"/>
                <a:gd name="T31" fmla="*/ 32 h 49"/>
                <a:gd name="T32" fmla="*/ 5 w 37"/>
                <a:gd name="T33" fmla="*/ 28 h 49"/>
                <a:gd name="T34" fmla="*/ 3 w 37"/>
                <a:gd name="T35" fmla="*/ 24 h 49"/>
                <a:gd name="T36" fmla="*/ 15 w 37"/>
                <a:gd name="T37" fmla="*/ 15 h 49"/>
                <a:gd name="T38" fmla="*/ 23 w 37"/>
                <a:gd name="T39" fmla="*/ 9 h 49"/>
                <a:gd name="T40" fmla="*/ 27 w 37"/>
                <a:gd name="T41" fmla="*/ 12 h 49"/>
                <a:gd name="T42" fmla="*/ 36 w 37"/>
                <a:gd name="T43" fmla="*/ 0 h 49"/>
                <a:gd name="T44" fmla="*/ 34 w 37"/>
                <a:gd name="T45" fmla="*/ 11 h 49"/>
                <a:gd name="T46" fmla="*/ 37 w 37"/>
                <a:gd name="T47" fmla="*/ 11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
                <a:gd name="T73" fmla="*/ 0 h 49"/>
                <a:gd name="T74" fmla="*/ 37 w 37"/>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 h="49">
                  <a:moveTo>
                    <a:pt x="37" y="11"/>
                  </a:moveTo>
                  <a:lnTo>
                    <a:pt x="35" y="15"/>
                  </a:lnTo>
                  <a:lnTo>
                    <a:pt x="32" y="17"/>
                  </a:lnTo>
                  <a:lnTo>
                    <a:pt x="31" y="19"/>
                  </a:lnTo>
                  <a:lnTo>
                    <a:pt x="30" y="25"/>
                  </a:lnTo>
                  <a:lnTo>
                    <a:pt x="27" y="32"/>
                  </a:lnTo>
                  <a:lnTo>
                    <a:pt x="26" y="33"/>
                  </a:lnTo>
                  <a:lnTo>
                    <a:pt x="24" y="34"/>
                  </a:lnTo>
                  <a:lnTo>
                    <a:pt x="19" y="37"/>
                  </a:lnTo>
                  <a:lnTo>
                    <a:pt x="17" y="38"/>
                  </a:lnTo>
                  <a:lnTo>
                    <a:pt x="15" y="38"/>
                  </a:lnTo>
                  <a:lnTo>
                    <a:pt x="13" y="49"/>
                  </a:lnTo>
                  <a:lnTo>
                    <a:pt x="10" y="43"/>
                  </a:lnTo>
                  <a:lnTo>
                    <a:pt x="10" y="42"/>
                  </a:lnTo>
                  <a:lnTo>
                    <a:pt x="6" y="36"/>
                  </a:lnTo>
                  <a:lnTo>
                    <a:pt x="0" y="32"/>
                  </a:lnTo>
                  <a:lnTo>
                    <a:pt x="5" y="28"/>
                  </a:lnTo>
                  <a:lnTo>
                    <a:pt x="3" y="24"/>
                  </a:lnTo>
                  <a:lnTo>
                    <a:pt x="15" y="15"/>
                  </a:lnTo>
                  <a:lnTo>
                    <a:pt x="23" y="9"/>
                  </a:lnTo>
                  <a:lnTo>
                    <a:pt x="27" y="12"/>
                  </a:lnTo>
                  <a:lnTo>
                    <a:pt x="36" y="0"/>
                  </a:lnTo>
                  <a:lnTo>
                    <a:pt x="34" y="11"/>
                  </a:lnTo>
                  <a:lnTo>
                    <a:pt x="37" y="1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29" name="Freeform 343"/>
            <p:cNvSpPr>
              <a:spLocks/>
            </p:cNvSpPr>
            <p:nvPr/>
          </p:nvSpPr>
          <p:spPr bwMode="auto">
            <a:xfrm>
              <a:off x="2697718" y="5260146"/>
              <a:ext cx="155191" cy="170938"/>
            </a:xfrm>
            <a:custGeom>
              <a:avLst/>
              <a:gdLst>
                <a:gd name="T0" fmla="*/ 98 w 98"/>
                <a:gd name="T1" fmla="*/ 23 h 108"/>
                <a:gd name="T2" fmla="*/ 95 w 98"/>
                <a:gd name="T3" fmla="*/ 25 h 108"/>
                <a:gd name="T4" fmla="*/ 95 w 98"/>
                <a:gd name="T5" fmla="*/ 27 h 108"/>
                <a:gd name="T6" fmla="*/ 87 w 98"/>
                <a:gd name="T7" fmla="*/ 30 h 108"/>
                <a:gd name="T8" fmla="*/ 81 w 98"/>
                <a:gd name="T9" fmla="*/ 34 h 108"/>
                <a:gd name="T10" fmla="*/ 64 w 98"/>
                <a:gd name="T11" fmla="*/ 38 h 108"/>
                <a:gd name="T12" fmla="*/ 62 w 98"/>
                <a:gd name="T13" fmla="*/ 29 h 108"/>
                <a:gd name="T14" fmla="*/ 61 w 98"/>
                <a:gd name="T15" fmla="*/ 16 h 108"/>
                <a:gd name="T16" fmla="*/ 58 w 98"/>
                <a:gd name="T17" fmla="*/ 30 h 108"/>
                <a:gd name="T18" fmla="*/ 62 w 98"/>
                <a:gd name="T19" fmla="*/ 38 h 108"/>
                <a:gd name="T20" fmla="*/ 51 w 98"/>
                <a:gd name="T21" fmla="*/ 41 h 108"/>
                <a:gd name="T22" fmla="*/ 53 w 98"/>
                <a:gd name="T23" fmla="*/ 50 h 108"/>
                <a:gd name="T24" fmla="*/ 50 w 98"/>
                <a:gd name="T25" fmla="*/ 55 h 108"/>
                <a:gd name="T26" fmla="*/ 47 w 98"/>
                <a:gd name="T27" fmla="*/ 59 h 108"/>
                <a:gd name="T28" fmla="*/ 42 w 98"/>
                <a:gd name="T29" fmla="*/ 75 h 108"/>
                <a:gd name="T30" fmla="*/ 28 w 98"/>
                <a:gd name="T31" fmla="*/ 64 h 108"/>
                <a:gd name="T32" fmla="*/ 25 w 98"/>
                <a:gd name="T33" fmla="*/ 68 h 108"/>
                <a:gd name="T34" fmla="*/ 16 w 98"/>
                <a:gd name="T35" fmla="*/ 83 h 108"/>
                <a:gd name="T36" fmla="*/ 13 w 98"/>
                <a:gd name="T37" fmla="*/ 89 h 108"/>
                <a:gd name="T38" fmla="*/ 6 w 98"/>
                <a:gd name="T39" fmla="*/ 93 h 108"/>
                <a:gd name="T40" fmla="*/ 6 w 98"/>
                <a:gd name="T41" fmla="*/ 105 h 108"/>
                <a:gd name="T42" fmla="*/ 0 w 98"/>
                <a:gd name="T43" fmla="*/ 108 h 108"/>
                <a:gd name="T44" fmla="*/ 2 w 98"/>
                <a:gd name="T45" fmla="*/ 88 h 108"/>
                <a:gd name="T46" fmla="*/ 7 w 98"/>
                <a:gd name="T47" fmla="*/ 85 h 108"/>
                <a:gd name="T48" fmla="*/ 16 w 98"/>
                <a:gd name="T49" fmla="*/ 71 h 108"/>
                <a:gd name="T50" fmla="*/ 17 w 98"/>
                <a:gd name="T51" fmla="*/ 64 h 108"/>
                <a:gd name="T52" fmla="*/ 15 w 98"/>
                <a:gd name="T53" fmla="*/ 49 h 108"/>
                <a:gd name="T54" fmla="*/ 16 w 98"/>
                <a:gd name="T55" fmla="*/ 40 h 108"/>
                <a:gd name="T56" fmla="*/ 17 w 98"/>
                <a:gd name="T57" fmla="*/ 28 h 108"/>
                <a:gd name="T58" fmla="*/ 30 w 98"/>
                <a:gd name="T59" fmla="*/ 4 h 108"/>
                <a:gd name="T60" fmla="*/ 66 w 98"/>
                <a:gd name="T61" fmla="*/ 0 h 108"/>
                <a:gd name="T62" fmla="*/ 80 w 98"/>
                <a:gd name="T63" fmla="*/ 10 h 108"/>
                <a:gd name="T64" fmla="*/ 96 w 98"/>
                <a:gd name="T65" fmla="*/ 2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108"/>
                <a:gd name="T101" fmla="*/ 98 w 98"/>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108">
                  <a:moveTo>
                    <a:pt x="96" y="20"/>
                  </a:moveTo>
                  <a:lnTo>
                    <a:pt x="98" y="23"/>
                  </a:lnTo>
                  <a:lnTo>
                    <a:pt x="95" y="25"/>
                  </a:lnTo>
                  <a:lnTo>
                    <a:pt x="95" y="27"/>
                  </a:lnTo>
                  <a:lnTo>
                    <a:pt x="95" y="28"/>
                  </a:lnTo>
                  <a:lnTo>
                    <a:pt x="87" y="30"/>
                  </a:lnTo>
                  <a:lnTo>
                    <a:pt x="83" y="30"/>
                  </a:lnTo>
                  <a:lnTo>
                    <a:pt x="81" y="34"/>
                  </a:lnTo>
                  <a:lnTo>
                    <a:pt x="74" y="34"/>
                  </a:lnTo>
                  <a:lnTo>
                    <a:pt x="64" y="38"/>
                  </a:lnTo>
                  <a:lnTo>
                    <a:pt x="64" y="37"/>
                  </a:lnTo>
                  <a:lnTo>
                    <a:pt x="62" y="29"/>
                  </a:lnTo>
                  <a:lnTo>
                    <a:pt x="61" y="27"/>
                  </a:lnTo>
                  <a:lnTo>
                    <a:pt x="61" y="16"/>
                  </a:lnTo>
                  <a:lnTo>
                    <a:pt x="57" y="19"/>
                  </a:lnTo>
                  <a:lnTo>
                    <a:pt x="58" y="30"/>
                  </a:lnTo>
                  <a:lnTo>
                    <a:pt x="61" y="36"/>
                  </a:lnTo>
                  <a:lnTo>
                    <a:pt x="62" y="38"/>
                  </a:lnTo>
                  <a:lnTo>
                    <a:pt x="63" y="41"/>
                  </a:lnTo>
                  <a:lnTo>
                    <a:pt x="51" y="41"/>
                  </a:lnTo>
                  <a:lnTo>
                    <a:pt x="47" y="42"/>
                  </a:lnTo>
                  <a:lnTo>
                    <a:pt x="53" y="50"/>
                  </a:lnTo>
                  <a:lnTo>
                    <a:pt x="54" y="54"/>
                  </a:lnTo>
                  <a:lnTo>
                    <a:pt x="50" y="55"/>
                  </a:lnTo>
                  <a:lnTo>
                    <a:pt x="47" y="57"/>
                  </a:lnTo>
                  <a:lnTo>
                    <a:pt x="47" y="59"/>
                  </a:lnTo>
                  <a:lnTo>
                    <a:pt x="49" y="66"/>
                  </a:lnTo>
                  <a:lnTo>
                    <a:pt x="42" y="75"/>
                  </a:lnTo>
                  <a:lnTo>
                    <a:pt x="41" y="74"/>
                  </a:lnTo>
                  <a:lnTo>
                    <a:pt x="28" y="64"/>
                  </a:lnTo>
                  <a:lnTo>
                    <a:pt x="26" y="67"/>
                  </a:lnTo>
                  <a:lnTo>
                    <a:pt x="25" y="68"/>
                  </a:lnTo>
                  <a:lnTo>
                    <a:pt x="23" y="74"/>
                  </a:lnTo>
                  <a:lnTo>
                    <a:pt x="16" y="83"/>
                  </a:lnTo>
                  <a:lnTo>
                    <a:pt x="15" y="83"/>
                  </a:lnTo>
                  <a:lnTo>
                    <a:pt x="13" y="89"/>
                  </a:lnTo>
                  <a:lnTo>
                    <a:pt x="13" y="93"/>
                  </a:lnTo>
                  <a:lnTo>
                    <a:pt x="6" y="93"/>
                  </a:lnTo>
                  <a:lnTo>
                    <a:pt x="4" y="100"/>
                  </a:lnTo>
                  <a:lnTo>
                    <a:pt x="6" y="105"/>
                  </a:lnTo>
                  <a:lnTo>
                    <a:pt x="4" y="106"/>
                  </a:lnTo>
                  <a:lnTo>
                    <a:pt x="0" y="108"/>
                  </a:lnTo>
                  <a:lnTo>
                    <a:pt x="0" y="97"/>
                  </a:lnTo>
                  <a:lnTo>
                    <a:pt x="2" y="88"/>
                  </a:lnTo>
                  <a:lnTo>
                    <a:pt x="3" y="88"/>
                  </a:lnTo>
                  <a:lnTo>
                    <a:pt x="7" y="85"/>
                  </a:lnTo>
                  <a:lnTo>
                    <a:pt x="11" y="83"/>
                  </a:lnTo>
                  <a:lnTo>
                    <a:pt x="16" y="71"/>
                  </a:lnTo>
                  <a:lnTo>
                    <a:pt x="19" y="66"/>
                  </a:lnTo>
                  <a:lnTo>
                    <a:pt x="17" y="64"/>
                  </a:lnTo>
                  <a:lnTo>
                    <a:pt x="16" y="54"/>
                  </a:lnTo>
                  <a:lnTo>
                    <a:pt x="15" y="49"/>
                  </a:lnTo>
                  <a:lnTo>
                    <a:pt x="16" y="40"/>
                  </a:lnTo>
                  <a:lnTo>
                    <a:pt x="17" y="32"/>
                  </a:lnTo>
                  <a:lnTo>
                    <a:pt x="17" y="28"/>
                  </a:lnTo>
                  <a:lnTo>
                    <a:pt x="30" y="4"/>
                  </a:lnTo>
                  <a:lnTo>
                    <a:pt x="43" y="0"/>
                  </a:lnTo>
                  <a:lnTo>
                    <a:pt x="66" y="0"/>
                  </a:lnTo>
                  <a:lnTo>
                    <a:pt x="67" y="8"/>
                  </a:lnTo>
                  <a:lnTo>
                    <a:pt x="80" y="10"/>
                  </a:lnTo>
                  <a:lnTo>
                    <a:pt x="84" y="20"/>
                  </a:lnTo>
                  <a:lnTo>
                    <a:pt x="96" y="2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30" name="Freeform 344"/>
            <p:cNvSpPr>
              <a:spLocks noEditPoints="1"/>
            </p:cNvSpPr>
            <p:nvPr/>
          </p:nvSpPr>
          <p:spPr bwMode="auto">
            <a:xfrm>
              <a:off x="2805562" y="4465146"/>
              <a:ext cx="44717" cy="67834"/>
            </a:xfrm>
            <a:custGeom>
              <a:avLst/>
              <a:gdLst>
                <a:gd name="T0" fmla="*/ 3 w 28"/>
                <a:gd name="T1" fmla="*/ 3 h 43"/>
                <a:gd name="T2" fmla="*/ 2 w 28"/>
                <a:gd name="T3" fmla="*/ 8 h 43"/>
                <a:gd name="T4" fmla="*/ 0 w 28"/>
                <a:gd name="T5" fmla="*/ 4 h 43"/>
                <a:gd name="T6" fmla="*/ 3 w 28"/>
                <a:gd name="T7" fmla="*/ 3 h 43"/>
                <a:gd name="T8" fmla="*/ 12 w 28"/>
                <a:gd name="T9" fmla="*/ 43 h 43"/>
                <a:gd name="T10" fmla="*/ 12 w 28"/>
                <a:gd name="T11" fmla="*/ 43 h 43"/>
                <a:gd name="T12" fmla="*/ 8 w 28"/>
                <a:gd name="T13" fmla="*/ 40 h 43"/>
                <a:gd name="T14" fmla="*/ 10 w 28"/>
                <a:gd name="T15" fmla="*/ 34 h 43"/>
                <a:gd name="T16" fmla="*/ 11 w 28"/>
                <a:gd name="T17" fmla="*/ 33 h 43"/>
                <a:gd name="T18" fmla="*/ 11 w 28"/>
                <a:gd name="T19" fmla="*/ 33 h 43"/>
                <a:gd name="T20" fmla="*/ 11 w 28"/>
                <a:gd name="T21" fmla="*/ 30 h 43"/>
                <a:gd name="T22" fmla="*/ 13 w 28"/>
                <a:gd name="T23" fmla="*/ 20 h 43"/>
                <a:gd name="T24" fmla="*/ 8 w 28"/>
                <a:gd name="T25" fmla="*/ 15 h 43"/>
                <a:gd name="T26" fmla="*/ 13 w 28"/>
                <a:gd name="T27" fmla="*/ 3 h 43"/>
                <a:gd name="T28" fmla="*/ 28 w 28"/>
                <a:gd name="T29" fmla="*/ 0 h 43"/>
                <a:gd name="T30" fmla="*/ 28 w 28"/>
                <a:gd name="T31" fmla="*/ 7 h 43"/>
                <a:gd name="T32" fmla="*/ 21 w 28"/>
                <a:gd name="T33" fmla="*/ 8 h 43"/>
                <a:gd name="T34" fmla="*/ 20 w 28"/>
                <a:gd name="T35" fmla="*/ 15 h 43"/>
                <a:gd name="T36" fmla="*/ 20 w 28"/>
                <a:gd name="T37" fmla="*/ 19 h 43"/>
                <a:gd name="T38" fmla="*/ 19 w 28"/>
                <a:gd name="T39" fmla="*/ 23 h 43"/>
                <a:gd name="T40" fmla="*/ 24 w 28"/>
                <a:gd name="T41" fmla="*/ 32 h 43"/>
                <a:gd name="T42" fmla="*/ 24 w 28"/>
                <a:gd name="T43" fmla="*/ 32 h 43"/>
                <a:gd name="T44" fmla="*/ 23 w 28"/>
                <a:gd name="T45" fmla="*/ 34 h 43"/>
                <a:gd name="T46" fmla="*/ 21 w 28"/>
                <a:gd name="T47" fmla="*/ 36 h 43"/>
                <a:gd name="T48" fmla="*/ 21 w 28"/>
                <a:gd name="T49" fmla="*/ 36 h 43"/>
                <a:gd name="T50" fmla="*/ 23 w 28"/>
                <a:gd name="T51" fmla="*/ 36 h 43"/>
                <a:gd name="T52" fmla="*/ 20 w 28"/>
                <a:gd name="T53" fmla="*/ 37 h 43"/>
                <a:gd name="T54" fmla="*/ 13 w 28"/>
                <a:gd name="T55" fmla="*/ 42 h 43"/>
                <a:gd name="T56" fmla="*/ 12 w 28"/>
                <a:gd name="T57" fmla="*/ 43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43"/>
                <a:gd name="T89" fmla="*/ 28 w 28"/>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43">
                  <a:moveTo>
                    <a:pt x="3" y="3"/>
                  </a:moveTo>
                  <a:lnTo>
                    <a:pt x="2" y="8"/>
                  </a:lnTo>
                  <a:lnTo>
                    <a:pt x="0" y="4"/>
                  </a:lnTo>
                  <a:lnTo>
                    <a:pt x="3" y="3"/>
                  </a:lnTo>
                  <a:close/>
                  <a:moveTo>
                    <a:pt x="12" y="43"/>
                  </a:moveTo>
                  <a:lnTo>
                    <a:pt x="12" y="43"/>
                  </a:lnTo>
                  <a:lnTo>
                    <a:pt x="8" y="40"/>
                  </a:lnTo>
                  <a:lnTo>
                    <a:pt x="10" y="34"/>
                  </a:lnTo>
                  <a:lnTo>
                    <a:pt x="11" y="33"/>
                  </a:lnTo>
                  <a:lnTo>
                    <a:pt x="11" y="30"/>
                  </a:lnTo>
                  <a:lnTo>
                    <a:pt x="13" y="20"/>
                  </a:lnTo>
                  <a:lnTo>
                    <a:pt x="8" y="15"/>
                  </a:lnTo>
                  <a:lnTo>
                    <a:pt x="13" y="3"/>
                  </a:lnTo>
                  <a:lnTo>
                    <a:pt x="28" y="0"/>
                  </a:lnTo>
                  <a:lnTo>
                    <a:pt x="28" y="7"/>
                  </a:lnTo>
                  <a:lnTo>
                    <a:pt x="21" y="8"/>
                  </a:lnTo>
                  <a:lnTo>
                    <a:pt x="20" y="15"/>
                  </a:lnTo>
                  <a:lnTo>
                    <a:pt x="20" y="19"/>
                  </a:lnTo>
                  <a:lnTo>
                    <a:pt x="19" y="23"/>
                  </a:lnTo>
                  <a:lnTo>
                    <a:pt x="24" y="32"/>
                  </a:lnTo>
                  <a:lnTo>
                    <a:pt x="23" y="34"/>
                  </a:lnTo>
                  <a:lnTo>
                    <a:pt x="21" y="36"/>
                  </a:lnTo>
                  <a:lnTo>
                    <a:pt x="23" y="36"/>
                  </a:lnTo>
                  <a:lnTo>
                    <a:pt x="20" y="37"/>
                  </a:lnTo>
                  <a:lnTo>
                    <a:pt x="13" y="42"/>
                  </a:lnTo>
                  <a:lnTo>
                    <a:pt x="12" y="4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31" name="Freeform 345"/>
            <p:cNvSpPr>
              <a:spLocks/>
            </p:cNvSpPr>
            <p:nvPr/>
          </p:nvSpPr>
          <p:spPr bwMode="auto">
            <a:xfrm>
              <a:off x="2834497" y="4465146"/>
              <a:ext cx="36825" cy="56980"/>
            </a:xfrm>
            <a:custGeom>
              <a:avLst/>
              <a:gdLst>
                <a:gd name="T0" fmla="*/ 4 w 23"/>
                <a:gd name="T1" fmla="*/ 36 h 36"/>
                <a:gd name="T2" fmla="*/ 2 w 23"/>
                <a:gd name="T3" fmla="*/ 36 h 36"/>
                <a:gd name="T4" fmla="*/ 2 w 23"/>
                <a:gd name="T5" fmla="*/ 36 h 36"/>
                <a:gd name="T6" fmla="*/ 4 w 23"/>
                <a:gd name="T7" fmla="*/ 34 h 36"/>
                <a:gd name="T8" fmla="*/ 5 w 23"/>
                <a:gd name="T9" fmla="*/ 32 h 36"/>
                <a:gd name="T10" fmla="*/ 5 w 23"/>
                <a:gd name="T11" fmla="*/ 32 h 36"/>
                <a:gd name="T12" fmla="*/ 0 w 23"/>
                <a:gd name="T13" fmla="*/ 23 h 36"/>
                <a:gd name="T14" fmla="*/ 1 w 23"/>
                <a:gd name="T15" fmla="*/ 19 h 36"/>
                <a:gd name="T16" fmla="*/ 1 w 23"/>
                <a:gd name="T17" fmla="*/ 15 h 36"/>
                <a:gd name="T18" fmla="*/ 2 w 23"/>
                <a:gd name="T19" fmla="*/ 8 h 36"/>
                <a:gd name="T20" fmla="*/ 9 w 23"/>
                <a:gd name="T21" fmla="*/ 7 h 36"/>
                <a:gd name="T22" fmla="*/ 9 w 23"/>
                <a:gd name="T23" fmla="*/ 0 h 36"/>
                <a:gd name="T24" fmla="*/ 17 w 23"/>
                <a:gd name="T25" fmla="*/ 0 h 36"/>
                <a:gd name="T26" fmla="*/ 17 w 23"/>
                <a:gd name="T27" fmla="*/ 13 h 36"/>
                <a:gd name="T28" fmla="*/ 17 w 23"/>
                <a:gd name="T29" fmla="*/ 13 h 36"/>
                <a:gd name="T30" fmla="*/ 22 w 23"/>
                <a:gd name="T31" fmla="*/ 20 h 36"/>
                <a:gd name="T32" fmla="*/ 23 w 23"/>
                <a:gd name="T33" fmla="*/ 21 h 36"/>
                <a:gd name="T34" fmla="*/ 4 w 23"/>
                <a:gd name="T35" fmla="*/ 3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36"/>
                <a:gd name="T56" fmla="*/ 23 w 23"/>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36">
                  <a:moveTo>
                    <a:pt x="4" y="36"/>
                  </a:moveTo>
                  <a:lnTo>
                    <a:pt x="2" y="36"/>
                  </a:lnTo>
                  <a:lnTo>
                    <a:pt x="4" y="34"/>
                  </a:lnTo>
                  <a:lnTo>
                    <a:pt x="5" y="32"/>
                  </a:lnTo>
                  <a:lnTo>
                    <a:pt x="0" y="23"/>
                  </a:lnTo>
                  <a:lnTo>
                    <a:pt x="1" y="19"/>
                  </a:lnTo>
                  <a:lnTo>
                    <a:pt x="1" y="15"/>
                  </a:lnTo>
                  <a:lnTo>
                    <a:pt x="2" y="8"/>
                  </a:lnTo>
                  <a:lnTo>
                    <a:pt x="9" y="7"/>
                  </a:lnTo>
                  <a:lnTo>
                    <a:pt x="9" y="0"/>
                  </a:lnTo>
                  <a:lnTo>
                    <a:pt x="17" y="0"/>
                  </a:lnTo>
                  <a:lnTo>
                    <a:pt x="17" y="13"/>
                  </a:lnTo>
                  <a:lnTo>
                    <a:pt x="22" y="20"/>
                  </a:lnTo>
                  <a:lnTo>
                    <a:pt x="23" y="21"/>
                  </a:lnTo>
                  <a:lnTo>
                    <a:pt x="4" y="3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32" name="Freeform 346"/>
            <p:cNvSpPr>
              <a:spLocks/>
            </p:cNvSpPr>
            <p:nvPr/>
          </p:nvSpPr>
          <p:spPr bwMode="auto">
            <a:xfrm>
              <a:off x="3134359" y="6169103"/>
              <a:ext cx="92062" cy="100393"/>
            </a:xfrm>
            <a:custGeom>
              <a:avLst/>
              <a:gdLst>
                <a:gd name="T0" fmla="*/ 58 w 58"/>
                <a:gd name="T1" fmla="*/ 29 h 63"/>
                <a:gd name="T2" fmla="*/ 58 w 58"/>
                <a:gd name="T3" fmla="*/ 31 h 63"/>
                <a:gd name="T4" fmla="*/ 54 w 58"/>
                <a:gd name="T5" fmla="*/ 34 h 63"/>
                <a:gd name="T6" fmla="*/ 45 w 58"/>
                <a:gd name="T7" fmla="*/ 40 h 63"/>
                <a:gd name="T8" fmla="*/ 38 w 58"/>
                <a:gd name="T9" fmla="*/ 43 h 63"/>
                <a:gd name="T10" fmla="*/ 36 w 58"/>
                <a:gd name="T11" fmla="*/ 46 h 63"/>
                <a:gd name="T12" fmla="*/ 34 w 58"/>
                <a:gd name="T13" fmla="*/ 48 h 63"/>
                <a:gd name="T14" fmla="*/ 33 w 58"/>
                <a:gd name="T15" fmla="*/ 51 h 63"/>
                <a:gd name="T16" fmla="*/ 26 w 58"/>
                <a:gd name="T17" fmla="*/ 53 h 63"/>
                <a:gd name="T18" fmla="*/ 29 w 58"/>
                <a:gd name="T19" fmla="*/ 57 h 63"/>
                <a:gd name="T20" fmla="*/ 22 w 58"/>
                <a:gd name="T21" fmla="*/ 63 h 63"/>
                <a:gd name="T22" fmla="*/ 16 w 58"/>
                <a:gd name="T23" fmla="*/ 63 h 63"/>
                <a:gd name="T24" fmla="*/ 15 w 58"/>
                <a:gd name="T25" fmla="*/ 60 h 63"/>
                <a:gd name="T26" fmla="*/ 16 w 58"/>
                <a:gd name="T27" fmla="*/ 56 h 63"/>
                <a:gd name="T28" fmla="*/ 17 w 58"/>
                <a:gd name="T29" fmla="*/ 53 h 63"/>
                <a:gd name="T30" fmla="*/ 19 w 58"/>
                <a:gd name="T31" fmla="*/ 49 h 63"/>
                <a:gd name="T32" fmla="*/ 8 w 58"/>
                <a:gd name="T33" fmla="*/ 40 h 63"/>
                <a:gd name="T34" fmla="*/ 2 w 58"/>
                <a:gd name="T35" fmla="*/ 30 h 63"/>
                <a:gd name="T36" fmla="*/ 4 w 58"/>
                <a:gd name="T37" fmla="*/ 25 h 63"/>
                <a:gd name="T38" fmla="*/ 0 w 58"/>
                <a:gd name="T39" fmla="*/ 23 h 63"/>
                <a:gd name="T40" fmla="*/ 17 w 58"/>
                <a:gd name="T41" fmla="*/ 2 h 63"/>
                <a:gd name="T42" fmla="*/ 30 w 58"/>
                <a:gd name="T43" fmla="*/ 0 h 63"/>
                <a:gd name="T44" fmla="*/ 36 w 58"/>
                <a:gd name="T45" fmla="*/ 23 h 63"/>
                <a:gd name="T46" fmla="*/ 42 w 58"/>
                <a:gd name="T47" fmla="*/ 18 h 63"/>
                <a:gd name="T48" fmla="*/ 42 w 58"/>
                <a:gd name="T49" fmla="*/ 23 h 63"/>
                <a:gd name="T50" fmla="*/ 51 w 58"/>
                <a:gd name="T51" fmla="*/ 26 h 63"/>
                <a:gd name="T52" fmla="*/ 53 w 58"/>
                <a:gd name="T53" fmla="*/ 27 h 63"/>
                <a:gd name="T54" fmla="*/ 55 w 58"/>
                <a:gd name="T55" fmla="*/ 27 h 63"/>
                <a:gd name="T56" fmla="*/ 58 w 58"/>
                <a:gd name="T57" fmla="*/ 29 h 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3"/>
                <a:gd name="T89" fmla="*/ 58 w 58"/>
                <a:gd name="T90" fmla="*/ 63 h 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3">
                  <a:moveTo>
                    <a:pt x="58" y="29"/>
                  </a:moveTo>
                  <a:lnTo>
                    <a:pt x="58" y="31"/>
                  </a:lnTo>
                  <a:lnTo>
                    <a:pt x="54" y="34"/>
                  </a:lnTo>
                  <a:lnTo>
                    <a:pt x="45" y="40"/>
                  </a:lnTo>
                  <a:lnTo>
                    <a:pt x="38" y="43"/>
                  </a:lnTo>
                  <a:lnTo>
                    <a:pt x="36" y="46"/>
                  </a:lnTo>
                  <a:lnTo>
                    <a:pt x="34" y="48"/>
                  </a:lnTo>
                  <a:lnTo>
                    <a:pt x="33" y="51"/>
                  </a:lnTo>
                  <a:lnTo>
                    <a:pt x="26" y="53"/>
                  </a:lnTo>
                  <a:lnTo>
                    <a:pt x="29" y="57"/>
                  </a:lnTo>
                  <a:lnTo>
                    <a:pt x="22" y="63"/>
                  </a:lnTo>
                  <a:lnTo>
                    <a:pt x="16" y="63"/>
                  </a:lnTo>
                  <a:lnTo>
                    <a:pt x="15" y="60"/>
                  </a:lnTo>
                  <a:lnTo>
                    <a:pt x="16" y="56"/>
                  </a:lnTo>
                  <a:lnTo>
                    <a:pt x="17" y="53"/>
                  </a:lnTo>
                  <a:lnTo>
                    <a:pt x="19" y="49"/>
                  </a:lnTo>
                  <a:lnTo>
                    <a:pt x="8" y="40"/>
                  </a:lnTo>
                  <a:lnTo>
                    <a:pt x="2" y="30"/>
                  </a:lnTo>
                  <a:lnTo>
                    <a:pt x="4" y="25"/>
                  </a:lnTo>
                  <a:lnTo>
                    <a:pt x="0" y="23"/>
                  </a:lnTo>
                  <a:lnTo>
                    <a:pt x="17" y="2"/>
                  </a:lnTo>
                  <a:lnTo>
                    <a:pt x="30" y="0"/>
                  </a:lnTo>
                  <a:lnTo>
                    <a:pt x="36" y="23"/>
                  </a:lnTo>
                  <a:lnTo>
                    <a:pt x="42" y="18"/>
                  </a:lnTo>
                  <a:lnTo>
                    <a:pt x="42" y="23"/>
                  </a:lnTo>
                  <a:lnTo>
                    <a:pt x="51" y="26"/>
                  </a:lnTo>
                  <a:lnTo>
                    <a:pt x="53" y="27"/>
                  </a:lnTo>
                  <a:lnTo>
                    <a:pt x="55" y="27"/>
                  </a:lnTo>
                  <a:lnTo>
                    <a:pt x="58" y="2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33" name="Freeform 347"/>
            <p:cNvSpPr>
              <a:spLocks/>
            </p:cNvSpPr>
            <p:nvPr/>
          </p:nvSpPr>
          <p:spPr bwMode="auto">
            <a:xfrm>
              <a:off x="3073860" y="4912843"/>
              <a:ext cx="173604" cy="141092"/>
            </a:xfrm>
            <a:custGeom>
              <a:avLst/>
              <a:gdLst>
                <a:gd name="T0" fmla="*/ 100 w 110"/>
                <a:gd name="T1" fmla="*/ 19 h 89"/>
                <a:gd name="T2" fmla="*/ 104 w 110"/>
                <a:gd name="T3" fmla="*/ 32 h 89"/>
                <a:gd name="T4" fmla="*/ 108 w 110"/>
                <a:gd name="T5" fmla="*/ 42 h 89"/>
                <a:gd name="T6" fmla="*/ 96 w 110"/>
                <a:gd name="T7" fmla="*/ 51 h 89"/>
                <a:gd name="T8" fmla="*/ 93 w 110"/>
                <a:gd name="T9" fmla="*/ 52 h 89"/>
                <a:gd name="T10" fmla="*/ 76 w 110"/>
                <a:gd name="T11" fmla="*/ 61 h 89"/>
                <a:gd name="T12" fmla="*/ 70 w 110"/>
                <a:gd name="T13" fmla="*/ 66 h 89"/>
                <a:gd name="T14" fmla="*/ 60 w 110"/>
                <a:gd name="T15" fmla="*/ 76 h 89"/>
                <a:gd name="T16" fmla="*/ 47 w 110"/>
                <a:gd name="T17" fmla="*/ 82 h 89"/>
                <a:gd name="T18" fmla="*/ 49 w 110"/>
                <a:gd name="T19" fmla="*/ 89 h 89"/>
                <a:gd name="T20" fmla="*/ 22 w 110"/>
                <a:gd name="T21" fmla="*/ 82 h 89"/>
                <a:gd name="T22" fmla="*/ 5 w 110"/>
                <a:gd name="T23" fmla="*/ 77 h 89"/>
                <a:gd name="T24" fmla="*/ 9 w 110"/>
                <a:gd name="T25" fmla="*/ 70 h 89"/>
                <a:gd name="T26" fmla="*/ 9 w 110"/>
                <a:gd name="T27" fmla="*/ 69 h 89"/>
                <a:gd name="T28" fmla="*/ 25 w 110"/>
                <a:gd name="T29" fmla="*/ 68 h 89"/>
                <a:gd name="T30" fmla="*/ 32 w 110"/>
                <a:gd name="T31" fmla="*/ 61 h 89"/>
                <a:gd name="T32" fmla="*/ 38 w 110"/>
                <a:gd name="T33" fmla="*/ 59 h 89"/>
                <a:gd name="T34" fmla="*/ 38 w 110"/>
                <a:gd name="T35" fmla="*/ 59 h 89"/>
                <a:gd name="T36" fmla="*/ 36 w 110"/>
                <a:gd name="T37" fmla="*/ 55 h 89"/>
                <a:gd name="T38" fmla="*/ 26 w 110"/>
                <a:gd name="T39" fmla="*/ 59 h 89"/>
                <a:gd name="T40" fmla="*/ 4 w 110"/>
                <a:gd name="T41" fmla="*/ 61 h 89"/>
                <a:gd name="T42" fmla="*/ 4 w 110"/>
                <a:gd name="T43" fmla="*/ 57 h 89"/>
                <a:gd name="T44" fmla="*/ 3 w 110"/>
                <a:gd name="T45" fmla="*/ 49 h 89"/>
                <a:gd name="T46" fmla="*/ 16 w 110"/>
                <a:gd name="T47" fmla="*/ 34 h 89"/>
                <a:gd name="T48" fmla="*/ 26 w 110"/>
                <a:gd name="T49" fmla="*/ 34 h 89"/>
                <a:gd name="T50" fmla="*/ 28 w 110"/>
                <a:gd name="T51" fmla="*/ 29 h 89"/>
                <a:gd name="T52" fmla="*/ 33 w 110"/>
                <a:gd name="T53" fmla="*/ 5 h 89"/>
                <a:gd name="T54" fmla="*/ 50 w 110"/>
                <a:gd name="T55" fmla="*/ 5 h 89"/>
                <a:gd name="T56" fmla="*/ 55 w 110"/>
                <a:gd name="T57" fmla="*/ 6 h 89"/>
                <a:gd name="T58" fmla="*/ 72 w 110"/>
                <a:gd name="T59" fmla="*/ 4 h 89"/>
                <a:gd name="T60" fmla="*/ 76 w 110"/>
                <a:gd name="T61" fmla="*/ 8 h 89"/>
                <a:gd name="T62" fmla="*/ 81 w 110"/>
                <a:gd name="T63" fmla="*/ 10 h 89"/>
                <a:gd name="T64" fmla="*/ 100 w 110"/>
                <a:gd name="T65" fmla="*/ 11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89"/>
                <a:gd name="T101" fmla="*/ 110 w 110"/>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89">
                  <a:moveTo>
                    <a:pt x="100" y="11"/>
                  </a:moveTo>
                  <a:lnTo>
                    <a:pt x="100" y="19"/>
                  </a:lnTo>
                  <a:lnTo>
                    <a:pt x="100" y="27"/>
                  </a:lnTo>
                  <a:lnTo>
                    <a:pt x="104" y="32"/>
                  </a:lnTo>
                  <a:lnTo>
                    <a:pt x="110" y="36"/>
                  </a:lnTo>
                  <a:lnTo>
                    <a:pt x="108" y="42"/>
                  </a:lnTo>
                  <a:lnTo>
                    <a:pt x="104" y="46"/>
                  </a:lnTo>
                  <a:lnTo>
                    <a:pt x="96" y="51"/>
                  </a:lnTo>
                  <a:lnTo>
                    <a:pt x="93" y="52"/>
                  </a:lnTo>
                  <a:lnTo>
                    <a:pt x="83" y="63"/>
                  </a:lnTo>
                  <a:lnTo>
                    <a:pt x="76" y="61"/>
                  </a:lnTo>
                  <a:lnTo>
                    <a:pt x="68" y="61"/>
                  </a:lnTo>
                  <a:lnTo>
                    <a:pt x="70" y="66"/>
                  </a:lnTo>
                  <a:lnTo>
                    <a:pt x="64" y="68"/>
                  </a:lnTo>
                  <a:lnTo>
                    <a:pt x="60" y="76"/>
                  </a:lnTo>
                  <a:lnTo>
                    <a:pt x="46" y="80"/>
                  </a:lnTo>
                  <a:lnTo>
                    <a:pt x="47" y="82"/>
                  </a:lnTo>
                  <a:lnTo>
                    <a:pt x="51" y="87"/>
                  </a:lnTo>
                  <a:lnTo>
                    <a:pt x="49" y="89"/>
                  </a:lnTo>
                  <a:lnTo>
                    <a:pt x="28" y="89"/>
                  </a:lnTo>
                  <a:lnTo>
                    <a:pt x="22" y="82"/>
                  </a:lnTo>
                  <a:lnTo>
                    <a:pt x="20" y="80"/>
                  </a:lnTo>
                  <a:lnTo>
                    <a:pt x="5" y="77"/>
                  </a:lnTo>
                  <a:lnTo>
                    <a:pt x="8" y="72"/>
                  </a:lnTo>
                  <a:lnTo>
                    <a:pt x="9" y="70"/>
                  </a:lnTo>
                  <a:lnTo>
                    <a:pt x="9" y="69"/>
                  </a:lnTo>
                  <a:lnTo>
                    <a:pt x="19" y="66"/>
                  </a:lnTo>
                  <a:lnTo>
                    <a:pt x="25" y="68"/>
                  </a:lnTo>
                  <a:lnTo>
                    <a:pt x="28" y="66"/>
                  </a:lnTo>
                  <a:lnTo>
                    <a:pt x="32" y="61"/>
                  </a:lnTo>
                  <a:lnTo>
                    <a:pt x="38" y="59"/>
                  </a:lnTo>
                  <a:lnTo>
                    <a:pt x="36" y="55"/>
                  </a:lnTo>
                  <a:lnTo>
                    <a:pt x="30" y="53"/>
                  </a:lnTo>
                  <a:lnTo>
                    <a:pt x="26" y="59"/>
                  </a:lnTo>
                  <a:lnTo>
                    <a:pt x="15" y="59"/>
                  </a:lnTo>
                  <a:lnTo>
                    <a:pt x="4" y="61"/>
                  </a:lnTo>
                  <a:lnTo>
                    <a:pt x="0" y="59"/>
                  </a:lnTo>
                  <a:lnTo>
                    <a:pt x="4" y="57"/>
                  </a:lnTo>
                  <a:lnTo>
                    <a:pt x="4" y="53"/>
                  </a:lnTo>
                  <a:lnTo>
                    <a:pt x="3" y="49"/>
                  </a:lnTo>
                  <a:lnTo>
                    <a:pt x="8" y="39"/>
                  </a:lnTo>
                  <a:lnTo>
                    <a:pt x="16" y="34"/>
                  </a:lnTo>
                  <a:lnTo>
                    <a:pt x="16" y="29"/>
                  </a:lnTo>
                  <a:lnTo>
                    <a:pt x="26" y="34"/>
                  </a:lnTo>
                  <a:lnTo>
                    <a:pt x="30" y="32"/>
                  </a:lnTo>
                  <a:lnTo>
                    <a:pt x="28" y="29"/>
                  </a:lnTo>
                  <a:lnTo>
                    <a:pt x="37" y="17"/>
                  </a:lnTo>
                  <a:lnTo>
                    <a:pt x="33" y="5"/>
                  </a:lnTo>
                  <a:lnTo>
                    <a:pt x="37" y="1"/>
                  </a:lnTo>
                  <a:lnTo>
                    <a:pt x="50" y="5"/>
                  </a:lnTo>
                  <a:lnTo>
                    <a:pt x="53" y="5"/>
                  </a:lnTo>
                  <a:lnTo>
                    <a:pt x="55" y="6"/>
                  </a:lnTo>
                  <a:lnTo>
                    <a:pt x="66" y="0"/>
                  </a:lnTo>
                  <a:lnTo>
                    <a:pt x="72" y="4"/>
                  </a:lnTo>
                  <a:lnTo>
                    <a:pt x="76" y="6"/>
                  </a:lnTo>
                  <a:lnTo>
                    <a:pt x="76" y="8"/>
                  </a:lnTo>
                  <a:lnTo>
                    <a:pt x="79" y="9"/>
                  </a:lnTo>
                  <a:lnTo>
                    <a:pt x="81" y="10"/>
                  </a:lnTo>
                  <a:lnTo>
                    <a:pt x="96" y="11"/>
                  </a:lnTo>
                  <a:lnTo>
                    <a:pt x="100" y="1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34" name="Freeform 348"/>
            <p:cNvSpPr>
              <a:spLocks noEditPoints="1"/>
            </p:cNvSpPr>
            <p:nvPr/>
          </p:nvSpPr>
          <p:spPr bwMode="auto">
            <a:xfrm>
              <a:off x="3018623" y="4470573"/>
              <a:ext cx="99954" cy="65119"/>
            </a:xfrm>
            <a:custGeom>
              <a:avLst/>
              <a:gdLst>
                <a:gd name="T0" fmla="*/ 5 w 63"/>
                <a:gd name="T1" fmla="*/ 22 h 42"/>
                <a:gd name="T2" fmla="*/ 6 w 63"/>
                <a:gd name="T3" fmla="*/ 25 h 42"/>
                <a:gd name="T4" fmla="*/ 3 w 63"/>
                <a:gd name="T5" fmla="*/ 23 h 42"/>
                <a:gd name="T6" fmla="*/ 1 w 63"/>
                <a:gd name="T7" fmla="*/ 20 h 42"/>
                <a:gd name="T8" fmla="*/ 0 w 63"/>
                <a:gd name="T9" fmla="*/ 16 h 42"/>
                <a:gd name="T10" fmla="*/ 5 w 63"/>
                <a:gd name="T11" fmla="*/ 12 h 42"/>
                <a:gd name="T12" fmla="*/ 5 w 63"/>
                <a:gd name="T13" fmla="*/ 22 h 42"/>
                <a:gd name="T14" fmla="*/ 63 w 63"/>
                <a:gd name="T15" fmla="*/ 6 h 42"/>
                <a:gd name="T16" fmla="*/ 63 w 63"/>
                <a:gd name="T17" fmla="*/ 16 h 42"/>
                <a:gd name="T18" fmla="*/ 63 w 63"/>
                <a:gd name="T19" fmla="*/ 18 h 42"/>
                <a:gd name="T20" fmla="*/ 57 w 63"/>
                <a:gd name="T21" fmla="*/ 20 h 42"/>
                <a:gd name="T22" fmla="*/ 57 w 63"/>
                <a:gd name="T23" fmla="*/ 21 h 42"/>
                <a:gd name="T24" fmla="*/ 59 w 63"/>
                <a:gd name="T25" fmla="*/ 31 h 42"/>
                <a:gd name="T26" fmla="*/ 54 w 63"/>
                <a:gd name="T27" fmla="*/ 38 h 42"/>
                <a:gd name="T28" fmla="*/ 47 w 63"/>
                <a:gd name="T29" fmla="*/ 35 h 42"/>
                <a:gd name="T30" fmla="*/ 44 w 63"/>
                <a:gd name="T31" fmla="*/ 42 h 42"/>
                <a:gd name="T32" fmla="*/ 39 w 63"/>
                <a:gd name="T33" fmla="*/ 42 h 42"/>
                <a:gd name="T34" fmla="*/ 34 w 63"/>
                <a:gd name="T35" fmla="*/ 40 h 42"/>
                <a:gd name="T36" fmla="*/ 30 w 63"/>
                <a:gd name="T37" fmla="*/ 38 h 42"/>
                <a:gd name="T38" fmla="*/ 27 w 63"/>
                <a:gd name="T39" fmla="*/ 33 h 42"/>
                <a:gd name="T40" fmla="*/ 25 w 63"/>
                <a:gd name="T41" fmla="*/ 29 h 42"/>
                <a:gd name="T42" fmla="*/ 17 w 63"/>
                <a:gd name="T43" fmla="*/ 31 h 42"/>
                <a:gd name="T44" fmla="*/ 16 w 63"/>
                <a:gd name="T45" fmla="*/ 27 h 42"/>
                <a:gd name="T46" fmla="*/ 21 w 63"/>
                <a:gd name="T47" fmla="*/ 25 h 42"/>
                <a:gd name="T48" fmla="*/ 21 w 63"/>
                <a:gd name="T49" fmla="*/ 25 h 42"/>
                <a:gd name="T50" fmla="*/ 17 w 63"/>
                <a:gd name="T51" fmla="*/ 21 h 42"/>
                <a:gd name="T52" fmla="*/ 17 w 63"/>
                <a:gd name="T53" fmla="*/ 18 h 42"/>
                <a:gd name="T54" fmla="*/ 17 w 63"/>
                <a:gd name="T55" fmla="*/ 10 h 42"/>
                <a:gd name="T56" fmla="*/ 17 w 63"/>
                <a:gd name="T57" fmla="*/ 10 h 42"/>
                <a:gd name="T58" fmla="*/ 14 w 63"/>
                <a:gd name="T59" fmla="*/ 8 h 42"/>
                <a:gd name="T60" fmla="*/ 20 w 63"/>
                <a:gd name="T61" fmla="*/ 8 h 42"/>
                <a:gd name="T62" fmla="*/ 25 w 63"/>
                <a:gd name="T63" fmla="*/ 9 h 42"/>
                <a:gd name="T64" fmla="*/ 30 w 63"/>
                <a:gd name="T65" fmla="*/ 16 h 42"/>
                <a:gd name="T66" fmla="*/ 37 w 63"/>
                <a:gd name="T67" fmla="*/ 12 h 42"/>
                <a:gd name="T68" fmla="*/ 38 w 63"/>
                <a:gd name="T69" fmla="*/ 6 h 42"/>
                <a:gd name="T70" fmla="*/ 43 w 63"/>
                <a:gd name="T71" fmla="*/ 8 h 42"/>
                <a:gd name="T72" fmla="*/ 52 w 63"/>
                <a:gd name="T73" fmla="*/ 0 h 42"/>
                <a:gd name="T74" fmla="*/ 63 w 63"/>
                <a:gd name="T75" fmla="*/ 6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42"/>
                <a:gd name="T116" fmla="*/ 63 w 63"/>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42">
                  <a:moveTo>
                    <a:pt x="5" y="22"/>
                  </a:moveTo>
                  <a:lnTo>
                    <a:pt x="6" y="25"/>
                  </a:lnTo>
                  <a:lnTo>
                    <a:pt x="3" y="23"/>
                  </a:lnTo>
                  <a:lnTo>
                    <a:pt x="1" y="20"/>
                  </a:lnTo>
                  <a:lnTo>
                    <a:pt x="0" y="16"/>
                  </a:lnTo>
                  <a:lnTo>
                    <a:pt x="5" y="12"/>
                  </a:lnTo>
                  <a:lnTo>
                    <a:pt x="5" y="22"/>
                  </a:lnTo>
                  <a:close/>
                  <a:moveTo>
                    <a:pt x="63" y="6"/>
                  </a:moveTo>
                  <a:lnTo>
                    <a:pt x="63" y="16"/>
                  </a:lnTo>
                  <a:lnTo>
                    <a:pt x="63" y="18"/>
                  </a:lnTo>
                  <a:lnTo>
                    <a:pt x="57" y="20"/>
                  </a:lnTo>
                  <a:lnTo>
                    <a:pt x="57" y="21"/>
                  </a:lnTo>
                  <a:lnTo>
                    <a:pt x="59" y="31"/>
                  </a:lnTo>
                  <a:lnTo>
                    <a:pt x="54" y="38"/>
                  </a:lnTo>
                  <a:lnTo>
                    <a:pt x="47" y="35"/>
                  </a:lnTo>
                  <a:lnTo>
                    <a:pt x="44" y="42"/>
                  </a:lnTo>
                  <a:lnTo>
                    <a:pt x="39" y="42"/>
                  </a:lnTo>
                  <a:lnTo>
                    <a:pt x="34" y="40"/>
                  </a:lnTo>
                  <a:lnTo>
                    <a:pt x="30" y="38"/>
                  </a:lnTo>
                  <a:lnTo>
                    <a:pt x="27" y="33"/>
                  </a:lnTo>
                  <a:lnTo>
                    <a:pt x="25" y="29"/>
                  </a:lnTo>
                  <a:lnTo>
                    <a:pt x="17" y="31"/>
                  </a:lnTo>
                  <a:lnTo>
                    <a:pt x="16" y="27"/>
                  </a:lnTo>
                  <a:lnTo>
                    <a:pt x="21" y="25"/>
                  </a:lnTo>
                  <a:lnTo>
                    <a:pt x="17" y="21"/>
                  </a:lnTo>
                  <a:lnTo>
                    <a:pt x="17" y="18"/>
                  </a:lnTo>
                  <a:lnTo>
                    <a:pt x="17" y="10"/>
                  </a:lnTo>
                  <a:lnTo>
                    <a:pt x="14" y="8"/>
                  </a:lnTo>
                  <a:lnTo>
                    <a:pt x="20" y="8"/>
                  </a:lnTo>
                  <a:lnTo>
                    <a:pt x="25" y="9"/>
                  </a:lnTo>
                  <a:lnTo>
                    <a:pt x="30" y="16"/>
                  </a:lnTo>
                  <a:lnTo>
                    <a:pt x="37" y="12"/>
                  </a:lnTo>
                  <a:lnTo>
                    <a:pt x="38" y="6"/>
                  </a:lnTo>
                  <a:lnTo>
                    <a:pt x="43" y="8"/>
                  </a:lnTo>
                  <a:lnTo>
                    <a:pt x="52" y="0"/>
                  </a:lnTo>
                  <a:lnTo>
                    <a:pt x="63" y="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35" name="Freeform 349"/>
            <p:cNvSpPr>
              <a:spLocks/>
            </p:cNvSpPr>
            <p:nvPr/>
          </p:nvSpPr>
          <p:spPr bwMode="auto">
            <a:xfrm>
              <a:off x="3234314" y="6087704"/>
              <a:ext cx="99954" cy="67834"/>
            </a:xfrm>
            <a:custGeom>
              <a:avLst/>
              <a:gdLst>
                <a:gd name="T0" fmla="*/ 62 w 62"/>
                <a:gd name="T1" fmla="*/ 15 h 42"/>
                <a:gd name="T2" fmla="*/ 61 w 62"/>
                <a:gd name="T3" fmla="*/ 15 h 42"/>
                <a:gd name="T4" fmla="*/ 49 w 62"/>
                <a:gd name="T5" fmla="*/ 21 h 42"/>
                <a:gd name="T6" fmla="*/ 41 w 62"/>
                <a:gd name="T7" fmla="*/ 26 h 42"/>
                <a:gd name="T8" fmla="*/ 36 w 62"/>
                <a:gd name="T9" fmla="*/ 27 h 42"/>
                <a:gd name="T10" fmla="*/ 30 w 62"/>
                <a:gd name="T11" fmla="*/ 22 h 42"/>
                <a:gd name="T12" fmla="*/ 30 w 62"/>
                <a:gd name="T13" fmla="*/ 32 h 42"/>
                <a:gd name="T14" fmla="*/ 30 w 62"/>
                <a:gd name="T15" fmla="*/ 32 h 42"/>
                <a:gd name="T16" fmla="*/ 28 w 62"/>
                <a:gd name="T17" fmla="*/ 34 h 42"/>
                <a:gd name="T18" fmla="*/ 27 w 62"/>
                <a:gd name="T19" fmla="*/ 39 h 42"/>
                <a:gd name="T20" fmla="*/ 20 w 62"/>
                <a:gd name="T21" fmla="*/ 42 h 42"/>
                <a:gd name="T22" fmla="*/ 19 w 62"/>
                <a:gd name="T23" fmla="*/ 32 h 42"/>
                <a:gd name="T24" fmla="*/ 17 w 62"/>
                <a:gd name="T25" fmla="*/ 31 h 42"/>
                <a:gd name="T26" fmla="*/ 12 w 62"/>
                <a:gd name="T27" fmla="*/ 26 h 42"/>
                <a:gd name="T28" fmla="*/ 8 w 62"/>
                <a:gd name="T29" fmla="*/ 30 h 42"/>
                <a:gd name="T30" fmla="*/ 4 w 62"/>
                <a:gd name="T31" fmla="*/ 27 h 42"/>
                <a:gd name="T32" fmla="*/ 0 w 62"/>
                <a:gd name="T33" fmla="*/ 26 h 42"/>
                <a:gd name="T34" fmla="*/ 4 w 62"/>
                <a:gd name="T35" fmla="*/ 15 h 42"/>
                <a:gd name="T36" fmla="*/ 6 w 62"/>
                <a:gd name="T37" fmla="*/ 11 h 42"/>
                <a:gd name="T38" fmla="*/ 15 w 62"/>
                <a:gd name="T39" fmla="*/ 15 h 42"/>
                <a:gd name="T40" fmla="*/ 20 w 62"/>
                <a:gd name="T41" fmla="*/ 2 h 42"/>
                <a:gd name="T42" fmla="*/ 32 w 62"/>
                <a:gd name="T43" fmla="*/ 5 h 42"/>
                <a:gd name="T44" fmla="*/ 36 w 62"/>
                <a:gd name="T45" fmla="*/ 0 h 42"/>
                <a:gd name="T46" fmla="*/ 42 w 62"/>
                <a:gd name="T47" fmla="*/ 4 h 42"/>
                <a:gd name="T48" fmla="*/ 42 w 62"/>
                <a:gd name="T49" fmla="*/ 5 h 42"/>
                <a:gd name="T50" fmla="*/ 50 w 62"/>
                <a:gd name="T51" fmla="*/ 2 h 42"/>
                <a:gd name="T52" fmla="*/ 55 w 62"/>
                <a:gd name="T53" fmla="*/ 17 h 42"/>
                <a:gd name="T54" fmla="*/ 61 w 62"/>
                <a:gd name="T55" fmla="*/ 14 h 42"/>
                <a:gd name="T56" fmla="*/ 62 w 62"/>
                <a:gd name="T57" fmla="*/ 15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42"/>
                <a:gd name="T89" fmla="*/ 62 w 62"/>
                <a:gd name="T90" fmla="*/ 42 h 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42">
                  <a:moveTo>
                    <a:pt x="62" y="15"/>
                  </a:moveTo>
                  <a:lnTo>
                    <a:pt x="61" y="15"/>
                  </a:lnTo>
                  <a:lnTo>
                    <a:pt x="49" y="21"/>
                  </a:lnTo>
                  <a:lnTo>
                    <a:pt x="41" y="26"/>
                  </a:lnTo>
                  <a:lnTo>
                    <a:pt x="36" y="27"/>
                  </a:lnTo>
                  <a:lnTo>
                    <a:pt x="30" y="22"/>
                  </a:lnTo>
                  <a:lnTo>
                    <a:pt x="30" y="32"/>
                  </a:lnTo>
                  <a:lnTo>
                    <a:pt x="28" y="34"/>
                  </a:lnTo>
                  <a:lnTo>
                    <a:pt x="27" y="39"/>
                  </a:lnTo>
                  <a:lnTo>
                    <a:pt x="20" y="42"/>
                  </a:lnTo>
                  <a:lnTo>
                    <a:pt x="19" y="32"/>
                  </a:lnTo>
                  <a:lnTo>
                    <a:pt x="17" y="31"/>
                  </a:lnTo>
                  <a:lnTo>
                    <a:pt x="12" y="26"/>
                  </a:lnTo>
                  <a:lnTo>
                    <a:pt x="8" y="30"/>
                  </a:lnTo>
                  <a:lnTo>
                    <a:pt x="4" y="27"/>
                  </a:lnTo>
                  <a:lnTo>
                    <a:pt x="0" y="26"/>
                  </a:lnTo>
                  <a:lnTo>
                    <a:pt x="4" y="15"/>
                  </a:lnTo>
                  <a:lnTo>
                    <a:pt x="6" y="11"/>
                  </a:lnTo>
                  <a:lnTo>
                    <a:pt x="15" y="15"/>
                  </a:lnTo>
                  <a:lnTo>
                    <a:pt x="20" y="2"/>
                  </a:lnTo>
                  <a:lnTo>
                    <a:pt x="32" y="5"/>
                  </a:lnTo>
                  <a:lnTo>
                    <a:pt x="36" y="0"/>
                  </a:lnTo>
                  <a:lnTo>
                    <a:pt x="42" y="4"/>
                  </a:lnTo>
                  <a:lnTo>
                    <a:pt x="42" y="5"/>
                  </a:lnTo>
                  <a:lnTo>
                    <a:pt x="50" y="2"/>
                  </a:lnTo>
                  <a:lnTo>
                    <a:pt x="55" y="17"/>
                  </a:lnTo>
                  <a:lnTo>
                    <a:pt x="61" y="14"/>
                  </a:lnTo>
                  <a:lnTo>
                    <a:pt x="62" y="1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36" name="Freeform 350"/>
            <p:cNvSpPr>
              <a:spLocks/>
            </p:cNvSpPr>
            <p:nvPr/>
          </p:nvSpPr>
          <p:spPr bwMode="auto">
            <a:xfrm>
              <a:off x="3307964" y="4207383"/>
              <a:ext cx="126258" cy="59693"/>
            </a:xfrm>
            <a:custGeom>
              <a:avLst/>
              <a:gdLst>
                <a:gd name="T0" fmla="*/ 80 w 81"/>
                <a:gd name="T1" fmla="*/ 16 h 37"/>
                <a:gd name="T2" fmla="*/ 65 w 81"/>
                <a:gd name="T3" fmla="*/ 26 h 37"/>
                <a:gd name="T4" fmla="*/ 61 w 81"/>
                <a:gd name="T5" fmla="*/ 29 h 37"/>
                <a:gd name="T6" fmla="*/ 59 w 81"/>
                <a:gd name="T7" fmla="*/ 30 h 37"/>
                <a:gd name="T8" fmla="*/ 43 w 81"/>
                <a:gd name="T9" fmla="*/ 29 h 37"/>
                <a:gd name="T10" fmla="*/ 40 w 81"/>
                <a:gd name="T11" fmla="*/ 33 h 37"/>
                <a:gd name="T12" fmla="*/ 39 w 81"/>
                <a:gd name="T13" fmla="*/ 23 h 37"/>
                <a:gd name="T14" fmla="*/ 34 w 81"/>
                <a:gd name="T15" fmla="*/ 29 h 37"/>
                <a:gd name="T16" fmla="*/ 33 w 81"/>
                <a:gd name="T17" fmla="*/ 31 h 37"/>
                <a:gd name="T18" fmla="*/ 31 w 81"/>
                <a:gd name="T19" fmla="*/ 31 h 37"/>
                <a:gd name="T20" fmla="*/ 29 w 81"/>
                <a:gd name="T21" fmla="*/ 29 h 37"/>
                <a:gd name="T22" fmla="*/ 27 w 81"/>
                <a:gd name="T23" fmla="*/ 30 h 37"/>
                <a:gd name="T24" fmla="*/ 21 w 81"/>
                <a:gd name="T25" fmla="*/ 34 h 37"/>
                <a:gd name="T26" fmla="*/ 19 w 81"/>
                <a:gd name="T27" fmla="*/ 31 h 37"/>
                <a:gd name="T28" fmla="*/ 13 w 81"/>
                <a:gd name="T29" fmla="*/ 37 h 37"/>
                <a:gd name="T30" fmla="*/ 9 w 81"/>
                <a:gd name="T31" fmla="*/ 34 h 37"/>
                <a:gd name="T32" fmla="*/ 6 w 81"/>
                <a:gd name="T33" fmla="*/ 31 h 37"/>
                <a:gd name="T34" fmla="*/ 6 w 81"/>
                <a:gd name="T35" fmla="*/ 30 h 37"/>
                <a:gd name="T36" fmla="*/ 6 w 81"/>
                <a:gd name="T37" fmla="*/ 25 h 37"/>
                <a:gd name="T38" fmla="*/ 6 w 81"/>
                <a:gd name="T39" fmla="*/ 22 h 37"/>
                <a:gd name="T40" fmla="*/ 6 w 81"/>
                <a:gd name="T41" fmla="*/ 22 h 37"/>
                <a:gd name="T42" fmla="*/ 2 w 81"/>
                <a:gd name="T43" fmla="*/ 14 h 37"/>
                <a:gd name="T44" fmla="*/ 0 w 81"/>
                <a:gd name="T45" fmla="*/ 8 h 37"/>
                <a:gd name="T46" fmla="*/ 8 w 81"/>
                <a:gd name="T47" fmla="*/ 9 h 37"/>
                <a:gd name="T48" fmla="*/ 14 w 81"/>
                <a:gd name="T49" fmla="*/ 16 h 37"/>
                <a:gd name="T50" fmla="*/ 16 w 81"/>
                <a:gd name="T51" fmla="*/ 16 h 37"/>
                <a:gd name="T52" fmla="*/ 14 w 81"/>
                <a:gd name="T53" fmla="*/ 10 h 37"/>
                <a:gd name="T54" fmla="*/ 14 w 81"/>
                <a:gd name="T55" fmla="*/ 5 h 37"/>
                <a:gd name="T56" fmla="*/ 21 w 81"/>
                <a:gd name="T57" fmla="*/ 4 h 37"/>
                <a:gd name="T58" fmla="*/ 23 w 81"/>
                <a:gd name="T59" fmla="*/ 4 h 37"/>
                <a:gd name="T60" fmla="*/ 26 w 81"/>
                <a:gd name="T61" fmla="*/ 5 h 37"/>
                <a:gd name="T62" fmla="*/ 29 w 81"/>
                <a:gd name="T63" fmla="*/ 8 h 37"/>
                <a:gd name="T64" fmla="*/ 35 w 81"/>
                <a:gd name="T65" fmla="*/ 9 h 37"/>
                <a:gd name="T66" fmla="*/ 40 w 81"/>
                <a:gd name="T67" fmla="*/ 9 h 37"/>
                <a:gd name="T68" fmla="*/ 43 w 81"/>
                <a:gd name="T69" fmla="*/ 12 h 37"/>
                <a:gd name="T70" fmla="*/ 52 w 81"/>
                <a:gd name="T71" fmla="*/ 18 h 37"/>
                <a:gd name="T72" fmla="*/ 52 w 81"/>
                <a:gd name="T73" fmla="*/ 18 h 37"/>
                <a:gd name="T74" fmla="*/ 56 w 81"/>
                <a:gd name="T75" fmla="*/ 16 h 37"/>
                <a:gd name="T76" fmla="*/ 56 w 81"/>
                <a:gd name="T77" fmla="*/ 16 h 37"/>
                <a:gd name="T78" fmla="*/ 52 w 81"/>
                <a:gd name="T79" fmla="*/ 9 h 37"/>
                <a:gd name="T80" fmla="*/ 52 w 81"/>
                <a:gd name="T81" fmla="*/ 6 h 37"/>
                <a:gd name="T82" fmla="*/ 51 w 81"/>
                <a:gd name="T83" fmla="*/ 5 h 37"/>
                <a:gd name="T84" fmla="*/ 59 w 81"/>
                <a:gd name="T85" fmla="*/ 3 h 37"/>
                <a:gd name="T86" fmla="*/ 73 w 81"/>
                <a:gd name="T87" fmla="*/ 1 h 37"/>
                <a:gd name="T88" fmla="*/ 77 w 81"/>
                <a:gd name="T89" fmla="*/ 0 h 37"/>
                <a:gd name="T90" fmla="*/ 78 w 81"/>
                <a:gd name="T91" fmla="*/ 3 h 37"/>
                <a:gd name="T92" fmla="*/ 80 w 81"/>
                <a:gd name="T93" fmla="*/ 5 h 37"/>
                <a:gd name="T94" fmla="*/ 81 w 81"/>
                <a:gd name="T95" fmla="*/ 9 h 37"/>
                <a:gd name="T96" fmla="*/ 80 w 81"/>
                <a:gd name="T97" fmla="*/ 16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37"/>
                <a:gd name="T149" fmla="*/ 81 w 81"/>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37">
                  <a:moveTo>
                    <a:pt x="80" y="16"/>
                  </a:moveTo>
                  <a:lnTo>
                    <a:pt x="65" y="26"/>
                  </a:lnTo>
                  <a:lnTo>
                    <a:pt x="61" y="29"/>
                  </a:lnTo>
                  <a:lnTo>
                    <a:pt x="59" y="30"/>
                  </a:lnTo>
                  <a:lnTo>
                    <a:pt x="43" y="29"/>
                  </a:lnTo>
                  <a:lnTo>
                    <a:pt x="40" y="33"/>
                  </a:lnTo>
                  <a:lnTo>
                    <a:pt x="39" y="23"/>
                  </a:lnTo>
                  <a:lnTo>
                    <a:pt x="34" y="29"/>
                  </a:lnTo>
                  <a:lnTo>
                    <a:pt x="33" y="31"/>
                  </a:lnTo>
                  <a:lnTo>
                    <a:pt x="31" y="31"/>
                  </a:lnTo>
                  <a:lnTo>
                    <a:pt x="29" y="29"/>
                  </a:lnTo>
                  <a:lnTo>
                    <a:pt x="27" y="30"/>
                  </a:lnTo>
                  <a:lnTo>
                    <a:pt x="21" y="34"/>
                  </a:lnTo>
                  <a:lnTo>
                    <a:pt x="19" y="31"/>
                  </a:lnTo>
                  <a:lnTo>
                    <a:pt x="13" y="37"/>
                  </a:lnTo>
                  <a:lnTo>
                    <a:pt x="9" y="34"/>
                  </a:lnTo>
                  <a:lnTo>
                    <a:pt x="6" y="31"/>
                  </a:lnTo>
                  <a:lnTo>
                    <a:pt x="6" y="30"/>
                  </a:lnTo>
                  <a:lnTo>
                    <a:pt x="6" y="25"/>
                  </a:lnTo>
                  <a:lnTo>
                    <a:pt x="6" y="22"/>
                  </a:lnTo>
                  <a:lnTo>
                    <a:pt x="2" y="14"/>
                  </a:lnTo>
                  <a:lnTo>
                    <a:pt x="0" y="8"/>
                  </a:lnTo>
                  <a:lnTo>
                    <a:pt x="8" y="9"/>
                  </a:lnTo>
                  <a:lnTo>
                    <a:pt x="14" y="16"/>
                  </a:lnTo>
                  <a:lnTo>
                    <a:pt x="16" y="16"/>
                  </a:lnTo>
                  <a:lnTo>
                    <a:pt x="14" y="10"/>
                  </a:lnTo>
                  <a:lnTo>
                    <a:pt x="14" y="5"/>
                  </a:lnTo>
                  <a:lnTo>
                    <a:pt x="21" y="4"/>
                  </a:lnTo>
                  <a:lnTo>
                    <a:pt x="23" y="4"/>
                  </a:lnTo>
                  <a:lnTo>
                    <a:pt x="26" y="5"/>
                  </a:lnTo>
                  <a:lnTo>
                    <a:pt x="29" y="8"/>
                  </a:lnTo>
                  <a:lnTo>
                    <a:pt x="35" y="9"/>
                  </a:lnTo>
                  <a:lnTo>
                    <a:pt x="40" y="9"/>
                  </a:lnTo>
                  <a:lnTo>
                    <a:pt x="43" y="12"/>
                  </a:lnTo>
                  <a:lnTo>
                    <a:pt x="52" y="18"/>
                  </a:lnTo>
                  <a:lnTo>
                    <a:pt x="56" y="16"/>
                  </a:lnTo>
                  <a:lnTo>
                    <a:pt x="52" y="9"/>
                  </a:lnTo>
                  <a:lnTo>
                    <a:pt x="52" y="6"/>
                  </a:lnTo>
                  <a:lnTo>
                    <a:pt x="51" y="5"/>
                  </a:lnTo>
                  <a:lnTo>
                    <a:pt x="59" y="3"/>
                  </a:lnTo>
                  <a:lnTo>
                    <a:pt x="73" y="1"/>
                  </a:lnTo>
                  <a:lnTo>
                    <a:pt x="77" y="0"/>
                  </a:lnTo>
                  <a:lnTo>
                    <a:pt x="78" y="3"/>
                  </a:lnTo>
                  <a:lnTo>
                    <a:pt x="80" y="5"/>
                  </a:lnTo>
                  <a:lnTo>
                    <a:pt x="81" y="9"/>
                  </a:lnTo>
                  <a:lnTo>
                    <a:pt x="80" y="1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37" name="Freeform 351"/>
            <p:cNvSpPr>
              <a:spLocks/>
            </p:cNvSpPr>
            <p:nvPr/>
          </p:nvSpPr>
          <p:spPr bwMode="auto">
            <a:xfrm>
              <a:off x="3365832" y="3952332"/>
              <a:ext cx="97323" cy="48840"/>
            </a:xfrm>
            <a:custGeom>
              <a:avLst/>
              <a:gdLst>
                <a:gd name="T0" fmla="*/ 60 w 62"/>
                <a:gd name="T1" fmla="*/ 27 h 31"/>
                <a:gd name="T2" fmla="*/ 24 w 62"/>
                <a:gd name="T3" fmla="*/ 31 h 31"/>
                <a:gd name="T4" fmla="*/ 0 w 62"/>
                <a:gd name="T5" fmla="*/ 29 h 31"/>
                <a:gd name="T6" fmla="*/ 0 w 62"/>
                <a:gd name="T7" fmla="*/ 22 h 31"/>
                <a:gd name="T8" fmla="*/ 32 w 62"/>
                <a:gd name="T9" fmla="*/ 18 h 31"/>
                <a:gd name="T10" fmla="*/ 57 w 62"/>
                <a:gd name="T11" fmla="*/ 0 h 31"/>
                <a:gd name="T12" fmla="*/ 62 w 62"/>
                <a:gd name="T13" fmla="*/ 3 h 31"/>
                <a:gd name="T14" fmla="*/ 60 w 62"/>
                <a:gd name="T15" fmla="*/ 9 h 31"/>
                <a:gd name="T16" fmla="*/ 62 w 62"/>
                <a:gd name="T17" fmla="*/ 13 h 31"/>
                <a:gd name="T18" fmla="*/ 60 w 62"/>
                <a:gd name="T19" fmla="*/ 27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1"/>
                <a:gd name="T32" fmla="*/ 62 w 62"/>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1">
                  <a:moveTo>
                    <a:pt x="60" y="27"/>
                  </a:moveTo>
                  <a:lnTo>
                    <a:pt x="24" y="31"/>
                  </a:lnTo>
                  <a:lnTo>
                    <a:pt x="0" y="29"/>
                  </a:lnTo>
                  <a:lnTo>
                    <a:pt x="0" y="22"/>
                  </a:lnTo>
                  <a:lnTo>
                    <a:pt x="32" y="18"/>
                  </a:lnTo>
                  <a:lnTo>
                    <a:pt x="57" y="0"/>
                  </a:lnTo>
                  <a:lnTo>
                    <a:pt x="62" y="3"/>
                  </a:lnTo>
                  <a:lnTo>
                    <a:pt x="60" y="9"/>
                  </a:lnTo>
                  <a:lnTo>
                    <a:pt x="62" y="13"/>
                  </a:lnTo>
                  <a:lnTo>
                    <a:pt x="60" y="2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38" name="Freeform 352"/>
            <p:cNvSpPr>
              <a:spLocks/>
            </p:cNvSpPr>
            <p:nvPr/>
          </p:nvSpPr>
          <p:spPr bwMode="auto">
            <a:xfrm>
              <a:off x="3739344" y="5827227"/>
              <a:ext cx="84172" cy="124812"/>
            </a:xfrm>
            <a:custGeom>
              <a:avLst/>
              <a:gdLst>
                <a:gd name="T0" fmla="*/ 33 w 53"/>
                <a:gd name="T1" fmla="*/ 2 h 78"/>
                <a:gd name="T2" fmla="*/ 33 w 53"/>
                <a:gd name="T3" fmla="*/ 2 h 78"/>
                <a:gd name="T4" fmla="*/ 36 w 53"/>
                <a:gd name="T5" fmla="*/ 4 h 78"/>
                <a:gd name="T6" fmla="*/ 37 w 53"/>
                <a:gd name="T7" fmla="*/ 4 h 78"/>
                <a:gd name="T8" fmla="*/ 42 w 53"/>
                <a:gd name="T9" fmla="*/ 8 h 78"/>
                <a:gd name="T10" fmla="*/ 44 w 53"/>
                <a:gd name="T11" fmla="*/ 18 h 78"/>
                <a:gd name="T12" fmla="*/ 45 w 53"/>
                <a:gd name="T13" fmla="*/ 19 h 78"/>
                <a:gd name="T14" fmla="*/ 48 w 53"/>
                <a:gd name="T15" fmla="*/ 22 h 78"/>
                <a:gd name="T16" fmla="*/ 48 w 53"/>
                <a:gd name="T17" fmla="*/ 25 h 78"/>
                <a:gd name="T18" fmla="*/ 53 w 53"/>
                <a:gd name="T19" fmla="*/ 43 h 78"/>
                <a:gd name="T20" fmla="*/ 38 w 53"/>
                <a:gd name="T21" fmla="*/ 64 h 78"/>
                <a:gd name="T22" fmla="*/ 38 w 53"/>
                <a:gd name="T23" fmla="*/ 65 h 78"/>
                <a:gd name="T24" fmla="*/ 37 w 53"/>
                <a:gd name="T25" fmla="*/ 66 h 78"/>
                <a:gd name="T26" fmla="*/ 37 w 53"/>
                <a:gd name="T27" fmla="*/ 72 h 78"/>
                <a:gd name="T28" fmla="*/ 37 w 53"/>
                <a:gd name="T29" fmla="*/ 72 h 78"/>
                <a:gd name="T30" fmla="*/ 36 w 53"/>
                <a:gd name="T31" fmla="*/ 73 h 78"/>
                <a:gd name="T32" fmla="*/ 32 w 53"/>
                <a:gd name="T33" fmla="*/ 78 h 78"/>
                <a:gd name="T34" fmla="*/ 27 w 53"/>
                <a:gd name="T35" fmla="*/ 76 h 78"/>
                <a:gd name="T36" fmla="*/ 29 w 53"/>
                <a:gd name="T37" fmla="*/ 66 h 78"/>
                <a:gd name="T38" fmla="*/ 29 w 53"/>
                <a:gd name="T39" fmla="*/ 64 h 78"/>
                <a:gd name="T40" fmla="*/ 31 w 53"/>
                <a:gd name="T41" fmla="*/ 60 h 78"/>
                <a:gd name="T42" fmla="*/ 31 w 53"/>
                <a:gd name="T43" fmla="*/ 59 h 78"/>
                <a:gd name="T44" fmla="*/ 31 w 53"/>
                <a:gd name="T45" fmla="*/ 59 h 78"/>
                <a:gd name="T46" fmla="*/ 25 w 53"/>
                <a:gd name="T47" fmla="*/ 59 h 78"/>
                <a:gd name="T48" fmla="*/ 25 w 53"/>
                <a:gd name="T49" fmla="*/ 66 h 78"/>
                <a:gd name="T50" fmla="*/ 24 w 53"/>
                <a:gd name="T51" fmla="*/ 68 h 78"/>
                <a:gd name="T52" fmla="*/ 20 w 53"/>
                <a:gd name="T53" fmla="*/ 69 h 78"/>
                <a:gd name="T54" fmla="*/ 20 w 53"/>
                <a:gd name="T55" fmla="*/ 70 h 78"/>
                <a:gd name="T56" fmla="*/ 17 w 53"/>
                <a:gd name="T57" fmla="*/ 65 h 78"/>
                <a:gd name="T58" fmla="*/ 15 w 53"/>
                <a:gd name="T59" fmla="*/ 55 h 78"/>
                <a:gd name="T60" fmla="*/ 15 w 53"/>
                <a:gd name="T61" fmla="*/ 55 h 78"/>
                <a:gd name="T62" fmla="*/ 20 w 53"/>
                <a:gd name="T63" fmla="*/ 48 h 78"/>
                <a:gd name="T64" fmla="*/ 20 w 53"/>
                <a:gd name="T65" fmla="*/ 47 h 78"/>
                <a:gd name="T66" fmla="*/ 23 w 53"/>
                <a:gd name="T67" fmla="*/ 44 h 78"/>
                <a:gd name="T68" fmla="*/ 23 w 53"/>
                <a:gd name="T69" fmla="*/ 44 h 78"/>
                <a:gd name="T70" fmla="*/ 23 w 53"/>
                <a:gd name="T71" fmla="*/ 44 h 78"/>
                <a:gd name="T72" fmla="*/ 21 w 53"/>
                <a:gd name="T73" fmla="*/ 40 h 78"/>
                <a:gd name="T74" fmla="*/ 19 w 53"/>
                <a:gd name="T75" fmla="*/ 38 h 78"/>
                <a:gd name="T76" fmla="*/ 19 w 53"/>
                <a:gd name="T77" fmla="*/ 38 h 78"/>
                <a:gd name="T78" fmla="*/ 11 w 53"/>
                <a:gd name="T79" fmla="*/ 39 h 78"/>
                <a:gd name="T80" fmla="*/ 10 w 53"/>
                <a:gd name="T81" fmla="*/ 38 h 78"/>
                <a:gd name="T82" fmla="*/ 7 w 53"/>
                <a:gd name="T83" fmla="*/ 29 h 78"/>
                <a:gd name="T84" fmla="*/ 7 w 53"/>
                <a:gd name="T85" fmla="*/ 29 h 78"/>
                <a:gd name="T86" fmla="*/ 6 w 53"/>
                <a:gd name="T87" fmla="*/ 29 h 78"/>
                <a:gd name="T88" fmla="*/ 0 w 53"/>
                <a:gd name="T89" fmla="*/ 23 h 78"/>
                <a:gd name="T90" fmla="*/ 0 w 53"/>
                <a:gd name="T91" fmla="*/ 22 h 78"/>
                <a:gd name="T92" fmla="*/ 0 w 53"/>
                <a:gd name="T93" fmla="*/ 22 h 78"/>
                <a:gd name="T94" fmla="*/ 0 w 53"/>
                <a:gd name="T95" fmla="*/ 21 h 78"/>
                <a:gd name="T96" fmla="*/ 0 w 53"/>
                <a:gd name="T97" fmla="*/ 19 h 78"/>
                <a:gd name="T98" fmla="*/ 0 w 53"/>
                <a:gd name="T99" fmla="*/ 19 h 78"/>
                <a:gd name="T100" fmla="*/ 0 w 53"/>
                <a:gd name="T101" fmla="*/ 18 h 78"/>
                <a:gd name="T102" fmla="*/ 3 w 53"/>
                <a:gd name="T103" fmla="*/ 14 h 78"/>
                <a:gd name="T104" fmla="*/ 4 w 53"/>
                <a:gd name="T105" fmla="*/ 10 h 78"/>
                <a:gd name="T106" fmla="*/ 4 w 53"/>
                <a:gd name="T107" fmla="*/ 4 h 78"/>
                <a:gd name="T108" fmla="*/ 19 w 53"/>
                <a:gd name="T109" fmla="*/ 5 h 78"/>
                <a:gd name="T110" fmla="*/ 27 w 53"/>
                <a:gd name="T111" fmla="*/ 0 h 78"/>
                <a:gd name="T112" fmla="*/ 29 w 53"/>
                <a:gd name="T113" fmla="*/ 6 h 78"/>
                <a:gd name="T114" fmla="*/ 32 w 53"/>
                <a:gd name="T115" fmla="*/ 4 h 78"/>
                <a:gd name="T116" fmla="*/ 33 w 53"/>
                <a:gd name="T117" fmla="*/ 2 h 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
                <a:gd name="T178" fmla="*/ 0 h 78"/>
                <a:gd name="T179" fmla="*/ 53 w 53"/>
                <a:gd name="T180" fmla="*/ 78 h 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 h="78">
                  <a:moveTo>
                    <a:pt x="33" y="2"/>
                  </a:moveTo>
                  <a:lnTo>
                    <a:pt x="33" y="2"/>
                  </a:lnTo>
                  <a:lnTo>
                    <a:pt x="36" y="4"/>
                  </a:lnTo>
                  <a:lnTo>
                    <a:pt x="37" y="4"/>
                  </a:lnTo>
                  <a:lnTo>
                    <a:pt x="42" y="8"/>
                  </a:lnTo>
                  <a:lnTo>
                    <a:pt x="44" y="18"/>
                  </a:lnTo>
                  <a:lnTo>
                    <a:pt x="45" y="19"/>
                  </a:lnTo>
                  <a:lnTo>
                    <a:pt x="48" y="22"/>
                  </a:lnTo>
                  <a:lnTo>
                    <a:pt x="48" y="25"/>
                  </a:lnTo>
                  <a:lnTo>
                    <a:pt x="53" y="43"/>
                  </a:lnTo>
                  <a:lnTo>
                    <a:pt x="38" y="64"/>
                  </a:lnTo>
                  <a:lnTo>
                    <a:pt x="38" y="65"/>
                  </a:lnTo>
                  <a:lnTo>
                    <a:pt x="37" y="66"/>
                  </a:lnTo>
                  <a:lnTo>
                    <a:pt x="37" y="72"/>
                  </a:lnTo>
                  <a:lnTo>
                    <a:pt x="36" y="73"/>
                  </a:lnTo>
                  <a:lnTo>
                    <a:pt x="32" y="78"/>
                  </a:lnTo>
                  <a:lnTo>
                    <a:pt x="27" y="76"/>
                  </a:lnTo>
                  <a:lnTo>
                    <a:pt x="29" y="66"/>
                  </a:lnTo>
                  <a:lnTo>
                    <a:pt x="29" y="64"/>
                  </a:lnTo>
                  <a:lnTo>
                    <a:pt x="31" y="60"/>
                  </a:lnTo>
                  <a:lnTo>
                    <a:pt x="31" y="59"/>
                  </a:lnTo>
                  <a:lnTo>
                    <a:pt x="25" y="59"/>
                  </a:lnTo>
                  <a:lnTo>
                    <a:pt x="25" y="66"/>
                  </a:lnTo>
                  <a:lnTo>
                    <a:pt x="24" y="68"/>
                  </a:lnTo>
                  <a:lnTo>
                    <a:pt x="20" y="69"/>
                  </a:lnTo>
                  <a:lnTo>
                    <a:pt x="20" y="70"/>
                  </a:lnTo>
                  <a:lnTo>
                    <a:pt x="17" y="65"/>
                  </a:lnTo>
                  <a:lnTo>
                    <a:pt x="15" y="55"/>
                  </a:lnTo>
                  <a:lnTo>
                    <a:pt x="20" y="48"/>
                  </a:lnTo>
                  <a:lnTo>
                    <a:pt x="20" y="47"/>
                  </a:lnTo>
                  <a:lnTo>
                    <a:pt x="23" y="44"/>
                  </a:lnTo>
                  <a:lnTo>
                    <a:pt x="21" y="40"/>
                  </a:lnTo>
                  <a:lnTo>
                    <a:pt x="19" y="38"/>
                  </a:lnTo>
                  <a:lnTo>
                    <a:pt x="11" y="39"/>
                  </a:lnTo>
                  <a:lnTo>
                    <a:pt x="10" y="38"/>
                  </a:lnTo>
                  <a:lnTo>
                    <a:pt x="7" y="29"/>
                  </a:lnTo>
                  <a:lnTo>
                    <a:pt x="6" y="29"/>
                  </a:lnTo>
                  <a:lnTo>
                    <a:pt x="0" y="23"/>
                  </a:lnTo>
                  <a:lnTo>
                    <a:pt x="0" y="22"/>
                  </a:lnTo>
                  <a:lnTo>
                    <a:pt x="0" y="21"/>
                  </a:lnTo>
                  <a:lnTo>
                    <a:pt x="0" y="19"/>
                  </a:lnTo>
                  <a:lnTo>
                    <a:pt x="0" y="18"/>
                  </a:lnTo>
                  <a:lnTo>
                    <a:pt x="3" y="14"/>
                  </a:lnTo>
                  <a:lnTo>
                    <a:pt x="4" y="10"/>
                  </a:lnTo>
                  <a:lnTo>
                    <a:pt x="4" y="4"/>
                  </a:lnTo>
                  <a:lnTo>
                    <a:pt x="19" y="5"/>
                  </a:lnTo>
                  <a:lnTo>
                    <a:pt x="27" y="0"/>
                  </a:lnTo>
                  <a:lnTo>
                    <a:pt x="29" y="6"/>
                  </a:lnTo>
                  <a:lnTo>
                    <a:pt x="32" y="4"/>
                  </a:lnTo>
                  <a:lnTo>
                    <a:pt x="33" y="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39" name="Freeform 353"/>
            <p:cNvSpPr>
              <a:spLocks/>
            </p:cNvSpPr>
            <p:nvPr/>
          </p:nvSpPr>
          <p:spPr bwMode="auto">
            <a:xfrm>
              <a:off x="3631498" y="5705129"/>
              <a:ext cx="44717" cy="70546"/>
            </a:xfrm>
            <a:custGeom>
              <a:avLst/>
              <a:gdLst>
                <a:gd name="T0" fmla="*/ 18 w 29"/>
                <a:gd name="T1" fmla="*/ 0 h 43"/>
                <a:gd name="T2" fmla="*/ 18 w 29"/>
                <a:gd name="T3" fmla="*/ 0 h 43"/>
                <a:gd name="T4" fmla="*/ 24 w 29"/>
                <a:gd name="T5" fmla="*/ 2 h 43"/>
                <a:gd name="T6" fmla="*/ 26 w 29"/>
                <a:gd name="T7" fmla="*/ 6 h 43"/>
                <a:gd name="T8" fmla="*/ 28 w 29"/>
                <a:gd name="T9" fmla="*/ 8 h 43"/>
                <a:gd name="T10" fmla="*/ 29 w 29"/>
                <a:gd name="T11" fmla="*/ 19 h 43"/>
                <a:gd name="T12" fmla="*/ 29 w 29"/>
                <a:gd name="T13" fmla="*/ 30 h 43"/>
                <a:gd name="T14" fmla="*/ 22 w 29"/>
                <a:gd name="T15" fmla="*/ 38 h 43"/>
                <a:gd name="T16" fmla="*/ 12 w 29"/>
                <a:gd name="T17" fmla="*/ 43 h 43"/>
                <a:gd name="T18" fmla="*/ 8 w 29"/>
                <a:gd name="T19" fmla="*/ 43 h 43"/>
                <a:gd name="T20" fmla="*/ 1 w 29"/>
                <a:gd name="T21" fmla="*/ 40 h 43"/>
                <a:gd name="T22" fmla="*/ 0 w 29"/>
                <a:gd name="T23" fmla="*/ 40 h 43"/>
                <a:gd name="T24" fmla="*/ 1 w 29"/>
                <a:gd name="T25" fmla="*/ 40 h 43"/>
                <a:gd name="T26" fmla="*/ 1 w 29"/>
                <a:gd name="T27" fmla="*/ 31 h 43"/>
                <a:gd name="T28" fmla="*/ 4 w 29"/>
                <a:gd name="T29" fmla="*/ 26 h 43"/>
                <a:gd name="T30" fmla="*/ 5 w 29"/>
                <a:gd name="T31" fmla="*/ 23 h 43"/>
                <a:gd name="T32" fmla="*/ 5 w 29"/>
                <a:gd name="T33" fmla="*/ 18 h 43"/>
                <a:gd name="T34" fmla="*/ 5 w 29"/>
                <a:gd name="T35" fmla="*/ 17 h 43"/>
                <a:gd name="T36" fmla="*/ 5 w 29"/>
                <a:gd name="T37" fmla="*/ 10 h 43"/>
                <a:gd name="T38" fmla="*/ 5 w 29"/>
                <a:gd name="T39" fmla="*/ 5 h 43"/>
                <a:gd name="T40" fmla="*/ 4 w 29"/>
                <a:gd name="T41" fmla="*/ 1 h 43"/>
                <a:gd name="T42" fmla="*/ 16 w 29"/>
                <a:gd name="T43" fmla="*/ 0 h 43"/>
                <a:gd name="T44" fmla="*/ 16 w 29"/>
                <a:gd name="T45" fmla="*/ 0 h 43"/>
                <a:gd name="T46" fmla="*/ 18 w 29"/>
                <a:gd name="T47" fmla="*/ 0 h 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43"/>
                <a:gd name="T74" fmla="*/ 29 w 29"/>
                <a:gd name="T75" fmla="*/ 43 h 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43">
                  <a:moveTo>
                    <a:pt x="18" y="0"/>
                  </a:moveTo>
                  <a:lnTo>
                    <a:pt x="18" y="0"/>
                  </a:lnTo>
                  <a:lnTo>
                    <a:pt x="24" y="2"/>
                  </a:lnTo>
                  <a:lnTo>
                    <a:pt x="26" y="6"/>
                  </a:lnTo>
                  <a:lnTo>
                    <a:pt x="28" y="8"/>
                  </a:lnTo>
                  <a:lnTo>
                    <a:pt x="29" y="19"/>
                  </a:lnTo>
                  <a:lnTo>
                    <a:pt x="29" y="30"/>
                  </a:lnTo>
                  <a:lnTo>
                    <a:pt x="22" y="38"/>
                  </a:lnTo>
                  <a:lnTo>
                    <a:pt x="12" y="43"/>
                  </a:lnTo>
                  <a:lnTo>
                    <a:pt x="8" y="43"/>
                  </a:lnTo>
                  <a:lnTo>
                    <a:pt x="1" y="40"/>
                  </a:lnTo>
                  <a:lnTo>
                    <a:pt x="0" y="40"/>
                  </a:lnTo>
                  <a:lnTo>
                    <a:pt x="1" y="40"/>
                  </a:lnTo>
                  <a:lnTo>
                    <a:pt x="1" y="31"/>
                  </a:lnTo>
                  <a:lnTo>
                    <a:pt x="4" y="26"/>
                  </a:lnTo>
                  <a:lnTo>
                    <a:pt x="5" y="23"/>
                  </a:lnTo>
                  <a:lnTo>
                    <a:pt x="5" y="18"/>
                  </a:lnTo>
                  <a:lnTo>
                    <a:pt x="5" y="17"/>
                  </a:lnTo>
                  <a:lnTo>
                    <a:pt x="5" y="10"/>
                  </a:lnTo>
                  <a:lnTo>
                    <a:pt x="5" y="5"/>
                  </a:lnTo>
                  <a:lnTo>
                    <a:pt x="4" y="1"/>
                  </a:lnTo>
                  <a:lnTo>
                    <a:pt x="16" y="0"/>
                  </a:lnTo>
                  <a:lnTo>
                    <a:pt x="18"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40" name="Freeform 354"/>
            <p:cNvSpPr>
              <a:spLocks/>
            </p:cNvSpPr>
            <p:nvPr/>
          </p:nvSpPr>
          <p:spPr bwMode="auto">
            <a:xfrm>
              <a:off x="3799842" y="3938764"/>
              <a:ext cx="73650" cy="73260"/>
            </a:xfrm>
            <a:custGeom>
              <a:avLst/>
              <a:gdLst>
                <a:gd name="T0" fmla="*/ 24 w 47"/>
                <a:gd name="T1" fmla="*/ 46 h 46"/>
                <a:gd name="T2" fmla="*/ 22 w 47"/>
                <a:gd name="T3" fmla="*/ 39 h 46"/>
                <a:gd name="T4" fmla="*/ 3 w 47"/>
                <a:gd name="T5" fmla="*/ 27 h 46"/>
                <a:gd name="T6" fmla="*/ 0 w 47"/>
                <a:gd name="T7" fmla="*/ 21 h 46"/>
                <a:gd name="T8" fmla="*/ 1 w 47"/>
                <a:gd name="T9" fmla="*/ 21 h 46"/>
                <a:gd name="T10" fmla="*/ 4 w 47"/>
                <a:gd name="T11" fmla="*/ 19 h 46"/>
                <a:gd name="T12" fmla="*/ 8 w 47"/>
                <a:gd name="T13" fmla="*/ 18 h 46"/>
                <a:gd name="T14" fmla="*/ 15 w 47"/>
                <a:gd name="T15" fmla="*/ 14 h 46"/>
                <a:gd name="T16" fmla="*/ 22 w 47"/>
                <a:gd name="T17" fmla="*/ 12 h 46"/>
                <a:gd name="T18" fmla="*/ 32 w 47"/>
                <a:gd name="T19" fmla="*/ 8 h 46"/>
                <a:gd name="T20" fmla="*/ 34 w 47"/>
                <a:gd name="T21" fmla="*/ 6 h 46"/>
                <a:gd name="T22" fmla="*/ 38 w 47"/>
                <a:gd name="T23" fmla="*/ 4 h 46"/>
                <a:gd name="T24" fmla="*/ 39 w 47"/>
                <a:gd name="T25" fmla="*/ 2 h 46"/>
                <a:gd name="T26" fmla="*/ 42 w 47"/>
                <a:gd name="T27" fmla="*/ 0 h 46"/>
                <a:gd name="T28" fmla="*/ 47 w 47"/>
                <a:gd name="T29" fmla="*/ 4 h 46"/>
                <a:gd name="T30" fmla="*/ 45 w 47"/>
                <a:gd name="T31" fmla="*/ 13 h 46"/>
                <a:gd name="T32" fmla="*/ 45 w 47"/>
                <a:gd name="T33" fmla="*/ 18 h 46"/>
                <a:gd name="T34" fmla="*/ 45 w 47"/>
                <a:gd name="T35" fmla="*/ 19 h 46"/>
                <a:gd name="T36" fmla="*/ 41 w 47"/>
                <a:gd name="T37" fmla="*/ 25 h 46"/>
                <a:gd name="T38" fmla="*/ 39 w 47"/>
                <a:gd name="T39" fmla="*/ 27 h 46"/>
                <a:gd name="T40" fmla="*/ 33 w 47"/>
                <a:gd name="T41" fmla="*/ 35 h 46"/>
                <a:gd name="T42" fmla="*/ 30 w 47"/>
                <a:gd name="T43" fmla="*/ 42 h 46"/>
                <a:gd name="T44" fmla="*/ 24 w 47"/>
                <a:gd name="T45" fmla="*/ 46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46"/>
                <a:gd name="T71" fmla="*/ 47 w 47"/>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46">
                  <a:moveTo>
                    <a:pt x="24" y="46"/>
                  </a:moveTo>
                  <a:lnTo>
                    <a:pt x="22" y="39"/>
                  </a:lnTo>
                  <a:lnTo>
                    <a:pt x="3" y="27"/>
                  </a:lnTo>
                  <a:lnTo>
                    <a:pt x="0" y="21"/>
                  </a:lnTo>
                  <a:lnTo>
                    <a:pt x="1" y="21"/>
                  </a:lnTo>
                  <a:lnTo>
                    <a:pt x="4" y="19"/>
                  </a:lnTo>
                  <a:lnTo>
                    <a:pt x="8" y="18"/>
                  </a:lnTo>
                  <a:lnTo>
                    <a:pt x="15" y="14"/>
                  </a:lnTo>
                  <a:lnTo>
                    <a:pt x="22" y="12"/>
                  </a:lnTo>
                  <a:lnTo>
                    <a:pt x="32" y="8"/>
                  </a:lnTo>
                  <a:lnTo>
                    <a:pt x="34" y="6"/>
                  </a:lnTo>
                  <a:lnTo>
                    <a:pt x="38" y="4"/>
                  </a:lnTo>
                  <a:lnTo>
                    <a:pt x="39" y="2"/>
                  </a:lnTo>
                  <a:lnTo>
                    <a:pt x="42" y="0"/>
                  </a:lnTo>
                  <a:lnTo>
                    <a:pt x="47" y="4"/>
                  </a:lnTo>
                  <a:lnTo>
                    <a:pt x="45" y="13"/>
                  </a:lnTo>
                  <a:lnTo>
                    <a:pt x="45" y="18"/>
                  </a:lnTo>
                  <a:lnTo>
                    <a:pt x="45" y="19"/>
                  </a:lnTo>
                  <a:lnTo>
                    <a:pt x="41" y="25"/>
                  </a:lnTo>
                  <a:lnTo>
                    <a:pt x="39" y="27"/>
                  </a:lnTo>
                  <a:lnTo>
                    <a:pt x="33" y="35"/>
                  </a:lnTo>
                  <a:lnTo>
                    <a:pt x="30" y="42"/>
                  </a:lnTo>
                  <a:lnTo>
                    <a:pt x="24" y="4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41" name="Freeform 355"/>
            <p:cNvSpPr>
              <a:spLocks/>
            </p:cNvSpPr>
            <p:nvPr/>
          </p:nvSpPr>
          <p:spPr bwMode="auto">
            <a:xfrm>
              <a:off x="3907688" y="3770539"/>
              <a:ext cx="218320" cy="192646"/>
            </a:xfrm>
            <a:custGeom>
              <a:avLst/>
              <a:gdLst>
                <a:gd name="T0" fmla="*/ 93 w 138"/>
                <a:gd name="T1" fmla="*/ 18 h 121"/>
                <a:gd name="T2" fmla="*/ 93 w 138"/>
                <a:gd name="T3" fmla="*/ 27 h 121"/>
                <a:gd name="T4" fmla="*/ 98 w 138"/>
                <a:gd name="T5" fmla="*/ 31 h 121"/>
                <a:gd name="T6" fmla="*/ 100 w 138"/>
                <a:gd name="T7" fmla="*/ 34 h 121"/>
                <a:gd name="T8" fmla="*/ 98 w 138"/>
                <a:gd name="T9" fmla="*/ 47 h 121"/>
                <a:gd name="T10" fmla="*/ 101 w 138"/>
                <a:gd name="T11" fmla="*/ 47 h 121"/>
                <a:gd name="T12" fmla="*/ 102 w 138"/>
                <a:gd name="T13" fmla="*/ 60 h 121"/>
                <a:gd name="T14" fmla="*/ 114 w 138"/>
                <a:gd name="T15" fmla="*/ 68 h 121"/>
                <a:gd name="T16" fmla="*/ 125 w 138"/>
                <a:gd name="T17" fmla="*/ 82 h 121"/>
                <a:gd name="T18" fmla="*/ 127 w 138"/>
                <a:gd name="T19" fmla="*/ 85 h 121"/>
                <a:gd name="T20" fmla="*/ 138 w 138"/>
                <a:gd name="T21" fmla="*/ 101 h 121"/>
                <a:gd name="T22" fmla="*/ 138 w 138"/>
                <a:gd name="T23" fmla="*/ 101 h 121"/>
                <a:gd name="T24" fmla="*/ 126 w 138"/>
                <a:gd name="T25" fmla="*/ 102 h 121"/>
                <a:gd name="T26" fmla="*/ 104 w 138"/>
                <a:gd name="T27" fmla="*/ 108 h 121"/>
                <a:gd name="T28" fmla="*/ 63 w 138"/>
                <a:gd name="T29" fmla="*/ 111 h 121"/>
                <a:gd name="T30" fmla="*/ 43 w 138"/>
                <a:gd name="T31" fmla="*/ 119 h 121"/>
                <a:gd name="T32" fmla="*/ 33 w 138"/>
                <a:gd name="T33" fmla="*/ 118 h 121"/>
                <a:gd name="T34" fmla="*/ 28 w 138"/>
                <a:gd name="T35" fmla="*/ 119 h 121"/>
                <a:gd name="T36" fmla="*/ 26 w 138"/>
                <a:gd name="T37" fmla="*/ 112 h 121"/>
                <a:gd name="T38" fmla="*/ 22 w 138"/>
                <a:gd name="T39" fmla="*/ 114 h 121"/>
                <a:gd name="T40" fmla="*/ 24 w 138"/>
                <a:gd name="T41" fmla="*/ 108 h 121"/>
                <a:gd name="T42" fmla="*/ 21 w 138"/>
                <a:gd name="T43" fmla="*/ 98 h 121"/>
                <a:gd name="T44" fmla="*/ 24 w 138"/>
                <a:gd name="T45" fmla="*/ 87 h 121"/>
                <a:gd name="T46" fmla="*/ 34 w 138"/>
                <a:gd name="T47" fmla="*/ 83 h 121"/>
                <a:gd name="T48" fmla="*/ 36 w 138"/>
                <a:gd name="T49" fmla="*/ 82 h 121"/>
                <a:gd name="T50" fmla="*/ 34 w 138"/>
                <a:gd name="T51" fmla="*/ 78 h 121"/>
                <a:gd name="T52" fmla="*/ 28 w 138"/>
                <a:gd name="T53" fmla="*/ 77 h 121"/>
                <a:gd name="T54" fmla="*/ 8 w 138"/>
                <a:gd name="T55" fmla="*/ 74 h 121"/>
                <a:gd name="T56" fmla="*/ 17 w 138"/>
                <a:gd name="T57" fmla="*/ 61 h 121"/>
                <a:gd name="T58" fmla="*/ 24 w 138"/>
                <a:gd name="T59" fmla="*/ 57 h 121"/>
                <a:gd name="T60" fmla="*/ 20 w 138"/>
                <a:gd name="T61" fmla="*/ 52 h 121"/>
                <a:gd name="T62" fmla="*/ 16 w 138"/>
                <a:gd name="T63" fmla="*/ 53 h 121"/>
                <a:gd name="T64" fmla="*/ 13 w 138"/>
                <a:gd name="T65" fmla="*/ 55 h 121"/>
                <a:gd name="T66" fmla="*/ 0 w 138"/>
                <a:gd name="T67" fmla="*/ 48 h 121"/>
                <a:gd name="T68" fmla="*/ 0 w 138"/>
                <a:gd name="T69" fmla="*/ 47 h 121"/>
                <a:gd name="T70" fmla="*/ 9 w 138"/>
                <a:gd name="T71" fmla="*/ 40 h 121"/>
                <a:gd name="T72" fmla="*/ 9 w 138"/>
                <a:gd name="T73" fmla="*/ 42 h 121"/>
                <a:gd name="T74" fmla="*/ 9 w 138"/>
                <a:gd name="T75" fmla="*/ 43 h 121"/>
                <a:gd name="T76" fmla="*/ 16 w 138"/>
                <a:gd name="T77" fmla="*/ 40 h 121"/>
                <a:gd name="T78" fmla="*/ 24 w 138"/>
                <a:gd name="T79" fmla="*/ 34 h 121"/>
                <a:gd name="T80" fmla="*/ 59 w 138"/>
                <a:gd name="T81" fmla="*/ 19 h 121"/>
                <a:gd name="T82" fmla="*/ 91 w 13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121"/>
                <a:gd name="T128" fmla="*/ 138 w 13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121">
                  <a:moveTo>
                    <a:pt x="93" y="8"/>
                  </a:moveTo>
                  <a:lnTo>
                    <a:pt x="93" y="18"/>
                  </a:lnTo>
                  <a:lnTo>
                    <a:pt x="93" y="23"/>
                  </a:lnTo>
                  <a:lnTo>
                    <a:pt x="93" y="27"/>
                  </a:lnTo>
                  <a:lnTo>
                    <a:pt x="98" y="31"/>
                  </a:lnTo>
                  <a:lnTo>
                    <a:pt x="100" y="34"/>
                  </a:lnTo>
                  <a:lnTo>
                    <a:pt x="98" y="43"/>
                  </a:lnTo>
                  <a:lnTo>
                    <a:pt x="98" y="47"/>
                  </a:lnTo>
                  <a:lnTo>
                    <a:pt x="100" y="47"/>
                  </a:lnTo>
                  <a:lnTo>
                    <a:pt x="101" y="47"/>
                  </a:lnTo>
                  <a:lnTo>
                    <a:pt x="101" y="48"/>
                  </a:lnTo>
                  <a:lnTo>
                    <a:pt x="102" y="60"/>
                  </a:lnTo>
                  <a:lnTo>
                    <a:pt x="115" y="63"/>
                  </a:lnTo>
                  <a:lnTo>
                    <a:pt x="114" y="68"/>
                  </a:lnTo>
                  <a:lnTo>
                    <a:pt x="111" y="73"/>
                  </a:lnTo>
                  <a:lnTo>
                    <a:pt x="125" y="82"/>
                  </a:lnTo>
                  <a:lnTo>
                    <a:pt x="126" y="83"/>
                  </a:lnTo>
                  <a:lnTo>
                    <a:pt x="127" y="85"/>
                  </a:lnTo>
                  <a:lnTo>
                    <a:pt x="135" y="97"/>
                  </a:lnTo>
                  <a:lnTo>
                    <a:pt x="138" y="101"/>
                  </a:lnTo>
                  <a:lnTo>
                    <a:pt x="127" y="102"/>
                  </a:lnTo>
                  <a:lnTo>
                    <a:pt x="126" y="102"/>
                  </a:lnTo>
                  <a:lnTo>
                    <a:pt x="121" y="103"/>
                  </a:lnTo>
                  <a:lnTo>
                    <a:pt x="104" y="108"/>
                  </a:lnTo>
                  <a:lnTo>
                    <a:pt x="94" y="111"/>
                  </a:lnTo>
                  <a:lnTo>
                    <a:pt x="63" y="111"/>
                  </a:lnTo>
                  <a:lnTo>
                    <a:pt x="55" y="115"/>
                  </a:lnTo>
                  <a:lnTo>
                    <a:pt x="43" y="119"/>
                  </a:lnTo>
                  <a:lnTo>
                    <a:pt x="37" y="121"/>
                  </a:lnTo>
                  <a:lnTo>
                    <a:pt x="33" y="118"/>
                  </a:lnTo>
                  <a:lnTo>
                    <a:pt x="29" y="119"/>
                  </a:lnTo>
                  <a:lnTo>
                    <a:pt x="28" y="119"/>
                  </a:lnTo>
                  <a:lnTo>
                    <a:pt x="28" y="115"/>
                  </a:lnTo>
                  <a:lnTo>
                    <a:pt x="26" y="112"/>
                  </a:lnTo>
                  <a:lnTo>
                    <a:pt x="24" y="114"/>
                  </a:lnTo>
                  <a:lnTo>
                    <a:pt x="22" y="114"/>
                  </a:lnTo>
                  <a:lnTo>
                    <a:pt x="20" y="114"/>
                  </a:lnTo>
                  <a:lnTo>
                    <a:pt x="24" y="108"/>
                  </a:lnTo>
                  <a:lnTo>
                    <a:pt x="24" y="98"/>
                  </a:lnTo>
                  <a:lnTo>
                    <a:pt x="21" y="98"/>
                  </a:lnTo>
                  <a:lnTo>
                    <a:pt x="20" y="98"/>
                  </a:lnTo>
                  <a:lnTo>
                    <a:pt x="24" y="87"/>
                  </a:lnTo>
                  <a:lnTo>
                    <a:pt x="33" y="83"/>
                  </a:lnTo>
                  <a:lnTo>
                    <a:pt x="34" y="83"/>
                  </a:lnTo>
                  <a:lnTo>
                    <a:pt x="36" y="82"/>
                  </a:lnTo>
                  <a:lnTo>
                    <a:pt x="37" y="80"/>
                  </a:lnTo>
                  <a:lnTo>
                    <a:pt x="34" y="78"/>
                  </a:lnTo>
                  <a:lnTo>
                    <a:pt x="30" y="77"/>
                  </a:lnTo>
                  <a:lnTo>
                    <a:pt x="28" y="77"/>
                  </a:lnTo>
                  <a:lnTo>
                    <a:pt x="20" y="74"/>
                  </a:lnTo>
                  <a:lnTo>
                    <a:pt x="8" y="74"/>
                  </a:lnTo>
                  <a:lnTo>
                    <a:pt x="8" y="66"/>
                  </a:lnTo>
                  <a:lnTo>
                    <a:pt x="17" y="61"/>
                  </a:lnTo>
                  <a:lnTo>
                    <a:pt x="19" y="61"/>
                  </a:lnTo>
                  <a:lnTo>
                    <a:pt x="24" y="57"/>
                  </a:lnTo>
                  <a:lnTo>
                    <a:pt x="21" y="53"/>
                  </a:lnTo>
                  <a:lnTo>
                    <a:pt x="20" y="52"/>
                  </a:lnTo>
                  <a:lnTo>
                    <a:pt x="19" y="52"/>
                  </a:lnTo>
                  <a:lnTo>
                    <a:pt x="16" y="53"/>
                  </a:lnTo>
                  <a:lnTo>
                    <a:pt x="15" y="55"/>
                  </a:lnTo>
                  <a:lnTo>
                    <a:pt x="13" y="55"/>
                  </a:lnTo>
                  <a:lnTo>
                    <a:pt x="3" y="52"/>
                  </a:lnTo>
                  <a:lnTo>
                    <a:pt x="0" y="48"/>
                  </a:lnTo>
                  <a:lnTo>
                    <a:pt x="0" y="47"/>
                  </a:lnTo>
                  <a:lnTo>
                    <a:pt x="7" y="46"/>
                  </a:lnTo>
                  <a:lnTo>
                    <a:pt x="9" y="40"/>
                  </a:lnTo>
                  <a:lnTo>
                    <a:pt x="9" y="42"/>
                  </a:lnTo>
                  <a:lnTo>
                    <a:pt x="9" y="43"/>
                  </a:lnTo>
                  <a:lnTo>
                    <a:pt x="12" y="42"/>
                  </a:lnTo>
                  <a:lnTo>
                    <a:pt x="16" y="40"/>
                  </a:lnTo>
                  <a:lnTo>
                    <a:pt x="22" y="40"/>
                  </a:lnTo>
                  <a:lnTo>
                    <a:pt x="24" y="34"/>
                  </a:lnTo>
                  <a:lnTo>
                    <a:pt x="45" y="23"/>
                  </a:lnTo>
                  <a:lnTo>
                    <a:pt x="59" y="19"/>
                  </a:lnTo>
                  <a:lnTo>
                    <a:pt x="71" y="11"/>
                  </a:lnTo>
                  <a:lnTo>
                    <a:pt x="91" y="0"/>
                  </a:lnTo>
                  <a:lnTo>
                    <a:pt x="93" y="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42" name="Freeform 356"/>
            <p:cNvSpPr>
              <a:spLocks noEditPoints="1"/>
            </p:cNvSpPr>
            <p:nvPr/>
          </p:nvSpPr>
          <p:spPr bwMode="auto">
            <a:xfrm>
              <a:off x="4094444" y="3306564"/>
              <a:ext cx="68390" cy="89538"/>
            </a:xfrm>
            <a:custGeom>
              <a:avLst/>
              <a:gdLst>
                <a:gd name="T0" fmla="*/ 42 w 43"/>
                <a:gd name="T1" fmla="*/ 36 h 57"/>
                <a:gd name="T2" fmla="*/ 30 w 43"/>
                <a:gd name="T3" fmla="*/ 40 h 57"/>
                <a:gd name="T4" fmla="*/ 30 w 43"/>
                <a:gd name="T5" fmla="*/ 40 h 57"/>
                <a:gd name="T6" fmla="*/ 33 w 43"/>
                <a:gd name="T7" fmla="*/ 36 h 57"/>
                <a:gd name="T8" fmla="*/ 35 w 43"/>
                <a:gd name="T9" fmla="*/ 36 h 57"/>
                <a:gd name="T10" fmla="*/ 41 w 43"/>
                <a:gd name="T11" fmla="*/ 36 h 57"/>
                <a:gd name="T12" fmla="*/ 42 w 43"/>
                <a:gd name="T13" fmla="*/ 34 h 57"/>
                <a:gd name="T14" fmla="*/ 42 w 43"/>
                <a:gd name="T15" fmla="*/ 36 h 57"/>
                <a:gd name="T16" fmla="*/ 43 w 43"/>
                <a:gd name="T17" fmla="*/ 23 h 57"/>
                <a:gd name="T18" fmla="*/ 42 w 43"/>
                <a:gd name="T19" fmla="*/ 31 h 57"/>
                <a:gd name="T20" fmla="*/ 39 w 43"/>
                <a:gd name="T21" fmla="*/ 30 h 57"/>
                <a:gd name="T22" fmla="*/ 43 w 43"/>
                <a:gd name="T23" fmla="*/ 23 h 57"/>
                <a:gd name="T24" fmla="*/ 43 w 43"/>
                <a:gd name="T25" fmla="*/ 23 h 57"/>
                <a:gd name="T26" fmla="*/ 42 w 43"/>
                <a:gd name="T27" fmla="*/ 19 h 57"/>
                <a:gd name="T28" fmla="*/ 38 w 43"/>
                <a:gd name="T29" fmla="*/ 22 h 57"/>
                <a:gd name="T30" fmla="*/ 37 w 43"/>
                <a:gd name="T31" fmla="*/ 23 h 57"/>
                <a:gd name="T32" fmla="*/ 37 w 43"/>
                <a:gd name="T33" fmla="*/ 23 h 57"/>
                <a:gd name="T34" fmla="*/ 30 w 43"/>
                <a:gd name="T35" fmla="*/ 30 h 57"/>
                <a:gd name="T36" fmla="*/ 30 w 43"/>
                <a:gd name="T37" fmla="*/ 31 h 57"/>
                <a:gd name="T38" fmla="*/ 25 w 43"/>
                <a:gd name="T39" fmla="*/ 33 h 57"/>
                <a:gd name="T40" fmla="*/ 25 w 43"/>
                <a:gd name="T41" fmla="*/ 33 h 57"/>
                <a:gd name="T42" fmla="*/ 20 w 43"/>
                <a:gd name="T43" fmla="*/ 29 h 57"/>
                <a:gd name="T44" fmla="*/ 20 w 43"/>
                <a:gd name="T45" fmla="*/ 40 h 57"/>
                <a:gd name="T46" fmla="*/ 20 w 43"/>
                <a:gd name="T47" fmla="*/ 44 h 57"/>
                <a:gd name="T48" fmla="*/ 20 w 43"/>
                <a:gd name="T49" fmla="*/ 46 h 57"/>
                <a:gd name="T50" fmla="*/ 18 w 43"/>
                <a:gd name="T51" fmla="*/ 46 h 57"/>
                <a:gd name="T52" fmla="*/ 12 w 43"/>
                <a:gd name="T53" fmla="*/ 51 h 57"/>
                <a:gd name="T54" fmla="*/ 12 w 43"/>
                <a:gd name="T55" fmla="*/ 52 h 57"/>
                <a:gd name="T56" fmla="*/ 1 w 43"/>
                <a:gd name="T57" fmla="*/ 57 h 57"/>
                <a:gd name="T58" fmla="*/ 1 w 43"/>
                <a:gd name="T59" fmla="*/ 55 h 57"/>
                <a:gd name="T60" fmla="*/ 0 w 43"/>
                <a:gd name="T61" fmla="*/ 52 h 57"/>
                <a:gd name="T62" fmla="*/ 8 w 43"/>
                <a:gd name="T63" fmla="*/ 36 h 57"/>
                <a:gd name="T64" fmla="*/ 4 w 43"/>
                <a:gd name="T65" fmla="*/ 35 h 57"/>
                <a:gd name="T66" fmla="*/ 5 w 43"/>
                <a:gd name="T67" fmla="*/ 31 h 57"/>
                <a:gd name="T68" fmla="*/ 8 w 43"/>
                <a:gd name="T69" fmla="*/ 26 h 57"/>
                <a:gd name="T70" fmla="*/ 9 w 43"/>
                <a:gd name="T71" fmla="*/ 18 h 57"/>
                <a:gd name="T72" fmla="*/ 10 w 43"/>
                <a:gd name="T73" fmla="*/ 18 h 57"/>
                <a:gd name="T74" fmla="*/ 17 w 43"/>
                <a:gd name="T75" fmla="*/ 19 h 57"/>
                <a:gd name="T76" fmla="*/ 20 w 43"/>
                <a:gd name="T77" fmla="*/ 19 h 57"/>
                <a:gd name="T78" fmla="*/ 24 w 43"/>
                <a:gd name="T79" fmla="*/ 15 h 57"/>
                <a:gd name="T80" fmla="*/ 20 w 43"/>
                <a:gd name="T81" fmla="*/ 15 h 57"/>
                <a:gd name="T82" fmla="*/ 21 w 43"/>
                <a:gd name="T83" fmla="*/ 15 h 57"/>
                <a:gd name="T84" fmla="*/ 33 w 43"/>
                <a:gd name="T85" fmla="*/ 0 h 57"/>
                <a:gd name="T86" fmla="*/ 35 w 43"/>
                <a:gd name="T87" fmla="*/ 9 h 57"/>
                <a:gd name="T88" fmla="*/ 37 w 43"/>
                <a:gd name="T89" fmla="*/ 13 h 57"/>
                <a:gd name="T90" fmla="*/ 42 w 43"/>
                <a:gd name="T91" fmla="*/ 18 h 57"/>
                <a:gd name="T92" fmla="*/ 43 w 43"/>
                <a:gd name="T93" fmla="*/ 19 h 57"/>
                <a:gd name="T94" fmla="*/ 42 w 43"/>
                <a:gd name="T95" fmla="*/ 19 h 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
                <a:gd name="T145" fmla="*/ 0 h 57"/>
                <a:gd name="T146" fmla="*/ 43 w 43"/>
                <a:gd name="T147" fmla="*/ 57 h 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 h="57">
                  <a:moveTo>
                    <a:pt x="42" y="36"/>
                  </a:moveTo>
                  <a:lnTo>
                    <a:pt x="30" y="40"/>
                  </a:lnTo>
                  <a:lnTo>
                    <a:pt x="33" y="36"/>
                  </a:lnTo>
                  <a:lnTo>
                    <a:pt x="35" y="36"/>
                  </a:lnTo>
                  <a:lnTo>
                    <a:pt x="41" y="36"/>
                  </a:lnTo>
                  <a:lnTo>
                    <a:pt x="42" y="34"/>
                  </a:lnTo>
                  <a:lnTo>
                    <a:pt x="42" y="36"/>
                  </a:lnTo>
                  <a:close/>
                  <a:moveTo>
                    <a:pt x="43" y="23"/>
                  </a:moveTo>
                  <a:lnTo>
                    <a:pt x="42" y="31"/>
                  </a:lnTo>
                  <a:lnTo>
                    <a:pt x="39" y="30"/>
                  </a:lnTo>
                  <a:lnTo>
                    <a:pt x="43" y="23"/>
                  </a:lnTo>
                  <a:close/>
                  <a:moveTo>
                    <a:pt x="42" y="19"/>
                  </a:moveTo>
                  <a:lnTo>
                    <a:pt x="38" y="22"/>
                  </a:lnTo>
                  <a:lnTo>
                    <a:pt x="37" y="23"/>
                  </a:lnTo>
                  <a:lnTo>
                    <a:pt x="30" y="30"/>
                  </a:lnTo>
                  <a:lnTo>
                    <a:pt x="30" y="31"/>
                  </a:lnTo>
                  <a:lnTo>
                    <a:pt x="25" y="33"/>
                  </a:lnTo>
                  <a:lnTo>
                    <a:pt x="20" y="29"/>
                  </a:lnTo>
                  <a:lnTo>
                    <a:pt x="20" y="40"/>
                  </a:lnTo>
                  <a:lnTo>
                    <a:pt x="20" y="44"/>
                  </a:lnTo>
                  <a:lnTo>
                    <a:pt x="20" y="46"/>
                  </a:lnTo>
                  <a:lnTo>
                    <a:pt x="18" y="46"/>
                  </a:lnTo>
                  <a:lnTo>
                    <a:pt x="12" y="51"/>
                  </a:lnTo>
                  <a:lnTo>
                    <a:pt x="12" y="52"/>
                  </a:lnTo>
                  <a:lnTo>
                    <a:pt x="1" y="57"/>
                  </a:lnTo>
                  <a:lnTo>
                    <a:pt x="1" y="55"/>
                  </a:lnTo>
                  <a:lnTo>
                    <a:pt x="0" y="52"/>
                  </a:lnTo>
                  <a:lnTo>
                    <a:pt x="8" y="36"/>
                  </a:lnTo>
                  <a:lnTo>
                    <a:pt x="4" y="35"/>
                  </a:lnTo>
                  <a:lnTo>
                    <a:pt x="5" y="31"/>
                  </a:lnTo>
                  <a:lnTo>
                    <a:pt x="8" y="26"/>
                  </a:lnTo>
                  <a:lnTo>
                    <a:pt x="9" y="18"/>
                  </a:lnTo>
                  <a:lnTo>
                    <a:pt x="10" y="18"/>
                  </a:lnTo>
                  <a:lnTo>
                    <a:pt x="17" y="19"/>
                  </a:lnTo>
                  <a:lnTo>
                    <a:pt x="20" y="19"/>
                  </a:lnTo>
                  <a:lnTo>
                    <a:pt x="24" y="15"/>
                  </a:lnTo>
                  <a:lnTo>
                    <a:pt x="20" y="15"/>
                  </a:lnTo>
                  <a:lnTo>
                    <a:pt x="21" y="15"/>
                  </a:lnTo>
                  <a:lnTo>
                    <a:pt x="33" y="0"/>
                  </a:lnTo>
                  <a:lnTo>
                    <a:pt x="35" y="9"/>
                  </a:lnTo>
                  <a:lnTo>
                    <a:pt x="37" y="13"/>
                  </a:lnTo>
                  <a:lnTo>
                    <a:pt x="42" y="18"/>
                  </a:lnTo>
                  <a:lnTo>
                    <a:pt x="43" y="19"/>
                  </a:lnTo>
                  <a:lnTo>
                    <a:pt x="42" y="1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43" name="Freeform 357"/>
            <p:cNvSpPr>
              <a:spLocks noEditPoints="1"/>
            </p:cNvSpPr>
            <p:nvPr/>
          </p:nvSpPr>
          <p:spPr bwMode="auto">
            <a:xfrm>
              <a:off x="4133900" y="3067793"/>
              <a:ext cx="94693" cy="113959"/>
            </a:xfrm>
            <a:custGeom>
              <a:avLst/>
              <a:gdLst>
                <a:gd name="T0" fmla="*/ 21 w 60"/>
                <a:gd name="T1" fmla="*/ 67 h 72"/>
                <a:gd name="T2" fmla="*/ 17 w 60"/>
                <a:gd name="T3" fmla="*/ 72 h 72"/>
                <a:gd name="T4" fmla="*/ 16 w 60"/>
                <a:gd name="T5" fmla="*/ 71 h 72"/>
                <a:gd name="T6" fmla="*/ 18 w 60"/>
                <a:gd name="T7" fmla="*/ 64 h 72"/>
                <a:gd name="T8" fmla="*/ 18 w 60"/>
                <a:gd name="T9" fmla="*/ 62 h 72"/>
                <a:gd name="T10" fmla="*/ 23 w 60"/>
                <a:gd name="T11" fmla="*/ 59 h 72"/>
                <a:gd name="T12" fmla="*/ 25 w 60"/>
                <a:gd name="T13" fmla="*/ 58 h 72"/>
                <a:gd name="T14" fmla="*/ 27 w 60"/>
                <a:gd name="T15" fmla="*/ 55 h 72"/>
                <a:gd name="T16" fmla="*/ 29 w 60"/>
                <a:gd name="T17" fmla="*/ 57 h 72"/>
                <a:gd name="T18" fmla="*/ 27 w 60"/>
                <a:gd name="T19" fmla="*/ 59 h 72"/>
                <a:gd name="T20" fmla="*/ 27 w 60"/>
                <a:gd name="T21" fmla="*/ 63 h 72"/>
                <a:gd name="T22" fmla="*/ 25 w 60"/>
                <a:gd name="T23" fmla="*/ 67 h 72"/>
                <a:gd name="T24" fmla="*/ 21 w 60"/>
                <a:gd name="T25" fmla="*/ 67 h 72"/>
                <a:gd name="T26" fmla="*/ 21 w 60"/>
                <a:gd name="T27" fmla="*/ 50 h 72"/>
                <a:gd name="T28" fmla="*/ 18 w 60"/>
                <a:gd name="T29" fmla="*/ 51 h 72"/>
                <a:gd name="T30" fmla="*/ 18 w 60"/>
                <a:gd name="T31" fmla="*/ 45 h 72"/>
                <a:gd name="T32" fmla="*/ 23 w 60"/>
                <a:gd name="T33" fmla="*/ 40 h 72"/>
                <a:gd name="T34" fmla="*/ 29 w 60"/>
                <a:gd name="T35" fmla="*/ 37 h 72"/>
                <a:gd name="T36" fmla="*/ 30 w 60"/>
                <a:gd name="T37" fmla="*/ 33 h 72"/>
                <a:gd name="T38" fmla="*/ 31 w 60"/>
                <a:gd name="T39" fmla="*/ 34 h 72"/>
                <a:gd name="T40" fmla="*/ 34 w 60"/>
                <a:gd name="T41" fmla="*/ 34 h 72"/>
                <a:gd name="T42" fmla="*/ 30 w 60"/>
                <a:gd name="T43" fmla="*/ 40 h 72"/>
                <a:gd name="T44" fmla="*/ 29 w 60"/>
                <a:gd name="T45" fmla="*/ 42 h 72"/>
                <a:gd name="T46" fmla="*/ 29 w 60"/>
                <a:gd name="T47" fmla="*/ 46 h 72"/>
                <a:gd name="T48" fmla="*/ 23 w 60"/>
                <a:gd name="T49" fmla="*/ 49 h 72"/>
                <a:gd name="T50" fmla="*/ 21 w 60"/>
                <a:gd name="T51" fmla="*/ 50 h 72"/>
                <a:gd name="T52" fmla="*/ 4 w 60"/>
                <a:gd name="T53" fmla="*/ 43 h 72"/>
                <a:gd name="T54" fmla="*/ 2 w 60"/>
                <a:gd name="T55" fmla="*/ 47 h 72"/>
                <a:gd name="T56" fmla="*/ 1 w 60"/>
                <a:gd name="T57" fmla="*/ 46 h 72"/>
                <a:gd name="T58" fmla="*/ 0 w 60"/>
                <a:gd name="T59" fmla="*/ 41 h 72"/>
                <a:gd name="T60" fmla="*/ 1 w 60"/>
                <a:gd name="T61" fmla="*/ 37 h 72"/>
                <a:gd name="T62" fmla="*/ 4 w 60"/>
                <a:gd name="T63" fmla="*/ 33 h 72"/>
                <a:gd name="T64" fmla="*/ 6 w 60"/>
                <a:gd name="T65" fmla="*/ 32 h 72"/>
                <a:gd name="T66" fmla="*/ 8 w 60"/>
                <a:gd name="T67" fmla="*/ 28 h 72"/>
                <a:gd name="T68" fmla="*/ 8 w 60"/>
                <a:gd name="T69" fmla="*/ 25 h 72"/>
                <a:gd name="T70" fmla="*/ 9 w 60"/>
                <a:gd name="T71" fmla="*/ 21 h 72"/>
                <a:gd name="T72" fmla="*/ 14 w 60"/>
                <a:gd name="T73" fmla="*/ 20 h 72"/>
                <a:gd name="T74" fmla="*/ 17 w 60"/>
                <a:gd name="T75" fmla="*/ 22 h 72"/>
                <a:gd name="T76" fmla="*/ 13 w 60"/>
                <a:gd name="T77" fmla="*/ 26 h 72"/>
                <a:gd name="T78" fmla="*/ 9 w 60"/>
                <a:gd name="T79" fmla="*/ 33 h 72"/>
                <a:gd name="T80" fmla="*/ 9 w 60"/>
                <a:gd name="T81" fmla="*/ 36 h 72"/>
                <a:gd name="T82" fmla="*/ 5 w 60"/>
                <a:gd name="T83" fmla="*/ 38 h 72"/>
                <a:gd name="T84" fmla="*/ 4 w 60"/>
                <a:gd name="T85" fmla="*/ 43 h 72"/>
                <a:gd name="T86" fmla="*/ 46 w 60"/>
                <a:gd name="T87" fmla="*/ 2 h 72"/>
                <a:gd name="T88" fmla="*/ 44 w 60"/>
                <a:gd name="T89" fmla="*/ 8 h 72"/>
                <a:gd name="T90" fmla="*/ 48 w 60"/>
                <a:gd name="T91" fmla="*/ 7 h 72"/>
                <a:gd name="T92" fmla="*/ 55 w 60"/>
                <a:gd name="T93" fmla="*/ 2 h 72"/>
                <a:gd name="T94" fmla="*/ 60 w 60"/>
                <a:gd name="T95" fmla="*/ 2 h 72"/>
                <a:gd name="T96" fmla="*/ 60 w 60"/>
                <a:gd name="T97" fmla="*/ 3 h 72"/>
                <a:gd name="T98" fmla="*/ 50 w 60"/>
                <a:gd name="T99" fmla="*/ 9 h 72"/>
                <a:gd name="T100" fmla="*/ 51 w 60"/>
                <a:gd name="T101" fmla="*/ 15 h 72"/>
                <a:gd name="T102" fmla="*/ 46 w 60"/>
                <a:gd name="T103" fmla="*/ 16 h 72"/>
                <a:gd name="T104" fmla="*/ 40 w 60"/>
                <a:gd name="T105" fmla="*/ 24 h 72"/>
                <a:gd name="T106" fmla="*/ 34 w 60"/>
                <a:gd name="T107" fmla="*/ 32 h 72"/>
                <a:gd name="T108" fmla="*/ 31 w 60"/>
                <a:gd name="T109" fmla="*/ 32 h 72"/>
                <a:gd name="T110" fmla="*/ 17 w 60"/>
                <a:gd name="T111" fmla="*/ 33 h 72"/>
                <a:gd name="T112" fmla="*/ 17 w 60"/>
                <a:gd name="T113" fmla="*/ 32 h 72"/>
                <a:gd name="T114" fmla="*/ 21 w 60"/>
                <a:gd name="T115" fmla="*/ 22 h 72"/>
                <a:gd name="T116" fmla="*/ 26 w 60"/>
                <a:gd name="T117" fmla="*/ 21 h 72"/>
                <a:gd name="T118" fmla="*/ 26 w 60"/>
                <a:gd name="T119" fmla="*/ 15 h 72"/>
                <a:gd name="T120" fmla="*/ 40 w 60"/>
                <a:gd name="T121" fmla="*/ 0 h 72"/>
                <a:gd name="T122" fmla="*/ 43 w 60"/>
                <a:gd name="T123" fmla="*/ 0 h 72"/>
                <a:gd name="T124" fmla="*/ 46 w 60"/>
                <a:gd name="T125" fmla="*/ 2 h 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72"/>
                <a:gd name="T191" fmla="*/ 60 w 60"/>
                <a:gd name="T192" fmla="*/ 72 h 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72">
                  <a:moveTo>
                    <a:pt x="21" y="67"/>
                  </a:moveTo>
                  <a:lnTo>
                    <a:pt x="17" y="72"/>
                  </a:lnTo>
                  <a:lnTo>
                    <a:pt x="16" y="71"/>
                  </a:lnTo>
                  <a:lnTo>
                    <a:pt x="18" y="64"/>
                  </a:lnTo>
                  <a:lnTo>
                    <a:pt x="18" y="62"/>
                  </a:lnTo>
                  <a:lnTo>
                    <a:pt x="23" y="59"/>
                  </a:lnTo>
                  <a:lnTo>
                    <a:pt x="25" y="58"/>
                  </a:lnTo>
                  <a:lnTo>
                    <a:pt x="27" y="55"/>
                  </a:lnTo>
                  <a:lnTo>
                    <a:pt x="29" y="57"/>
                  </a:lnTo>
                  <a:lnTo>
                    <a:pt x="27" y="59"/>
                  </a:lnTo>
                  <a:lnTo>
                    <a:pt x="27" y="63"/>
                  </a:lnTo>
                  <a:lnTo>
                    <a:pt x="25" y="67"/>
                  </a:lnTo>
                  <a:lnTo>
                    <a:pt x="21" y="67"/>
                  </a:lnTo>
                  <a:close/>
                  <a:moveTo>
                    <a:pt x="21" y="50"/>
                  </a:moveTo>
                  <a:lnTo>
                    <a:pt x="18" y="51"/>
                  </a:lnTo>
                  <a:lnTo>
                    <a:pt x="18" y="45"/>
                  </a:lnTo>
                  <a:lnTo>
                    <a:pt x="23" y="40"/>
                  </a:lnTo>
                  <a:lnTo>
                    <a:pt x="29" y="37"/>
                  </a:lnTo>
                  <a:lnTo>
                    <a:pt x="30" y="33"/>
                  </a:lnTo>
                  <a:lnTo>
                    <a:pt x="31" y="34"/>
                  </a:lnTo>
                  <a:lnTo>
                    <a:pt x="34" y="34"/>
                  </a:lnTo>
                  <a:lnTo>
                    <a:pt x="30" y="40"/>
                  </a:lnTo>
                  <a:lnTo>
                    <a:pt x="29" y="42"/>
                  </a:lnTo>
                  <a:lnTo>
                    <a:pt x="29" y="46"/>
                  </a:lnTo>
                  <a:lnTo>
                    <a:pt x="23" y="49"/>
                  </a:lnTo>
                  <a:lnTo>
                    <a:pt x="21" y="50"/>
                  </a:lnTo>
                  <a:close/>
                  <a:moveTo>
                    <a:pt x="4" y="43"/>
                  </a:moveTo>
                  <a:lnTo>
                    <a:pt x="2" y="47"/>
                  </a:lnTo>
                  <a:lnTo>
                    <a:pt x="1" y="46"/>
                  </a:lnTo>
                  <a:lnTo>
                    <a:pt x="0" y="41"/>
                  </a:lnTo>
                  <a:lnTo>
                    <a:pt x="1" y="37"/>
                  </a:lnTo>
                  <a:lnTo>
                    <a:pt x="4" y="33"/>
                  </a:lnTo>
                  <a:lnTo>
                    <a:pt x="6" y="32"/>
                  </a:lnTo>
                  <a:lnTo>
                    <a:pt x="8" y="28"/>
                  </a:lnTo>
                  <a:lnTo>
                    <a:pt x="8" y="25"/>
                  </a:lnTo>
                  <a:lnTo>
                    <a:pt x="9" y="21"/>
                  </a:lnTo>
                  <a:lnTo>
                    <a:pt x="14" y="20"/>
                  </a:lnTo>
                  <a:lnTo>
                    <a:pt x="17" y="22"/>
                  </a:lnTo>
                  <a:lnTo>
                    <a:pt x="13" y="26"/>
                  </a:lnTo>
                  <a:lnTo>
                    <a:pt x="9" y="33"/>
                  </a:lnTo>
                  <a:lnTo>
                    <a:pt x="9" y="36"/>
                  </a:lnTo>
                  <a:lnTo>
                    <a:pt x="5" y="38"/>
                  </a:lnTo>
                  <a:lnTo>
                    <a:pt x="4" y="43"/>
                  </a:lnTo>
                  <a:close/>
                  <a:moveTo>
                    <a:pt x="46" y="2"/>
                  </a:moveTo>
                  <a:lnTo>
                    <a:pt x="44" y="8"/>
                  </a:lnTo>
                  <a:lnTo>
                    <a:pt x="48" y="7"/>
                  </a:lnTo>
                  <a:lnTo>
                    <a:pt x="55" y="2"/>
                  </a:lnTo>
                  <a:lnTo>
                    <a:pt x="60" y="2"/>
                  </a:lnTo>
                  <a:lnTo>
                    <a:pt x="60" y="3"/>
                  </a:lnTo>
                  <a:lnTo>
                    <a:pt x="50" y="9"/>
                  </a:lnTo>
                  <a:lnTo>
                    <a:pt x="51" y="15"/>
                  </a:lnTo>
                  <a:lnTo>
                    <a:pt x="46" y="16"/>
                  </a:lnTo>
                  <a:lnTo>
                    <a:pt x="40" y="24"/>
                  </a:lnTo>
                  <a:lnTo>
                    <a:pt x="34" y="32"/>
                  </a:lnTo>
                  <a:lnTo>
                    <a:pt x="31" y="32"/>
                  </a:lnTo>
                  <a:lnTo>
                    <a:pt x="17" y="33"/>
                  </a:lnTo>
                  <a:lnTo>
                    <a:pt x="17" y="32"/>
                  </a:lnTo>
                  <a:lnTo>
                    <a:pt x="21" y="22"/>
                  </a:lnTo>
                  <a:lnTo>
                    <a:pt x="26" y="21"/>
                  </a:lnTo>
                  <a:lnTo>
                    <a:pt x="26" y="15"/>
                  </a:lnTo>
                  <a:lnTo>
                    <a:pt x="40" y="0"/>
                  </a:lnTo>
                  <a:lnTo>
                    <a:pt x="43" y="0"/>
                  </a:lnTo>
                  <a:lnTo>
                    <a:pt x="46" y="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44" name="Freeform 358"/>
            <p:cNvSpPr>
              <a:spLocks noEditPoints="1"/>
            </p:cNvSpPr>
            <p:nvPr/>
          </p:nvSpPr>
          <p:spPr bwMode="auto">
            <a:xfrm>
              <a:off x="4147051" y="2978253"/>
              <a:ext cx="89433" cy="84113"/>
            </a:xfrm>
            <a:custGeom>
              <a:avLst/>
              <a:gdLst>
                <a:gd name="T0" fmla="*/ 8 w 57"/>
                <a:gd name="T1" fmla="*/ 24 h 53"/>
                <a:gd name="T2" fmla="*/ 0 w 57"/>
                <a:gd name="T3" fmla="*/ 24 h 53"/>
                <a:gd name="T4" fmla="*/ 0 w 57"/>
                <a:gd name="T5" fmla="*/ 20 h 53"/>
                <a:gd name="T6" fmla="*/ 4 w 57"/>
                <a:gd name="T7" fmla="*/ 13 h 53"/>
                <a:gd name="T8" fmla="*/ 8 w 57"/>
                <a:gd name="T9" fmla="*/ 12 h 53"/>
                <a:gd name="T10" fmla="*/ 9 w 57"/>
                <a:gd name="T11" fmla="*/ 13 h 53"/>
                <a:gd name="T12" fmla="*/ 9 w 57"/>
                <a:gd name="T13" fmla="*/ 17 h 53"/>
                <a:gd name="T14" fmla="*/ 8 w 57"/>
                <a:gd name="T15" fmla="*/ 19 h 53"/>
                <a:gd name="T16" fmla="*/ 12 w 57"/>
                <a:gd name="T17" fmla="*/ 20 h 53"/>
                <a:gd name="T18" fmla="*/ 8 w 57"/>
                <a:gd name="T19" fmla="*/ 24 h 53"/>
                <a:gd name="T20" fmla="*/ 51 w 57"/>
                <a:gd name="T21" fmla="*/ 23 h 53"/>
                <a:gd name="T22" fmla="*/ 46 w 57"/>
                <a:gd name="T23" fmla="*/ 23 h 53"/>
                <a:gd name="T24" fmla="*/ 43 w 57"/>
                <a:gd name="T25" fmla="*/ 20 h 53"/>
                <a:gd name="T26" fmla="*/ 44 w 57"/>
                <a:gd name="T27" fmla="*/ 16 h 53"/>
                <a:gd name="T28" fmla="*/ 43 w 57"/>
                <a:gd name="T29" fmla="*/ 11 h 53"/>
                <a:gd name="T30" fmla="*/ 47 w 57"/>
                <a:gd name="T31" fmla="*/ 9 h 53"/>
                <a:gd name="T32" fmla="*/ 51 w 57"/>
                <a:gd name="T33" fmla="*/ 12 h 53"/>
                <a:gd name="T34" fmla="*/ 49 w 57"/>
                <a:gd name="T35" fmla="*/ 15 h 53"/>
                <a:gd name="T36" fmla="*/ 52 w 57"/>
                <a:gd name="T37" fmla="*/ 15 h 53"/>
                <a:gd name="T38" fmla="*/ 55 w 57"/>
                <a:gd name="T39" fmla="*/ 16 h 53"/>
                <a:gd name="T40" fmla="*/ 55 w 57"/>
                <a:gd name="T41" fmla="*/ 16 h 53"/>
                <a:gd name="T42" fmla="*/ 57 w 57"/>
                <a:gd name="T43" fmla="*/ 20 h 53"/>
                <a:gd name="T44" fmla="*/ 55 w 57"/>
                <a:gd name="T45" fmla="*/ 21 h 53"/>
                <a:gd name="T46" fmla="*/ 51 w 57"/>
                <a:gd name="T47" fmla="*/ 23 h 53"/>
                <a:gd name="T48" fmla="*/ 31 w 57"/>
                <a:gd name="T49" fmla="*/ 0 h 53"/>
                <a:gd name="T50" fmla="*/ 36 w 57"/>
                <a:gd name="T51" fmla="*/ 17 h 53"/>
                <a:gd name="T52" fmla="*/ 29 w 57"/>
                <a:gd name="T53" fmla="*/ 25 h 53"/>
                <a:gd name="T54" fmla="*/ 29 w 57"/>
                <a:gd name="T55" fmla="*/ 28 h 53"/>
                <a:gd name="T56" fmla="*/ 30 w 57"/>
                <a:gd name="T57" fmla="*/ 28 h 53"/>
                <a:gd name="T58" fmla="*/ 32 w 57"/>
                <a:gd name="T59" fmla="*/ 26 h 53"/>
                <a:gd name="T60" fmla="*/ 34 w 57"/>
                <a:gd name="T61" fmla="*/ 25 h 53"/>
                <a:gd name="T62" fmla="*/ 35 w 57"/>
                <a:gd name="T63" fmla="*/ 25 h 53"/>
                <a:gd name="T64" fmla="*/ 38 w 57"/>
                <a:gd name="T65" fmla="*/ 36 h 53"/>
                <a:gd name="T66" fmla="*/ 36 w 57"/>
                <a:gd name="T67" fmla="*/ 36 h 53"/>
                <a:gd name="T68" fmla="*/ 31 w 57"/>
                <a:gd name="T69" fmla="*/ 40 h 53"/>
                <a:gd name="T70" fmla="*/ 22 w 57"/>
                <a:gd name="T71" fmla="*/ 46 h 53"/>
                <a:gd name="T72" fmla="*/ 2 w 57"/>
                <a:gd name="T73" fmla="*/ 53 h 53"/>
                <a:gd name="T74" fmla="*/ 2 w 57"/>
                <a:gd name="T75" fmla="*/ 51 h 53"/>
                <a:gd name="T76" fmla="*/ 4 w 57"/>
                <a:gd name="T77" fmla="*/ 46 h 53"/>
                <a:gd name="T78" fmla="*/ 14 w 57"/>
                <a:gd name="T79" fmla="*/ 41 h 53"/>
                <a:gd name="T80" fmla="*/ 14 w 57"/>
                <a:gd name="T81" fmla="*/ 38 h 53"/>
                <a:gd name="T82" fmla="*/ 6 w 57"/>
                <a:gd name="T83" fmla="*/ 38 h 53"/>
                <a:gd name="T84" fmla="*/ 6 w 57"/>
                <a:gd name="T85" fmla="*/ 33 h 53"/>
                <a:gd name="T86" fmla="*/ 17 w 57"/>
                <a:gd name="T87" fmla="*/ 30 h 53"/>
                <a:gd name="T88" fmla="*/ 26 w 57"/>
                <a:gd name="T89" fmla="*/ 15 h 53"/>
                <a:gd name="T90" fmla="*/ 18 w 57"/>
                <a:gd name="T91" fmla="*/ 17 h 53"/>
                <a:gd name="T92" fmla="*/ 18 w 57"/>
                <a:gd name="T93" fmla="*/ 8 h 53"/>
                <a:gd name="T94" fmla="*/ 31 w 57"/>
                <a:gd name="T95" fmla="*/ 0 h 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
                <a:gd name="T145" fmla="*/ 0 h 53"/>
                <a:gd name="T146" fmla="*/ 57 w 57"/>
                <a:gd name="T147" fmla="*/ 53 h 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 h="53">
                  <a:moveTo>
                    <a:pt x="8" y="24"/>
                  </a:moveTo>
                  <a:lnTo>
                    <a:pt x="0" y="24"/>
                  </a:lnTo>
                  <a:lnTo>
                    <a:pt x="0" y="20"/>
                  </a:lnTo>
                  <a:lnTo>
                    <a:pt x="4" y="13"/>
                  </a:lnTo>
                  <a:lnTo>
                    <a:pt x="8" y="12"/>
                  </a:lnTo>
                  <a:lnTo>
                    <a:pt x="9" y="13"/>
                  </a:lnTo>
                  <a:lnTo>
                    <a:pt x="9" y="17"/>
                  </a:lnTo>
                  <a:lnTo>
                    <a:pt x="8" y="19"/>
                  </a:lnTo>
                  <a:lnTo>
                    <a:pt x="12" y="20"/>
                  </a:lnTo>
                  <a:lnTo>
                    <a:pt x="8" y="24"/>
                  </a:lnTo>
                  <a:close/>
                  <a:moveTo>
                    <a:pt x="51" y="23"/>
                  </a:moveTo>
                  <a:lnTo>
                    <a:pt x="46" y="23"/>
                  </a:lnTo>
                  <a:lnTo>
                    <a:pt x="43" y="20"/>
                  </a:lnTo>
                  <a:lnTo>
                    <a:pt x="44" y="16"/>
                  </a:lnTo>
                  <a:lnTo>
                    <a:pt x="43" y="11"/>
                  </a:lnTo>
                  <a:lnTo>
                    <a:pt x="47" y="9"/>
                  </a:lnTo>
                  <a:lnTo>
                    <a:pt x="51" y="12"/>
                  </a:lnTo>
                  <a:lnTo>
                    <a:pt x="49" y="15"/>
                  </a:lnTo>
                  <a:lnTo>
                    <a:pt x="52" y="15"/>
                  </a:lnTo>
                  <a:lnTo>
                    <a:pt x="55" y="16"/>
                  </a:lnTo>
                  <a:lnTo>
                    <a:pt x="57" y="20"/>
                  </a:lnTo>
                  <a:lnTo>
                    <a:pt x="55" y="21"/>
                  </a:lnTo>
                  <a:lnTo>
                    <a:pt x="51" y="23"/>
                  </a:lnTo>
                  <a:close/>
                  <a:moveTo>
                    <a:pt x="31" y="0"/>
                  </a:moveTo>
                  <a:lnTo>
                    <a:pt x="36" y="17"/>
                  </a:lnTo>
                  <a:lnTo>
                    <a:pt x="29" y="25"/>
                  </a:lnTo>
                  <a:lnTo>
                    <a:pt x="29" y="28"/>
                  </a:lnTo>
                  <a:lnTo>
                    <a:pt x="30" y="28"/>
                  </a:lnTo>
                  <a:lnTo>
                    <a:pt x="32" y="26"/>
                  </a:lnTo>
                  <a:lnTo>
                    <a:pt x="34" y="25"/>
                  </a:lnTo>
                  <a:lnTo>
                    <a:pt x="35" y="25"/>
                  </a:lnTo>
                  <a:lnTo>
                    <a:pt x="38" y="36"/>
                  </a:lnTo>
                  <a:lnTo>
                    <a:pt x="36" y="36"/>
                  </a:lnTo>
                  <a:lnTo>
                    <a:pt x="31" y="40"/>
                  </a:lnTo>
                  <a:lnTo>
                    <a:pt x="22" y="46"/>
                  </a:lnTo>
                  <a:lnTo>
                    <a:pt x="2" y="53"/>
                  </a:lnTo>
                  <a:lnTo>
                    <a:pt x="2" y="51"/>
                  </a:lnTo>
                  <a:lnTo>
                    <a:pt x="4" y="46"/>
                  </a:lnTo>
                  <a:lnTo>
                    <a:pt x="14" y="41"/>
                  </a:lnTo>
                  <a:lnTo>
                    <a:pt x="14" y="38"/>
                  </a:lnTo>
                  <a:lnTo>
                    <a:pt x="6" y="38"/>
                  </a:lnTo>
                  <a:lnTo>
                    <a:pt x="6" y="33"/>
                  </a:lnTo>
                  <a:lnTo>
                    <a:pt x="17" y="30"/>
                  </a:lnTo>
                  <a:lnTo>
                    <a:pt x="26" y="15"/>
                  </a:lnTo>
                  <a:lnTo>
                    <a:pt x="18" y="17"/>
                  </a:lnTo>
                  <a:lnTo>
                    <a:pt x="18" y="8"/>
                  </a:lnTo>
                  <a:lnTo>
                    <a:pt x="31"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45" name="Freeform 359"/>
            <p:cNvSpPr>
              <a:spLocks noEditPoints="1"/>
            </p:cNvSpPr>
            <p:nvPr/>
          </p:nvSpPr>
          <p:spPr bwMode="auto">
            <a:xfrm>
              <a:off x="4212811" y="2983680"/>
              <a:ext cx="142040" cy="105820"/>
            </a:xfrm>
            <a:custGeom>
              <a:avLst/>
              <a:gdLst>
                <a:gd name="T0" fmla="*/ 10 w 89"/>
                <a:gd name="T1" fmla="*/ 64 h 68"/>
                <a:gd name="T2" fmla="*/ 1 w 89"/>
                <a:gd name="T3" fmla="*/ 68 h 68"/>
                <a:gd name="T4" fmla="*/ 0 w 89"/>
                <a:gd name="T5" fmla="*/ 62 h 68"/>
                <a:gd name="T6" fmla="*/ 10 w 89"/>
                <a:gd name="T7" fmla="*/ 56 h 68"/>
                <a:gd name="T8" fmla="*/ 10 w 89"/>
                <a:gd name="T9" fmla="*/ 55 h 68"/>
                <a:gd name="T10" fmla="*/ 13 w 89"/>
                <a:gd name="T11" fmla="*/ 53 h 68"/>
                <a:gd name="T12" fmla="*/ 22 w 89"/>
                <a:gd name="T13" fmla="*/ 51 h 68"/>
                <a:gd name="T14" fmla="*/ 22 w 89"/>
                <a:gd name="T15" fmla="*/ 53 h 68"/>
                <a:gd name="T16" fmla="*/ 22 w 89"/>
                <a:gd name="T17" fmla="*/ 60 h 68"/>
                <a:gd name="T18" fmla="*/ 13 w 89"/>
                <a:gd name="T19" fmla="*/ 64 h 68"/>
                <a:gd name="T20" fmla="*/ 10 w 89"/>
                <a:gd name="T21" fmla="*/ 64 h 68"/>
                <a:gd name="T22" fmla="*/ 62 w 89"/>
                <a:gd name="T23" fmla="*/ 35 h 68"/>
                <a:gd name="T24" fmla="*/ 62 w 89"/>
                <a:gd name="T25" fmla="*/ 47 h 68"/>
                <a:gd name="T26" fmla="*/ 57 w 89"/>
                <a:gd name="T27" fmla="*/ 47 h 68"/>
                <a:gd name="T28" fmla="*/ 55 w 89"/>
                <a:gd name="T29" fmla="*/ 58 h 68"/>
                <a:gd name="T30" fmla="*/ 39 w 89"/>
                <a:gd name="T31" fmla="*/ 62 h 68"/>
                <a:gd name="T32" fmla="*/ 32 w 89"/>
                <a:gd name="T33" fmla="*/ 58 h 68"/>
                <a:gd name="T34" fmla="*/ 31 w 89"/>
                <a:gd name="T35" fmla="*/ 61 h 68"/>
                <a:gd name="T36" fmla="*/ 26 w 89"/>
                <a:gd name="T37" fmla="*/ 65 h 68"/>
                <a:gd name="T38" fmla="*/ 24 w 89"/>
                <a:gd name="T39" fmla="*/ 64 h 68"/>
                <a:gd name="T40" fmla="*/ 31 w 89"/>
                <a:gd name="T41" fmla="*/ 58 h 68"/>
                <a:gd name="T42" fmla="*/ 31 w 89"/>
                <a:gd name="T43" fmla="*/ 53 h 68"/>
                <a:gd name="T44" fmla="*/ 31 w 89"/>
                <a:gd name="T45" fmla="*/ 49 h 68"/>
                <a:gd name="T46" fmla="*/ 31 w 89"/>
                <a:gd name="T47" fmla="*/ 44 h 68"/>
                <a:gd name="T48" fmla="*/ 40 w 89"/>
                <a:gd name="T49" fmla="*/ 39 h 68"/>
                <a:gd name="T50" fmla="*/ 36 w 89"/>
                <a:gd name="T51" fmla="*/ 39 h 68"/>
                <a:gd name="T52" fmla="*/ 26 w 89"/>
                <a:gd name="T53" fmla="*/ 43 h 68"/>
                <a:gd name="T54" fmla="*/ 18 w 89"/>
                <a:gd name="T55" fmla="*/ 47 h 68"/>
                <a:gd name="T56" fmla="*/ 13 w 89"/>
                <a:gd name="T57" fmla="*/ 47 h 68"/>
                <a:gd name="T58" fmla="*/ 6 w 89"/>
                <a:gd name="T59" fmla="*/ 45 h 68"/>
                <a:gd name="T60" fmla="*/ 4 w 89"/>
                <a:gd name="T61" fmla="*/ 45 h 68"/>
                <a:gd name="T62" fmla="*/ 0 w 89"/>
                <a:gd name="T63" fmla="*/ 47 h 68"/>
                <a:gd name="T64" fmla="*/ 4 w 89"/>
                <a:gd name="T65" fmla="*/ 38 h 68"/>
                <a:gd name="T66" fmla="*/ 13 w 89"/>
                <a:gd name="T67" fmla="*/ 28 h 68"/>
                <a:gd name="T68" fmla="*/ 14 w 89"/>
                <a:gd name="T69" fmla="*/ 27 h 68"/>
                <a:gd name="T70" fmla="*/ 31 w 89"/>
                <a:gd name="T71" fmla="*/ 19 h 68"/>
                <a:gd name="T72" fmla="*/ 34 w 89"/>
                <a:gd name="T73" fmla="*/ 19 h 68"/>
                <a:gd name="T74" fmla="*/ 44 w 89"/>
                <a:gd name="T75" fmla="*/ 17 h 68"/>
                <a:gd name="T76" fmla="*/ 49 w 89"/>
                <a:gd name="T77" fmla="*/ 15 h 68"/>
                <a:gd name="T78" fmla="*/ 62 w 89"/>
                <a:gd name="T79" fmla="*/ 7 h 68"/>
                <a:gd name="T80" fmla="*/ 74 w 89"/>
                <a:gd name="T81" fmla="*/ 2 h 68"/>
                <a:gd name="T82" fmla="*/ 89 w 89"/>
                <a:gd name="T83" fmla="*/ 0 h 68"/>
                <a:gd name="T84" fmla="*/ 89 w 89"/>
                <a:gd name="T85" fmla="*/ 5 h 68"/>
                <a:gd name="T86" fmla="*/ 82 w 89"/>
                <a:gd name="T87" fmla="*/ 9 h 68"/>
                <a:gd name="T88" fmla="*/ 78 w 89"/>
                <a:gd name="T89" fmla="*/ 15 h 68"/>
                <a:gd name="T90" fmla="*/ 72 w 89"/>
                <a:gd name="T91" fmla="*/ 30 h 68"/>
                <a:gd name="T92" fmla="*/ 62 w 89"/>
                <a:gd name="T93" fmla="*/ 35 h 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9"/>
                <a:gd name="T142" fmla="*/ 0 h 68"/>
                <a:gd name="T143" fmla="*/ 89 w 89"/>
                <a:gd name="T144" fmla="*/ 68 h 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9" h="68">
                  <a:moveTo>
                    <a:pt x="10" y="64"/>
                  </a:moveTo>
                  <a:lnTo>
                    <a:pt x="1" y="68"/>
                  </a:lnTo>
                  <a:lnTo>
                    <a:pt x="0" y="62"/>
                  </a:lnTo>
                  <a:lnTo>
                    <a:pt x="10" y="56"/>
                  </a:lnTo>
                  <a:lnTo>
                    <a:pt x="10" y="55"/>
                  </a:lnTo>
                  <a:lnTo>
                    <a:pt x="13" y="53"/>
                  </a:lnTo>
                  <a:lnTo>
                    <a:pt x="22" y="51"/>
                  </a:lnTo>
                  <a:lnTo>
                    <a:pt x="22" y="53"/>
                  </a:lnTo>
                  <a:lnTo>
                    <a:pt x="22" y="60"/>
                  </a:lnTo>
                  <a:lnTo>
                    <a:pt x="13" y="64"/>
                  </a:lnTo>
                  <a:lnTo>
                    <a:pt x="10" y="64"/>
                  </a:lnTo>
                  <a:close/>
                  <a:moveTo>
                    <a:pt x="62" y="35"/>
                  </a:moveTo>
                  <a:lnTo>
                    <a:pt x="62" y="47"/>
                  </a:lnTo>
                  <a:lnTo>
                    <a:pt x="57" y="47"/>
                  </a:lnTo>
                  <a:lnTo>
                    <a:pt x="55" y="58"/>
                  </a:lnTo>
                  <a:lnTo>
                    <a:pt x="39" y="62"/>
                  </a:lnTo>
                  <a:lnTo>
                    <a:pt x="32" y="58"/>
                  </a:lnTo>
                  <a:lnTo>
                    <a:pt x="31" y="61"/>
                  </a:lnTo>
                  <a:lnTo>
                    <a:pt x="26" y="65"/>
                  </a:lnTo>
                  <a:lnTo>
                    <a:pt x="24" y="64"/>
                  </a:lnTo>
                  <a:lnTo>
                    <a:pt x="31" y="58"/>
                  </a:lnTo>
                  <a:lnTo>
                    <a:pt x="31" y="53"/>
                  </a:lnTo>
                  <a:lnTo>
                    <a:pt x="31" y="49"/>
                  </a:lnTo>
                  <a:lnTo>
                    <a:pt x="31" y="44"/>
                  </a:lnTo>
                  <a:lnTo>
                    <a:pt x="40" y="39"/>
                  </a:lnTo>
                  <a:lnTo>
                    <a:pt x="36" y="39"/>
                  </a:lnTo>
                  <a:lnTo>
                    <a:pt x="26" y="43"/>
                  </a:lnTo>
                  <a:lnTo>
                    <a:pt x="18" y="47"/>
                  </a:lnTo>
                  <a:lnTo>
                    <a:pt x="13" y="47"/>
                  </a:lnTo>
                  <a:lnTo>
                    <a:pt x="6" y="45"/>
                  </a:lnTo>
                  <a:lnTo>
                    <a:pt x="4" y="45"/>
                  </a:lnTo>
                  <a:lnTo>
                    <a:pt x="0" y="47"/>
                  </a:lnTo>
                  <a:lnTo>
                    <a:pt x="4" y="38"/>
                  </a:lnTo>
                  <a:lnTo>
                    <a:pt x="13" y="28"/>
                  </a:lnTo>
                  <a:lnTo>
                    <a:pt x="14" y="27"/>
                  </a:lnTo>
                  <a:lnTo>
                    <a:pt x="31" y="19"/>
                  </a:lnTo>
                  <a:lnTo>
                    <a:pt x="34" y="19"/>
                  </a:lnTo>
                  <a:lnTo>
                    <a:pt x="44" y="17"/>
                  </a:lnTo>
                  <a:lnTo>
                    <a:pt x="49" y="15"/>
                  </a:lnTo>
                  <a:lnTo>
                    <a:pt x="62" y="7"/>
                  </a:lnTo>
                  <a:lnTo>
                    <a:pt x="74" y="2"/>
                  </a:lnTo>
                  <a:lnTo>
                    <a:pt x="89" y="0"/>
                  </a:lnTo>
                  <a:lnTo>
                    <a:pt x="89" y="5"/>
                  </a:lnTo>
                  <a:lnTo>
                    <a:pt x="82" y="9"/>
                  </a:lnTo>
                  <a:lnTo>
                    <a:pt x="78" y="15"/>
                  </a:lnTo>
                  <a:lnTo>
                    <a:pt x="72" y="30"/>
                  </a:lnTo>
                  <a:lnTo>
                    <a:pt x="62" y="3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46" name="Freeform 360"/>
            <p:cNvSpPr>
              <a:spLocks/>
            </p:cNvSpPr>
            <p:nvPr/>
          </p:nvSpPr>
          <p:spPr bwMode="auto">
            <a:xfrm>
              <a:off x="4197029" y="3002674"/>
              <a:ext cx="199908" cy="298464"/>
            </a:xfrm>
            <a:custGeom>
              <a:avLst/>
              <a:gdLst>
                <a:gd name="T0" fmla="*/ 108 w 126"/>
                <a:gd name="T1" fmla="*/ 2 h 187"/>
                <a:gd name="T2" fmla="*/ 103 w 126"/>
                <a:gd name="T3" fmla="*/ 18 h 187"/>
                <a:gd name="T4" fmla="*/ 113 w 126"/>
                <a:gd name="T5" fmla="*/ 6 h 187"/>
                <a:gd name="T6" fmla="*/ 120 w 126"/>
                <a:gd name="T7" fmla="*/ 8 h 187"/>
                <a:gd name="T8" fmla="*/ 118 w 126"/>
                <a:gd name="T9" fmla="*/ 27 h 187"/>
                <a:gd name="T10" fmla="*/ 120 w 126"/>
                <a:gd name="T11" fmla="*/ 32 h 187"/>
                <a:gd name="T12" fmla="*/ 124 w 126"/>
                <a:gd name="T13" fmla="*/ 43 h 187"/>
                <a:gd name="T14" fmla="*/ 118 w 126"/>
                <a:gd name="T15" fmla="*/ 68 h 187"/>
                <a:gd name="T16" fmla="*/ 109 w 126"/>
                <a:gd name="T17" fmla="*/ 64 h 187"/>
                <a:gd name="T18" fmla="*/ 112 w 126"/>
                <a:gd name="T19" fmla="*/ 76 h 187"/>
                <a:gd name="T20" fmla="*/ 117 w 126"/>
                <a:gd name="T21" fmla="*/ 83 h 187"/>
                <a:gd name="T22" fmla="*/ 122 w 126"/>
                <a:gd name="T23" fmla="*/ 99 h 187"/>
                <a:gd name="T24" fmla="*/ 116 w 126"/>
                <a:gd name="T25" fmla="*/ 110 h 187"/>
                <a:gd name="T26" fmla="*/ 105 w 126"/>
                <a:gd name="T27" fmla="*/ 108 h 187"/>
                <a:gd name="T28" fmla="*/ 99 w 126"/>
                <a:gd name="T29" fmla="*/ 107 h 187"/>
                <a:gd name="T30" fmla="*/ 88 w 126"/>
                <a:gd name="T31" fmla="*/ 110 h 187"/>
                <a:gd name="T32" fmla="*/ 82 w 126"/>
                <a:gd name="T33" fmla="*/ 119 h 187"/>
                <a:gd name="T34" fmla="*/ 76 w 126"/>
                <a:gd name="T35" fmla="*/ 133 h 187"/>
                <a:gd name="T36" fmla="*/ 72 w 126"/>
                <a:gd name="T37" fmla="*/ 131 h 187"/>
                <a:gd name="T38" fmla="*/ 69 w 126"/>
                <a:gd name="T39" fmla="*/ 128 h 187"/>
                <a:gd name="T40" fmla="*/ 66 w 126"/>
                <a:gd name="T41" fmla="*/ 128 h 187"/>
                <a:gd name="T42" fmla="*/ 63 w 126"/>
                <a:gd name="T43" fmla="*/ 129 h 187"/>
                <a:gd name="T44" fmla="*/ 66 w 126"/>
                <a:gd name="T45" fmla="*/ 159 h 187"/>
                <a:gd name="T46" fmla="*/ 72 w 126"/>
                <a:gd name="T47" fmla="*/ 174 h 187"/>
                <a:gd name="T48" fmla="*/ 65 w 126"/>
                <a:gd name="T49" fmla="*/ 176 h 187"/>
                <a:gd name="T50" fmla="*/ 45 w 126"/>
                <a:gd name="T51" fmla="*/ 167 h 187"/>
                <a:gd name="T52" fmla="*/ 32 w 126"/>
                <a:gd name="T53" fmla="*/ 129 h 187"/>
                <a:gd name="T54" fmla="*/ 28 w 126"/>
                <a:gd name="T55" fmla="*/ 120 h 187"/>
                <a:gd name="T56" fmla="*/ 11 w 126"/>
                <a:gd name="T57" fmla="*/ 116 h 187"/>
                <a:gd name="T58" fmla="*/ 0 w 126"/>
                <a:gd name="T59" fmla="*/ 100 h 187"/>
                <a:gd name="T60" fmla="*/ 8 w 126"/>
                <a:gd name="T61" fmla="*/ 103 h 187"/>
                <a:gd name="T62" fmla="*/ 12 w 126"/>
                <a:gd name="T63" fmla="*/ 104 h 187"/>
                <a:gd name="T64" fmla="*/ 12 w 126"/>
                <a:gd name="T65" fmla="*/ 103 h 187"/>
                <a:gd name="T66" fmla="*/ 12 w 126"/>
                <a:gd name="T67" fmla="*/ 91 h 187"/>
                <a:gd name="T68" fmla="*/ 6 w 126"/>
                <a:gd name="T69" fmla="*/ 90 h 187"/>
                <a:gd name="T70" fmla="*/ 0 w 126"/>
                <a:gd name="T71" fmla="*/ 90 h 187"/>
                <a:gd name="T72" fmla="*/ 7 w 126"/>
                <a:gd name="T73" fmla="*/ 76 h 187"/>
                <a:gd name="T74" fmla="*/ 10 w 126"/>
                <a:gd name="T75" fmla="*/ 66 h 187"/>
                <a:gd name="T76" fmla="*/ 16 w 126"/>
                <a:gd name="T77" fmla="*/ 60 h 187"/>
                <a:gd name="T78" fmla="*/ 25 w 126"/>
                <a:gd name="T79" fmla="*/ 53 h 187"/>
                <a:gd name="T80" fmla="*/ 37 w 126"/>
                <a:gd name="T81" fmla="*/ 65 h 187"/>
                <a:gd name="T82" fmla="*/ 48 w 126"/>
                <a:gd name="T83" fmla="*/ 69 h 187"/>
                <a:gd name="T84" fmla="*/ 55 w 126"/>
                <a:gd name="T85" fmla="*/ 78 h 187"/>
                <a:gd name="T86" fmla="*/ 62 w 126"/>
                <a:gd name="T87" fmla="*/ 91 h 187"/>
                <a:gd name="T88" fmla="*/ 65 w 126"/>
                <a:gd name="T89" fmla="*/ 82 h 187"/>
                <a:gd name="T90" fmla="*/ 59 w 126"/>
                <a:gd name="T91" fmla="*/ 64 h 187"/>
                <a:gd name="T92" fmla="*/ 57 w 126"/>
                <a:gd name="T93" fmla="*/ 60 h 187"/>
                <a:gd name="T94" fmla="*/ 45 w 126"/>
                <a:gd name="T95" fmla="*/ 57 h 187"/>
                <a:gd name="T96" fmla="*/ 36 w 126"/>
                <a:gd name="T97" fmla="*/ 52 h 187"/>
                <a:gd name="T98" fmla="*/ 42 w 126"/>
                <a:gd name="T99" fmla="*/ 45 h 187"/>
                <a:gd name="T100" fmla="*/ 65 w 126"/>
                <a:gd name="T101" fmla="*/ 45 h 187"/>
                <a:gd name="T102" fmla="*/ 72 w 126"/>
                <a:gd name="T103" fmla="*/ 34 h 187"/>
                <a:gd name="T104" fmla="*/ 82 w 126"/>
                <a:gd name="T105" fmla="*/ 17 h 187"/>
                <a:gd name="T106" fmla="*/ 106 w 126"/>
                <a:gd name="T107" fmla="*/ 0 h 1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6"/>
                <a:gd name="T163" fmla="*/ 0 h 187"/>
                <a:gd name="T164" fmla="*/ 126 w 126"/>
                <a:gd name="T165" fmla="*/ 187 h 1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6" h="187">
                  <a:moveTo>
                    <a:pt x="108" y="1"/>
                  </a:moveTo>
                  <a:lnTo>
                    <a:pt x="108" y="2"/>
                  </a:lnTo>
                  <a:lnTo>
                    <a:pt x="101" y="11"/>
                  </a:lnTo>
                  <a:lnTo>
                    <a:pt x="103" y="18"/>
                  </a:lnTo>
                  <a:lnTo>
                    <a:pt x="112" y="6"/>
                  </a:lnTo>
                  <a:lnTo>
                    <a:pt x="113" y="6"/>
                  </a:lnTo>
                  <a:lnTo>
                    <a:pt x="120" y="5"/>
                  </a:lnTo>
                  <a:lnTo>
                    <a:pt x="120" y="8"/>
                  </a:lnTo>
                  <a:lnTo>
                    <a:pt x="121" y="10"/>
                  </a:lnTo>
                  <a:lnTo>
                    <a:pt x="118" y="27"/>
                  </a:lnTo>
                  <a:lnTo>
                    <a:pt x="120" y="31"/>
                  </a:lnTo>
                  <a:lnTo>
                    <a:pt x="120" y="32"/>
                  </a:lnTo>
                  <a:lnTo>
                    <a:pt x="124" y="40"/>
                  </a:lnTo>
                  <a:lnTo>
                    <a:pt x="124" y="43"/>
                  </a:lnTo>
                  <a:lnTo>
                    <a:pt x="122" y="51"/>
                  </a:lnTo>
                  <a:lnTo>
                    <a:pt x="118" y="68"/>
                  </a:lnTo>
                  <a:lnTo>
                    <a:pt x="112" y="65"/>
                  </a:lnTo>
                  <a:lnTo>
                    <a:pt x="109" y="64"/>
                  </a:lnTo>
                  <a:lnTo>
                    <a:pt x="109" y="65"/>
                  </a:lnTo>
                  <a:lnTo>
                    <a:pt x="112" y="76"/>
                  </a:lnTo>
                  <a:lnTo>
                    <a:pt x="117" y="77"/>
                  </a:lnTo>
                  <a:lnTo>
                    <a:pt x="117" y="83"/>
                  </a:lnTo>
                  <a:lnTo>
                    <a:pt x="126" y="94"/>
                  </a:lnTo>
                  <a:lnTo>
                    <a:pt x="122" y="99"/>
                  </a:lnTo>
                  <a:lnTo>
                    <a:pt x="125" y="107"/>
                  </a:lnTo>
                  <a:lnTo>
                    <a:pt x="116" y="110"/>
                  </a:lnTo>
                  <a:lnTo>
                    <a:pt x="112" y="116"/>
                  </a:lnTo>
                  <a:lnTo>
                    <a:pt x="105" y="108"/>
                  </a:lnTo>
                  <a:lnTo>
                    <a:pt x="101" y="103"/>
                  </a:lnTo>
                  <a:lnTo>
                    <a:pt x="99" y="107"/>
                  </a:lnTo>
                  <a:lnTo>
                    <a:pt x="95" y="112"/>
                  </a:lnTo>
                  <a:lnTo>
                    <a:pt x="88" y="110"/>
                  </a:lnTo>
                  <a:lnTo>
                    <a:pt x="87" y="115"/>
                  </a:lnTo>
                  <a:lnTo>
                    <a:pt x="82" y="119"/>
                  </a:lnTo>
                  <a:lnTo>
                    <a:pt x="79" y="136"/>
                  </a:lnTo>
                  <a:lnTo>
                    <a:pt x="76" y="133"/>
                  </a:lnTo>
                  <a:lnTo>
                    <a:pt x="72" y="131"/>
                  </a:lnTo>
                  <a:lnTo>
                    <a:pt x="70" y="128"/>
                  </a:lnTo>
                  <a:lnTo>
                    <a:pt x="69" y="128"/>
                  </a:lnTo>
                  <a:lnTo>
                    <a:pt x="66" y="128"/>
                  </a:lnTo>
                  <a:lnTo>
                    <a:pt x="65" y="129"/>
                  </a:lnTo>
                  <a:lnTo>
                    <a:pt x="63" y="129"/>
                  </a:lnTo>
                  <a:lnTo>
                    <a:pt x="63" y="132"/>
                  </a:lnTo>
                  <a:lnTo>
                    <a:pt x="66" y="159"/>
                  </a:lnTo>
                  <a:lnTo>
                    <a:pt x="74" y="167"/>
                  </a:lnTo>
                  <a:lnTo>
                    <a:pt x="72" y="174"/>
                  </a:lnTo>
                  <a:lnTo>
                    <a:pt x="70" y="174"/>
                  </a:lnTo>
                  <a:lnTo>
                    <a:pt x="65" y="176"/>
                  </a:lnTo>
                  <a:lnTo>
                    <a:pt x="42" y="187"/>
                  </a:lnTo>
                  <a:lnTo>
                    <a:pt x="45" y="167"/>
                  </a:lnTo>
                  <a:lnTo>
                    <a:pt x="41" y="131"/>
                  </a:lnTo>
                  <a:lnTo>
                    <a:pt x="32" y="129"/>
                  </a:lnTo>
                  <a:lnTo>
                    <a:pt x="33" y="125"/>
                  </a:lnTo>
                  <a:lnTo>
                    <a:pt x="28" y="120"/>
                  </a:lnTo>
                  <a:lnTo>
                    <a:pt x="23" y="119"/>
                  </a:lnTo>
                  <a:lnTo>
                    <a:pt x="11" y="116"/>
                  </a:lnTo>
                  <a:lnTo>
                    <a:pt x="6" y="102"/>
                  </a:lnTo>
                  <a:lnTo>
                    <a:pt x="0" y="100"/>
                  </a:lnTo>
                  <a:lnTo>
                    <a:pt x="4" y="95"/>
                  </a:lnTo>
                  <a:lnTo>
                    <a:pt x="8" y="103"/>
                  </a:lnTo>
                  <a:lnTo>
                    <a:pt x="11" y="104"/>
                  </a:lnTo>
                  <a:lnTo>
                    <a:pt x="12" y="104"/>
                  </a:lnTo>
                  <a:lnTo>
                    <a:pt x="12" y="103"/>
                  </a:lnTo>
                  <a:lnTo>
                    <a:pt x="11" y="99"/>
                  </a:lnTo>
                  <a:lnTo>
                    <a:pt x="12" y="91"/>
                  </a:lnTo>
                  <a:lnTo>
                    <a:pt x="11" y="86"/>
                  </a:lnTo>
                  <a:lnTo>
                    <a:pt x="6" y="90"/>
                  </a:lnTo>
                  <a:lnTo>
                    <a:pt x="4" y="90"/>
                  </a:lnTo>
                  <a:lnTo>
                    <a:pt x="0" y="90"/>
                  </a:lnTo>
                  <a:lnTo>
                    <a:pt x="4" y="83"/>
                  </a:lnTo>
                  <a:lnTo>
                    <a:pt x="7" y="76"/>
                  </a:lnTo>
                  <a:lnTo>
                    <a:pt x="8" y="69"/>
                  </a:lnTo>
                  <a:lnTo>
                    <a:pt x="10" y="66"/>
                  </a:lnTo>
                  <a:lnTo>
                    <a:pt x="15" y="60"/>
                  </a:lnTo>
                  <a:lnTo>
                    <a:pt x="16" y="60"/>
                  </a:lnTo>
                  <a:lnTo>
                    <a:pt x="23" y="55"/>
                  </a:lnTo>
                  <a:lnTo>
                    <a:pt x="25" y="53"/>
                  </a:lnTo>
                  <a:lnTo>
                    <a:pt x="29" y="57"/>
                  </a:lnTo>
                  <a:lnTo>
                    <a:pt x="37" y="65"/>
                  </a:lnTo>
                  <a:lnTo>
                    <a:pt x="48" y="68"/>
                  </a:lnTo>
                  <a:lnTo>
                    <a:pt x="48" y="69"/>
                  </a:lnTo>
                  <a:lnTo>
                    <a:pt x="54" y="74"/>
                  </a:lnTo>
                  <a:lnTo>
                    <a:pt x="55" y="78"/>
                  </a:lnTo>
                  <a:lnTo>
                    <a:pt x="59" y="83"/>
                  </a:lnTo>
                  <a:lnTo>
                    <a:pt x="62" y="91"/>
                  </a:lnTo>
                  <a:lnTo>
                    <a:pt x="62" y="93"/>
                  </a:lnTo>
                  <a:lnTo>
                    <a:pt x="65" y="82"/>
                  </a:lnTo>
                  <a:lnTo>
                    <a:pt x="63" y="72"/>
                  </a:lnTo>
                  <a:lnTo>
                    <a:pt x="59" y="64"/>
                  </a:lnTo>
                  <a:lnTo>
                    <a:pt x="57" y="60"/>
                  </a:lnTo>
                  <a:lnTo>
                    <a:pt x="48" y="60"/>
                  </a:lnTo>
                  <a:lnTo>
                    <a:pt x="45" y="57"/>
                  </a:lnTo>
                  <a:lnTo>
                    <a:pt x="40" y="53"/>
                  </a:lnTo>
                  <a:lnTo>
                    <a:pt x="36" y="52"/>
                  </a:lnTo>
                  <a:lnTo>
                    <a:pt x="41" y="48"/>
                  </a:lnTo>
                  <a:lnTo>
                    <a:pt x="42" y="45"/>
                  </a:lnTo>
                  <a:lnTo>
                    <a:pt x="49" y="49"/>
                  </a:lnTo>
                  <a:lnTo>
                    <a:pt x="65" y="45"/>
                  </a:lnTo>
                  <a:lnTo>
                    <a:pt x="67" y="34"/>
                  </a:lnTo>
                  <a:lnTo>
                    <a:pt x="72" y="34"/>
                  </a:lnTo>
                  <a:lnTo>
                    <a:pt x="72" y="22"/>
                  </a:lnTo>
                  <a:lnTo>
                    <a:pt x="82" y="17"/>
                  </a:lnTo>
                  <a:lnTo>
                    <a:pt x="105" y="0"/>
                  </a:lnTo>
                  <a:lnTo>
                    <a:pt x="106" y="0"/>
                  </a:lnTo>
                  <a:lnTo>
                    <a:pt x="108" y="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47" name="Freeform 361"/>
            <p:cNvSpPr>
              <a:spLocks noEditPoints="1"/>
            </p:cNvSpPr>
            <p:nvPr/>
          </p:nvSpPr>
          <p:spPr bwMode="auto">
            <a:xfrm>
              <a:off x="4294352" y="2164261"/>
              <a:ext cx="65760" cy="81399"/>
            </a:xfrm>
            <a:custGeom>
              <a:avLst/>
              <a:gdLst>
                <a:gd name="T0" fmla="*/ 15 w 42"/>
                <a:gd name="T1" fmla="*/ 43 h 50"/>
                <a:gd name="T2" fmla="*/ 17 w 42"/>
                <a:gd name="T3" fmla="*/ 50 h 50"/>
                <a:gd name="T4" fmla="*/ 15 w 42"/>
                <a:gd name="T5" fmla="*/ 49 h 50"/>
                <a:gd name="T6" fmla="*/ 14 w 42"/>
                <a:gd name="T7" fmla="*/ 49 h 50"/>
                <a:gd name="T8" fmla="*/ 6 w 42"/>
                <a:gd name="T9" fmla="*/ 49 h 50"/>
                <a:gd name="T10" fmla="*/ 2 w 42"/>
                <a:gd name="T11" fmla="*/ 33 h 50"/>
                <a:gd name="T12" fmla="*/ 0 w 42"/>
                <a:gd name="T13" fmla="*/ 32 h 50"/>
                <a:gd name="T14" fmla="*/ 10 w 42"/>
                <a:gd name="T15" fmla="*/ 13 h 50"/>
                <a:gd name="T16" fmla="*/ 14 w 42"/>
                <a:gd name="T17" fmla="*/ 21 h 50"/>
                <a:gd name="T18" fmla="*/ 13 w 42"/>
                <a:gd name="T19" fmla="*/ 30 h 50"/>
                <a:gd name="T20" fmla="*/ 9 w 42"/>
                <a:gd name="T21" fmla="*/ 34 h 50"/>
                <a:gd name="T22" fmla="*/ 13 w 42"/>
                <a:gd name="T23" fmla="*/ 38 h 50"/>
                <a:gd name="T24" fmla="*/ 15 w 42"/>
                <a:gd name="T25" fmla="*/ 43 h 50"/>
                <a:gd name="T26" fmla="*/ 35 w 42"/>
                <a:gd name="T27" fmla="*/ 35 h 50"/>
                <a:gd name="T28" fmla="*/ 31 w 42"/>
                <a:gd name="T29" fmla="*/ 42 h 50"/>
                <a:gd name="T30" fmla="*/ 26 w 42"/>
                <a:gd name="T31" fmla="*/ 43 h 50"/>
                <a:gd name="T32" fmla="*/ 26 w 42"/>
                <a:gd name="T33" fmla="*/ 37 h 50"/>
                <a:gd name="T34" fmla="*/ 19 w 42"/>
                <a:gd name="T35" fmla="*/ 42 h 50"/>
                <a:gd name="T36" fmla="*/ 19 w 42"/>
                <a:gd name="T37" fmla="*/ 37 h 50"/>
                <a:gd name="T38" fmla="*/ 19 w 42"/>
                <a:gd name="T39" fmla="*/ 26 h 50"/>
                <a:gd name="T40" fmla="*/ 25 w 42"/>
                <a:gd name="T41" fmla="*/ 22 h 50"/>
                <a:gd name="T42" fmla="*/ 25 w 42"/>
                <a:gd name="T43" fmla="*/ 17 h 50"/>
                <a:gd name="T44" fmla="*/ 34 w 42"/>
                <a:gd name="T45" fmla="*/ 16 h 50"/>
                <a:gd name="T46" fmla="*/ 34 w 42"/>
                <a:gd name="T47" fmla="*/ 12 h 50"/>
                <a:gd name="T48" fmla="*/ 28 w 42"/>
                <a:gd name="T49" fmla="*/ 9 h 50"/>
                <a:gd name="T50" fmla="*/ 32 w 42"/>
                <a:gd name="T51" fmla="*/ 0 h 50"/>
                <a:gd name="T52" fmla="*/ 42 w 42"/>
                <a:gd name="T53" fmla="*/ 4 h 50"/>
                <a:gd name="T54" fmla="*/ 40 w 42"/>
                <a:gd name="T55" fmla="*/ 11 h 50"/>
                <a:gd name="T56" fmla="*/ 35 w 42"/>
                <a:gd name="T57" fmla="*/ 35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50"/>
                <a:gd name="T89" fmla="*/ 42 w 42"/>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50">
                  <a:moveTo>
                    <a:pt x="15" y="43"/>
                  </a:moveTo>
                  <a:lnTo>
                    <a:pt x="17" y="50"/>
                  </a:lnTo>
                  <a:lnTo>
                    <a:pt x="15" y="49"/>
                  </a:lnTo>
                  <a:lnTo>
                    <a:pt x="14" y="49"/>
                  </a:lnTo>
                  <a:lnTo>
                    <a:pt x="6" y="49"/>
                  </a:lnTo>
                  <a:lnTo>
                    <a:pt x="2" y="33"/>
                  </a:lnTo>
                  <a:lnTo>
                    <a:pt x="0" y="32"/>
                  </a:lnTo>
                  <a:lnTo>
                    <a:pt x="10" y="13"/>
                  </a:lnTo>
                  <a:lnTo>
                    <a:pt x="14" y="21"/>
                  </a:lnTo>
                  <a:lnTo>
                    <a:pt x="13" y="30"/>
                  </a:lnTo>
                  <a:lnTo>
                    <a:pt x="9" y="34"/>
                  </a:lnTo>
                  <a:lnTo>
                    <a:pt x="13" y="38"/>
                  </a:lnTo>
                  <a:lnTo>
                    <a:pt x="15" y="43"/>
                  </a:lnTo>
                  <a:close/>
                  <a:moveTo>
                    <a:pt x="35" y="35"/>
                  </a:moveTo>
                  <a:lnTo>
                    <a:pt x="31" y="42"/>
                  </a:lnTo>
                  <a:lnTo>
                    <a:pt x="26" y="43"/>
                  </a:lnTo>
                  <a:lnTo>
                    <a:pt x="26" y="37"/>
                  </a:lnTo>
                  <a:lnTo>
                    <a:pt x="19" y="42"/>
                  </a:lnTo>
                  <a:lnTo>
                    <a:pt x="19" y="37"/>
                  </a:lnTo>
                  <a:lnTo>
                    <a:pt x="19" y="26"/>
                  </a:lnTo>
                  <a:lnTo>
                    <a:pt x="25" y="22"/>
                  </a:lnTo>
                  <a:lnTo>
                    <a:pt x="25" y="17"/>
                  </a:lnTo>
                  <a:lnTo>
                    <a:pt x="34" y="16"/>
                  </a:lnTo>
                  <a:lnTo>
                    <a:pt x="34" y="12"/>
                  </a:lnTo>
                  <a:lnTo>
                    <a:pt x="28" y="9"/>
                  </a:lnTo>
                  <a:lnTo>
                    <a:pt x="32" y="0"/>
                  </a:lnTo>
                  <a:lnTo>
                    <a:pt x="42" y="4"/>
                  </a:lnTo>
                  <a:lnTo>
                    <a:pt x="40" y="11"/>
                  </a:lnTo>
                  <a:lnTo>
                    <a:pt x="35" y="3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48" name="Freeform 362"/>
            <p:cNvSpPr>
              <a:spLocks/>
            </p:cNvSpPr>
            <p:nvPr/>
          </p:nvSpPr>
          <p:spPr bwMode="auto">
            <a:xfrm>
              <a:off x="4262787" y="2215815"/>
              <a:ext cx="60499" cy="92252"/>
            </a:xfrm>
            <a:custGeom>
              <a:avLst/>
              <a:gdLst>
                <a:gd name="T0" fmla="*/ 37 w 38"/>
                <a:gd name="T1" fmla="*/ 18 h 58"/>
                <a:gd name="T2" fmla="*/ 38 w 38"/>
                <a:gd name="T3" fmla="*/ 19 h 58"/>
                <a:gd name="T4" fmla="*/ 34 w 38"/>
                <a:gd name="T5" fmla="*/ 24 h 58"/>
                <a:gd name="T6" fmla="*/ 30 w 38"/>
                <a:gd name="T7" fmla="*/ 23 h 58"/>
                <a:gd name="T8" fmla="*/ 22 w 38"/>
                <a:gd name="T9" fmla="*/ 22 h 58"/>
                <a:gd name="T10" fmla="*/ 29 w 38"/>
                <a:gd name="T11" fmla="*/ 27 h 58"/>
                <a:gd name="T12" fmla="*/ 30 w 38"/>
                <a:gd name="T13" fmla="*/ 28 h 58"/>
                <a:gd name="T14" fmla="*/ 25 w 38"/>
                <a:gd name="T15" fmla="*/ 39 h 58"/>
                <a:gd name="T16" fmla="*/ 22 w 38"/>
                <a:gd name="T17" fmla="*/ 44 h 58"/>
                <a:gd name="T18" fmla="*/ 17 w 38"/>
                <a:gd name="T19" fmla="*/ 44 h 58"/>
                <a:gd name="T20" fmla="*/ 12 w 38"/>
                <a:gd name="T21" fmla="*/ 45 h 58"/>
                <a:gd name="T22" fmla="*/ 11 w 38"/>
                <a:gd name="T23" fmla="*/ 48 h 58"/>
                <a:gd name="T24" fmla="*/ 5 w 38"/>
                <a:gd name="T25" fmla="*/ 58 h 58"/>
                <a:gd name="T26" fmla="*/ 0 w 38"/>
                <a:gd name="T27" fmla="*/ 52 h 58"/>
                <a:gd name="T28" fmla="*/ 9 w 38"/>
                <a:gd name="T29" fmla="*/ 31 h 58"/>
                <a:gd name="T30" fmla="*/ 8 w 38"/>
                <a:gd name="T31" fmla="*/ 23 h 58"/>
                <a:gd name="T32" fmla="*/ 20 w 38"/>
                <a:gd name="T33" fmla="*/ 0 h 58"/>
                <a:gd name="T34" fmla="*/ 22 w 38"/>
                <a:gd name="T35" fmla="*/ 1 h 58"/>
                <a:gd name="T36" fmla="*/ 26 w 38"/>
                <a:gd name="T37" fmla="*/ 17 h 58"/>
                <a:gd name="T38" fmla="*/ 34 w 38"/>
                <a:gd name="T39" fmla="*/ 17 h 58"/>
                <a:gd name="T40" fmla="*/ 35 w 38"/>
                <a:gd name="T41" fmla="*/ 17 h 58"/>
                <a:gd name="T42" fmla="*/ 37 w 38"/>
                <a:gd name="T43" fmla="*/ 1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
                <a:gd name="T67" fmla="*/ 0 h 58"/>
                <a:gd name="T68" fmla="*/ 38 w 38"/>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 h="58">
                  <a:moveTo>
                    <a:pt x="37" y="18"/>
                  </a:moveTo>
                  <a:lnTo>
                    <a:pt x="38" y="19"/>
                  </a:lnTo>
                  <a:lnTo>
                    <a:pt x="34" y="24"/>
                  </a:lnTo>
                  <a:lnTo>
                    <a:pt x="30" y="23"/>
                  </a:lnTo>
                  <a:lnTo>
                    <a:pt x="22" y="22"/>
                  </a:lnTo>
                  <a:lnTo>
                    <a:pt x="29" y="27"/>
                  </a:lnTo>
                  <a:lnTo>
                    <a:pt x="30" y="28"/>
                  </a:lnTo>
                  <a:lnTo>
                    <a:pt x="25" y="39"/>
                  </a:lnTo>
                  <a:lnTo>
                    <a:pt x="22" y="44"/>
                  </a:lnTo>
                  <a:lnTo>
                    <a:pt x="17" y="44"/>
                  </a:lnTo>
                  <a:lnTo>
                    <a:pt x="12" y="45"/>
                  </a:lnTo>
                  <a:lnTo>
                    <a:pt x="11" y="48"/>
                  </a:lnTo>
                  <a:lnTo>
                    <a:pt x="5" y="58"/>
                  </a:lnTo>
                  <a:lnTo>
                    <a:pt x="0" y="52"/>
                  </a:lnTo>
                  <a:lnTo>
                    <a:pt x="9" y="31"/>
                  </a:lnTo>
                  <a:lnTo>
                    <a:pt x="8" y="23"/>
                  </a:lnTo>
                  <a:lnTo>
                    <a:pt x="20" y="0"/>
                  </a:lnTo>
                  <a:lnTo>
                    <a:pt x="22" y="1"/>
                  </a:lnTo>
                  <a:lnTo>
                    <a:pt x="26" y="17"/>
                  </a:lnTo>
                  <a:lnTo>
                    <a:pt x="34" y="17"/>
                  </a:lnTo>
                  <a:lnTo>
                    <a:pt x="35" y="17"/>
                  </a:lnTo>
                  <a:lnTo>
                    <a:pt x="37" y="1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49" name="Freeform 363"/>
            <p:cNvSpPr>
              <a:spLocks/>
            </p:cNvSpPr>
            <p:nvPr/>
          </p:nvSpPr>
          <p:spPr bwMode="auto">
            <a:xfrm>
              <a:off x="4983508" y="1803392"/>
              <a:ext cx="113107" cy="111245"/>
            </a:xfrm>
            <a:custGeom>
              <a:avLst/>
              <a:gdLst>
                <a:gd name="T0" fmla="*/ 72 w 72"/>
                <a:gd name="T1" fmla="*/ 2 h 71"/>
                <a:gd name="T2" fmla="*/ 67 w 72"/>
                <a:gd name="T3" fmla="*/ 28 h 71"/>
                <a:gd name="T4" fmla="*/ 63 w 72"/>
                <a:gd name="T5" fmla="*/ 37 h 71"/>
                <a:gd name="T6" fmla="*/ 61 w 72"/>
                <a:gd name="T7" fmla="*/ 37 h 71"/>
                <a:gd name="T8" fmla="*/ 64 w 72"/>
                <a:gd name="T9" fmla="*/ 54 h 71"/>
                <a:gd name="T10" fmla="*/ 53 w 72"/>
                <a:gd name="T11" fmla="*/ 66 h 71"/>
                <a:gd name="T12" fmla="*/ 49 w 72"/>
                <a:gd name="T13" fmla="*/ 68 h 71"/>
                <a:gd name="T14" fmla="*/ 43 w 72"/>
                <a:gd name="T15" fmla="*/ 54 h 71"/>
                <a:gd name="T16" fmla="*/ 38 w 72"/>
                <a:gd name="T17" fmla="*/ 50 h 71"/>
                <a:gd name="T18" fmla="*/ 34 w 72"/>
                <a:gd name="T19" fmla="*/ 47 h 71"/>
                <a:gd name="T20" fmla="*/ 33 w 72"/>
                <a:gd name="T21" fmla="*/ 51 h 71"/>
                <a:gd name="T22" fmla="*/ 17 w 72"/>
                <a:gd name="T23" fmla="*/ 50 h 71"/>
                <a:gd name="T24" fmla="*/ 13 w 72"/>
                <a:gd name="T25" fmla="*/ 54 h 71"/>
                <a:gd name="T26" fmla="*/ 4 w 72"/>
                <a:gd name="T27" fmla="*/ 46 h 71"/>
                <a:gd name="T28" fmla="*/ 11 w 72"/>
                <a:gd name="T29" fmla="*/ 38 h 71"/>
                <a:gd name="T30" fmla="*/ 20 w 72"/>
                <a:gd name="T31" fmla="*/ 30 h 71"/>
                <a:gd name="T32" fmla="*/ 28 w 72"/>
                <a:gd name="T33" fmla="*/ 36 h 71"/>
                <a:gd name="T34" fmla="*/ 34 w 72"/>
                <a:gd name="T35" fmla="*/ 38 h 71"/>
                <a:gd name="T36" fmla="*/ 40 w 72"/>
                <a:gd name="T37" fmla="*/ 34 h 71"/>
                <a:gd name="T38" fmla="*/ 34 w 72"/>
                <a:gd name="T39" fmla="*/ 29 h 71"/>
                <a:gd name="T40" fmla="*/ 29 w 72"/>
                <a:gd name="T41" fmla="*/ 25 h 71"/>
                <a:gd name="T42" fmla="*/ 23 w 72"/>
                <a:gd name="T43" fmla="*/ 23 h 71"/>
                <a:gd name="T44" fmla="*/ 12 w 72"/>
                <a:gd name="T45" fmla="*/ 25 h 71"/>
                <a:gd name="T46" fmla="*/ 7 w 72"/>
                <a:gd name="T47" fmla="*/ 28 h 71"/>
                <a:gd name="T48" fmla="*/ 3 w 72"/>
                <a:gd name="T49" fmla="*/ 29 h 71"/>
                <a:gd name="T50" fmla="*/ 0 w 72"/>
                <a:gd name="T51" fmla="*/ 29 h 71"/>
                <a:gd name="T52" fmla="*/ 3 w 72"/>
                <a:gd name="T53" fmla="*/ 26 h 71"/>
                <a:gd name="T54" fmla="*/ 6 w 72"/>
                <a:gd name="T55" fmla="*/ 24 h 71"/>
                <a:gd name="T56" fmla="*/ 19 w 72"/>
                <a:gd name="T57" fmla="*/ 16 h 71"/>
                <a:gd name="T58" fmla="*/ 16 w 72"/>
                <a:gd name="T59" fmla="*/ 9 h 71"/>
                <a:gd name="T60" fmla="*/ 19 w 72"/>
                <a:gd name="T61" fmla="*/ 3 h 71"/>
                <a:gd name="T62" fmla="*/ 25 w 72"/>
                <a:gd name="T63" fmla="*/ 0 h 71"/>
                <a:gd name="T64" fmla="*/ 37 w 72"/>
                <a:gd name="T65" fmla="*/ 4 h 71"/>
                <a:gd name="T66" fmla="*/ 55 w 72"/>
                <a:gd name="T67" fmla="*/ 7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71"/>
                <a:gd name="T104" fmla="*/ 72 w 72"/>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71">
                  <a:moveTo>
                    <a:pt x="55" y="7"/>
                  </a:moveTo>
                  <a:lnTo>
                    <a:pt x="72" y="2"/>
                  </a:lnTo>
                  <a:lnTo>
                    <a:pt x="66" y="25"/>
                  </a:lnTo>
                  <a:lnTo>
                    <a:pt x="67" y="28"/>
                  </a:lnTo>
                  <a:lnTo>
                    <a:pt x="70" y="30"/>
                  </a:lnTo>
                  <a:lnTo>
                    <a:pt x="63" y="37"/>
                  </a:lnTo>
                  <a:lnTo>
                    <a:pt x="62" y="37"/>
                  </a:lnTo>
                  <a:lnTo>
                    <a:pt x="61" y="37"/>
                  </a:lnTo>
                  <a:lnTo>
                    <a:pt x="66" y="49"/>
                  </a:lnTo>
                  <a:lnTo>
                    <a:pt x="64" y="54"/>
                  </a:lnTo>
                  <a:lnTo>
                    <a:pt x="63" y="63"/>
                  </a:lnTo>
                  <a:lnTo>
                    <a:pt x="53" y="66"/>
                  </a:lnTo>
                  <a:lnTo>
                    <a:pt x="55" y="71"/>
                  </a:lnTo>
                  <a:lnTo>
                    <a:pt x="49" y="68"/>
                  </a:lnTo>
                  <a:lnTo>
                    <a:pt x="51" y="59"/>
                  </a:lnTo>
                  <a:lnTo>
                    <a:pt x="43" y="54"/>
                  </a:lnTo>
                  <a:lnTo>
                    <a:pt x="38" y="50"/>
                  </a:lnTo>
                  <a:lnTo>
                    <a:pt x="34" y="47"/>
                  </a:lnTo>
                  <a:lnTo>
                    <a:pt x="34" y="49"/>
                  </a:lnTo>
                  <a:lnTo>
                    <a:pt x="33" y="51"/>
                  </a:lnTo>
                  <a:lnTo>
                    <a:pt x="29" y="47"/>
                  </a:lnTo>
                  <a:lnTo>
                    <a:pt x="17" y="50"/>
                  </a:lnTo>
                  <a:lnTo>
                    <a:pt x="16" y="54"/>
                  </a:lnTo>
                  <a:lnTo>
                    <a:pt x="13" y="54"/>
                  </a:lnTo>
                  <a:lnTo>
                    <a:pt x="8" y="50"/>
                  </a:lnTo>
                  <a:lnTo>
                    <a:pt x="4" y="46"/>
                  </a:lnTo>
                  <a:lnTo>
                    <a:pt x="8" y="40"/>
                  </a:lnTo>
                  <a:lnTo>
                    <a:pt x="11" y="38"/>
                  </a:lnTo>
                  <a:lnTo>
                    <a:pt x="15" y="33"/>
                  </a:lnTo>
                  <a:lnTo>
                    <a:pt x="20" y="30"/>
                  </a:lnTo>
                  <a:lnTo>
                    <a:pt x="24" y="30"/>
                  </a:lnTo>
                  <a:lnTo>
                    <a:pt x="28" y="36"/>
                  </a:lnTo>
                  <a:lnTo>
                    <a:pt x="33" y="38"/>
                  </a:lnTo>
                  <a:lnTo>
                    <a:pt x="34" y="38"/>
                  </a:lnTo>
                  <a:lnTo>
                    <a:pt x="38" y="38"/>
                  </a:lnTo>
                  <a:lnTo>
                    <a:pt x="40" y="34"/>
                  </a:lnTo>
                  <a:lnTo>
                    <a:pt x="34" y="29"/>
                  </a:lnTo>
                  <a:lnTo>
                    <a:pt x="29" y="26"/>
                  </a:lnTo>
                  <a:lnTo>
                    <a:pt x="29" y="25"/>
                  </a:lnTo>
                  <a:lnTo>
                    <a:pt x="24" y="23"/>
                  </a:lnTo>
                  <a:lnTo>
                    <a:pt x="23" y="23"/>
                  </a:lnTo>
                  <a:lnTo>
                    <a:pt x="16" y="24"/>
                  </a:lnTo>
                  <a:lnTo>
                    <a:pt x="12" y="25"/>
                  </a:lnTo>
                  <a:lnTo>
                    <a:pt x="8" y="26"/>
                  </a:lnTo>
                  <a:lnTo>
                    <a:pt x="7" y="28"/>
                  </a:lnTo>
                  <a:lnTo>
                    <a:pt x="4" y="29"/>
                  </a:lnTo>
                  <a:lnTo>
                    <a:pt x="3" y="29"/>
                  </a:lnTo>
                  <a:lnTo>
                    <a:pt x="2" y="30"/>
                  </a:lnTo>
                  <a:lnTo>
                    <a:pt x="0" y="29"/>
                  </a:lnTo>
                  <a:lnTo>
                    <a:pt x="0" y="28"/>
                  </a:lnTo>
                  <a:lnTo>
                    <a:pt x="3" y="26"/>
                  </a:lnTo>
                  <a:lnTo>
                    <a:pt x="6" y="24"/>
                  </a:lnTo>
                  <a:lnTo>
                    <a:pt x="11" y="21"/>
                  </a:lnTo>
                  <a:lnTo>
                    <a:pt x="19" y="16"/>
                  </a:lnTo>
                  <a:lnTo>
                    <a:pt x="17" y="12"/>
                  </a:lnTo>
                  <a:lnTo>
                    <a:pt x="16" y="9"/>
                  </a:lnTo>
                  <a:lnTo>
                    <a:pt x="16" y="7"/>
                  </a:lnTo>
                  <a:lnTo>
                    <a:pt x="19" y="3"/>
                  </a:lnTo>
                  <a:lnTo>
                    <a:pt x="21" y="0"/>
                  </a:lnTo>
                  <a:lnTo>
                    <a:pt x="25" y="0"/>
                  </a:lnTo>
                  <a:lnTo>
                    <a:pt x="33" y="0"/>
                  </a:lnTo>
                  <a:lnTo>
                    <a:pt x="37" y="4"/>
                  </a:lnTo>
                  <a:lnTo>
                    <a:pt x="47" y="12"/>
                  </a:lnTo>
                  <a:lnTo>
                    <a:pt x="55" y="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50" name="Freeform 364"/>
            <p:cNvSpPr>
              <a:spLocks noEditPoints="1"/>
            </p:cNvSpPr>
            <p:nvPr/>
          </p:nvSpPr>
          <p:spPr bwMode="auto">
            <a:xfrm>
              <a:off x="5685818" y="956840"/>
              <a:ext cx="186755" cy="200785"/>
            </a:xfrm>
            <a:custGeom>
              <a:avLst/>
              <a:gdLst>
                <a:gd name="T0" fmla="*/ 78 w 118"/>
                <a:gd name="T1" fmla="*/ 97 h 126"/>
                <a:gd name="T2" fmla="*/ 61 w 118"/>
                <a:gd name="T3" fmla="*/ 109 h 126"/>
                <a:gd name="T4" fmla="*/ 48 w 118"/>
                <a:gd name="T5" fmla="*/ 112 h 126"/>
                <a:gd name="T6" fmla="*/ 40 w 118"/>
                <a:gd name="T7" fmla="*/ 110 h 126"/>
                <a:gd name="T8" fmla="*/ 36 w 118"/>
                <a:gd name="T9" fmla="*/ 122 h 126"/>
                <a:gd name="T10" fmla="*/ 35 w 118"/>
                <a:gd name="T11" fmla="*/ 125 h 126"/>
                <a:gd name="T12" fmla="*/ 22 w 118"/>
                <a:gd name="T13" fmla="*/ 126 h 126"/>
                <a:gd name="T14" fmla="*/ 22 w 118"/>
                <a:gd name="T15" fmla="*/ 124 h 126"/>
                <a:gd name="T16" fmla="*/ 21 w 118"/>
                <a:gd name="T17" fmla="*/ 108 h 126"/>
                <a:gd name="T18" fmla="*/ 32 w 118"/>
                <a:gd name="T19" fmla="*/ 96 h 126"/>
                <a:gd name="T20" fmla="*/ 32 w 118"/>
                <a:gd name="T21" fmla="*/ 96 h 126"/>
                <a:gd name="T22" fmla="*/ 40 w 118"/>
                <a:gd name="T23" fmla="*/ 100 h 126"/>
                <a:gd name="T24" fmla="*/ 43 w 118"/>
                <a:gd name="T25" fmla="*/ 95 h 126"/>
                <a:gd name="T26" fmla="*/ 42 w 118"/>
                <a:gd name="T27" fmla="*/ 83 h 126"/>
                <a:gd name="T28" fmla="*/ 50 w 118"/>
                <a:gd name="T29" fmla="*/ 84 h 126"/>
                <a:gd name="T30" fmla="*/ 55 w 118"/>
                <a:gd name="T31" fmla="*/ 65 h 126"/>
                <a:gd name="T32" fmla="*/ 73 w 118"/>
                <a:gd name="T33" fmla="*/ 76 h 126"/>
                <a:gd name="T34" fmla="*/ 80 w 118"/>
                <a:gd name="T35" fmla="*/ 90 h 126"/>
                <a:gd name="T36" fmla="*/ 85 w 118"/>
                <a:gd name="T37" fmla="*/ 70 h 126"/>
                <a:gd name="T38" fmla="*/ 81 w 118"/>
                <a:gd name="T39" fmla="*/ 48 h 126"/>
                <a:gd name="T40" fmla="*/ 76 w 118"/>
                <a:gd name="T41" fmla="*/ 35 h 126"/>
                <a:gd name="T42" fmla="*/ 91 w 118"/>
                <a:gd name="T43" fmla="*/ 21 h 126"/>
                <a:gd name="T44" fmla="*/ 112 w 118"/>
                <a:gd name="T45" fmla="*/ 35 h 126"/>
                <a:gd name="T46" fmla="*/ 115 w 118"/>
                <a:gd name="T47" fmla="*/ 46 h 126"/>
                <a:gd name="T48" fmla="*/ 87 w 118"/>
                <a:gd name="T49" fmla="*/ 70 h 126"/>
                <a:gd name="T50" fmla="*/ 61 w 118"/>
                <a:gd name="T51" fmla="*/ 16 h 126"/>
                <a:gd name="T52" fmla="*/ 36 w 118"/>
                <a:gd name="T53" fmla="*/ 58 h 126"/>
                <a:gd name="T54" fmla="*/ 15 w 118"/>
                <a:gd name="T55" fmla="*/ 83 h 126"/>
                <a:gd name="T56" fmla="*/ 2 w 118"/>
                <a:gd name="T57" fmla="*/ 96 h 126"/>
                <a:gd name="T58" fmla="*/ 9 w 118"/>
                <a:gd name="T59" fmla="*/ 76 h 126"/>
                <a:gd name="T60" fmla="*/ 17 w 118"/>
                <a:gd name="T61" fmla="*/ 70 h 126"/>
                <a:gd name="T62" fmla="*/ 10 w 118"/>
                <a:gd name="T63" fmla="*/ 63 h 126"/>
                <a:gd name="T64" fmla="*/ 8 w 118"/>
                <a:gd name="T65" fmla="*/ 50 h 126"/>
                <a:gd name="T66" fmla="*/ 0 w 118"/>
                <a:gd name="T67" fmla="*/ 36 h 126"/>
                <a:gd name="T68" fmla="*/ 12 w 118"/>
                <a:gd name="T69" fmla="*/ 40 h 126"/>
                <a:gd name="T70" fmla="*/ 18 w 118"/>
                <a:gd name="T71" fmla="*/ 52 h 126"/>
                <a:gd name="T72" fmla="*/ 21 w 118"/>
                <a:gd name="T73" fmla="*/ 24 h 126"/>
                <a:gd name="T74" fmla="*/ 32 w 118"/>
                <a:gd name="T75" fmla="*/ 19 h 126"/>
                <a:gd name="T76" fmla="*/ 36 w 118"/>
                <a:gd name="T77" fmla="*/ 14 h 126"/>
                <a:gd name="T78" fmla="*/ 46 w 118"/>
                <a:gd name="T79" fmla="*/ 0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8"/>
                <a:gd name="T121" fmla="*/ 0 h 126"/>
                <a:gd name="T122" fmla="*/ 118 w 118"/>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8" h="126">
                  <a:moveTo>
                    <a:pt x="80" y="90"/>
                  </a:moveTo>
                  <a:lnTo>
                    <a:pt x="78" y="97"/>
                  </a:lnTo>
                  <a:lnTo>
                    <a:pt x="70" y="103"/>
                  </a:lnTo>
                  <a:lnTo>
                    <a:pt x="61" y="109"/>
                  </a:lnTo>
                  <a:lnTo>
                    <a:pt x="56" y="114"/>
                  </a:lnTo>
                  <a:lnTo>
                    <a:pt x="48" y="112"/>
                  </a:lnTo>
                  <a:lnTo>
                    <a:pt x="42" y="110"/>
                  </a:lnTo>
                  <a:lnTo>
                    <a:pt x="40" y="110"/>
                  </a:lnTo>
                  <a:lnTo>
                    <a:pt x="38" y="118"/>
                  </a:lnTo>
                  <a:lnTo>
                    <a:pt x="36" y="122"/>
                  </a:lnTo>
                  <a:lnTo>
                    <a:pt x="35" y="125"/>
                  </a:lnTo>
                  <a:lnTo>
                    <a:pt x="22" y="126"/>
                  </a:lnTo>
                  <a:lnTo>
                    <a:pt x="22" y="125"/>
                  </a:lnTo>
                  <a:lnTo>
                    <a:pt x="22" y="124"/>
                  </a:lnTo>
                  <a:lnTo>
                    <a:pt x="18" y="114"/>
                  </a:lnTo>
                  <a:lnTo>
                    <a:pt x="21" y="108"/>
                  </a:lnTo>
                  <a:lnTo>
                    <a:pt x="29" y="100"/>
                  </a:lnTo>
                  <a:lnTo>
                    <a:pt x="32" y="96"/>
                  </a:lnTo>
                  <a:lnTo>
                    <a:pt x="36" y="97"/>
                  </a:lnTo>
                  <a:lnTo>
                    <a:pt x="40" y="100"/>
                  </a:lnTo>
                  <a:lnTo>
                    <a:pt x="42" y="96"/>
                  </a:lnTo>
                  <a:lnTo>
                    <a:pt x="43" y="95"/>
                  </a:lnTo>
                  <a:lnTo>
                    <a:pt x="38" y="88"/>
                  </a:lnTo>
                  <a:lnTo>
                    <a:pt x="42" y="83"/>
                  </a:lnTo>
                  <a:lnTo>
                    <a:pt x="48" y="95"/>
                  </a:lnTo>
                  <a:lnTo>
                    <a:pt x="50" y="84"/>
                  </a:lnTo>
                  <a:lnTo>
                    <a:pt x="65" y="76"/>
                  </a:lnTo>
                  <a:lnTo>
                    <a:pt x="55" y="65"/>
                  </a:lnTo>
                  <a:lnTo>
                    <a:pt x="68" y="61"/>
                  </a:lnTo>
                  <a:lnTo>
                    <a:pt x="73" y="76"/>
                  </a:lnTo>
                  <a:lnTo>
                    <a:pt x="73" y="86"/>
                  </a:lnTo>
                  <a:lnTo>
                    <a:pt x="80" y="90"/>
                  </a:lnTo>
                  <a:close/>
                  <a:moveTo>
                    <a:pt x="87" y="70"/>
                  </a:moveTo>
                  <a:lnTo>
                    <a:pt x="85" y="70"/>
                  </a:lnTo>
                  <a:lnTo>
                    <a:pt x="78" y="55"/>
                  </a:lnTo>
                  <a:lnTo>
                    <a:pt x="81" y="48"/>
                  </a:lnTo>
                  <a:lnTo>
                    <a:pt x="77" y="42"/>
                  </a:lnTo>
                  <a:lnTo>
                    <a:pt x="76" y="35"/>
                  </a:lnTo>
                  <a:lnTo>
                    <a:pt x="78" y="25"/>
                  </a:lnTo>
                  <a:lnTo>
                    <a:pt x="91" y="21"/>
                  </a:lnTo>
                  <a:lnTo>
                    <a:pt x="94" y="29"/>
                  </a:lnTo>
                  <a:lnTo>
                    <a:pt x="112" y="35"/>
                  </a:lnTo>
                  <a:lnTo>
                    <a:pt x="118" y="45"/>
                  </a:lnTo>
                  <a:lnTo>
                    <a:pt x="115" y="46"/>
                  </a:lnTo>
                  <a:lnTo>
                    <a:pt x="102" y="65"/>
                  </a:lnTo>
                  <a:lnTo>
                    <a:pt x="87" y="70"/>
                  </a:lnTo>
                  <a:close/>
                  <a:moveTo>
                    <a:pt x="46" y="0"/>
                  </a:moveTo>
                  <a:lnTo>
                    <a:pt x="61" y="16"/>
                  </a:lnTo>
                  <a:lnTo>
                    <a:pt x="53" y="23"/>
                  </a:lnTo>
                  <a:lnTo>
                    <a:pt x="36" y="58"/>
                  </a:lnTo>
                  <a:lnTo>
                    <a:pt x="25" y="82"/>
                  </a:lnTo>
                  <a:lnTo>
                    <a:pt x="15" y="83"/>
                  </a:lnTo>
                  <a:lnTo>
                    <a:pt x="19" y="90"/>
                  </a:lnTo>
                  <a:lnTo>
                    <a:pt x="2" y="96"/>
                  </a:lnTo>
                  <a:lnTo>
                    <a:pt x="2" y="88"/>
                  </a:lnTo>
                  <a:lnTo>
                    <a:pt x="9" y="76"/>
                  </a:lnTo>
                  <a:lnTo>
                    <a:pt x="12" y="76"/>
                  </a:lnTo>
                  <a:lnTo>
                    <a:pt x="17" y="70"/>
                  </a:lnTo>
                  <a:lnTo>
                    <a:pt x="13" y="63"/>
                  </a:lnTo>
                  <a:lnTo>
                    <a:pt x="10" y="63"/>
                  </a:lnTo>
                  <a:lnTo>
                    <a:pt x="13" y="57"/>
                  </a:lnTo>
                  <a:lnTo>
                    <a:pt x="8" y="50"/>
                  </a:lnTo>
                  <a:lnTo>
                    <a:pt x="10" y="44"/>
                  </a:lnTo>
                  <a:lnTo>
                    <a:pt x="0" y="36"/>
                  </a:lnTo>
                  <a:lnTo>
                    <a:pt x="0" y="33"/>
                  </a:lnTo>
                  <a:lnTo>
                    <a:pt x="12" y="40"/>
                  </a:lnTo>
                  <a:lnTo>
                    <a:pt x="13" y="48"/>
                  </a:lnTo>
                  <a:lnTo>
                    <a:pt x="18" y="52"/>
                  </a:lnTo>
                  <a:lnTo>
                    <a:pt x="32" y="36"/>
                  </a:lnTo>
                  <a:lnTo>
                    <a:pt x="21" y="24"/>
                  </a:lnTo>
                  <a:lnTo>
                    <a:pt x="26" y="16"/>
                  </a:lnTo>
                  <a:lnTo>
                    <a:pt x="32" y="19"/>
                  </a:lnTo>
                  <a:lnTo>
                    <a:pt x="34" y="14"/>
                  </a:lnTo>
                  <a:lnTo>
                    <a:pt x="36" y="14"/>
                  </a:lnTo>
                  <a:lnTo>
                    <a:pt x="40" y="15"/>
                  </a:lnTo>
                  <a:lnTo>
                    <a:pt x="46"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51" name="Freeform 365"/>
            <p:cNvSpPr>
              <a:spLocks noEditPoints="1"/>
            </p:cNvSpPr>
            <p:nvPr/>
          </p:nvSpPr>
          <p:spPr bwMode="auto">
            <a:xfrm>
              <a:off x="6004092" y="775047"/>
              <a:ext cx="202539" cy="203499"/>
            </a:xfrm>
            <a:custGeom>
              <a:avLst/>
              <a:gdLst>
                <a:gd name="T0" fmla="*/ 29 w 128"/>
                <a:gd name="T1" fmla="*/ 84 h 129"/>
                <a:gd name="T2" fmla="*/ 38 w 128"/>
                <a:gd name="T3" fmla="*/ 74 h 129"/>
                <a:gd name="T4" fmla="*/ 46 w 128"/>
                <a:gd name="T5" fmla="*/ 72 h 129"/>
                <a:gd name="T6" fmla="*/ 54 w 128"/>
                <a:gd name="T7" fmla="*/ 78 h 129"/>
                <a:gd name="T8" fmla="*/ 64 w 128"/>
                <a:gd name="T9" fmla="*/ 72 h 129"/>
                <a:gd name="T10" fmla="*/ 59 w 128"/>
                <a:gd name="T11" fmla="*/ 91 h 129"/>
                <a:gd name="T12" fmla="*/ 46 w 128"/>
                <a:gd name="T13" fmla="*/ 104 h 129"/>
                <a:gd name="T14" fmla="*/ 52 w 128"/>
                <a:gd name="T15" fmla="*/ 110 h 129"/>
                <a:gd name="T16" fmla="*/ 45 w 128"/>
                <a:gd name="T17" fmla="*/ 123 h 129"/>
                <a:gd name="T18" fmla="*/ 39 w 128"/>
                <a:gd name="T19" fmla="*/ 119 h 129"/>
                <a:gd name="T20" fmla="*/ 26 w 128"/>
                <a:gd name="T21" fmla="*/ 96 h 129"/>
                <a:gd name="T22" fmla="*/ 28 w 128"/>
                <a:gd name="T23" fmla="*/ 80 h 129"/>
                <a:gd name="T24" fmla="*/ 31 w 128"/>
                <a:gd name="T25" fmla="*/ 74 h 129"/>
                <a:gd name="T26" fmla="*/ 94 w 128"/>
                <a:gd name="T27" fmla="*/ 129 h 129"/>
                <a:gd name="T28" fmla="*/ 88 w 128"/>
                <a:gd name="T29" fmla="*/ 114 h 129"/>
                <a:gd name="T30" fmla="*/ 110 w 128"/>
                <a:gd name="T31" fmla="*/ 59 h 129"/>
                <a:gd name="T32" fmla="*/ 128 w 128"/>
                <a:gd name="T33" fmla="*/ 40 h 129"/>
                <a:gd name="T34" fmla="*/ 115 w 128"/>
                <a:gd name="T35" fmla="*/ 80 h 129"/>
                <a:gd name="T36" fmla="*/ 103 w 128"/>
                <a:gd name="T37" fmla="*/ 121 h 129"/>
                <a:gd name="T38" fmla="*/ 41 w 128"/>
                <a:gd name="T39" fmla="*/ 12 h 129"/>
                <a:gd name="T40" fmla="*/ 64 w 128"/>
                <a:gd name="T41" fmla="*/ 13 h 129"/>
                <a:gd name="T42" fmla="*/ 66 w 128"/>
                <a:gd name="T43" fmla="*/ 38 h 129"/>
                <a:gd name="T44" fmla="*/ 75 w 128"/>
                <a:gd name="T45" fmla="*/ 25 h 129"/>
                <a:gd name="T46" fmla="*/ 81 w 128"/>
                <a:gd name="T47" fmla="*/ 36 h 129"/>
                <a:gd name="T48" fmla="*/ 64 w 128"/>
                <a:gd name="T49" fmla="*/ 51 h 129"/>
                <a:gd name="T50" fmla="*/ 43 w 128"/>
                <a:gd name="T51" fmla="*/ 50 h 129"/>
                <a:gd name="T52" fmla="*/ 43 w 128"/>
                <a:gd name="T53" fmla="*/ 58 h 129"/>
                <a:gd name="T54" fmla="*/ 17 w 128"/>
                <a:gd name="T55" fmla="*/ 51 h 129"/>
                <a:gd name="T56" fmla="*/ 24 w 128"/>
                <a:gd name="T57" fmla="*/ 41 h 129"/>
                <a:gd name="T58" fmla="*/ 4 w 128"/>
                <a:gd name="T59" fmla="*/ 46 h 129"/>
                <a:gd name="T60" fmla="*/ 25 w 128"/>
                <a:gd name="T61" fmla="*/ 23 h 129"/>
                <a:gd name="T62" fmla="*/ 38 w 128"/>
                <a:gd name="T63" fmla="*/ 21 h 129"/>
                <a:gd name="T64" fmla="*/ 24 w 128"/>
                <a:gd name="T65" fmla="*/ 3 h 129"/>
                <a:gd name="T66" fmla="*/ 42 w 128"/>
                <a:gd name="T67" fmla="*/ 0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8"/>
                <a:gd name="T103" fmla="*/ 0 h 129"/>
                <a:gd name="T104" fmla="*/ 128 w 128"/>
                <a:gd name="T105" fmla="*/ 129 h 1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8" h="129">
                  <a:moveTo>
                    <a:pt x="31" y="74"/>
                  </a:moveTo>
                  <a:lnTo>
                    <a:pt x="29" y="84"/>
                  </a:lnTo>
                  <a:lnTo>
                    <a:pt x="33" y="84"/>
                  </a:lnTo>
                  <a:lnTo>
                    <a:pt x="38" y="74"/>
                  </a:lnTo>
                  <a:lnTo>
                    <a:pt x="45" y="70"/>
                  </a:lnTo>
                  <a:lnTo>
                    <a:pt x="46" y="72"/>
                  </a:lnTo>
                  <a:lnTo>
                    <a:pt x="50" y="78"/>
                  </a:lnTo>
                  <a:lnTo>
                    <a:pt x="54" y="78"/>
                  </a:lnTo>
                  <a:lnTo>
                    <a:pt x="58" y="70"/>
                  </a:lnTo>
                  <a:lnTo>
                    <a:pt x="64" y="72"/>
                  </a:lnTo>
                  <a:lnTo>
                    <a:pt x="64" y="79"/>
                  </a:lnTo>
                  <a:lnTo>
                    <a:pt x="59" y="91"/>
                  </a:lnTo>
                  <a:lnTo>
                    <a:pt x="58" y="98"/>
                  </a:lnTo>
                  <a:lnTo>
                    <a:pt x="46" y="104"/>
                  </a:lnTo>
                  <a:lnTo>
                    <a:pt x="48" y="112"/>
                  </a:lnTo>
                  <a:lnTo>
                    <a:pt x="52" y="110"/>
                  </a:lnTo>
                  <a:lnTo>
                    <a:pt x="48" y="119"/>
                  </a:lnTo>
                  <a:lnTo>
                    <a:pt x="45" y="123"/>
                  </a:lnTo>
                  <a:lnTo>
                    <a:pt x="42" y="121"/>
                  </a:lnTo>
                  <a:lnTo>
                    <a:pt x="39" y="119"/>
                  </a:lnTo>
                  <a:lnTo>
                    <a:pt x="21" y="114"/>
                  </a:lnTo>
                  <a:lnTo>
                    <a:pt x="26" y="96"/>
                  </a:lnTo>
                  <a:lnTo>
                    <a:pt x="21" y="87"/>
                  </a:lnTo>
                  <a:lnTo>
                    <a:pt x="28" y="80"/>
                  </a:lnTo>
                  <a:lnTo>
                    <a:pt x="28" y="70"/>
                  </a:lnTo>
                  <a:lnTo>
                    <a:pt x="31" y="74"/>
                  </a:lnTo>
                  <a:close/>
                  <a:moveTo>
                    <a:pt x="103" y="121"/>
                  </a:moveTo>
                  <a:lnTo>
                    <a:pt x="94" y="129"/>
                  </a:lnTo>
                  <a:lnTo>
                    <a:pt x="86" y="129"/>
                  </a:lnTo>
                  <a:lnTo>
                    <a:pt x="88" y="114"/>
                  </a:lnTo>
                  <a:lnTo>
                    <a:pt x="96" y="89"/>
                  </a:lnTo>
                  <a:lnTo>
                    <a:pt x="110" y="59"/>
                  </a:lnTo>
                  <a:lnTo>
                    <a:pt x="124" y="37"/>
                  </a:lnTo>
                  <a:lnTo>
                    <a:pt x="128" y="40"/>
                  </a:lnTo>
                  <a:lnTo>
                    <a:pt x="124" y="66"/>
                  </a:lnTo>
                  <a:lnTo>
                    <a:pt x="115" y="80"/>
                  </a:lnTo>
                  <a:lnTo>
                    <a:pt x="102" y="113"/>
                  </a:lnTo>
                  <a:lnTo>
                    <a:pt x="103" y="121"/>
                  </a:lnTo>
                  <a:close/>
                  <a:moveTo>
                    <a:pt x="42" y="0"/>
                  </a:moveTo>
                  <a:lnTo>
                    <a:pt x="41" y="12"/>
                  </a:lnTo>
                  <a:lnTo>
                    <a:pt x="58" y="9"/>
                  </a:lnTo>
                  <a:lnTo>
                    <a:pt x="64" y="13"/>
                  </a:lnTo>
                  <a:lnTo>
                    <a:pt x="54" y="25"/>
                  </a:lnTo>
                  <a:lnTo>
                    <a:pt x="66" y="38"/>
                  </a:lnTo>
                  <a:lnTo>
                    <a:pt x="71" y="33"/>
                  </a:lnTo>
                  <a:lnTo>
                    <a:pt x="75" y="25"/>
                  </a:lnTo>
                  <a:lnTo>
                    <a:pt x="80" y="24"/>
                  </a:lnTo>
                  <a:lnTo>
                    <a:pt x="81" y="36"/>
                  </a:lnTo>
                  <a:lnTo>
                    <a:pt x="64" y="51"/>
                  </a:lnTo>
                  <a:lnTo>
                    <a:pt x="43" y="50"/>
                  </a:lnTo>
                  <a:lnTo>
                    <a:pt x="43" y="55"/>
                  </a:lnTo>
                  <a:lnTo>
                    <a:pt x="43" y="58"/>
                  </a:lnTo>
                  <a:lnTo>
                    <a:pt x="33" y="66"/>
                  </a:lnTo>
                  <a:lnTo>
                    <a:pt x="17" y="51"/>
                  </a:lnTo>
                  <a:lnTo>
                    <a:pt x="26" y="43"/>
                  </a:lnTo>
                  <a:lnTo>
                    <a:pt x="24" y="41"/>
                  </a:lnTo>
                  <a:lnTo>
                    <a:pt x="4" y="47"/>
                  </a:lnTo>
                  <a:lnTo>
                    <a:pt x="4" y="46"/>
                  </a:lnTo>
                  <a:lnTo>
                    <a:pt x="0" y="28"/>
                  </a:lnTo>
                  <a:lnTo>
                    <a:pt x="25" y="23"/>
                  </a:lnTo>
                  <a:lnTo>
                    <a:pt x="35" y="28"/>
                  </a:lnTo>
                  <a:lnTo>
                    <a:pt x="38" y="21"/>
                  </a:lnTo>
                  <a:lnTo>
                    <a:pt x="20" y="8"/>
                  </a:lnTo>
                  <a:lnTo>
                    <a:pt x="24" y="3"/>
                  </a:lnTo>
                  <a:lnTo>
                    <a:pt x="42"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52" name="Freeform 366"/>
            <p:cNvSpPr>
              <a:spLocks/>
            </p:cNvSpPr>
            <p:nvPr/>
          </p:nvSpPr>
          <p:spPr bwMode="auto">
            <a:xfrm>
              <a:off x="6501232" y="997538"/>
              <a:ext cx="160452" cy="252338"/>
            </a:xfrm>
            <a:custGeom>
              <a:avLst/>
              <a:gdLst>
                <a:gd name="T0" fmla="*/ 80 w 102"/>
                <a:gd name="T1" fmla="*/ 71 h 159"/>
                <a:gd name="T2" fmla="*/ 78 w 102"/>
                <a:gd name="T3" fmla="*/ 71 h 159"/>
                <a:gd name="T4" fmla="*/ 71 w 102"/>
                <a:gd name="T5" fmla="*/ 71 h 159"/>
                <a:gd name="T6" fmla="*/ 52 w 102"/>
                <a:gd name="T7" fmla="*/ 70 h 159"/>
                <a:gd name="T8" fmla="*/ 39 w 102"/>
                <a:gd name="T9" fmla="*/ 66 h 159"/>
                <a:gd name="T10" fmla="*/ 37 w 102"/>
                <a:gd name="T11" fmla="*/ 65 h 159"/>
                <a:gd name="T12" fmla="*/ 35 w 102"/>
                <a:gd name="T13" fmla="*/ 66 h 159"/>
                <a:gd name="T14" fmla="*/ 29 w 102"/>
                <a:gd name="T15" fmla="*/ 67 h 159"/>
                <a:gd name="T16" fmla="*/ 27 w 102"/>
                <a:gd name="T17" fmla="*/ 67 h 159"/>
                <a:gd name="T18" fmla="*/ 22 w 102"/>
                <a:gd name="T19" fmla="*/ 70 h 159"/>
                <a:gd name="T20" fmla="*/ 23 w 102"/>
                <a:gd name="T21" fmla="*/ 72 h 159"/>
                <a:gd name="T22" fmla="*/ 26 w 102"/>
                <a:gd name="T23" fmla="*/ 72 h 159"/>
                <a:gd name="T24" fmla="*/ 33 w 102"/>
                <a:gd name="T25" fmla="*/ 71 h 159"/>
                <a:gd name="T26" fmla="*/ 39 w 102"/>
                <a:gd name="T27" fmla="*/ 70 h 159"/>
                <a:gd name="T28" fmla="*/ 35 w 102"/>
                <a:gd name="T29" fmla="*/ 78 h 159"/>
                <a:gd name="T30" fmla="*/ 29 w 102"/>
                <a:gd name="T31" fmla="*/ 83 h 159"/>
                <a:gd name="T32" fmla="*/ 31 w 102"/>
                <a:gd name="T33" fmla="*/ 87 h 159"/>
                <a:gd name="T34" fmla="*/ 37 w 102"/>
                <a:gd name="T35" fmla="*/ 88 h 159"/>
                <a:gd name="T36" fmla="*/ 43 w 102"/>
                <a:gd name="T37" fmla="*/ 83 h 159"/>
                <a:gd name="T38" fmla="*/ 50 w 102"/>
                <a:gd name="T39" fmla="*/ 83 h 159"/>
                <a:gd name="T40" fmla="*/ 51 w 102"/>
                <a:gd name="T41" fmla="*/ 85 h 159"/>
                <a:gd name="T42" fmla="*/ 44 w 102"/>
                <a:gd name="T43" fmla="*/ 88 h 159"/>
                <a:gd name="T44" fmla="*/ 47 w 102"/>
                <a:gd name="T45" fmla="*/ 91 h 159"/>
                <a:gd name="T46" fmla="*/ 52 w 102"/>
                <a:gd name="T47" fmla="*/ 89 h 159"/>
                <a:gd name="T48" fmla="*/ 64 w 102"/>
                <a:gd name="T49" fmla="*/ 88 h 159"/>
                <a:gd name="T50" fmla="*/ 75 w 102"/>
                <a:gd name="T51" fmla="*/ 89 h 159"/>
                <a:gd name="T52" fmla="*/ 81 w 102"/>
                <a:gd name="T53" fmla="*/ 91 h 159"/>
                <a:gd name="T54" fmla="*/ 84 w 102"/>
                <a:gd name="T55" fmla="*/ 97 h 159"/>
                <a:gd name="T56" fmla="*/ 95 w 102"/>
                <a:gd name="T57" fmla="*/ 96 h 159"/>
                <a:gd name="T58" fmla="*/ 99 w 102"/>
                <a:gd name="T59" fmla="*/ 96 h 159"/>
                <a:gd name="T60" fmla="*/ 102 w 102"/>
                <a:gd name="T61" fmla="*/ 108 h 159"/>
                <a:gd name="T62" fmla="*/ 98 w 102"/>
                <a:gd name="T63" fmla="*/ 109 h 159"/>
                <a:gd name="T64" fmla="*/ 95 w 102"/>
                <a:gd name="T65" fmla="*/ 110 h 159"/>
                <a:gd name="T66" fmla="*/ 93 w 102"/>
                <a:gd name="T67" fmla="*/ 112 h 159"/>
                <a:gd name="T68" fmla="*/ 51 w 102"/>
                <a:gd name="T69" fmla="*/ 129 h 159"/>
                <a:gd name="T70" fmla="*/ 20 w 102"/>
                <a:gd name="T71" fmla="*/ 159 h 159"/>
                <a:gd name="T72" fmla="*/ 20 w 102"/>
                <a:gd name="T73" fmla="*/ 154 h 159"/>
                <a:gd name="T74" fmla="*/ 20 w 102"/>
                <a:gd name="T75" fmla="*/ 154 h 159"/>
                <a:gd name="T76" fmla="*/ 20 w 102"/>
                <a:gd name="T77" fmla="*/ 150 h 159"/>
                <a:gd name="T78" fmla="*/ 20 w 102"/>
                <a:gd name="T79" fmla="*/ 142 h 159"/>
                <a:gd name="T80" fmla="*/ 20 w 102"/>
                <a:gd name="T81" fmla="*/ 135 h 159"/>
                <a:gd name="T82" fmla="*/ 16 w 102"/>
                <a:gd name="T83" fmla="*/ 127 h 159"/>
                <a:gd name="T84" fmla="*/ 4 w 102"/>
                <a:gd name="T85" fmla="*/ 97 h 159"/>
                <a:gd name="T86" fmla="*/ 1 w 102"/>
                <a:gd name="T87" fmla="*/ 74 h 159"/>
                <a:gd name="T88" fmla="*/ 1 w 102"/>
                <a:gd name="T89" fmla="*/ 72 h 159"/>
                <a:gd name="T90" fmla="*/ 0 w 102"/>
                <a:gd name="T91" fmla="*/ 68 h 159"/>
                <a:gd name="T92" fmla="*/ 4 w 102"/>
                <a:gd name="T93" fmla="*/ 58 h 159"/>
                <a:gd name="T94" fmla="*/ 6 w 102"/>
                <a:gd name="T95" fmla="*/ 44 h 159"/>
                <a:gd name="T96" fmla="*/ 10 w 102"/>
                <a:gd name="T97" fmla="*/ 27 h 159"/>
                <a:gd name="T98" fmla="*/ 34 w 102"/>
                <a:gd name="T99" fmla="*/ 23 h 159"/>
                <a:gd name="T100" fmla="*/ 44 w 102"/>
                <a:gd name="T101" fmla="*/ 0 h 159"/>
                <a:gd name="T102" fmla="*/ 56 w 102"/>
                <a:gd name="T103" fmla="*/ 6 h 159"/>
                <a:gd name="T104" fmla="*/ 61 w 102"/>
                <a:gd name="T105" fmla="*/ 6 h 159"/>
                <a:gd name="T106" fmla="*/ 72 w 102"/>
                <a:gd name="T107" fmla="*/ 3 h 159"/>
                <a:gd name="T108" fmla="*/ 76 w 102"/>
                <a:gd name="T109" fmla="*/ 21 h 159"/>
                <a:gd name="T110" fmla="*/ 73 w 102"/>
                <a:gd name="T111" fmla="*/ 44 h 159"/>
                <a:gd name="T112" fmla="*/ 73 w 102"/>
                <a:gd name="T113" fmla="*/ 45 h 159"/>
                <a:gd name="T114" fmla="*/ 75 w 102"/>
                <a:gd name="T115" fmla="*/ 47 h 159"/>
                <a:gd name="T116" fmla="*/ 81 w 102"/>
                <a:gd name="T117" fmla="*/ 63 h 159"/>
                <a:gd name="T118" fmla="*/ 80 w 102"/>
                <a:gd name="T119" fmla="*/ 68 h 159"/>
                <a:gd name="T120" fmla="*/ 80 w 102"/>
                <a:gd name="T121" fmla="*/ 71 h 1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
                <a:gd name="T184" fmla="*/ 0 h 159"/>
                <a:gd name="T185" fmla="*/ 102 w 102"/>
                <a:gd name="T186" fmla="*/ 159 h 1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 h="159">
                  <a:moveTo>
                    <a:pt x="80" y="71"/>
                  </a:moveTo>
                  <a:lnTo>
                    <a:pt x="78" y="71"/>
                  </a:lnTo>
                  <a:lnTo>
                    <a:pt x="71" y="71"/>
                  </a:lnTo>
                  <a:lnTo>
                    <a:pt x="52" y="70"/>
                  </a:lnTo>
                  <a:lnTo>
                    <a:pt x="39" y="66"/>
                  </a:lnTo>
                  <a:lnTo>
                    <a:pt x="37" y="65"/>
                  </a:lnTo>
                  <a:lnTo>
                    <a:pt x="35" y="66"/>
                  </a:lnTo>
                  <a:lnTo>
                    <a:pt x="29" y="67"/>
                  </a:lnTo>
                  <a:lnTo>
                    <a:pt x="27" y="67"/>
                  </a:lnTo>
                  <a:lnTo>
                    <a:pt x="22" y="70"/>
                  </a:lnTo>
                  <a:lnTo>
                    <a:pt x="23" y="72"/>
                  </a:lnTo>
                  <a:lnTo>
                    <a:pt x="26" y="72"/>
                  </a:lnTo>
                  <a:lnTo>
                    <a:pt x="33" y="71"/>
                  </a:lnTo>
                  <a:lnTo>
                    <a:pt x="39" y="70"/>
                  </a:lnTo>
                  <a:lnTo>
                    <a:pt x="35" y="78"/>
                  </a:lnTo>
                  <a:lnTo>
                    <a:pt x="29" y="83"/>
                  </a:lnTo>
                  <a:lnTo>
                    <a:pt x="31" y="87"/>
                  </a:lnTo>
                  <a:lnTo>
                    <a:pt x="37" y="88"/>
                  </a:lnTo>
                  <a:lnTo>
                    <a:pt x="43" y="83"/>
                  </a:lnTo>
                  <a:lnTo>
                    <a:pt x="50" y="83"/>
                  </a:lnTo>
                  <a:lnTo>
                    <a:pt x="51" y="85"/>
                  </a:lnTo>
                  <a:lnTo>
                    <a:pt x="44" y="88"/>
                  </a:lnTo>
                  <a:lnTo>
                    <a:pt x="47" y="91"/>
                  </a:lnTo>
                  <a:lnTo>
                    <a:pt x="52" y="89"/>
                  </a:lnTo>
                  <a:lnTo>
                    <a:pt x="64" y="88"/>
                  </a:lnTo>
                  <a:lnTo>
                    <a:pt x="75" y="89"/>
                  </a:lnTo>
                  <a:lnTo>
                    <a:pt x="81" y="91"/>
                  </a:lnTo>
                  <a:lnTo>
                    <a:pt x="84" y="97"/>
                  </a:lnTo>
                  <a:lnTo>
                    <a:pt x="95" y="96"/>
                  </a:lnTo>
                  <a:lnTo>
                    <a:pt x="99" y="96"/>
                  </a:lnTo>
                  <a:lnTo>
                    <a:pt x="102" y="108"/>
                  </a:lnTo>
                  <a:lnTo>
                    <a:pt x="98" y="109"/>
                  </a:lnTo>
                  <a:lnTo>
                    <a:pt x="95" y="110"/>
                  </a:lnTo>
                  <a:lnTo>
                    <a:pt x="93" y="112"/>
                  </a:lnTo>
                  <a:lnTo>
                    <a:pt x="51" y="129"/>
                  </a:lnTo>
                  <a:lnTo>
                    <a:pt x="20" y="159"/>
                  </a:lnTo>
                  <a:lnTo>
                    <a:pt x="20" y="154"/>
                  </a:lnTo>
                  <a:lnTo>
                    <a:pt x="20" y="150"/>
                  </a:lnTo>
                  <a:lnTo>
                    <a:pt x="20" y="142"/>
                  </a:lnTo>
                  <a:lnTo>
                    <a:pt x="20" y="135"/>
                  </a:lnTo>
                  <a:lnTo>
                    <a:pt x="16" y="127"/>
                  </a:lnTo>
                  <a:lnTo>
                    <a:pt x="4" y="97"/>
                  </a:lnTo>
                  <a:lnTo>
                    <a:pt x="1" y="74"/>
                  </a:lnTo>
                  <a:lnTo>
                    <a:pt x="1" y="72"/>
                  </a:lnTo>
                  <a:lnTo>
                    <a:pt x="0" y="68"/>
                  </a:lnTo>
                  <a:lnTo>
                    <a:pt x="4" y="58"/>
                  </a:lnTo>
                  <a:lnTo>
                    <a:pt x="6" y="44"/>
                  </a:lnTo>
                  <a:lnTo>
                    <a:pt x="10" y="27"/>
                  </a:lnTo>
                  <a:lnTo>
                    <a:pt x="34" y="23"/>
                  </a:lnTo>
                  <a:lnTo>
                    <a:pt x="44" y="0"/>
                  </a:lnTo>
                  <a:lnTo>
                    <a:pt x="56" y="6"/>
                  </a:lnTo>
                  <a:lnTo>
                    <a:pt x="61" y="6"/>
                  </a:lnTo>
                  <a:lnTo>
                    <a:pt x="72" y="3"/>
                  </a:lnTo>
                  <a:lnTo>
                    <a:pt x="76" y="21"/>
                  </a:lnTo>
                  <a:lnTo>
                    <a:pt x="73" y="44"/>
                  </a:lnTo>
                  <a:lnTo>
                    <a:pt x="73" y="45"/>
                  </a:lnTo>
                  <a:lnTo>
                    <a:pt x="75" y="47"/>
                  </a:lnTo>
                  <a:lnTo>
                    <a:pt x="81" y="63"/>
                  </a:lnTo>
                  <a:lnTo>
                    <a:pt x="80" y="68"/>
                  </a:lnTo>
                  <a:lnTo>
                    <a:pt x="80" y="7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53" name="Freeform 367"/>
            <p:cNvSpPr>
              <a:spLocks noEditPoints="1"/>
            </p:cNvSpPr>
            <p:nvPr/>
          </p:nvSpPr>
          <p:spPr bwMode="auto">
            <a:xfrm>
              <a:off x="6735334" y="913427"/>
              <a:ext cx="134150" cy="122098"/>
            </a:xfrm>
            <a:custGeom>
              <a:avLst/>
              <a:gdLst>
                <a:gd name="T0" fmla="*/ 85 w 85"/>
                <a:gd name="T1" fmla="*/ 17 h 77"/>
                <a:gd name="T2" fmla="*/ 83 w 85"/>
                <a:gd name="T3" fmla="*/ 18 h 77"/>
                <a:gd name="T4" fmla="*/ 82 w 85"/>
                <a:gd name="T5" fmla="*/ 17 h 77"/>
                <a:gd name="T6" fmla="*/ 77 w 85"/>
                <a:gd name="T7" fmla="*/ 10 h 77"/>
                <a:gd name="T8" fmla="*/ 78 w 85"/>
                <a:gd name="T9" fmla="*/ 9 h 77"/>
                <a:gd name="T10" fmla="*/ 82 w 85"/>
                <a:gd name="T11" fmla="*/ 14 h 77"/>
                <a:gd name="T12" fmla="*/ 82 w 85"/>
                <a:gd name="T13" fmla="*/ 14 h 77"/>
                <a:gd name="T14" fmla="*/ 82 w 85"/>
                <a:gd name="T15" fmla="*/ 14 h 77"/>
                <a:gd name="T16" fmla="*/ 83 w 85"/>
                <a:gd name="T17" fmla="*/ 14 h 77"/>
                <a:gd name="T18" fmla="*/ 85 w 85"/>
                <a:gd name="T19" fmla="*/ 17 h 77"/>
                <a:gd name="T20" fmla="*/ 73 w 85"/>
                <a:gd name="T21" fmla="*/ 8 h 77"/>
                <a:gd name="T22" fmla="*/ 75 w 85"/>
                <a:gd name="T23" fmla="*/ 15 h 77"/>
                <a:gd name="T24" fmla="*/ 78 w 85"/>
                <a:gd name="T25" fmla="*/ 22 h 77"/>
                <a:gd name="T26" fmla="*/ 79 w 85"/>
                <a:gd name="T27" fmla="*/ 26 h 77"/>
                <a:gd name="T28" fmla="*/ 83 w 85"/>
                <a:gd name="T29" fmla="*/ 36 h 77"/>
                <a:gd name="T30" fmla="*/ 83 w 85"/>
                <a:gd name="T31" fmla="*/ 40 h 77"/>
                <a:gd name="T32" fmla="*/ 78 w 85"/>
                <a:gd name="T33" fmla="*/ 48 h 77"/>
                <a:gd name="T34" fmla="*/ 73 w 85"/>
                <a:gd name="T35" fmla="*/ 51 h 77"/>
                <a:gd name="T36" fmla="*/ 57 w 85"/>
                <a:gd name="T37" fmla="*/ 59 h 77"/>
                <a:gd name="T38" fmla="*/ 41 w 85"/>
                <a:gd name="T39" fmla="*/ 66 h 77"/>
                <a:gd name="T40" fmla="*/ 41 w 85"/>
                <a:gd name="T41" fmla="*/ 77 h 77"/>
                <a:gd name="T42" fmla="*/ 40 w 85"/>
                <a:gd name="T43" fmla="*/ 77 h 77"/>
                <a:gd name="T44" fmla="*/ 40 w 85"/>
                <a:gd name="T45" fmla="*/ 77 h 77"/>
                <a:gd name="T46" fmla="*/ 39 w 85"/>
                <a:gd name="T47" fmla="*/ 73 h 77"/>
                <a:gd name="T48" fmla="*/ 38 w 85"/>
                <a:gd name="T49" fmla="*/ 73 h 77"/>
                <a:gd name="T50" fmla="*/ 22 w 85"/>
                <a:gd name="T51" fmla="*/ 66 h 77"/>
                <a:gd name="T52" fmla="*/ 0 w 85"/>
                <a:gd name="T53" fmla="*/ 59 h 77"/>
                <a:gd name="T54" fmla="*/ 34 w 85"/>
                <a:gd name="T55" fmla="*/ 14 h 77"/>
                <a:gd name="T56" fmla="*/ 44 w 85"/>
                <a:gd name="T57" fmla="*/ 0 h 77"/>
                <a:gd name="T58" fmla="*/ 47 w 85"/>
                <a:gd name="T59" fmla="*/ 10 h 77"/>
                <a:gd name="T60" fmla="*/ 55 w 85"/>
                <a:gd name="T61" fmla="*/ 8 h 77"/>
                <a:gd name="T62" fmla="*/ 65 w 85"/>
                <a:gd name="T63" fmla="*/ 0 h 77"/>
                <a:gd name="T64" fmla="*/ 73 w 85"/>
                <a:gd name="T65" fmla="*/ 8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77"/>
                <a:gd name="T101" fmla="*/ 85 w 85"/>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77">
                  <a:moveTo>
                    <a:pt x="85" y="17"/>
                  </a:moveTo>
                  <a:lnTo>
                    <a:pt x="83" y="18"/>
                  </a:lnTo>
                  <a:lnTo>
                    <a:pt x="82" y="17"/>
                  </a:lnTo>
                  <a:lnTo>
                    <a:pt x="77" y="10"/>
                  </a:lnTo>
                  <a:lnTo>
                    <a:pt x="78" y="9"/>
                  </a:lnTo>
                  <a:lnTo>
                    <a:pt x="82" y="14"/>
                  </a:lnTo>
                  <a:lnTo>
                    <a:pt x="83" y="14"/>
                  </a:lnTo>
                  <a:lnTo>
                    <a:pt x="85" y="17"/>
                  </a:lnTo>
                  <a:close/>
                  <a:moveTo>
                    <a:pt x="73" y="8"/>
                  </a:moveTo>
                  <a:lnTo>
                    <a:pt x="75" y="15"/>
                  </a:lnTo>
                  <a:lnTo>
                    <a:pt x="78" y="22"/>
                  </a:lnTo>
                  <a:lnTo>
                    <a:pt x="79" y="26"/>
                  </a:lnTo>
                  <a:lnTo>
                    <a:pt x="83" y="36"/>
                  </a:lnTo>
                  <a:lnTo>
                    <a:pt x="83" y="40"/>
                  </a:lnTo>
                  <a:lnTo>
                    <a:pt x="78" y="48"/>
                  </a:lnTo>
                  <a:lnTo>
                    <a:pt x="73" y="51"/>
                  </a:lnTo>
                  <a:lnTo>
                    <a:pt x="57" y="59"/>
                  </a:lnTo>
                  <a:lnTo>
                    <a:pt x="41" y="66"/>
                  </a:lnTo>
                  <a:lnTo>
                    <a:pt x="41" y="77"/>
                  </a:lnTo>
                  <a:lnTo>
                    <a:pt x="40" y="77"/>
                  </a:lnTo>
                  <a:lnTo>
                    <a:pt x="39" y="73"/>
                  </a:lnTo>
                  <a:lnTo>
                    <a:pt x="38" y="73"/>
                  </a:lnTo>
                  <a:lnTo>
                    <a:pt x="22" y="66"/>
                  </a:lnTo>
                  <a:lnTo>
                    <a:pt x="0" y="59"/>
                  </a:lnTo>
                  <a:lnTo>
                    <a:pt x="34" y="14"/>
                  </a:lnTo>
                  <a:lnTo>
                    <a:pt x="44" y="0"/>
                  </a:lnTo>
                  <a:lnTo>
                    <a:pt x="47" y="10"/>
                  </a:lnTo>
                  <a:lnTo>
                    <a:pt x="55" y="8"/>
                  </a:lnTo>
                  <a:lnTo>
                    <a:pt x="65" y="0"/>
                  </a:lnTo>
                  <a:lnTo>
                    <a:pt x="73" y="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54" name="Freeform 368"/>
            <p:cNvSpPr>
              <a:spLocks/>
            </p:cNvSpPr>
            <p:nvPr/>
          </p:nvSpPr>
          <p:spPr bwMode="auto">
            <a:xfrm>
              <a:off x="2534635" y="5848933"/>
              <a:ext cx="7890" cy="2714"/>
            </a:xfrm>
            <a:custGeom>
              <a:avLst/>
              <a:gdLst>
                <a:gd name="T0" fmla="*/ 4 w 4"/>
                <a:gd name="T1" fmla="*/ 2 h 2"/>
                <a:gd name="T2" fmla="*/ 3 w 4"/>
                <a:gd name="T3" fmla="*/ 2 h 2"/>
                <a:gd name="T4" fmla="*/ 0 w 4"/>
                <a:gd name="T5" fmla="*/ 2 h 2"/>
                <a:gd name="T6" fmla="*/ 0 w 4"/>
                <a:gd name="T7" fmla="*/ 1 h 2"/>
                <a:gd name="T8" fmla="*/ 1 w 4"/>
                <a:gd name="T9" fmla="*/ 0 h 2"/>
                <a:gd name="T10" fmla="*/ 3 w 4"/>
                <a:gd name="T11" fmla="*/ 0 h 2"/>
                <a:gd name="T12" fmla="*/ 4 w 4"/>
                <a:gd name="T13" fmla="*/ 0 h 2"/>
                <a:gd name="T14" fmla="*/ 4 w 4"/>
                <a:gd name="T15" fmla="*/ 1 h 2"/>
                <a:gd name="T16" fmla="*/ 4 w 4"/>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
                <a:gd name="T29" fmla="*/ 4 w 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
                  <a:moveTo>
                    <a:pt x="4" y="2"/>
                  </a:moveTo>
                  <a:lnTo>
                    <a:pt x="3" y="2"/>
                  </a:lnTo>
                  <a:lnTo>
                    <a:pt x="0" y="2"/>
                  </a:lnTo>
                  <a:lnTo>
                    <a:pt x="0" y="1"/>
                  </a:lnTo>
                  <a:lnTo>
                    <a:pt x="1" y="0"/>
                  </a:lnTo>
                  <a:lnTo>
                    <a:pt x="3" y="0"/>
                  </a:lnTo>
                  <a:lnTo>
                    <a:pt x="4" y="0"/>
                  </a:lnTo>
                  <a:lnTo>
                    <a:pt x="4" y="1"/>
                  </a:lnTo>
                  <a:lnTo>
                    <a:pt x="4" y="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55" name="Freeform 369"/>
            <p:cNvSpPr>
              <a:spLocks/>
            </p:cNvSpPr>
            <p:nvPr/>
          </p:nvSpPr>
          <p:spPr bwMode="auto">
            <a:xfrm>
              <a:off x="2526743" y="5664428"/>
              <a:ext cx="34196" cy="48840"/>
            </a:xfrm>
            <a:custGeom>
              <a:avLst/>
              <a:gdLst>
                <a:gd name="T0" fmla="*/ 5 w 22"/>
                <a:gd name="T1" fmla="*/ 0 h 30"/>
                <a:gd name="T2" fmla="*/ 10 w 22"/>
                <a:gd name="T3" fmla="*/ 5 h 30"/>
                <a:gd name="T4" fmla="*/ 11 w 22"/>
                <a:gd name="T5" fmla="*/ 6 h 30"/>
                <a:gd name="T6" fmla="*/ 19 w 22"/>
                <a:gd name="T7" fmla="*/ 1 h 30"/>
                <a:gd name="T8" fmla="*/ 22 w 22"/>
                <a:gd name="T9" fmla="*/ 5 h 30"/>
                <a:gd name="T10" fmla="*/ 14 w 22"/>
                <a:gd name="T11" fmla="*/ 14 h 30"/>
                <a:gd name="T12" fmla="*/ 14 w 22"/>
                <a:gd name="T13" fmla="*/ 22 h 30"/>
                <a:gd name="T14" fmla="*/ 14 w 22"/>
                <a:gd name="T15" fmla="*/ 23 h 30"/>
                <a:gd name="T16" fmla="*/ 11 w 22"/>
                <a:gd name="T17" fmla="*/ 27 h 30"/>
                <a:gd name="T18" fmla="*/ 6 w 22"/>
                <a:gd name="T19" fmla="*/ 30 h 30"/>
                <a:gd name="T20" fmla="*/ 5 w 22"/>
                <a:gd name="T21" fmla="*/ 30 h 30"/>
                <a:gd name="T22" fmla="*/ 4 w 22"/>
                <a:gd name="T23" fmla="*/ 26 h 30"/>
                <a:gd name="T24" fmla="*/ 4 w 22"/>
                <a:gd name="T25" fmla="*/ 22 h 30"/>
                <a:gd name="T26" fmla="*/ 1 w 22"/>
                <a:gd name="T27" fmla="*/ 15 h 30"/>
                <a:gd name="T28" fmla="*/ 0 w 22"/>
                <a:gd name="T29" fmla="*/ 0 h 30"/>
                <a:gd name="T30" fmla="*/ 5 w 22"/>
                <a:gd name="T31" fmla="*/ 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30"/>
                <a:gd name="T50" fmla="*/ 22 w 22"/>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30">
                  <a:moveTo>
                    <a:pt x="5" y="0"/>
                  </a:moveTo>
                  <a:lnTo>
                    <a:pt x="10" y="5"/>
                  </a:lnTo>
                  <a:lnTo>
                    <a:pt x="11" y="6"/>
                  </a:lnTo>
                  <a:lnTo>
                    <a:pt x="19" y="1"/>
                  </a:lnTo>
                  <a:lnTo>
                    <a:pt x="22" y="5"/>
                  </a:lnTo>
                  <a:lnTo>
                    <a:pt x="14" y="14"/>
                  </a:lnTo>
                  <a:lnTo>
                    <a:pt x="14" y="22"/>
                  </a:lnTo>
                  <a:lnTo>
                    <a:pt x="14" y="23"/>
                  </a:lnTo>
                  <a:lnTo>
                    <a:pt x="11" y="27"/>
                  </a:lnTo>
                  <a:lnTo>
                    <a:pt x="6" y="30"/>
                  </a:lnTo>
                  <a:lnTo>
                    <a:pt x="5" y="30"/>
                  </a:lnTo>
                  <a:lnTo>
                    <a:pt x="4" y="26"/>
                  </a:lnTo>
                  <a:lnTo>
                    <a:pt x="4" y="22"/>
                  </a:lnTo>
                  <a:lnTo>
                    <a:pt x="1" y="15"/>
                  </a:lnTo>
                  <a:lnTo>
                    <a:pt x="0" y="0"/>
                  </a:lnTo>
                  <a:lnTo>
                    <a:pt x="5"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56" name="Freeform 370"/>
            <p:cNvSpPr>
              <a:spLocks/>
            </p:cNvSpPr>
            <p:nvPr/>
          </p:nvSpPr>
          <p:spPr bwMode="auto">
            <a:xfrm>
              <a:off x="2542526" y="5775675"/>
              <a:ext cx="18413" cy="35272"/>
            </a:xfrm>
            <a:custGeom>
              <a:avLst/>
              <a:gdLst>
                <a:gd name="T0" fmla="*/ 8 w 12"/>
                <a:gd name="T1" fmla="*/ 19 h 21"/>
                <a:gd name="T2" fmla="*/ 8 w 12"/>
                <a:gd name="T3" fmla="*/ 21 h 21"/>
                <a:gd name="T4" fmla="*/ 3 w 12"/>
                <a:gd name="T5" fmla="*/ 15 h 21"/>
                <a:gd name="T6" fmla="*/ 0 w 12"/>
                <a:gd name="T7" fmla="*/ 9 h 21"/>
                <a:gd name="T8" fmla="*/ 4 w 12"/>
                <a:gd name="T9" fmla="*/ 0 h 21"/>
                <a:gd name="T10" fmla="*/ 11 w 12"/>
                <a:gd name="T11" fmla="*/ 7 h 21"/>
                <a:gd name="T12" fmla="*/ 12 w 12"/>
                <a:gd name="T13" fmla="*/ 8 h 21"/>
                <a:gd name="T14" fmla="*/ 11 w 12"/>
                <a:gd name="T15" fmla="*/ 15 h 21"/>
                <a:gd name="T16" fmla="*/ 8 w 12"/>
                <a:gd name="T17" fmla="*/ 19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1"/>
                <a:gd name="T29" fmla="*/ 12 w 12"/>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1">
                  <a:moveTo>
                    <a:pt x="8" y="19"/>
                  </a:moveTo>
                  <a:lnTo>
                    <a:pt x="8" y="21"/>
                  </a:lnTo>
                  <a:lnTo>
                    <a:pt x="3" y="15"/>
                  </a:lnTo>
                  <a:lnTo>
                    <a:pt x="0" y="9"/>
                  </a:lnTo>
                  <a:lnTo>
                    <a:pt x="4" y="0"/>
                  </a:lnTo>
                  <a:lnTo>
                    <a:pt x="11" y="7"/>
                  </a:lnTo>
                  <a:lnTo>
                    <a:pt x="12" y="8"/>
                  </a:lnTo>
                  <a:lnTo>
                    <a:pt x="11" y="15"/>
                  </a:lnTo>
                  <a:lnTo>
                    <a:pt x="8" y="1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57" name="Freeform 371"/>
            <p:cNvSpPr>
              <a:spLocks noEditPoints="1"/>
            </p:cNvSpPr>
            <p:nvPr/>
          </p:nvSpPr>
          <p:spPr bwMode="auto">
            <a:xfrm>
              <a:off x="2547786" y="5667142"/>
              <a:ext cx="113107" cy="100392"/>
            </a:xfrm>
            <a:custGeom>
              <a:avLst/>
              <a:gdLst>
                <a:gd name="T0" fmla="*/ 46 w 71"/>
                <a:gd name="T1" fmla="*/ 29 h 64"/>
                <a:gd name="T2" fmla="*/ 47 w 71"/>
                <a:gd name="T3" fmla="*/ 33 h 64"/>
                <a:gd name="T4" fmla="*/ 50 w 71"/>
                <a:gd name="T5" fmla="*/ 31 h 64"/>
                <a:gd name="T6" fmla="*/ 59 w 71"/>
                <a:gd name="T7" fmla="*/ 27 h 64"/>
                <a:gd name="T8" fmla="*/ 65 w 71"/>
                <a:gd name="T9" fmla="*/ 26 h 64"/>
                <a:gd name="T10" fmla="*/ 69 w 71"/>
                <a:gd name="T11" fmla="*/ 46 h 64"/>
                <a:gd name="T12" fmla="*/ 71 w 71"/>
                <a:gd name="T13" fmla="*/ 47 h 64"/>
                <a:gd name="T14" fmla="*/ 69 w 71"/>
                <a:gd name="T15" fmla="*/ 47 h 64"/>
                <a:gd name="T16" fmla="*/ 59 w 71"/>
                <a:gd name="T17" fmla="*/ 51 h 64"/>
                <a:gd name="T18" fmla="*/ 54 w 71"/>
                <a:gd name="T19" fmla="*/ 54 h 64"/>
                <a:gd name="T20" fmla="*/ 50 w 71"/>
                <a:gd name="T21" fmla="*/ 47 h 64"/>
                <a:gd name="T22" fmla="*/ 46 w 71"/>
                <a:gd name="T23" fmla="*/ 54 h 64"/>
                <a:gd name="T24" fmla="*/ 34 w 71"/>
                <a:gd name="T25" fmla="*/ 64 h 64"/>
                <a:gd name="T26" fmla="*/ 35 w 71"/>
                <a:gd name="T27" fmla="*/ 55 h 64"/>
                <a:gd name="T28" fmla="*/ 37 w 71"/>
                <a:gd name="T29" fmla="*/ 52 h 64"/>
                <a:gd name="T30" fmla="*/ 39 w 71"/>
                <a:gd name="T31" fmla="*/ 47 h 64"/>
                <a:gd name="T32" fmla="*/ 39 w 71"/>
                <a:gd name="T33" fmla="*/ 46 h 64"/>
                <a:gd name="T34" fmla="*/ 38 w 71"/>
                <a:gd name="T35" fmla="*/ 33 h 64"/>
                <a:gd name="T36" fmla="*/ 38 w 71"/>
                <a:gd name="T37" fmla="*/ 25 h 64"/>
                <a:gd name="T38" fmla="*/ 38 w 71"/>
                <a:gd name="T39" fmla="*/ 16 h 64"/>
                <a:gd name="T40" fmla="*/ 46 w 71"/>
                <a:gd name="T41" fmla="*/ 18 h 64"/>
                <a:gd name="T42" fmla="*/ 47 w 71"/>
                <a:gd name="T43" fmla="*/ 29 h 64"/>
                <a:gd name="T44" fmla="*/ 46 w 71"/>
                <a:gd name="T45" fmla="*/ 29 h 64"/>
                <a:gd name="T46" fmla="*/ 31 w 71"/>
                <a:gd name="T47" fmla="*/ 6 h 64"/>
                <a:gd name="T48" fmla="*/ 30 w 71"/>
                <a:gd name="T49" fmla="*/ 8 h 64"/>
                <a:gd name="T50" fmla="*/ 31 w 71"/>
                <a:gd name="T51" fmla="*/ 6 h 64"/>
                <a:gd name="T52" fmla="*/ 35 w 71"/>
                <a:gd name="T53" fmla="*/ 6 h 64"/>
                <a:gd name="T54" fmla="*/ 31 w 71"/>
                <a:gd name="T55" fmla="*/ 6 h 64"/>
                <a:gd name="T56" fmla="*/ 16 w 71"/>
                <a:gd name="T57" fmla="*/ 1 h 64"/>
                <a:gd name="T58" fmla="*/ 16 w 71"/>
                <a:gd name="T59" fmla="*/ 1 h 64"/>
                <a:gd name="T60" fmla="*/ 17 w 71"/>
                <a:gd name="T61" fmla="*/ 1 h 64"/>
                <a:gd name="T62" fmla="*/ 17 w 71"/>
                <a:gd name="T63" fmla="*/ 1 h 64"/>
                <a:gd name="T64" fmla="*/ 21 w 71"/>
                <a:gd name="T65" fmla="*/ 12 h 64"/>
                <a:gd name="T66" fmla="*/ 21 w 71"/>
                <a:gd name="T67" fmla="*/ 14 h 64"/>
                <a:gd name="T68" fmla="*/ 21 w 71"/>
                <a:gd name="T69" fmla="*/ 14 h 64"/>
                <a:gd name="T70" fmla="*/ 17 w 71"/>
                <a:gd name="T71" fmla="*/ 12 h 64"/>
                <a:gd name="T72" fmla="*/ 18 w 71"/>
                <a:gd name="T73" fmla="*/ 18 h 64"/>
                <a:gd name="T74" fmla="*/ 25 w 71"/>
                <a:gd name="T75" fmla="*/ 21 h 64"/>
                <a:gd name="T76" fmla="*/ 33 w 71"/>
                <a:gd name="T77" fmla="*/ 12 h 64"/>
                <a:gd name="T78" fmla="*/ 33 w 71"/>
                <a:gd name="T79" fmla="*/ 25 h 64"/>
                <a:gd name="T80" fmla="*/ 33 w 71"/>
                <a:gd name="T81" fmla="*/ 34 h 64"/>
                <a:gd name="T82" fmla="*/ 33 w 71"/>
                <a:gd name="T83" fmla="*/ 35 h 64"/>
                <a:gd name="T84" fmla="*/ 31 w 71"/>
                <a:gd name="T85" fmla="*/ 44 h 64"/>
                <a:gd name="T86" fmla="*/ 31 w 71"/>
                <a:gd name="T87" fmla="*/ 47 h 64"/>
                <a:gd name="T88" fmla="*/ 26 w 71"/>
                <a:gd name="T89" fmla="*/ 56 h 64"/>
                <a:gd name="T90" fmla="*/ 21 w 71"/>
                <a:gd name="T91" fmla="*/ 61 h 64"/>
                <a:gd name="T92" fmla="*/ 12 w 71"/>
                <a:gd name="T93" fmla="*/ 60 h 64"/>
                <a:gd name="T94" fmla="*/ 12 w 71"/>
                <a:gd name="T95" fmla="*/ 58 h 64"/>
                <a:gd name="T96" fmla="*/ 12 w 71"/>
                <a:gd name="T97" fmla="*/ 50 h 64"/>
                <a:gd name="T98" fmla="*/ 7 w 71"/>
                <a:gd name="T99" fmla="*/ 52 h 64"/>
                <a:gd name="T100" fmla="*/ 3 w 71"/>
                <a:gd name="T101" fmla="*/ 50 h 64"/>
                <a:gd name="T102" fmla="*/ 4 w 71"/>
                <a:gd name="T103" fmla="*/ 33 h 64"/>
                <a:gd name="T104" fmla="*/ 5 w 71"/>
                <a:gd name="T105" fmla="*/ 25 h 64"/>
                <a:gd name="T106" fmla="*/ 1 w 71"/>
                <a:gd name="T107" fmla="*/ 22 h 64"/>
                <a:gd name="T108" fmla="*/ 1 w 71"/>
                <a:gd name="T109" fmla="*/ 25 h 64"/>
                <a:gd name="T110" fmla="*/ 0 w 71"/>
                <a:gd name="T111" fmla="*/ 22 h 64"/>
                <a:gd name="T112" fmla="*/ 0 w 71"/>
                <a:gd name="T113" fmla="*/ 21 h 64"/>
                <a:gd name="T114" fmla="*/ 0 w 71"/>
                <a:gd name="T115" fmla="*/ 13 h 64"/>
                <a:gd name="T116" fmla="*/ 8 w 71"/>
                <a:gd name="T117" fmla="*/ 4 h 64"/>
                <a:gd name="T118" fmla="*/ 12 w 71"/>
                <a:gd name="T119" fmla="*/ 0 h 64"/>
                <a:gd name="T120" fmla="*/ 14 w 71"/>
                <a:gd name="T121" fmla="*/ 1 h 64"/>
                <a:gd name="T122" fmla="*/ 16 w 71"/>
                <a:gd name="T123" fmla="*/ 1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4"/>
                <a:gd name="T188" fmla="*/ 71 w 71"/>
                <a:gd name="T189" fmla="*/ 64 h 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4">
                  <a:moveTo>
                    <a:pt x="46" y="29"/>
                  </a:moveTo>
                  <a:lnTo>
                    <a:pt x="47" y="33"/>
                  </a:lnTo>
                  <a:lnTo>
                    <a:pt x="50" y="31"/>
                  </a:lnTo>
                  <a:lnTo>
                    <a:pt x="59" y="27"/>
                  </a:lnTo>
                  <a:lnTo>
                    <a:pt x="65" y="26"/>
                  </a:lnTo>
                  <a:lnTo>
                    <a:pt x="69" y="46"/>
                  </a:lnTo>
                  <a:lnTo>
                    <a:pt x="71" y="47"/>
                  </a:lnTo>
                  <a:lnTo>
                    <a:pt x="69" y="47"/>
                  </a:lnTo>
                  <a:lnTo>
                    <a:pt x="59" y="51"/>
                  </a:lnTo>
                  <a:lnTo>
                    <a:pt x="54" y="54"/>
                  </a:lnTo>
                  <a:lnTo>
                    <a:pt x="50" y="47"/>
                  </a:lnTo>
                  <a:lnTo>
                    <a:pt x="46" y="54"/>
                  </a:lnTo>
                  <a:lnTo>
                    <a:pt x="34" y="64"/>
                  </a:lnTo>
                  <a:lnTo>
                    <a:pt x="35" y="55"/>
                  </a:lnTo>
                  <a:lnTo>
                    <a:pt x="37" y="52"/>
                  </a:lnTo>
                  <a:lnTo>
                    <a:pt x="39" y="47"/>
                  </a:lnTo>
                  <a:lnTo>
                    <a:pt x="39" y="46"/>
                  </a:lnTo>
                  <a:lnTo>
                    <a:pt x="38" y="33"/>
                  </a:lnTo>
                  <a:lnTo>
                    <a:pt x="38" y="25"/>
                  </a:lnTo>
                  <a:lnTo>
                    <a:pt x="38" y="16"/>
                  </a:lnTo>
                  <a:lnTo>
                    <a:pt x="46" y="18"/>
                  </a:lnTo>
                  <a:lnTo>
                    <a:pt x="47" y="29"/>
                  </a:lnTo>
                  <a:lnTo>
                    <a:pt x="46" y="29"/>
                  </a:lnTo>
                  <a:close/>
                  <a:moveTo>
                    <a:pt x="31" y="6"/>
                  </a:moveTo>
                  <a:lnTo>
                    <a:pt x="30" y="8"/>
                  </a:lnTo>
                  <a:lnTo>
                    <a:pt x="31" y="6"/>
                  </a:lnTo>
                  <a:lnTo>
                    <a:pt x="35" y="6"/>
                  </a:lnTo>
                  <a:lnTo>
                    <a:pt x="31" y="6"/>
                  </a:lnTo>
                  <a:close/>
                  <a:moveTo>
                    <a:pt x="16" y="1"/>
                  </a:moveTo>
                  <a:lnTo>
                    <a:pt x="16" y="1"/>
                  </a:lnTo>
                  <a:lnTo>
                    <a:pt x="17" y="1"/>
                  </a:lnTo>
                  <a:lnTo>
                    <a:pt x="21" y="12"/>
                  </a:lnTo>
                  <a:lnTo>
                    <a:pt x="21" y="14"/>
                  </a:lnTo>
                  <a:lnTo>
                    <a:pt x="17" y="12"/>
                  </a:lnTo>
                  <a:lnTo>
                    <a:pt x="18" y="18"/>
                  </a:lnTo>
                  <a:lnTo>
                    <a:pt x="25" y="21"/>
                  </a:lnTo>
                  <a:lnTo>
                    <a:pt x="33" y="12"/>
                  </a:lnTo>
                  <a:lnTo>
                    <a:pt x="33" y="25"/>
                  </a:lnTo>
                  <a:lnTo>
                    <a:pt x="33" y="34"/>
                  </a:lnTo>
                  <a:lnTo>
                    <a:pt x="33" y="35"/>
                  </a:lnTo>
                  <a:lnTo>
                    <a:pt x="31" y="44"/>
                  </a:lnTo>
                  <a:lnTo>
                    <a:pt x="31" y="47"/>
                  </a:lnTo>
                  <a:lnTo>
                    <a:pt x="26" y="56"/>
                  </a:lnTo>
                  <a:lnTo>
                    <a:pt x="21" y="61"/>
                  </a:lnTo>
                  <a:lnTo>
                    <a:pt x="12" y="60"/>
                  </a:lnTo>
                  <a:lnTo>
                    <a:pt x="12" y="58"/>
                  </a:lnTo>
                  <a:lnTo>
                    <a:pt x="12" y="50"/>
                  </a:lnTo>
                  <a:lnTo>
                    <a:pt x="7" y="52"/>
                  </a:lnTo>
                  <a:lnTo>
                    <a:pt x="3" y="50"/>
                  </a:lnTo>
                  <a:lnTo>
                    <a:pt x="4" y="33"/>
                  </a:lnTo>
                  <a:lnTo>
                    <a:pt x="5" y="25"/>
                  </a:lnTo>
                  <a:lnTo>
                    <a:pt x="1" y="22"/>
                  </a:lnTo>
                  <a:lnTo>
                    <a:pt x="1" y="25"/>
                  </a:lnTo>
                  <a:lnTo>
                    <a:pt x="0" y="22"/>
                  </a:lnTo>
                  <a:lnTo>
                    <a:pt x="0" y="21"/>
                  </a:lnTo>
                  <a:lnTo>
                    <a:pt x="0" y="13"/>
                  </a:lnTo>
                  <a:lnTo>
                    <a:pt x="8" y="4"/>
                  </a:lnTo>
                  <a:lnTo>
                    <a:pt x="12" y="0"/>
                  </a:lnTo>
                  <a:lnTo>
                    <a:pt x="14" y="1"/>
                  </a:lnTo>
                  <a:lnTo>
                    <a:pt x="16" y="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58" name="Freeform 372"/>
            <p:cNvSpPr>
              <a:spLocks noEditPoints="1"/>
            </p:cNvSpPr>
            <p:nvPr/>
          </p:nvSpPr>
          <p:spPr bwMode="auto">
            <a:xfrm>
              <a:off x="2532004" y="5387671"/>
              <a:ext cx="44717" cy="75973"/>
            </a:xfrm>
            <a:custGeom>
              <a:avLst/>
              <a:gdLst>
                <a:gd name="T0" fmla="*/ 13 w 28"/>
                <a:gd name="T1" fmla="*/ 45 h 47"/>
                <a:gd name="T2" fmla="*/ 1 w 28"/>
                <a:gd name="T3" fmla="*/ 47 h 47"/>
                <a:gd name="T4" fmla="*/ 0 w 28"/>
                <a:gd name="T5" fmla="*/ 37 h 47"/>
                <a:gd name="T6" fmla="*/ 11 w 28"/>
                <a:gd name="T7" fmla="*/ 34 h 47"/>
                <a:gd name="T8" fmla="*/ 11 w 28"/>
                <a:gd name="T9" fmla="*/ 35 h 47"/>
                <a:gd name="T10" fmla="*/ 14 w 28"/>
                <a:gd name="T11" fmla="*/ 36 h 47"/>
                <a:gd name="T12" fmla="*/ 14 w 28"/>
                <a:gd name="T13" fmla="*/ 41 h 47"/>
                <a:gd name="T14" fmla="*/ 13 w 28"/>
                <a:gd name="T15" fmla="*/ 45 h 47"/>
                <a:gd name="T16" fmla="*/ 22 w 28"/>
                <a:gd name="T17" fmla="*/ 40 h 47"/>
                <a:gd name="T18" fmla="*/ 22 w 28"/>
                <a:gd name="T19" fmla="*/ 41 h 47"/>
                <a:gd name="T20" fmla="*/ 21 w 28"/>
                <a:gd name="T21" fmla="*/ 40 h 47"/>
                <a:gd name="T22" fmla="*/ 18 w 28"/>
                <a:gd name="T23" fmla="*/ 37 h 47"/>
                <a:gd name="T24" fmla="*/ 15 w 28"/>
                <a:gd name="T25" fmla="*/ 34 h 47"/>
                <a:gd name="T26" fmla="*/ 14 w 28"/>
                <a:gd name="T27" fmla="*/ 23 h 47"/>
                <a:gd name="T28" fmla="*/ 18 w 28"/>
                <a:gd name="T29" fmla="*/ 10 h 47"/>
                <a:gd name="T30" fmla="*/ 22 w 28"/>
                <a:gd name="T31" fmla="*/ 9 h 47"/>
                <a:gd name="T32" fmla="*/ 24 w 28"/>
                <a:gd name="T33" fmla="*/ 15 h 47"/>
                <a:gd name="T34" fmla="*/ 28 w 28"/>
                <a:gd name="T35" fmla="*/ 24 h 47"/>
                <a:gd name="T36" fmla="*/ 22 w 28"/>
                <a:gd name="T37" fmla="*/ 40 h 47"/>
                <a:gd name="T38" fmla="*/ 13 w 28"/>
                <a:gd name="T39" fmla="*/ 11 h 47"/>
                <a:gd name="T40" fmla="*/ 7 w 28"/>
                <a:gd name="T41" fmla="*/ 11 h 47"/>
                <a:gd name="T42" fmla="*/ 5 w 28"/>
                <a:gd name="T43" fmla="*/ 0 h 47"/>
                <a:gd name="T44" fmla="*/ 11 w 28"/>
                <a:gd name="T45" fmla="*/ 0 h 47"/>
                <a:gd name="T46" fmla="*/ 13 w 28"/>
                <a:gd name="T47" fmla="*/ 11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47"/>
                <a:gd name="T74" fmla="*/ 28 w 28"/>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47">
                  <a:moveTo>
                    <a:pt x="13" y="45"/>
                  </a:moveTo>
                  <a:lnTo>
                    <a:pt x="1" y="47"/>
                  </a:lnTo>
                  <a:lnTo>
                    <a:pt x="0" y="37"/>
                  </a:lnTo>
                  <a:lnTo>
                    <a:pt x="11" y="34"/>
                  </a:lnTo>
                  <a:lnTo>
                    <a:pt x="11" y="35"/>
                  </a:lnTo>
                  <a:lnTo>
                    <a:pt x="14" y="36"/>
                  </a:lnTo>
                  <a:lnTo>
                    <a:pt x="14" y="41"/>
                  </a:lnTo>
                  <a:lnTo>
                    <a:pt x="13" y="45"/>
                  </a:lnTo>
                  <a:close/>
                  <a:moveTo>
                    <a:pt x="22" y="40"/>
                  </a:moveTo>
                  <a:lnTo>
                    <a:pt x="22" y="41"/>
                  </a:lnTo>
                  <a:lnTo>
                    <a:pt x="21" y="40"/>
                  </a:lnTo>
                  <a:lnTo>
                    <a:pt x="18" y="37"/>
                  </a:lnTo>
                  <a:lnTo>
                    <a:pt x="15" y="34"/>
                  </a:lnTo>
                  <a:lnTo>
                    <a:pt x="14" y="23"/>
                  </a:lnTo>
                  <a:lnTo>
                    <a:pt x="18" y="10"/>
                  </a:lnTo>
                  <a:lnTo>
                    <a:pt x="22" y="9"/>
                  </a:lnTo>
                  <a:lnTo>
                    <a:pt x="24" y="15"/>
                  </a:lnTo>
                  <a:lnTo>
                    <a:pt x="28" y="24"/>
                  </a:lnTo>
                  <a:lnTo>
                    <a:pt x="22" y="40"/>
                  </a:lnTo>
                  <a:close/>
                  <a:moveTo>
                    <a:pt x="13" y="11"/>
                  </a:moveTo>
                  <a:lnTo>
                    <a:pt x="7" y="11"/>
                  </a:lnTo>
                  <a:lnTo>
                    <a:pt x="5" y="0"/>
                  </a:lnTo>
                  <a:lnTo>
                    <a:pt x="11" y="0"/>
                  </a:lnTo>
                  <a:lnTo>
                    <a:pt x="13" y="1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59" name="Freeform 373"/>
            <p:cNvSpPr>
              <a:spLocks noEditPoints="1"/>
            </p:cNvSpPr>
            <p:nvPr/>
          </p:nvSpPr>
          <p:spPr bwMode="auto">
            <a:xfrm>
              <a:off x="2505700" y="4934549"/>
              <a:ext cx="84172" cy="86826"/>
            </a:xfrm>
            <a:custGeom>
              <a:avLst/>
              <a:gdLst>
                <a:gd name="T0" fmla="*/ 13 w 53"/>
                <a:gd name="T1" fmla="*/ 46 h 55"/>
                <a:gd name="T2" fmla="*/ 9 w 53"/>
                <a:gd name="T3" fmla="*/ 55 h 55"/>
                <a:gd name="T4" fmla="*/ 3 w 53"/>
                <a:gd name="T5" fmla="*/ 52 h 55"/>
                <a:gd name="T6" fmla="*/ 0 w 53"/>
                <a:gd name="T7" fmla="*/ 43 h 55"/>
                <a:gd name="T8" fmla="*/ 6 w 53"/>
                <a:gd name="T9" fmla="*/ 32 h 55"/>
                <a:gd name="T10" fmla="*/ 11 w 53"/>
                <a:gd name="T11" fmla="*/ 33 h 55"/>
                <a:gd name="T12" fmla="*/ 10 w 53"/>
                <a:gd name="T13" fmla="*/ 41 h 55"/>
                <a:gd name="T14" fmla="*/ 11 w 53"/>
                <a:gd name="T15" fmla="*/ 43 h 55"/>
                <a:gd name="T16" fmla="*/ 13 w 53"/>
                <a:gd name="T17" fmla="*/ 46 h 55"/>
                <a:gd name="T18" fmla="*/ 53 w 53"/>
                <a:gd name="T19" fmla="*/ 12 h 55"/>
                <a:gd name="T20" fmla="*/ 51 w 53"/>
                <a:gd name="T21" fmla="*/ 29 h 55"/>
                <a:gd name="T22" fmla="*/ 43 w 53"/>
                <a:gd name="T23" fmla="*/ 35 h 55"/>
                <a:gd name="T24" fmla="*/ 39 w 53"/>
                <a:gd name="T25" fmla="*/ 38 h 55"/>
                <a:gd name="T26" fmla="*/ 36 w 53"/>
                <a:gd name="T27" fmla="*/ 30 h 55"/>
                <a:gd name="T28" fmla="*/ 26 w 53"/>
                <a:gd name="T29" fmla="*/ 38 h 55"/>
                <a:gd name="T30" fmla="*/ 15 w 53"/>
                <a:gd name="T31" fmla="*/ 46 h 55"/>
                <a:gd name="T32" fmla="*/ 15 w 53"/>
                <a:gd name="T33" fmla="*/ 29 h 55"/>
                <a:gd name="T34" fmla="*/ 26 w 53"/>
                <a:gd name="T35" fmla="*/ 24 h 55"/>
                <a:gd name="T36" fmla="*/ 27 w 53"/>
                <a:gd name="T37" fmla="*/ 15 h 55"/>
                <a:gd name="T38" fmla="*/ 32 w 53"/>
                <a:gd name="T39" fmla="*/ 12 h 55"/>
                <a:gd name="T40" fmla="*/ 38 w 53"/>
                <a:gd name="T41" fmla="*/ 18 h 55"/>
                <a:gd name="T42" fmla="*/ 39 w 53"/>
                <a:gd name="T43" fmla="*/ 0 h 55"/>
                <a:gd name="T44" fmla="*/ 53 w 53"/>
                <a:gd name="T45" fmla="*/ 8 h 55"/>
                <a:gd name="T46" fmla="*/ 52 w 53"/>
                <a:gd name="T47" fmla="*/ 12 h 55"/>
                <a:gd name="T48" fmla="*/ 53 w 53"/>
                <a:gd name="T49" fmla="*/ 12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55"/>
                <a:gd name="T77" fmla="*/ 53 w 53"/>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55">
                  <a:moveTo>
                    <a:pt x="13" y="46"/>
                  </a:moveTo>
                  <a:lnTo>
                    <a:pt x="9" y="55"/>
                  </a:lnTo>
                  <a:lnTo>
                    <a:pt x="3" y="52"/>
                  </a:lnTo>
                  <a:lnTo>
                    <a:pt x="0" y="43"/>
                  </a:lnTo>
                  <a:lnTo>
                    <a:pt x="6" y="32"/>
                  </a:lnTo>
                  <a:lnTo>
                    <a:pt x="11" y="33"/>
                  </a:lnTo>
                  <a:lnTo>
                    <a:pt x="10" y="41"/>
                  </a:lnTo>
                  <a:lnTo>
                    <a:pt x="11" y="43"/>
                  </a:lnTo>
                  <a:lnTo>
                    <a:pt x="13" y="46"/>
                  </a:lnTo>
                  <a:close/>
                  <a:moveTo>
                    <a:pt x="53" y="12"/>
                  </a:moveTo>
                  <a:lnTo>
                    <a:pt x="51" y="29"/>
                  </a:lnTo>
                  <a:lnTo>
                    <a:pt x="43" y="35"/>
                  </a:lnTo>
                  <a:lnTo>
                    <a:pt x="39" y="38"/>
                  </a:lnTo>
                  <a:lnTo>
                    <a:pt x="36" y="30"/>
                  </a:lnTo>
                  <a:lnTo>
                    <a:pt x="26" y="38"/>
                  </a:lnTo>
                  <a:lnTo>
                    <a:pt x="15" y="46"/>
                  </a:lnTo>
                  <a:lnTo>
                    <a:pt x="15" y="29"/>
                  </a:lnTo>
                  <a:lnTo>
                    <a:pt x="26" y="24"/>
                  </a:lnTo>
                  <a:lnTo>
                    <a:pt x="27" y="15"/>
                  </a:lnTo>
                  <a:lnTo>
                    <a:pt x="32" y="12"/>
                  </a:lnTo>
                  <a:lnTo>
                    <a:pt x="38" y="18"/>
                  </a:lnTo>
                  <a:lnTo>
                    <a:pt x="39" y="0"/>
                  </a:lnTo>
                  <a:lnTo>
                    <a:pt x="53" y="8"/>
                  </a:lnTo>
                  <a:lnTo>
                    <a:pt x="52" y="12"/>
                  </a:lnTo>
                  <a:lnTo>
                    <a:pt x="53" y="1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60" name="Freeform 374"/>
            <p:cNvSpPr>
              <a:spLocks/>
            </p:cNvSpPr>
            <p:nvPr/>
          </p:nvSpPr>
          <p:spPr bwMode="auto">
            <a:xfrm>
              <a:off x="2589872" y="5056647"/>
              <a:ext cx="155193" cy="105820"/>
            </a:xfrm>
            <a:custGeom>
              <a:avLst/>
              <a:gdLst>
                <a:gd name="T0" fmla="*/ 91 w 98"/>
                <a:gd name="T1" fmla="*/ 28 h 67"/>
                <a:gd name="T2" fmla="*/ 75 w 98"/>
                <a:gd name="T3" fmla="*/ 35 h 67"/>
                <a:gd name="T4" fmla="*/ 54 w 98"/>
                <a:gd name="T5" fmla="*/ 50 h 67"/>
                <a:gd name="T6" fmla="*/ 42 w 98"/>
                <a:gd name="T7" fmla="*/ 51 h 67"/>
                <a:gd name="T8" fmla="*/ 37 w 98"/>
                <a:gd name="T9" fmla="*/ 67 h 67"/>
                <a:gd name="T10" fmla="*/ 33 w 98"/>
                <a:gd name="T11" fmla="*/ 64 h 67"/>
                <a:gd name="T12" fmla="*/ 26 w 98"/>
                <a:gd name="T13" fmla="*/ 52 h 67"/>
                <a:gd name="T14" fmla="*/ 16 w 98"/>
                <a:gd name="T15" fmla="*/ 47 h 67"/>
                <a:gd name="T16" fmla="*/ 24 w 98"/>
                <a:gd name="T17" fmla="*/ 39 h 67"/>
                <a:gd name="T18" fmla="*/ 33 w 98"/>
                <a:gd name="T19" fmla="*/ 37 h 67"/>
                <a:gd name="T20" fmla="*/ 32 w 98"/>
                <a:gd name="T21" fmla="*/ 30 h 67"/>
                <a:gd name="T22" fmla="*/ 34 w 98"/>
                <a:gd name="T23" fmla="*/ 26 h 67"/>
                <a:gd name="T24" fmla="*/ 45 w 98"/>
                <a:gd name="T25" fmla="*/ 26 h 67"/>
                <a:gd name="T26" fmla="*/ 49 w 98"/>
                <a:gd name="T27" fmla="*/ 30 h 67"/>
                <a:gd name="T28" fmla="*/ 59 w 98"/>
                <a:gd name="T29" fmla="*/ 29 h 67"/>
                <a:gd name="T30" fmla="*/ 60 w 98"/>
                <a:gd name="T31" fmla="*/ 28 h 67"/>
                <a:gd name="T32" fmla="*/ 60 w 98"/>
                <a:gd name="T33" fmla="*/ 26 h 67"/>
                <a:gd name="T34" fmla="*/ 55 w 98"/>
                <a:gd name="T35" fmla="*/ 25 h 67"/>
                <a:gd name="T36" fmla="*/ 50 w 98"/>
                <a:gd name="T37" fmla="*/ 22 h 67"/>
                <a:gd name="T38" fmla="*/ 51 w 98"/>
                <a:gd name="T39" fmla="*/ 16 h 67"/>
                <a:gd name="T40" fmla="*/ 36 w 98"/>
                <a:gd name="T41" fmla="*/ 21 h 67"/>
                <a:gd name="T42" fmla="*/ 26 w 98"/>
                <a:gd name="T43" fmla="*/ 30 h 67"/>
                <a:gd name="T44" fmla="*/ 16 w 98"/>
                <a:gd name="T45" fmla="*/ 33 h 67"/>
                <a:gd name="T46" fmla="*/ 9 w 98"/>
                <a:gd name="T47" fmla="*/ 25 h 67"/>
                <a:gd name="T48" fmla="*/ 0 w 98"/>
                <a:gd name="T49" fmla="*/ 29 h 67"/>
                <a:gd name="T50" fmla="*/ 7 w 98"/>
                <a:gd name="T51" fmla="*/ 12 h 67"/>
                <a:gd name="T52" fmla="*/ 16 w 98"/>
                <a:gd name="T53" fmla="*/ 7 h 67"/>
                <a:gd name="T54" fmla="*/ 25 w 98"/>
                <a:gd name="T55" fmla="*/ 3 h 67"/>
                <a:gd name="T56" fmla="*/ 29 w 98"/>
                <a:gd name="T57" fmla="*/ 12 h 67"/>
                <a:gd name="T58" fmla="*/ 42 w 98"/>
                <a:gd name="T59" fmla="*/ 9 h 67"/>
                <a:gd name="T60" fmla="*/ 53 w 98"/>
                <a:gd name="T61" fmla="*/ 12 h 67"/>
                <a:gd name="T62" fmla="*/ 79 w 98"/>
                <a:gd name="T63" fmla="*/ 8 h 67"/>
                <a:gd name="T64" fmla="*/ 92 w 98"/>
                <a:gd name="T65" fmla="*/ 1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67"/>
                <a:gd name="T101" fmla="*/ 98 w 98"/>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67">
                  <a:moveTo>
                    <a:pt x="98" y="12"/>
                  </a:moveTo>
                  <a:lnTo>
                    <a:pt x="91" y="28"/>
                  </a:lnTo>
                  <a:lnTo>
                    <a:pt x="84" y="30"/>
                  </a:lnTo>
                  <a:lnTo>
                    <a:pt x="75" y="35"/>
                  </a:lnTo>
                  <a:lnTo>
                    <a:pt x="62" y="43"/>
                  </a:lnTo>
                  <a:lnTo>
                    <a:pt x="54" y="50"/>
                  </a:lnTo>
                  <a:lnTo>
                    <a:pt x="46" y="46"/>
                  </a:lnTo>
                  <a:lnTo>
                    <a:pt x="42" y="51"/>
                  </a:lnTo>
                  <a:lnTo>
                    <a:pt x="42" y="66"/>
                  </a:lnTo>
                  <a:lnTo>
                    <a:pt x="37" y="67"/>
                  </a:lnTo>
                  <a:lnTo>
                    <a:pt x="33" y="64"/>
                  </a:lnTo>
                  <a:lnTo>
                    <a:pt x="32" y="62"/>
                  </a:lnTo>
                  <a:lnTo>
                    <a:pt x="26" y="52"/>
                  </a:lnTo>
                  <a:lnTo>
                    <a:pt x="22" y="52"/>
                  </a:lnTo>
                  <a:lnTo>
                    <a:pt x="16" y="47"/>
                  </a:lnTo>
                  <a:lnTo>
                    <a:pt x="21" y="41"/>
                  </a:lnTo>
                  <a:lnTo>
                    <a:pt x="24" y="39"/>
                  </a:lnTo>
                  <a:lnTo>
                    <a:pt x="29" y="37"/>
                  </a:lnTo>
                  <a:lnTo>
                    <a:pt x="33" y="37"/>
                  </a:lnTo>
                  <a:lnTo>
                    <a:pt x="32" y="30"/>
                  </a:lnTo>
                  <a:lnTo>
                    <a:pt x="34" y="26"/>
                  </a:lnTo>
                  <a:lnTo>
                    <a:pt x="37" y="26"/>
                  </a:lnTo>
                  <a:lnTo>
                    <a:pt x="45" y="26"/>
                  </a:lnTo>
                  <a:lnTo>
                    <a:pt x="46" y="26"/>
                  </a:lnTo>
                  <a:lnTo>
                    <a:pt x="49" y="30"/>
                  </a:lnTo>
                  <a:lnTo>
                    <a:pt x="54" y="29"/>
                  </a:lnTo>
                  <a:lnTo>
                    <a:pt x="59" y="29"/>
                  </a:lnTo>
                  <a:lnTo>
                    <a:pt x="60" y="29"/>
                  </a:lnTo>
                  <a:lnTo>
                    <a:pt x="60" y="28"/>
                  </a:lnTo>
                  <a:lnTo>
                    <a:pt x="62" y="26"/>
                  </a:lnTo>
                  <a:lnTo>
                    <a:pt x="60" y="26"/>
                  </a:lnTo>
                  <a:lnTo>
                    <a:pt x="55" y="25"/>
                  </a:lnTo>
                  <a:lnTo>
                    <a:pt x="53" y="25"/>
                  </a:lnTo>
                  <a:lnTo>
                    <a:pt x="50" y="22"/>
                  </a:lnTo>
                  <a:lnTo>
                    <a:pt x="54" y="17"/>
                  </a:lnTo>
                  <a:lnTo>
                    <a:pt x="51" y="16"/>
                  </a:lnTo>
                  <a:lnTo>
                    <a:pt x="45" y="21"/>
                  </a:lnTo>
                  <a:lnTo>
                    <a:pt x="36" y="21"/>
                  </a:lnTo>
                  <a:lnTo>
                    <a:pt x="32" y="21"/>
                  </a:lnTo>
                  <a:lnTo>
                    <a:pt x="26" y="30"/>
                  </a:lnTo>
                  <a:lnTo>
                    <a:pt x="22" y="34"/>
                  </a:lnTo>
                  <a:lnTo>
                    <a:pt x="16" y="33"/>
                  </a:lnTo>
                  <a:lnTo>
                    <a:pt x="12" y="31"/>
                  </a:lnTo>
                  <a:lnTo>
                    <a:pt x="9" y="25"/>
                  </a:lnTo>
                  <a:lnTo>
                    <a:pt x="4" y="28"/>
                  </a:lnTo>
                  <a:lnTo>
                    <a:pt x="0" y="29"/>
                  </a:lnTo>
                  <a:lnTo>
                    <a:pt x="3" y="21"/>
                  </a:lnTo>
                  <a:lnTo>
                    <a:pt x="7" y="12"/>
                  </a:lnTo>
                  <a:lnTo>
                    <a:pt x="8" y="12"/>
                  </a:lnTo>
                  <a:lnTo>
                    <a:pt x="16" y="7"/>
                  </a:lnTo>
                  <a:lnTo>
                    <a:pt x="22" y="7"/>
                  </a:lnTo>
                  <a:lnTo>
                    <a:pt x="25" y="3"/>
                  </a:lnTo>
                  <a:lnTo>
                    <a:pt x="26" y="5"/>
                  </a:lnTo>
                  <a:lnTo>
                    <a:pt x="29" y="12"/>
                  </a:lnTo>
                  <a:lnTo>
                    <a:pt x="30" y="12"/>
                  </a:lnTo>
                  <a:lnTo>
                    <a:pt x="42" y="9"/>
                  </a:lnTo>
                  <a:lnTo>
                    <a:pt x="51" y="12"/>
                  </a:lnTo>
                  <a:lnTo>
                    <a:pt x="53" y="12"/>
                  </a:lnTo>
                  <a:lnTo>
                    <a:pt x="68" y="0"/>
                  </a:lnTo>
                  <a:lnTo>
                    <a:pt x="79" y="8"/>
                  </a:lnTo>
                  <a:lnTo>
                    <a:pt x="84" y="5"/>
                  </a:lnTo>
                  <a:lnTo>
                    <a:pt x="92" y="1"/>
                  </a:lnTo>
                  <a:lnTo>
                    <a:pt x="98" y="1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61" name="Freeform 375"/>
            <p:cNvSpPr>
              <a:spLocks/>
            </p:cNvSpPr>
            <p:nvPr/>
          </p:nvSpPr>
          <p:spPr bwMode="auto">
            <a:xfrm>
              <a:off x="2671414" y="4532979"/>
              <a:ext cx="65758" cy="113959"/>
            </a:xfrm>
            <a:custGeom>
              <a:avLst/>
              <a:gdLst>
                <a:gd name="T0" fmla="*/ 43 w 43"/>
                <a:gd name="T1" fmla="*/ 51 h 73"/>
                <a:gd name="T2" fmla="*/ 42 w 43"/>
                <a:gd name="T3" fmla="*/ 58 h 73"/>
                <a:gd name="T4" fmla="*/ 41 w 43"/>
                <a:gd name="T5" fmla="*/ 59 h 73"/>
                <a:gd name="T6" fmla="*/ 33 w 43"/>
                <a:gd name="T7" fmla="*/ 66 h 73"/>
                <a:gd name="T8" fmla="*/ 33 w 43"/>
                <a:gd name="T9" fmla="*/ 64 h 73"/>
                <a:gd name="T10" fmla="*/ 33 w 43"/>
                <a:gd name="T11" fmla="*/ 64 h 73"/>
                <a:gd name="T12" fmla="*/ 26 w 43"/>
                <a:gd name="T13" fmla="*/ 60 h 73"/>
                <a:gd name="T14" fmla="*/ 25 w 43"/>
                <a:gd name="T15" fmla="*/ 60 h 73"/>
                <a:gd name="T16" fmla="*/ 12 w 43"/>
                <a:gd name="T17" fmla="*/ 73 h 73"/>
                <a:gd name="T18" fmla="*/ 3 w 43"/>
                <a:gd name="T19" fmla="*/ 64 h 73"/>
                <a:gd name="T20" fmla="*/ 4 w 43"/>
                <a:gd name="T21" fmla="*/ 59 h 73"/>
                <a:gd name="T22" fmla="*/ 12 w 43"/>
                <a:gd name="T23" fmla="*/ 62 h 73"/>
                <a:gd name="T24" fmla="*/ 19 w 43"/>
                <a:gd name="T25" fmla="*/ 62 h 73"/>
                <a:gd name="T26" fmla="*/ 25 w 43"/>
                <a:gd name="T27" fmla="*/ 51 h 73"/>
                <a:gd name="T28" fmla="*/ 33 w 43"/>
                <a:gd name="T29" fmla="*/ 53 h 73"/>
                <a:gd name="T30" fmla="*/ 33 w 43"/>
                <a:gd name="T31" fmla="*/ 54 h 73"/>
                <a:gd name="T32" fmla="*/ 33 w 43"/>
                <a:gd name="T33" fmla="*/ 53 h 73"/>
                <a:gd name="T34" fmla="*/ 25 w 43"/>
                <a:gd name="T35" fmla="*/ 46 h 73"/>
                <a:gd name="T36" fmla="*/ 20 w 43"/>
                <a:gd name="T37" fmla="*/ 33 h 73"/>
                <a:gd name="T38" fmla="*/ 16 w 43"/>
                <a:gd name="T39" fmla="*/ 26 h 73"/>
                <a:gd name="T40" fmla="*/ 2 w 43"/>
                <a:gd name="T41" fmla="*/ 24 h 73"/>
                <a:gd name="T42" fmla="*/ 2 w 43"/>
                <a:gd name="T43" fmla="*/ 18 h 73"/>
                <a:gd name="T44" fmla="*/ 7 w 43"/>
                <a:gd name="T45" fmla="*/ 17 h 73"/>
                <a:gd name="T46" fmla="*/ 0 w 43"/>
                <a:gd name="T47" fmla="*/ 11 h 73"/>
                <a:gd name="T48" fmla="*/ 2 w 43"/>
                <a:gd name="T49" fmla="*/ 1 h 73"/>
                <a:gd name="T50" fmla="*/ 16 w 43"/>
                <a:gd name="T51" fmla="*/ 0 h 73"/>
                <a:gd name="T52" fmla="*/ 20 w 43"/>
                <a:gd name="T53" fmla="*/ 9 h 73"/>
                <a:gd name="T54" fmla="*/ 29 w 43"/>
                <a:gd name="T55" fmla="*/ 15 h 73"/>
                <a:gd name="T56" fmla="*/ 24 w 43"/>
                <a:gd name="T57" fmla="*/ 21 h 73"/>
                <a:gd name="T58" fmla="*/ 33 w 43"/>
                <a:gd name="T59" fmla="*/ 33 h 73"/>
                <a:gd name="T60" fmla="*/ 33 w 43"/>
                <a:gd name="T61" fmla="*/ 33 h 73"/>
                <a:gd name="T62" fmla="*/ 40 w 43"/>
                <a:gd name="T63" fmla="*/ 42 h 73"/>
                <a:gd name="T64" fmla="*/ 41 w 43"/>
                <a:gd name="T65" fmla="*/ 53 h 73"/>
                <a:gd name="T66" fmla="*/ 41 w 43"/>
                <a:gd name="T67" fmla="*/ 54 h 73"/>
                <a:gd name="T68" fmla="*/ 43 w 43"/>
                <a:gd name="T69" fmla="*/ 51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73"/>
                <a:gd name="T107" fmla="*/ 43 w 43"/>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73">
                  <a:moveTo>
                    <a:pt x="43" y="51"/>
                  </a:moveTo>
                  <a:lnTo>
                    <a:pt x="42" y="58"/>
                  </a:lnTo>
                  <a:lnTo>
                    <a:pt x="41" y="59"/>
                  </a:lnTo>
                  <a:lnTo>
                    <a:pt x="33" y="66"/>
                  </a:lnTo>
                  <a:lnTo>
                    <a:pt x="33" y="64"/>
                  </a:lnTo>
                  <a:lnTo>
                    <a:pt x="26" y="60"/>
                  </a:lnTo>
                  <a:lnTo>
                    <a:pt x="25" y="60"/>
                  </a:lnTo>
                  <a:lnTo>
                    <a:pt x="12" y="73"/>
                  </a:lnTo>
                  <a:lnTo>
                    <a:pt x="3" y="64"/>
                  </a:lnTo>
                  <a:lnTo>
                    <a:pt x="4" y="59"/>
                  </a:lnTo>
                  <a:lnTo>
                    <a:pt x="12" y="62"/>
                  </a:lnTo>
                  <a:lnTo>
                    <a:pt x="19" y="62"/>
                  </a:lnTo>
                  <a:lnTo>
                    <a:pt x="25" y="51"/>
                  </a:lnTo>
                  <a:lnTo>
                    <a:pt x="33" y="53"/>
                  </a:lnTo>
                  <a:lnTo>
                    <a:pt x="33" y="54"/>
                  </a:lnTo>
                  <a:lnTo>
                    <a:pt x="33" y="53"/>
                  </a:lnTo>
                  <a:lnTo>
                    <a:pt x="25" y="46"/>
                  </a:lnTo>
                  <a:lnTo>
                    <a:pt x="20" y="33"/>
                  </a:lnTo>
                  <a:lnTo>
                    <a:pt x="16" y="26"/>
                  </a:lnTo>
                  <a:lnTo>
                    <a:pt x="2" y="24"/>
                  </a:lnTo>
                  <a:lnTo>
                    <a:pt x="2" y="18"/>
                  </a:lnTo>
                  <a:lnTo>
                    <a:pt x="7" y="17"/>
                  </a:lnTo>
                  <a:lnTo>
                    <a:pt x="0" y="11"/>
                  </a:lnTo>
                  <a:lnTo>
                    <a:pt x="2" y="1"/>
                  </a:lnTo>
                  <a:lnTo>
                    <a:pt x="16" y="0"/>
                  </a:lnTo>
                  <a:lnTo>
                    <a:pt x="20" y="9"/>
                  </a:lnTo>
                  <a:lnTo>
                    <a:pt x="29" y="15"/>
                  </a:lnTo>
                  <a:lnTo>
                    <a:pt x="24" y="21"/>
                  </a:lnTo>
                  <a:lnTo>
                    <a:pt x="33" y="33"/>
                  </a:lnTo>
                  <a:lnTo>
                    <a:pt x="40" y="42"/>
                  </a:lnTo>
                  <a:lnTo>
                    <a:pt x="41" y="53"/>
                  </a:lnTo>
                  <a:lnTo>
                    <a:pt x="41" y="54"/>
                  </a:lnTo>
                  <a:lnTo>
                    <a:pt x="43" y="5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62" name="Freeform 376"/>
            <p:cNvSpPr>
              <a:spLocks noEditPoints="1"/>
            </p:cNvSpPr>
            <p:nvPr/>
          </p:nvSpPr>
          <p:spPr bwMode="auto">
            <a:xfrm>
              <a:off x="2734543" y="6239649"/>
              <a:ext cx="97323" cy="75973"/>
            </a:xfrm>
            <a:custGeom>
              <a:avLst/>
              <a:gdLst>
                <a:gd name="T0" fmla="*/ 60 w 61"/>
                <a:gd name="T1" fmla="*/ 36 h 47"/>
                <a:gd name="T2" fmla="*/ 61 w 61"/>
                <a:gd name="T3" fmla="*/ 40 h 47"/>
                <a:gd name="T4" fmla="*/ 57 w 61"/>
                <a:gd name="T5" fmla="*/ 45 h 47"/>
                <a:gd name="T6" fmla="*/ 54 w 61"/>
                <a:gd name="T7" fmla="*/ 46 h 47"/>
                <a:gd name="T8" fmla="*/ 50 w 61"/>
                <a:gd name="T9" fmla="*/ 47 h 47"/>
                <a:gd name="T10" fmla="*/ 54 w 61"/>
                <a:gd name="T11" fmla="*/ 37 h 47"/>
                <a:gd name="T12" fmla="*/ 51 w 61"/>
                <a:gd name="T13" fmla="*/ 36 h 47"/>
                <a:gd name="T14" fmla="*/ 47 w 61"/>
                <a:gd name="T15" fmla="*/ 40 h 47"/>
                <a:gd name="T16" fmla="*/ 39 w 61"/>
                <a:gd name="T17" fmla="*/ 36 h 47"/>
                <a:gd name="T18" fmla="*/ 38 w 61"/>
                <a:gd name="T19" fmla="*/ 36 h 47"/>
                <a:gd name="T20" fmla="*/ 38 w 61"/>
                <a:gd name="T21" fmla="*/ 36 h 47"/>
                <a:gd name="T22" fmla="*/ 48 w 61"/>
                <a:gd name="T23" fmla="*/ 29 h 47"/>
                <a:gd name="T24" fmla="*/ 54 w 61"/>
                <a:gd name="T25" fmla="*/ 30 h 47"/>
                <a:gd name="T26" fmla="*/ 54 w 61"/>
                <a:gd name="T27" fmla="*/ 33 h 47"/>
                <a:gd name="T28" fmla="*/ 55 w 61"/>
                <a:gd name="T29" fmla="*/ 34 h 47"/>
                <a:gd name="T30" fmla="*/ 60 w 61"/>
                <a:gd name="T31" fmla="*/ 36 h 47"/>
                <a:gd name="T32" fmla="*/ 40 w 61"/>
                <a:gd name="T33" fmla="*/ 0 h 47"/>
                <a:gd name="T34" fmla="*/ 51 w 61"/>
                <a:gd name="T35" fmla="*/ 3 h 47"/>
                <a:gd name="T36" fmla="*/ 54 w 61"/>
                <a:gd name="T37" fmla="*/ 7 h 47"/>
                <a:gd name="T38" fmla="*/ 54 w 61"/>
                <a:gd name="T39" fmla="*/ 15 h 47"/>
                <a:gd name="T40" fmla="*/ 54 w 61"/>
                <a:gd name="T41" fmla="*/ 15 h 47"/>
                <a:gd name="T42" fmla="*/ 48 w 61"/>
                <a:gd name="T43" fmla="*/ 15 h 47"/>
                <a:gd name="T44" fmla="*/ 44 w 61"/>
                <a:gd name="T45" fmla="*/ 21 h 47"/>
                <a:gd name="T46" fmla="*/ 44 w 61"/>
                <a:gd name="T47" fmla="*/ 22 h 47"/>
                <a:gd name="T48" fmla="*/ 44 w 61"/>
                <a:gd name="T49" fmla="*/ 21 h 47"/>
                <a:gd name="T50" fmla="*/ 42 w 61"/>
                <a:gd name="T51" fmla="*/ 17 h 47"/>
                <a:gd name="T52" fmla="*/ 39 w 61"/>
                <a:gd name="T53" fmla="*/ 9 h 47"/>
                <a:gd name="T54" fmla="*/ 35 w 61"/>
                <a:gd name="T55" fmla="*/ 13 h 47"/>
                <a:gd name="T56" fmla="*/ 37 w 61"/>
                <a:gd name="T57" fmla="*/ 19 h 47"/>
                <a:gd name="T58" fmla="*/ 39 w 61"/>
                <a:gd name="T59" fmla="*/ 21 h 47"/>
                <a:gd name="T60" fmla="*/ 43 w 61"/>
                <a:gd name="T61" fmla="*/ 25 h 47"/>
                <a:gd name="T62" fmla="*/ 40 w 61"/>
                <a:gd name="T63" fmla="*/ 29 h 47"/>
                <a:gd name="T64" fmla="*/ 31 w 61"/>
                <a:gd name="T65" fmla="*/ 30 h 47"/>
                <a:gd name="T66" fmla="*/ 27 w 61"/>
                <a:gd name="T67" fmla="*/ 30 h 47"/>
                <a:gd name="T68" fmla="*/ 33 w 61"/>
                <a:gd name="T69" fmla="*/ 34 h 47"/>
                <a:gd name="T70" fmla="*/ 34 w 61"/>
                <a:gd name="T71" fmla="*/ 36 h 47"/>
                <a:gd name="T72" fmla="*/ 34 w 61"/>
                <a:gd name="T73" fmla="*/ 36 h 47"/>
                <a:gd name="T74" fmla="*/ 34 w 61"/>
                <a:gd name="T75" fmla="*/ 42 h 47"/>
                <a:gd name="T76" fmla="*/ 17 w 61"/>
                <a:gd name="T77" fmla="*/ 40 h 47"/>
                <a:gd name="T78" fmla="*/ 6 w 61"/>
                <a:gd name="T79" fmla="*/ 34 h 47"/>
                <a:gd name="T80" fmla="*/ 2 w 61"/>
                <a:gd name="T81" fmla="*/ 34 h 47"/>
                <a:gd name="T82" fmla="*/ 0 w 61"/>
                <a:gd name="T83" fmla="*/ 24 h 47"/>
                <a:gd name="T84" fmla="*/ 6 w 61"/>
                <a:gd name="T85" fmla="*/ 21 h 47"/>
                <a:gd name="T86" fmla="*/ 8 w 61"/>
                <a:gd name="T87" fmla="*/ 17 h 47"/>
                <a:gd name="T88" fmla="*/ 10 w 61"/>
                <a:gd name="T89" fmla="*/ 9 h 47"/>
                <a:gd name="T90" fmla="*/ 19 w 61"/>
                <a:gd name="T91" fmla="*/ 11 h 47"/>
                <a:gd name="T92" fmla="*/ 19 w 61"/>
                <a:gd name="T93" fmla="*/ 7 h 47"/>
                <a:gd name="T94" fmla="*/ 29 w 61"/>
                <a:gd name="T95" fmla="*/ 3 h 47"/>
                <a:gd name="T96" fmla="*/ 33 w 61"/>
                <a:gd name="T97" fmla="*/ 0 h 47"/>
                <a:gd name="T98" fmla="*/ 34 w 61"/>
                <a:gd name="T99" fmla="*/ 3 h 47"/>
                <a:gd name="T100" fmla="*/ 40 w 61"/>
                <a:gd name="T101" fmla="*/ 0 h 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
                <a:gd name="T154" fmla="*/ 0 h 47"/>
                <a:gd name="T155" fmla="*/ 61 w 61"/>
                <a:gd name="T156" fmla="*/ 47 h 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 h="47">
                  <a:moveTo>
                    <a:pt x="60" y="36"/>
                  </a:moveTo>
                  <a:lnTo>
                    <a:pt x="61" y="40"/>
                  </a:lnTo>
                  <a:lnTo>
                    <a:pt x="57" y="45"/>
                  </a:lnTo>
                  <a:lnTo>
                    <a:pt x="54" y="46"/>
                  </a:lnTo>
                  <a:lnTo>
                    <a:pt x="50" y="47"/>
                  </a:lnTo>
                  <a:lnTo>
                    <a:pt x="54" y="37"/>
                  </a:lnTo>
                  <a:lnTo>
                    <a:pt x="51" y="36"/>
                  </a:lnTo>
                  <a:lnTo>
                    <a:pt x="47" y="40"/>
                  </a:lnTo>
                  <a:lnTo>
                    <a:pt x="39" y="36"/>
                  </a:lnTo>
                  <a:lnTo>
                    <a:pt x="38" y="36"/>
                  </a:lnTo>
                  <a:lnTo>
                    <a:pt x="48" y="29"/>
                  </a:lnTo>
                  <a:lnTo>
                    <a:pt x="54" y="30"/>
                  </a:lnTo>
                  <a:lnTo>
                    <a:pt x="54" y="33"/>
                  </a:lnTo>
                  <a:lnTo>
                    <a:pt x="55" y="34"/>
                  </a:lnTo>
                  <a:lnTo>
                    <a:pt x="60" y="36"/>
                  </a:lnTo>
                  <a:close/>
                  <a:moveTo>
                    <a:pt x="40" y="0"/>
                  </a:moveTo>
                  <a:lnTo>
                    <a:pt x="51" y="3"/>
                  </a:lnTo>
                  <a:lnTo>
                    <a:pt x="54" y="7"/>
                  </a:lnTo>
                  <a:lnTo>
                    <a:pt x="54" y="15"/>
                  </a:lnTo>
                  <a:lnTo>
                    <a:pt x="48" y="15"/>
                  </a:lnTo>
                  <a:lnTo>
                    <a:pt x="44" y="21"/>
                  </a:lnTo>
                  <a:lnTo>
                    <a:pt x="44" y="22"/>
                  </a:lnTo>
                  <a:lnTo>
                    <a:pt x="44" y="21"/>
                  </a:lnTo>
                  <a:lnTo>
                    <a:pt x="42" y="17"/>
                  </a:lnTo>
                  <a:lnTo>
                    <a:pt x="39" y="9"/>
                  </a:lnTo>
                  <a:lnTo>
                    <a:pt x="35" y="13"/>
                  </a:lnTo>
                  <a:lnTo>
                    <a:pt x="37" y="19"/>
                  </a:lnTo>
                  <a:lnTo>
                    <a:pt x="39" y="21"/>
                  </a:lnTo>
                  <a:lnTo>
                    <a:pt x="43" y="25"/>
                  </a:lnTo>
                  <a:lnTo>
                    <a:pt x="40" y="29"/>
                  </a:lnTo>
                  <a:lnTo>
                    <a:pt x="31" y="30"/>
                  </a:lnTo>
                  <a:lnTo>
                    <a:pt x="27" y="30"/>
                  </a:lnTo>
                  <a:lnTo>
                    <a:pt x="33" y="34"/>
                  </a:lnTo>
                  <a:lnTo>
                    <a:pt x="34" y="36"/>
                  </a:lnTo>
                  <a:lnTo>
                    <a:pt x="34" y="42"/>
                  </a:lnTo>
                  <a:lnTo>
                    <a:pt x="17" y="40"/>
                  </a:lnTo>
                  <a:lnTo>
                    <a:pt x="6" y="34"/>
                  </a:lnTo>
                  <a:lnTo>
                    <a:pt x="2" y="34"/>
                  </a:lnTo>
                  <a:lnTo>
                    <a:pt x="0" y="24"/>
                  </a:lnTo>
                  <a:lnTo>
                    <a:pt x="6" y="21"/>
                  </a:lnTo>
                  <a:lnTo>
                    <a:pt x="8" y="17"/>
                  </a:lnTo>
                  <a:lnTo>
                    <a:pt x="10" y="9"/>
                  </a:lnTo>
                  <a:lnTo>
                    <a:pt x="19" y="11"/>
                  </a:lnTo>
                  <a:lnTo>
                    <a:pt x="19" y="7"/>
                  </a:lnTo>
                  <a:lnTo>
                    <a:pt x="29" y="3"/>
                  </a:lnTo>
                  <a:lnTo>
                    <a:pt x="33" y="0"/>
                  </a:lnTo>
                  <a:lnTo>
                    <a:pt x="34" y="3"/>
                  </a:lnTo>
                  <a:lnTo>
                    <a:pt x="40"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63" name="Freeform 377"/>
            <p:cNvSpPr>
              <a:spLocks/>
            </p:cNvSpPr>
            <p:nvPr/>
          </p:nvSpPr>
          <p:spPr bwMode="auto">
            <a:xfrm>
              <a:off x="2805562" y="6212516"/>
              <a:ext cx="97324" cy="113959"/>
            </a:xfrm>
            <a:custGeom>
              <a:avLst/>
              <a:gdLst>
                <a:gd name="T0" fmla="*/ 58 w 62"/>
                <a:gd name="T1" fmla="*/ 4 h 71"/>
                <a:gd name="T2" fmla="*/ 62 w 62"/>
                <a:gd name="T3" fmla="*/ 13 h 71"/>
                <a:gd name="T4" fmla="*/ 58 w 62"/>
                <a:gd name="T5" fmla="*/ 22 h 71"/>
                <a:gd name="T6" fmla="*/ 54 w 62"/>
                <a:gd name="T7" fmla="*/ 26 h 71"/>
                <a:gd name="T8" fmla="*/ 51 w 62"/>
                <a:gd name="T9" fmla="*/ 47 h 71"/>
                <a:gd name="T10" fmla="*/ 45 w 62"/>
                <a:gd name="T11" fmla="*/ 51 h 71"/>
                <a:gd name="T12" fmla="*/ 44 w 62"/>
                <a:gd name="T13" fmla="*/ 51 h 71"/>
                <a:gd name="T14" fmla="*/ 42 w 62"/>
                <a:gd name="T15" fmla="*/ 54 h 71"/>
                <a:gd name="T16" fmla="*/ 42 w 62"/>
                <a:gd name="T17" fmla="*/ 51 h 71"/>
                <a:gd name="T18" fmla="*/ 37 w 62"/>
                <a:gd name="T19" fmla="*/ 57 h 71"/>
                <a:gd name="T20" fmla="*/ 36 w 62"/>
                <a:gd name="T21" fmla="*/ 62 h 71"/>
                <a:gd name="T22" fmla="*/ 29 w 62"/>
                <a:gd name="T23" fmla="*/ 63 h 71"/>
                <a:gd name="T24" fmla="*/ 24 w 62"/>
                <a:gd name="T25" fmla="*/ 66 h 71"/>
                <a:gd name="T26" fmla="*/ 20 w 62"/>
                <a:gd name="T27" fmla="*/ 70 h 71"/>
                <a:gd name="T28" fmla="*/ 13 w 62"/>
                <a:gd name="T29" fmla="*/ 71 h 71"/>
                <a:gd name="T30" fmla="*/ 15 w 62"/>
                <a:gd name="T31" fmla="*/ 67 h 71"/>
                <a:gd name="T32" fmla="*/ 16 w 62"/>
                <a:gd name="T33" fmla="*/ 66 h 71"/>
                <a:gd name="T34" fmla="*/ 23 w 62"/>
                <a:gd name="T35" fmla="*/ 57 h 71"/>
                <a:gd name="T36" fmla="*/ 15 w 62"/>
                <a:gd name="T37" fmla="*/ 60 h 71"/>
                <a:gd name="T38" fmla="*/ 13 w 62"/>
                <a:gd name="T39" fmla="*/ 62 h 71"/>
                <a:gd name="T40" fmla="*/ 17 w 62"/>
                <a:gd name="T41" fmla="*/ 57 h 71"/>
                <a:gd name="T42" fmla="*/ 16 w 62"/>
                <a:gd name="T43" fmla="*/ 53 h 71"/>
                <a:gd name="T44" fmla="*/ 11 w 62"/>
                <a:gd name="T45" fmla="*/ 51 h 71"/>
                <a:gd name="T46" fmla="*/ 10 w 62"/>
                <a:gd name="T47" fmla="*/ 50 h 71"/>
                <a:gd name="T48" fmla="*/ 10 w 62"/>
                <a:gd name="T49" fmla="*/ 47 h 71"/>
                <a:gd name="T50" fmla="*/ 11 w 62"/>
                <a:gd name="T51" fmla="*/ 49 h 71"/>
                <a:gd name="T52" fmla="*/ 24 w 62"/>
                <a:gd name="T53" fmla="*/ 47 h 71"/>
                <a:gd name="T54" fmla="*/ 23 w 62"/>
                <a:gd name="T55" fmla="*/ 42 h 71"/>
                <a:gd name="T56" fmla="*/ 23 w 62"/>
                <a:gd name="T57" fmla="*/ 42 h 71"/>
                <a:gd name="T58" fmla="*/ 12 w 62"/>
                <a:gd name="T59" fmla="*/ 45 h 71"/>
                <a:gd name="T60" fmla="*/ 8 w 62"/>
                <a:gd name="T61" fmla="*/ 42 h 71"/>
                <a:gd name="T62" fmla="*/ 8 w 62"/>
                <a:gd name="T63" fmla="*/ 42 h 71"/>
                <a:gd name="T64" fmla="*/ 0 w 62"/>
                <a:gd name="T65" fmla="*/ 39 h 71"/>
                <a:gd name="T66" fmla="*/ 0 w 62"/>
                <a:gd name="T67" fmla="*/ 38 h 71"/>
                <a:gd name="T68" fmla="*/ 4 w 62"/>
                <a:gd name="T69" fmla="*/ 32 h 71"/>
                <a:gd name="T70" fmla="*/ 10 w 62"/>
                <a:gd name="T71" fmla="*/ 32 h 71"/>
                <a:gd name="T72" fmla="*/ 10 w 62"/>
                <a:gd name="T73" fmla="*/ 32 h 71"/>
                <a:gd name="T74" fmla="*/ 10 w 62"/>
                <a:gd name="T75" fmla="*/ 24 h 71"/>
                <a:gd name="T76" fmla="*/ 7 w 62"/>
                <a:gd name="T77" fmla="*/ 20 h 71"/>
                <a:gd name="T78" fmla="*/ 10 w 62"/>
                <a:gd name="T79" fmla="*/ 19 h 71"/>
                <a:gd name="T80" fmla="*/ 15 w 62"/>
                <a:gd name="T81" fmla="*/ 16 h 71"/>
                <a:gd name="T82" fmla="*/ 28 w 62"/>
                <a:gd name="T83" fmla="*/ 17 h 71"/>
                <a:gd name="T84" fmla="*/ 28 w 62"/>
                <a:gd name="T85" fmla="*/ 11 h 71"/>
                <a:gd name="T86" fmla="*/ 32 w 62"/>
                <a:gd name="T87" fmla="*/ 7 h 71"/>
                <a:gd name="T88" fmla="*/ 42 w 62"/>
                <a:gd name="T89" fmla="*/ 8 h 71"/>
                <a:gd name="T90" fmla="*/ 53 w 62"/>
                <a:gd name="T91" fmla="*/ 0 h 71"/>
                <a:gd name="T92" fmla="*/ 53 w 62"/>
                <a:gd name="T93" fmla="*/ 3 h 71"/>
                <a:gd name="T94" fmla="*/ 51 w 62"/>
                <a:gd name="T95" fmla="*/ 5 h 71"/>
                <a:gd name="T96" fmla="*/ 58 w 62"/>
                <a:gd name="T97" fmla="*/ 4 h 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
                <a:gd name="T148" fmla="*/ 0 h 71"/>
                <a:gd name="T149" fmla="*/ 62 w 62"/>
                <a:gd name="T150" fmla="*/ 71 h 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 h="71">
                  <a:moveTo>
                    <a:pt x="58" y="4"/>
                  </a:moveTo>
                  <a:lnTo>
                    <a:pt x="62" y="13"/>
                  </a:lnTo>
                  <a:lnTo>
                    <a:pt x="58" y="22"/>
                  </a:lnTo>
                  <a:lnTo>
                    <a:pt x="54" y="26"/>
                  </a:lnTo>
                  <a:lnTo>
                    <a:pt x="51" y="47"/>
                  </a:lnTo>
                  <a:lnTo>
                    <a:pt x="45" y="51"/>
                  </a:lnTo>
                  <a:lnTo>
                    <a:pt x="44" y="51"/>
                  </a:lnTo>
                  <a:lnTo>
                    <a:pt x="42" y="54"/>
                  </a:lnTo>
                  <a:lnTo>
                    <a:pt x="42" y="51"/>
                  </a:lnTo>
                  <a:lnTo>
                    <a:pt x="37" y="57"/>
                  </a:lnTo>
                  <a:lnTo>
                    <a:pt x="36" y="62"/>
                  </a:lnTo>
                  <a:lnTo>
                    <a:pt x="29" y="63"/>
                  </a:lnTo>
                  <a:lnTo>
                    <a:pt x="24" y="66"/>
                  </a:lnTo>
                  <a:lnTo>
                    <a:pt x="20" y="70"/>
                  </a:lnTo>
                  <a:lnTo>
                    <a:pt x="13" y="71"/>
                  </a:lnTo>
                  <a:lnTo>
                    <a:pt x="15" y="67"/>
                  </a:lnTo>
                  <a:lnTo>
                    <a:pt x="16" y="66"/>
                  </a:lnTo>
                  <a:lnTo>
                    <a:pt x="23" y="57"/>
                  </a:lnTo>
                  <a:lnTo>
                    <a:pt x="15" y="60"/>
                  </a:lnTo>
                  <a:lnTo>
                    <a:pt x="13" y="62"/>
                  </a:lnTo>
                  <a:lnTo>
                    <a:pt x="17" y="57"/>
                  </a:lnTo>
                  <a:lnTo>
                    <a:pt x="16" y="53"/>
                  </a:lnTo>
                  <a:lnTo>
                    <a:pt x="11" y="51"/>
                  </a:lnTo>
                  <a:lnTo>
                    <a:pt x="10" y="50"/>
                  </a:lnTo>
                  <a:lnTo>
                    <a:pt x="10" y="47"/>
                  </a:lnTo>
                  <a:lnTo>
                    <a:pt x="11" y="49"/>
                  </a:lnTo>
                  <a:lnTo>
                    <a:pt x="24" y="47"/>
                  </a:lnTo>
                  <a:lnTo>
                    <a:pt x="23" y="42"/>
                  </a:lnTo>
                  <a:lnTo>
                    <a:pt x="12" y="45"/>
                  </a:lnTo>
                  <a:lnTo>
                    <a:pt x="8" y="42"/>
                  </a:lnTo>
                  <a:lnTo>
                    <a:pt x="0" y="39"/>
                  </a:lnTo>
                  <a:lnTo>
                    <a:pt x="0" y="38"/>
                  </a:lnTo>
                  <a:lnTo>
                    <a:pt x="4" y="32"/>
                  </a:lnTo>
                  <a:lnTo>
                    <a:pt x="10" y="32"/>
                  </a:lnTo>
                  <a:lnTo>
                    <a:pt x="10" y="24"/>
                  </a:lnTo>
                  <a:lnTo>
                    <a:pt x="7" y="20"/>
                  </a:lnTo>
                  <a:lnTo>
                    <a:pt x="10" y="19"/>
                  </a:lnTo>
                  <a:lnTo>
                    <a:pt x="15" y="16"/>
                  </a:lnTo>
                  <a:lnTo>
                    <a:pt x="28" y="17"/>
                  </a:lnTo>
                  <a:lnTo>
                    <a:pt x="28" y="11"/>
                  </a:lnTo>
                  <a:lnTo>
                    <a:pt x="32" y="7"/>
                  </a:lnTo>
                  <a:lnTo>
                    <a:pt x="42" y="8"/>
                  </a:lnTo>
                  <a:lnTo>
                    <a:pt x="53" y="0"/>
                  </a:lnTo>
                  <a:lnTo>
                    <a:pt x="53" y="3"/>
                  </a:lnTo>
                  <a:lnTo>
                    <a:pt x="51" y="5"/>
                  </a:lnTo>
                  <a:lnTo>
                    <a:pt x="58" y="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64" name="Freeform 378"/>
            <p:cNvSpPr>
              <a:spLocks noEditPoints="1"/>
            </p:cNvSpPr>
            <p:nvPr/>
          </p:nvSpPr>
          <p:spPr bwMode="auto">
            <a:xfrm>
              <a:off x="2629329" y="5395811"/>
              <a:ext cx="199908" cy="192644"/>
            </a:xfrm>
            <a:custGeom>
              <a:avLst/>
              <a:gdLst>
                <a:gd name="T0" fmla="*/ 5 w 126"/>
                <a:gd name="T1" fmla="*/ 121 h 121"/>
                <a:gd name="T2" fmla="*/ 12 w 126"/>
                <a:gd name="T3" fmla="*/ 104 h 121"/>
                <a:gd name="T4" fmla="*/ 1 w 126"/>
                <a:gd name="T5" fmla="*/ 95 h 121"/>
                <a:gd name="T6" fmla="*/ 14 w 126"/>
                <a:gd name="T7" fmla="*/ 95 h 121"/>
                <a:gd name="T8" fmla="*/ 25 w 126"/>
                <a:gd name="T9" fmla="*/ 110 h 121"/>
                <a:gd name="T10" fmla="*/ 45 w 126"/>
                <a:gd name="T11" fmla="*/ 39 h 121"/>
                <a:gd name="T12" fmla="*/ 33 w 126"/>
                <a:gd name="T13" fmla="*/ 49 h 121"/>
                <a:gd name="T14" fmla="*/ 26 w 126"/>
                <a:gd name="T15" fmla="*/ 49 h 121"/>
                <a:gd name="T16" fmla="*/ 24 w 126"/>
                <a:gd name="T17" fmla="*/ 43 h 121"/>
                <a:gd name="T18" fmla="*/ 24 w 126"/>
                <a:gd name="T19" fmla="*/ 31 h 121"/>
                <a:gd name="T20" fmla="*/ 32 w 126"/>
                <a:gd name="T21" fmla="*/ 35 h 121"/>
                <a:gd name="T22" fmla="*/ 49 w 126"/>
                <a:gd name="T23" fmla="*/ 18 h 121"/>
                <a:gd name="T24" fmla="*/ 47 w 126"/>
                <a:gd name="T25" fmla="*/ 35 h 121"/>
                <a:gd name="T26" fmla="*/ 52 w 126"/>
                <a:gd name="T27" fmla="*/ 12 h 121"/>
                <a:gd name="T28" fmla="*/ 67 w 126"/>
                <a:gd name="T29" fmla="*/ 6 h 121"/>
                <a:gd name="T30" fmla="*/ 69 w 126"/>
                <a:gd name="T31" fmla="*/ 12 h 121"/>
                <a:gd name="T32" fmla="*/ 68 w 126"/>
                <a:gd name="T33" fmla="*/ 17 h 121"/>
                <a:gd name="T34" fmla="*/ 59 w 126"/>
                <a:gd name="T35" fmla="*/ 27 h 121"/>
                <a:gd name="T36" fmla="*/ 122 w 126"/>
                <a:gd name="T37" fmla="*/ 29 h 121"/>
                <a:gd name="T38" fmla="*/ 93 w 126"/>
                <a:gd name="T39" fmla="*/ 68 h 121"/>
                <a:gd name="T40" fmla="*/ 83 w 126"/>
                <a:gd name="T41" fmla="*/ 74 h 121"/>
                <a:gd name="T42" fmla="*/ 68 w 126"/>
                <a:gd name="T43" fmla="*/ 90 h 121"/>
                <a:gd name="T44" fmla="*/ 69 w 126"/>
                <a:gd name="T45" fmla="*/ 104 h 121"/>
                <a:gd name="T46" fmla="*/ 69 w 126"/>
                <a:gd name="T47" fmla="*/ 106 h 121"/>
                <a:gd name="T48" fmla="*/ 59 w 126"/>
                <a:gd name="T49" fmla="*/ 112 h 121"/>
                <a:gd name="T50" fmla="*/ 43 w 126"/>
                <a:gd name="T51" fmla="*/ 107 h 121"/>
                <a:gd name="T52" fmla="*/ 50 w 126"/>
                <a:gd name="T53" fmla="*/ 95 h 121"/>
                <a:gd name="T54" fmla="*/ 46 w 126"/>
                <a:gd name="T55" fmla="*/ 87 h 121"/>
                <a:gd name="T56" fmla="*/ 41 w 126"/>
                <a:gd name="T57" fmla="*/ 102 h 121"/>
                <a:gd name="T58" fmla="*/ 30 w 126"/>
                <a:gd name="T59" fmla="*/ 104 h 121"/>
                <a:gd name="T60" fmla="*/ 25 w 126"/>
                <a:gd name="T61" fmla="*/ 91 h 121"/>
                <a:gd name="T62" fmla="*/ 13 w 126"/>
                <a:gd name="T63" fmla="*/ 89 h 121"/>
                <a:gd name="T64" fmla="*/ 18 w 126"/>
                <a:gd name="T65" fmla="*/ 80 h 121"/>
                <a:gd name="T66" fmla="*/ 25 w 126"/>
                <a:gd name="T67" fmla="*/ 67 h 121"/>
                <a:gd name="T68" fmla="*/ 26 w 126"/>
                <a:gd name="T69" fmla="*/ 67 h 121"/>
                <a:gd name="T70" fmla="*/ 37 w 126"/>
                <a:gd name="T71" fmla="*/ 64 h 121"/>
                <a:gd name="T72" fmla="*/ 45 w 126"/>
                <a:gd name="T73" fmla="*/ 63 h 121"/>
                <a:gd name="T74" fmla="*/ 51 w 126"/>
                <a:gd name="T75" fmla="*/ 60 h 121"/>
                <a:gd name="T76" fmla="*/ 59 w 126"/>
                <a:gd name="T77" fmla="*/ 55 h 121"/>
                <a:gd name="T78" fmla="*/ 55 w 126"/>
                <a:gd name="T79" fmla="*/ 51 h 121"/>
                <a:gd name="T80" fmla="*/ 58 w 126"/>
                <a:gd name="T81" fmla="*/ 46 h 121"/>
                <a:gd name="T82" fmla="*/ 69 w 126"/>
                <a:gd name="T83" fmla="*/ 30 h 121"/>
                <a:gd name="T84" fmla="*/ 86 w 126"/>
                <a:gd name="T85" fmla="*/ 27 h 121"/>
                <a:gd name="T86" fmla="*/ 97 w 126"/>
                <a:gd name="T87" fmla="*/ 23 h 121"/>
                <a:gd name="T88" fmla="*/ 101 w 126"/>
                <a:gd name="T89" fmla="*/ 12 h 121"/>
                <a:gd name="T90" fmla="*/ 94 w 126"/>
                <a:gd name="T91" fmla="*/ 17 h 121"/>
                <a:gd name="T92" fmla="*/ 83 w 126"/>
                <a:gd name="T93" fmla="*/ 19 h 121"/>
                <a:gd name="T94" fmla="*/ 76 w 126"/>
                <a:gd name="T95" fmla="*/ 2 h 121"/>
                <a:gd name="T96" fmla="*/ 92 w 126"/>
                <a:gd name="T97" fmla="*/ 6 h 121"/>
                <a:gd name="T98" fmla="*/ 119 w 126"/>
                <a:gd name="T99" fmla="*/ 2 h 121"/>
                <a:gd name="T100" fmla="*/ 126 w 126"/>
                <a:gd name="T101" fmla="*/ 2 h 1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121"/>
                <a:gd name="T155" fmla="*/ 126 w 126"/>
                <a:gd name="T156" fmla="*/ 121 h 1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121">
                  <a:moveTo>
                    <a:pt x="8" y="120"/>
                  </a:moveTo>
                  <a:lnTo>
                    <a:pt x="7" y="121"/>
                  </a:lnTo>
                  <a:lnTo>
                    <a:pt x="5" y="121"/>
                  </a:lnTo>
                  <a:lnTo>
                    <a:pt x="0" y="112"/>
                  </a:lnTo>
                  <a:lnTo>
                    <a:pt x="12" y="104"/>
                  </a:lnTo>
                  <a:lnTo>
                    <a:pt x="14" y="104"/>
                  </a:lnTo>
                  <a:lnTo>
                    <a:pt x="4" y="102"/>
                  </a:lnTo>
                  <a:lnTo>
                    <a:pt x="1" y="95"/>
                  </a:lnTo>
                  <a:lnTo>
                    <a:pt x="0" y="94"/>
                  </a:lnTo>
                  <a:lnTo>
                    <a:pt x="7" y="93"/>
                  </a:lnTo>
                  <a:lnTo>
                    <a:pt x="14" y="95"/>
                  </a:lnTo>
                  <a:lnTo>
                    <a:pt x="26" y="108"/>
                  </a:lnTo>
                  <a:lnTo>
                    <a:pt x="25" y="110"/>
                  </a:lnTo>
                  <a:lnTo>
                    <a:pt x="8" y="120"/>
                  </a:lnTo>
                  <a:close/>
                  <a:moveTo>
                    <a:pt x="47" y="35"/>
                  </a:moveTo>
                  <a:lnTo>
                    <a:pt x="45" y="39"/>
                  </a:lnTo>
                  <a:lnTo>
                    <a:pt x="39" y="46"/>
                  </a:lnTo>
                  <a:lnTo>
                    <a:pt x="37" y="48"/>
                  </a:lnTo>
                  <a:lnTo>
                    <a:pt x="33" y="49"/>
                  </a:lnTo>
                  <a:lnTo>
                    <a:pt x="33" y="43"/>
                  </a:lnTo>
                  <a:lnTo>
                    <a:pt x="28" y="48"/>
                  </a:lnTo>
                  <a:lnTo>
                    <a:pt x="26" y="49"/>
                  </a:lnTo>
                  <a:lnTo>
                    <a:pt x="24" y="49"/>
                  </a:lnTo>
                  <a:lnTo>
                    <a:pt x="24" y="47"/>
                  </a:lnTo>
                  <a:lnTo>
                    <a:pt x="24" y="43"/>
                  </a:lnTo>
                  <a:lnTo>
                    <a:pt x="25" y="38"/>
                  </a:lnTo>
                  <a:lnTo>
                    <a:pt x="24" y="31"/>
                  </a:lnTo>
                  <a:lnTo>
                    <a:pt x="26" y="36"/>
                  </a:lnTo>
                  <a:lnTo>
                    <a:pt x="32" y="35"/>
                  </a:lnTo>
                  <a:lnTo>
                    <a:pt x="43" y="21"/>
                  </a:lnTo>
                  <a:lnTo>
                    <a:pt x="47" y="19"/>
                  </a:lnTo>
                  <a:lnTo>
                    <a:pt x="49" y="18"/>
                  </a:lnTo>
                  <a:lnTo>
                    <a:pt x="49" y="22"/>
                  </a:lnTo>
                  <a:lnTo>
                    <a:pt x="47" y="31"/>
                  </a:lnTo>
                  <a:lnTo>
                    <a:pt x="47" y="35"/>
                  </a:lnTo>
                  <a:close/>
                  <a:moveTo>
                    <a:pt x="59" y="27"/>
                  </a:moveTo>
                  <a:lnTo>
                    <a:pt x="56" y="30"/>
                  </a:lnTo>
                  <a:lnTo>
                    <a:pt x="52" y="12"/>
                  </a:lnTo>
                  <a:lnTo>
                    <a:pt x="59" y="8"/>
                  </a:lnTo>
                  <a:lnTo>
                    <a:pt x="62" y="6"/>
                  </a:lnTo>
                  <a:lnTo>
                    <a:pt x="67" y="6"/>
                  </a:lnTo>
                  <a:lnTo>
                    <a:pt x="67" y="9"/>
                  </a:lnTo>
                  <a:lnTo>
                    <a:pt x="68" y="10"/>
                  </a:lnTo>
                  <a:lnTo>
                    <a:pt x="69" y="12"/>
                  </a:lnTo>
                  <a:lnTo>
                    <a:pt x="69" y="13"/>
                  </a:lnTo>
                  <a:lnTo>
                    <a:pt x="69" y="14"/>
                  </a:lnTo>
                  <a:lnTo>
                    <a:pt x="68" y="17"/>
                  </a:lnTo>
                  <a:lnTo>
                    <a:pt x="66" y="22"/>
                  </a:lnTo>
                  <a:lnTo>
                    <a:pt x="59" y="27"/>
                  </a:lnTo>
                  <a:close/>
                  <a:moveTo>
                    <a:pt x="124" y="5"/>
                  </a:moveTo>
                  <a:lnTo>
                    <a:pt x="122" y="26"/>
                  </a:lnTo>
                  <a:lnTo>
                    <a:pt x="122" y="29"/>
                  </a:lnTo>
                  <a:lnTo>
                    <a:pt x="119" y="31"/>
                  </a:lnTo>
                  <a:lnTo>
                    <a:pt x="101" y="51"/>
                  </a:lnTo>
                  <a:lnTo>
                    <a:pt x="93" y="68"/>
                  </a:lnTo>
                  <a:lnTo>
                    <a:pt x="90" y="73"/>
                  </a:lnTo>
                  <a:lnTo>
                    <a:pt x="88" y="77"/>
                  </a:lnTo>
                  <a:lnTo>
                    <a:pt x="83" y="74"/>
                  </a:lnTo>
                  <a:lnTo>
                    <a:pt x="84" y="78"/>
                  </a:lnTo>
                  <a:lnTo>
                    <a:pt x="79" y="85"/>
                  </a:lnTo>
                  <a:lnTo>
                    <a:pt x="68" y="90"/>
                  </a:lnTo>
                  <a:lnTo>
                    <a:pt x="67" y="99"/>
                  </a:lnTo>
                  <a:lnTo>
                    <a:pt x="68" y="103"/>
                  </a:lnTo>
                  <a:lnTo>
                    <a:pt x="69" y="104"/>
                  </a:lnTo>
                  <a:lnTo>
                    <a:pt x="69" y="106"/>
                  </a:lnTo>
                  <a:lnTo>
                    <a:pt x="62" y="107"/>
                  </a:lnTo>
                  <a:lnTo>
                    <a:pt x="59" y="112"/>
                  </a:lnTo>
                  <a:lnTo>
                    <a:pt x="51" y="114"/>
                  </a:lnTo>
                  <a:lnTo>
                    <a:pt x="49" y="112"/>
                  </a:lnTo>
                  <a:lnTo>
                    <a:pt x="43" y="107"/>
                  </a:lnTo>
                  <a:lnTo>
                    <a:pt x="47" y="102"/>
                  </a:lnTo>
                  <a:lnTo>
                    <a:pt x="50" y="97"/>
                  </a:lnTo>
                  <a:lnTo>
                    <a:pt x="50" y="95"/>
                  </a:lnTo>
                  <a:lnTo>
                    <a:pt x="50" y="90"/>
                  </a:lnTo>
                  <a:lnTo>
                    <a:pt x="50" y="86"/>
                  </a:lnTo>
                  <a:lnTo>
                    <a:pt x="46" y="87"/>
                  </a:lnTo>
                  <a:lnTo>
                    <a:pt x="43" y="95"/>
                  </a:lnTo>
                  <a:lnTo>
                    <a:pt x="41" y="102"/>
                  </a:lnTo>
                  <a:lnTo>
                    <a:pt x="37" y="106"/>
                  </a:lnTo>
                  <a:lnTo>
                    <a:pt x="33" y="108"/>
                  </a:lnTo>
                  <a:lnTo>
                    <a:pt x="30" y="104"/>
                  </a:lnTo>
                  <a:lnTo>
                    <a:pt x="26" y="101"/>
                  </a:lnTo>
                  <a:lnTo>
                    <a:pt x="26" y="97"/>
                  </a:lnTo>
                  <a:lnTo>
                    <a:pt x="25" y="91"/>
                  </a:lnTo>
                  <a:lnTo>
                    <a:pt x="20" y="87"/>
                  </a:lnTo>
                  <a:lnTo>
                    <a:pt x="13" y="89"/>
                  </a:lnTo>
                  <a:lnTo>
                    <a:pt x="11" y="86"/>
                  </a:lnTo>
                  <a:lnTo>
                    <a:pt x="12" y="81"/>
                  </a:lnTo>
                  <a:lnTo>
                    <a:pt x="18" y="80"/>
                  </a:lnTo>
                  <a:lnTo>
                    <a:pt x="21" y="76"/>
                  </a:lnTo>
                  <a:lnTo>
                    <a:pt x="22" y="70"/>
                  </a:lnTo>
                  <a:lnTo>
                    <a:pt x="25" y="67"/>
                  </a:lnTo>
                  <a:lnTo>
                    <a:pt x="26" y="67"/>
                  </a:lnTo>
                  <a:lnTo>
                    <a:pt x="32" y="65"/>
                  </a:lnTo>
                  <a:lnTo>
                    <a:pt x="33" y="65"/>
                  </a:lnTo>
                  <a:lnTo>
                    <a:pt x="37" y="64"/>
                  </a:lnTo>
                  <a:lnTo>
                    <a:pt x="39" y="64"/>
                  </a:lnTo>
                  <a:lnTo>
                    <a:pt x="41" y="64"/>
                  </a:lnTo>
                  <a:lnTo>
                    <a:pt x="45" y="63"/>
                  </a:lnTo>
                  <a:lnTo>
                    <a:pt x="46" y="61"/>
                  </a:lnTo>
                  <a:lnTo>
                    <a:pt x="47" y="61"/>
                  </a:lnTo>
                  <a:lnTo>
                    <a:pt x="51" y="60"/>
                  </a:lnTo>
                  <a:lnTo>
                    <a:pt x="54" y="60"/>
                  </a:lnTo>
                  <a:lnTo>
                    <a:pt x="55" y="59"/>
                  </a:lnTo>
                  <a:lnTo>
                    <a:pt x="59" y="55"/>
                  </a:lnTo>
                  <a:lnTo>
                    <a:pt x="58" y="53"/>
                  </a:lnTo>
                  <a:lnTo>
                    <a:pt x="55" y="51"/>
                  </a:lnTo>
                  <a:lnTo>
                    <a:pt x="56" y="51"/>
                  </a:lnTo>
                  <a:lnTo>
                    <a:pt x="56" y="46"/>
                  </a:lnTo>
                  <a:lnTo>
                    <a:pt x="58" y="46"/>
                  </a:lnTo>
                  <a:lnTo>
                    <a:pt x="59" y="42"/>
                  </a:lnTo>
                  <a:lnTo>
                    <a:pt x="63" y="35"/>
                  </a:lnTo>
                  <a:lnTo>
                    <a:pt x="69" y="30"/>
                  </a:lnTo>
                  <a:lnTo>
                    <a:pt x="71" y="29"/>
                  </a:lnTo>
                  <a:lnTo>
                    <a:pt x="79" y="27"/>
                  </a:lnTo>
                  <a:lnTo>
                    <a:pt x="86" y="27"/>
                  </a:lnTo>
                  <a:lnTo>
                    <a:pt x="92" y="26"/>
                  </a:lnTo>
                  <a:lnTo>
                    <a:pt x="97" y="23"/>
                  </a:lnTo>
                  <a:lnTo>
                    <a:pt x="100" y="19"/>
                  </a:lnTo>
                  <a:lnTo>
                    <a:pt x="101" y="18"/>
                  </a:lnTo>
                  <a:lnTo>
                    <a:pt x="101" y="12"/>
                  </a:lnTo>
                  <a:lnTo>
                    <a:pt x="97" y="10"/>
                  </a:lnTo>
                  <a:lnTo>
                    <a:pt x="97" y="13"/>
                  </a:lnTo>
                  <a:lnTo>
                    <a:pt x="94" y="17"/>
                  </a:lnTo>
                  <a:lnTo>
                    <a:pt x="83" y="23"/>
                  </a:lnTo>
                  <a:lnTo>
                    <a:pt x="83" y="21"/>
                  </a:lnTo>
                  <a:lnTo>
                    <a:pt x="83" y="19"/>
                  </a:lnTo>
                  <a:lnTo>
                    <a:pt x="79" y="13"/>
                  </a:lnTo>
                  <a:lnTo>
                    <a:pt x="76" y="2"/>
                  </a:lnTo>
                  <a:lnTo>
                    <a:pt x="79" y="2"/>
                  </a:lnTo>
                  <a:lnTo>
                    <a:pt x="93" y="0"/>
                  </a:lnTo>
                  <a:lnTo>
                    <a:pt x="92" y="6"/>
                  </a:lnTo>
                  <a:lnTo>
                    <a:pt x="101" y="0"/>
                  </a:lnTo>
                  <a:lnTo>
                    <a:pt x="117" y="1"/>
                  </a:lnTo>
                  <a:lnTo>
                    <a:pt x="119" y="2"/>
                  </a:lnTo>
                  <a:lnTo>
                    <a:pt x="122" y="2"/>
                  </a:lnTo>
                  <a:lnTo>
                    <a:pt x="123" y="2"/>
                  </a:lnTo>
                  <a:lnTo>
                    <a:pt x="126" y="2"/>
                  </a:lnTo>
                  <a:lnTo>
                    <a:pt x="124" y="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65" name="Freeform 379"/>
            <p:cNvSpPr>
              <a:spLocks/>
            </p:cNvSpPr>
            <p:nvPr/>
          </p:nvSpPr>
          <p:spPr bwMode="auto">
            <a:xfrm>
              <a:off x="2642480" y="5319839"/>
              <a:ext cx="84172" cy="132951"/>
            </a:xfrm>
            <a:custGeom>
              <a:avLst/>
              <a:gdLst>
                <a:gd name="T0" fmla="*/ 49 w 53"/>
                <a:gd name="T1" fmla="*/ 11 h 85"/>
                <a:gd name="T2" fmla="*/ 50 w 53"/>
                <a:gd name="T3" fmla="*/ 16 h 85"/>
                <a:gd name="T4" fmla="*/ 51 w 53"/>
                <a:gd name="T5" fmla="*/ 26 h 85"/>
                <a:gd name="T6" fmla="*/ 53 w 53"/>
                <a:gd name="T7" fmla="*/ 28 h 85"/>
                <a:gd name="T8" fmla="*/ 50 w 53"/>
                <a:gd name="T9" fmla="*/ 33 h 85"/>
                <a:gd name="T10" fmla="*/ 45 w 53"/>
                <a:gd name="T11" fmla="*/ 45 h 85"/>
                <a:gd name="T12" fmla="*/ 41 w 53"/>
                <a:gd name="T13" fmla="*/ 47 h 85"/>
                <a:gd name="T14" fmla="*/ 37 w 53"/>
                <a:gd name="T15" fmla="*/ 50 h 85"/>
                <a:gd name="T16" fmla="*/ 36 w 53"/>
                <a:gd name="T17" fmla="*/ 50 h 85"/>
                <a:gd name="T18" fmla="*/ 34 w 53"/>
                <a:gd name="T19" fmla="*/ 59 h 85"/>
                <a:gd name="T20" fmla="*/ 34 w 53"/>
                <a:gd name="T21" fmla="*/ 70 h 85"/>
                <a:gd name="T22" fmla="*/ 23 w 53"/>
                <a:gd name="T23" fmla="*/ 84 h 85"/>
                <a:gd name="T24" fmla="*/ 17 w 53"/>
                <a:gd name="T25" fmla="*/ 85 h 85"/>
                <a:gd name="T26" fmla="*/ 15 w 53"/>
                <a:gd name="T27" fmla="*/ 80 h 85"/>
                <a:gd name="T28" fmla="*/ 15 w 53"/>
                <a:gd name="T29" fmla="*/ 80 h 85"/>
                <a:gd name="T30" fmla="*/ 15 w 53"/>
                <a:gd name="T31" fmla="*/ 80 h 85"/>
                <a:gd name="T32" fmla="*/ 15 w 53"/>
                <a:gd name="T33" fmla="*/ 76 h 85"/>
                <a:gd name="T34" fmla="*/ 20 w 53"/>
                <a:gd name="T35" fmla="*/ 78 h 85"/>
                <a:gd name="T36" fmla="*/ 24 w 53"/>
                <a:gd name="T37" fmla="*/ 79 h 85"/>
                <a:gd name="T38" fmla="*/ 26 w 53"/>
                <a:gd name="T39" fmla="*/ 71 h 85"/>
                <a:gd name="T40" fmla="*/ 24 w 53"/>
                <a:gd name="T41" fmla="*/ 71 h 85"/>
                <a:gd name="T42" fmla="*/ 21 w 53"/>
                <a:gd name="T43" fmla="*/ 72 h 85"/>
                <a:gd name="T44" fmla="*/ 19 w 53"/>
                <a:gd name="T45" fmla="*/ 70 h 85"/>
                <a:gd name="T46" fmla="*/ 19 w 53"/>
                <a:gd name="T47" fmla="*/ 63 h 85"/>
                <a:gd name="T48" fmla="*/ 20 w 53"/>
                <a:gd name="T49" fmla="*/ 51 h 85"/>
                <a:gd name="T50" fmla="*/ 26 w 53"/>
                <a:gd name="T51" fmla="*/ 47 h 85"/>
                <a:gd name="T52" fmla="*/ 26 w 53"/>
                <a:gd name="T53" fmla="*/ 47 h 85"/>
                <a:gd name="T54" fmla="*/ 33 w 53"/>
                <a:gd name="T55" fmla="*/ 44 h 85"/>
                <a:gd name="T56" fmla="*/ 34 w 53"/>
                <a:gd name="T57" fmla="*/ 42 h 85"/>
                <a:gd name="T58" fmla="*/ 33 w 53"/>
                <a:gd name="T59" fmla="*/ 40 h 85"/>
                <a:gd name="T60" fmla="*/ 33 w 53"/>
                <a:gd name="T61" fmla="*/ 40 h 85"/>
                <a:gd name="T62" fmla="*/ 19 w 53"/>
                <a:gd name="T63" fmla="*/ 44 h 85"/>
                <a:gd name="T64" fmla="*/ 12 w 53"/>
                <a:gd name="T65" fmla="*/ 47 h 85"/>
                <a:gd name="T66" fmla="*/ 12 w 53"/>
                <a:gd name="T67" fmla="*/ 47 h 85"/>
                <a:gd name="T68" fmla="*/ 9 w 53"/>
                <a:gd name="T69" fmla="*/ 51 h 85"/>
                <a:gd name="T70" fmla="*/ 2 w 53"/>
                <a:gd name="T71" fmla="*/ 51 h 85"/>
                <a:gd name="T72" fmla="*/ 2 w 53"/>
                <a:gd name="T73" fmla="*/ 51 h 85"/>
                <a:gd name="T74" fmla="*/ 0 w 53"/>
                <a:gd name="T75" fmla="*/ 46 h 85"/>
                <a:gd name="T76" fmla="*/ 3 w 53"/>
                <a:gd name="T77" fmla="*/ 37 h 85"/>
                <a:gd name="T78" fmla="*/ 9 w 53"/>
                <a:gd name="T79" fmla="*/ 33 h 85"/>
                <a:gd name="T80" fmla="*/ 11 w 53"/>
                <a:gd name="T81" fmla="*/ 32 h 85"/>
                <a:gd name="T82" fmla="*/ 21 w 53"/>
                <a:gd name="T83" fmla="*/ 32 h 85"/>
                <a:gd name="T84" fmla="*/ 21 w 53"/>
                <a:gd name="T85" fmla="*/ 29 h 85"/>
                <a:gd name="T86" fmla="*/ 11 w 53"/>
                <a:gd name="T87" fmla="*/ 26 h 85"/>
                <a:gd name="T88" fmla="*/ 15 w 53"/>
                <a:gd name="T89" fmla="*/ 19 h 85"/>
                <a:gd name="T90" fmla="*/ 8 w 53"/>
                <a:gd name="T91" fmla="*/ 21 h 85"/>
                <a:gd name="T92" fmla="*/ 12 w 53"/>
                <a:gd name="T93" fmla="*/ 15 h 85"/>
                <a:gd name="T94" fmla="*/ 13 w 53"/>
                <a:gd name="T95" fmla="*/ 12 h 85"/>
                <a:gd name="T96" fmla="*/ 15 w 53"/>
                <a:gd name="T97" fmla="*/ 8 h 85"/>
                <a:gd name="T98" fmla="*/ 19 w 53"/>
                <a:gd name="T99" fmla="*/ 8 h 85"/>
                <a:gd name="T100" fmla="*/ 24 w 53"/>
                <a:gd name="T101" fmla="*/ 8 h 85"/>
                <a:gd name="T102" fmla="*/ 26 w 53"/>
                <a:gd name="T103" fmla="*/ 0 h 85"/>
                <a:gd name="T104" fmla="*/ 28 w 53"/>
                <a:gd name="T105" fmla="*/ 4 h 85"/>
                <a:gd name="T106" fmla="*/ 29 w 53"/>
                <a:gd name="T107" fmla="*/ 9 h 85"/>
                <a:gd name="T108" fmla="*/ 49 w 53"/>
                <a:gd name="T109" fmla="*/ 11 h 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
                <a:gd name="T166" fmla="*/ 0 h 85"/>
                <a:gd name="T167" fmla="*/ 53 w 53"/>
                <a:gd name="T168" fmla="*/ 85 h 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 h="85">
                  <a:moveTo>
                    <a:pt x="49" y="11"/>
                  </a:moveTo>
                  <a:lnTo>
                    <a:pt x="50" y="16"/>
                  </a:lnTo>
                  <a:lnTo>
                    <a:pt x="51" y="26"/>
                  </a:lnTo>
                  <a:lnTo>
                    <a:pt x="53" y="28"/>
                  </a:lnTo>
                  <a:lnTo>
                    <a:pt x="50" y="33"/>
                  </a:lnTo>
                  <a:lnTo>
                    <a:pt x="45" y="45"/>
                  </a:lnTo>
                  <a:lnTo>
                    <a:pt x="41" y="47"/>
                  </a:lnTo>
                  <a:lnTo>
                    <a:pt x="37" y="50"/>
                  </a:lnTo>
                  <a:lnTo>
                    <a:pt x="36" y="50"/>
                  </a:lnTo>
                  <a:lnTo>
                    <a:pt x="34" y="59"/>
                  </a:lnTo>
                  <a:lnTo>
                    <a:pt x="34" y="70"/>
                  </a:lnTo>
                  <a:lnTo>
                    <a:pt x="23" y="84"/>
                  </a:lnTo>
                  <a:lnTo>
                    <a:pt x="17" y="85"/>
                  </a:lnTo>
                  <a:lnTo>
                    <a:pt x="15" y="80"/>
                  </a:lnTo>
                  <a:lnTo>
                    <a:pt x="15" y="76"/>
                  </a:lnTo>
                  <a:lnTo>
                    <a:pt x="20" y="78"/>
                  </a:lnTo>
                  <a:lnTo>
                    <a:pt x="24" y="79"/>
                  </a:lnTo>
                  <a:lnTo>
                    <a:pt x="26" y="71"/>
                  </a:lnTo>
                  <a:lnTo>
                    <a:pt x="24" y="71"/>
                  </a:lnTo>
                  <a:lnTo>
                    <a:pt x="21" y="72"/>
                  </a:lnTo>
                  <a:lnTo>
                    <a:pt x="19" y="70"/>
                  </a:lnTo>
                  <a:lnTo>
                    <a:pt x="19" y="63"/>
                  </a:lnTo>
                  <a:lnTo>
                    <a:pt x="20" y="51"/>
                  </a:lnTo>
                  <a:lnTo>
                    <a:pt x="26" y="47"/>
                  </a:lnTo>
                  <a:lnTo>
                    <a:pt x="33" y="44"/>
                  </a:lnTo>
                  <a:lnTo>
                    <a:pt x="34" y="42"/>
                  </a:lnTo>
                  <a:lnTo>
                    <a:pt x="33" y="40"/>
                  </a:lnTo>
                  <a:lnTo>
                    <a:pt x="19" y="44"/>
                  </a:lnTo>
                  <a:lnTo>
                    <a:pt x="12" y="47"/>
                  </a:lnTo>
                  <a:lnTo>
                    <a:pt x="9" y="51"/>
                  </a:lnTo>
                  <a:lnTo>
                    <a:pt x="2" y="51"/>
                  </a:lnTo>
                  <a:lnTo>
                    <a:pt x="0" y="46"/>
                  </a:lnTo>
                  <a:lnTo>
                    <a:pt x="3" y="37"/>
                  </a:lnTo>
                  <a:lnTo>
                    <a:pt x="9" y="33"/>
                  </a:lnTo>
                  <a:lnTo>
                    <a:pt x="11" y="32"/>
                  </a:lnTo>
                  <a:lnTo>
                    <a:pt x="21" y="32"/>
                  </a:lnTo>
                  <a:lnTo>
                    <a:pt x="21" y="29"/>
                  </a:lnTo>
                  <a:lnTo>
                    <a:pt x="11" y="26"/>
                  </a:lnTo>
                  <a:lnTo>
                    <a:pt x="15" y="19"/>
                  </a:lnTo>
                  <a:lnTo>
                    <a:pt x="8" y="21"/>
                  </a:lnTo>
                  <a:lnTo>
                    <a:pt x="12" y="15"/>
                  </a:lnTo>
                  <a:lnTo>
                    <a:pt x="13" y="12"/>
                  </a:lnTo>
                  <a:lnTo>
                    <a:pt x="15" y="8"/>
                  </a:lnTo>
                  <a:lnTo>
                    <a:pt x="19" y="8"/>
                  </a:lnTo>
                  <a:lnTo>
                    <a:pt x="24" y="8"/>
                  </a:lnTo>
                  <a:lnTo>
                    <a:pt x="26" y="0"/>
                  </a:lnTo>
                  <a:lnTo>
                    <a:pt x="28" y="4"/>
                  </a:lnTo>
                  <a:lnTo>
                    <a:pt x="29" y="9"/>
                  </a:lnTo>
                  <a:lnTo>
                    <a:pt x="49" y="1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66" name="Freeform 380"/>
            <p:cNvSpPr>
              <a:spLocks/>
            </p:cNvSpPr>
            <p:nvPr/>
          </p:nvSpPr>
          <p:spPr bwMode="auto">
            <a:xfrm>
              <a:off x="2847648" y="5224872"/>
              <a:ext cx="78911" cy="78687"/>
            </a:xfrm>
            <a:custGeom>
              <a:avLst/>
              <a:gdLst>
                <a:gd name="T0" fmla="*/ 49 w 49"/>
                <a:gd name="T1" fmla="*/ 7 h 49"/>
                <a:gd name="T2" fmla="*/ 49 w 49"/>
                <a:gd name="T3" fmla="*/ 10 h 49"/>
                <a:gd name="T4" fmla="*/ 43 w 49"/>
                <a:gd name="T5" fmla="*/ 36 h 49"/>
                <a:gd name="T6" fmla="*/ 40 w 49"/>
                <a:gd name="T7" fmla="*/ 38 h 49"/>
                <a:gd name="T8" fmla="*/ 34 w 49"/>
                <a:gd name="T9" fmla="*/ 42 h 49"/>
                <a:gd name="T10" fmla="*/ 26 w 49"/>
                <a:gd name="T11" fmla="*/ 48 h 49"/>
                <a:gd name="T12" fmla="*/ 19 w 49"/>
                <a:gd name="T13" fmla="*/ 45 h 49"/>
                <a:gd name="T14" fmla="*/ 27 w 49"/>
                <a:gd name="T15" fmla="*/ 40 h 49"/>
                <a:gd name="T16" fmla="*/ 31 w 49"/>
                <a:gd name="T17" fmla="*/ 33 h 49"/>
                <a:gd name="T18" fmla="*/ 28 w 49"/>
                <a:gd name="T19" fmla="*/ 32 h 49"/>
                <a:gd name="T20" fmla="*/ 24 w 49"/>
                <a:gd name="T21" fmla="*/ 37 h 49"/>
                <a:gd name="T22" fmla="*/ 19 w 49"/>
                <a:gd name="T23" fmla="*/ 42 h 49"/>
                <a:gd name="T24" fmla="*/ 15 w 49"/>
                <a:gd name="T25" fmla="*/ 44 h 49"/>
                <a:gd name="T26" fmla="*/ 13 w 49"/>
                <a:gd name="T27" fmla="*/ 46 h 49"/>
                <a:gd name="T28" fmla="*/ 7 w 49"/>
                <a:gd name="T29" fmla="*/ 48 h 49"/>
                <a:gd name="T30" fmla="*/ 2 w 49"/>
                <a:gd name="T31" fmla="*/ 48 h 49"/>
                <a:gd name="T32" fmla="*/ 0 w 49"/>
                <a:gd name="T33" fmla="*/ 49 h 49"/>
                <a:gd name="T34" fmla="*/ 0 w 49"/>
                <a:gd name="T35" fmla="*/ 48 h 49"/>
                <a:gd name="T36" fmla="*/ 0 w 49"/>
                <a:gd name="T37" fmla="*/ 48 h 49"/>
                <a:gd name="T38" fmla="*/ 0 w 49"/>
                <a:gd name="T39" fmla="*/ 46 h 49"/>
                <a:gd name="T40" fmla="*/ 3 w 49"/>
                <a:gd name="T41" fmla="*/ 44 h 49"/>
                <a:gd name="T42" fmla="*/ 3 w 49"/>
                <a:gd name="T43" fmla="*/ 44 h 49"/>
                <a:gd name="T44" fmla="*/ 1 w 49"/>
                <a:gd name="T45" fmla="*/ 41 h 49"/>
                <a:gd name="T46" fmla="*/ 10 w 49"/>
                <a:gd name="T47" fmla="*/ 38 h 49"/>
                <a:gd name="T48" fmla="*/ 11 w 49"/>
                <a:gd name="T49" fmla="*/ 37 h 49"/>
                <a:gd name="T50" fmla="*/ 17 w 49"/>
                <a:gd name="T51" fmla="*/ 29 h 49"/>
                <a:gd name="T52" fmla="*/ 22 w 49"/>
                <a:gd name="T53" fmla="*/ 20 h 49"/>
                <a:gd name="T54" fmla="*/ 18 w 49"/>
                <a:gd name="T55" fmla="*/ 15 h 49"/>
                <a:gd name="T56" fmla="*/ 19 w 49"/>
                <a:gd name="T57" fmla="*/ 13 h 49"/>
                <a:gd name="T58" fmla="*/ 23 w 49"/>
                <a:gd name="T59" fmla="*/ 6 h 49"/>
                <a:gd name="T60" fmla="*/ 24 w 49"/>
                <a:gd name="T61" fmla="*/ 2 h 49"/>
                <a:gd name="T62" fmla="*/ 30 w 49"/>
                <a:gd name="T63" fmla="*/ 0 h 49"/>
                <a:gd name="T64" fmla="*/ 49 w 49"/>
                <a:gd name="T65" fmla="*/ 7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49"/>
                <a:gd name="T101" fmla="*/ 49 w 49"/>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49">
                  <a:moveTo>
                    <a:pt x="49" y="7"/>
                  </a:moveTo>
                  <a:lnTo>
                    <a:pt x="49" y="10"/>
                  </a:lnTo>
                  <a:lnTo>
                    <a:pt x="43" y="36"/>
                  </a:lnTo>
                  <a:lnTo>
                    <a:pt x="40" y="38"/>
                  </a:lnTo>
                  <a:lnTo>
                    <a:pt x="34" y="42"/>
                  </a:lnTo>
                  <a:lnTo>
                    <a:pt x="26" y="48"/>
                  </a:lnTo>
                  <a:lnTo>
                    <a:pt x="19" y="45"/>
                  </a:lnTo>
                  <a:lnTo>
                    <a:pt x="27" y="40"/>
                  </a:lnTo>
                  <a:lnTo>
                    <a:pt x="31" y="33"/>
                  </a:lnTo>
                  <a:lnTo>
                    <a:pt x="28" y="32"/>
                  </a:lnTo>
                  <a:lnTo>
                    <a:pt x="24" y="37"/>
                  </a:lnTo>
                  <a:lnTo>
                    <a:pt x="19" y="42"/>
                  </a:lnTo>
                  <a:lnTo>
                    <a:pt x="15" y="44"/>
                  </a:lnTo>
                  <a:lnTo>
                    <a:pt x="13" y="46"/>
                  </a:lnTo>
                  <a:lnTo>
                    <a:pt x="7" y="48"/>
                  </a:lnTo>
                  <a:lnTo>
                    <a:pt x="2" y="48"/>
                  </a:lnTo>
                  <a:lnTo>
                    <a:pt x="0" y="49"/>
                  </a:lnTo>
                  <a:lnTo>
                    <a:pt x="0" y="48"/>
                  </a:lnTo>
                  <a:lnTo>
                    <a:pt x="0" y="46"/>
                  </a:lnTo>
                  <a:lnTo>
                    <a:pt x="3" y="44"/>
                  </a:lnTo>
                  <a:lnTo>
                    <a:pt x="1" y="41"/>
                  </a:lnTo>
                  <a:lnTo>
                    <a:pt x="10" y="38"/>
                  </a:lnTo>
                  <a:lnTo>
                    <a:pt x="11" y="37"/>
                  </a:lnTo>
                  <a:lnTo>
                    <a:pt x="17" y="29"/>
                  </a:lnTo>
                  <a:lnTo>
                    <a:pt x="22" y="20"/>
                  </a:lnTo>
                  <a:lnTo>
                    <a:pt x="18" y="15"/>
                  </a:lnTo>
                  <a:lnTo>
                    <a:pt x="19" y="13"/>
                  </a:lnTo>
                  <a:lnTo>
                    <a:pt x="23" y="6"/>
                  </a:lnTo>
                  <a:lnTo>
                    <a:pt x="24" y="2"/>
                  </a:lnTo>
                  <a:lnTo>
                    <a:pt x="30" y="0"/>
                  </a:lnTo>
                  <a:lnTo>
                    <a:pt x="49" y="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67" name="Freeform 381"/>
            <p:cNvSpPr>
              <a:spLocks/>
            </p:cNvSpPr>
            <p:nvPr/>
          </p:nvSpPr>
          <p:spPr bwMode="auto">
            <a:xfrm>
              <a:off x="2842388" y="4494993"/>
              <a:ext cx="155193" cy="143804"/>
            </a:xfrm>
            <a:custGeom>
              <a:avLst/>
              <a:gdLst>
                <a:gd name="T0" fmla="*/ 65 w 98"/>
                <a:gd name="T1" fmla="*/ 10 h 90"/>
                <a:gd name="T2" fmla="*/ 73 w 98"/>
                <a:gd name="T3" fmla="*/ 21 h 90"/>
                <a:gd name="T4" fmla="*/ 81 w 98"/>
                <a:gd name="T5" fmla="*/ 32 h 90"/>
                <a:gd name="T6" fmla="*/ 98 w 98"/>
                <a:gd name="T7" fmla="*/ 56 h 90"/>
                <a:gd name="T8" fmla="*/ 81 w 98"/>
                <a:gd name="T9" fmla="*/ 72 h 90"/>
                <a:gd name="T10" fmla="*/ 78 w 98"/>
                <a:gd name="T11" fmla="*/ 83 h 90"/>
                <a:gd name="T12" fmla="*/ 63 w 98"/>
                <a:gd name="T13" fmla="*/ 86 h 90"/>
                <a:gd name="T14" fmla="*/ 55 w 98"/>
                <a:gd name="T15" fmla="*/ 87 h 90"/>
                <a:gd name="T16" fmla="*/ 48 w 98"/>
                <a:gd name="T17" fmla="*/ 81 h 90"/>
                <a:gd name="T18" fmla="*/ 51 w 98"/>
                <a:gd name="T19" fmla="*/ 70 h 90"/>
                <a:gd name="T20" fmla="*/ 41 w 98"/>
                <a:gd name="T21" fmla="*/ 70 h 90"/>
                <a:gd name="T22" fmla="*/ 35 w 98"/>
                <a:gd name="T23" fmla="*/ 69 h 90"/>
                <a:gd name="T24" fmla="*/ 26 w 98"/>
                <a:gd name="T25" fmla="*/ 64 h 90"/>
                <a:gd name="T26" fmla="*/ 10 w 98"/>
                <a:gd name="T27" fmla="*/ 48 h 90"/>
                <a:gd name="T28" fmla="*/ 0 w 98"/>
                <a:gd name="T29" fmla="*/ 35 h 90"/>
                <a:gd name="T30" fmla="*/ 12 w 98"/>
                <a:gd name="T31" fmla="*/ 41 h 90"/>
                <a:gd name="T32" fmla="*/ 18 w 98"/>
                <a:gd name="T33" fmla="*/ 40 h 90"/>
                <a:gd name="T34" fmla="*/ 14 w 98"/>
                <a:gd name="T35" fmla="*/ 38 h 90"/>
                <a:gd name="T36" fmla="*/ 4 w 98"/>
                <a:gd name="T37" fmla="*/ 27 h 90"/>
                <a:gd name="T38" fmla="*/ 10 w 98"/>
                <a:gd name="T39" fmla="*/ 17 h 90"/>
                <a:gd name="T40" fmla="*/ 47 w 98"/>
                <a:gd name="T41" fmla="*/ 0 h 90"/>
                <a:gd name="T42" fmla="*/ 51 w 98"/>
                <a:gd name="T43" fmla="*/ 0 h 90"/>
                <a:gd name="T44" fmla="*/ 55 w 98"/>
                <a:gd name="T45" fmla="*/ 15 h 90"/>
                <a:gd name="T46" fmla="*/ 59 w 98"/>
                <a:gd name="T47" fmla="*/ 34 h 90"/>
                <a:gd name="T48" fmla="*/ 61 w 98"/>
                <a:gd name="T49" fmla="*/ 41 h 90"/>
                <a:gd name="T50" fmla="*/ 65 w 98"/>
                <a:gd name="T51" fmla="*/ 52 h 90"/>
                <a:gd name="T52" fmla="*/ 65 w 98"/>
                <a:gd name="T53" fmla="*/ 66 h 90"/>
                <a:gd name="T54" fmla="*/ 69 w 98"/>
                <a:gd name="T55" fmla="*/ 70 h 90"/>
                <a:gd name="T56" fmla="*/ 76 w 98"/>
                <a:gd name="T57" fmla="*/ 68 h 90"/>
                <a:gd name="T58" fmla="*/ 71 w 98"/>
                <a:gd name="T59" fmla="*/ 49 h 90"/>
                <a:gd name="T60" fmla="*/ 80 w 98"/>
                <a:gd name="T61" fmla="*/ 48 h 90"/>
                <a:gd name="T62" fmla="*/ 69 w 98"/>
                <a:gd name="T63" fmla="*/ 44 h 90"/>
                <a:gd name="T64" fmla="*/ 64 w 98"/>
                <a:gd name="T65" fmla="*/ 22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90"/>
                <a:gd name="T101" fmla="*/ 98 w 98"/>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90">
                  <a:moveTo>
                    <a:pt x="63" y="11"/>
                  </a:moveTo>
                  <a:lnTo>
                    <a:pt x="65" y="10"/>
                  </a:lnTo>
                  <a:lnTo>
                    <a:pt x="65" y="19"/>
                  </a:lnTo>
                  <a:lnTo>
                    <a:pt x="73" y="21"/>
                  </a:lnTo>
                  <a:lnTo>
                    <a:pt x="77" y="32"/>
                  </a:lnTo>
                  <a:lnTo>
                    <a:pt x="81" y="32"/>
                  </a:lnTo>
                  <a:lnTo>
                    <a:pt x="89" y="44"/>
                  </a:lnTo>
                  <a:lnTo>
                    <a:pt x="98" y="56"/>
                  </a:lnTo>
                  <a:lnTo>
                    <a:pt x="93" y="69"/>
                  </a:lnTo>
                  <a:lnTo>
                    <a:pt x="81" y="72"/>
                  </a:lnTo>
                  <a:lnTo>
                    <a:pt x="85" y="79"/>
                  </a:lnTo>
                  <a:lnTo>
                    <a:pt x="78" y="83"/>
                  </a:lnTo>
                  <a:lnTo>
                    <a:pt x="73" y="87"/>
                  </a:lnTo>
                  <a:lnTo>
                    <a:pt x="63" y="86"/>
                  </a:lnTo>
                  <a:lnTo>
                    <a:pt x="58" y="90"/>
                  </a:lnTo>
                  <a:lnTo>
                    <a:pt x="55" y="87"/>
                  </a:lnTo>
                  <a:lnTo>
                    <a:pt x="48" y="81"/>
                  </a:lnTo>
                  <a:lnTo>
                    <a:pt x="47" y="74"/>
                  </a:lnTo>
                  <a:lnTo>
                    <a:pt x="51" y="70"/>
                  </a:lnTo>
                  <a:lnTo>
                    <a:pt x="46" y="68"/>
                  </a:lnTo>
                  <a:lnTo>
                    <a:pt x="41" y="70"/>
                  </a:lnTo>
                  <a:lnTo>
                    <a:pt x="39" y="66"/>
                  </a:lnTo>
                  <a:lnTo>
                    <a:pt x="35" y="69"/>
                  </a:lnTo>
                  <a:lnTo>
                    <a:pt x="30" y="65"/>
                  </a:lnTo>
                  <a:lnTo>
                    <a:pt x="26" y="64"/>
                  </a:lnTo>
                  <a:lnTo>
                    <a:pt x="22" y="51"/>
                  </a:lnTo>
                  <a:lnTo>
                    <a:pt x="10" y="48"/>
                  </a:lnTo>
                  <a:lnTo>
                    <a:pt x="8" y="45"/>
                  </a:lnTo>
                  <a:lnTo>
                    <a:pt x="0" y="35"/>
                  </a:lnTo>
                  <a:lnTo>
                    <a:pt x="10" y="41"/>
                  </a:lnTo>
                  <a:lnTo>
                    <a:pt x="12" y="41"/>
                  </a:lnTo>
                  <a:lnTo>
                    <a:pt x="16" y="43"/>
                  </a:lnTo>
                  <a:lnTo>
                    <a:pt x="18" y="40"/>
                  </a:lnTo>
                  <a:lnTo>
                    <a:pt x="16" y="39"/>
                  </a:lnTo>
                  <a:lnTo>
                    <a:pt x="14" y="38"/>
                  </a:lnTo>
                  <a:lnTo>
                    <a:pt x="6" y="34"/>
                  </a:lnTo>
                  <a:lnTo>
                    <a:pt x="4" y="27"/>
                  </a:lnTo>
                  <a:lnTo>
                    <a:pt x="0" y="24"/>
                  </a:lnTo>
                  <a:lnTo>
                    <a:pt x="10" y="17"/>
                  </a:lnTo>
                  <a:lnTo>
                    <a:pt x="33" y="2"/>
                  </a:lnTo>
                  <a:lnTo>
                    <a:pt x="47" y="0"/>
                  </a:lnTo>
                  <a:lnTo>
                    <a:pt x="50" y="0"/>
                  </a:lnTo>
                  <a:lnTo>
                    <a:pt x="51" y="0"/>
                  </a:lnTo>
                  <a:lnTo>
                    <a:pt x="51" y="1"/>
                  </a:lnTo>
                  <a:lnTo>
                    <a:pt x="55" y="15"/>
                  </a:lnTo>
                  <a:lnTo>
                    <a:pt x="56" y="27"/>
                  </a:lnTo>
                  <a:lnTo>
                    <a:pt x="59" y="34"/>
                  </a:lnTo>
                  <a:lnTo>
                    <a:pt x="61" y="39"/>
                  </a:lnTo>
                  <a:lnTo>
                    <a:pt x="61" y="41"/>
                  </a:lnTo>
                  <a:lnTo>
                    <a:pt x="64" y="48"/>
                  </a:lnTo>
                  <a:lnTo>
                    <a:pt x="65" y="52"/>
                  </a:lnTo>
                  <a:lnTo>
                    <a:pt x="69" y="61"/>
                  </a:lnTo>
                  <a:lnTo>
                    <a:pt x="65" y="66"/>
                  </a:lnTo>
                  <a:lnTo>
                    <a:pt x="63" y="70"/>
                  </a:lnTo>
                  <a:lnTo>
                    <a:pt x="69" y="70"/>
                  </a:lnTo>
                  <a:lnTo>
                    <a:pt x="71" y="68"/>
                  </a:lnTo>
                  <a:lnTo>
                    <a:pt x="76" y="68"/>
                  </a:lnTo>
                  <a:lnTo>
                    <a:pt x="76" y="61"/>
                  </a:lnTo>
                  <a:lnTo>
                    <a:pt x="71" y="49"/>
                  </a:lnTo>
                  <a:lnTo>
                    <a:pt x="73" y="49"/>
                  </a:lnTo>
                  <a:lnTo>
                    <a:pt x="80" y="48"/>
                  </a:lnTo>
                  <a:lnTo>
                    <a:pt x="77" y="45"/>
                  </a:lnTo>
                  <a:lnTo>
                    <a:pt x="69" y="44"/>
                  </a:lnTo>
                  <a:lnTo>
                    <a:pt x="67" y="32"/>
                  </a:lnTo>
                  <a:lnTo>
                    <a:pt x="64" y="22"/>
                  </a:lnTo>
                  <a:lnTo>
                    <a:pt x="63" y="1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68" name="Freeform 382"/>
            <p:cNvSpPr>
              <a:spLocks/>
            </p:cNvSpPr>
            <p:nvPr/>
          </p:nvSpPr>
          <p:spPr bwMode="auto">
            <a:xfrm>
              <a:off x="2913408" y="4842297"/>
              <a:ext cx="152561" cy="195358"/>
            </a:xfrm>
            <a:custGeom>
              <a:avLst/>
              <a:gdLst>
                <a:gd name="T0" fmla="*/ 97 w 97"/>
                <a:gd name="T1" fmla="*/ 111 h 123"/>
                <a:gd name="T2" fmla="*/ 92 w 97"/>
                <a:gd name="T3" fmla="*/ 114 h 123"/>
                <a:gd name="T4" fmla="*/ 86 w 97"/>
                <a:gd name="T5" fmla="*/ 115 h 123"/>
                <a:gd name="T6" fmla="*/ 78 w 97"/>
                <a:gd name="T7" fmla="*/ 110 h 123"/>
                <a:gd name="T8" fmla="*/ 72 w 97"/>
                <a:gd name="T9" fmla="*/ 110 h 123"/>
                <a:gd name="T10" fmla="*/ 66 w 97"/>
                <a:gd name="T11" fmla="*/ 118 h 123"/>
                <a:gd name="T12" fmla="*/ 55 w 97"/>
                <a:gd name="T13" fmla="*/ 115 h 123"/>
                <a:gd name="T14" fmla="*/ 50 w 97"/>
                <a:gd name="T15" fmla="*/ 118 h 123"/>
                <a:gd name="T16" fmla="*/ 44 w 97"/>
                <a:gd name="T17" fmla="*/ 122 h 123"/>
                <a:gd name="T18" fmla="*/ 38 w 97"/>
                <a:gd name="T19" fmla="*/ 114 h 123"/>
                <a:gd name="T20" fmla="*/ 45 w 97"/>
                <a:gd name="T21" fmla="*/ 114 h 123"/>
                <a:gd name="T22" fmla="*/ 51 w 97"/>
                <a:gd name="T23" fmla="*/ 110 h 123"/>
                <a:gd name="T24" fmla="*/ 63 w 97"/>
                <a:gd name="T25" fmla="*/ 104 h 123"/>
                <a:gd name="T26" fmla="*/ 70 w 97"/>
                <a:gd name="T27" fmla="*/ 102 h 123"/>
                <a:gd name="T28" fmla="*/ 65 w 97"/>
                <a:gd name="T29" fmla="*/ 97 h 123"/>
                <a:gd name="T30" fmla="*/ 69 w 97"/>
                <a:gd name="T31" fmla="*/ 92 h 123"/>
                <a:gd name="T32" fmla="*/ 72 w 97"/>
                <a:gd name="T33" fmla="*/ 87 h 123"/>
                <a:gd name="T34" fmla="*/ 66 w 97"/>
                <a:gd name="T35" fmla="*/ 89 h 123"/>
                <a:gd name="T36" fmla="*/ 63 w 97"/>
                <a:gd name="T37" fmla="*/ 92 h 123"/>
                <a:gd name="T38" fmla="*/ 59 w 97"/>
                <a:gd name="T39" fmla="*/ 97 h 123"/>
                <a:gd name="T40" fmla="*/ 48 w 97"/>
                <a:gd name="T41" fmla="*/ 108 h 123"/>
                <a:gd name="T42" fmla="*/ 34 w 97"/>
                <a:gd name="T43" fmla="*/ 106 h 123"/>
                <a:gd name="T44" fmla="*/ 37 w 97"/>
                <a:gd name="T45" fmla="*/ 102 h 123"/>
                <a:gd name="T46" fmla="*/ 38 w 97"/>
                <a:gd name="T47" fmla="*/ 88 h 123"/>
                <a:gd name="T48" fmla="*/ 42 w 97"/>
                <a:gd name="T49" fmla="*/ 80 h 123"/>
                <a:gd name="T50" fmla="*/ 37 w 97"/>
                <a:gd name="T51" fmla="*/ 71 h 123"/>
                <a:gd name="T52" fmla="*/ 25 w 97"/>
                <a:gd name="T53" fmla="*/ 68 h 123"/>
                <a:gd name="T54" fmla="*/ 21 w 97"/>
                <a:gd name="T55" fmla="*/ 67 h 123"/>
                <a:gd name="T56" fmla="*/ 15 w 97"/>
                <a:gd name="T57" fmla="*/ 72 h 123"/>
                <a:gd name="T58" fmla="*/ 8 w 97"/>
                <a:gd name="T59" fmla="*/ 76 h 123"/>
                <a:gd name="T60" fmla="*/ 14 w 97"/>
                <a:gd name="T61" fmla="*/ 71 h 123"/>
                <a:gd name="T62" fmla="*/ 24 w 97"/>
                <a:gd name="T63" fmla="*/ 47 h 123"/>
                <a:gd name="T64" fmla="*/ 27 w 97"/>
                <a:gd name="T65" fmla="*/ 39 h 123"/>
                <a:gd name="T66" fmla="*/ 20 w 97"/>
                <a:gd name="T67" fmla="*/ 41 h 123"/>
                <a:gd name="T68" fmla="*/ 17 w 97"/>
                <a:gd name="T69" fmla="*/ 55 h 123"/>
                <a:gd name="T70" fmla="*/ 10 w 97"/>
                <a:gd name="T71" fmla="*/ 62 h 123"/>
                <a:gd name="T72" fmla="*/ 6 w 97"/>
                <a:gd name="T73" fmla="*/ 71 h 123"/>
                <a:gd name="T74" fmla="*/ 2 w 97"/>
                <a:gd name="T75" fmla="*/ 71 h 123"/>
                <a:gd name="T76" fmla="*/ 2 w 97"/>
                <a:gd name="T77" fmla="*/ 54 h 123"/>
                <a:gd name="T78" fmla="*/ 4 w 97"/>
                <a:gd name="T79" fmla="*/ 43 h 123"/>
                <a:gd name="T80" fmla="*/ 8 w 97"/>
                <a:gd name="T81" fmla="*/ 37 h 123"/>
                <a:gd name="T82" fmla="*/ 7 w 97"/>
                <a:gd name="T83" fmla="*/ 36 h 123"/>
                <a:gd name="T84" fmla="*/ 12 w 97"/>
                <a:gd name="T85" fmla="*/ 26 h 123"/>
                <a:gd name="T86" fmla="*/ 17 w 97"/>
                <a:gd name="T87" fmla="*/ 20 h 123"/>
                <a:gd name="T88" fmla="*/ 36 w 97"/>
                <a:gd name="T89" fmla="*/ 0 h 123"/>
                <a:gd name="T90" fmla="*/ 42 w 97"/>
                <a:gd name="T91" fmla="*/ 11 h 123"/>
                <a:gd name="T92" fmla="*/ 45 w 97"/>
                <a:gd name="T93" fmla="*/ 24 h 123"/>
                <a:gd name="T94" fmla="*/ 40 w 97"/>
                <a:gd name="T95" fmla="*/ 42 h 123"/>
                <a:gd name="T96" fmla="*/ 48 w 97"/>
                <a:gd name="T97" fmla="*/ 54 h 123"/>
                <a:gd name="T98" fmla="*/ 55 w 97"/>
                <a:gd name="T99" fmla="*/ 60 h 123"/>
                <a:gd name="T100" fmla="*/ 65 w 97"/>
                <a:gd name="T101" fmla="*/ 77 h 123"/>
                <a:gd name="T102" fmla="*/ 74 w 97"/>
                <a:gd name="T103" fmla="*/ 80 h 123"/>
                <a:gd name="T104" fmla="*/ 78 w 97"/>
                <a:gd name="T105" fmla="*/ 81 h 123"/>
                <a:gd name="T106" fmla="*/ 93 w 97"/>
                <a:gd name="T107" fmla="*/ 110 h 1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7"/>
                <a:gd name="T163" fmla="*/ 0 h 123"/>
                <a:gd name="T164" fmla="*/ 97 w 97"/>
                <a:gd name="T165" fmla="*/ 123 h 1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7" h="123">
                  <a:moveTo>
                    <a:pt x="96" y="110"/>
                  </a:moveTo>
                  <a:lnTo>
                    <a:pt x="97" y="111"/>
                  </a:lnTo>
                  <a:lnTo>
                    <a:pt x="96" y="113"/>
                  </a:lnTo>
                  <a:lnTo>
                    <a:pt x="92" y="114"/>
                  </a:lnTo>
                  <a:lnTo>
                    <a:pt x="89" y="114"/>
                  </a:lnTo>
                  <a:lnTo>
                    <a:pt x="86" y="115"/>
                  </a:lnTo>
                  <a:lnTo>
                    <a:pt x="84" y="114"/>
                  </a:lnTo>
                  <a:lnTo>
                    <a:pt x="78" y="110"/>
                  </a:lnTo>
                  <a:lnTo>
                    <a:pt x="78" y="109"/>
                  </a:lnTo>
                  <a:lnTo>
                    <a:pt x="72" y="110"/>
                  </a:lnTo>
                  <a:lnTo>
                    <a:pt x="69" y="114"/>
                  </a:lnTo>
                  <a:lnTo>
                    <a:pt x="66" y="118"/>
                  </a:lnTo>
                  <a:lnTo>
                    <a:pt x="57" y="117"/>
                  </a:lnTo>
                  <a:lnTo>
                    <a:pt x="55" y="115"/>
                  </a:lnTo>
                  <a:lnTo>
                    <a:pt x="51" y="118"/>
                  </a:lnTo>
                  <a:lnTo>
                    <a:pt x="50" y="118"/>
                  </a:lnTo>
                  <a:lnTo>
                    <a:pt x="45" y="123"/>
                  </a:lnTo>
                  <a:lnTo>
                    <a:pt x="44" y="122"/>
                  </a:lnTo>
                  <a:lnTo>
                    <a:pt x="38" y="121"/>
                  </a:lnTo>
                  <a:lnTo>
                    <a:pt x="38" y="114"/>
                  </a:lnTo>
                  <a:lnTo>
                    <a:pt x="45" y="114"/>
                  </a:lnTo>
                  <a:lnTo>
                    <a:pt x="48" y="113"/>
                  </a:lnTo>
                  <a:lnTo>
                    <a:pt x="51" y="110"/>
                  </a:lnTo>
                  <a:lnTo>
                    <a:pt x="58" y="104"/>
                  </a:lnTo>
                  <a:lnTo>
                    <a:pt x="63" y="104"/>
                  </a:lnTo>
                  <a:lnTo>
                    <a:pt x="67" y="102"/>
                  </a:lnTo>
                  <a:lnTo>
                    <a:pt x="70" y="102"/>
                  </a:lnTo>
                  <a:lnTo>
                    <a:pt x="63" y="100"/>
                  </a:lnTo>
                  <a:lnTo>
                    <a:pt x="65" y="97"/>
                  </a:lnTo>
                  <a:lnTo>
                    <a:pt x="66" y="94"/>
                  </a:lnTo>
                  <a:lnTo>
                    <a:pt x="69" y="92"/>
                  </a:lnTo>
                  <a:lnTo>
                    <a:pt x="72" y="88"/>
                  </a:lnTo>
                  <a:lnTo>
                    <a:pt x="72" y="87"/>
                  </a:lnTo>
                  <a:lnTo>
                    <a:pt x="71" y="84"/>
                  </a:lnTo>
                  <a:lnTo>
                    <a:pt x="66" y="89"/>
                  </a:lnTo>
                  <a:lnTo>
                    <a:pt x="65" y="92"/>
                  </a:lnTo>
                  <a:lnTo>
                    <a:pt x="63" y="92"/>
                  </a:lnTo>
                  <a:lnTo>
                    <a:pt x="59" y="96"/>
                  </a:lnTo>
                  <a:lnTo>
                    <a:pt x="59" y="97"/>
                  </a:lnTo>
                  <a:lnTo>
                    <a:pt x="54" y="101"/>
                  </a:lnTo>
                  <a:lnTo>
                    <a:pt x="48" y="108"/>
                  </a:lnTo>
                  <a:lnTo>
                    <a:pt x="42" y="110"/>
                  </a:lnTo>
                  <a:lnTo>
                    <a:pt x="34" y="106"/>
                  </a:lnTo>
                  <a:lnTo>
                    <a:pt x="36" y="104"/>
                  </a:lnTo>
                  <a:lnTo>
                    <a:pt x="37" y="102"/>
                  </a:lnTo>
                  <a:lnTo>
                    <a:pt x="38" y="101"/>
                  </a:lnTo>
                  <a:lnTo>
                    <a:pt x="38" y="88"/>
                  </a:lnTo>
                  <a:lnTo>
                    <a:pt x="44" y="85"/>
                  </a:lnTo>
                  <a:lnTo>
                    <a:pt x="42" y="80"/>
                  </a:lnTo>
                  <a:lnTo>
                    <a:pt x="38" y="80"/>
                  </a:lnTo>
                  <a:lnTo>
                    <a:pt x="37" y="71"/>
                  </a:lnTo>
                  <a:lnTo>
                    <a:pt x="27" y="72"/>
                  </a:lnTo>
                  <a:lnTo>
                    <a:pt x="25" y="68"/>
                  </a:lnTo>
                  <a:lnTo>
                    <a:pt x="21" y="66"/>
                  </a:lnTo>
                  <a:lnTo>
                    <a:pt x="21" y="67"/>
                  </a:lnTo>
                  <a:lnTo>
                    <a:pt x="16" y="68"/>
                  </a:lnTo>
                  <a:lnTo>
                    <a:pt x="15" y="72"/>
                  </a:lnTo>
                  <a:lnTo>
                    <a:pt x="15" y="80"/>
                  </a:lnTo>
                  <a:lnTo>
                    <a:pt x="8" y="76"/>
                  </a:lnTo>
                  <a:lnTo>
                    <a:pt x="11" y="75"/>
                  </a:lnTo>
                  <a:lnTo>
                    <a:pt x="14" y="71"/>
                  </a:lnTo>
                  <a:lnTo>
                    <a:pt x="19" y="60"/>
                  </a:lnTo>
                  <a:lnTo>
                    <a:pt x="24" y="47"/>
                  </a:lnTo>
                  <a:lnTo>
                    <a:pt x="25" y="46"/>
                  </a:lnTo>
                  <a:lnTo>
                    <a:pt x="27" y="39"/>
                  </a:lnTo>
                  <a:lnTo>
                    <a:pt x="27" y="38"/>
                  </a:lnTo>
                  <a:lnTo>
                    <a:pt x="20" y="41"/>
                  </a:lnTo>
                  <a:lnTo>
                    <a:pt x="19" y="50"/>
                  </a:lnTo>
                  <a:lnTo>
                    <a:pt x="17" y="55"/>
                  </a:lnTo>
                  <a:lnTo>
                    <a:pt x="10" y="62"/>
                  </a:lnTo>
                  <a:lnTo>
                    <a:pt x="7" y="70"/>
                  </a:lnTo>
                  <a:lnTo>
                    <a:pt x="6" y="71"/>
                  </a:lnTo>
                  <a:lnTo>
                    <a:pt x="3" y="74"/>
                  </a:lnTo>
                  <a:lnTo>
                    <a:pt x="2" y="71"/>
                  </a:lnTo>
                  <a:lnTo>
                    <a:pt x="2" y="70"/>
                  </a:lnTo>
                  <a:lnTo>
                    <a:pt x="2" y="54"/>
                  </a:lnTo>
                  <a:lnTo>
                    <a:pt x="6" y="51"/>
                  </a:lnTo>
                  <a:lnTo>
                    <a:pt x="4" y="43"/>
                  </a:lnTo>
                  <a:lnTo>
                    <a:pt x="10" y="39"/>
                  </a:lnTo>
                  <a:lnTo>
                    <a:pt x="8" y="37"/>
                  </a:lnTo>
                  <a:lnTo>
                    <a:pt x="8" y="36"/>
                  </a:lnTo>
                  <a:lnTo>
                    <a:pt x="7" y="36"/>
                  </a:lnTo>
                  <a:lnTo>
                    <a:pt x="0" y="33"/>
                  </a:lnTo>
                  <a:lnTo>
                    <a:pt x="12" y="26"/>
                  </a:lnTo>
                  <a:lnTo>
                    <a:pt x="16" y="21"/>
                  </a:lnTo>
                  <a:lnTo>
                    <a:pt x="17" y="20"/>
                  </a:lnTo>
                  <a:lnTo>
                    <a:pt x="19" y="19"/>
                  </a:lnTo>
                  <a:lnTo>
                    <a:pt x="36" y="0"/>
                  </a:lnTo>
                  <a:lnTo>
                    <a:pt x="37" y="7"/>
                  </a:lnTo>
                  <a:lnTo>
                    <a:pt x="42" y="11"/>
                  </a:lnTo>
                  <a:lnTo>
                    <a:pt x="44" y="15"/>
                  </a:lnTo>
                  <a:lnTo>
                    <a:pt x="45" y="24"/>
                  </a:lnTo>
                  <a:lnTo>
                    <a:pt x="44" y="38"/>
                  </a:lnTo>
                  <a:lnTo>
                    <a:pt x="40" y="42"/>
                  </a:lnTo>
                  <a:lnTo>
                    <a:pt x="50" y="45"/>
                  </a:lnTo>
                  <a:lnTo>
                    <a:pt x="48" y="54"/>
                  </a:lnTo>
                  <a:lnTo>
                    <a:pt x="49" y="56"/>
                  </a:lnTo>
                  <a:lnTo>
                    <a:pt x="55" y="60"/>
                  </a:lnTo>
                  <a:lnTo>
                    <a:pt x="62" y="76"/>
                  </a:lnTo>
                  <a:lnTo>
                    <a:pt x="65" y="77"/>
                  </a:lnTo>
                  <a:lnTo>
                    <a:pt x="71" y="80"/>
                  </a:lnTo>
                  <a:lnTo>
                    <a:pt x="74" y="80"/>
                  </a:lnTo>
                  <a:lnTo>
                    <a:pt x="74" y="84"/>
                  </a:lnTo>
                  <a:lnTo>
                    <a:pt x="78" y="81"/>
                  </a:lnTo>
                  <a:lnTo>
                    <a:pt x="88" y="92"/>
                  </a:lnTo>
                  <a:lnTo>
                    <a:pt x="93" y="110"/>
                  </a:lnTo>
                  <a:lnTo>
                    <a:pt x="96" y="11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69" name="Freeform 383"/>
            <p:cNvSpPr>
              <a:spLocks/>
            </p:cNvSpPr>
            <p:nvPr/>
          </p:nvSpPr>
          <p:spPr bwMode="auto">
            <a:xfrm>
              <a:off x="3194857" y="4337621"/>
              <a:ext cx="192018" cy="217065"/>
            </a:xfrm>
            <a:custGeom>
              <a:avLst/>
              <a:gdLst>
                <a:gd name="T0" fmla="*/ 59 w 121"/>
                <a:gd name="T1" fmla="*/ 4 h 138"/>
                <a:gd name="T2" fmla="*/ 70 w 121"/>
                <a:gd name="T3" fmla="*/ 14 h 138"/>
                <a:gd name="T4" fmla="*/ 76 w 121"/>
                <a:gd name="T5" fmla="*/ 22 h 138"/>
                <a:gd name="T6" fmla="*/ 66 w 121"/>
                <a:gd name="T7" fmla="*/ 30 h 138"/>
                <a:gd name="T8" fmla="*/ 63 w 121"/>
                <a:gd name="T9" fmla="*/ 72 h 138"/>
                <a:gd name="T10" fmla="*/ 69 w 121"/>
                <a:gd name="T11" fmla="*/ 73 h 138"/>
                <a:gd name="T12" fmla="*/ 80 w 121"/>
                <a:gd name="T13" fmla="*/ 86 h 138"/>
                <a:gd name="T14" fmla="*/ 96 w 121"/>
                <a:gd name="T15" fmla="*/ 107 h 138"/>
                <a:gd name="T16" fmla="*/ 104 w 121"/>
                <a:gd name="T17" fmla="*/ 122 h 138"/>
                <a:gd name="T18" fmla="*/ 113 w 121"/>
                <a:gd name="T19" fmla="*/ 123 h 138"/>
                <a:gd name="T20" fmla="*/ 110 w 121"/>
                <a:gd name="T21" fmla="*/ 131 h 138"/>
                <a:gd name="T22" fmla="*/ 55 w 121"/>
                <a:gd name="T23" fmla="*/ 138 h 138"/>
                <a:gd name="T24" fmla="*/ 37 w 121"/>
                <a:gd name="T25" fmla="*/ 104 h 138"/>
                <a:gd name="T26" fmla="*/ 40 w 121"/>
                <a:gd name="T27" fmla="*/ 81 h 138"/>
                <a:gd name="T28" fmla="*/ 42 w 121"/>
                <a:gd name="T29" fmla="*/ 73 h 138"/>
                <a:gd name="T30" fmla="*/ 37 w 121"/>
                <a:gd name="T31" fmla="*/ 60 h 138"/>
                <a:gd name="T32" fmla="*/ 24 w 121"/>
                <a:gd name="T33" fmla="*/ 56 h 138"/>
                <a:gd name="T34" fmla="*/ 16 w 121"/>
                <a:gd name="T35" fmla="*/ 51 h 138"/>
                <a:gd name="T36" fmla="*/ 11 w 121"/>
                <a:gd name="T37" fmla="*/ 37 h 138"/>
                <a:gd name="T38" fmla="*/ 10 w 121"/>
                <a:gd name="T39" fmla="*/ 30 h 138"/>
                <a:gd name="T40" fmla="*/ 33 w 121"/>
                <a:gd name="T41" fmla="*/ 29 h 138"/>
                <a:gd name="T42" fmla="*/ 38 w 121"/>
                <a:gd name="T43" fmla="*/ 26 h 138"/>
                <a:gd name="T44" fmla="*/ 49 w 121"/>
                <a:gd name="T45" fmla="*/ 39 h 138"/>
                <a:gd name="T46" fmla="*/ 55 w 121"/>
                <a:gd name="T47" fmla="*/ 42 h 138"/>
                <a:gd name="T48" fmla="*/ 55 w 121"/>
                <a:gd name="T49" fmla="*/ 35 h 138"/>
                <a:gd name="T50" fmla="*/ 53 w 121"/>
                <a:gd name="T51" fmla="*/ 29 h 138"/>
                <a:gd name="T52" fmla="*/ 48 w 121"/>
                <a:gd name="T53" fmla="*/ 28 h 138"/>
                <a:gd name="T54" fmla="*/ 49 w 121"/>
                <a:gd name="T55" fmla="*/ 21 h 138"/>
                <a:gd name="T56" fmla="*/ 49 w 121"/>
                <a:gd name="T57" fmla="*/ 20 h 138"/>
                <a:gd name="T58" fmla="*/ 40 w 121"/>
                <a:gd name="T59" fmla="*/ 17 h 138"/>
                <a:gd name="T60" fmla="*/ 20 w 121"/>
                <a:gd name="T61" fmla="*/ 20 h 138"/>
                <a:gd name="T62" fmla="*/ 0 w 121"/>
                <a:gd name="T63" fmla="*/ 25 h 138"/>
                <a:gd name="T64" fmla="*/ 11 w 121"/>
                <a:gd name="T65" fmla="*/ 16 h 138"/>
                <a:gd name="T66" fmla="*/ 17 w 121"/>
                <a:gd name="T67" fmla="*/ 17 h 138"/>
                <a:gd name="T68" fmla="*/ 20 w 121"/>
                <a:gd name="T69" fmla="*/ 4 h 138"/>
                <a:gd name="T70" fmla="*/ 27 w 121"/>
                <a:gd name="T71" fmla="*/ 0 h 138"/>
                <a:gd name="T72" fmla="*/ 35 w 121"/>
                <a:gd name="T73" fmla="*/ 4 h 138"/>
                <a:gd name="T74" fmla="*/ 50 w 121"/>
                <a:gd name="T75" fmla="*/ 3 h 138"/>
                <a:gd name="T76" fmla="*/ 54 w 121"/>
                <a:gd name="T77" fmla="*/ 1 h 138"/>
                <a:gd name="T78" fmla="*/ 58 w 121"/>
                <a:gd name="T79" fmla="*/ 0 h 1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1"/>
                <a:gd name="T121" fmla="*/ 0 h 138"/>
                <a:gd name="T122" fmla="*/ 121 w 121"/>
                <a:gd name="T123" fmla="*/ 138 h 1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1" h="138">
                  <a:moveTo>
                    <a:pt x="58" y="0"/>
                  </a:moveTo>
                  <a:lnTo>
                    <a:pt x="59" y="4"/>
                  </a:lnTo>
                  <a:lnTo>
                    <a:pt x="65" y="12"/>
                  </a:lnTo>
                  <a:lnTo>
                    <a:pt x="70" y="14"/>
                  </a:lnTo>
                  <a:lnTo>
                    <a:pt x="78" y="21"/>
                  </a:lnTo>
                  <a:lnTo>
                    <a:pt x="76" y="22"/>
                  </a:lnTo>
                  <a:lnTo>
                    <a:pt x="74" y="25"/>
                  </a:lnTo>
                  <a:lnTo>
                    <a:pt x="66" y="30"/>
                  </a:lnTo>
                  <a:lnTo>
                    <a:pt x="75" y="47"/>
                  </a:lnTo>
                  <a:lnTo>
                    <a:pt x="63" y="72"/>
                  </a:lnTo>
                  <a:lnTo>
                    <a:pt x="67" y="76"/>
                  </a:lnTo>
                  <a:lnTo>
                    <a:pt x="69" y="73"/>
                  </a:lnTo>
                  <a:lnTo>
                    <a:pt x="75" y="75"/>
                  </a:lnTo>
                  <a:lnTo>
                    <a:pt x="80" y="86"/>
                  </a:lnTo>
                  <a:lnTo>
                    <a:pt x="78" y="92"/>
                  </a:lnTo>
                  <a:lnTo>
                    <a:pt x="96" y="107"/>
                  </a:lnTo>
                  <a:lnTo>
                    <a:pt x="96" y="114"/>
                  </a:lnTo>
                  <a:lnTo>
                    <a:pt x="104" y="122"/>
                  </a:lnTo>
                  <a:lnTo>
                    <a:pt x="109" y="123"/>
                  </a:lnTo>
                  <a:lnTo>
                    <a:pt x="113" y="123"/>
                  </a:lnTo>
                  <a:lnTo>
                    <a:pt x="121" y="131"/>
                  </a:lnTo>
                  <a:lnTo>
                    <a:pt x="110" y="131"/>
                  </a:lnTo>
                  <a:lnTo>
                    <a:pt x="79" y="131"/>
                  </a:lnTo>
                  <a:lnTo>
                    <a:pt x="55" y="138"/>
                  </a:lnTo>
                  <a:lnTo>
                    <a:pt x="55" y="124"/>
                  </a:lnTo>
                  <a:lnTo>
                    <a:pt x="37" y="104"/>
                  </a:lnTo>
                  <a:lnTo>
                    <a:pt x="36" y="89"/>
                  </a:lnTo>
                  <a:lnTo>
                    <a:pt x="40" y="81"/>
                  </a:lnTo>
                  <a:lnTo>
                    <a:pt x="48" y="81"/>
                  </a:lnTo>
                  <a:lnTo>
                    <a:pt x="42" y="73"/>
                  </a:lnTo>
                  <a:lnTo>
                    <a:pt x="46" y="69"/>
                  </a:lnTo>
                  <a:lnTo>
                    <a:pt x="37" y="60"/>
                  </a:lnTo>
                  <a:lnTo>
                    <a:pt x="27" y="59"/>
                  </a:lnTo>
                  <a:lnTo>
                    <a:pt x="24" y="56"/>
                  </a:lnTo>
                  <a:lnTo>
                    <a:pt x="20" y="58"/>
                  </a:lnTo>
                  <a:lnTo>
                    <a:pt x="16" y="51"/>
                  </a:lnTo>
                  <a:lnTo>
                    <a:pt x="19" y="41"/>
                  </a:lnTo>
                  <a:lnTo>
                    <a:pt x="11" y="37"/>
                  </a:lnTo>
                  <a:lnTo>
                    <a:pt x="10" y="33"/>
                  </a:lnTo>
                  <a:lnTo>
                    <a:pt x="10" y="30"/>
                  </a:lnTo>
                  <a:lnTo>
                    <a:pt x="24" y="26"/>
                  </a:lnTo>
                  <a:lnTo>
                    <a:pt x="33" y="29"/>
                  </a:lnTo>
                  <a:lnTo>
                    <a:pt x="37" y="25"/>
                  </a:lnTo>
                  <a:lnTo>
                    <a:pt x="38" y="26"/>
                  </a:lnTo>
                  <a:lnTo>
                    <a:pt x="42" y="33"/>
                  </a:lnTo>
                  <a:lnTo>
                    <a:pt x="49" y="39"/>
                  </a:lnTo>
                  <a:lnTo>
                    <a:pt x="52" y="41"/>
                  </a:lnTo>
                  <a:lnTo>
                    <a:pt x="55" y="42"/>
                  </a:lnTo>
                  <a:lnTo>
                    <a:pt x="55" y="38"/>
                  </a:lnTo>
                  <a:lnTo>
                    <a:pt x="55" y="35"/>
                  </a:lnTo>
                  <a:lnTo>
                    <a:pt x="53" y="29"/>
                  </a:lnTo>
                  <a:lnTo>
                    <a:pt x="48" y="28"/>
                  </a:lnTo>
                  <a:lnTo>
                    <a:pt x="42" y="22"/>
                  </a:lnTo>
                  <a:lnTo>
                    <a:pt x="49" y="21"/>
                  </a:lnTo>
                  <a:lnTo>
                    <a:pt x="49" y="20"/>
                  </a:lnTo>
                  <a:lnTo>
                    <a:pt x="49" y="16"/>
                  </a:lnTo>
                  <a:lnTo>
                    <a:pt x="40" y="17"/>
                  </a:lnTo>
                  <a:lnTo>
                    <a:pt x="29" y="18"/>
                  </a:lnTo>
                  <a:lnTo>
                    <a:pt x="20" y="20"/>
                  </a:lnTo>
                  <a:lnTo>
                    <a:pt x="6" y="24"/>
                  </a:lnTo>
                  <a:lnTo>
                    <a:pt x="0" y="25"/>
                  </a:lnTo>
                  <a:lnTo>
                    <a:pt x="4" y="22"/>
                  </a:lnTo>
                  <a:lnTo>
                    <a:pt x="11" y="16"/>
                  </a:lnTo>
                  <a:lnTo>
                    <a:pt x="12" y="16"/>
                  </a:lnTo>
                  <a:lnTo>
                    <a:pt x="17" y="17"/>
                  </a:lnTo>
                  <a:lnTo>
                    <a:pt x="17" y="9"/>
                  </a:lnTo>
                  <a:lnTo>
                    <a:pt x="20" y="4"/>
                  </a:lnTo>
                  <a:lnTo>
                    <a:pt x="21" y="1"/>
                  </a:lnTo>
                  <a:lnTo>
                    <a:pt x="27" y="0"/>
                  </a:lnTo>
                  <a:lnTo>
                    <a:pt x="29" y="0"/>
                  </a:lnTo>
                  <a:lnTo>
                    <a:pt x="35" y="4"/>
                  </a:lnTo>
                  <a:lnTo>
                    <a:pt x="48" y="1"/>
                  </a:lnTo>
                  <a:lnTo>
                    <a:pt x="50" y="3"/>
                  </a:lnTo>
                  <a:lnTo>
                    <a:pt x="54" y="1"/>
                  </a:lnTo>
                  <a:lnTo>
                    <a:pt x="58"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70" name="Freeform 384"/>
            <p:cNvSpPr>
              <a:spLocks/>
            </p:cNvSpPr>
            <p:nvPr/>
          </p:nvSpPr>
          <p:spPr bwMode="auto">
            <a:xfrm>
              <a:off x="3447373" y="5895060"/>
              <a:ext cx="63129" cy="70546"/>
            </a:xfrm>
            <a:custGeom>
              <a:avLst/>
              <a:gdLst>
                <a:gd name="T0" fmla="*/ 37 w 39"/>
                <a:gd name="T1" fmla="*/ 1 h 44"/>
                <a:gd name="T2" fmla="*/ 39 w 39"/>
                <a:gd name="T3" fmla="*/ 8 h 44"/>
                <a:gd name="T4" fmla="*/ 33 w 39"/>
                <a:gd name="T5" fmla="*/ 10 h 44"/>
                <a:gd name="T6" fmla="*/ 29 w 39"/>
                <a:gd name="T7" fmla="*/ 13 h 44"/>
                <a:gd name="T8" fmla="*/ 27 w 39"/>
                <a:gd name="T9" fmla="*/ 20 h 44"/>
                <a:gd name="T10" fmla="*/ 31 w 39"/>
                <a:gd name="T11" fmla="*/ 29 h 44"/>
                <a:gd name="T12" fmla="*/ 30 w 39"/>
                <a:gd name="T13" fmla="*/ 34 h 44"/>
                <a:gd name="T14" fmla="*/ 27 w 39"/>
                <a:gd name="T15" fmla="*/ 44 h 44"/>
                <a:gd name="T16" fmla="*/ 26 w 39"/>
                <a:gd name="T17" fmla="*/ 44 h 44"/>
                <a:gd name="T18" fmla="*/ 25 w 39"/>
                <a:gd name="T19" fmla="*/ 43 h 44"/>
                <a:gd name="T20" fmla="*/ 23 w 39"/>
                <a:gd name="T21" fmla="*/ 37 h 44"/>
                <a:gd name="T22" fmla="*/ 21 w 39"/>
                <a:gd name="T23" fmla="*/ 37 h 44"/>
                <a:gd name="T24" fmla="*/ 18 w 39"/>
                <a:gd name="T25" fmla="*/ 37 h 44"/>
                <a:gd name="T26" fmla="*/ 17 w 39"/>
                <a:gd name="T27" fmla="*/ 37 h 44"/>
                <a:gd name="T28" fmla="*/ 14 w 39"/>
                <a:gd name="T29" fmla="*/ 30 h 44"/>
                <a:gd name="T30" fmla="*/ 14 w 39"/>
                <a:gd name="T31" fmla="*/ 25 h 44"/>
                <a:gd name="T32" fmla="*/ 9 w 39"/>
                <a:gd name="T33" fmla="*/ 25 h 44"/>
                <a:gd name="T34" fmla="*/ 10 w 39"/>
                <a:gd name="T35" fmla="*/ 39 h 44"/>
                <a:gd name="T36" fmla="*/ 5 w 39"/>
                <a:gd name="T37" fmla="*/ 37 h 44"/>
                <a:gd name="T38" fmla="*/ 4 w 39"/>
                <a:gd name="T39" fmla="*/ 37 h 44"/>
                <a:gd name="T40" fmla="*/ 4 w 39"/>
                <a:gd name="T41" fmla="*/ 35 h 44"/>
                <a:gd name="T42" fmla="*/ 4 w 39"/>
                <a:gd name="T43" fmla="*/ 25 h 44"/>
                <a:gd name="T44" fmla="*/ 2 w 39"/>
                <a:gd name="T45" fmla="*/ 25 h 44"/>
                <a:gd name="T46" fmla="*/ 0 w 39"/>
                <a:gd name="T47" fmla="*/ 18 h 44"/>
                <a:gd name="T48" fmla="*/ 0 w 39"/>
                <a:gd name="T49" fmla="*/ 18 h 44"/>
                <a:gd name="T50" fmla="*/ 0 w 39"/>
                <a:gd name="T51" fmla="*/ 16 h 44"/>
                <a:gd name="T52" fmla="*/ 4 w 39"/>
                <a:gd name="T53" fmla="*/ 13 h 44"/>
                <a:gd name="T54" fmla="*/ 5 w 39"/>
                <a:gd name="T55" fmla="*/ 12 h 44"/>
                <a:gd name="T56" fmla="*/ 6 w 39"/>
                <a:gd name="T57" fmla="*/ 10 h 44"/>
                <a:gd name="T58" fmla="*/ 6 w 39"/>
                <a:gd name="T59" fmla="*/ 10 h 44"/>
                <a:gd name="T60" fmla="*/ 13 w 39"/>
                <a:gd name="T61" fmla="*/ 13 h 44"/>
                <a:gd name="T62" fmla="*/ 13 w 39"/>
                <a:gd name="T63" fmla="*/ 14 h 44"/>
                <a:gd name="T64" fmla="*/ 18 w 39"/>
                <a:gd name="T65" fmla="*/ 6 h 44"/>
                <a:gd name="T66" fmla="*/ 23 w 39"/>
                <a:gd name="T67" fmla="*/ 0 h 44"/>
                <a:gd name="T68" fmla="*/ 37 w 39"/>
                <a:gd name="T69" fmla="*/ 1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
                <a:gd name="T106" fmla="*/ 0 h 44"/>
                <a:gd name="T107" fmla="*/ 39 w 39"/>
                <a:gd name="T108" fmla="*/ 44 h 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 h="44">
                  <a:moveTo>
                    <a:pt x="37" y="1"/>
                  </a:moveTo>
                  <a:lnTo>
                    <a:pt x="39" y="8"/>
                  </a:lnTo>
                  <a:lnTo>
                    <a:pt x="33" y="10"/>
                  </a:lnTo>
                  <a:lnTo>
                    <a:pt x="29" y="13"/>
                  </a:lnTo>
                  <a:lnTo>
                    <a:pt x="27" y="20"/>
                  </a:lnTo>
                  <a:lnTo>
                    <a:pt x="31" y="29"/>
                  </a:lnTo>
                  <a:lnTo>
                    <a:pt x="30" y="34"/>
                  </a:lnTo>
                  <a:lnTo>
                    <a:pt x="27" y="44"/>
                  </a:lnTo>
                  <a:lnTo>
                    <a:pt x="26" y="44"/>
                  </a:lnTo>
                  <a:lnTo>
                    <a:pt x="25" y="43"/>
                  </a:lnTo>
                  <a:lnTo>
                    <a:pt x="23" y="37"/>
                  </a:lnTo>
                  <a:lnTo>
                    <a:pt x="21" y="37"/>
                  </a:lnTo>
                  <a:lnTo>
                    <a:pt x="18" y="37"/>
                  </a:lnTo>
                  <a:lnTo>
                    <a:pt x="17" y="37"/>
                  </a:lnTo>
                  <a:lnTo>
                    <a:pt x="14" y="30"/>
                  </a:lnTo>
                  <a:lnTo>
                    <a:pt x="14" y="25"/>
                  </a:lnTo>
                  <a:lnTo>
                    <a:pt x="9" y="25"/>
                  </a:lnTo>
                  <a:lnTo>
                    <a:pt x="10" y="39"/>
                  </a:lnTo>
                  <a:lnTo>
                    <a:pt x="5" y="37"/>
                  </a:lnTo>
                  <a:lnTo>
                    <a:pt x="4" y="37"/>
                  </a:lnTo>
                  <a:lnTo>
                    <a:pt x="4" y="35"/>
                  </a:lnTo>
                  <a:lnTo>
                    <a:pt x="4" y="25"/>
                  </a:lnTo>
                  <a:lnTo>
                    <a:pt x="2" y="25"/>
                  </a:lnTo>
                  <a:lnTo>
                    <a:pt x="0" y="18"/>
                  </a:lnTo>
                  <a:lnTo>
                    <a:pt x="0" y="16"/>
                  </a:lnTo>
                  <a:lnTo>
                    <a:pt x="4" y="13"/>
                  </a:lnTo>
                  <a:lnTo>
                    <a:pt x="5" y="12"/>
                  </a:lnTo>
                  <a:lnTo>
                    <a:pt x="6" y="10"/>
                  </a:lnTo>
                  <a:lnTo>
                    <a:pt x="13" y="13"/>
                  </a:lnTo>
                  <a:lnTo>
                    <a:pt x="13" y="14"/>
                  </a:lnTo>
                  <a:lnTo>
                    <a:pt x="18" y="6"/>
                  </a:lnTo>
                  <a:lnTo>
                    <a:pt x="23" y="0"/>
                  </a:lnTo>
                  <a:lnTo>
                    <a:pt x="37" y="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71" name="Freeform 385"/>
            <p:cNvSpPr>
              <a:spLocks/>
            </p:cNvSpPr>
            <p:nvPr/>
          </p:nvSpPr>
          <p:spPr bwMode="auto">
            <a:xfrm>
              <a:off x="3252725" y="4226375"/>
              <a:ext cx="94693" cy="143806"/>
            </a:xfrm>
            <a:custGeom>
              <a:avLst/>
              <a:gdLst>
                <a:gd name="T0" fmla="*/ 57 w 60"/>
                <a:gd name="T1" fmla="*/ 68 h 90"/>
                <a:gd name="T2" fmla="*/ 56 w 60"/>
                <a:gd name="T3" fmla="*/ 69 h 90"/>
                <a:gd name="T4" fmla="*/ 53 w 60"/>
                <a:gd name="T5" fmla="*/ 70 h 90"/>
                <a:gd name="T6" fmla="*/ 56 w 60"/>
                <a:gd name="T7" fmla="*/ 78 h 90"/>
                <a:gd name="T8" fmla="*/ 60 w 60"/>
                <a:gd name="T9" fmla="*/ 90 h 90"/>
                <a:gd name="T10" fmla="*/ 53 w 60"/>
                <a:gd name="T11" fmla="*/ 85 h 90"/>
                <a:gd name="T12" fmla="*/ 50 w 60"/>
                <a:gd name="T13" fmla="*/ 86 h 90"/>
                <a:gd name="T14" fmla="*/ 48 w 60"/>
                <a:gd name="T15" fmla="*/ 83 h 90"/>
                <a:gd name="T16" fmla="*/ 47 w 60"/>
                <a:gd name="T17" fmla="*/ 81 h 90"/>
                <a:gd name="T18" fmla="*/ 39 w 60"/>
                <a:gd name="T19" fmla="*/ 78 h 90"/>
                <a:gd name="T20" fmla="*/ 31 w 60"/>
                <a:gd name="T21" fmla="*/ 70 h 90"/>
                <a:gd name="T22" fmla="*/ 29 w 60"/>
                <a:gd name="T23" fmla="*/ 61 h 90"/>
                <a:gd name="T24" fmla="*/ 34 w 60"/>
                <a:gd name="T25" fmla="*/ 52 h 90"/>
                <a:gd name="T26" fmla="*/ 29 w 60"/>
                <a:gd name="T27" fmla="*/ 46 h 90"/>
                <a:gd name="T28" fmla="*/ 26 w 60"/>
                <a:gd name="T29" fmla="*/ 39 h 90"/>
                <a:gd name="T30" fmla="*/ 26 w 60"/>
                <a:gd name="T31" fmla="*/ 38 h 90"/>
                <a:gd name="T32" fmla="*/ 26 w 60"/>
                <a:gd name="T33" fmla="*/ 36 h 90"/>
                <a:gd name="T34" fmla="*/ 22 w 60"/>
                <a:gd name="T35" fmla="*/ 34 h 90"/>
                <a:gd name="T36" fmla="*/ 18 w 60"/>
                <a:gd name="T37" fmla="*/ 30 h 90"/>
                <a:gd name="T38" fmla="*/ 13 w 60"/>
                <a:gd name="T39" fmla="*/ 21 h 90"/>
                <a:gd name="T40" fmla="*/ 6 w 60"/>
                <a:gd name="T41" fmla="*/ 27 h 90"/>
                <a:gd name="T42" fmla="*/ 0 w 60"/>
                <a:gd name="T43" fmla="*/ 27 h 90"/>
                <a:gd name="T44" fmla="*/ 0 w 60"/>
                <a:gd name="T45" fmla="*/ 26 h 90"/>
                <a:gd name="T46" fmla="*/ 1 w 60"/>
                <a:gd name="T47" fmla="*/ 17 h 90"/>
                <a:gd name="T48" fmla="*/ 4 w 60"/>
                <a:gd name="T49" fmla="*/ 17 h 90"/>
                <a:gd name="T50" fmla="*/ 10 w 60"/>
                <a:gd name="T51" fmla="*/ 14 h 90"/>
                <a:gd name="T52" fmla="*/ 13 w 60"/>
                <a:gd name="T53" fmla="*/ 4 h 90"/>
                <a:gd name="T54" fmla="*/ 27 w 60"/>
                <a:gd name="T55" fmla="*/ 0 h 90"/>
                <a:gd name="T56" fmla="*/ 30 w 60"/>
                <a:gd name="T57" fmla="*/ 10 h 90"/>
                <a:gd name="T58" fmla="*/ 30 w 60"/>
                <a:gd name="T59" fmla="*/ 14 h 90"/>
                <a:gd name="T60" fmla="*/ 30 w 60"/>
                <a:gd name="T61" fmla="*/ 19 h 90"/>
                <a:gd name="T62" fmla="*/ 38 w 60"/>
                <a:gd name="T63" fmla="*/ 27 h 90"/>
                <a:gd name="T64" fmla="*/ 43 w 60"/>
                <a:gd name="T65" fmla="*/ 31 h 90"/>
                <a:gd name="T66" fmla="*/ 40 w 60"/>
                <a:gd name="T67" fmla="*/ 35 h 90"/>
                <a:gd name="T68" fmla="*/ 46 w 60"/>
                <a:gd name="T69" fmla="*/ 35 h 90"/>
                <a:gd name="T70" fmla="*/ 48 w 60"/>
                <a:gd name="T71" fmla="*/ 39 h 90"/>
                <a:gd name="T72" fmla="*/ 50 w 60"/>
                <a:gd name="T73" fmla="*/ 40 h 90"/>
                <a:gd name="T74" fmla="*/ 47 w 60"/>
                <a:gd name="T75" fmla="*/ 46 h 90"/>
                <a:gd name="T76" fmla="*/ 47 w 60"/>
                <a:gd name="T77" fmla="*/ 47 h 90"/>
                <a:gd name="T78" fmla="*/ 48 w 60"/>
                <a:gd name="T79" fmla="*/ 51 h 90"/>
                <a:gd name="T80" fmla="*/ 50 w 60"/>
                <a:gd name="T81" fmla="*/ 56 h 90"/>
                <a:gd name="T82" fmla="*/ 44 w 60"/>
                <a:gd name="T83" fmla="*/ 64 h 90"/>
                <a:gd name="T84" fmla="*/ 52 w 60"/>
                <a:gd name="T85" fmla="*/ 66 h 90"/>
                <a:gd name="T86" fmla="*/ 57 w 60"/>
                <a:gd name="T87" fmla="*/ 68 h 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90"/>
                <a:gd name="T134" fmla="*/ 60 w 60"/>
                <a:gd name="T135" fmla="*/ 90 h 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90">
                  <a:moveTo>
                    <a:pt x="57" y="68"/>
                  </a:moveTo>
                  <a:lnTo>
                    <a:pt x="56" y="69"/>
                  </a:lnTo>
                  <a:lnTo>
                    <a:pt x="53" y="70"/>
                  </a:lnTo>
                  <a:lnTo>
                    <a:pt x="56" y="78"/>
                  </a:lnTo>
                  <a:lnTo>
                    <a:pt x="60" y="90"/>
                  </a:lnTo>
                  <a:lnTo>
                    <a:pt x="53" y="85"/>
                  </a:lnTo>
                  <a:lnTo>
                    <a:pt x="50" y="86"/>
                  </a:lnTo>
                  <a:lnTo>
                    <a:pt x="48" y="83"/>
                  </a:lnTo>
                  <a:lnTo>
                    <a:pt x="47" y="81"/>
                  </a:lnTo>
                  <a:lnTo>
                    <a:pt x="39" y="78"/>
                  </a:lnTo>
                  <a:lnTo>
                    <a:pt x="31" y="70"/>
                  </a:lnTo>
                  <a:lnTo>
                    <a:pt x="29" y="61"/>
                  </a:lnTo>
                  <a:lnTo>
                    <a:pt x="34" y="52"/>
                  </a:lnTo>
                  <a:lnTo>
                    <a:pt x="29" y="46"/>
                  </a:lnTo>
                  <a:lnTo>
                    <a:pt x="26" y="39"/>
                  </a:lnTo>
                  <a:lnTo>
                    <a:pt x="26" y="38"/>
                  </a:lnTo>
                  <a:lnTo>
                    <a:pt x="26" y="36"/>
                  </a:lnTo>
                  <a:lnTo>
                    <a:pt x="22" y="34"/>
                  </a:lnTo>
                  <a:lnTo>
                    <a:pt x="18" y="30"/>
                  </a:lnTo>
                  <a:lnTo>
                    <a:pt x="13" y="21"/>
                  </a:lnTo>
                  <a:lnTo>
                    <a:pt x="6" y="27"/>
                  </a:lnTo>
                  <a:lnTo>
                    <a:pt x="0" y="27"/>
                  </a:lnTo>
                  <a:lnTo>
                    <a:pt x="0" y="26"/>
                  </a:lnTo>
                  <a:lnTo>
                    <a:pt x="1" y="17"/>
                  </a:lnTo>
                  <a:lnTo>
                    <a:pt x="4" y="17"/>
                  </a:lnTo>
                  <a:lnTo>
                    <a:pt x="10" y="14"/>
                  </a:lnTo>
                  <a:lnTo>
                    <a:pt x="13" y="4"/>
                  </a:lnTo>
                  <a:lnTo>
                    <a:pt x="27" y="0"/>
                  </a:lnTo>
                  <a:lnTo>
                    <a:pt x="30" y="10"/>
                  </a:lnTo>
                  <a:lnTo>
                    <a:pt x="30" y="14"/>
                  </a:lnTo>
                  <a:lnTo>
                    <a:pt x="30" y="19"/>
                  </a:lnTo>
                  <a:lnTo>
                    <a:pt x="38" y="27"/>
                  </a:lnTo>
                  <a:lnTo>
                    <a:pt x="43" y="31"/>
                  </a:lnTo>
                  <a:lnTo>
                    <a:pt x="40" y="35"/>
                  </a:lnTo>
                  <a:lnTo>
                    <a:pt x="46" y="35"/>
                  </a:lnTo>
                  <a:lnTo>
                    <a:pt x="48" y="39"/>
                  </a:lnTo>
                  <a:lnTo>
                    <a:pt x="50" y="40"/>
                  </a:lnTo>
                  <a:lnTo>
                    <a:pt x="47" y="46"/>
                  </a:lnTo>
                  <a:lnTo>
                    <a:pt x="47" y="47"/>
                  </a:lnTo>
                  <a:lnTo>
                    <a:pt x="48" y="51"/>
                  </a:lnTo>
                  <a:lnTo>
                    <a:pt x="50" y="56"/>
                  </a:lnTo>
                  <a:lnTo>
                    <a:pt x="44" y="64"/>
                  </a:lnTo>
                  <a:lnTo>
                    <a:pt x="52" y="66"/>
                  </a:lnTo>
                  <a:lnTo>
                    <a:pt x="57" y="6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72" name="Freeform 386"/>
            <p:cNvSpPr>
              <a:spLocks/>
            </p:cNvSpPr>
            <p:nvPr/>
          </p:nvSpPr>
          <p:spPr bwMode="auto">
            <a:xfrm>
              <a:off x="3560479" y="5900487"/>
              <a:ext cx="42086" cy="70546"/>
            </a:xfrm>
            <a:custGeom>
              <a:avLst/>
              <a:gdLst>
                <a:gd name="T0" fmla="*/ 26 w 26"/>
                <a:gd name="T1" fmla="*/ 11 h 44"/>
                <a:gd name="T2" fmla="*/ 24 w 26"/>
                <a:gd name="T3" fmla="*/ 19 h 44"/>
                <a:gd name="T4" fmla="*/ 22 w 26"/>
                <a:gd name="T5" fmla="*/ 23 h 44"/>
                <a:gd name="T6" fmla="*/ 23 w 26"/>
                <a:gd name="T7" fmla="*/ 31 h 44"/>
                <a:gd name="T8" fmla="*/ 22 w 26"/>
                <a:gd name="T9" fmla="*/ 41 h 44"/>
                <a:gd name="T10" fmla="*/ 21 w 26"/>
                <a:gd name="T11" fmla="*/ 38 h 44"/>
                <a:gd name="T12" fmla="*/ 18 w 26"/>
                <a:gd name="T13" fmla="*/ 30 h 44"/>
                <a:gd name="T14" fmla="*/ 18 w 26"/>
                <a:gd name="T15" fmla="*/ 32 h 44"/>
                <a:gd name="T16" fmla="*/ 19 w 26"/>
                <a:gd name="T17" fmla="*/ 43 h 44"/>
                <a:gd name="T18" fmla="*/ 17 w 26"/>
                <a:gd name="T19" fmla="*/ 44 h 44"/>
                <a:gd name="T20" fmla="*/ 15 w 26"/>
                <a:gd name="T21" fmla="*/ 40 h 44"/>
                <a:gd name="T22" fmla="*/ 13 w 26"/>
                <a:gd name="T23" fmla="*/ 26 h 44"/>
                <a:gd name="T24" fmla="*/ 13 w 26"/>
                <a:gd name="T25" fmla="*/ 23 h 44"/>
                <a:gd name="T26" fmla="*/ 13 w 26"/>
                <a:gd name="T27" fmla="*/ 22 h 44"/>
                <a:gd name="T28" fmla="*/ 7 w 26"/>
                <a:gd name="T29" fmla="*/ 31 h 44"/>
                <a:gd name="T30" fmla="*/ 7 w 26"/>
                <a:gd name="T31" fmla="*/ 32 h 44"/>
                <a:gd name="T32" fmla="*/ 6 w 26"/>
                <a:gd name="T33" fmla="*/ 30 h 44"/>
                <a:gd name="T34" fmla="*/ 3 w 26"/>
                <a:gd name="T35" fmla="*/ 27 h 44"/>
                <a:gd name="T36" fmla="*/ 0 w 26"/>
                <a:gd name="T37" fmla="*/ 24 h 44"/>
                <a:gd name="T38" fmla="*/ 0 w 26"/>
                <a:gd name="T39" fmla="*/ 23 h 44"/>
                <a:gd name="T40" fmla="*/ 0 w 26"/>
                <a:gd name="T41" fmla="*/ 19 h 44"/>
                <a:gd name="T42" fmla="*/ 0 w 26"/>
                <a:gd name="T43" fmla="*/ 6 h 44"/>
                <a:gd name="T44" fmla="*/ 2 w 26"/>
                <a:gd name="T45" fmla="*/ 0 h 44"/>
                <a:gd name="T46" fmla="*/ 7 w 26"/>
                <a:gd name="T47" fmla="*/ 1 h 44"/>
                <a:gd name="T48" fmla="*/ 13 w 26"/>
                <a:gd name="T49" fmla="*/ 0 h 44"/>
                <a:gd name="T50" fmla="*/ 13 w 26"/>
                <a:gd name="T51" fmla="*/ 0 h 44"/>
                <a:gd name="T52" fmla="*/ 14 w 26"/>
                <a:gd name="T53" fmla="*/ 0 h 44"/>
                <a:gd name="T54" fmla="*/ 15 w 26"/>
                <a:gd name="T55" fmla="*/ 0 h 44"/>
                <a:gd name="T56" fmla="*/ 15 w 26"/>
                <a:gd name="T57" fmla="*/ 1 h 44"/>
                <a:gd name="T58" fmla="*/ 21 w 26"/>
                <a:gd name="T59" fmla="*/ 6 h 44"/>
                <a:gd name="T60" fmla="*/ 26 w 26"/>
                <a:gd name="T61" fmla="*/ 11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
                <a:gd name="T94" fmla="*/ 0 h 44"/>
                <a:gd name="T95" fmla="*/ 26 w 2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 h="44">
                  <a:moveTo>
                    <a:pt x="26" y="11"/>
                  </a:moveTo>
                  <a:lnTo>
                    <a:pt x="24" y="19"/>
                  </a:lnTo>
                  <a:lnTo>
                    <a:pt x="22" y="23"/>
                  </a:lnTo>
                  <a:lnTo>
                    <a:pt x="23" y="31"/>
                  </a:lnTo>
                  <a:lnTo>
                    <a:pt x="22" y="41"/>
                  </a:lnTo>
                  <a:lnTo>
                    <a:pt x="21" y="38"/>
                  </a:lnTo>
                  <a:lnTo>
                    <a:pt x="18" y="30"/>
                  </a:lnTo>
                  <a:lnTo>
                    <a:pt x="18" y="32"/>
                  </a:lnTo>
                  <a:lnTo>
                    <a:pt x="19" y="43"/>
                  </a:lnTo>
                  <a:lnTo>
                    <a:pt x="17" y="44"/>
                  </a:lnTo>
                  <a:lnTo>
                    <a:pt x="15" y="40"/>
                  </a:lnTo>
                  <a:lnTo>
                    <a:pt x="13" y="26"/>
                  </a:lnTo>
                  <a:lnTo>
                    <a:pt x="13" y="23"/>
                  </a:lnTo>
                  <a:lnTo>
                    <a:pt x="13" y="22"/>
                  </a:lnTo>
                  <a:lnTo>
                    <a:pt x="7" y="31"/>
                  </a:lnTo>
                  <a:lnTo>
                    <a:pt x="7" y="32"/>
                  </a:lnTo>
                  <a:lnTo>
                    <a:pt x="6" y="30"/>
                  </a:lnTo>
                  <a:lnTo>
                    <a:pt x="3" y="27"/>
                  </a:lnTo>
                  <a:lnTo>
                    <a:pt x="0" y="24"/>
                  </a:lnTo>
                  <a:lnTo>
                    <a:pt x="0" y="23"/>
                  </a:lnTo>
                  <a:lnTo>
                    <a:pt x="0" y="19"/>
                  </a:lnTo>
                  <a:lnTo>
                    <a:pt x="0" y="6"/>
                  </a:lnTo>
                  <a:lnTo>
                    <a:pt x="2" y="0"/>
                  </a:lnTo>
                  <a:lnTo>
                    <a:pt x="7" y="1"/>
                  </a:lnTo>
                  <a:lnTo>
                    <a:pt x="13" y="0"/>
                  </a:lnTo>
                  <a:lnTo>
                    <a:pt x="14" y="0"/>
                  </a:lnTo>
                  <a:lnTo>
                    <a:pt x="15" y="0"/>
                  </a:lnTo>
                  <a:lnTo>
                    <a:pt x="15" y="1"/>
                  </a:lnTo>
                  <a:lnTo>
                    <a:pt x="21" y="6"/>
                  </a:lnTo>
                  <a:lnTo>
                    <a:pt x="26" y="1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73" name="Freeform 387"/>
            <p:cNvSpPr>
              <a:spLocks noEditPoints="1"/>
            </p:cNvSpPr>
            <p:nvPr/>
          </p:nvSpPr>
          <p:spPr bwMode="auto">
            <a:xfrm>
              <a:off x="3594673" y="5840794"/>
              <a:ext cx="52607" cy="48840"/>
            </a:xfrm>
            <a:custGeom>
              <a:avLst/>
              <a:gdLst>
                <a:gd name="T0" fmla="*/ 14 w 33"/>
                <a:gd name="T1" fmla="*/ 23 h 30"/>
                <a:gd name="T2" fmla="*/ 14 w 33"/>
                <a:gd name="T3" fmla="*/ 25 h 30"/>
                <a:gd name="T4" fmla="*/ 14 w 33"/>
                <a:gd name="T5" fmla="*/ 23 h 30"/>
                <a:gd name="T6" fmla="*/ 14 w 33"/>
                <a:gd name="T7" fmla="*/ 23 h 30"/>
                <a:gd name="T8" fmla="*/ 22 w 33"/>
                <a:gd name="T9" fmla="*/ 1 h 30"/>
                <a:gd name="T10" fmla="*/ 25 w 33"/>
                <a:gd name="T11" fmla="*/ 4 h 30"/>
                <a:gd name="T12" fmla="*/ 27 w 33"/>
                <a:gd name="T13" fmla="*/ 3 h 30"/>
                <a:gd name="T14" fmla="*/ 27 w 33"/>
                <a:gd name="T15" fmla="*/ 6 h 30"/>
                <a:gd name="T16" fmla="*/ 29 w 33"/>
                <a:gd name="T17" fmla="*/ 8 h 30"/>
                <a:gd name="T18" fmla="*/ 29 w 33"/>
                <a:gd name="T19" fmla="*/ 8 h 30"/>
                <a:gd name="T20" fmla="*/ 31 w 33"/>
                <a:gd name="T21" fmla="*/ 12 h 30"/>
                <a:gd name="T22" fmla="*/ 33 w 33"/>
                <a:gd name="T23" fmla="*/ 14 h 30"/>
                <a:gd name="T24" fmla="*/ 29 w 33"/>
                <a:gd name="T25" fmla="*/ 21 h 30"/>
                <a:gd name="T26" fmla="*/ 29 w 33"/>
                <a:gd name="T27" fmla="*/ 22 h 30"/>
                <a:gd name="T28" fmla="*/ 25 w 33"/>
                <a:gd name="T29" fmla="*/ 30 h 30"/>
                <a:gd name="T30" fmla="*/ 18 w 33"/>
                <a:gd name="T31" fmla="*/ 25 h 30"/>
                <a:gd name="T32" fmla="*/ 18 w 33"/>
                <a:gd name="T33" fmla="*/ 25 h 30"/>
                <a:gd name="T34" fmla="*/ 14 w 33"/>
                <a:gd name="T35" fmla="*/ 20 h 30"/>
                <a:gd name="T36" fmla="*/ 14 w 33"/>
                <a:gd name="T37" fmla="*/ 20 h 30"/>
                <a:gd name="T38" fmla="*/ 13 w 33"/>
                <a:gd name="T39" fmla="*/ 20 h 30"/>
                <a:gd name="T40" fmla="*/ 12 w 33"/>
                <a:gd name="T41" fmla="*/ 25 h 30"/>
                <a:gd name="T42" fmla="*/ 10 w 33"/>
                <a:gd name="T43" fmla="*/ 23 h 30"/>
                <a:gd name="T44" fmla="*/ 6 w 33"/>
                <a:gd name="T45" fmla="*/ 26 h 30"/>
                <a:gd name="T46" fmla="*/ 5 w 33"/>
                <a:gd name="T47" fmla="*/ 25 h 30"/>
                <a:gd name="T48" fmla="*/ 4 w 33"/>
                <a:gd name="T49" fmla="*/ 21 h 30"/>
                <a:gd name="T50" fmla="*/ 2 w 33"/>
                <a:gd name="T51" fmla="*/ 20 h 30"/>
                <a:gd name="T52" fmla="*/ 0 w 33"/>
                <a:gd name="T53" fmla="*/ 16 h 30"/>
                <a:gd name="T54" fmla="*/ 1 w 33"/>
                <a:gd name="T55" fmla="*/ 16 h 30"/>
                <a:gd name="T56" fmla="*/ 1 w 33"/>
                <a:gd name="T57" fmla="*/ 14 h 30"/>
                <a:gd name="T58" fmla="*/ 0 w 33"/>
                <a:gd name="T59" fmla="*/ 13 h 30"/>
                <a:gd name="T60" fmla="*/ 2 w 33"/>
                <a:gd name="T61" fmla="*/ 12 h 30"/>
                <a:gd name="T62" fmla="*/ 4 w 33"/>
                <a:gd name="T63" fmla="*/ 10 h 30"/>
                <a:gd name="T64" fmla="*/ 9 w 33"/>
                <a:gd name="T65" fmla="*/ 9 h 30"/>
                <a:gd name="T66" fmla="*/ 10 w 33"/>
                <a:gd name="T67" fmla="*/ 9 h 30"/>
                <a:gd name="T68" fmla="*/ 10 w 33"/>
                <a:gd name="T69" fmla="*/ 6 h 30"/>
                <a:gd name="T70" fmla="*/ 12 w 33"/>
                <a:gd name="T71" fmla="*/ 1 h 30"/>
                <a:gd name="T72" fmla="*/ 14 w 33"/>
                <a:gd name="T73" fmla="*/ 4 h 30"/>
                <a:gd name="T74" fmla="*/ 14 w 33"/>
                <a:gd name="T75" fmla="*/ 4 h 30"/>
                <a:gd name="T76" fmla="*/ 16 w 33"/>
                <a:gd name="T77" fmla="*/ 1 h 30"/>
                <a:gd name="T78" fmla="*/ 18 w 33"/>
                <a:gd name="T79" fmla="*/ 0 h 30"/>
                <a:gd name="T80" fmla="*/ 19 w 33"/>
                <a:gd name="T81" fmla="*/ 0 h 30"/>
                <a:gd name="T82" fmla="*/ 21 w 33"/>
                <a:gd name="T83" fmla="*/ 0 h 30"/>
                <a:gd name="T84" fmla="*/ 22 w 33"/>
                <a:gd name="T85" fmla="*/ 1 h 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0"/>
                <a:gd name="T131" fmla="*/ 33 w 33"/>
                <a:gd name="T132" fmla="*/ 30 h 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0">
                  <a:moveTo>
                    <a:pt x="14" y="23"/>
                  </a:moveTo>
                  <a:lnTo>
                    <a:pt x="14" y="25"/>
                  </a:lnTo>
                  <a:lnTo>
                    <a:pt x="14" y="23"/>
                  </a:lnTo>
                  <a:close/>
                  <a:moveTo>
                    <a:pt x="22" y="1"/>
                  </a:moveTo>
                  <a:lnTo>
                    <a:pt x="25" y="4"/>
                  </a:lnTo>
                  <a:lnTo>
                    <a:pt x="27" y="3"/>
                  </a:lnTo>
                  <a:lnTo>
                    <a:pt x="27" y="6"/>
                  </a:lnTo>
                  <a:lnTo>
                    <a:pt x="29" y="8"/>
                  </a:lnTo>
                  <a:lnTo>
                    <a:pt x="31" y="12"/>
                  </a:lnTo>
                  <a:lnTo>
                    <a:pt x="33" y="14"/>
                  </a:lnTo>
                  <a:lnTo>
                    <a:pt x="29" y="21"/>
                  </a:lnTo>
                  <a:lnTo>
                    <a:pt x="29" y="22"/>
                  </a:lnTo>
                  <a:lnTo>
                    <a:pt x="25" y="30"/>
                  </a:lnTo>
                  <a:lnTo>
                    <a:pt x="18" y="25"/>
                  </a:lnTo>
                  <a:lnTo>
                    <a:pt x="14" y="20"/>
                  </a:lnTo>
                  <a:lnTo>
                    <a:pt x="13" y="20"/>
                  </a:lnTo>
                  <a:lnTo>
                    <a:pt x="12" y="25"/>
                  </a:lnTo>
                  <a:lnTo>
                    <a:pt x="10" y="23"/>
                  </a:lnTo>
                  <a:lnTo>
                    <a:pt x="6" y="26"/>
                  </a:lnTo>
                  <a:lnTo>
                    <a:pt x="5" y="25"/>
                  </a:lnTo>
                  <a:lnTo>
                    <a:pt x="4" y="21"/>
                  </a:lnTo>
                  <a:lnTo>
                    <a:pt x="2" y="20"/>
                  </a:lnTo>
                  <a:lnTo>
                    <a:pt x="0" y="16"/>
                  </a:lnTo>
                  <a:lnTo>
                    <a:pt x="1" y="16"/>
                  </a:lnTo>
                  <a:lnTo>
                    <a:pt x="1" y="14"/>
                  </a:lnTo>
                  <a:lnTo>
                    <a:pt x="0" y="13"/>
                  </a:lnTo>
                  <a:lnTo>
                    <a:pt x="2" y="12"/>
                  </a:lnTo>
                  <a:lnTo>
                    <a:pt x="4" y="10"/>
                  </a:lnTo>
                  <a:lnTo>
                    <a:pt x="9" y="9"/>
                  </a:lnTo>
                  <a:lnTo>
                    <a:pt x="10" y="9"/>
                  </a:lnTo>
                  <a:lnTo>
                    <a:pt x="10" y="6"/>
                  </a:lnTo>
                  <a:lnTo>
                    <a:pt x="12" y="1"/>
                  </a:lnTo>
                  <a:lnTo>
                    <a:pt x="14" y="4"/>
                  </a:lnTo>
                  <a:lnTo>
                    <a:pt x="16" y="1"/>
                  </a:lnTo>
                  <a:lnTo>
                    <a:pt x="18" y="0"/>
                  </a:lnTo>
                  <a:lnTo>
                    <a:pt x="19" y="0"/>
                  </a:lnTo>
                  <a:lnTo>
                    <a:pt x="21" y="0"/>
                  </a:lnTo>
                  <a:lnTo>
                    <a:pt x="22" y="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74" name="Freeform 388"/>
            <p:cNvSpPr>
              <a:spLocks/>
            </p:cNvSpPr>
            <p:nvPr/>
          </p:nvSpPr>
          <p:spPr bwMode="auto">
            <a:xfrm>
              <a:off x="3615716" y="5656289"/>
              <a:ext cx="47347" cy="51552"/>
            </a:xfrm>
            <a:custGeom>
              <a:avLst/>
              <a:gdLst>
                <a:gd name="T0" fmla="*/ 25 w 29"/>
                <a:gd name="T1" fmla="*/ 6 h 33"/>
                <a:gd name="T2" fmla="*/ 26 w 29"/>
                <a:gd name="T3" fmla="*/ 8 h 33"/>
                <a:gd name="T4" fmla="*/ 29 w 29"/>
                <a:gd name="T5" fmla="*/ 10 h 33"/>
                <a:gd name="T6" fmla="*/ 27 w 29"/>
                <a:gd name="T7" fmla="*/ 17 h 33"/>
                <a:gd name="T8" fmla="*/ 27 w 29"/>
                <a:gd name="T9" fmla="*/ 23 h 33"/>
                <a:gd name="T10" fmla="*/ 26 w 29"/>
                <a:gd name="T11" fmla="*/ 27 h 33"/>
                <a:gd name="T12" fmla="*/ 27 w 29"/>
                <a:gd name="T13" fmla="*/ 32 h 33"/>
                <a:gd name="T14" fmla="*/ 25 w 29"/>
                <a:gd name="T15" fmla="*/ 32 h 33"/>
                <a:gd name="T16" fmla="*/ 25 w 29"/>
                <a:gd name="T17" fmla="*/ 32 h 33"/>
                <a:gd name="T18" fmla="*/ 13 w 29"/>
                <a:gd name="T19" fmla="*/ 33 h 33"/>
                <a:gd name="T20" fmla="*/ 10 w 29"/>
                <a:gd name="T21" fmla="*/ 27 h 33"/>
                <a:gd name="T22" fmla="*/ 4 w 29"/>
                <a:gd name="T23" fmla="*/ 23 h 33"/>
                <a:gd name="T24" fmla="*/ 3 w 29"/>
                <a:gd name="T25" fmla="*/ 21 h 33"/>
                <a:gd name="T26" fmla="*/ 0 w 29"/>
                <a:gd name="T27" fmla="*/ 19 h 33"/>
                <a:gd name="T28" fmla="*/ 0 w 29"/>
                <a:gd name="T29" fmla="*/ 17 h 33"/>
                <a:gd name="T30" fmla="*/ 0 w 29"/>
                <a:gd name="T31" fmla="*/ 15 h 33"/>
                <a:gd name="T32" fmla="*/ 3 w 29"/>
                <a:gd name="T33" fmla="*/ 6 h 33"/>
                <a:gd name="T34" fmla="*/ 3 w 29"/>
                <a:gd name="T35" fmla="*/ 4 h 33"/>
                <a:gd name="T36" fmla="*/ 5 w 29"/>
                <a:gd name="T37" fmla="*/ 0 h 33"/>
                <a:gd name="T38" fmla="*/ 8 w 29"/>
                <a:gd name="T39" fmla="*/ 2 h 33"/>
                <a:gd name="T40" fmla="*/ 14 w 29"/>
                <a:gd name="T41" fmla="*/ 4 h 33"/>
                <a:gd name="T42" fmla="*/ 16 w 29"/>
                <a:gd name="T43" fmla="*/ 7 h 33"/>
                <a:gd name="T44" fmla="*/ 16 w 29"/>
                <a:gd name="T45" fmla="*/ 7 h 33"/>
                <a:gd name="T46" fmla="*/ 16 w 29"/>
                <a:gd name="T47" fmla="*/ 7 h 33"/>
                <a:gd name="T48" fmla="*/ 25 w 29"/>
                <a:gd name="T49" fmla="*/ 6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
                <a:gd name="T76" fmla="*/ 0 h 33"/>
                <a:gd name="T77" fmla="*/ 29 w 29"/>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 h="33">
                  <a:moveTo>
                    <a:pt x="25" y="6"/>
                  </a:moveTo>
                  <a:lnTo>
                    <a:pt x="26" y="8"/>
                  </a:lnTo>
                  <a:lnTo>
                    <a:pt x="29" y="10"/>
                  </a:lnTo>
                  <a:lnTo>
                    <a:pt x="27" y="17"/>
                  </a:lnTo>
                  <a:lnTo>
                    <a:pt x="27" y="23"/>
                  </a:lnTo>
                  <a:lnTo>
                    <a:pt x="26" y="27"/>
                  </a:lnTo>
                  <a:lnTo>
                    <a:pt x="27" y="32"/>
                  </a:lnTo>
                  <a:lnTo>
                    <a:pt x="25" y="32"/>
                  </a:lnTo>
                  <a:lnTo>
                    <a:pt x="13" y="33"/>
                  </a:lnTo>
                  <a:lnTo>
                    <a:pt x="10" y="27"/>
                  </a:lnTo>
                  <a:lnTo>
                    <a:pt x="4" y="23"/>
                  </a:lnTo>
                  <a:lnTo>
                    <a:pt x="3" y="21"/>
                  </a:lnTo>
                  <a:lnTo>
                    <a:pt x="0" y="19"/>
                  </a:lnTo>
                  <a:lnTo>
                    <a:pt x="0" y="17"/>
                  </a:lnTo>
                  <a:lnTo>
                    <a:pt x="0" y="15"/>
                  </a:lnTo>
                  <a:lnTo>
                    <a:pt x="3" y="6"/>
                  </a:lnTo>
                  <a:lnTo>
                    <a:pt x="3" y="4"/>
                  </a:lnTo>
                  <a:lnTo>
                    <a:pt x="5" y="0"/>
                  </a:lnTo>
                  <a:lnTo>
                    <a:pt x="8" y="2"/>
                  </a:lnTo>
                  <a:lnTo>
                    <a:pt x="14" y="4"/>
                  </a:lnTo>
                  <a:lnTo>
                    <a:pt x="16" y="7"/>
                  </a:lnTo>
                  <a:lnTo>
                    <a:pt x="25" y="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75" name="Freeform 389"/>
            <p:cNvSpPr>
              <a:spLocks/>
            </p:cNvSpPr>
            <p:nvPr/>
          </p:nvSpPr>
          <p:spPr bwMode="auto">
            <a:xfrm>
              <a:off x="3636759" y="4163970"/>
              <a:ext cx="157822" cy="132951"/>
            </a:xfrm>
            <a:custGeom>
              <a:avLst/>
              <a:gdLst>
                <a:gd name="T0" fmla="*/ 65 w 99"/>
                <a:gd name="T1" fmla="*/ 14 h 84"/>
                <a:gd name="T2" fmla="*/ 59 w 99"/>
                <a:gd name="T3" fmla="*/ 23 h 84"/>
                <a:gd name="T4" fmla="*/ 80 w 99"/>
                <a:gd name="T5" fmla="*/ 37 h 84"/>
                <a:gd name="T6" fmla="*/ 82 w 99"/>
                <a:gd name="T7" fmla="*/ 40 h 84"/>
                <a:gd name="T8" fmla="*/ 90 w 99"/>
                <a:gd name="T9" fmla="*/ 51 h 84"/>
                <a:gd name="T10" fmla="*/ 98 w 99"/>
                <a:gd name="T11" fmla="*/ 53 h 84"/>
                <a:gd name="T12" fmla="*/ 99 w 99"/>
                <a:gd name="T13" fmla="*/ 58 h 84"/>
                <a:gd name="T14" fmla="*/ 92 w 99"/>
                <a:gd name="T15" fmla="*/ 63 h 84"/>
                <a:gd name="T16" fmla="*/ 82 w 99"/>
                <a:gd name="T17" fmla="*/ 70 h 84"/>
                <a:gd name="T18" fmla="*/ 81 w 99"/>
                <a:gd name="T19" fmla="*/ 71 h 84"/>
                <a:gd name="T20" fmla="*/ 80 w 99"/>
                <a:gd name="T21" fmla="*/ 71 h 84"/>
                <a:gd name="T22" fmla="*/ 79 w 99"/>
                <a:gd name="T23" fmla="*/ 71 h 84"/>
                <a:gd name="T24" fmla="*/ 63 w 99"/>
                <a:gd name="T25" fmla="*/ 72 h 84"/>
                <a:gd name="T26" fmla="*/ 50 w 99"/>
                <a:gd name="T27" fmla="*/ 74 h 84"/>
                <a:gd name="T28" fmla="*/ 46 w 99"/>
                <a:gd name="T29" fmla="*/ 74 h 84"/>
                <a:gd name="T30" fmla="*/ 46 w 99"/>
                <a:gd name="T31" fmla="*/ 74 h 84"/>
                <a:gd name="T32" fmla="*/ 45 w 99"/>
                <a:gd name="T33" fmla="*/ 74 h 84"/>
                <a:gd name="T34" fmla="*/ 43 w 99"/>
                <a:gd name="T35" fmla="*/ 74 h 84"/>
                <a:gd name="T36" fmla="*/ 30 w 99"/>
                <a:gd name="T37" fmla="*/ 75 h 84"/>
                <a:gd name="T38" fmla="*/ 26 w 99"/>
                <a:gd name="T39" fmla="*/ 79 h 84"/>
                <a:gd name="T40" fmla="*/ 24 w 99"/>
                <a:gd name="T41" fmla="*/ 82 h 84"/>
                <a:gd name="T42" fmla="*/ 13 w 99"/>
                <a:gd name="T43" fmla="*/ 84 h 84"/>
                <a:gd name="T44" fmla="*/ 12 w 99"/>
                <a:gd name="T45" fmla="*/ 79 h 84"/>
                <a:gd name="T46" fmla="*/ 8 w 99"/>
                <a:gd name="T47" fmla="*/ 67 h 84"/>
                <a:gd name="T48" fmla="*/ 5 w 99"/>
                <a:gd name="T49" fmla="*/ 63 h 84"/>
                <a:gd name="T50" fmla="*/ 3 w 99"/>
                <a:gd name="T51" fmla="*/ 66 h 84"/>
                <a:gd name="T52" fmla="*/ 0 w 99"/>
                <a:gd name="T53" fmla="*/ 50 h 84"/>
                <a:gd name="T54" fmla="*/ 5 w 99"/>
                <a:gd name="T55" fmla="*/ 42 h 84"/>
                <a:gd name="T56" fmla="*/ 13 w 99"/>
                <a:gd name="T57" fmla="*/ 44 h 84"/>
                <a:gd name="T58" fmla="*/ 26 w 99"/>
                <a:gd name="T59" fmla="*/ 36 h 84"/>
                <a:gd name="T60" fmla="*/ 27 w 99"/>
                <a:gd name="T61" fmla="*/ 38 h 84"/>
                <a:gd name="T62" fmla="*/ 33 w 99"/>
                <a:gd name="T63" fmla="*/ 36 h 84"/>
                <a:gd name="T64" fmla="*/ 39 w 99"/>
                <a:gd name="T65" fmla="*/ 20 h 84"/>
                <a:gd name="T66" fmla="*/ 41 w 99"/>
                <a:gd name="T67" fmla="*/ 17 h 84"/>
                <a:gd name="T68" fmla="*/ 46 w 99"/>
                <a:gd name="T69" fmla="*/ 8 h 84"/>
                <a:gd name="T70" fmla="*/ 43 w 99"/>
                <a:gd name="T71" fmla="*/ 7 h 84"/>
                <a:gd name="T72" fmla="*/ 42 w 99"/>
                <a:gd name="T73" fmla="*/ 4 h 84"/>
                <a:gd name="T74" fmla="*/ 47 w 99"/>
                <a:gd name="T75" fmla="*/ 2 h 84"/>
                <a:gd name="T76" fmla="*/ 46 w 99"/>
                <a:gd name="T77" fmla="*/ 0 h 84"/>
                <a:gd name="T78" fmla="*/ 48 w 99"/>
                <a:gd name="T79" fmla="*/ 2 h 84"/>
                <a:gd name="T80" fmla="*/ 48 w 99"/>
                <a:gd name="T81" fmla="*/ 2 h 84"/>
                <a:gd name="T82" fmla="*/ 51 w 99"/>
                <a:gd name="T83" fmla="*/ 7 h 84"/>
                <a:gd name="T84" fmla="*/ 54 w 99"/>
                <a:gd name="T85" fmla="*/ 11 h 84"/>
                <a:gd name="T86" fmla="*/ 54 w 99"/>
                <a:gd name="T87" fmla="*/ 11 h 84"/>
                <a:gd name="T88" fmla="*/ 54 w 99"/>
                <a:gd name="T89" fmla="*/ 11 h 84"/>
                <a:gd name="T90" fmla="*/ 60 w 99"/>
                <a:gd name="T91" fmla="*/ 7 h 84"/>
                <a:gd name="T92" fmla="*/ 63 w 99"/>
                <a:gd name="T93" fmla="*/ 11 h 84"/>
                <a:gd name="T94" fmla="*/ 65 w 99"/>
                <a:gd name="T95" fmla="*/ 14 h 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9"/>
                <a:gd name="T145" fmla="*/ 0 h 84"/>
                <a:gd name="T146" fmla="*/ 99 w 99"/>
                <a:gd name="T147" fmla="*/ 84 h 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9" h="84">
                  <a:moveTo>
                    <a:pt x="65" y="14"/>
                  </a:moveTo>
                  <a:lnTo>
                    <a:pt x="59" y="23"/>
                  </a:lnTo>
                  <a:lnTo>
                    <a:pt x="80" y="37"/>
                  </a:lnTo>
                  <a:lnTo>
                    <a:pt x="82" y="40"/>
                  </a:lnTo>
                  <a:lnTo>
                    <a:pt x="90" y="51"/>
                  </a:lnTo>
                  <a:lnTo>
                    <a:pt x="98" y="53"/>
                  </a:lnTo>
                  <a:lnTo>
                    <a:pt x="99" y="58"/>
                  </a:lnTo>
                  <a:lnTo>
                    <a:pt x="92" y="63"/>
                  </a:lnTo>
                  <a:lnTo>
                    <a:pt x="82" y="70"/>
                  </a:lnTo>
                  <a:lnTo>
                    <a:pt x="81" y="71"/>
                  </a:lnTo>
                  <a:lnTo>
                    <a:pt x="80" y="71"/>
                  </a:lnTo>
                  <a:lnTo>
                    <a:pt x="79" y="71"/>
                  </a:lnTo>
                  <a:lnTo>
                    <a:pt x="63" y="72"/>
                  </a:lnTo>
                  <a:lnTo>
                    <a:pt x="50" y="74"/>
                  </a:lnTo>
                  <a:lnTo>
                    <a:pt x="46" y="74"/>
                  </a:lnTo>
                  <a:lnTo>
                    <a:pt x="45" y="74"/>
                  </a:lnTo>
                  <a:lnTo>
                    <a:pt x="43" y="74"/>
                  </a:lnTo>
                  <a:lnTo>
                    <a:pt x="30" y="75"/>
                  </a:lnTo>
                  <a:lnTo>
                    <a:pt x="26" y="79"/>
                  </a:lnTo>
                  <a:lnTo>
                    <a:pt x="24" y="82"/>
                  </a:lnTo>
                  <a:lnTo>
                    <a:pt x="13" y="84"/>
                  </a:lnTo>
                  <a:lnTo>
                    <a:pt x="12" y="79"/>
                  </a:lnTo>
                  <a:lnTo>
                    <a:pt x="8" y="67"/>
                  </a:lnTo>
                  <a:lnTo>
                    <a:pt x="5" y="63"/>
                  </a:lnTo>
                  <a:lnTo>
                    <a:pt x="3" y="66"/>
                  </a:lnTo>
                  <a:lnTo>
                    <a:pt x="0" y="50"/>
                  </a:lnTo>
                  <a:lnTo>
                    <a:pt x="5" y="42"/>
                  </a:lnTo>
                  <a:lnTo>
                    <a:pt x="13" y="44"/>
                  </a:lnTo>
                  <a:lnTo>
                    <a:pt x="26" y="36"/>
                  </a:lnTo>
                  <a:lnTo>
                    <a:pt x="27" y="38"/>
                  </a:lnTo>
                  <a:lnTo>
                    <a:pt x="33" y="36"/>
                  </a:lnTo>
                  <a:lnTo>
                    <a:pt x="39" y="20"/>
                  </a:lnTo>
                  <a:lnTo>
                    <a:pt x="41" y="17"/>
                  </a:lnTo>
                  <a:lnTo>
                    <a:pt x="46" y="8"/>
                  </a:lnTo>
                  <a:lnTo>
                    <a:pt x="43" y="7"/>
                  </a:lnTo>
                  <a:lnTo>
                    <a:pt x="42" y="4"/>
                  </a:lnTo>
                  <a:lnTo>
                    <a:pt x="47" y="2"/>
                  </a:lnTo>
                  <a:lnTo>
                    <a:pt x="46" y="0"/>
                  </a:lnTo>
                  <a:lnTo>
                    <a:pt x="48" y="2"/>
                  </a:lnTo>
                  <a:lnTo>
                    <a:pt x="51" y="7"/>
                  </a:lnTo>
                  <a:lnTo>
                    <a:pt x="54" y="11"/>
                  </a:lnTo>
                  <a:lnTo>
                    <a:pt x="60" y="7"/>
                  </a:lnTo>
                  <a:lnTo>
                    <a:pt x="63" y="11"/>
                  </a:lnTo>
                  <a:lnTo>
                    <a:pt x="65" y="1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76" name="Freeform 390"/>
            <p:cNvSpPr>
              <a:spLocks/>
            </p:cNvSpPr>
            <p:nvPr/>
          </p:nvSpPr>
          <p:spPr bwMode="auto">
            <a:xfrm>
              <a:off x="3678845" y="3841085"/>
              <a:ext cx="173604" cy="146519"/>
            </a:xfrm>
            <a:custGeom>
              <a:avLst/>
              <a:gdLst>
                <a:gd name="T0" fmla="*/ 99 w 109"/>
                <a:gd name="T1" fmla="*/ 5 h 93"/>
                <a:gd name="T2" fmla="*/ 108 w 109"/>
                <a:gd name="T3" fmla="*/ 7 h 93"/>
                <a:gd name="T4" fmla="*/ 109 w 109"/>
                <a:gd name="T5" fmla="*/ 11 h 93"/>
                <a:gd name="T6" fmla="*/ 104 w 109"/>
                <a:gd name="T7" fmla="*/ 12 h 93"/>
                <a:gd name="T8" fmla="*/ 103 w 109"/>
                <a:gd name="T9" fmla="*/ 12 h 93"/>
                <a:gd name="T10" fmla="*/ 101 w 109"/>
                <a:gd name="T11" fmla="*/ 21 h 93"/>
                <a:gd name="T12" fmla="*/ 100 w 109"/>
                <a:gd name="T13" fmla="*/ 22 h 93"/>
                <a:gd name="T14" fmla="*/ 95 w 109"/>
                <a:gd name="T15" fmla="*/ 28 h 93"/>
                <a:gd name="T16" fmla="*/ 95 w 109"/>
                <a:gd name="T17" fmla="*/ 39 h 93"/>
                <a:gd name="T18" fmla="*/ 87 w 109"/>
                <a:gd name="T19" fmla="*/ 51 h 93"/>
                <a:gd name="T20" fmla="*/ 74 w 109"/>
                <a:gd name="T21" fmla="*/ 59 h 93"/>
                <a:gd name="T22" fmla="*/ 53 w 109"/>
                <a:gd name="T23" fmla="*/ 93 h 93"/>
                <a:gd name="T24" fmla="*/ 52 w 109"/>
                <a:gd name="T25" fmla="*/ 88 h 93"/>
                <a:gd name="T26" fmla="*/ 49 w 109"/>
                <a:gd name="T27" fmla="*/ 76 h 93"/>
                <a:gd name="T28" fmla="*/ 42 w 109"/>
                <a:gd name="T29" fmla="*/ 67 h 93"/>
                <a:gd name="T30" fmla="*/ 32 w 109"/>
                <a:gd name="T31" fmla="*/ 70 h 93"/>
                <a:gd name="T32" fmla="*/ 27 w 109"/>
                <a:gd name="T33" fmla="*/ 70 h 93"/>
                <a:gd name="T34" fmla="*/ 27 w 109"/>
                <a:gd name="T35" fmla="*/ 70 h 93"/>
                <a:gd name="T36" fmla="*/ 25 w 109"/>
                <a:gd name="T37" fmla="*/ 66 h 93"/>
                <a:gd name="T38" fmla="*/ 20 w 109"/>
                <a:gd name="T39" fmla="*/ 67 h 93"/>
                <a:gd name="T40" fmla="*/ 14 w 109"/>
                <a:gd name="T41" fmla="*/ 62 h 93"/>
                <a:gd name="T42" fmla="*/ 10 w 109"/>
                <a:gd name="T43" fmla="*/ 62 h 93"/>
                <a:gd name="T44" fmla="*/ 2 w 109"/>
                <a:gd name="T45" fmla="*/ 60 h 93"/>
                <a:gd name="T46" fmla="*/ 0 w 109"/>
                <a:gd name="T47" fmla="*/ 58 h 93"/>
                <a:gd name="T48" fmla="*/ 8 w 109"/>
                <a:gd name="T49" fmla="*/ 57 h 93"/>
                <a:gd name="T50" fmla="*/ 23 w 109"/>
                <a:gd name="T51" fmla="*/ 47 h 93"/>
                <a:gd name="T52" fmla="*/ 28 w 109"/>
                <a:gd name="T53" fmla="*/ 54 h 93"/>
                <a:gd name="T54" fmla="*/ 28 w 109"/>
                <a:gd name="T55" fmla="*/ 54 h 93"/>
                <a:gd name="T56" fmla="*/ 33 w 109"/>
                <a:gd name="T57" fmla="*/ 54 h 93"/>
                <a:gd name="T58" fmla="*/ 29 w 109"/>
                <a:gd name="T59" fmla="*/ 43 h 93"/>
                <a:gd name="T60" fmla="*/ 28 w 109"/>
                <a:gd name="T61" fmla="*/ 41 h 93"/>
                <a:gd name="T62" fmla="*/ 20 w 109"/>
                <a:gd name="T63" fmla="*/ 42 h 93"/>
                <a:gd name="T64" fmla="*/ 18 w 109"/>
                <a:gd name="T65" fmla="*/ 33 h 93"/>
                <a:gd name="T66" fmla="*/ 7 w 109"/>
                <a:gd name="T67" fmla="*/ 37 h 93"/>
                <a:gd name="T68" fmla="*/ 0 w 109"/>
                <a:gd name="T69" fmla="*/ 38 h 93"/>
                <a:gd name="T70" fmla="*/ 7 w 109"/>
                <a:gd name="T71" fmla="*/ 28 h 93"/>
                <a:gd name="T72" fmla="*/ 12 w 109"/>
                <a:gd name="T73" fmla="*/ 20 h 93"/>
                <a:gd name="T74" fmla="*/ 15 w 109"/>
                <a:gd name="T75" fmla="*/ 17 h 93"/>
                <a:gd name="T76" fmla="*/ 18 w 109"/>
                <a:gd name="T77" fmla="*/ 16 h 93"/>
                <a:gd name="T78" fmla="*/ 16 w 109"/>
                <a:gd name="T79" fmla="*/ 15 h 93"/>
                <a:gd name="T80" fmla="*/ 14 w 109"/>
                <a:gd name="T81" fmla="*/ 9 h 93"/>
                <a:gd name="T82" fmla="*/ 12 w 109"/>
                <a:gd name="T83" fmla="*/ 0 h 93"/>
                <a:gd name="T84" fmla="*/ 18 w 109"/>
                <a:gd name="T85" fmla="*/ 3 h 93"/>
                <a:gd name="T86" fmla="*/ 23 w 109"/>
                <a:gd name="T87" fmla="*/ 9 h 93"/>
                <a:gd name="T88" fmla="*/ 27 w 109"/>
                <a:gd name="T89" fmla="*/ 7 h 93"/>
                <a:gd name="T90" fmla="*/ 31 w 109"/>
                <a:gd name="T91" fmla="*/ 17 h 93"/>
                <a:gd name="T92" fmla="*/ 50 w 109"/>
                <a:gd name="T93" fmla="*/ 13 h 93"/>
                <a:gd name="T94" fmla="*/ 48 w 109"/>
                <a:gd name="T95" fmla="*/ 11 h 93"/>
                <a:gd name="T96" fmla="*/ 53 w 109"/>
                <a:gd name="T97" fmla="*/ 4 h 93"/>
                <a:gd name="T98" fmla="*/ 65 w 109"/>
                <a:gd name="T99" fmla="*/ 0 h 93"/>
                <a:gd name="T100" fmla="*/ 66 w 109"/>
                <a:gd name="T101" fmla="*/ 2 h 93"/>
                <a:gd name="T102" fmla="*/ 74 w 109"/>
                <a:gd name="T103" fmla="*/ 7 h 93"/>
                <a:gd name="T104" fmla="*/ 75 w 109"/>
                <a:gd name="T105" fmla="*/ 7 h 93"/>
                <a:gd name="T106" fmla="*/ 99 w 109"/>
                <a:gd name="T107" fmla="*/ 5 h 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9"/>
                <a:gd name="T163" fmla="*/ 0 h 93"/>
                <a:gd name="T164" fmla="*/ 109 w 109"/>
                <a:gd name="T165" fmla="*/ 93 h 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9" h="93">
                  <a:moveTo>
                    <a:pt x="99" y="5"/>
                  </a:moveTo>
                  <a:lnTo>
                    <a:pt x="108" y="7"/>
                  </a:lnTo>
                  <a:lnTo>
                    <a:pt x="109" y="11"/>
                  </a:lnTo>
                  <a:lnTo>
                    <a:pt x="104" y="12"/>
                  </a:lnTo>
                  <a:lnTo>
                    <a:pt x="103" y="12"/>
                  </a:lnTo>
                  <a:lnTo>
                    <a:pt x="101" y="21"/>
                  </a:lnTo>
                  <a:lnTo>
                    <a:pt x="100" y="22"/>
                  </a:lnTo>
                  <a:lnTo>
                    <a:pt x="95" y="28"/>
                  </a:lnTo>
                  <a:lnTo>
                    <a:pt x="95" y="39"/>
                  </a:lnTo>
                  <a:lnTo>
                    <a:pt x="87" y="51"/>
                  </a:lnTo>
                  <a:lnTo>
                    <a:pt x="74" y="59"/>
                  </a:lnTo>
                  <a:lnTo>
                    <a:pt x="53" y="93"/>
                  </a:lnTo>
                  <a:lnTo>
                    <a:pt x="52" y="88"/>
                  </a:lnTo>
                  <a:lnTo>
                    <a:pt x="49" y="76"/>
                  </a:lnTo>
                  <a:lnTo>
                    <a:pt x="42" y="67"/>
                  </a:lnTo>
                  <a:lnTo>
                    <a:pt x="32" y="70"/>
                  </a:lnTo>
                  <a:lnTo>
                    <a:pt x="27" y="70"/>
                  </a:lnTo>
                  <a:lnTo>
                    <a:pt x="25" y="66"/>
                  </a:lnTo>
                  <a:lnTo>
                    <a:pt x="20" y="67"/>
                  </a:lnTo>
                  <a:lnTo>
                    <a:pt x="14" y="62"/>
                  </a:lnTo>
                  <a:lnTo>
                    <a:pt x="10" y="62"/>
                  </a:lnTo>
                  <a:lnTo>
                    <a:pt x="2" y="60"/>
                  </a:lnTo>
                  <a:lnTo>
                    <a:pt x="0" y="58"/>
                  </a:lnTo>
                  <a:lnTo>
                    <a:pt x="8" y="57"/>
                  </a:lnTo>
                  <a:lnTo>
                    <a:pt x="23" y="47"/>
                  </a:lnTo>
                  <a:lnTo>
                    <a:pt x="28" y="54"/>
                  </a:lnTo>
                  <a:lnTo>
                    <a:pt x="33" y="54"/>
                  </a:lnTo>
                  <a:lnTo>
                    <a:pt x="29" y="43"/>
                  </a:lnTo>
                  <a:lnTo>
                    <a:pt x="28" y="41"/>
                  </a:lnTo>
                  <a:lnTo>
                    <a:pt x="20" y="42"/>
                  </a:lnTo>
                  <a:lnTo>
                    <a:pt x="18" y="33"/>
                  </a:lnTo>
                  <a:lnTo>
                    <a:pt x="7" y="37"/>
                  </a:lnTo>
                  <a:lnTo>
                    <a:pt x="0" y="38"/>
                  </a:lnTo>
                  <a:lnTo>
                    <a:pt x="7" y="28"/>
                  </a:lnTo>
                  <a:lnTo>
                    <a:pt x="12" y="20"/>
                  </a:lnTo>
                  <a:lnTo>
                    <a:pt x="15" y="17"/>
                  </a:lnTo>
                  <a:lnTo>
                    <a:pt x="18" y="16"/>
                  </a:lnTo>
                  <a:lnTo>
                    <a:pt x="16" y="15"/>
                  </a:lnTo>
                  <a:lnTo>
                    <a:pt x="14" y="9"/>
                  </a:lnTo>
                  <a:lnTo>
                    <a:pt x="12" y="0"/>
                  </a:lnTo>
                  <a:lnTo>
                    <a:pt x="18" y="3"/>
                  </a:lnTo>
                  <a:lnTo>
                    <a:pt x="23" y="9"/>
                  </a:lnTo>
                  <a:lnTo>
                    <a:pt x="27" y="7"/>
                  </a:lnTo>
                  <a:lnTo>
                    <a:pt x="31" y="17"/>
                  </a:lnTo>
                  <a:lnTo>
                    <a:pt x="50" y="13"/>
                  </a:lnTo>
                  <a:lnTo>
                    <a:pt x="48" y="11"/>
                  </a:lnTo>
                  <a:lnTo>
                    <a:pt x="53" y="4"/>
                  </a:lnTo>
                  <a:lnTo>
                    <a:pt x="65" y="0"/>
                  </a:lnTo>
                  <a:lnTo>
                    <a:pt x="66" y="2"/>
                  </a:lnTo>
                  <a:lnTo>
                    <a:pt x="74" y="7"/>
                  </a:lnTo>
                  <a:lnTo>
                    <a:pt x="75" y="7"/>
                  </a:lnTo>
                  <a:lnTo>
                    <a:pt x="99" y="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77" name="Freeform 391"/>
            <p:cNvSpPr>
              <a:spLocks/>
            </p:cNvSpPr>
            <p:nvPr/>
          </p:nvSpPr>
          <p:spPr bwMode="auto">
            <a:xfrm>
              <a:off x="4076032" y="3499208"/>
              <a:ext cx="126258" cy="192646"/>
            </a:xfrm>
            <a:custGeom>
              <a:avLst/>
              <a:gdLst>
                <a:gd name="T0" fmla="*/ 80 w 80"/>
                <a:gd name="T1" fmla="*/ 9 h 120"/>
                <a:gd name="T2" fmla="*/ 80 w 80"/>
                <a:gd name="T3" fmla="*/ 20 h 120"/>
                <a:gd name="T4" fmla="*/ 80 w 80"/>
                <a:gd name="T5" fmla="*/ 28 h 120"/>
                <a:gd name="T6" fmla="*/ 58 w 80"/>
                <a:gd name="T7" fmla="*/ 35 h 120"/>
                <a:gd name="T8" fmla="*/ 64 w 80"/>
                <a:gd name="T9" fmla="*/ 41 h 120"/>
                <a:gd name="T10" fmla="*/ 58 w 80"/>
                <a:gd name="T11" fmla="*/ 48 h 120"/>
                <a:gd name="T12" fmla="*/ 57 w 80"/>
                <a:gd name="T13" fmla="*/ 69 h 120"/>
                <a:gd name="T14" fmla="*/ 63 w 80"/>
                <a:gd name="T15" fmla="*/ 72 h 120"/>
                <a:gd name="T16" fmla="*/ 57 w 80"/>
                <a:gd name="T17" fmla="*/ 78 h 120"/>
                <a:gd name="T18" fmla="*/ 49 w 80"/>
                <a:gd name="T19" fmla="*/ 89 h 120"/>
                <a:gd name="T20" fmla="*/ 53 w 80"/>
                <a:gd name="T21" fmla="*/ 92 h 120"/>
                <a:gd name="T22" fmla="*/ 53 w 80"/>
                <a:gd name="T23" fmla="*/ 92 h 120"/>
                <a:gd name="T24" fmla="*/ 53 w 80"/>
                <a:gd name="T25" fmla="*/ 94 h 120"/>
                <a:gd name="T26" fmla="*/ 42 w 80"/>
                <a:gd name="T27" fmla="*/ 102 h 120"/>
                <a:gd name="T28" fmla="*/ 24 w 80"/>
                <a:gd name="T29" fmla="*/ 116 h 120"/>
                <a:gd name="T30" fmla="*/ 21 w 80"/>
                <a:gd name="T31" fmla="*/ 119 h 120"/>
                <a:gd name="T32" fmla="*/ 17 w 80"/>
                <a:gd name="T33" fmla="*/ 120 h 120"/>
                <a:gd name="T34" fmla="*/ 17 w 80"/>
                <a:gd name="T35" fmla="*/ 119 h 120"/>
                <a:gd name="T36" fmla="*/ 15 w 80"/>
                <a:gd name="T37" fmla="*/ 115 h 120"/>
                <a:gd name="T38" fmla="*/ 13 w 80"/>
                <a:gd name="T39" fmla="*/ 112 h 120"/>
                <a:gd name="T40" fmla="*/ 8 w 80"/>
                <a:gd name="T41" fmla="*/ 113 h 120"/>
                <a:gd name="T42" fmla="*/ 3 w 80"/>
                <a:gd name="T43" fmla="*/ 92 h 120"/>
                <a:gd name="T44" fmla="*/ 0 w 80"/>
                <a:gd name="T45" fmla="*/ 78 h 120"/>
                <a:gd name="T46" fmla="*/ 16 w 80"/>
                <a:gd name="T47" fmla="*/ 68 h 120"/>
                <a:gd name="T48" fmla="*/ 22 w 80"/>
                <a:gd name="T49" fmla="*/ 52 h 120"/>
                <a:gd name="T50" fmla="*/ 17 w 80"/>
                <a:gd name="T51" fmla="*/ 47 h 120"/>
                <a:gd name="T52" fmla="*/ 21 w 80"/>
                <a:gd name="T53" fmla="*/ 45 h 120"/>
                <a:gd name="T54" fmla="*/ 26 w 80"/>
                <a:gd name="T55" fmla="*/ 44 h 120"/>
                <a:gd name="T56" fmla="*/ 34 w 80"/>
                <a:gd name="T57" fmla="*/ 20 h 120"/>
                <a:gd name="T58" fmla="*/ 34 w 80"/>
                <a:gd name="T59" fmla="*/ 19 h 120"/>
                <a:gd name="T60" fmla="*/ 36 w 80"/>
                <a:gd name="T61" fmla="*/ 17 h 120"/>
                <a:gd name="T62" fmla="*/ 36 w 80"/>
                <a:gd name="T63" fmla="*/ 17 h 120"/>
                <a:gd name="T64" fmla="*/ 37 w 80"/>
                <a:gd name="T65" fmla="*/ 17 h 120"/>
                <a:gd name="T66" fmla="*/ 42 w 80"/>
                <a:gd name="T67" fmla="*/ 20 h 120"/>
                <a:gd name="T68" fmla="*/ 42 w 80"/>
                <a:gd name="T69" fmla="*/ 20 h 120"/>
                <a:gd name="T70" fmla="*/ 43 w 80"/>
                <a:gd name="T71" fmla="*/ 22 h 120"/>
                <a:gd name="T72" fmla="*/ 43 w 80"/>
                <a:gd name="T73" fmla="*/ 20 h 120"/>
                <a:gd name="T74" fmla="*/ 43 w 80"/>
                <a:gd name="T75" fmla="*/ 18 h 120"/>
                <a:gd name="T76" fmla="*/ 46 w 80"/>
                <a:gd name="T77" fmla="*/ 19 h 120"/>
                <a:gd name="T78" fmla="*/ 50 w 80"/>
                <a:gd name="T79" fmla="*/ 18 h 120"/>
                <a:gd name="T80" fmla="*/ 58 w 80"/>
                <a:gd name="T81" fmla="*/ 11 h 120"/>
                <a:gd name="T82" fmla="*/ 66 w 80"/>
                <a:gd name="T83" fmla="*/ 0 h 120"/>
                <a:gd name="T84" fmla="*/ 71 w 80"/>
                <a:gd name="T85" fmla="*/ 11 h 120"/>
                <a:gd name="T86" fmla="*/ 80 w 80"/>
                <a:gd name="T87" fmla="*/ 9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120"/>
                <a:gd name="T134" fmla="*/ 80 w 80"/>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120">
                  <a:moveTo>
                    <a:pt x="80" y="9"/>
                  </a:moveTo>
                  <a:lnTo>
                    <a:pt x="80" y="20"/>
                  </a:lnTo>
                  <a:lnTo>
                    <a:pt x="80" y="28"/>
                  </a:lnTo>
                  <a:lnTo>
                    <a:pt x="58" y="35"/>
                  </a:lnTo>
                  <a:lnTo>
                    <a:pt x="64" y="41"/>
                  </a:lnTo>
                  <a:lnTo>
                    <a:pt x="58" y="48"/>
                  </a:lnTo>
                  <a:lnTo>
                    <a:pt x="57" y="69"/>
                  </a:lnTo>
                  <a:lnTo>
                    <a:pt x="63" y="72"/>
                  </a:lnTo>
                  <a:lnTo>
                    <a:pt x="57" y="78"/>
                  </a:lnTo>
                  <a:lnTo>
                    <a:pt x="49" y="89"/>
                  </a:lnTo>
                  <a:lnTo>
                    <a:pt x="53" y="92"/>
                  </a:lnTo>
                  <a:lnTo>
                    <a:pt x="53" y="94"/>
                  </a:lnTo>
                  <a:lnTo>
                    <a:pt x="42" y="102"/>
                  </a:lnTo>
                  <a:lnTo>
                    <a:pt x="24" y="116"/>
                  </a:lnTo>
                  <a:lnTo>
                    <a:pt x="21" y="119"/>
                  </a:lnTo>
                  <a:lnTo>
                    <a:pt x="17" y="120"/>
                  </a:lnTo>
                  <a:lnTo>
                    <a:pt x="17" y="119"/>
                  </a:lnTo>
                  <a:lnTo>
                    <a:pt x="15" y="115"/>
                  </a:lnTo>
                  <a:lnTo>
                    <a:pt x="13" y="112"/>
                  </a:lnTo>
                  <a:lnTo>
                    <a:pt x="8" y="113"/>
                  </a:lnTo>
                  <a:lnTo>
                    <a:pt x="3" y="92"/>
                  </a:lnTo>
                  <a:lnTo>
                    <a:pt x="0" y="78"/>
                  </a:lnTo>
                  <a:lnTo>
                    <a:pt x="16" y="68"/>
                  </a:lnTo>
                  <a:lnTo>
                    <a:pt x="22" y="52"/>
                  </a:lnTo>
                  <a:lnTo>
                    <a:pt x="17" y="47"/>
                  </a:lnTo>
                  <a:lnTo>
                    <a:pt x="21" y="45"/>
                  </a:lnTo>
                  <a:lnTo>
                    <a:pt x="26" y="44"/>
                  </a:lnTo>
                  <a:lnTo>
                    <a:pt x="34" y="20"/>
                  </a:lnTo>
                  <a:lnTo>
                    <a:pt x="34" y="19"/>
                  </a:lnTo>
                  <a:lnTo>
                    <a:pt x="36" y="17"/>
                  </a:lnTo>
                  <a:lnTo>
                    <a:pt x="37" y="17"/>
                  </a:lnTo>
                  <a:lnTo>
                    <a:pt x="42" y="20"/>
                  </a:lnTo>
                  <a:lnTo>
                    <a:pt x="43" y="22"/>
                  </a:lnTo>
                  <a:lnTo>
                    <a:pt x="43" y="20"/>
                  </a:lnTo>
                  <a:lnTo>
                    <a:pt x="43" y="18"/>
                  </a:lnTo>
                  <a:lnTo>
                    <a:pt x="46" y="19"/>
                  </a:lnTo>
                  <a:lnTo>
                    <a:pt x="50" y="18"/>
                  </a:lnTo>
                  <a:lnTo>
                    <a:pt x="58" y="11"/>
                  </a:lnTo>
                  <a:lnTo>
                    <a:pt x="66" y="0"/>
                  </a:lnTo>
                  <a:lnTo>
                    <a:pt x="71" y="11"/>
                  </a:lnTo>
                  <a:lnTo>
                    <a:pt x="80" y="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78" name="Freeform 392"/>
            <p:cNvSpPr>
              <a:spLocks noEditPoints="1"/>
            </p:cNvSpPr>
            <p:nvPr/>
          </p:nvSpPr>
          <p:spPr bwMode="auto">
            <a:xfrm>
              <a:off x="4054989" y="3363543"/>
              <a:ext cx="228841" cy="154659"/>
            </a:xfrm>
            <a:custGeom>
              <a:avLst/>
              <a:gdLst>
                <a:gd name="T0" fmla="*/ 49 w 143"/>
                <a:gd name="T1" fmla="*/ 49 h 97"/>
                <a:gd name="T2" fmla="*/ 45 w 143"/>
                <a:gd name="T3" fmla="*/ 58 h 97"/>
                <a:gd name="T4" fmla="*/ 28 w 143"/>
                <a:gd name="T5" fmla="*/ 62 h 97"/>
                <a:gd name="T6" fmla="*/ 25 w 143"/>
                <a:gd name="T7" fmla="*/ 67 h 97"/>
                <a:gd name="T8" fmla="*/ 33 w 143"/>
                <a:gd name="T9" fmla="*/ 78 h 97"/>
                <a:gd name="T10" fmla="*/ 27 w 143"/>
                <a:gd name="T11" fmla="*/ 76 h 97"/>
                <a:gd name="T12" fmla="*/ 19 w 143"/>
                <a:gd name="T13" fmla="*/ 75 h 97"/>
                <a:gd name="T14" fmla="*/ 19 w 143"/>
                <a:gd name="T15" fmla="*/ 61 h 97"/>
                <a:gd name="T16" fmla="*/ 4 w 143"/>
                <a:gd name="T17" fmla="*/ 59 h 97"/>
                <a:gd name="T18" fmla="*/ 8 w 143"/>
                <a:gd name="T19" fmla="*/ 40 h 97"/>
                <a:gd name="T20" fmla="*/ 14 w 143"/>
                <a:gd name="T21" fmla="*/ 33 h 97"/>
                <a:gd name="T22" fmla="*/ 14 w 143"/>
                <a:gd name="T23" fmla="*/ 48 h 97"/>
                <a:gd name="T24" fmla="*/ 10 w 143"/>
                <a:gd name="T25" fmla="*/ 57 h 97"/>
                <a:gd name="T26" fmla="*/ 17 w 143"/>
                <a:gd name="T27" fmla="*/ 55 h 97"/>
                <a:gd name="T28" fmla="*/ 23 w 143"/>
                <a:gd name="T29" fmla="*/ 54 h 97"/>
                <a:gd name="T30" fmla="*/ 27 w 143"/>
                <a:gd name="T31" fmla="*/ 44 h 97"/>
                <a:gd name="T32" fmla="*/ 28 w 143"/>
                <a:gd name="T33" fmla="*/ 31 h 97"/>
                <a:gd name="T34" fmla="*/ 46 w 143"/>
                <a:gd name="T35" fmla="*/ 38 h 97"/>
                <a:gd name="T36" fmla="*/ 143 w 143"/>
                <a:gd name="T37" fmla="*/ 44 h 97"/>
                <a:gd name="T38" fmla="*/ 125 w 143"/>
                <a:gd name="T39" fmla="*/ 65 h 97"/>
                <a:gd name="T40" fmla="*/ 120 w 143"/>
                <a:gd name="T41" fmla="*/ 83 h 97"/>
                <a:gd name="T42" fmla="*/ 100 w 143"/>
                <a:gd name="T43" fmla="*/ 88 h 97"/>
                <a:gd name="T44" fmla="*/ 83 w 143"/>
                <a:gd name="T45" fmla="*/ 97 h 97"/>
                <a:gd name="T46" fmla="*/ 57 w 143"/>
                <a:gd name="T47" fmla="*/ 83 h 97"/>
                <a:gd name="T48" fmla="*/ 33 w 143"/>
                <a:gd name="T49" fmla="*/ 86 h 97"/>
                <a:gd name="T50" fmla="*/ 38 w 143"/>
                <a:gd name="T51" fmla="*/ 76 h 97"/>
                <a:gd name="T52" fmla="*/ 34 w 143"/>
                <a:gd name="T53" fmla="*/ 67 h 97"/>
                <a:gd name="T54" fmla="*/ 57 w 143"/>
                <a:gd name="T55" fmla="*/ 55 h 97"/>
                <a:gd name="T56" fmla="*/ 67 w 143"/>
                <a:gd name="T57" fmla="*/ 63 h 97"/>
                <a:gd name="T58" fmla="*/ 67 w 143"/>
                <a:gd name="T59" fmla="*/ 58 h 97"/>
                <a:gd name="T60" fmla="*/ 67 w 143"/>
                <a:gd name="T61" fmla="*/ 51 h 97"/>
                <a:gd name="T62" fmla="*/ 82 w 143"/>
                <a:gd name="T63" fmla="*/ 46 h 97"/>
                <a:gd name="T64" fmla="*/ 97 w 143"/>
                <a:gd name="T65" fmla="*/ 31 h 97"/>
                <a:gd name="T66" fmla="*/ 105 w 143"/>
                <a:gd name="T67" fmla="*/ 21 h 97"/>
                <a:gd name="T68" fmla="*/ 110 w 143"/>
                <a:gd name="T69" fmla="*/ 16 h 97"/>
                <a:gd name="T70" fmla="*/ 120 w 143"/>
                <a:gd name="T71" fmla="*/ 25 h 97"/>
                <a:gd name="T72" fmla="*/ 134 w 143"/>
                <a:gd name="T73" fmla="*/ 19 h 97"/>
                <a:gd name="T74" fmla="*/ 72 w 143"/>
                <a:gd name="T75" fmla="*/ 7 h 97"/>
                <a:gd name="T76" fmla="*/ 80 w 143"/>
                <a:gd name="T77" fmla="*/ 7 h 97"/>
                <a:gd name="T78" fmla="*/ 96 w 143"/>
                <a:gd name="T79" fmla="*/ 20 h 97"/>
                <a:gd name="T80" fmla="*/ 91 w 143"/>
                <a:gd name="T81" fmla="*/ 29 h 97"/>
                <a:gd name="T82" fmla="*/ 72 w 143"/>
                <a:gd name="T83" fmla="*/ 42 h 97"/>
                <a:gd name="T84" fmla="*/ 57 w 143"/>
                <a:gd name="T85" fmla="*/ 38 h 97"/>
                <a:gd name="T86" fmla="*/ 69 w 143"/>
                <a:gd name="T87" fmla="*/ 34 h 97"/>
                <a:gd name="T88" fmla="*/ 66 w 143"/>
                <a:gd name="T89" fmla="*/ 27 h 97"/>
                <a:gd name="T90" fmla="*/ 62 w 143"/>
                <a:gd name="T91" fmla="*/ 19 h 97"/>
                <a:gd name="T92" fmla="*/ 66 w 143"/>
                <a:gd name="T93" fmla="*/ 17 h 97"/>
                <a:gd name="T94" fmla="*/ 67 w 143"/>
                <a:gd name="T95" fmla="*/ 14 h 97"/>
                <a:gd name="T96" fmla="*/ 59 w 143"/>
                <a:gd name="T97" fmla="*/ 10 h 97"/>
                <a:gd name="T98" fmla="*/ 49 w 143"/>
                <a:gd name="T99" fmla="*/ 16 h 97"/>
                <a:gd name="T100" fmla="*/ 50 w 143"/>
                <a:gd name="T101" fmla="*/ 8 h 97"/>
                <a:gd name="T102" fmla="*/ 54 w 143"/>
                <a:gd name="T103" fmla="*/ 4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3"/>
                <a:gd name="T157" fmla="*/ 0 h 97"/>
                <a:gd name="T158" fmla="*/ 143 w 143"/>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3" h="97">
                  <a:moveTo>
                    <a:pt x="42" y="48"/>
                  </a:moveTo>
                  <a:lnTo>
                    <a:pt x="44" y="50"/>
                  </a:lnTo>
                  <a:lnTo>
                    <a:pt x="49" y="49"/>
                  </a:lnTo>
                  <a:lnTo>
                    <a:pt x="50" y="54"/>
                  </a:lnTo>
                  <a:lnTo>
                    <a:pt x="48" y="55"/>
                  </a:lnTo>
                  <a:lnTo>
                    <a:pt x="45" y="58"/>
                  </a:lnTo>
                  <a:lnTo>
                    <a:pt x="36" y="62"/>
                  </a:lnTo>
                  <a:lnTo>
                    <a:pt x="28" y="62"/>
                  </a:lnTo>
                  <a:lnTo>
                    <a:pt x="23" y="59"/>
                  </a:lnTo>
                  <a:lnTo>
                    <a:pt x="21" y="62"/>
                  </a:lnTo>
                  <a:lnTo>
                    <a:pt x="25" y="67"/>
                  </a:lnTo>
                  <a:lnTo>
                    <a:pt x="33" y="70"/>
                  </a:lnTo>
                  <a:lnTo>
                    <a:pt x="33" y="75"/>
                  </a:lnTo>
                  <a:lnTo>
                    <a:pt x="33" y="78"/>
                  </a:lnTo>
                  <a:lnTo>
                    <a:pt x="32" y="78"/>
                  </a:lnTo>
                  <a:lnTo>
                    <a:pt x="31" y="75"/>
                  </a:lnTo>
                  <a:lnTo>
                    <a:pt x="27" y="76"/>
                  </a:lnTo>
                  <a:lnTo>
                    <a:pt x="28" y="79"/>
                  </a:lnTo>
                  <a:lnTo>
                    <a:pt x="23" y="79"/>
                  </a:lnTo>
                  <a:lnTo>
                    <a:pt x="19" y="75"/>
                  </a:lnTo>
                  <a:lnTo>
                    <a:pt x="19" y="63"/>
                  </a:lnTo>
                  <a:lnTo>
                    <a:pt x="19" y="61"/>
                  </a:lnTo>
                  <a:lnTo>
                    <a:pt x="12" y="59"/>
                  </a:lnTo>
                  <a:lnTo>
                    <a:pt x="10" y="58"/>
                  </a:lnTo>
                  <a:lnTo>
                    <a:pt x="4" y="59"/>
                  </a:lnTo>
                  <a:lnTo>
                    <a:pt x="0" y="59"/>
                  </a:lnTo>
                  <a:lnTo>
                    <a:pt x="10" y="48"/>
                  </a:lnTo>
                  <a:lnTo>
                    <a:pt x="8" y="40"/>
                  </a:lnTo>
                  <a:lnTo>
                    <a:pt x="8" y="38"/>
                  </a:lnTo>
                  <a:lnTo>
                    <a:pt x="7" y="38"/>
                  </a:lnTo>
                  <a:lnTo>
                    <a:pt x="14" y="33"/>
                  </a:lnTo>
                  <a:lnTo>
                    <a:pt x="16" y="40"/>
                  </a:lnTo>
                  <a:lnTo>
                    <a:pt x="17" y="42"/>
                  </a:lnTo>
                  <a:lnTo>
                    <a:pt x="14" y="48"/>
                  </a:lnTo>
                  <a:lnTo>
                    <a:pt x="14" y="49"/>
                  </a:lnTo>
                  <a:lnTo>
                    <a:pt x="12" y="54"/>
                  </a:lnTo>
                  <a:lnTo>
                    <a:pt x="10" y="57"/>
                  </a:lnTo>
                  <a:lnTo>
                    <a:pt x="11" y="57"/>
                  </a:lnTo>
                  <a:lnTo>
                    <a:pt x="16" y="54"/>
                  </a:lnTo>
                  <a:lnTo>
                    <a:pt x="17" y="55"/>
                  </a:lnTo>
                  <a:lnTo>
                    <a:pt x="20" y="57"/>
                  </a:lnTo>
                  <a:lnTo>
                    <a:pt x="21" y="55"/>
                  </a:lnTo>
                  <a:lnTo>
                    <a:pt x="23" y="54"/>
                  </a:lnTo>
                  <a:lnTo>
                    <a:pt x="21" y="49"/>
                  </a:lnTo>
                  <a:lnTo>
                    <a:pt x="24" y="45"/>
                  </a:lnTo>
                  <a:lnTo>
                    <a:pt x="27" y="44"/>
                  </a:lnTo>
                  <a:lnTo>
                    <a:pt x="28" y="44"/>
                  </a:lnTo>
                  <a:lnTo>
                    <a:pt x="28" y="31"/>
                  </a:lnTo>
                  <a:lnTo>
                    <a:pt x="41" y="24"/>
                  </a:lnTo>
                  <a:lnTo>
                    <a:pt x="46" y="34"/>
                  </a:lnTo>
                  <a:lnTo>
                    <a:pt x="46" y="38"/>
                  </a:lnTo>
                  <a:lnTo>
                    <a:pt x="42" y="48"/>
                  </a:lnTo>
                  <a:close/>
                  <a:moveTo>
                    <a:pt x="134" y="19"/>
                  </a:moveTo>
                  <a:lnTo>
                    <a:pt x="143" y="44"/>
                  </a:lnTo>
                  <a:lnTo>
                    <a:pt x="135" y="54"/>
                  </a:lnTo>
                  <a:lnTo>
                    <a:pt x="131" y="63"/>
                  </a:lnTo>
                  <a:lnTo>
                    <a:pt x="125" y="65"/>
                  </a:lnTo>
                  <a:lnTo>
                    <a:pt x="122" y="74"/>
                  </a:lnTo>
                  <a:lnTo>
                    <a:pt x="116" y="75"/>
                  </a:lnTo>
                  <a:lnTo>
                    <a:pt x="120" y="83"/>
                  </a:lnTo>
                  <a:lnTo>
                    <a:pt x="117" y="87"/>
                  </a:lnTo>
                  <a:lnTo>
                    <a:pt x="112" y="88"/>
                  </a:lnTo>
                  <a:lnTo>
                    <a:pt x="100" y="88"/>
                  </a:lnTo>
                  <a:lnTo>
                    <a:pt x="99" y="97"/>
                  </a:lnTo>
                  <a:lnTo>
                    <a:pt x="92" y="95"/>
                  </a:lnTo>
                  <a:lnTo>
                    <a:pt x="83" y="97"/>
                  </a:lnTo>
                  <a:lnTo>
                    <a:pt x="78" y="86"/>
                  </a:lnTo>
                  <a:lnTo>
                    <a:pt x="70" y="87"/>
                  </a:lnTo>
                  <a:lnTo>
                    <a:pt x="57" y="83"/>
                  </a:lnTo>
                  <a:lnTo>
                    <a:pt x="45" y="89"/>
                  </a:lnTo>
                  <a:lnTo>
                    <a:pt x="44" y="91"/>
                  </a:lnTo>
                  <a:lnTo>
                    <a:pt x="33" y="86"/>
                  </a:lnTo>
                  <a:lnTo>
                    <a:pt x="34" y="80"/>
                  </a:lnTo>
                  <a:lnTo>
                    <a:pt x="36" y="82"/>
                  </a:lnTo>
                  <a:lnTo>
                    <a:pt x="38" y="76"/>
                  </a:lnTo>
                  <a:lnTo>
                    <a:pt x="38" y="75"/>
                  </a:lnTo>
                  <a:lnTo>
                    <a:pt x="37" y="71"/>
                  </a:lnTo>
                  <a:lnTo>
                    <a:pt x="34" y="67"/>
                  </a:lnTo>
                  <a:lnTo>
                    <a:pt x="41" y="66"/>
                  </a:lnTo>
                  <a:lnTo>
                    <a:pt x="48" y="63"/>
                  </a:lnTo>
                  <a:lnTo>
                    <a:pt x="57" y="55"/>
                  </a:lnTo>
                  <a:lnTo>
                    <a:pt x="62" y="61"/>
                  </a:lnTo>
                  <a:lnTo>
                    <a:pt x="65" y="65"/>
                  </a:lnTo>
                  <a:lnTo>
                    <a:pt x="67" y="63"/>
                  </a:lnTo>
                  <a:lnTo>
                    <a:pt x="70" y="62"/>
                  </a:lnTo>
                  <a:lnTo>
                    <a:pt x="70" y="59"/>
                  </a:lnTo>
                  <a:lnTo>
                    <a:pt x="67" y="58"/>
                  </a:lnTo>
                  <a:lnTo>
                    <a:pt x="65" y="57"/>
                  </a:lnTo>
                  <a:lnTo>
                    <a:pt x="61" y="54"/>
                  </a:lnTo>
                  <a:lnTo>
                    <a:pt x="67" y="51"/>
                  </a:lnTo>
                  <a:lnTo>
                    <a:pt x="70" y="50"/>
                  </a:lnTo>
                  <a:lnTo>
                    <a:pt x="75" y="46"/>
                  </a:lnTo>
                  <a:lnTo>
                    <a:pt x="82" y="46"/>
                  </a:lnTo>
                  <a:lnTo>
                    <a:pt x="92" y="36"/>
                  </a:lnTo>
                  <a:lnTo>
                    <a:pt x="96" y="33"/>
                  </a:lnTo>
                  <a:lnTo>
                    <a:pt x="97" y="31"/>
                  </a:lnTo>
                  <a:lnTo>
                    <a:pt x="101" y="25"/>
                  </a:lnTo>
                  <a:lnTo>
                    <a:pt x="104" y="24"/>
                  </a:lnTo>
                  <a:lnTo>
                    <a:pt x="105" y="21"/>
                  </a:lnTo>
                  <a:lnTo>
                    <a:pt x="109" y="17"/>
                  </a:lnTo>
                  <a:lnTo>
                    <a:pt x="109" y="16"/>
                  </a:lnTo>
                  <a:lnTo>
                    <a:pt x="110" y="16"/>
                  </a:lnTo>
                  <a:lnTo>
                    <a:pt x="112" y="16"/>
                  </a:lnTo>
                  <a:lnTo>
                    <a:pt x="113" y="16"/>
                  </a:lnTo>
                  <a:lnTo>
                    <a:pt x="120" y="25"/>
                  </a:lnTo>
                  <a:lnTo>
                    <a:pt x="126" y="21"/>
                  </a:lnTo>
                  <a:lnTo>
                    <a:pt x="125" y="15"/>
                  </a:lnTo>
                  <a:lnTo>
                    <a:pt x="134" y="19"/>
                  </a:lnTo>
                  <a:close/>
                  <a:moveTo>
                    <a:pt x="67" y="3"/>
                  </a:moveTo>
                  <a:lnTo>
                    <a:pt x="72" y="7"/>
                  </a:lnTo>
                  <a:lnTo>
                    <a:pt x="78" y="6"/>
                  </a:lnTo>
                  <a:lnTo>
                    <a:pt x="78" y="3"/>
                  </a:lnTo>
                  <a:lnTo>
                    <a:pt x="80" y="7"/>
                  </a:lnTo>
                  <a:lnTo>
                    <a:pt x="83" y="12"/>
                  </a:lnTo>
                  <a:lnTo>
                    <a:pt x="93" y="16"/>
                  </a:lnTo>
                  <a:lnTo>
                    <a:pt x="96" y="20"/>
                  </a:lnTo>
                  <a:lnTo>
                    <a:pt x="92" y="24"/>
                  </a:lnTo>
                  <a:lnTo>
                    <a:pt x="95" y="25"/>
                  </a:lnTo>
                  <a:lnTo>
                    <a:pt x="91" y="29"/>
                  </a:lnTo>
                  <a:lnTo>
                    <a:pt x="86" y="33"/>
                  </a:lnTo>
                  <a:lnTo>
                    <a:pt x="72" y="42"/>
                  </a:lnTo>
                  <a:lnTo>
                    <a:pt x="67" y="44"/>
                  </a:lnTo>
                  <a:lnTo>
                    <a:pt x="61" y="40"/>
                  </a:lnTo>
                  <a:lnTo>
                    <a:pt x="57" y="38"/>
                  </a:lnTo>
                  <a:lnTo>
                    <a:pt x="59" y="33"/>
                  </a:lnTo>
                  <a:lnTo>
                    <a:pt x="63" y="31"/>
                  </a:lnTo>
                  <a:lnTo>
                    <a:pt x="69" y="34"/>
                  </a:lnTo>
                  <a:lnTo>
                    <a:pt x="72" y="29"/>
                  </a:lnTo>
                  <a:lnTo>
                    <a:pt x="71" y="28"/>
                  </a:lnTo>
                  <a:lnTo>
                    <a:pt x="66" y="27"/>
                  </a:lnTo>
                  <a:lnTo>
                    <a:pt x="63" y="25"/>
                  </a:lnTo>
                  <a:lnTo>
                    <a:pt x="65" y="23"/>
                  </a:lnTo>
                  <a:lnTo>
                    <a:pt x="62" y="19"/>
                  </a:lnTo>
                  <a:lnTo>
                    <a:pt x="54" y="20"/>
                  </a:lnTo>
                  <a:lnTo>
                    <a:pt x="61" y="16"/>
                  </a:lnTo>
                  <a:lnTo>
                    <a:pt x="66" y="17"/>
                  </a:lnTo>
                  <a:lnTo>
                    <a:pt x="69" y="16"/>
                  </a:lnTo>
                  <a:lnTo>
                    <a:pt x="71" y="16"/>
                  </a:lnTo>
                  <a:lnTo>
                    <a:pt x="67" y="14"/>
                  </a:lnTo>
                  <a:lnTo>
                    <a:pt x="65" y="10"/>
                  </a:lnTo>
                  <a:lnTo>
                    <a:pt x="59" y="10"/>
                  </a:lnTo>
                  <a:lnTo>
                    <a:pt x="54" y="12"/>
                  </a:lnTo>
                  <a:lnTo>
                    <a:pt x="51" y="15"/>
                  </a:lnTo>
                  <a:lnTo>
                    <a:pt x="49" y="16"/>
                  </a:lnTo>
                  <a:lnTo>
                    <a:pt x="46" y="16"/>
                  </a:lnTo>
                  <a:lnTo>
                    <a:pt x="50" y="10"/>
                  </a:lnTo>
                  <a:lnTo>
                    <a:pt x="50" y="8"/>
                  </a:lnTo>
                  <a:lnTo>
                    <a:pt x="53" y="6"/>
                  </a:lnTo>
                  <a:lnTo>
                    <a:pt x="54" y="4"/>
                  </a:lnTo>
                  <a:lnTo>
                    <a:pt x="66" y="0"/>
                  </a:lnTo>
                  <a:lnTo>
                    <a:pt x="67" y="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79" name="Freeform 393"/>
            <p:cNvSpPr>
              <a:spLocks noEditPoints="1"/>
            </p:cNvSpPr>
            <p:nvPr/>
          </p:nvSpPr>
          <p:spPr bwMode="auto">
            <a:xfrm>
              <a:off x="4091814" y="3051513"/>
              <a:ext cx="71019" cy="70546"/>
            </a:xfrm>
            <a:custGeom>
              <a:avLst/>
              <a:gdLst>
                <a:gd name="T0" fmla="*/ 2 w 44"/>
                <a:gd name="T1" fmla="*/ 43 h 43"/>
                <a:gd name="T2" fmla="*/ 0 w 44"/>
                <a:gd name="T3" fmla="*/ 43 h 43"/>
                <a:gd name="T4" fmla="*/ 2 w 44"/>
                <a:gd name="T5" fmla="*/ 39 h 43"/>
                <a:gd name="T6" fmla="*/ 5 w 44"/>
                <a:gd name="T7" fmla="*/ 37 h 43"/>
                <a:gd name="T8" fmla="*/ 6 w 44"/>
                <a:gd name="T9" fmla="*/ 39 h 43"/>
                <a:gd name="T10" fmla="*/ 5 w 44"/>
                <a:gd name="T11" fmla="*/ 42 h 43"/>
                <a:gd name="T12" fmla="*/ 2 w 44"/>
                <a:gd name="T13" fmla="*/ 43 h 43"/>
                <a:gd name="T14" fmla="*/ 27 w 44"/>
                <a:gd name="T15" fmla="*/ 8 h 43"/>
                <a:gd name="T16" fmla="*/ 31 w 44"/>
                <a:gd name="T17" fmla="*/ 12 h 43"/>
                <a:gd name="T18" fmla="*/ 36 w 44"/>
                <a:gd name="T19" fmla="*/ 11 h 43"/>
                <a:gd name="T20" fmla="*/ 43 w 44"/>
                <a:gd name="T21" fmla="*/ 9 h 43"/>
                <a:gd name="T22" fmla="*/ 44 w 44"/>
                <a:gd name="T23" fmla="*/ 11 h 43"/>
                <a:gd name="T24" fmla="*/ 36 w 44"/>
                <a:gd name="T25" fmla="*/ 20 h 43"/>
                <a:gd name="T26" fmla="*/ 31 w 44"/>
                <a:gd name="T27" fmla="*/ 25 h 43"/>
                <a:gd name="T28" fmla="*/ 26 w 44"/>
                <a:gd name="T29" fmla="*/ 28 h 43"/>
                <a:gd name="T30" fmla="*/ 26 w 44"/>
                <a:gd name="T31" fmla="*/ 24 h 43"/>
                <a:gd name="T32" fmla="*/ 26 w 44"/>
                <a:gd name="T33" fmla="*/ 17 h 43"/>
                <a:gd name="T34" fmla="*/ 23 w 44"/>
                <a:gd name="T35" fmla="*/ 8 h 43"/>
                <a:gd name="T36" fmla="*/ 25 w 44"/>
                <a:gd name="T37" fmla="*/ 8 h 43"/>
                <a:gd name="T38" fmla="*/ 27 w 44"/>
                <a:gd name="T39" fmla="*/ 8 h 43"/>
                <a:gd name="T40" fmla="*/ 38 w 44"/>
                <a:gd name="T41" fmla="*/ 0 h 43"/>
                <a:gd name="T42" fmla="*/ 36 w 44"/>
                <a:gd name="T43" fmla="*/ 5 h 43"/>
                <a:gd name="T44" fmla="*/ 35 w 44"/>
                <a:gd name="T45" fmla="*/ 1 h 43"/>
                <a:gd name="T46" fmla="*/ 38 w 44"/>
                <a:gd name="T47" fmla="*/ 0 h 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43"/>
                <a:gd name="T74" fmla="*/ 44 w 44"/>
                <a:gd name="T75" fmla="*/ 43 h 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43">
                  <a:moveTo>
                    <a:pt x="2" y="43"/>
                  </a:moveTo>
                  <a:lnTo>
                    <a:pt x="0" y="43"/>
                  </a:lnTo>
                  <a:lnTo>
                    <a:pt x="2" y="39"/>
                  </a:lnTo>
                  <a:lnTo>
                    <a:pt x="5" y="37"/>
                  </a:lnTo>
                  <a:lnTo>
                    <a:pt x="6" y="39"/>
                  </a:lnTo>
                  <a:lnTo>
                    <a:pt x="5" y="42"/>
                  </a:lnTo>
                  <a:lnTo>
                    <a:pt x="2" y="43"/>
                  </a:lnTo>
                  <a:close/>
                  <a:moveTo>
                    <a:pt x="27" y="8"/>
                  </a:moveTo>
                  <a:lnTo>
                    <a:pt x="31" y="12"/>
                  </a:lnTo>
                  <a:lnTo>
                    <a:pt x="36" y="11"/>
                  </a:lnTo>
                  <a:lnTo>
                    <a:pt x="43" y="9"/>
                  </a:lnTo>
                  <a:lnTo>
                    <a:pt x="44" y="11"/>
                  </a:lnTo>
                  <a:lnTo>
                    <a:pt x="36" y="20"/>
                  </a:lnTo>
                  <a:lnTo>
                    <a:pt x="31" y="25"/>
                  </a:lnTo>
                  <a:lnTo>
                    <a:pt x="26" y="28"/>
                  </a:lnTo>
                  <a:lnTo>
                    <a:pt x="26" y="24"/>
                  </a:lnTo>
                  <a:lnTo>
                    <a:pt x="26" y="17"/>
                  </a:lnTo>
                  <a:lnTo>
                    <a:pt x="23" y="8"/>
                  </a:lnTo>
                  <a:lnTo>
                    <a:pt x="25" y="8"/>
                  </a:lnTo>
                  <a:lnTo>
                    <a:pt x="27" y="8"/>
                  </a:lnTo>
                  <a:close/>
                  <a:moveTo>
                    <a:pt x="38" y="0"/>
                  </a:moveTo>
                  <a:lnTo>
                    <a:pt x="36" y="5"/>
                  </a:lnTo>
                  <a:lnTo>
                    <a:pt x="35" y="1"/>
                  </a:lnTo>
                  <a:lnTo>
                    <a:pt x="38"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80" name="Freeform 394"/>
            <p:cNvSpPr>
              <a:spLocks/>
            </p:cNvSpPr>
            <p:nvPr/>
          </p:nvSpPr>
          <p:spPr bwMode="auto">
            <a:xfrm>
              <a:off x="4215441" y="2359619"/>
              <a:ext cx="31564" cy="29847"/>
            </a:xfrm>
            <a:custGeom>
              <a:avLst/>
              <a:gdLst>
                <a:gd name="T0" fmla="*/ 19 w 19"/>
                <a:gd name="T1" fmla="*/ 0 h 19"/>
                <a:gd name="T2" fmla="*/ 19 w 19"/>
                <a:gd name="T3" fmla="*/ 14 h 19"/>
                <a:gd name="T4" fmla="*/ 19 w 19"/>
                <a:gd name="T5" fmla="*/ 14 h 19"/>
                <a:gd name="T6" fmla="*/ 19 w 19"/>
                <a:gd name="T7" fmla="*/ 14 h 19"/>
                <a:gd name="T8" fmla="*/ 19 w 19"/>
                <a:gd name="T9" fmla="*/ 18 h 19"/>
                <a:gd name="T10" fmla="*/ 16 w 19"/>
                <a:gd name="T11" fmla="*/ 19 h 19"/>
                <a:gd name="T12" fmla="*/ 13 w 19"/>
                <a:gd name="T13" fmla="*/ 12 h 19"/>
                <a:gd name="T14" fmla="*/ 11 w 19"/>
                <a:gd name="T15" fmla="*/ 13 h 19"/>
                <a:gd name="T16" fmla="*/ 8 w 19"/>
                <a:gd name="T17" fmla="*/ 13 h 19"/>
                <a:gd name="T18" fmla="*/ 7 w 19"/>
                <a:gd name="T19" fmla="*/ 18 h 19"/>
                <a:gd name="T20" fmla="*/ 0 w 19"/>
                <a:gd name="T21" fmla="*/ 19 h 19"/>
                <a:gd name="T22" fmla="*/ 0 w 19"/>
                <a:gd name="T23" fmla="*/ 19 h 19"/>
                <a:gd name="T24" fmla="*/ 0 w 19"/>
                <a:gd name="T25" fmla="*/ 10 h 19"/>
                <a:gd name="T26" fmla="*/ 11 w 19"/>
                <a:gd name="T27" fmla="*/ 5 h 19"/>
                <a:gd name="T28" fmla="*/ 19 w 19"/>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9"/>
                <a:gd name="T47" fmla="*/ 19 w 19"/>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9">
                  <a:moveTo>
                    <a:pt x="19" y="0"/>
                  </a:moveTo>
                  <a:lnTo>
                    <a:pt x="19" y="14"/>
                  </a:lnTo>
                  <a:lnTo>
                    <a:pt x="19" y="18"/>
                  </a:lnTo>
                  <a:lnTo>
                    <a:pt x="16" y="19"/>
                  </a:lnTo>
                  <a:lnTo>
                    <a:pt x="13" y="12"/>
                  </a:lnTo>
                  <a:lnTo>
                    <a:pt x="11" y="13"/>
                  </a:lnTo>
                  <a:lnTo>
                    <a:pt x="8" y="13"/>
                  </a:lnTo>
                  <a:lnTo>
                    <a:pt x="7" y="18"/>
                  </a:lnTo>
                  <a:lnTo>
                    <a:pt x="0" y="19"/>
                  </a:lnTo>
                  <a:lnTo>
                    <a:pt x="0" y="10"/>
                  </a:lnTo>
                  <a:lnTo>
                    <a:pt x="11" y="5"/>
                  </a:lnTo>
                  <a:lnTo>
                    <a:pt x="19"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81" name="Freeform 395"/>
            <p:cNvSpPr>
              <a:spLocks noEditPoints="1"/>
            </p:cNvSpPr>
            <p:nvPr/>
          </p:nvSpPr>
          <p:spPr bwMode="auto">
            <a:xfrm>
              <a:off x="4220701" y="2948408"/>
              <a:ext cx="102585" cy="62405"/>
            </a:xfrm>
            <a:custGeom>
              <a:avLst/>
              <a:gdLst>
                <a:gd name="T0" fmla="*/ 24 w 66"/>
                <a:gd name="T1" fmla="*/ 36 h 38"/>
                <a:gd name="T2" fmla="*/ 20 w 66"/>
                <a:gd name="T3" fmla="*/ 38 h 38"/>
                <a:gd name="T4" fmla="*/ 15 w 66"/>
                <a:gd name="T5" fmla="*/ 36 h 38"/>
                <a:gd name="T6" fmla="*/ 19 w 66"/>
                <a:gd name="T7" fmla="*/ 31 h 38"/>
                <a:gd name="T8" fmla="*/ 19 w 66"/>
                <a:gd name="T9" fmla="*/ 27 h 38"/>
                <a:gd name="T10" fmla="*/ 23 w 66"/>
                <a:gd name="T11" fmla="*/ 24 h 38"/>
                <a:gd name="T12" fmla="*/ 27 w 66"/>
                <a:gd name="T13" fmla="*/ 23 h 38"/>
                <a:gd name="T14" fmla="*/ 28 w 66"/>
                <a:gd name="T15" fmla="*/ 35 h 38"/>
                <a:gd name="T16" fmla="*/ 24 w 66"/>
                <a:gd name="T17" fmla="*/ 36 h 38"/>
                <a:gd name="T18" fmla="*/ 45 w 66"/>
                <a:gd name="T19" fmla="*/ 28 h 38"/>
                <a:gd name="T20" fmla="*/ 40 w 66"/>
                <a:gd name="T21" fmla="*/ 31 h 38"/>
                <a:gd name="T22" fmla="*/ 35 w 66"/>
                <a:gd name="T23" fmla="*/ 30 h 38"/>
                <a:gd name="T24" fmla="*/ 34 w 66"/>
                <a:gd name="T25" fmla="*/ 27 h 38"/>
                <a:gd name="T26" fmla="*/ 34 w 66"/>
                <a:gd name="T27" fmla="*/ 27 h 38"/>
                <a:gd name="T28" fmla="*/ 34 w 66"/>
                <a:gd name="T29" fmla="*/ 27 h 38"/>
                <a:gd name="T30" fmla="*/ 34 w 66"/>
                <a:gd name="T31" fmla="*/ 27 h 38"/>
                <a:gd name="T32" fmla="*/ 34 w 66"/>
                <a:gd name="T33" fmla="*/ 27 h 38"/>
                <a:gd name="T34" fmla="*/ 34 w 66"/>
                <a:gd name="T35" fmla="*/ 26 h 38"/>
                <a:gd name="T36" fmla="*/ 34 w 66"/>
                <a:gd name="T37" fmla="*/ 26 h 38"/>
                <a:gd name="T38" fmla="*/ 44 w 66"/>
                <a:gd name="T39" fmla="*/ 18 h 38"/>
                <a:gd name="T40" fmla="*/ 51 w 66"/>
                <a:gd name="T41" fmla="*/ 13 h 38"/>
                <a:gd name="T42" fmla="*/ 56 w 66"/>
                <a:gd name="T43" fmla="*/ 9 h 38"/>
                <a:gd name="T44" fmla="*/ 65 w 66"/>
                <a:gd name="T45" fmla="*/ 5 h 38"/>
                <a:gd name="T46" fmla="*/ 65 w 66"/>
                <a:gd name="T47" fmla="*/ 7 h 38"/>
                <a:gd name="T48" fmla="*/ 66 w 66"/>
                <a:gd name="T49" fmla="*/ 13 h 38"/>
                <a:gd name="T50" fmla="*/ 60 w 66"/>
                <a:gd name="T51" fmla="*/ 18 h 38"/>
                <a:gd name="T52" fmla="*/ 52 w 66"/>
                <a:gd name="T53" fmla="*/ 26 h 38"/>
                <a:gd name="T54" fmla="*/ 45 w 66"/>
                <a:gd name="T55" fmla="*/ 28 h 38"/>
                <a:gd name="T56" fmla="*/ 51 w 66"/>
                <a:gd name="T57" fmla="*/ 6 h 38"/>
                <a:gd name="T58" fmla="*/ 44 w 66"/>
                <a:gd name="T59" fmla="*/ 10 h 38"/>
                <a:gd name="T60" fmla="*/ 31 w 66"/>
                <a:gd name="T61" fmla="*/ 19 h 38"/>
                <a:gd name="T62" fmla="*/ 27 w 66"/>
                <a:gd name="T63" fmla="*/ 21 h 38"/>
                <a:gd name="T64" fmla="*/ 26 w 66"/>
                <a:gd name="T65" fmla="*/ 19 h 38"/>
                <a:gd name="T66" fmla="*/ 24 w 66"/>
                <a:gd name="T67" fmla="*/ 18 h 38"/>
                <a:gd name="T68" fmla="*/ 34 w 66"/>
                <a:gd name="T69" fmla="*/ 6 h 38"/>
                <a:gd name="T70" fmla="*/ 38 w 66"/>
                <a:gd name="T71" fmla="*/ 6 h 38"/>
                <a:gd name="T72" fmla="*/ 41 w 66"/>
                <a:gd name="T73" fmla="*/ 5 h 38"/>
                <a:gd name="T74" fmla="*/ 51 w 66"/>
                <a:gd name="T75" fmla="*/ 6 h 38"/>
                <a:gd name="T76" fmla="*/ 9 w 66"/>
                <a:gd name="T77" fmla="*/ 23 h 38"/>
                <a:gd name="T78" fmla="*/ 9 w 66"/>
                <a:gd name="T79" fmla="*/ 23 h 38"/>
                <a:gd name="T80" fmla="*/ 0 w 66"/>
                <a:gd name="T81" fmla="*/ 13 h 38"/>
                <a:gd name="T82" fmla="*/ 9 w 66"/>
                <a:gd name="T83" fmla="*/ 4 h 38"/>
                <a:gd name="T84" fmla="*/ 13 w 66"/>
                <a:gd name="T85" fmla="*/ 0 h 38"/>
                <a:gd name="T86" fmla="*/ 20 w 66"/>
                <a:gd name="T87" fmla="*/ 7 h 38"/>
                <a:gd name="T88" fmla="*/ 19 w 66"/>
                <a:gd name="T89" fmla="*/ 17 h 38"/>
                <a:gd name="T90" fmla="*/ 14 w 66"/>
                <a:gd name="T91" fmla="*/ 22 h 38"/>
                <a:gd name="T92" fmla="*/ 9 w 66"/>
                <a:gd name="T93" fmla="*/ 23 h 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
                <a:gd name="T142" fmla="*/ 0 h 38"/>
                <a:gd name="T143" fmla="*/ 66 w 66"/>
                <a:gd name="T144" fmla="*/ 38 h 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 h="38">
                  <a:moveTo>
                    <a:pt x="24" y="36"/>
                  </a:moveTo>
                  <a:lnTo>
                    <a:pt x="20" y="38"/>
                  </a:lnTo>
                  <a:lnTo>
                    <a:pt x="15" y="36"/>
                  </a:lnTo>
                  <a:lnTo>
                    <a:pt x="19" y="31"/>
                  </a:lnTo>
                  <a:lnTo>
                    <a:pt x="19" y="27"/>
                  </a:lnTo>
                  <a:lnTo>
                    <a:pt x="23" y="24"/>
                  </a:lnTo>
                  <a:lnTo>
                    <a:pt x="27" y="23"/>
                  </a:lnTo>
                  <a:lnTo>
                    <a:pt x="28" y="35"/>
                  </a:lnTo>
                  <a:lnTo>
                    <a:pt x="24" y="36"/>
                  </a:lnTo>
                  <a:close/>
                  <a:moveTo>
                    <a:pt x="45" y="28"/>
                  </a:moveTo>
                  <a:lnTo>
                    <a:pt x="40" y="31"/>
                  </a:lnTo>
                  <a:lnTo>
                    <a:pt x="35" y="30"/>
                  </a:lnTo>
                  <a:lnTo>
                    <a:pt x="34" y="27"/>
                  </a:lnTo>
                  <a:lnTo>
                    <a:pt x="34" y="26"/>
                  </a:lnTo>
                  <a:lnTo>
                    <a:pt x="44" y="18"/>
                  </a:lnTo>
                  <a:lnTo>
                    <a:pt x="51" y="13"/>
                  </a:lnTo>
                  <a:lnTo>
                    <a:pt x="56" y="9"/>
                  </a:lnTo>
                  <a:lnTo>
                    <a:pt x="65" y="5"/>
                  </a:lnTo>
                  <a:lnTo>
                    <a:pt x="65" y="7"/>
                  </a:lnTo>
                  <a:lnTo>
                    <a:pt x="66" y="13"/>
                  </a:lnTo>
                  <a:lnTo>
                    <a:pt x="60" y="18"/>
                  </a:lnTo>
                  <a:lnTo>
                    <a:pt x="52" y="26"/>
                  </a:lnTo>
                  <a:lnTo>
                    <a:pt x="45" y="28"/>
                  </a:lnTo>
                  <a:close/>
                  <a:moveTo>
                    <a:pt x="51" y="6"/>
                  </a:moveTo>
                  <a:lnTo>
                    <a:pt x="44" y="10"/>
                  </a:lnTo>
                  <a:lnTo>
                    <a:pt x="31" y="19"/>
                  </a:lnTo>
                  <a:lnTo>
                    <a:pt x="27" y="21"/>
                  </a:lnTo>
                  <a:lnTo>
                    <a:pt x="26" y="19"/>
                  </a:lnTo>
                  <a:lnTo>
                    <a:pt x="24" y="18"/>
                  </a:lnTo>
                  <a:lnTo>
                    <a:pt x="34" y="6"/>
                  </a:lnTo>
                  <a:lnTo>
                    <a:pt x="38" y="6"/>
                  </a:lnTo>
                  <a:lnTo>
                    <a:pt x="41" y="5"/>
                  </a:lnTo>
                  <a:lnTo>
                    <a:pt x="51" y="6"/>
                  </a:lnTo>
                  <a:close/>
                  <a:moveTo>
                    <a:pt x="9" y="23"/>
                  </a:moveTo>
                  <a:lnTo>
                    <a:pt x="9" y="23"/>
                  </a:lnTo>
                  <a:lnTo>
                    <a:pt x="0" y="13"/>
                  </a:lnTo>
                  <a:lnTo>
                    <a:pt x="9" y="4"/>
                  </a:lnTo>
                  <a:lnTo>
                    <a:pt x="13" y="0"/>
                  </a:lnTo>
                  <a:lnTo>
                    <a:pt x="20" y="7"/>
                  </a:lnTo>
                  <a:lnTo>
                    <a:pt x="19" y="17"/>
                  </a:lnTo>
                  <a:lnTo>
                    <a:pt x="14" y="22"/>
                  </a:lnTo>
                  <a:lnTo>
                    <a:pt x="9" y="2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82" name="Freeform 396"/>
            <p:cNvSpPr>
              <a:spLocks noEditPoints="1"/>
            </p:cNvSpPr>
            <p:nvPr/>
          </p:nvSpPr>
          <p:spPr bwMode="auto">
            <a:xfrm>
              <a:off x="4504781" y="2411173"/>
              <a:ext cx="165714" cy="279470"/>
            </a:xfrm>
            <a:custGeom>
              <a:avLst/>
              <a:gdLst>
                <a:gd name="T0" fmla="*/ 28 w 104"/>
                <a:gd name="T1" fmla="*/ 100 h 176"/>
                <a:gd name="T2" fmla="*/ 58 w 104"/>
                <a:gd name="T3" fmla="*/ 95 h 176"/>
                <a:gd name="T4" fmla="*/ 58 w 104"/>
                <a:gd name="T5" fmla="*/ 100 h 176"/>
                <a:gd name="T6" fmla="*/ 54 w 104"/>
                <a:gd name="T7" fmla="*/ 116 h 176"/>
                <a:gd name="T8" fmla="*/ 67 w 104"/>
                <a:gd name="T9" fmla="*/ 121 h 176"/>
                <a:gd name="T10" fmla="*/ 60 w 104"/>
                <a:gd name="T11" fmla="*/ 110 h 176"/>
                <a:gd name="T12" fmla="*/ 71 w 104"/>
                <a:gd name="T13" fmla="*/ 95 h 176"/>
                <a:gd name="T14" fmla="*/ 79 w 104"/>
                <a:gd name="T15" fmla="*/ 98 h 176"/>
                <a:gd name="T16" fmla="*/ 85 w 104"/>
                <a:gd name="T17" fmla="*/ 100 h 176"/>
                <a:gd name="T18" fmla="*/ 96 w 104"/>
                <a:gd name="T19" fmla="*/ 104 h 176"/>
                <a:gd name="T20" fmla="*/ 92 w 104"/>
                <a:gd name="T21" fmla="*/ 117 h 176"/>
                <a:gd name="T22" fmla="*/ 85 w 104"/>
                <a:gd name="T23" fmla="*/ 136 h 176"/>
                <a:gd name="T24" fmla="*/ 84 w 104"/>
                <a:gd name="T25" fmla="*/ 154 h 176"/>
                <a:gd name="T26" fmla="*/ 72 w 104"/>
                <a:gd name="T27" fmla="*/ 172 h 176"/>
                <a:gd name="T28" fmla="*/ 68 w 104"/>
                <a:gd name="T29" fmla="*/ 174 h 176"/>
                <a:gd name="T30" fmla="*/ 37 w 104"/>
                <a:gd name="T31" fmla="*/ 136 h 176"/>
                <a:gd name="T32" fmla="*/ 15 w 104"/>
                <a:gd name="T33" fmla="*/ 127 h 176"/>
                <a:gd name="T34" fmla="*/ 2 w 104"/>
                <a:gd name="T35" fmla="*/ 116 h 176"/>
                <a:gd name="T36" fmla="*/ 11 w 104"/>
                <a:gd name="T37" fmla="*/ 106 h 176"/>
                <a:gd name="T38" fmla="*/ 21 w 104"/>
                <a:gd name="T39" fmla="*/ 110 h 176"/>
                <a:gd name="T40" fmla="*/ 34 w 104"/>
                <a:gd name="T41" fmla="*/ 110 h 176"/>
                <a:gd name="T42" fmla="*/ 28 w 104"/>
                <a:gd name="T43" fmla="*/ 104 h 176"/>
                <a:gd name="T44" fmla="*/ 0 w 104"/>
                <a:gd name="T45" fmla="*/ 106 h 176"/>
                <a:gd name="T46" fmla="*/ 25 w 104"/>
                <a:gd name="T47" fmla="*/ 99 h 176"/>
                <a:gd name="T48" fmla="*/ 71 w 104"/>
                <a:gd name="T49" fmla="*/ 65 h 176"/>
                <a:gd name="T50" fmla="*/ 72 w 104"/>
                <a:gd name="T51" fmla="*/ 72 h 176"/>
                <a:gd name="T52" fmla="*/ 58 w 104"/>
                <a:gd name="T53" fmla="*/ 78 h 176"/>
                <a:gd name="T54" fmla="*/ 53 w 104"/>
                <a:gd name="T55" fmla="*/ 82 h 176"/>
                <a:gd name="T56" fmla="*/ 37 w 104"/>
                <a:gd name="T57" fmla="*/ 93 h 176"/>
                <a:gd name="T58" fmla="*/ 38 w 104"/>
                <a:gd name="T59" fmla="*/ 82 h 176"/>
                <a:gd name="T60" fmla="*/ 8 w 104"/>
                <a:gd name="T61" fmla="*/ 86 h 176"/>
                <a:gd name="T62" fmla="*/ 3 w 104"/>
                <a:gd name="T63" fmla="*/ 83 h 176"/>
                <a:gd name="T64" fmla="*/ 13 w 104"/>
                <a:gd name="T65" fmla="*/ 72 h 176"/>
                <a:gd name="T66" fmla="*/ 29 w 104"/>
                <a:gd name="T67" fmla="*/ 52 h 176"/>
                <a:gd name="T68" fmla="*/ 36 w 104"/>
                <a:gd name="T69" fmla="*/ 41 h 176"/>
                <a:gd name="T70" fmla="*/ 49 w 104"/>
                <a:gd name="T71" fmla="*/ 49 h 176"/>
                <a:gd name="T72" fmla="*/ 59 w 104"/>
                <a:gd name="T73" fmla="*/ 44 h 176"/>
                <a:gd name="T74" fmla="*/ 75 w 104"/>
                <a:gd name="T75" fmla="*/ 44 h 176"/>
                <a:gd name="T76" fmla="*/ 83 w 104"/>
                <a:gd name="T77" fmla="*/ 9 h 176"/>
                <a:gd name="T78" fmla="*/ 74 w 104"/>
                <a:gd name="T79" fmla="*/ 10 h 176"/>
                <a:gd name="T80" fmla="*/ 66 w 104"/>
                <a:gd name="T81" fmla="*/ 11 h 176"/>
                <a:gd name="T82" fmla="*/ 64 w 104"/>
                <a:gd name="T83" fmla="*/ 24 h 176"/>
                <a:gd name="T84" fmla="*/ 80 w 104"/>
                <a:gd name="T85" fmla="*/ 19 h 176"/>
                <a:gd name="T86" fmla="*/ 74 w 104"/>
                <a:gd name="T87" fmla="*/ 36 h 176"/>
                <a:gd name="T88" fmla="*/ 54 w 104"/>
                <a:gd name="T89" fmla="*/ 35 h 176"/>
                <a:gd name="T90" fmla="*/ 39 w 104"/>
                <a:gd name="T91" fmla="*/ 24 h 176"/>
                <a:gd name="T92" fmla="*/ 50 w 104"/>
                <a:gd name="T93" fmla="*/ 13 h 176"/>
                <a:gd name="T94" fmla="*/ 63 w 104"/>
                <a:gd name="T95" fmla="*/ 1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4"/>
                <a:gd name="T145" fmla="*/ 0 h 176"/>
                <a:gd name="T146" fmla="*/ 104 w 104"/>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4" h="176">
                  <a:moveTo>
                    <a:pt x="25" y="99"/>
                  </a:moveTo>
                  <a:lnTo>
                    <a:pt x="26" y="100"/>
                  </a:lnTo>
                  <a:lnTo>
                    <a:pt x="28" y="100"/>
                  </a:lnTo>
                  <a:lnTo>
                    <a:pt x="34" y="100"/>
                  </a:lnTo>
                  <a:lnTo>
                    <a:pt x="46" y="96"/>
                  </a:lnTo>
                  <a:lnTo>
                    <a:pt x="58" y="95"/>
                  </a:lnTo>
                  <a:lnTo>
                    <a:pt x="63" y="94"/>
                  </a:lnTo>
                  <a:lnTo>
                    <a:pt x="59" y="100"/>
                  </a:lnTo>
                  <a:lnTo>
                    <a:pt x="58" y="100"/>
                  </a:lnTo>
                  <a:lnTo>
                    <a:pt x="53" y="110"/>
                  </a:lnTo>
                  <a:lnTo>
                    <a:pt x="54" y="112"/>
                  </a:lnTo>
                  <a:lnTo>
                    <a:pt x="54" y="116"/>
                  </a:lnTo>
                  <a:lnTo>
                    <a:pt x="58" y="117"/>
                  </a:lnTo>
                  <a:lnTo>
                    <a:pt x="63" y="127"/>
                  </a:lnTo>
                  <a:lnTo>
                    <a:pt x="67" y="121"/>
                  </a:lnTo>
                  <a:lnTo>
                    <a:pt x="62" y="116"/>
                  </a:lnTo>
                  <a:lnTo>
                    <a:pt x="59" y="112"/>
                  </a:lnTo>
                  <a:lnTo>
                    <a:pt x="60" y="110"/>
                  </a:lnTo>
                  <a:lnTo>
                    <a:pt x="63" y="104"/>
                  </a:lnTo>
                  <a:lnTo>
                    <a:pt x="68" y="98"/>
                  </a:lnTo>
                  <a:lnTo>
                    <a:pt x="71" y="95"/>
                  </a:lnTo>
                  <a:lnTo>
                    <a:pt x="74" y="96"/>
                  </a:lnTo>
                  <a:lnTo>
                    <a:pt x="77" y="98"/>
                  </a:lnTo>
                  <a:lnTo>
                    <a:pt x="79" y="98"/>
                  </a:lnTo>
                  <a:lnTo>
                    <a:pt x="80" y="102"/>
                  </a:lnTo>
                  <a:lnTo>
                    <a:pt x="85" y="100"/>
                  </a:lnTo>
                  <a:lnTo>
                    <a:pt x="87" y="99"/>
                  </a:lnTo>
                  <a:lnTo>
                    <a:pt x="88" y="100"/>
                  </a:lnTo>
                  <a:lnTo>
                    <a:pt x="96" y="104"/>
                  </a:lnTo>
                  <a:lnTo>
                    <a:pt x="104" y="107"/>
                  </a:lnTo>
                  <a:lnTo>
                    <a:pt x="104" y="108"/>
                  </a:lnTo>
                  <a:lnTo>
                    <a:pt x="92" y="117"/>
                  </a:lnTo>
                  <a:lnTo>
                    <a:pt x="88" y="132"/>
                  </a:lnTo>
                  <a:lnTo>
                    <a:pt x="87" y="133"/>
                  </a:lnTo>
                  <a:lnTo>
                    <a:pt x="85" y="136"/>
                  </a:lnTo>
                  <a:lnTo>
                    <a:pt x="85" y="140"/>
                  </a:lnTo>
                  <a:lnTo>
                    <a:pt x="84" y="153"/>
                  </a:lnTo>
                  <a:lnTo>
                    <a:pt x="84" y="154"/>
                  </a:lnTo>
                  <a:lnTo>
                    <a:pt x="79" y="167"/>
                  </a:lnTo>
                  <a:lnTo>
                    <a:pt x="77" y="167"/>
                  </a:lnTo>
                  <a:lnTo>
                    <a:pt x="72" y="172"/>
                  </a:lnTo>
                  <a:lnTo>
                    <a:pt x="68" y="176"/>
                  </a:lnTo>
                  <a:lnTo>
                    <a:pt x="68" y="174"/>
                  </a:lnTo>
                  <a:lnTo>
                    <a:pt x="58" y="147"/>
                  </a:lnTo>
                  <a:lnTo>
                    <a:pt x="39" y="133"/>
                  </a:lnTo>
                  <a:lnTo>
                    <a:pt x="37" y="136"/>
                  </a:lnTo>
                  <a:lnTo>
                    <a:pt x="32" y="123"/>
                  </a:lnTo>
                  <a:lnTo>
                    <a:pt x="20" y="129"/>
                  </a:lnTo>
                  <a:lnTo>
                    <a:pt x="15" y="127"/>
                  </a:lnTo>
                  <a:lnTo>
                    <a:pt x="3" y="120"/>
                  </a:lnTo>
                  <a:lnTo>
                    <a:pt x="3" y="119"/>
                  </a:lnTo>
                  <a:lnTo>
                    <a:pt x="2" y="116"/>
                  </a:lnTo>
                  <a:lnTo>
                    <a:pt x="2" y="115"/>
                  </a:lnTo>
                  <a:lnTo>
                    <a:pt x="8" y="110"/>
                  </a:lnTo>
                  <a:lnTo>
                    <a:pt x="11" y="106"/>
                  </a:lnTo>
                  <a:lnTo>
                    <a:pt x="16" y="108"/>
                  </a:lnTo>
                  <a:lnTo>
                    <a:pt x="21" y="110"/>
                  </a:lnTo>
                  <a:lnTo>
                    <a:pt x="26" y="106"/>
                  </a:lnTo>
                  <a:lnTo>
                    <a:pt x="34" y="110"/>
                  </a:lnTo>
                  <a:lnTo>
                    <a:pt x="37" y="110"/>
                  </a:lnTo>
                  <a:lnTo>
                    <a:pt x="39" y="108"/>
                  </a:lnTo>
                  <a:lnTo>
                    <a:pt x="28" y="104"/>
                  </a:lnTo>
                  <a:lnTo>
                    <a:pt x="22" y="103"/>
                  </a:lnTo>
                  <a:lnTo>
                    <a:pt x="19" y="102"/>
                  </a:lnTo>
                  <a:lnTo>
                    <a:pt x="0" y="106"/>
                  </a:lnTo>
                  <a:lnTo>
                    <a:pt x="4" y="98"/>
                  </a:lnTo>
                  <a:lnTo>
                    <a:pt x="20" y="93"/>
                  </a:lnTo>
                  <a:lnTo>
                    <a:pt x="25" y="99"/>
                  </a:lnTo>
                  <a:close/>
                  <a:moveTo>
                    <a:pt x="84" y="48"/>
                  </a:moveTo>
                  <a:lnTo>
                    <a:pt x="84" y="57"/>
                  </a:lnTo>
                  <a:lnTo>
                    <a:pt x="71" y="65"/>
                  </a:lnTo>
                  <a:lnTo>
                    <a:pt x="71" y="68"/>
                  </a:lnTo>
                  <a:lnTo>
                    <a:pt x="72" y="70"/>
                  </a:lnTo>
                  <a:lnTo>
                    <a:pt x="72" y="72"/>
                  </a:lnTo>
                  <a:lnTo>
                    <a:pt x="74" y="73"/>
                  </a:lnTo>
                  <a:lnTo>
                    <a:pt x="66" y="75"/>
                  </a:lnTo>
                  <a:lnTo>
                    <a:pt x="58" y="78"/>
                  </a:lnTo>
                  <a:lnTo>
                    <a:pt x="56" y="78"/>
                  </a:lnTo>
                  <a:lnTo>
                    <a:pt x="47" y="79"/>
                  </a:lnTo>
                  <a:lnTo>
                    <a:pt x="53" y="82"/>
                  </a:lnTo>
                  <a:lnTo>
                    <a:pt x="41" y="90"/>
                  </a:lnTo>
                  <a:lnTo>
                    <a:pt x="38" y="91"/>
                  </a:lnTo>
                  <a:lnTo>
                    <a:pt x="37" y="93"/>
                  </a:lnTo>
                  <a:lnTo>
                    <a:pt x="37" y="91"/>
                  </a:lnTo>
                  <a:lnTo>
                    <a:pt x="38" y="82"/>
                  </a:lnTo>
                  <a:lnTo>
                    <a:pt x="41" y="74"/>
                  </a:lnTo>
                  <a:lnTo>
                    <a:pt x="24" y="83"/>
                  </a:lnTo>
                  <a:lnTo>
                    <a:pt x="8" y="86"/>
                  </a:lnTo>
                  <a:lnTo>
                    <a:pt x="5" y="87"/>
                  </a:lnTo>
                  <a:lnTo>
                    <a:pt x="3" y="83"/>
                  </a:lnTo>
                  <a:lnTo>
                    <a:pt x="3" y="82"/>
                  </a:lnTo>
                  <a:lnTo>
                    <a:pt x="5" y="81"/>
                  </a:lnTo>
                  <a:lnTo>
                    <a:pt x="13" y="72"/>
                  </a:lnTo>
                  <a:lnTo>
                    <a:pt x="22" y="62"/>
                  </a:lnTo>
                  <a:lnTo>
                    <a:pt x="30" y="53"/>
                  </a:lnTo>
                  <a:lnTo>
                    <a:pt x="29" y="52"/>
                  </a:lnTo>
                  <a:lnTo>
                    <a:pt x="24" y="48"/>
                  </a:lnTo>
                  <a:lnTo>
                    <a:pt x="30" y="41"/>
                  </a:lnTo>
                  <a:lnTo>
                    <a:pt x="36" y="41"/>
                  </a:lnTo>
                  <a:lnTo>
                    <a:pt x="47" y="40"/>
                  </a:lnTo>
                  <a:lnTo>
                    <a:pt x="49" y="45"/>
                  </a:lnTo>
                  <a:lnTo>
                    <a:pt x="49" y="49"/>
                  </a:lnTo>
                  <a:lnTo>
                    <a:pt x="47" y="53"/>
                  </a:lnTo>
                  <a:lnTo>
                    <a:pt x="53" y="55"/>
                  </a:lnTo>
                  <a:lnTo>
                    <a:pt x="59" y="44"/>
                  </a:lnTo>
                  <a:lnTo>
                    <a:pt x="68" y="40"/>
                  </a:lnTo>
                  <a:lnTo>
                    <a:pt x="74" y="36"/>
                  </a:lnTo>
                  <a:lnTo>
                    <a:pt x="75" y="44"/>
                  </a:lnTo>
                  <a:lnTo>
                    <a:pt x="84" y="48"/>
                  </a:lnTo>
                  <a:close/>
                  <a:moveTo>
                    <a:pt x="75" y="0"/>
                  </a:moveTo>
                  <a:lnTo>
                    <a:pt x="83" y="9"/>
                  </a:lnTo>
                  <a:lnTo>
                    <a:pt x="80" y="11"/>
                  </a:lnTo>
                  <a:lnTo>
                    <a:pt x="77" y="13"/>
                  </a:lnTo>
                  <a:lnTo>
                    <a:pt x="74" y="10"/>
                  </a:lnTo>
                  <a:lnTo>
                    <a:pt x="71" y="7"/>
                  </a:lnTo>
                  <a:lnTo>
                    <a:pt x="67" y="10"/>
                  </a:lnTo>
                  <a:lnTo>
                    <a:pt x="66" y="11"/>
                  </a:lnTo>
                  <a:lnTo>
                    <a:pt x="74" y="17"/>
                  </a:lnTo>
                  <a:lnTo>
                    <a:pt x="64" y="24"/>
                  </a:lnTo>
                  <a:lnTo>
                    <a:pt x="67" y="24"/>
                  </a:lnTo>
                  <a:lnTo>
                    <a:pt x="71" y="26"/>
                  </a:lnTo>
                  <a:lnTo>
                    <a:pt x="80" y="19"/>
                  </a:lnTo>
                  <a:lnTo>
                    <a:pt x="83" y="21"/>
                  </a:lnTo>
                  <a:lnTo>
                    <a:pt x="72" y="28"/>
                  </a:lnTo>
                  <a:lnTo>
                    <a:pt x="74" y="36"/>
                  </a:lnTo>
                  <a:lnTo>
                    <a:pt x="68" y="36"/>
                  </a:lnTo>
                  <a:lnTo>
                    <a:pt x="63" y="36"/>
                  </a:lnTo>
                  <a:lnTo>
                    <a:pt x="54" y="35"/>
                  </a:lnTo>
                  <a:lnTo>
                    <a:pt x="45" y="34"/>
                  </a:lnTo>
                  <a:lnTo>
                    <a:pt x="33" y="31"/>
                  </a:lnTo>
                  <a:lnTo>
                    <a:pt x="39" y="24"/>
                  </a:lnTo>
                  <a:lnTo>
                    <a:pt x="43" y="19"/>
                  </a:lnTo>
                  <a:lnTo>
                    <a:pt x="49" y="14"/>
                  </a:lnTo>
                  <a:lnTo>
                    <a:pt x="50" y="13"/>
                  </a:lnTo>
                  <a:lnTo>
                    <a:pt x="55" y="9"/>
                  </a:lnTo>
                  <a:lnTo>
                    <a:pt x="62" y="2"/>
                  </a:lnTo>
                  <a:lnTo>
                    <a:pt x="63" y="1"/>
                  </a:lnTo>
                  <a:lnTo>
                    <a:pt x="74" y="0"/>
                  </a:lnTo>
                  <a:lnTo>
                    <a:pt x="75"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83" name="Freeform 397"/>
            <p:cNvSpPr>
              <a:spLocks/>
            </p:cNvSpPr>
            <p:nvPr/>
          </p:nvSpPr>
          <p:spPr bwMode="auto">
            <a:xfrm>
              <a:off x="4752036" y="2112709"/>
              <a:ext cx="202539" cy="271331"/>
            </a:xfrm>
            <a:custGeom>
              <a:avLst/>
              <a:gdLst>
                <a:gd name="T0" fmla="*/ 114 w 127"/>
                <a:gd name="T1" fmla="*/ 72 h 171"/>
                <a:gd name="T2" fmla="*/ 105 w 127"/>
                <a:gd name="T3" fmla="*/ 80 h 171"/>
                <a:gd name="T4" fmla="*/ 93 w 127"/>
                <a:gd name="T5" fmla="*/ 91 h 171"/>
                <a:gd name="T6" fmla="*/ 82 w 127"/>
                <a:gd name="T7" fmla="*/ 105 h 171"/>
                <a:gd name="T8" fmla="*/ 79 w 127"/>
                <a:gd name="T9" fmla="*/ 123 h 171"/>
                <a:gd name="T10" fmla="*/ 73 w 127"/>
                <a:gd name="T11" fmla="*/ 147 h 171"/>
                <a:gd name="T12" fmla="*/ 68 w 127"/>
                <a:gd name="T13" fmla="*/ 171 h 171"/>
                <a:gd name="T14" fmla="*/ 51 w 127"/>
                <a:gd name="T15" fmla="*/ 157 h 171"/>
                <a:gd name="T16" fmla="*/ 48 w 127"/>
                <a:gd name="T17" fmla="*/ 144 h 171"/>
                <a:gd name="T18" fmla="*/ 25 w 127"/>
                <a:gd name="T19" fmla="*/ 119 h 171"/>
                <a:gd name="T20" fmla="*/ 17 w 127"/>
                <a:gd name="T21" fmla="*/ 88 h 171"/>
                <a:gd name="T22" fmla="*/ 13 w 127"/>
                <a:gd name="T23" fmla="*/ 76 h 171"/>
                <a:gd name="T24" fmla="*/ 7 w 127"/>
                <a:gd name="T25" fmla="*/ 67 h 171"/>
                <a:gd name="T26" fmla="*/ 0 w 127"/>
                <a:gd name="T27" fmla="*/ 58 h 171"/>
                <a:gd name="T28" fmla="*/ 7 w 127"/>
                <a:gd name="T29" fmla="*/ 54 h 171"/>
                <a:gd name="T30" fmla="*/ 12 w 127"/>
                <a:gd name="T31" fmla="*/ 44 h 171"/>
                <a:gd name="T32" fmla="*/ 7 w 127"/>
                <a:gd name="T33" fmla="*/ 30 h 171"/>
                <a:gd name="T34" fmla="*/ 3 w 127"/>
                <a:gd name="T35" fmla="*/ 16 h 171"/>
                <a:gd name="T36" fmla="*/ 12 w 127"/>
                <a:gd name="T37" fmla="*/ 11 h 171"/>
                <a:gd name="T38" fmla="*/ 17 w 127"/>
                <a:gd name="T39" fmla="*/ 19 h 171"/>
                <a:gd name="T40" fmla="*/ 13 w 127"/>
                <a:gd name="T41" fmla="*/ 32 h 171"/>
                <a:gd name="T42" fmla="*/ 20 w 127"/>
                <a:gd name="T43" fmla="*/ 46 h 171"/>
                <a:gd name="T44" fmla="*/ 17 w 127"/>
                <a:gd name="T45" fmla="*/ 61 h 171"/>
                <a:gd name="T46" fmla="*/ 25 w 127"/>
                <a:gd name="T47" fmla="*/ 74 h 171"/>
                <a:gd name="T48" fmla="*/ 31 w 127"/>
                <a:gd name="T49" fmla="*/ 95 h 171"/>
                <a:gd name="T50" fmla="*/ 34 w 127"/>
                <a:gd name="T51" fmla="*/ 105 h 171"/>
                <a:gd name="T52" fmla="*/ 51 w 127"/>
                <a:gd name="T53" fmla="*/ 121 h 171"/>
                <a:gd name="T54" fmla="*/ 62 w 127"/>
                <a:gd name="T55" fmla="*/ 126 h 171"/>
                <a:gd name="T56" fmla="*/ 58 w 127"/>
                <a:gd name="T57" fmla="*/ 117 h 171"/>
                <a:gd name="T58" fmla="*/ 50 w 127"/>
                <a:gd name="T59" fmla="*/ 110 h 171"/>
                <a:gd name="T60" fmla="*/ 37 w 127"/>
                <a:gd name="T61" fmla="*/ 96 h 171"/>
                <a:gd name="T62" fmla="*/ 37 w 127"/>
                <a:gd name="T63" fmla="*/ 83 h 171"/>
                <a:gd name="T64" fmla="*/ 30 w 127"/>
                <a:gd name="T65" fmla="*/ 72 h 171"/>
                <a:gd name="T66" fmla="*/ 42 w 127"/>
                <a:gd name="T67" fmla="*/ 80 h 171"/>
                <a:gd name="T68" fmla="*/ 54 w 127"/>
                <a:gd name="T69" fmla="*/ 97 h 171"/>
                <a:gd name="T70" fmla="*/ 56 w 127"/>
                <a:gd name="T71" fmla="*/ 91 h 171"/>
                <a:gd name="T72" fmla="*/ 47 w 127"/>
                <a:gd name="T73" fmla="*/ 78 h 171"/>
                <a:gd name="T74" fmla="*/ 52 w 127"/>
                <a:gd name="T75" fmla="*/ 76 h 171"/>
                <a:gd name="T76" fmla="*/ 63 w 127"/>
                <a:gd name="T77" fmla="*/ 84 h 171"/>
                <a:gd name="T78" fmla="*/ 59 w 127"/>
                <a:gd name="T79" fmla="*/ 78 h 171"/>
                <a:gd name="T80" fmla="*/ 60 w 127"/>
                <a:gd name="T81" fmla="*/ 70 h 171"/>
                <a:gd name="T82" fmla="*/ 47 w 127"/>
                <a:gd name="T83" fmla="*/ 59 h 171"/>
                <a:gd name="T84" fmla="*/ 56 w 127"/>
                <a:gd name="T85" fmla="*/ 47 h 171"/>
                <a:gd name="T86" fmla="*/ 69 w 127"/>
                <a:gd name="T87" fmla="*/ 58 h 171"/>
                <a:gd name="T88" fmla="*/ 82 w 127"/>
                <a:gd name="T89" fmla="*/ 53 h 171"/>
                <a:gd name="T90" fmla="*/ 67 w 127"/>
                <a:gd name="T91" fmla="*/ 50 h 171"/>
                <a:gd name="T92" fmla="*/ 58 w 127"/>
                <a:gd name="T93" fmla="*/ 40 h 171"/>
                <a:gd name="T94" fmla="*/ 43 w 127"/>
                <a:gd name="T95" fmla="*/ 54 h 171"/>
                <a:gd name="T96" fmla="*/ 33 w 127"/>
                <a:gd name="T97" fmla="*/ 38 h 171"/>
                <a:gd name="T98" fmla="*/ 55 w 127"/>
                <a:gd name="T99" fmla="*/ 33 h 171"/>
                <a:gd name="T100" fmla="*/ 67 w 127"/>
                <a:gd name="T101" fmla="*/ 32 h 171"/>
                <a:gd name="T102" fmla="*/ 58 w 127"/>
                <a:gd name="T103" fmla="*/ 23 h 171"/>
                <a:gd name="T104" fmla="*/ 44 w 127"/>
                <a:gd name="T105" fmla="*/ 17 h 171"/>
                <a:gd name="T106" fmla="*/ 31 w 127"/>
                <a:gd name="T107" fmla="*/ 15 h 171"/>
                <a:gd name="T108" fmla="*/ 42 w 127"/>
                <a:gd name="T109" fmla="*/ 10 h 171"/>
                <a:gd name="T110" fmla="*/ 42 w 127"/>
                <a:gd name="T111" fmla="*/ 6 h 171"/>
                <a:gd name="T112" fmla="*/ 29 w 127"/>
                <a:gd name="T113" fmla="*/ 4 h 171"/>
                <a:gd name="T114" fmla="*/ 42 w 127"/>
                <a:gd name="T115" fmla="*/ 4 h 171"/>
                <a:gd name="T116" fmla="*/ 51 w 127"/>
                <a:gd name="T117" fmla="*/ 12 h 171"/>
                <a:gd name="T118" fmla="*/ 64 w 127"/>
                <a:gd name="T119" fmla="*/ 17 h 171"/>
                <a:gd name="T120" fmla="*/ 72 w 127"/>
                <a:gd name="T121" fmla="*/ 30 h 171"/>
                <a:gd name="T122" fmla="*/ 88 w 127"/>
                <a:gd name="T123" fmla="*/ 45 h 171"/>
                <a:gd name="T124" fmla="*/ 127 w 127"/>
                <a:gd name="T125" fmla="*/ 62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171"/>
                <a:gd name="T191" fmla="*/ 127 w 127"/>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171">
                  <a:moveTo>
                    <a:pt x="127" y="62"/>
                  </a:moveTo>
                  <a:lnTo>
                    <a:pt x="120" y="67"/>
                  </a:lnTo>
                  <a:lnTo>
                    <a:pt x="114" y="72"/>
                  </a:lnTo>
                  <a:lnTo>
                    <a:pt x="111" y="75"/>
                  </a:lnTo>
                  <a:lnTo>
                    <a:pt x="105" y="80"/>
                  </a:lnTo>
                  <a:lnTo>
                    <a:pt x="102" y="83"/>
                  </a:lnTo>
                  <a:lnTo>
                    <a:pt x="101" y="84"/>
                  </a:lnTo>
                  <a:lnTo>
                    <a:pt x="93" y="91"/>
                  </a:lnTo>
                  <a:lnTo>
                    <a:pt x="89" y="95"/>
                  </a:lnTo>
                  <a:lnTo>
                    <a:pt x="84" y="100"/>
                  </a:lnTo>
                  <a:lnTo>
                    <a:pt x="82" y="105"/>
                  </a:lnTo>
                  <a:lnTo>
                    <a:pt x="81" y="113"/>
                  </a:lnTo>
                  <a:lnTo>
                    <a:pt x="80" y="118"/>
                  </a:lnTo>
                  <a:lnTo>
                    <a:pt x="79" y="123"/>
                  </a:lnTo>
                  <a:lnTo>
                    <a:pt x="76" y="133"/>
                  </a:lnTo>
                  <a:lnTo>
                    <a:pt x="75" y="139"/>
                  </a:lnTo>
                  <a:lnTo>
                    <a:pt x="73" y="147"/>
                  </a:lnTo>
                  <a:lnTo>
                    <a:pt x="72" y="154"/>
                  </a:lnTo>
                  <a:lnTo>
                    <a:pt x="69" y="161"/>
                  </a:lnTo>
                  <a:lnTo>
                    <a:pt x="68" y="171"/>
                  </a:lnTo>
                  <a:lnTo>
                    <a:pt x="60" y="157"/>
                  </a:lnTo>
                  <a:lnTo>
                    <a:pt x="56" y="160"/>
                  </a:lnTo>
                  <a:lnTo>
                    <a:pt x="51" y="157"/>
                  </a:lnTo>
                  <a:lnTo>
                    <a:pt x="51" y="154"/>
                  </a:lnTo>
                  <a:lnTo>
                    <a:pt x="44" y="147"/>
                  </a:lnTo>
                  <a:lnTo>
                    <a:pt x="48" y="144"/>
                  </a:lnTo>
                  <a:lnTo>
                    <a:pt x="41" y="138"/>
                  </a:lnTo>
                  <a:lnTo>
                    <a:pt x="31" y="142"/>
                  </a:lnTo>
                  <a:lnTo>
                    <a:pt x="25" y="119"/>
                  </a:lnTo>
                  <a:lnTo>
                    <a:pt x="16" y="112"/>
                  </a:lnTo>
                  <a:lnTo>
                    <a:pt x="20" y="104"/>
                  </a:lnTo>
                  <a:lnTo>
                    <a:pt x="17" y="88"/>
                  </a:lnTo>
                  <a:lnTo>
                    <a:pt x="21" y="87"/>
                  </a:lnTo>
                  <a:lnTo>
                    <a:pt x="16" y="79"/>
                  </a:lnTo>
                  <a:lnTo>
                    <a:pt x="13" y="76"/>
                  </a:lnTo>
                  <a:lnTo>
                    <a:pt x="12" y="74"/>
                  </a:lnTo>
                  <a:lnTo>
                    <a:pt x="7" y="68"/>
                  </a:lnTo>
                  <a:lnTo>
                    <a:pt x="7" y="67"/>
                  </a:lnTo>
                  <a:lnTo>
                    <a:pt x="4" y="65"/>
                  </a:lnTo>
                  <a:lnTo>
                    <a:pt x="1" y="61"/>
                  </a:lnTo>
                  <a:lnTo>
                    <a:pt x="0" y="58"/>
                  </a:lnTo>
                  <a:lnTo>
                    <a:pt x="1" y="58"/>
                  </a:lnTo>
                  <a:lnTo>
                    <a:pt x="5" y="55"/>
                  </a:lnTo>
                  <a:lnTo>
                    <a:pt x="7" y="54"/>
                  </a:lnTo>
                  <a:lnTo>
                    <a:pt x="12" y="49"/>
                  </a:lnTo>
                  <a:lnTo>
                    <a:pt x="12" y="47"/>
                  </a:lnTo>
                  <a:lnTo>
                    <a:pt x="12" y="44"/>
                  </a:lnTo>
                  <a:lnTo>
                    <a:pt x="12" y="36"/>
                  </a:lnTo>
                  <a:lnTo>
                    <a:pt x="9" y="33"/>
                  </a:lnTo>
                  <a:lnTo>
                    <a:pt x="7" y="30"/>
                  </a:lnTo>
                  <a:lnTo>
                    <a:pt x="9" y="23"/>
                  </a:lnTo>
                  <a:lnTo>
                    <a:pt x="4" y="20"/>
                  </a:lnTo>
                  <a:lnTo>
                    <a:pt x="3" y="16"/>
                  </a:lnTo>
                  <a:lnTo>
                    <a:pt x="3" y="8"/>
                  </a:lnTo>
                  <a:lnTo>
                    <a:pt x="7" y="10"/>
                  </a:lnTo>
                  <a:lnTo>
                    <a:pt x="12" y="11"/>
                  </a:lnTo>
                  <a:lnTo>
                    <a:pt x="13" y="12"/>
                  </a:lnTo>
                  <a:lnTo>
                    <a:pt x="16" y="17"/>
                  </a:lnTo>
                  <a:lnTo>
                    <a:pt x="17" y="19"/>
                  </a:lnTo>
                  <a:lnTo>
                    <a:pt x="16" y="25"/>
                  </a:lnTo>
                  <a:lnTo>
                    <a:pt x="13" y="32"/>
                  </a:lnTo>
                  <a:lnTo>
                    <a:pt x="21" y="27"/>
                  </a:lnTo>
                  <a:lnTo>
                    <a:pt x="22" y="36"/>
                  </a:lnTo>
                  <a:lnTo>
                    <a:pt x="20" y="46"/>
                  </a:lnTo>
                  <a:lnTo>
                    <a:pt x="18" y="53"/>
                  </a:lnTo>
                  <a:lnTo>
                    <a:pt x="18" y="57"/>
                  </a:lnTo>
                  <a:lnTo>
                    <a:pt x="17" y="61"/>
                  </a:lnTo>
                  <a:lnTo>
                    <a:pt x="18" y="66"/>
                  </a:lnTo>
                  <a:lnTo>
                    <a:pt x="22" y="68"/>
                  </a:lnTo>
                  <a:lnTo>
                    <a:pt x="25" y="74"/>
                  </a:lnTo>
                  <a:lnTo>
                    <a:pt x="26" y="75"/>
                  </a:lnTo>
                  <a:lnTo>
                    <a:pt x="30" y="85"/>
                  </a:lnTo>
                  <a:lnTo>
                    <a:pt x="31" y="95"/>
                  </a:lnTo>
                  <a:lnTo>
                    <a:pt x="30" y="102"/>
                  </a:lnTo>
                  <a:lnTo>
                    <a:pt x="34" y="105"/>
                  </a:lnTo>
                  <a:lnTo>
                    <a:pt x="39" y="109"/>
                  </a:lnTo>
                  <a:lnTo>
                    <a:pt x="46" y="116"/>
                  </a:lnTo>
                  <a:lnTo>
                    <a:pt x="51" y="121"/>
                  </a:lnTo>
                  <a:lnTo>
                    <a:pt x="58" y="126"/>
                  </a:lnTo>
                  <a:lnTo>
                    <a:pt x="62" y="127"/>
                  </a:lnTo>
                  <a:lnTo>
                    <a:pt x="62" y="126"/>
                  </a:lnTo>
                  <a:lnTo>
                    <a:pt x="60" y="123"/>
                  </a:lnTo>
                  <a:lnTo>
                    <a:pt x="58" y="118"/>
                  </a:lnTo>
                  <a:lnTo>
                    <a:pt x="58" y="117"/>
                  </a:lnTo>
                  <a:lnTo>
                    <a:pt x="55" y="114"/>
                  </a:lnTo>
                  <a:lnTo>
                    <a:pt x="51" y="110"/>
                  </a:lnTo>
                  <a:lnTo>
                    <a:pt x="50" y="110"/>
                  </a:lnTo>
                  <a:lnTo>
                    <a:pt x="43" y="105"/>
                  </a:lnTo>
                  <a:lnTo>
                    <a:pt x="37" y="102"/>
                  </a:lnTo>
                  <a:lnTo>
                    <a:pt x="37" y="96"/>
                  </a:lnTo>
                  <a:lnTo>
                    <a:pt x="38" y="95"/>
                  </a:lnTo>
                  <a:lnTo>
                    <a:pt x="38" y="89"/>
                  </a:lnTo>
                  <a:lnTo>
                    <a:pt x="37" y="83"/>
                  </a:lnTo>
                  <a:lnTo>
                    <a:pt x="35" y="78"/>
                  </a:lnTo>
                  <a:lnTo>
                    <a:pt x="30" y="72"/>
                  </a:lnTo>
                  <a:lnTo>
                    <a:pt x="34" y="68"/>
                  </a:lnTo>
                  <a:lnTo>
                    <a:pt x="39" y="75"/>
                  </a:lnTo>
                  <a:lnTo>
                    <a:pt x="42" y="80"/>
                  </a:lnTo>
                  <a:lnTo>
                    <a:pt x="44" y="85"/>
                  </a:lnTo>
                  <a:lnTo>
                    <a:pt x="50" y="93"/>
                  </a:lnTo>
                  <a:lnTo>
                    <a:pt x="54" y="97"/>
                  </a:lnTo>
                  <a:lnTo>
                    <a:pt x="56" y="95"/>
                  </a:lnTo>
                  <a:lnTo>
                    <a:pt x="56" y="91"/>
                  </a:lnTo>
                  <a:lnTo>
                    <a:pt x="52" y="85"/>
                  </a:lnTo>
                  <a:lnTo>
                    <a:pt x="50" y="83"/>
                  </a:lnTo>
                  <a:lnTo>
                    <a:pt x="47" y="78"/>
                  </a:lnTo>
                  <a:lnTo>
                    <a:pt x="44" y="72"/>
                  </a:lnTo>
                  <a:lnTo>
                    <a:pt x="48" y="71"/>
                  </a:lnTo>
                  <a:lnTo>
                    <a:pt x="52" y="76"/>
                  </a:lnTo>
                  <a:lnTo>
                    <a:pt x="58" y="83"/>
                  </a:lnTo>
                  <a:lnTo>
                    <a:pt x="59" y="85"/>
                  </a:lnTo>
                  <a:lnTo>
                    <a:pt x="63" y="84"/>
                  </a:lnTo>
                  <a:lnTo>
                    <a:pt x="62" y="80"/>
                  </a:lnTo>
                  <a:lnTo>
                    <a:pt x="60" y="79"/>
                  </a:lnTo>
                  <a:lnTo>
                    <a:pt x="59" y="78"/>
                  </a:lnTo>
                  <a:lnTo>
                    <a:pt x="58" y="75"/>
                  </a:lnTo>
                  <a:lnTo>
                    <a:pt x="60" y="71"/>
                  </a:lnTo>
                  <a:lnTo>
                    <a:pt x="60" y="70"/>
                  </a:lnTo>
                  <a:lnTo>
                    <a:pt x="54" y="66"/>
                  </a:lnTo>
                  <a:lnTo>
                    <a:pt x="48" y="63"/>
                  </a:lnTo>
                  <a:lnTo>
                    <a:pt x="47" y="59"/>
                  </a:lnTo>
                  <a:lnTo>
                    <a:pt x="52" y="50"/>
                  </a:lnTo>
                  <a:lnTo>
                    <a:pt x="56" y="45"/>
                  </a:lnTo>
                  <a:lnTo>
                    <a:pt x="56" y="47"/>
                  </a:lnTo>
                  <a:lnTo>
                    <a:pt x="59" y="53"/>
                  </a:lnTo>
                  <a:lnTo>
                    <a:pt x="63" y="57"/>
                  </a:lnTo>
                  <a:lnTo>
                    <a:pt x="69" y="58"/>
                  </a:lnTo>
                  <a:lnTo>
                    <a:pt x="72" y="59"/>
                  </a:lnTo>
                  <a:lnTo>
                    <a:pt x="79" y="58"/>
                  </a:lnTo>
                  <a:lnTo>
                    <a:pt x="82" y="53"/>
                  </a:lnTo>
                  <a:lnTo>
                    <a:pt x="76" y="51"/>
                  </a:lnTo>
                  <a:lnTo>
                    <a:pt x="67" y="50"/>
                  </a:lnTo>
                  <a:lnTo>
                    <a:pt x="63" y="46"/>
                  </a:lnTo>
                  <a:lnTo>
                    <a:pt x="60" y="45"/>
                  </a:lnTo>
                  <a:lnTo>
                    <a:pt x="58" y="40"/>
                  </a:lnTo>
                  <a:lnTo>
                    <a:pt x="52" y="42"/>
                  </a:lnTo>
                  <a:lnTo>
                    <a:pt x="47" y="54"/>
                  </a:lnTo>
                  <a:lnTo>
                    <a:pt x="43" y="54"/>
                  </a:lnTo>
                  <a:lnTo>
                    <a:pt x="38" y="46"/>
                  </a:lnTo>
                  <a:lnTo>
                    <a:pt x="37" y="44"/>
                  </a:lnTo>
                  <a:lnTo>
                    <a:pt x="33" y="38"/>
                  </a:lnTo>
                  <a:lnTo>
                    <a:pt x="42" y="33"/>
                  </a:lnTo>
                  <a:lnTo>
                    <a:pt x="48" y="34"/>
                  </a:lnTo>
                  <a:lnTo>
                    <a:pt x="55" y="33"/>
                  </a:lnTo>
                  <a:lnTo>
                    <a:pt x="52" y="27"/>
                  </a:lnTo>
                  <a:lnTo>
                    <a:pt x="60" y="30"/>
                  </a:lnTo>
                  <a:lnTo>
                    <a:pt x="67" y="32"/>
                  </a:lnTo>
                  <a:lnTo>
                    <a:pt x="64" y="28"/>
                  </a:lnTo>
                  <a:lnTo>
                    <a:pt x="60" y="24"/>
                  </a:lnTo>
                  <a:lnTo>
                    <a:pt x="58" y="23"/>
                  </a:lnTo>
                  <a:lnTo>
                    <a:pt x="55" y="15"/>
                  </a:lnTo>
                  <a:lnTo>
                    <a:pt x="54" y="15"/>
                  </a:lnTo>
                  <a:lnTo>
                    <a:pt x="44" y="17"/>
                  </a:lnTo>
                  <a:lnTo>
                    <a:pt x="33" y="21"/>
                  </a:lnTo>
                  <a:lnTo>
                    <a:pt x="26" y="17"/>
                  </a:lnTo>
                  <a:lnTo>
                    <a:pt x="31" y="15"/>
                  </a:lnTo>
                  <a:lnTo>
                    <a:pt x="34" y="12"/>
                  </a:lnTo>
                  <a:lnTo>
                    <a:pt x="41" y="10"/>
                  </a:lnTo>
                  <a:lnTo>
                    <a:pt x="42" y="10"/>
                  </a:lnTo>
                  <a:lnTo>
                    <a:pt x="43" y="10"/>
                  </a:lnTo>
                  <a:lnTo>
                    <a:pt x="43" y="6"/>
                  </a:lnTo>
                  <a:lnTo>
                    <a:pt x="42" y="6"/>
                  </a:lnTo>
                  <a:lnTo>
                    <a:pt x="35" y="4"/>
                  </a:lnTo>
                  <a:lnTo>
                    <a:pt x="34" y="4"/>
                  </a:lnTo>
                  <a:lnTo>
                    <a:pt x="29" y="4"/>
                  </a:lnTo>
                  <a:lnTo>
                    <a:pt x="24" y="2"/>
                  </a:lnTo>
                  <a:lnTo>
                    <a:pt x="34" y="0"/>
                  </a:lnTo>
                  <a:lnTo>
                    <a:pt x="42" y="4"/>
                  </a:lnTo>
                  <a:lnTo>
                    <a:pt x="43" y="4"/>
                  </a:lnTo>
                  <a:lnTo>
                    <a:pt x="47" y="8"/>
                  </a:lnTo>
                  <a:lnTo>
                    <a:pt x="51" y="12"/>
                  </a:lnTo>
                  <a:lnTo>
                    <a:pt x="54" y="12"/>
                  </a:lnTo>
                  <a:lnTo>
                    <a:pt x="59" y="11"/>
                  </a:lnTo>
                  <a:lnTo>
                    <a:pt x="64" y="17"/>
                  </a:lnTo>
                  <a:lnTo>
                    <a:pt x="63" y="23"/>
                  </a:lnTo>
                  <a:lnTo>
                    <a:pt x="72" y="30"/>
                  </a:lnTo>
                  <a:lnTo>
                    <a:pt x="75" y="33"/>
                  </a:lnTo>
                  <a:lnTo>
                    <a:pt x="76" y="41"/>
                  </a:lnTo>
                  <a:lnTo>
                    <a:pt x="88" y="45"/>
                  </a:lnTo>
                  <a:lnTo>
                    <a:pt x="89" y="41"/>
                  </a:lnTo>
                  <a:lnTo>
                    <a:pt x="101" y="41"/>
                  </a:lnTo>
                  <a:lnTo>
                    <a:pt x="127" y="6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84" name="Freeform 398"/>
            <p:cNvSpPr>
              <a:spLocks/>
            </p:cNvSpPr>
            <p:nvPr/>
          </p:nvSpPr>
          <p:spPr bwMode="auto">
            <a:xfrm>
              <a:off x="4788861" y="2058443"/>
              <a:ext cx="178865" cy="151945"/>
            </a:xfrm>
            <a:custGeom>
              <a:avLst/>
              <a:gdLst>
                <a:gd name="T0" fmla="*/ 91 w 114"/>
                <a:gd name="T1" fmla="*/ 8 h 97"/>
                <a:gd name="T2" fmla="*/ 92 w 114"/>
                <a:gd name="T3" fmla="*/ 21 h 97"/>
                <a:gd name="T4" fmla="*/ 100 w 114"/>
                <a:gd name="T5" fmla="*/ 26 h 97"/>
                <a:gd name="T6" fmla="*/ 108 w 114"/>
                <a:gd name="T7" fmla="*/ 47 h 97"/>
                <a:gd name="T8" fmla="*/ 108 w 114"/>
                <a:gd name="T9" fmla="*/ 60 h 97"/>
                <a:gd name="T10" fmla="*/ 108 w 114"/>
                <a:gd name="T11" fmla="*/ 72 h 97"/>
                <a:gd name="T12" fmla="*/ 114 w 114"/>
                <a:gd name="T13" fmla="*/ 79 h 97"/>
                <a:gd name="T14" fmla="*/ 108 w 114"/>
                <a:gd name="T15" fmla="*/ 92 h 97"/>
                <a:gd name="T16" fmla="*/ 79 w 114"/>
                <a:gd name="T17" fmla="*/ 76 h 97"/>
                <a:gd name="T18" fmla="*/ 66 w 114"/>
                <a:gd name="T19" fmla="*/ 80 h 97"/>
                <a:gd name="T20" fmla="*/ 53 w 114"/>
                <a:gd name="T21" fmla="*/ 68 h 97"/>
                <a:gd name="T22" fmla="*/ 41 w 114"/>
                <a:gd name="T23" fmla="*/ 58 h 97"/>
                <a:gd name="T24" fmla="*/ 42 w 114"/>
                <a:gd name="T25" fmla="*/ 52 h 97"/>
                <a:gd name="T26" fmla="*/ 32 w 114"/>
                <a:gd name="T27" fmla="*/ 47 h 97"/>
                <a:gd name="T28" fmla="*/ 25 w 114"/>
                <a:gd name="T29" fmla="*/ 43 h 97"/>
                <a:gd name="T30" fmla="*/ 20 w 114"/>
                <a:gd name="T31" fmla="*/ 39 h 97"/>
                <a:gd name="T32" fmla="*/ 2 w 114"/>
                <a:gd name="T33" fmla="*/ 37 h 97"/>
                <a:gd name="T34" fmla="*/ 3 w 114"/>
                <a:gd name="T35" fmla="*/ 28 h 97"/>
                <a:gd name="T36" fmla="*/ 20 w 114"/>
                <a:gd name="T37" fmla="*/ 30 h 97"/>
                <a:gd name="T38" fmla="*/ 32 w 114"/>
                <a:gd name="T39" fmla="*/ 37 h 97"/>
                <a:gd name="T40" fmla="*/ 42 w 114"/>
                <a:gd name="T41" fmla="*/ 50 h 97"/>
                <a:gd name="T42" fmla="*/ 51 w 114"/>
                <a:gd name="T43" fmla="*/ 63 h 97"/>
                <a:gd name="T44" fmla="*/ 58 w 114"/>
                <a:gd name="T45" fmla="*/ 69 h 97"/>
                <a:gd name="T46" fmla="*/ 70 w 114"/>
                <a:gd name="T47" fmla="*/ 71 h 97"/>
                <a:gd name="T48" fmla="*/ 58 w 114"/>
                <a:gd name="T49" fmla="*/ 59 h 97"/>
                <a:gd name="T50" fmla="*/ 50 w 114"/>
                <a:gd name="T51" fmla="*/ 50 h 97"/>
                <a:gd name="T52" fmla="*/ 50 w 114"/>
                <a:gd name="T53" fmla="*/ 35 h 97"/>
                <a:gd name="T54" fmla="*/ 40 w 114"/>
                <a:gd name="T55" fmla="*/ 33 h 97"/>
                <a:gd name="T56" fmla="*/ 29 w 114"/>
                <a:gd name="T57" fmla="*/ 29 h 97"/>
                <a:gd name="T58" fmla="*/ 15 w 114"/>
                <a:gd name="T59" fmla="*/ 20 h 97"/>
                <a:gd name="T60" fmla="*/ 15 w 114"/>
                <a:gd name="T61" fmla="*/ 18 h 97"/>
                <a:gd name="T62" fmla="*/ 24 w 114"/>
                <a:gd name="T63" fmla="*/ 12 h 97"/>
                <a:gd name="T64" fmla="*/ 30 w 114"/>
                <a:gd name="T65" fmla="*/ 8 h 97"/>
                <a:gd name="T66" fmla="*/ 49 w 114"/>
                <a:gd name="T67" fmla="*/ 0 h 97"/>
                <a:gd name="T68" fmla="*/ 70 w 114"/>
                <a:gd name="T69" fmla="*/ 5 h 97"/>
                <a:gd name="T70" fmla="*/ 74 w 114"/>
                <a:gd name="T71" fmla="*/ 18 h 97"/>
                <a:gd name="T72" fmla="*/ 88 w 114"/>
                <a:gd name="T73" fmla="*/ 10 h 97"/>
                <a:gd name="T74" fmla="*/ 91 w 114"/>
                <a:gd name="T75" fmla="*/ 8 h 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4"/>
                <a:gd name="T115" fmla="*/ 0 h 97"/>
                <a:gd name="T116" fmla="*/ 114 w 114"/>
                <a:gd name="T117" fmla="*/ 97 h 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4" h="97">
                  <a:moveTo>
                    <a:pt x="91" y="8"/>
                  </a:moveTo>
                  <a:lnTo>
                    <a:pt x="91" y="8"/>
                  </a:lnTo>
                  <a:lnTo>
                    <a:pt x="91" y="9"/>
                  </a:lnTo>
                  <a:lnTo>
                    <a:pt x="92" y="21"/>
                  </a:lnTo>
                  <a:lnTo>
                    <a:pt x="100" y="26"/>
                  </a:lnTo>
                  <a:lnTo>
                    <a:pt x="109" y="43"/>
                  </a:lnTo>
                  <a:lnTo>
                    <a:pt x="108" y="47"/>
                  </a:lnTo>
                  <a:lnTo>
                    <a:pt x="105" y="55"/>
                  </a:lnTo>
                  <a:lnTo>
                    <a:pt x="108" y="60"/>
                  </a:lnTo>
                  <a:lnTo>
                    <a:pt x="109" y="67"/>
                  </a:lnTo>
                  <a:lnTo>
                    <a:pt x="108" y="72"/>
                  </a:lnTo>
                  <a:lnTo>
                    <a:pt x="114" y="75"/>
                  </a:lnTo>
                  <a:lnTo>
                    <a:pt x="114" y="79"/>
                  </a:lnTo>
                  <a:lnTo>
                    <a:pt x="112" y="84"/>
                  </a:lnTo>
                  <a:lnTo>
                    <a:pt x="108" y="92"/>
                  </a:lnTo>
                  <a:lnTo>
                    <a:pt x="105" y="97"/>
                  </a:lnTo>
                  <a:lnTo>
                    <a:pt x="79" y="76"/>
                  </a:lnTo>
                  <a:lnTo>
                    <a:pt x="67" y="76"/>
                  </a:lnTo>
                  <a:lnTo>
                    <a:pt x="66" y="80"/>
                  </a:lnTo>
                  <a:lnTo>
                    <a:pt x="54" y="76"/>
                  </a:lnTo>
                  <a:lnTo>
                    <a:pt x="53" y="68"/>
                  </a:lnTo>
                  <a:lnTo>
                    <a:pt x="50" y="65"/>
                  </a:lnTo>
                  <a:lnTo>
                    <a:pt x="41" y="58"/>
                  </a:lnTo>
                  <a:lnTo>
                    <a:pt x="42" y="52"/>
                  </a:lnTo>
                  <a:lnTo>
                    <a:pt x="37" y="46"/>
                  </a:lnTo>
                  <a:lnTo>
                    <a:pt x="32" y="47"/>
                  </a:lnTo>
                  <a:lnTo>
                    <a:pt x="29" y="47"/>
                  </a:lnTo>
                  <a:lnTo>
                    <a:pt x="25" y="43"/>
                  </a:lnTo>
                  <a:lnTo>
                    <a:pt x="21" y="39"/>
                  </a:lnTo>
                  <a:lnTo>
                    <a:pt x="20" y="39"/>
                  </a:lnTo>
                  <a:lnTo>
                    <a:pt x="12" y="35"/>
                  </a:lnTo>
                  <a:lnTo>
                    <a:pt x="2" y="37"/>
                  </a:lnTo>
                  <a:lnTo>
                    <a:pt x="0" y="37"/>
                  </a:lnTo>
                  <a:lnTo>
                    <a:pt x="3" y="28"/>
                  </a:lnTo>
                  <a:lnTo>
                    <a:pt x="11" y="25"/>
                  </a:lnTo>
                  <a:lnTo>
                    <a:pt x="20" y="30"/>
                  </a:lnTo>
                  <a:lnTo>
                    <a:pt x="30" y="37"/>
                  </a:lnTo>
                  <a:lnTo>
                    <a:pt x="32" y="37"/>
                  </a:lnTo>
                  <a:lnTo>
                    <a:pt x="38" y="45"/>
                  </a:lnTo>
                  <a:lnTo>
                    <a:pt x="42" y="50"/>
                  </a:lnTo>
                  <a:lnTo>
                    <a:pt x="43" y="55"/>
                  </a:lnTo>
                  <a:lnTo>
                    <a:pt x="51" y="63"/>
                  </a:lnTo>
                  <a:lnTo>
                    <a:pt x="58" y="69"/>
                  </a:lnTo>
                  <a:lnTo>
                    <a:pt x="67" y="73"/>
                  </a:lnTo>
                  <a:lnTo>
                    <a:pt x="70" y="71"/>
                  </a:lnTo>
                  <a:lnTo>
                    <a:pt x="63" y="64"/>
                  </a:lnTo>
                  <a:lnTo>
                    <a:pt x="58" y="59"/>
                  </a:lnTo>
                  <a:lnTo>
                    <a:pt x="54" y="56"/>
                  </a:lnTo>
                  <a:lnTo>
                    <a:pt x="50" y="50"/>
                  </a:lnTo>
                  <a:lnTo>
                    <a:pt x="51" y="43"/>
                  </a:lnTo>
                  <a:lnTo>
                    <a:pt x="50" y="35"/>
                  </a:lnTo>
                  <a:lnTo>
                    <a:pt x="40" y="33"/>
                  </a:lnTo>
                  <a:lnTo>
                    <a:pt x="36" y="31"/>
                  </a:lnTo>
                  <a:lnTo>
                    <a:pt x="29" y="29"/>
                  </a:lnTo>
                  <a:lnTo>
                    <a:pt x="20" y="24"/>
                  </a:lnTo>
                  <a:lnTo>
                    <a:pt x="15" y="20"/>
                  </a:lnTo>
                  <a:lnTo>
                    <a:pt x="15" y="18"/>
                  </a:lnTo>
                  <a:lnTo>
                    <a:pt x="15" y="14"/>
                  </a:lnTo>
                  <a:lnTo>
                    <a:pt x="24" y="12"/>
                  </a:lnTo>
                  <a:lnTo>
                    <a:pt x="24" y="10"/>
                  </a:lnTo>
                  <a:lnTo>
                    <a:pt x="30" y="8"/>
                  </a:lnTo>
                  <a:lnTo>
                    <a:pt x="40" y="3"/>
                  </a:lnTo>
                  <a:lnTo>
                    <a:pt x="49" y="0"/>
                  </a:lnTo>
                  <a:lnTo>
                    <a:pt x="62" y="1"/>
                  </a:lnTo>
                  <a:lnTo>
                    <a:pt x="70" y="5"/>
                  </a:lnTo>
                  <a:lnTo>
                    <a:pt x="71" y="17"/>
                  </a:lnTo>
                  <a:lnTo>
                    <a:pt x="74" y="18"/>
                  </a:lnTo>
                  <a:lnTo>
                    <a:pt x="87" y="16"/>
                  </a:lnTo>
                  <a:lnTo>
                    <a:pt x="88" y="10"/>
                  </a:lnTo>
                  <a:lnTo>
                    <a:pt x="89" y="8"/>
                  </a:lnTo>
                  <a:lnTo>
                    <a:pt x="91" y="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85" name="Freeform 399"/>
            <p:cNvSpPr>
              <a:spLocks/>
            </p:cNvSpPr>
            <p:nvPr/>
          </p:nvSpPr>
          <p:spPr bwMode="auto">
            <a:xfrm>
              <a:off x="4944054" y="1887503"/>
              <a:ext cx="102584" cy="89540"/>
            </a:xfrm>
            <a:custGeom>
              <a:avLst/>
              <a:gdLst>
                <a:gd name="T0" fmla="*/ 25 w 65"/>
                <a:gd name="T1" fmla="*/ 1 h 57"/>
                <a:gd name="T2" fmla="*/ 24 w 65"/>
                <a:gd name="T3" fmla="*/ 5 h 57"/>
                <a:gd name="T4" fmla="*/ 24 w 65"/>
                <a:gd name="T5" fmla="*/ 6 h 57"/>
                <a:gd name="T6" fmla="*/ 28 w 65"/>
                <a:gd name="T7" fmla="*/ 9 h 57"/>
                <a:gd name="T8" fmla="*/ 37 w 65"/>
                <a:gd name="T9" fmla="*/ 14 h 57"/>
                <a:gd name="T10" fmla="*/ 41 w 65"/>
                <a:gd name="T11" fmla="*/ 15 h 57"/>
                <a:gd name="T12" fmla="*/ 41 w 65"/>
                <a:gd name="T13" fmla="*/ 19 h 57"/>
                <a:gd name="T14" fmla="*/ 41 w 65"/>
                <a:gd name="T15" fmla="*/ 27 h 57"/>
                <a:gd name="T16" fmla="*/ 51 w 65"/>
                <a:gd name="T17" fmla="*/ 28 h 57"/>
                <a:gd name="T18" fmla="*/ 51 w 65"/>
                <a:gd name="T19" fmla="*/ 28 h 57"/>
                <a:gd name="T20" fmla="*/ 57 w 65"/>
                <a:gd name="T21" fmla="*/ 30 h 57"/>
                <a:gd name="T22" fmla="*/ 65 w 65"/>
                <a:gd name="T23" fmla="*/ 31 h 57"/>
                <a:gd name="T24" fmla="*/ 65 w 65"/>
                <a:gd name="T25" fmla="*/ 35 h 57"/>
                <a:gd name="T26" fmla="*/ 63 w 65"/>
                <a:gd name="T27" fmla="*/ 39 h 57"/>
                <a:gd name="T28" fmla="*/ 63 w 65"/>
                <a:gd name="T29" fmla="*/ 40 h 57"/>
                <a:gd name="T30" fmla="*/ 62 w 65"/>
                <a:gd name="T31" fmla="*/ 56 h 57"/>
                <a:gd name="T32" fmla="*/ 50 w 65"/>
                <a:gd name="T33" fmla="*/ 57 h 57"/>
                <a:gd name="T34" fmla="*/ 44 w 65"/>
                <a:gd name="T35" fmla="*/ 57 h 57"/>
                <a:gd name="T36" fmla="*/ 40 w 65"/>
                <a:gd name="T37" fmla="*/ 57 h 57"/>
                <a:gd name="T38" fmla="*/ 37 w 65"/>
                <a:gd name="T39" fmla="*/ 57 h 57"/>
                <a:gd name="T40" fmla="*/ 28 w 65"/>
                <a:gd name="T41" fmla="*/ 48 h 57"/>
                <a:gd name="T42" fmla="*/ 27 w 65"/>
                <a:gd name="T43" fmla="*/ 47 h 57"/>
                <a:gd name="T44" fmla="*/ 16 w 65"/>
                <a:gd name="T45" fmla="*/ 45 h 57"/>
                <a:gd name="T46" fmla="*/ 14 w 65"/>
                <a:gd name="T47" fmla="*/ 43 h 57"/>
                <a:gd name="T48" fmla="*/ 16 w 65"/>
                <a:gd name="T49" fmla="*/ 39 h 57"/>
                <a:gd name="T50" fmla="*/ 7 w 65"/>
                <a:gd name="T51" fmla="*/ 39 h 57"/>
                <a:gd name="T52" fmla="*/ 0 w 65"/>
                <a:gd name="T53" fmla="*/ 26 h 57"/>
                <a:gd name="T54" fmla="*/ 2 w 65"/>
                <a:gd name="T55" fmla="*/ 26 h 57"/>
                <a:gd name="T56" fmla="*/ 6 w 65"/>
                <a:gd name="T57" fmla="*/ 25 h 57"/>
                <a:gd name="T58" fmla="*/ 10 w 65"/>
                <a:gd name="T59" fmla="*/ 23 h 57"/>
                <a:gd name="T60" fmla="*/ 16 w 65"/>
                <a:gd name="T61" fmla="*/ 25 h 57"/>
                <a:gd name="T62" fmla="*/ 21 w 65"/>
                <a:gd name="T63" fmla="*/ 30 h 57"/>
                <a:gd name="T64" fmla="*/ 25 w 65"/>
                <a:gd name="T65" fmla="*/ 35 h 57"/>
                <a:gd name="T66" fmla="*/ 28 w 65"/>
                <a:gd name="T67" fmla="*/ 35 h 57"/>
                <a:gd name="T68" fmla="*/ 33 w 65"/>
                <a:gd name="T69" fmla="*/ 36 h 57"/>
                <a:gd name="T70" fmla="*/ 42 w 65"/>
                <a:gd name="T71" fmla="*/ 38 h 57"/>
                <a:gd name="T72" fmla="*/ 49 w 65"/>
                <a:gd name="T73" fmla="*/ 38 h 57"/>
                <a:gd name="T74" fmla="*/ 50 w 65"/>
                <a:gd name="T75" fmla="*/ 36 h 57"/>
                <a:gd name="T76" fmla="*/ 48 w 65"/>
                <a:gd name="T77" fmla="*/ 32 h 57"/>
                <a:gd name="T78" fmla="*/ 46 w 65"/>
                <a:gd name="T79" fmla="*/ 32 h 57"/>
                <a:gd name="T80" fmla="*/ 37 w 65"/>
                <a:gd name="T81" fmla="*/ 30 h 57"/>
                <a:gd name="T82" fmla="*/ 31 w 65"/>
                <a:gd name="T83" fmla="*/ 26 h 57"/>
                <a:gd name="T84" fmla="*/ 28 w 65"/>
                <a:gd name="T85" fmla="*/ 21 h 57"/>
                <a:gd name="T86" fmla="*/ 28 w 65"/>
                <a:gd name="T87" fmla="*/ 18 h 57"/>
                <a:gd name="T88" fmla="*/ 19 w 65"/>
                <a:gd name="T89" fmla="*/ 18 h 57"/>
                <a:gd name="T90" fmla="*/ 14 w 65"/>
                <a:gd name="T91" fmla="*/ 19 h 57"/>
                <a:gd name="T92" fmla="*/ 11 w 65"/>
                <a:gd name="T93" fmla="*/ 17 h 57"/>
                <a:gd name="T94" fmla="*/ 7 w 65"/>
                <a:gd name="T95" fmla="*/ 14 h 57"/>
                <a:gd name="T96" fmla="*/ 10 w 65"/>
                <a:gd name="T97" fmla="*/ 9 h 57"/>
                <a:gd name="T98" fmla="*/ 19 w 65"/>
                <a:gd name="T99" fmla="*/ 4 h 57"/>
                <a:gd name="T100" fmla="*/ 23 w 65"/>
                <a:gd name="T101" fmla="*/ 0 h 57"/>
                <a:gd name="T102" fmla="*/ 25 w 65"/>
                <a:gd name="T103" fmla="*/ 1 h 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57"/>
                <a:gd name="T158" fmla="*/ 65 w 65"/>
                <a:gd name="T159" fmla="*/ 57 h 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57">
                  <a:moveTo>
                    <a:pt x="25" y="1"/>
                  </a:moveTo>
                  <a:lnTo>
                    <a:pt x="24" y="5"/>
                  </a:lnTo>
                  <a:lnTo>
                    <a:pt x="24" y="6"/>
                  </a:lnTo>
                  <a:lnTo>
                    <a:pt x="28" y="9"/>
                  </a:lnTo>
                  <a:lnTo>
                    <a:pt x="37" y="14"/>
                  </a:lnTo>
                  <a:lnTo>
                    <a:pt x="41" y="15"/>
                  </a:lnTo>
                  <a:lnTo>
                    <a:pt x="41" y="19"/>
                  </a:lnTo>
                  <a:lnTo>
                    <a:pt x="41" y="27"/>
                  </a:lnTo>
                  <a:lnTo>
                    <a:pt x="51" y="28"/>
                  </a:lnTo>
                  <a:lnTo>
                    <a:pt x="57" y="30"/>
                  </a:lnTo>
                  <a:lnTo>
                    <a:pt x="65" y="31"/>
                  </a:lnTo>
                  <a:lnTo>
                    <a:pt x="65" y="35"/>
                  </a:lnTo>
                  <a:lnTo>
                    <a:pt x="63" y="39"/>
                  </a:lnTo>
                  <a:lnTo>
                    <a:pt x="63" y="40"/>
                  </a:lnTo>
                  <a:lnTo>
                    <a:pt x="62" y="56"/>
                  </a:lnTo>
                  <a:lnTo>
                    <a:pt x="50" y="57"/>
                  </a:lnTo>
                  <a:lnTo>
                    <a:pt x="44" y="57"/>
                  </a:lnTo>
                  <a:lnTo>
                    <a:pt x="40" y="57"/>
                  </a:lnTo>
                  <a:lnTo>
                    <a:pt x="37" y="57"/>
                  </a:lnTo>
                  <a:lnTo>
                    <a:pt x="28" y="48"/>
                  </a:lnTo>
                  <a:lnTo>
                    <a:pt x="27" y="47"/>
                  </a:lnTo>
                  <a:lnTo>
                    <a:pt x="16" y="45"/>
                  </a:lnTo>
                  <a:lnTo>
                    <a:pt x="14" y="43"/>
                  </a:lnTo>
                  <a:lnTo>
                    <a:pt x="16" y="39"/>
                  </a:lnTo>
                  <a:lnTo>
                    <a:pt x="7" y="39"/>
                  </a:lnTo>
                  <a:lnTo>
                    <a:pt x="0" y="26"/>
                  </a:lnTo>
                  <a:lnTo>
                    <a:pt x="2" y="26"/>
                  </a:lnTo>
                  <a:lnTo>
                    <a:pt x="6" y="25"/>
                  </a:lnTo>
                  <a:lnTo>
                    <a:pt x="10" y="23"/>
                  </a:lnTo>
                  <a:lnTo>
                    <a:pt x="16" y="25"/>
                  </a:lnTo>
                  <a:lnTo>
                    <a:pt x="21" y="30"/>
                  </a:lnTo>
                  <a:lnTo>
                    <a:pt x="25" y="35"/>
                  </a:lnTo>
                  <a:lnTo>
                    <a:pt x="28" y="35"/>
                  </a:lnTo>
                  <a:lnTo>
                    <a:pt x="33" y="36"/>
                  </a:lnTo>
                  <a:lnTo>
                    <a:pt x="42" y="38"/>
                  </a:lnTo>
                  <a:lnTo>
                    <a:pt x="49" y="38"/>
                  </a:lnTo>
                  <a:lnTo>
                    <a:pt x="50" y="36"/>
                  </a:lnTo>
                  <a:lnTo>
                    <a:pt x="48" y="32"/>
                  </a:lnTo>
                  <a:lnTo>
                    <a:pt x="46" y="32"/>
                  </a:lnTo>
                  <a:lnTo>
                    <a:pt x="37" y="30"/>
                  </a:lnTo>
                  <a:lnTo>
                    <a:pt x="31" y="26"/>
                  </a:lnTo>
                  <a:lnTo>
                    <a:pt x="28" y="21"/>
                  </a:lnTo>
                  <a:lnTo>
                    <a:pt x="28" y="18"/>
                  </a:lnTo>
                  <a:lnTo>
                    <a:pt x="19" y="18"/>
                  </a:lnTo>
                  <a:lnTo>
                    <a:pt x="14" y="19"/>
                  </a:lnTo>
                  <a:lnTo>
                    <a:pt x="11" y="17"/>
                  </a:lnTo>
                  <a:lnTo>
                    <a:pt x="7" y="14"/>
                  </a:lnTo>
                  <a:lnTo>
                    <a:pt x="10" y="9"/>
                  </a:lnTo>
                  <a:lnTo>
                    <a:pt x="19" y="4"/>
                  </a:lnTo>
                  <a:lnTo>
                    <a:pt x="23" y="0"/>
                  </a:lnTo>
                  <a:lnTo>
                    <a:pt x="25" y="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86" name="Freeform 400"/>
            <p:cNvSpPr>
              <a:spLocks noEditPoints="1"/>
            </p:cNvSpPr>
            <p:nvPr/>
          </p:nvSpPr>
          <p:spPr bwMode="auto">
            <a:xfrm>
              <a:off x="5136070" y="1249877"/>
              <a:ext cx="197279" cy="192644"/>
            </a:xfrm>
            <a:custGeom>
              <a:avLst/>
              <a:gdLst>
                <a:gd name="T0" fmla="*/ 75 w 123"/>
                <a:gd name="T1" fmla="*/ 121 h 121"/>
                <a:gd name="T2" fmla="*/ 77 w 123"/>
                <a:gd name="T3" fmla="*/ 110 h 121"/>
                <a:gd name="T4" fmla="*/ 83 w 123"/>
                <a:gd name="T5" fmla="*/ 97 h 121"/>
                <a:gd name="T6" fmla="*/ 100 w 123"/>
                <a:gd name="T7" fmla="*/ 76 h 121"/>
                <a:gd name="T8" fmla="*/ 98 w 123"/>
                <a:gd name="T9" fmla="*/ 98 h 121"/>
                <a:gd name="T10" fmla="*/ 98 w 123"/>
                <a:gd name="T11" fmla="*/ 106 h 121"/>
                <a:gd name="T12" fmla="*/ 114 w 123"/>
                <a:gd name="T13" fmla="*/ 71 h 121"/>
                <a:gd name="T14" fmla="*/ 119 w 123"/>
                <a:gd name="T15" fmla="*/ 71 h 121"/>
                <a:gd name="T16" fmla="*/ 119 w 123"/>
                <a:gd name="T17" fmla="*/ 75 h 121"/>
                <a:gd name="T18" fmla="*/ 115 w 123"/>
                <a:gd name="T19" fmla="*/ 76 h 121"/>
                <a:gd name="T20" fmla="*/ 109 w 123"/>
                <a:gd name="T21" fmla="*/ 69 h 121"/>
                <a:gd name="T22" fmla="*/ 113 w 123"/>
                <a:gd name="T23" fmla="*/ 69 h 121"/>
                <a:gd name="T24" fmla="*/ 62 w 123"/>
                <a:gd name="T25" fmla="*/ 76 h 121"/>
                <a:gd name="T26" fmla="*/ 68 w 123"/>
                <a:gd name="T27" fmla="*/ 67 h 121"/>
                <a:gd name="T28" fmla="*/ 76 w 123"/>
                <a:gd name="T29" fmla="*/ 66 h 121"/>
                <a:gd name="T30" fmla="*/ 84 w 123"/>
                <a:gd name="T31" fmla="*/ 71 h 121"/>
                <a:gd name="T32" fmla="*/ 92 w 123"/>
                <a:gd name="T33" fmla="*/ 76 h 121"/>
                <a:gd name="T34" fmla="*/ 88 w 123"/>
                <a:gd name="T35" fmla="*/ 88 h 121"/>
                <a:gd name="T36" fmla="*/ 70 w 123"/>
                <a:gd name="T37" fmla="*/ 103 h 121"/>
                <a:gd name="T38" fmla="*/ 63 w 123"/>
                <a:gd name="T39" fmla="*/ 119 h 121"/>
                <a:gd name="T40" fmla="*/ 51 w 123"/>
                <a:gd name="T41" fmla="*/ 118 h 121"/>
                <a:gd name="T42" fmla="*/ 42 w 123"/>
                <a:gd name="T43" fmla="*/ 102 h 121"/>
                <a:gd name="T44" fmla="*/ 37 w 123"/>
                <a:gd name="T45" fmla="*/ 89 h 121"/>
                <a:gd name="T46" fmla="*/ 24 w 123"/>
                <a:gd name="T47" fmla="*/ 86 h 121"/>
                <a:gd name="T48" fmla="*/ 15 w 123"/>
                <a:gd name="T49" fmla="*/ 83 h 121"/>
                <a:gd name="T50" fmla="*/ 36 w 123"/>
                <a:gd name="T51" fmla="*/ 73 h 121"/>
                <a:gd name="T52" fmla="*/ 36 w 123"/>
                <a:gd name="T53" fmla="*/ 64 h 121"/>
                <a:gd name="T54" fmla="*/ 37 w 123"/>
                <a:gd name="T55" fmla="*/ 62 h 121"/>
                <a:gd name="T56" fmla="*/ 54 w 123"/>
                <a:gd name="T57" fmla="*/ 59 h 121"/>
                <a:gd name="T58" fmla="*/ 62 w 123"/>
                <a:gd name="T59" fmla="*/ 76 h 121"/>
                <a:gd name="T60" fmla="*/ 13 w 123"/>
                <a:gd name="T61" fmla="*/ 73 h 121"/>
                <a:gd name="T62" fmla="*/ 0 w 123"/>
                <a:gd name="T63" fmla="*/ 62 h 121"/>
                <a:gd name="T64" fmla="*/ 8 w 123"/>
                <a:gd name="T65" fmla="*/ 55 h 121"/>
                <a:gd name="T66" fmla="*/ 12 w 123"/>
                <a:gd name="T67" fmla="*/ 64 h 121"/>
                <a:gd name="T68" fmla="*/ 21 w 123"/>
                <a:gd name="T69" fmla="*/ 54 h 121"/>
                <a:gd name="T70" fmla="*/ 79 w 123"/>
                <a:gd name="T71" fmla="*/ 42 h 121"/>
                <a:gd name="T72" fmla="*/ 60 w 123"/>
                <a:gd name="T73" fmla="*/ 46 h 121"/>
                <a:gd name="T74" fmla="*/ 79 w 123"/>
                <a:gd name="T75" fmla="*/ 42 h 121"/>
                <a:gd name="T76" fmla="*/ 42 w 123"/>
                <a:gd name="T77" fmla="*/ 51 h 121"/>
                <a:gd name="T78" fmla="*/ 37 w 123"/>
                <a:gd name="T79" fmla="*/ 29 h 121"/>
                <a:gd name="T80" fmla="*/ 45 w 123"/>
                <a:gd name="T81" fmla="*/ 11 h 121"/>
                <a:gd name="T82" fmla="*/ 46 w 123"/>
                <a:gd name="T83" fmla="*/ 11 h 121"/>
                <a:gd name="T84" fmla="*/ 94 w 123"/>
                <a:gd name="T85" fmla="*/ 31 h 121"/>
                <a:gd name="T86" fmla="*/ 101 w 123"/>
                <a:gd name="T87" fmla="*/ 22 h 121"/>
                <a:gd name="T88" fmla="*/ 106 w 123"/>
                <a:gd name="T89" fmla="*/ 33 h 121"/>
                <a:gd name="T90" fmla="*/ 123 w 123"/>
                <a:gd name="T91" fmla="*/ 47 h 121"/>
                <a:gd name="T92" fmla="*/ 113 w 123"/>
                <a:gd name="T93" fmla="*/ 62 h 121"/>
                <a:gd name="T94" fmla="*/ 96 w 123"/>
                <a:gd name="T95" fmla="*/ 60 h 121"/>
                <a:gd name="T96" fmla="*/ 72 w 123"/>
                <a:gd name="T97" fmla="*/ 20 h 121"/>
                <a:gd name="T98" fmla="*/ 73 w 123"/>
                <a:gd name="T99" fmla="*/ 9 h 121"/>
                <a:gd name="T100" fmla="*/ 84 w 123"/>
                <a:gd name="T101" fmla="*/ 5 h 121"/>
                <a:gd name="T102" fmla="*/ 85 w 123"/>
                <a:gd name="T103" fmla="*/ 13 h 121"/>
                <a:gd name="T104" fmla="*/ 94 w 123"/>
                <a:gd name="T105" fmla="*/ 31 h 1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121"/>
                <a:gd name="T161" fmla="*/ 123 w 123"/>
                <a:gd name="T162" fmla="*/ 121 h 1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121">
                  <a:moveTo>
                    <a:pt x="97" y="113"/>
                  </a:moveTo>
                  <a:lnTo>
                    <a:pt x="75" y="121"/>
                  </a:lnTo>
                  <a:lnTo>
                    <a:pt x="73" y="118"/>
                  </a:lnTo>
                  <a:lnTo>
                    <a:pt x="77" y="110"/>
                  </a:lnTo>
                  <a:lnTo>
                    <a:pt x="80" y="103"/>
                  </a:lnTo>
                  <a:lnTo>
                    <a:pt x="83" y="97"/>
                  </a:lnTo>
                  <a:lnTo>
                    <a:pt x="88" y="96"/>
                  </a:lnTo>
                  <a:lnTo>
                    <a:pt x="100" y="76"/>
                  </a:lnTo>
                  <a:lnTo>
                    <a:pt x="106" y="83"/>
                  </a:lnTo>
                  <a:lnTo>
                    <a:pt x="98" y="98"/>
                  </a:lnTo>
                  <a:lnTo>
                    <a:pt x="98" y="100"/>
                  </a:lnTo>
                  <a:lnTo>
                    <a:pt x="98" y="106"/>
                  </a:lnTo>
                  <a:lnTo>
                    <a:pt x="97" y="113"/>
                  </a:lnTo>
                  <a:close/>
                  <a:moveTo>
                    <a:pt x="114" y="71"/>
                  </a:moveTo>
                  <a:lnTo>
                    <a:pt x="118" y="72"/>
                  </a:lnTo>
                  <a:lnTo>
                    <a:pt x="119" y="71"/>
                  </a:lnTo>
                  <a:lnTo>
                    <a:pt x="119" y="72"/>
                  </a:lnTo>
                  <a:lnTo>
                    <a:pt x="119" y="75"/>
                  </a:lnTo>
                  <a:lnTo>
                    <a:pt x="117" y="75"/>
                  </a:lnTo>
                  <a:lnTo>
                    <a:pt x="115" y="76"/>
                  </a:lnTo>
                  <a:lnTo>
                    <a:pt x="109" y="72"/>
                  </a:lnTo>
                  <a:lnTo>
                    <a:pt x="109" y="69"/>
                  </a:lnTo>
                  <a:lnTo>
                    <a:pt x="111" y="68"/>
                  </a:lnTo>
                  <a:lnTo>
                    <a:pt x="113" y="69"/>
                  </a:lnTo>
                  <a:lnTo>
                    <a:pt x="114" y="71"/>
                  </a:lnTo>
                  <a:close/>
                  <a:moveTo>
                    <a:pt x="62" y="76"/>
                  </a:moveTo>
                  <a:lnTo>
                    <a:pt x="66" y="79"/>
                  </a:lnTo>
                  <a:lnTo>
                    <a:pt x="68" y="67"/>
                  </a:lnTo>
                  <a:lnTo>
                    <a:pt x="76" y="66"/>
                  </a:lnTo>
                  <a:lnTo>
                    <a:pt x="79" y="72"/>
                  </a:lnTo>
                  <a:lnTo>
                    <a:pt x="84" y="71"/>
                  </a:lnTo>
                  <a:lnTo>
                    <a:pt x="89" y="72"/>
                  </a:lnTo>
                  <a:lnTo>
                    <a:pt x="92" y="76"/>
                  </a:lnTo>
                  <a:lnTo>
                    <a:pt x="92" y="84"/>
                  </a:lnTo>
                  <a:lnTo>
                    <a:pt x="88" y="88"/>
                  </a:lnTo>
                  <a:lnTo>
                    <a:pt x="76" y="92"/>
                  </a:lnTo>
                  <a:lnTo>
                    <a:pt x="70" y="103"/>
                  </a:lnTo>
                  <a:lnTo>
                    <a:pt x="63" y="119"/>
                  </a:lnTo>
                  <a:lnTo>
                    <a:pt x="60" y="113"/>
                  </a:lnTo>
                  <a:lnTo>
                    <a:pt x="51" y="118"/>
                  </a:lnTo>
                  <a:lnTo>
                    <a:pt x="45" y="115"/>
                  </a:lnTo>
                  <a:lnTo>
                    <a:pt x="42" y="102"/>
                  </a:lnTo>
                  <a:lnTo>
                    <a:pt x="34" y="103"/>
                  </a:lnTo>
                  <a:lnTo>
                    <a:pt x="37" y="89"/>
                  </a:lnTo>
                  <a:lnTo>
                    <a:pt x="29" y="84"/>
                  </a:lnTo>
                  <a:lnTo>
                    <a:pt x="24" y="86"/>
                  </a:lnTo>
                  <a:lnTo>
                    <a:pt x="21" y="81"/>
                  </a:lnTo>
                  <a:lnTo>
                    <a:pt x="15" y="83"/>
                  </a:lnTo>
                  <a:lnTo>
                    <a:pt x="20" y="73"/>
                  </a:lnTo>
                  <a:lnTo>
                    <a:pt x="36" y="73"/>
                  </a:lnTo>
                  <a:lnTo>
                    <a:pt x="38" y="73"/>
                  </a:lnTo>
                  <a:lnTo>
                    <a:pt x="36" y="64"/>
                  </a:lnTo>
                  <a:lnTo>
                    <a:pt x="34" y="63"/>
                  </a:lnTo>
                  <a:lnTo>
                    <a:pt x="37" y="62"/>
                  </a:lnTo>
                  <a:lnTo>
                    <a:pt x="43" y="55"/>
                  </a:lnTo>
                  <a:lnTo>
                    <a:pt x="54" y="59"/>
                  </a:lnTo>
                  <a:lnTo>
                    <a:pt x="54" y="71"/>
                  </a:lnTo>
                  <a:lnTo>
                    <a:pt x="62" y="76"/>
                  </a:lnTo>
                  <a:close/>
                  <a:moveTo>
                    <a:pt x="25" y="64"/>
                  </a:moveTo>
                  <a:lnTo>
                    <a:pt x="13" y="73"/>
                  </a:lnTo>
                  <a:lnTo>
                    <a:pt x="11" y="67"/>
                  </a:lnTo>
                  <a:lnTo>
                    <a:pt x="0" y="62"/>
                  </a:lnTo>
                  <a:lnTo>
                    <a:pt x="3" y="54"/>
                  </a:lnTo>
                  <a:lnTo>
                    <a:pt x="8" y="55"/>
                  </a:lnTo>
                  <a:lnTo>
                    <a:pt x="9" y="64"/>
                  </a:lnTo>
                  <a:lnTo>
                    <a:pt x="12" y="64"/>
                  </a:lnTo>
                  <a:lnTo>
                    <a:pt x="18" y="54"/>
                  </a:lnTo>
                  <a:lnTo>
                    <a:pt x="21" y="54"/>
                  </a:lnTo>
                  <a:lnTo>
                    <a:pt x="25" y="64"/>
                  </a:lnTo>
                  <a:close/>
                  <a:moveTo>
                    <a:pt x="79" y="42"/>
                  </a:moveTo>
                  <a:lnTo>
                    <a:pt x="79" y="51"/>
                  </a:lnTo>
                  <a:lnTo>
                    <a:pt x="60" y="46"/>
                  </a:lnTo>
                  <a:lnTo>
                    <a:pt x="64" y="34"/>
                  </a:lnTo>
                  <a:lnTo>
                    <a:pt x="79" y="42"/>
                  </a:lnTo>
                  <a:close/>
                  <a:moveTo>
                    <a:pt x="51" y="28"/>
                  </a:moveTo>
                  <a:lnTo>
                    <a:pt x="42" y="51"/>
                  </a:lnTo>
                  <a:lnTo>
                    <a:pt x="28" y="38"/>
                  </a:lnTo>
                  <a:lnTo>
                    <a:pt x="37" y="29"/>
                  </a:lnTo>
                  <a:lnTo>
                    <a:pt x="36" y="17"/>
                  </a:lnTo>
                  <a:lnTo>
                    <a:pt x="45" y="11"/>
                  </a:lnTo>
                  <a:lnTo>
                    <a:pt x="46" y="9"/>
                  </a:lnTo>
                  <a:lnTo>
                    <a:pt x="46" y="11"/>
                  </a:lnTo>
                  <a:lnTo>
                    <a:pt x="51" y="28"/>
                  </a:lnTo>
                  <a:close/>
                  <a:moveTo>
                    <a:pt x="94" y="31"/>
                  </a:moveTo>
                  <a:lnTo>
                    <a:pt x="97" y="33"/>
                  </a:lnTo>
                  <a:lnTo>
                    <a:pt x="101" y="22"/>
                  </a:lnTo>
                  <a:lnTo>
                    <a:pt x="108" y="25"/>
                  </a:lnTo>
                  <a:lnTo>
                    <a:pt x="106" y="33"/>
                  </a:lnTo>
                  <a:lnTo>
                    <a:pt x="122" y="47"/>
                  </a:lnTo>
                  <a:lnTo>
                    <a:pt x="123" y="47"/>
                  </a:lnTo>
                  <a:lnTo>
                    <a:pt x="113" y="60"/>
                  </a:lnTo>
                  <a:lnTo>
                    <a:pt x="113" y="62"/>
                  </a:lnTo>
                  <a:lnTo>
                    <a:pt x="104" y="60"/>
                  </a:lnTo>
                  <a:lnTo>
                    <a:pt x="96" y="60"/>
                  </a:lnTo>
                  <a:lnTo>
                    <a:pt x="83" y="28"/>
                  </a:lnTo>
                  <a:lnTo>
                    <a:pt x="72" y="20"/>
                  </a:lnTo>
                  <a:lnTo>
                    <a:pt x="73" y="11"/>
                  </a:lnTo>
                  <a:lnTo>
                    <a:pt x="73" y="9"/>
                  </a:lnTo>
                  <a:lnTo>
                    <a:pt x="80" y="0"/>
                  </a:lnTo>
                  <a:lnTo>
                    <a:pt x="84" y="5"/>
                  </a:lnTo>
                  <a:lnTo>
                    <a:pt x="85" y="11"/>
                  </a:lnTo>
                  <a:lnTo>
                    <a:pt x="85" y="13"/>
                  </a:lnTo>
                  <a:lnTo>
                    <a:pt x="92" y="21"/>
                  </a:lnTo>
                  <a:lnTo>
                    <a:pt x="94" y="3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87" name="Freeform 401"/>
            <p:cNvSpPr>
              <a:spLocks/>
            </p:cNvSpPr>
            <p:nvPr/>
          </p:nvSpPr>
          <p:spPr bwMode="auto">
            <a:xfrm>
              <a:off x="5301784" y="1589040"/>
              <a:ext cx="226212" cy="176366"/>
            </a:xfrm>
            <a:custGeom>
              <a:avLst/>
              <a:gdLst>
                <a:gd name="T0" fmla="*/ 130 w 142"/>
                <a:gd name="T1" fmla="*/ 54 h 112"/>
                <a:gd name="T2" fmla="*/ 129 w 142"/>
                <a:gd name="T3" fmla="*/ 58 h 112"/>
                <a:gd name="T4" fmla="*/ 128 w 142"/>
                <a:gd name="T5" fmla="*/ 66 h 112"/>
                <a:gd name="T6" fmla="*/ 133 w 142"/>
                <a:gd name="T7" fmla="*/ 75 h 112"/>
                <a:gd name="T8" fmla="*/ 137 w 142"/>
                <a:gd name="T9" fmla="*/ 83 h 112"/>
                <a:gd name="T10" fmla="*/ 140 w 142"/>
                <a:gd name="T11" fmla="*/ 97 h 112"/>
                <a:gd name="T12" fmla="*/ 132 w 142"/>
                <a:gd name="T13" fmla="*/ 103 h 112"/>
                <a:gd name="T14" fmla="*/ 121 w 142"/>
                <a:gd name="T15" fmla="*/ 96 h 112"/>
                <a:gd name="T16" fmla="*/ 110 w 142"/>
                <a:gd name="T17" fmla="*/ 89 h 112"/>
                <a:gd name="T18" fmla="*/ 107 w 142"/>
                <a:gd name="T19" fmla="*/ 88 h 112"/>
                <a:gd name="T20" fmla="*/ 104 w 142"/>
                <a:gd name="T21" fmla="*/ 87 h 112"/>
                <a:gd name="T22" fmla="*/ 104 w 142"/>
                <a:gd name="T23" fmla="*/ 88 h 112"/>
                <a:gd name="T24" fmla="*/ 100 w 142"/>
                <a:gd name="T25" fmla="*/ 92 h 112"/>
                <a:gd name="T26" fmla="*/ 98 w 142"/>
                <a:gd name="T27" fmla="*/ 95 h 112"/>
                <a:gd name="T28" fmla="*/ 96 w 142"/>
                <a:gd name="T29" fmla="*/ 97 h 112"/>
                <a:gd name="T30" fmla="*/ 91 w 142"/>
                <a:gd name="T31" fmla="*/ 103 h 112"/>
                <a:gd name="T32" fmla="*/ 90 w 142"/>
                <a:gd name="T33" fmla="*/ 104 h 112"/>
                <a:gd name="T34" fmla="*/ 79 w 142"/>
                <a:gd name="T35" fmla="*/ 107 h 112"/>
                <a:gd name="T36" fmla="*/ 68 w 142"/>
                <a:gd name="T37" fmla="*/ 108 h 112"/>
                <a:gd name="T38" fmla="*/ 52 w 142"/>
                <a:gd name="T39" fmla="*/ 110 h 112"/>
                <a:gd name="T40" fmla="*/ 35 w 142"/>
                <a:gd name="T41" fmla="*/ 105 h 112"/>
                <a:gd name="T42" fmla="*/ 34 w 142"/>
                <a:gd name="T43" fmla="*/ 99 h 112"/>
                <a:gd name="T44" fmla="*/ 21 w 142"/>
                <a:gd name="T45" fmla="*/ 69 h 112"/>
                <a:gd name="T46" fmla="*/ 13 w 142"/>
                <a:gd name="T47" fmla="*/ 65 h 112"/>
                <a:gd name="T48" fmla="*/ 0 w 142"/>
                <a:gd name="T49" fmla="*/ 53 h 112"/>
                <a:gd name="T50" fmla="*/ 7 w 142"/>
                <a:gd name="T51" fmla="*/ 37 h 112"/>
                <a:gd name="T52" fmla="*/ 38 w 142"/>
                <a:gd name="T53" fmla="*/ 16 h 112"/>
                <a:gd name="T54" fmla="*/ 40 w 142"/>
                <a:gd name="T55" fmla="*/ 21 h 112"/>
                <a:gd name="T56" fmla="*/ 30 w 142"/>
                <a:gd name="T57" fmla="*/ 36 h 112"/>
                <a:gd name="T58" fmla="*/ 30 w 142"/>
                <a:gd name="T59" fmla="*/ 48 h 112"/>
                <a:gd name="T60" fmla="*/ 32 w 142"/>
                <a:gd name="T61" fmla="*/ 44 h 112"/>
                <a:gd name="T62" fmla="*/ 51 w 142"/>
                <a:gd name="T63" fmla="*/ 19 h 112"/>
                <a:gd name="T64" fmla="*/ 56 w 142"/>
                <a:gd name="T65" fmla="*/ 17 h 112"/>
                <a:gd name="T66" fmla="*/ 58 w 142"/>
                <a:gd name="T67" fmla="*/ 6 h 112"/>
                <a:gd name="T68" fmla="*/ 61 w 142"/>
                <a:gd name="T69" fmla="*/ 0 h 112"/>
                <a:gd name="T70" fmla="*/ 74 w 142"/>
                <a:gd name="T71" fmla="*/ 3 h 112"/>
                <a:gd name="T72" fmla="*/ 83 w 142"/>
                <a:gd name="T73" fmla="*/ 31 h 112"/>
                <a:gd name="T74" fmla="*/ 112 w 142"/>
                <a:gd name="T75" fmla="*/ 36 h 112"/>
                <a:gd name="T76" fmla="*/ 123 w 142"/>
                <a:gd name="T77" fmla="*/ 52 h 112"/>
                <a:gd name="T78" fmla="*/ 132 w 142"/>
                <a:gd name="T79" fmla="*/ 54 h 1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2"/>
                <a:gd name="T121" fmla="*/ 0 h 112"/>
                <a:gd name="T122" fmla="*/ 142 w 142"/>
                <a:gd name="T123" fmla="*/ 112 h 1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2" h="112">
                  <a:moveTo>
                    <a:pt x="132" y="54"/>
                  </a:moveTo>
                  <a:lnTo>
                    <a:pt x="130" y="54"/>
                  </a:lnTo>
                  <a:lnTo>
                    <a:pt x="129" y="57"/>
                  </a:lnTo>
                  <a:lnTo>
                    <a:pt x="129" y="58"/>
                  </a:lnTo>
                  <a:lnTo>
                    <a:pt x="129" y="61"/>
                  </a:lnTo>
                  <a:lnTo>
                    <a:pt x="128" y="66"/>
                  </a:lnTo>
                  <a:lnTo>
                    <a:pt x="130" y="70"/>
                  </a:lnTo>
                  <a:lnTo>
                    <a:pt x="133" y="75"/>
                  </a:lnTo>
                  <a:lnTo>
                    <a:pt x="136" y="79"/>
                  </a:lnTo>
                  <a:lnTo>
                    <a:pt x="137" y="83"/>
                  </a:lnTo>
                  <a:lnTo>
                    <a:pt x="142" y="88"/>
                  </a:lnTo>
                  <a:lnTo>
                    <a:pt x="140" y="97"/>
                  </a:lnTo>
                  <a:lnTo>
                    <a:pt x="138" y="107"/>
                  </a:lnTo>
                  <a:lnTo>
                    <a:pt x="132" y="103"/>
                  </a:lnTo>
                  <a:lnTo>
                    <a:pt x="121" y="96"/>
                  </a:lnTo>
                  <a:lnTo>
                    <a:pt x="116" y="93"/>
                  </a:lnTo>
                  <a:lnTo>
                    <a:pt x="110" y="89"/>
                  </a:lnTo>
                  <a:lnTo>
                    <a:pt x="108" y="88"/>
                  </a:lnTo>
                  <a:lnTo>
                    <a:pt x="107" y="88"/>
                  </a:lnTo>
                  <a:lnTo>
                    <a:pt x="104" y="87"/>
                  </a:lnTo>
                  <a:lnTo>
                    <a:pt x="104" y="88"/>
                  </a:lnTo>
                  <a:lnTo>
                    <a:pt x="103" y="88"/>
                  </a:lnTo>
                  <a:lnTo>
                    <a:pt x="100" y="92"/>
                  </a:lnTo>
                  <a:lnTo>
                    <a:pt x="99" y="93"/>
                  </a:lnTo>
                  <a:lnTo>
                    <a:pt x="98" y="95"/>
                  </a:lnTo>
                  <a:lnTo>
                    <a:pt x="98" y="96"/>
                  </a:lnTo>
                  <a:lnTo>
                    <a:pt x="96" y="97"/>
                  </a:lnTo>
                  <a:lnTo>
                    <a:pt x="94" y="100"/>
                  </a:lnTo>
                  <a:lnTo>
                    <a:pt x="91" y="103"/>
                  </a:lnTo>
                  <a:lnTo>
                    <a:pt x="91" y="104"/>
                  </a:lnTo>
                  <a:lnTo>
                    <a:pt x="90" y="104"/>
                  </a:lnTo>
                  <a:lnTo>
                    <a:pt x="83" y="105"/>
                  </a:lnTo>
                  <a:lnTo>
                    <a:pt x="79" y="107"/>
                  </a:lnTo>
                  <a:lnTo>
                    <a:pt x="77" y="107"/>
                  </a:lnTo>
                  <a:lnTo>
                    <a:pt x="68" y="108"/>
                  </a:lnTo>
                  <a:lnTo>
                    <a:pt x="57" y="110"/>
                  </a:lnTo>
                  <a:lnTo>
                    <a:pt x="52" y="110"/>
                  </a:lnTo>
                  <a:lnTo>
                    <a:pt x="44" y="112"/>
                  </a:lnTo>
                  <a:lnTo>
                    <a:pt x="35" y="105"/>
                  </a:lnTo>
                  <a:lnTo>
                    <a:pt x="36" y="100"/>
                  </a:lnTo>
                  <a:lnTo>
                    <a:pt x="34" y="99"/>
                  </a:lnTo>
                  <a:lnTo>
                    <a:pt x="27" y="71"/>
                  </a:lnTo>
                  <a:lnTo>
                    <a:pt x="21" y="69"/>
                  </a:lnTo>
                  <a:lnTo>
                    <a:pt x="17" y="67"/>
                  </a:lnTo>
                  <a:lnTo>
                    <a:pt x="13" y="65"/>
                  </a:lnTo>
                  <a:lnTo>
                    <a:pt x="7" y="63"/>
                  </a:lnTo>
                  <a:lnTo>
                    <a:pt x="0" y="53"/>
                  </a:lnTo>
                  <a:lnTo>
                    <a:pt x="9" y="46"/>
                  </a:lnTo>
                  <a:lnTo>
                    <a:pt x="7" y="37"/>
                  </a:lnTo>
                  <a:lnTo>
                    <a:pt x="21" y="19"/>
                  </a:lnTo>
                  <a:lnTo>
                    <a:pt x="38" y="16"/>
                  </a:lnTo>
                  <a:lnTo>
                    <a:pt x="43" y="15"/>
                  </a:lnTo>
                  <a:lnTo>
                    <a:pt x="40" y="21"/>
                  </a:lnTo>
                  <a:lnTo>
                    <a:pt x="31" y="29"/>
                  </a:lnTo>
                  <a:lnTo>
                    <a:pt x="30" y="36"/>
                  </a:lnTo>
                  <a:lnTo>
                    <a:pt x="23" y="53"/>
                  </a:lnTo>
                  <a:lnTo>
                    <a:pt x="30" y="48"/>
                  </a:lnTo>
                  <a:lnTo>
                    <a:pt x="32" y="46"/>
                  </a:lnTo>
                  <a:lnTo>
                    <a:pt x="32" y="44"/>
                  </a:lnTo>
                  <a:lnTo>
                    <a:pt x="41" y="27"/>
                  </a:lnTo>
                  <a:lnTo>
                    <a:pt x="51" y="19"/>
                  </a:lnTo>
                  <a:lnTo>
                    <a:pt x="52" y="19"/>
                  </a:lnTo>
                  <a:lnTo>
                    <a:pt x="56" y="17"/>
                  </a:lnTo>
                  <a:lnTo>
                    <a:pt x="56" y="16"/>
                  </a:lnTo>
                  <a:lnTo>
                    <a:pt x="58" y="6"/>
                  </a:lnTo>
                  <a:lnTo>
                    <a:pt x="58" y="0"/>
                  </a:lnTo>
                  <a:lnTo>
                    <a:pt x="61" y="0"/>
                  </a:lnTo>
                  <a:lnTo>
                    <a:pt x="62" y="0"/>
                  </a:lnTo>
                  <a:lnTo>
                    <a:pt x="74" y="3"/>
                  </a:lnTo>
                  <a:lnTo>
                    <a:pt x="77" y="21"/>
                  </a:lnTo>
                  <a:lnTo>
                    <a:pt x="83" y="31"/>
                  </a:lnTo>
                  <a:lnTo>
                    <a:pt x="98" y="36"/>
                  </a:lnTo>
                  <a:lnTo>
                    <a:pt x="112" y="36"/>
                  </a:lnTo>
                  <a:lnTo>
                    <a:pt x="112" y="45"/>
                  </a:lnTo>
                  <a:lnTo>
                    <a:pt x="123" y="52"/>
                  </a:lnTo>
                  <a:lnTo>
                    <a:pt x="125" y="48"/>
                  </a:lnTo>
                  <a:lnTo>
                    <a:pt x="132" y="5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88" name="Freeform 402"/>
            <p:cNvSpPr>
              <a:spLocks/>
            </p:cNvSpPr>
            <p:nvPr/>
          </p:nvSpPr>
          <p:spPr bwMode="auto">
            <a:xfrm>
              <a:off x="6593295" y="840167"/>
              <a:ext cx="210430" cy="165513"/>
            </a:xfrm>
            <a:custGeom>
              <a:avLst/>
              <a:gdLst>
                <a:gd name="T0" fmla="*/ 132 w 132"/>
                <a:gd name="T1" fmla="*/ 46 h 105"/>
                <a:gd name="T2" fmla="*/ 122 w 132"/>
                <a:gd name="T3" fmla="*/ 60 h 105"/>
                <a:gd name="T4" fmla="*/ 88 w 132"/>
                <a:gd name="T5" fmla="*/ 105 h 105"/>
                <a:gd name="T6" fmla="*/ 67 w 132"/>
                <a:gd name="T7" fmla="*/ 102 h 105"/>
                <a:gd name="T8" fmla="*/ 43 w 132"/>
                <a:gd name="T9" fmla="*/ 105 h 105"/>
                <a:gd name="T10" fmla="*/ 48 w 132"/>
                <a:gd name="T11" fmla="*/ 97 h 105"/>
                <a:gd name="T12" fmla="*/ 39 w 132"/>
                <a:gd name="T13" fmla="*/ 95 h 105"/>
                <a:gd name="T14" fmla="*/ 25 w 132"/>
                <a:gd name="T15" fmla="*/ 85 h 105"/>
                <a:gd name="T16" fmla="*/ 4 w 132"/>
                <a:gd name="T17" fmla="*/ 77 h 105"/>
                <a:gd name="T18" fmla="*/ 2 w 132"/>
                <a:gd name="T19" fmla="*/ 77 h 105"/>
                <a:gd name="T20" fmla="*/ 0 w 132"/>
                <a:gd name="T21" fmla="*/ 72 h 105"/>
                <a:gd name="T22" fmla="*/ 8 w 132"/>
                <a:gd name="T23" fmla="*/ 59 h 105"/>
                <a:gd name="T24" fmla="*/ 19 w 132"/>
                <a:gd name="T25" fmla="*/ 38 h 105"/>
                <a:gd name="T26" fmla="*/ 18 w 132"/>
                <a:gd name="T27" fmla="*/ 30 h 105"/>
                <a:gd name="T28" fmla="*/ 31 w 132"/>
                <a:gd name="T29" fmla="*/ 1 h 105"/>
                <a:gd name="T30" fmla="*/ 35 w 132"/>
                <a:gd name="T31" fmla="*/ 0 h 105"/>
                <a:gd name="T32" fmla="*/ 39 w 132"/>
                <a:gd name="T33" fmla="*/ 12 h 105"/>
                <a:gd name="T34" fmla="*/ 33 w 132"/>
                <a:gd name="T35" fmla="*/ 33 h 105"/>
                <a:gd name="T36" fmla="*/ 43 w 132"/>
                <a:gd name="T37" fmla="*/ 25 h 105"/>
                <a:gd name="T38" fmla="*/ 46 w 132"/>
                <a:gd name="T39" fmla="*/ 18 h 105"/>
                <a:gd name="T40" fmla="*/ 52 w 132"/>
                <a:gd name="T41" fmla="*/ 8 h 105"/>
                <a:gd name="T42" fmla="*/ 54 w 132"/>
                <a:gd name="T43" fmla="*/ 0 h 105"/>
                <a:gd name="T44" fmla="*/ 65 w 132"/>
                <a:gd name="T45" fmla="*/ 2 h 105"/>
                <a:gd name="T46" fmla="*/ 73 w 132"/>
                <a:gd name="T47" fmla="*/ 5 h 105"/>
                <a:gd name="T48" fmla="*/ 67 w 132"/>
                <a:gd name="T49" fmla="*/ 13 h 105"/>
                <a:gd name="T50" fmla="*/ 76 w 132"/>
                <a:gd name="T51" fmla="*/ 13 h 105"/>
                <a:gd name="T52" fmla="*/ 85 w 132"/>
                <a:gd name="T53" fmla="*/ 17 h 105"/>
                <a:gd name="T54" fmla="*/ 90 w 132"/>
                <a:gd name="T55" fmla="*/ 20 h 105"/>
                <a:gd name="T56" fmla="*/ 82 w 132"/>
                <a:gd name="T57" fmla="*/ 31 h 105"/>
                <a:gd name="T58" fmla="*/ 76 w 132"/>
                <a:gd name="T59" fmla="*/ 38 h 105"/>
                <a:gd name="T60" fmla="*/ 68 w 132"/>
                <a:gd name="T61" fmla="*/ 44 h 105"/>
                <a:gd name="T62" fmla="*/ 73 w 132"/>
                <a:gd name="T63" fmla="*/ 48 h 105"/>
                <a:gd name="T64" fmla="*/ 77 w 132"/>
                <a:gd name="T65" fmla="*/ 50 h 105"/>
                <a:gd name="T66" fmla="*/ 101 w 132"/>
                <a:gd name="T67" fmla="*/ 37 h 105"/>
                <a:gd name="T68" fmla="*/ 115 w 132"/>
                <a:gd name="T69" fmla="*/ 30 h 105"/>
                <a:gd name="T70" fmla="*/ 119 w 132"/>
                <a:gd name="T71" fmla="*/ 37 h 105"/>
                <a:gd name="T72" fmla="*/ 119 w 132"/>
                <a:gd name="T73" fmla="*/ 40 h 105"/>
                <a:gd name="T74" fmla="*/ 128 w 132"/>
                <a:gd name="T75" fmla="*/ 42 h 105"/>
                <a:gd name="T76" fmla="*/ 132 w 132"/>
                <a:gd name="T77" fmla="*/ 46 h 105"/>
                <a:gd name="T78" fmla="*/ 132 w 132"/>
                <a:gd name="T79" fmla="*/ 46 h 1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2"/>
                <a:gd name="T121" fmla="*/ 0 h 105"/>
                <a:gd name="T122" fmla="*/ 132 w 132"/>
                <a:gd name="T123" fmla="*/ 105 h 1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2" h="105">
                  <a:moveTo>
                    <a:pt x="132" y="46"/>
                  </a:moveTo>
                  <a:lnTo>
                    <a:pt x="122" y="60"/>
                  </a:lnTo>
                  <a:lnTo>
                    <a:pt x="88" y="105"/>
                  </a:lnTo>
                  <a:lnTo>
                    <a:pt x="67" y="102"/>
                  </a:lnTo>
                  <a:lnTo>
                    <a:pt x="43" y="105"/>
                  </a:lnTo>
                  <a:lnTo>
                    <a:pt x="48" y="97"/>
                  </a:lnTo>
                  <a:lnTo>
                    <a:pt x="39" y="95"/>
                  </a:lnTo>
                  <a:lnTo>
                    <a:pt x="25" y="85"/>
                  </a:lnTo>
                  <a:lnTo>
                    <a:pt x="4" y="77"/>
                  </a:lnTo>
                  <a:lnTo>
                    <a:pt x="2" y="77"/>
                  </a:lnTo>
                  <a:lnTo>
                    <a:pt x="0" y="72"/>
                  </a:lnTo>
                  <a:lnTo>
                    <a:pt x="8" y="59"/>
                  </a:lnTo>
                  <a:lnTo>
                    <a:pt x="19" y="38"/>
                  </a:lnTo>
                  <a:lnTo>
                    <a:pt x="18" y="30"/>
                  </a:lnTo>
                  <a:lnTo>
                    <a:pt x="31" y="1"/>
                  </a:lnTo>
                  <a:lnTo>
                    <a:pt x="35" y="0"/>
                  </a:lnTo>
                  <a:lnTo>
                    <a:pt x="39" y="12"/>
                  </a:lnTo>
                  <a:lnTo>
                    <a:pt x="33" y="33"/>
                  </a:lnTo>
                  <a:lnTo>
                    <a:pt x="43" y="25"/>
                  </a:lnTo>
                  <a:lnTo>
                    <a:pt x="46" y="18"/>
                  </a:lnTo>
                  <a:lnTo>
                    <a:pt x="52" y="8"/>
                  </a:lnTo>
                  <a:lnTo>
                    <a:pt x="54" y="0"/>
                  </a:lnTo>
                  <a:lnTo>
                    <a:pt x="65" y="2"/>
                  </a:lnTo>
                  <a:lnTo>
                    <a:pt x="73" y="5"/>
                  </a:lnTo>
                  <a:lnTo>
                    <a:pt x="67" y="13"/>
                  </a:lnTo>
                  <a:lnTo>
                    <a:pt x="76" y="13"/>
                  </a:lnTo>
                  <a:lnTo>
                    <a:pt x="85" y="17"/>
                  </a:lnTo>
                  <a:lnTo>
                    <a:pt x="90" y="20"/>
                  </a:lnTo>
                  <a:lnTo>
                    <a:pt x="82" y="31"/>
                  </a:lnTo>
                  <a:lnTo>
                    <a:pt x="76" y="38"/>
                  </a:lnTo>
                  <a:lnTo>
                    <a:pt x="68" y="44"/>
                  </a:lnTo>
                  <a:lnTo>
                    <a:pt x="73" y="48"/>
                  </a:lnTo>
                  <a:lnTo>
                    <a:pt x="77" y="50"/>
                  </a:lnTo>
                  <a:lnTo>
                    <a:pt x="101" y="37"/>
                  </a:lnTo>
                  <a:lnTo>
                    <a:pt x="115" y="30"/>
                  </a:lnTo>
                  <a:lnTo>
                    <a:pt x="119" y="37"/>
                  </a:lnTo>
                  <a:lnTo>
                    <a:pt x="119" y="40"/>
                  </a:lnTo>
                  <a:lnTo>
                    <a:pt x="128" y="42"/>
                  </a:lnTo>
                  <a:lnTo>
                    <a:pt x="132" y="4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89" name="Freeform 403"/>
            <p:cNvSpPr>
              <a:spLocks/>
            </p:cNvSpPr>
            <p:nvPr/>
          </p:nvSpPr>
          <p:spPr bwMode="auto">
            <a:xfrm>
              <a:off x="2537265" y="5952039"/>
              <a:ext cx="57868" cy="56980"/>
            </a:xfrm>
            <a:custGeom>
              <a:avLst/>
              <a:gdLst>
                <a:gd name="T0" fmla="*/ 19 w 36"/>
                <a:gd name="T1" fmla="*/ 2 h 37"/>
                <a:gd name="T2" fmla="*/ 29 w 36"/>
                <a:gd name="T3" fmla="*/ 8 h 37"/>
                <a:gd name="T4" fmla="*/ 32 w 36"/>
                <a:gd name="T5" fmla="*/ 9 h 37"/>
                <a:gd name="T6" fmla="*/ 36 w 36"/>
                <a:gd name="T7" fmla="*/ 12 h 37"/>
                <a:gd name="T8" fmla="*/ 24 w 36"/>
                <a:gd name="T9" fmla="*/ 25 h 37"/>
                <a:gd name="T10" fmla="*/ 23 w 36"/>
                <a:gd name="T11" fmla="*/ 25 h 37"/>
                <a:gd name="T12" fmla="*/ 18 w 36"/>
                <a:gd name="T13" fmla="*/ 26 h 37"/>
                <a:gd name="T14" fmla="*/ 15 w 36"/>
                <a:gd name="T15" fmla="*/ 28 h 37"/>
                <a:gd name="T16" fmla="*/ 15 w 36"/>
                <a:gd name="T17" fmla="*/ 32 h 37"/>
                <a:gd name="T18" fmla="*/ 16 w 36"/>
                <a:gd name="T19" fmla="*/ 36 h 37"/>
                <a:gd name="T20" fmla="*/ 14 w 36"/>
                <a:gd name="T21" fmla="*/ 36 h 37"/>
                <a:gd name="T22" fmla="*/ 4 w 36"/>
                <a:gd name="T23" fmla="*/ 37 h 37"/>
                <a:gd name="T24" fmla="*/ 2 w 36"/>
                <a:gd name="T25" fmla="*/ 26 h 37"/>
                <a:gd name="T26" fmla="*/ 0 w 36"/>
                <a:gd name="T27" fmla="*/ 20 h 37"/>
                <a:gd name="T28" fmla="*/ 8 w 36"/>
                <a:gd name="T29" fmla="*/ 8 h 37"/>
                <a:gd name="T30" fmla="*/ 11 w 36"/>
                <a:gd name="T31" fmla="*/ 0 h 37"/>
                <a:gd name="T32" fmla="*/ 18 w 36"/>
                <a:gd name="T33" fmla="*/ 6 h 37"/>
                <a:gd name="T34" fmla="*/ 19 w 36"/>
                <a:gd name="T35" fmla="*/ 2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7"/>
                <a:gd name="T56" fmla="*/ 36 w 36"/>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7">
                  <a:moveTo>
                    <a:pt x="19" y="2"/>
                  </a:moveTo>
                  <a:lnTo>
                    <a:pt x="29" y="8"/>
                  </a:lnTo>
                  <a:lnTo>
                    <a:pt x="32" y="9"/>
                  </a:lnTo>
                  <a:lnTo>
                    <a:pt x="36" y="12"/>
                  </a:lnTo>
                  <a:lnTo>
                    <a:pt x="24" y="25"/>
                  </a:lnTo>
                  <a:lnTo>
                    <a:pt x="23" y="25"/>
                  </a:lnTo>
                  <a:lnTo>
                    <a:pt x="18" y="26"/>
                  </a:lnTo>
                  <a:lnTo>
                    <a:pt x="15" y="28"/>
                  </a:lnTo>
                  <a:lnTo>
                    <a:pt x="15" y="32"/>
                  </a:lnTo>
                  <a:lnTo>
                    <a:pt x="16" y="36"/>
                  </a:lnTo>
                  <a:lnTo>
                    <a:pt x="14" y="36"/>
                  </a:lnTo>
                  <a:lnTo>
                    <a:pt x="4" y="37"/>
                  </a:lnTo>
                  <a:lnTo>
                    <a:pt x="2" y="26"/>
                  </a:lnTo>
                  <a:lnTo>
                    <a:pt x="0" y="20"/>
                  </a:lnTo>
                  <a:lnTo>
                    <a:pt x="8" y="8"/>
                  </a:lnTo>
                  <a:lnTo>
                    <a:pt x="11" y="0"/>
                  </a:lnTo>
                  <a:lnTo>
                    <a:pt x="18" y="6"/>
                  </a:lnTo>
                  <a:lnTo>
                    <a:pt x="19" y="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90" name="Freeform 404"/>
            <p:cNvSpPr>
              <a:spLocks/>
            </p:cNvSpPr>
            <p:nvPr/>
          </p:nvSpPr>
          <p:spPr bwMode="auto">
            <a:xfrm>
              <a:off x="2497810" y="5105487"/>
              <a:ext cx="13151" cy="16280"/>
            </a:xfrm>
            <a:custGeom>
              <a:avLst/>
              <a:gdLst>
                <a:gd name="T0" fmla="*/ 1 w 7"/>
                <a:gd name="T1" fmla="*/ 0 h 11"/>
                <a:gd name="T2" fmla="*/ 5 w 7"/>
                <a:gd name="T3" fmla="*/ 2 h 11"/>
                <a:gd name="T4" fmla="*/ 5 w 7"/>
                <a:gd name="T5" fmla="*/ 2 h 11"/>
                <a:gd name="T6" fmla="*/ 7 w 7"/>
                <a:gd name="T7" fmla="*/ 6 h 11"/>
                <a:gd name="T8" fmla="*/ 7 w 7"/>
                <a:gd name="T9" fmla="*/ 10 h 11"/>
                <a:gd name="T10" fmla="*/ 5 w 7"/>
                <a:gd name="T11" fmla="*/ 11 h 11"/>
                <a:gd name="T12" fmla="*/ 2 w 7"/>
                <a:gd name="T13" fmla="*/ 11 h 11"/>
                <a:gd name="T14" fmla="*/ 1 w 7"/>
                <a:gd name="T15" fmla="*/ 6 h 11"/>
                <a:gd name="T16" fmla="*/ 1 w 7"/>
                <a:gd name="T17" fmla="*/ 6 h 11"/>
                <a:gd name="T18" fmla="*/ 0 w 7"/>
                <a:gd name="T19" fmla="*/ 2 h 11"/>
                <a:gd name="T20" fmla="*/ 1 w 7"/>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1"/>
                <a:gd name="T35" fmla="*/ 7 w 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1">
                  <a:moveTo>
                    <a:pt x="1" y="0"/>
                  </a:moveTo>
                  <a:lnTo>
                    <a:pt x="5" y="2"/>
                  </a:lnTo>
                  <a:lnTo>
                    <a:pt x="7" y="6"/>
                  </a:lnTo>
                  <a:lnTo>
                    <a:pt x="7" y="10"/>
                  </a:lnTo>
                  <a:lnTo>
                    <a:pt x="5" y="11"/>
                  </a:lnTo>
                  <a:lnTo>
                    <a:pt x="2" y="11"/>
                  </a:lnTo>
                  <a:lnTo>
                    <a:pt x="1" y="6"/>
                  </a:lnTo>
                  <a:lnTo>
                    <a:pt x="0" y="2"/>
                  </a:lnTo>
                  <a:lnTo>
                    <a:pt x="1"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91" name="Freeform 405"/>
            <p:cNvSpPr>
              <a:spLocks noEditPoints="1"/>
            </p:cNvSpPr>
            <p:nvPr/>
          </p:nvSpPr>
          <p:spPr bwMode="auto">
            <a:xfrm>
              <a:off x="2587243" y="4915555"/>
              <a:ext cx="89433" cy="89540"/>
            </a:xfrm>
            <a:custGeom>
              <a:avLst/>
              <a:gdLst>
                <a:gd name="T0" fmla="*/ 1 w 56"/>
                <a:gd name="T1" fmla="*/ 21 h 58"/>
                <a:gd name="T2" fmla="*/ 1 w 56"/>
                <a:gd name="T3" fmla="*/ 25 h 58"/>
                <a:gd name="T4" fmla="*/ 0 w 56"/>
                <a:gd name="T5" fmla="*/ 25 h 58"/>
                <a:gd name="T6" fmla="*/ 1 w 56"/>
                <a:gd name="T7" fmla="*/ 21 h 58"/>
                <a:gd name="T8" fmla="*/ 1 w 56"/>
                <a:gd name="T9" fmla="*/ 21 h 58"/>
                <a:gd name="T10" fmla="*/ 13 w 56"/>
                <a:gd name="T11" fmla="*/ 0 h 58"/>
                <a:gd name="T12" fmla="*/ 23 w 56"/>
                <a:gd name="T13" fmla="*/ 7 h 58"/>
                <a:gd name="T14" fmla="*/ 37 w 56"/>
                <a:gd name="T15" fmla="*/ 3 h 58"/>
                <a:gd name="T16" fmla="*/ 34 w 56"/>
                <a:gd name="T17" fmla="*/ 8 h 58"/>
                <a:gd name="T18" fmla="*/ 35 w 56"/>
                <a:gd name="T19" fmla="*/ 8 h 58"/>
                <a:gd name="T20" fmla="*/ 40 w 56"/>
                <a:gd name="T21" fmla="*/ 16 h 58"/>
                <a:gd name="T22" fmla="*/ 46 w 56"/>
                <a:gd name="T23" fmla="*/ 14 h 58"/>
                <a:gd name="T24" fmla="*/ 48 w 56"/>
                <a:gd name="T25" fmla="*/ 14 h 58"/>
                <a:gd name="T26" fmla="*/ 50 w 56"/>
                <a:gd name="T27" fmla="*/ 17 h 58"/>
                <a:gd name="T28" fmla="*/ 51 w 56"/>
                <a:gd name="T29" fmla="*/ 24 h 58"/>
                <a:gd name="T30" fmla="*/ 52 w 56"/>
                <a:gd name="T31" fmla="*/ 24 h 58"/>
                <a:gd name="T32" fmla="*/ 56 w 56"/>
                <a:gd name="T33" fmla="*/ 26 h 58"/>
                <a:gd name="T34" fmla="*/ 55 w 56"/>
                <a:gd name="T35" fmla="*/ 37 h 58"/>
                <a:gd name="T36" fmla="*/ 54 w 56"/>
                <a:gd name="T37" fmla="*/ 45 h 58"/>
                <a:gd name="T38" fmla="*/ 52 w 56"/>
                <a:gd name="T39" fmla="*/ 51 h 58"/>
                <a:gd name="T40" fmla="*/ 47 w 56"/>
                <a:gd name="T41" fmla="*/ 58 h 58"/>
                <a:gd name="T42" fmla="*/ 46 w 56"/>
                <a:gd name="T43" fmla="*/ 58 h 58"/>
                <a:gd name="T44" fmla="*/ 44 w 56"/>
                <a:gd name="T45" fmla="*/ 47 h 58"/>
                <a:gd name="T46" fmla="*/ 42 w 56"/>
                <a:gd name="T47" fmla="*/ 39 h 58"/>
                <a:gd name="T48" fmla="*/ 37 w 56"/>
                <a:gd name="T49" fmla="*/ 43 h 58"/>
                <a:gd name="T50" fmla="*/ 29 w 56"/>
                <a:gd name="T51" fmla="*/ 48 h 58"/>
                <a:gd name="T52" fmla="*/ 27 w 56"/>
                <a:gd name="T53" fmla="*/ 47 h 58"/>
                <a:gd name="T54" fmla="*/ 25 w 56"/>
                <a:gd name="T55" fmla="*/ 47 h 58"/>
                <a:gd name="T56" fmla="*/ 26 w 56"/>
                <a:gd name="T57" fmla="*/ 43 h 58"/>
                <a:gd name="T58" fmla="*/ 27 w 56"/>
                <a:gd name="T59" fmla="*/ 41 h 58"/>
                <a:gd name="T60" fmla="*/ 31 w 56"/>
                <a:gd name="T61" fmla="*/ 41 h 58"/>
                <a:gd name="T62" fmla="*/ 33 w 56"/>
                <a:gd name="T63" fmla="*/ 38 h 58"/>
                <a:gd name="T64" fmla="*/ 31 w 56"/>
                <a:gd name="T65" fmla="*/ 37 h 58"/>
                <a:gd name="T66" fmla="*/ 27 w 56"/>
                <a:gd name="T67" fmla="*/ 33 h 58"/>
                <a:gd name="T68" fmla="*/ 27 w 56"/>
                <a:gd name="T69" fmla="*/ 33 h 58"/>
                <a:gd name="T70" fmla="*/ 21 w 56"/>
                <a:gd name="T71" fmla="*/ 34 h 58"/>
                <a:gd name="T72" fmla="*/ 14 w 56"/>
                <a:gd name="T73" fmla="*/ 29 h 58"/>
                <a:gd name="T74" fmla="*/ 12 w 56"/>
                <a:gd name="T75" fmla="*/ 28 h 58"/>
                <a:gd name="T76" fmla="*/ 12 w 56"/>
                <a:gd name="T77" fmla="*/ 28 h 58"/>
                <a:gd name="T78" fmla="*/ 14 w 56"/>
                <a:gd name="T79" fmla="*/ 22 h 58"/>
                <a:gd name="T80" fmla="*/ 14 w 56"/>
                <a:gd name="T81" fmla="*/ 21 h 58"/>
                <a:gd name="T82" fmla="*/ 20 w 56"/>
                <a:gd name="T83" fmla="*/ 22 h 58"/>
                <a:gd name="T84" fmla="*/ 22 w 56"/>
                <a:gd name="T85" fmla="*/ 22 h 58"/>
                <a:gd name="T86" fmla="*/ 27 w 56"/>
                <a:gd name="T87" fmla="*/ 26 h 58"/>
                <a:gd name="T88" fmla="*/ 29 w 56"/>
                <a:gd name="T89" fmla="*/ 28 h 58"/>
                <a:gd name="T90" fmla="*/ 33 w 56"/>
                <a:gd name="T91" fmla="*/ 31 h 58"/>
                <a:gd name="T92" fmla="*/ 37 w 56"/>
                <a:gd name="T93" fmla="*/ 26 h 58"/>
                <a:gd name="T94" fmla="*/ 37 w 56"/>
                <a:gd name="T95" fmla="*/ 25 h 58"/>
                <a:gd name="T96" fmla="*/ 29 w 56"/>
                <a:gd name="T97" fmla="*/ 18 h 58"/>
                <a:gd name="T98" fmla="*/ 25 w 56"/>
                <a:gd name="T99" fmla="*/ 14 h 58"/>
                <a:gd name="T100" fmla="*/ 23 w 56"/>
                <a:gd name="T101" fmla="*/ 14 h 58"/>
                <a:gd name="T102" fmla="*/ 18 w 56"/>
                <a:gd name="T103" fmla="*/ 14 h 58"/>
                <a:gd name="T104" fmla="*/ 4 w 56"/>
                <a:gd name="T105" fmla="*/ 13 h 58"/>
                <a:gd name="T106" fmla="*/ 9 w 56"/>
                <a:gd name="T107" fmla="*/ 9 h 58"/>
                <a:gd name="T108" fmla="*/ 8 w 56"/>
                <a:gd name="T109" fmla="*/ 8 h 58"/>
                <a:gd name="T110" fmla="*/ 8 w 56"/>
                <a:gd name="T111" fmla="*/ 7 h 58"/>
                <a:gd name="T112" fmla="*/ 12 w 56"/>
                <a:gd name="T113" fmla="*/ 7 h 58"/>
                <a:gd name="T114" fmla="*/ 12 w 56"/>
                <a:gd name="T115" fmla="*/ 7 h 58"/>
                <a:gd name="T116" fmla="*/ 13 w 56"/>
                <a:gd name="T117" fmla="*/ 3 h 58"/>
                <a:gd name="T118" fmla="*/ 13 w 56"/>
                <a:gd name="T119" fmla="*/ 0 h 58"/>
                <a:gd name="T120" fmla="*/ 13 w 56"/>
                <a:gd name="T121" fmla="*/ 0 h 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58"/>
                <a:gd name="T185" fmla="*/ 56 w 56"/>
                <a:gd name="T186" fmla="*/ 58 h 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58">
                  <a:moveTo>
                    <a:pt x="1" y="21"/>
                  </a:moveTo>
                  <a:lnTo>
                    <a:pt x="1" y="25"/>
                  </a:lnTo>
                  <a:lnTo>
                    <a:pt x="0" y="25"/>
                  </a:lnTo>
                  <a:lnTo>
                    <a:pt x="1" y="21"/>
                  </a:lnTo>
                  <a:close/>
                  <a:moveTo>
                    <a:pt x="13" y="0"/>
                  </a:moveTo>
                  <a:lnTo>
                    <a:pt x="23" y="7"/>
                  </a:lnTo>
                  <a:lnTo>
                    <a:pt x="37" y="3"/>
                  </a:lnTo>
                  <a:lnTo>
                    <a:pt x="34" y="8"/>
                  </a:lnTo>
                  <a:lnTo>
                    <a:pt x="35" y="8"/>
                  </a:lnTo>
                  <a:lnTo>
                    <a:pt x="40" y="16"/>
                  </a:lnTo>
                  <a:lnTo>
                    <a:pt x="46" y="14"/>
                  </a:lnTo>
                  <a:lnTo>
                    <a:pt x="48" y="14"/>
                  </a:lnTo>
                  <a:lnTo>
                    <a:pt x="50" y="17"/>
                  </a:lnTo>
                  <a:lnTo>
                    <a:pt x="51" y="24"/>
                  </a:lnTo>
                  <a:lnTo>
                    <a:pt x="52" y="24"/>
                  </a:lnTo>
                  <a:lnTo>
                    <a:pt x="56" y="26"/>
                  </a:lnTo>
                  <a:lnTo>
                    <a:pt x="55" y="37"/>
                  </a:lnTo>
                  <a:lnTo>
                    <a:pt x="54" y="45"/>
                  </a:lnTo>
                  <a:lnTo>
                    <a:pt x="52" y="51"/>
                  </a:lnTo>
                  <a:lnTo>
                    <a:pt x="47" y="58"/>
                  </a:lnTo>
                  <a:lnTo>
                    <a:pt x="46" y="58"/>
                  </a:lnTo>
                  <a:lnTo>
                    <a:pt x="44" y="47"/>
                  </a:lnTo>
                  <a:lnTo>
                    <a:pt x="42" y="39"/>
                  </a:lnTo>
                  <a:lnTo>
                    <a:pt x="37" y="43"/>
                  </a:lnTo>
                  <a:lnTo>
                    <a:pt x="29" y="48"/>
                  </a:lnTo>
                  <a:lnTo>
                    <a:pt x="27" y="47"/>
                  </a:lnTo>
                  <a:lnTo>
                    <a:pt x="25" y="47"/>
                  </a:lnTo>
                  <a:lnTo>
                    <a:pt x="26" y="43"/>
                  </a:lnTo>
                  <a:lnTo>
                    <a:pt x="27" y="41"/>
                  </a:lnTo>
                  <a:lnTo>
                    <a:pt x="31" y="41"/>
                  </a:lnTo>
                  <a:lnTo>
                    <a:pt x="33" y="38"/>
                  </a:lnTo>
                  <a:lnTo>
                    <a:pt x="31" y="37"/>
                  </a:lnTo>
                  <a:lnTo>
                    <a:pt x="27" y="33"/>
                  </a:lnTo>
                  <a:lnTo>
                    <a:pt x="21" y="34"/>
                  </a:lnTo>
                  <a:lnTo>
                    <a:pt x="14" y="29"/>
                  </a:lnTo>
                  <a:lnTo>
                    <a:pt x="12" y="28"/>
                  </a:lnTo>
                  <a:lnTo>
                    <a:pt x="14" y="22"/>
                  </a:lnTo>
                  <a:lnTo>
                    <a:pt x="14" y="21"/>
                  </a:lnTo>
                  <a:lnTo>
                    <a:pt x="20" y="22"/>
                  </a:lnTo>
                  <a:lnTo>
                    <a:pt x="22" y="22"/>
                  </a:lnTo>
                  <a:lnTo>
                    <a:pt x="27" y="26"/>
                  </a:lnTo>
                  <a:lnTo>
                    <a:pt x="29" y="28"/>
                  </a:lnTo>
                  <a:lnTo>
                    <a:pt x="33" y="31"/>
                  </a:lnTo>
                  <a:lnTo>
                    <a:pt x="37" y="26"/>
                  </a:lnTo>
                  <a:lnTo>
                    <a:pt x="37" y="25"/>
                  </a:lnTo>
                  <a:lnTo>
                    <a:pt x="29" y="18"/>
                  </a:lnTo>
                  <a:lnTo>
                    <a:pt x="25" y="14"/>
                  </a:lnTo>
                  <a:lnTo>
                    <a:pt x="23" y="14"/>
                  </a:lnTo>
                  <a:lnTo>
                    <a:pt x="18" y="14"/>
                  </a:lnTo>
                  <a:lnTo>
                    <a:pt x="4" y="13"/>
                  </a:lnTo>
                  <a:lnTo>
                    <a:pt x="9" y="9"/>
                  </a:lnTo>
                  <a:lnTo>
                    <a:pt x="8" y="8"/>
                  </a:lnTo>
                  <a:lnTo>
                    <a:pt x="8" y="7"/>
                  </a:lnTo>
                  <a:lnTo>
                    <a:pt x="12" y="7"/>
                  </a:lnTo>
                  <a:lnTo>
                    <a:pt x="13" y="3"/>
                  </a:lnTo>
                  <a:lnTo>
                    <a:pt x="13"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92" name="Freeform 407"/>
            <p:cNvSpPr>
              <a:spLocks/>
            </p:cNvSpPr>
            <p:nvPr/>
          </p:nvSpPr>
          <p:spPr bwMode="auto">
            <a:xfrm>
              <a:off x="2589872" y="4888422"/>
              <a:ext cx="147301" cy="81399"/>
            </a:xfrm>
            <a:custGeom>
              <a:avLst/>
              <a:gdLst>
                <a:gd name="T0" fmla="*/ 75 w 93"/>
                <a:gd name="T1" fmla="*/ 4 h 52"/>
                <a:gd name="T2" fmla="*/ 74 w 93"/>
                <a:gd name="T3" fmla="*/ 4 h 52"/>
                <a:gd name="T4" fmla="*/ 74 w 93"/>
                <a:gd name="T5" fmla="*/ 5 h 52"/>
                <a:gd name="T6" fmla="*/ 75 w 93"/>
                <a:gd name="T7" fmla="*/ 13 h 52"/>
                <a:gd name="T8" fmla="*/ 81 w 93"/>
                <a:gd name="T9" fmla="*/ 16 h 52"/>
                <a:gd name="T10" fmla="*/ 81 w 93"/>
                <a:gd name="T11" fmla="*/ 16 h 52"/>
                <a:gd name="T12" fmla="*/ 81 w 93"/>
                <a:gd name="T13" fmla="*/ 17 h 52"/>
                <a:gd name="T14" fmla="*/ 84 w 93"/>
                <a:gd name="T15" fmla="*/ 24 h 52"/>
                <a:gd name="T16" fmla="*/ 84 w 93"/>
                <a:gd name="T17" fmla="*/ 25 h 52"/>
                <a:gd name="T18" fmla="*/ 85 w 93"/>
                <a:gd name="T19" fmla="*/ 25 h 52"/>
                <a:gd name="T20" fmla="*/ 91 w 93"/>
                <a:gd name="T21" fmla="*/ 25 h 52"/>
                <a:gd name="T22" fmla="*/ 88 w 93"/>
                <a:gd name="T23" fmla="*/ 30 h 52"/>
                <a:gd name="T24" fmla="*/ 89 w 93"/>
                <a:gd name="T25" fmla="*/ 33 h 52"/>
                <a:gd name="T26" fmla="*/ 93 w 93"/>
                <a:gd name="T27" fmla="*/ 38 h 52"/>
                <a:gd name="T28" fmla="*/ 89 w 93"/>
                <a:gd name="T29" fmla="*/ 39 h 52"/>
                <a:gd name="T30" fmla="*/ 84 w 93"/>
                <a:gd name="T31" fmla="*/ 42 h 52"/>
                <a:gd name="T32" fmla="*/ 84 w 93"/>
                <a:gd name="T33" fmla="*/ 42 h 52"/>
                <a:gd name="T34" fmla="*/ 83 w 93"/>
                <a:gd name="T35" fmla="*/ 42 h 52"/>
                <a:gd name="T36" fmla="*/ 79 w 93"/>
                <a:gd name="T37" fmla="*/ 48 h 52"/>
                <a:gd name="T38" fmla="*/ 76 w 93"/>
                <a:gd name="T39" fmla="*/ 51 h 52"/>
                <a:gd name="T40" fmla="*/ 76 w 93"/>
                <a:gd name="T41" fmla="*/ 52 h 52"/>
                <a:gd name="T42" fmla="*/ 55 w 93"/>
                <a:gd name="T43" fmla="*/ 43 h 52"/>
                <a:gd name="T44" fmla="*/ 51 w 93"/>
                <a:gd name="T45" fmla="*/ 41 h 52"/>
                <a:gd name="T46" fmla="*/ 50 w 93"/>
                <a:gd name="T47" fmla="*/ 41 h 52"/>
                <a:gd name="T48" fmla="*/ 49 w 93"/>
                <a:gd name="T49" fmla="*/ 34 h 52"/>
                <a:gd name="T50" fmla="*/ 47 w 93"/>
                <a:gd name="T51" fmla="*/ 31 h 52"/>
                <a:gd name="T52" fmla="*/ 45 w 93"/>
                <a:gd name="T53" fmla="*/ 31 h 52"/>
                <a:gd name="T54" fmla="*/ 39 w 93"/>
                <a:gd name="T55" fmla="*/ 33 h 52"/>
                <a:gd name="T56" fmla="*/ 34 w 93"/>
                <a:gd name="T57" fmla="*/ 25 h 52"/>
                <a:gd name="T58" fmla="*/ 33 w 93"/>
                <a:gd name="T59" fmla="*/ 25 h 52"/>
                <a:gd name="T60" fmla="*/ 36 w 93"/>
                <a:gd name="T61" fmla="*/ 20 h 52"/>
                <a:gd name="T62" fmla="*/ 22 w 93"/>
                <a:gd name="T63" fmla="*/ 24 h 52"/>
                <a:gd name="T64" fmla="*/ 12 w 93"/>
                <a:gd name="T65" fmla="*/ 17 h 52"/>
                <a:gd name="T66" fmla="*/ 12 w 93"/>
                <a:gd name="T67" fmla="*/ 17 h 52"/>
                <a:gd name="T68" fmla="*/ 12 w 93"/>
                <a:gd name="T69" fmla="*/ 20 h 52"/>
                <a:gd name="T70" fmla="*/ 11 w 93"/>
                <a:gd name="T71" fmla="*/ 24 h 52"/>
                <a:gd name="T72" fmla="*/ 11 w 93"/>
                <a:gd name="T73" fmla="*/ 24 h 52"/>
                <a:gd name="T74" fmla="*/ 7 w 93"/>
                <a:gd name="T75" fmla="*/ 24 h 52"/>
                <a:gd name="T76" fmla="*/ 0 w 93"/>
                <a:gd name="T77" fmla="*/ 16 h 52"/>
                <a:gd name="T78" fmla="*/ 12 w 93"/>
                <a:gd name="T79" fmla="*/ 12 h 52"/>
                <a:gd name="T80" fmla="*/ 17 w 93"/>
                <a:gd name="T81" fmla="*/ 10 h 52"/>
                <a:gd name="T82" fmla="*/ 24 w 93"/>
                <a:gd name="T83" fmla="*/ 10 h 52"/>
                <a:gd name="T84" fmla="*/ 32 w 93"/>
                <a:gd name="T85" fmla="*/ 12 h 52"/>
                <a:gd name="T86" fmla="*/ 33 w 93"/>
                <a:gd name="T87" fmla="*/ 8 h 52"/>
                <a:gd name="T88" fmla="*/ 33 w 93"/>
                <a:gd name="T89" fmla="*/ 4 h 52"/>
                <a:gd name="T90" fmla="*/ 36 w 93"/>
                <a:gd name="T91" fmla="*/ 4 h 52"/>
                <a:gd name="T92" fmla="*/ 41 w 93"/>
                <a:gd name="T93" fmla="*/ 4 h 52"/>
                <a:gd name="T94" fmla="*/ 45 w 93"/>
                <a:gd name="T95" fmla="*/ 10 h 52"/>
                <a:gd name="T96" fmla="*/ 46 w 93"/>
                <a:gd name="T97" fmla="*/ 9 h 52"/>
                <a:gd name="T98" fmla="*/ 45 w 93"/>
                <a:gd name="T99" fmla="*/ 4 h 52"/>
                <a:gd name="T100" fmla="*/ 55 w 93"/>
                <a:gd name="T101" fmla="*/ 0 h 52"/>
                <a:gd name="T102" fmla="*/ 60 w 93"/>
                <a:gd name="T103" fmla="*/ 0 h 52"/>
                <a:gd name="T104" fmla="*/ 71 w 93"/>
                <a:gd name="T105" fmla="*/ 3 h 52"/>
                <a:gd name="T106" fmla="*/ 75 w 93"/>
                <a:gd name="T107" fmla="*/ 4 h 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52"/>
                <a:gd name="T164" fmla="*/ 93 w 93"/>
                <a:gd name="T165" fmla="*/ 52 h 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52">
                  <a:moveTo>
                    <a:pt x="75" y="4"/>
                  </a:moveTo>
                  <a:lnTo>
                    <a:pt x="74" y="4"/>
                  </a:lnTo>
                  <a:lnTo>
                    <a:pt x="74" y="5"/>
                  </a:lnTo>
                  <a:lnTo>
                    <a:pt x="75" y="13"/>
                  </a:lnTo>
                  <a:lnTo>
                    <a:pt x="81" y="16"/>
                  </a:lnTo>
                  <a:lnTo>
                    <a:pt x="81" y="17"/>
                  </a:lnTo>
                  <a:lnTo>
                    <a:pt x="84" y="24"/>
                  </a:lnTo>
                  <a:lnTo>
                    <a:pt x="84" y="25"/>
                  </a:lnTo>
                  <a:lnTo>
                    <a:pt x="85" y="25"/>
                  </a:lnTo>
                  <a:lnTo>
                    <a:pt x="91" y="25"/>
                  </a:lnTo>
                  <a:lnTo>
                    <a:pt x="88" y="30"/>
                  </a:lnTo>
                  <a:lnTo>
                    <a:pt x="89" y="33"/>
                  </a:lnTo>
                  <a:lnTo>
                    <a:pt x="93" y="38"/>
                  </a:lnTo>
                  <a:lnTo>
                    <a:pt x="89" y="39"/>
                  </a:lnTo>
                  <a:lnTo>
                    <a:pt x="84" y="42"/>
                  </a:lnTo>
                  <a:lnTo>
                    <a:pt x="83" y="42"/>
                  </a:lnTo>
                  <a:lnTo>
                    <a:pt x="79" y="48"/>
                  </a:lnTo>
                  <a:lnTo>
                    <a:pt x="76" y="51"/>
                  </a:lnTo>
                  <a:lnTo>
                    <a:pt x="76" y="52"/>
                  </a:lnTo>
                  <a:lnTo>
                    <a:pt x="55" y="43"/>
                  </a:lnTo>
                  <a:lnTo>
                    <a:pt x="51" y="41"/>
                  </a:lnTo>
                  <a:lnTo>
                    <a:pt x="50" y="41"/>
                  </a:lnTo>
                  <a:lnTo>
                    <a:pt x="49" y="34"/>
                  </a:lnTo>
                  <a:lnTo>
                    <a:pt x="47" y="31"/>
                  </a:lnTo>
                  <a:lnTo>
                    <a:pt x="45" y="31"/>
                  </a:lnTo>
                  <a:lnTo>
                    <a:pt x="39" y="33"/>
                  </a:lnTo>
                  <a:lnTo>
                    <a:pt x="34" y="25"/>
                  </a:lnTo>
                  <a:lnTo>
                    <a:pt x="33" y="25"/>
                  </a:lnTo>
                  <a:lnTo>
                    <a:pt x="36" y="20"/>
                  </a:lnTo>
                  <a:lnTo>
                    <a:pt x="22" y="24"/>
                  </a:lnTo>
                  <a:lnTo>
                    <a:pt x="12" y="17"/>
                  </a:lnTo>
                  <a:lnTo>
                    <a:pt x="12" y="20"/>
                  </a:lnTo>
                  <a:lnTo>
                    <a:pt x="11" y="24"/>
                  </a:lnTo>
                  <a:lnTo>
                    <a:pt x="7" y="24"/>
                  </a:lnTo>
                  <a:lnTo>
                    <a:pt x="0" y="16"/>
                  </a:lnTo>
                  <a:lnTo>
                    <a:pt x="12" y="12"/>
                  </a:lnTo>
                  <a:lnTo>
                    <a:pt x="17" y="10"/>
                  </a:lnTo>
                  <a:lnTo>
                    <a:pt x="24" y="10"/>
                  </a:lnTo>
                  <a:lnTo>
                    <a:pt x="32" y="12"/>
                  </a:lnTo>
                  <a:lnTo>
                    <a:pt x="33" y="8"/>
                  </a:lnTo>
                  <a:lnTo>
                    <a:pt x="33" y="4"/>
                  </a:lnTo>
                  <a:lnTo>
                    <a:pt x="36" y="4"/>
                  </a:lnTo>
                  <a:lnTo>
                    <a:pt x="41" y="4"/>
                  </a:lnTo>
                  <a:lnTo>
                    <a:pt x="45" y="10"/>
                  </a:lnTo>
                  <a:lnTo>
                    <a:pt x="46" y="9"/>
                  </a:lnTo>
                  <a:lnTo>
                    <a:pt x="45" y="4"/>
                  </a:lnTo>
                  <a:lnTo>
                    <a:pt x="55" y="0"/>
                  </a:lnTo>
                  <a:lnTo>
                    <a:pt x="60" y="0"/>
                  </a:lnTo>
                  <a:lnTo>
                    <a:pt x="71" y="3"/>
                  </a:lnTo>
                  <a:lnTo>
                    <a:pt x="75" y="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93" name="Freeform 408"/>
            <p:cNvSpPr>
              <a:spLocks noEditPoints="1"/>
            </p:cNvSpPr>
            <p:nvPr/>
          </p:nvSpPr>
          <p:spPr bwMode="auto">
            <a:xfrm>
              <a:off x="2634589" y="4598099"/>
              <a:ext cx="107844" cy="56979"/>
            </a:xfrm>
            <a:custGeom>
              <a:avLst/>
              <a:gdLst>
                <a:gd name="T0" fmla="*/ 25 w 67"/>
                <a:gd name="T1" fmla="*/ 23 h 36"/>
                <a:gd name="T2" fmla="*/ 34 w 67"/>
                <a:gd name="T3" fmla="*/ 32 h 36"/>
                <a:gd name="T4" fmla="*/ 47 w 67"/>
                <a:gd name="T5" fmla="*/ 19 h 36"/>
                <a:gd name="T6" fmla="*/ 48 w 67"/>
                <a:gd name="T7" fmla="*/ 19 h 36"/>
                <a:gd name="T8" fmla="*/ 55 w 67"/>
                <a:gd name="T9" fmla="*/ 23 h 36"/>
                <a:gd name="T10" fmla="*/ 55 w 67"/>
                <a:gd name="T11" fmla="*/ 23 h 36"/>
                <a:gd name="T12" fmla="*/ 55 w 67"/>
                <a:gd name="T13" fmla="*/ 25 h 36"/>
                <a:gd name="T14" fmla="*/ 60 w 67"/>
                <a:gd name="T15" fmla="*/ 22 h 36"/>
                <a:gd name="T16" fmla="*/ 64 w 67"/>
                <a:gd name="T17" fmla="*/ 25 h 36"/>
                <a:gd name="T18" fmla="*/ 67 w 67"/>
                <a:gd name="T19" fmla="*/ 29 h 36"/>
                <a:gd name="T20" fmla="*/ 67 w 67"/>
                <a:gd name="T21" fmla="*/ 29 h 36"/>
                <a:gd name="T22" fmla="*/ 60 w 67"/>
                <a:gd name="T23" fmla="*/ 35 h 36"/>
                <a:gd name="T24" fmla="*/ 59 w 67"/>
                <a:gd name="T25" fmla="*/ 36 h 36"/>
                <a:gd name="T26" fmla="*/ 55 w 67"/>
                <a:gd name="T27" fmla="*/ 35 h 36"/>
                <a:gd name="T28" fmla="*/ 55 w 67"/>
                <a:gd name="T29" fmla="*/ 35 h 36"/>
                <a:gd name="T30" fmla="*/ 51 w 67"/>
                <a:gd name="T31" fmla="*/ 34 h 36"/>
                <a:gd name="T32" fmla="*/ 43 w 67"/>
                <a:gd name="T33" fmla="*/ 36 h 36"/>
                <a:gd name="T34" fmla="*/ 35 w 67"/>
                <a:gd name="T35" fmla="*/ 36 h 36"/>
                <a:gd name="T36" fmla="*/ 26 w 67"/>
                <a:gd name="T37" fmla="*/ 36 h 36"/>
                <a:gd name="T38" fmla="*/ 25 w 67"/>
                <a:gd name="T39" fmla="*/ 36 h 36"/>
                <a:gd name="T40" fmla="*/ 20 w 67"/>
                <a:gd name="T41" fmla="*/ 36 h 36"/>
                <a:gd name="T42" fmla="*/ 20 w 67"/>
                <a:gd name="T43" fmla="*/ 31 h 36"/>
                <a:gd name="T44" fmla="*/ 18 w 67"/>
                <a:gd name="T45" fmla="*/ 30 h 36"/>
                <a:gd name="T46" fmla="*/ 26 w 67"/>
                <a:gd name="T47" fmla="*/ 18 h 36"/>
                <a:gd name="T48" fmla="*/ 26 w 67"/>
                <a:gd name="T49" fmla="*/ 18 h 36"/>
                <a:gd name="T50" fmla="*/ 25 w 67"/>
                <a:gd name="T51" fmla="*/ 23 h 36"/>
                <a:gd name="T52" fmla="*/ 10 w 67"/>
                <a:gd name="T53" fmla="*/ 1 h 36"/>
                <a:gd name="T54" fmla="*/ 13 w 67"/>
                <a:gd name="T55" fmla="*/ 8 h 36"/>
                <a:gd name="T56" fmla="*/ 20 w 67"/>
                <a:gd name="T57" fmla="*/ 5 h 36"/>
                <a:gd name="T58" fmla="*/ 20 w 67"/>
                <a:gd name="T59" fmla="*/ 15 h 36"/>
                <a:gd name="T60" fmla="*/ 16 w 67"/>
                <a:gd name="T61" fmla="*/ 26 h 36"/>
                <a:gd name="T62" fmla="*/ 13 w 67"/>
                <a:gd name="T63" fmla="*/ 29 h 36"/>
                <a:gd name="T64" fmla="*/ 13 w 67"/>
                <a:gd name="T65" fmla="*/ 29 h 36"/>
                <a:gd name="T66" fmla="*/ 10 w 67"/>
                <a:gd name="T67" fmla="*/ 31 h 36"/>
                <a:gd name="T68" fmla="*/ 8 w 67"/>
                <a:gd name="T69" fmla="*/ 31 h 36"/>
                <a:gd name="T70" fmla="*/ 4 w 67"/>
                <a:gd name="T71" fmla="*/ 29 h 36"/>
                <a:gd name="T72" fmla="*/ 1 w 67"/>
                <a:gd name="T73" fmla="*/ 23 h 36"/>
                <a:gd name="T74" fmla="*/ 3 w 67"/>
                <a:gd name="T75" fmla="*/ 21 h 36"/>
                <a:gd name="T76" fmla="*/ 5 w 67"/>
                <a:gd name="T77" fmla="*/ 19 h 36"/>
                <a:gd name="T78" fmla="*/ 7 w 67"/>
                <a:gd name="T79" fmla="*/ 10 h 36"/>
                <a:gd name="T80" fmla="*/ 0 w 67"/>
                <a:gd name="T81" fmla="*/ 10 h 36"/>
                <a:gd name="T82" fmla="*/ 3 w 67"/>
                <a:gd name="T83" fmla="*/ 0 h 36"/>
                <a:gd name="T84" fmla="*/ 10 w 67"/>
                <a:gd name="T85" fmla="*/ 1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36"/>
                <a:gd name="T131" fmla="*/ 67 w 67"/>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36">
                  <a:moveTo>
                    <a:pt x="25" y="23"/>
                  </a:moveTo>
                  <a:lnTo>
                    <a:pt x="34" y="32"/>
                  </a:lnTo>
                  <a:lnTo>
                    <a:pt x="47" y="19"/>
                  </a:lnTo>
                  <a:lnTo>
                    <a:pt x="48" y="19"/>
                  </a:lnTo>
                  <a:lnTo>
                    <a:pt x="55" y="23"/>
                  </a:lnTo>
                  <a:lnTo>
                    <a:pt x="55" y="25"/>
                  </a:lnTo>
                  <a:lnTo>
                    <a:pt x="60" y="22"/>
                  </a:lnTo>
                  <a:lnTo>
                    <a:pt x="64" y="25"/>
                  </a:lnTo>
                  <a:lnTo>
                    <a:pt x="67" y="29"/>
                  </a:lnTo>
                  <a:lnTo>
                    <a:pt x="60" y="35"/>
                  </a:lnTo>
                  <a:lnTo>
                    <a:pt x="59" y="36"/>
                  </a:lnTo>
                  <a:lnTo>
                    <a:pt x="55" y="35"/>
                  </a:lnTo>
                  <a:lnTo>
                    <a:pt x="51" y="34"/>
                  </a:lnTo>
                  <a:lnTo>
                    <a:pt x="43" y="36"/>
                  </a:lnTo>
                  <a:lnTo>
                    <a:pt x="35" y="36"/>
                  </a:lnTo>
                  <a:lnTo>
                    <a:pt x="26" y="36"/>
                  </a:lnTo>
                  <a:lnTo>
                    <a:pt x="25" y="36"/>
                  </a:lnTo>
                  <a:lnTo>
                    <a:pt x="20" y="36"/>
                  </a:lnTo>
                  <a:lnTo>
                    <a:pt x="20" y="31"/>
                  </a:lnTo>
                  <a:lnTo>
                    <a:pt x="18" y="30"/>
                  </a:lnTo>
                  <a:lnTo>
                    <a:pt x="26" y="18"/>
                  </a:lnTo>
                  <a:lnTo>
                    <a:pt x="25" y="23"/>
                  </a:lnTo>
                  <a:close/>
                  <a:moveTo>
                    <a:pt x="10" y="1"/>
                  </a:moveTo>
                  <a:lnTo>
                    <a:pt x="13" y="8"/>
                  </a:lnTo>
                  <a:lnTo>
                    <a:pt x="20" y="5"/>
                  </a:lnTo>
                  <a:lnTo>
                    <a:pt x="20" y="15"/>
                  </a:lnTo>
                  <a:lnTo>
                    <a:pt x="16" y="26"/>
                  </a:lnTo>
                  <a:lnTo>
                    <a:pt x="13" y="29"/>
                  </a:lnTo>
                  <a:lnTo>
                    <a:pt x="10" y="31"/>
                  </a:lnTo>
                  <a:lnTo>
                    <a:pt x="8" y="31"/>
                  </a:lnTo>
                  <a:lnTo>
                    <a:pt x="4" y="29"/>
                  </a:lnTo>
                  <a:lnTo>
                    <a:pt x="1" y="23"/>
                  </a:lnTo>
                  <a:lnTo>
                    <a:pt x="3" y="21"/>
                  </a:lnTo>
                  <a:lnTo>
                    <a:pt x="5" y="19"/>
                  </a:lnTo>
                  <a:lnTo>
                    <a:pt x="7" y="10"/>
                  </a:lnTo>
                  <a:lnTo>
                    <a:pt x="0" y="10"/>
                  </a:lnTo>
                  <a:lnTo>
                    <a:pt x="3" y="0"/>
                  </a:lnTo>
                  <a:lnTo>
                    <a:pt x="10" y="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94" name="Freeform 409"/>
            <p:cNvSpPr>
              <a:spLocks/>
            </p:cNvSpPr>
            <p:nvPr/>
          </p:nvSpPr>
          <p:spPr bwMode="auto">
            <a:xfrm>
              <a:off x="2776629" y="5998166"/>
              <a:ext cx="126258" cy="246910"/>
            </a:xfrm>
            <a:custGeom>
              <a:avLst/>
              <a:gdLst>
                <a:gd name="T0" fmla="*/ 80 w 80"/>
                <a:gd name="T1" fmla="*/ 3 h 156"/>
                <a:gd name="T2" fmla="*/ 76 w 80"/>
                <a:gd name="T3" fmla="*/ 14 h 156"/>
                <a:gd name="T4" fmla="*/ 80 w 80"/>
                <a:gd name="T5" fmla="*/ 25 h 156"/>
                <a:gd name="T6" fmla="*/ 75 w 80"/>
                <a:gd name="T7" fmla="*/ 42 h 156"/>
                <a:gd name="T8" fmla="*/ 64 w 80"/>
                <a:gd name="T9" fmla="*/ 46 h 156"/>
                <a:gd name="T10" fmla="*/ 59 w 80"/>
                <a:gd name="T11" fmla="*/ 69 h 156"/>
                <a:gd name="T12" fmla="*/ 59 w 80"/>
                <a:gd name="T13" fmla="*/ 76 h 156"/>
                <a:gd name="T14" fmla="*/ 60 w 80"/>
                <a:gd name="T15" fmla="*/ 85 h 156"/>
                <a:gd name="T16" fmla="*/ 64 w 80"/>
                <a:gd name="T17" fmla="*/ 102 h 156"/>
                <a:gd name="T18" fmla="*/ 59 w 80"/>
                <a:gd name="T19" fmla="*/ 109 h 156"/>
                <a:gd name="T20" fmla="*/ 60 w 80"/>
                <a:gd name="T21" fmla="*/ 130 h 156"/>
                <a:gd name="T22" fmla="*/ 60 w 80"/>
                <a:gd name="T23" fmla="*/ 144 h 156"/>
                <a:gd name="T24" fmla="*/ 50 w 80"/>
                <a:gd name="T25" fmla="*/ 143 h 156"/>
                <a:gd name="T26" fmla="*/ 46 w 80"/>
                <a:gd name="T27" fmla="*/ 147 h 156"/>
                <a:gd name="T28" fmla="*/ 46 w 80"/>
                <a:gd name="T29" fmla="*/ 153 h 156"/>
                <a:gd name="T30" fmla="*/ 33 w 80"/>
                <a:gd name="T31" fmla="*/ 152 h 156"/>
                <a:gd name="T32" fmla="*/ 28 w 80"/>
                <a:gd name="T33" fmla="*/ 155 h 156"/>
                <a:gd name="T34" fmla="*/ 25 w 80"/>
                <a:gd name="T35" fmla="*/ 156 h 156"/>
                <a:gd name="T36" fmla="*/ 14 w 80"/>
                <a:gd name="T37" fmla="*/ 153 h 156"/>
                <a:gd name="T38" fmla="*/ 8 w 80"/>
                <a:gd name="T39" fmla="*/ 156 h 156"/>
                <a:gd name="T40" fmla="*/ 7 w 80"/>
                <a:gd name="T41" fmla="*/ 153 h 156"/>
                <a:gd name="T42" fmla="*/ 9 w 80"/>
                <a:gd name="T43" fmla="*/ 153 h 156"/>
                <a:gd name="T44" fmla="*/ 11 w 80"/>
                <a:gd name="T45" fmla="*/ 152 h 156"/>
                <a:gd name="T46" fmla="*/ 20 w 80"/>
                <a:gd name="T47" fmla="*/ 147 h 156"/>
                <a:gd name="T48" fmla="*/ 21 w 80"/>
                <a:gd name="T49" fmla="*/ 145 h 156"/>
                <a:gd name="T50" fmla="*/ 25 w 80"/>
                <a:gd name="T51" fmla="*/ 144 h 156"/>
                <a:gd name="T52" fmla="*/ 24 w 80"/>
                <a:gd name="T53" fmla="*/ 141 h 156"/>
                <a:gd name="T54" fmla="*/ 24 w 80"/>
                <a:gd name="T55" fmla="*/ 141 h 156"/>
                <a:gd name="T56" fmla="*/ 17 w 80"/>
                <a:gd name="T57" fmla="*/ 143 h 156"/>
                <a:gd name="T58" fmla="*/ 13 w 80"/>
                <a:gd name="T59" fmla="*/ 144 h 156"/>
                <a:gd name="T60" fmla="*/ 1 w 80"/>
                <a:gd name="T61" fmla="*/ 152 h 156"/>
                <a:gd name="T62" fmla="*/ 0 w 80"/>
                <a:gd name="T63" fmla="*/ 148 h 156"/>
                <a:gd name="T64" fmla="*/ 8 w 80"/>
                <a:gd name="T65" fmla="*/ 143 h 156"/>
                <a:gd name="T66" fmla="*/ 8 w 80"/>
                <a:gd name="T67" fmla="*/ 141 h 156"/>
                <a:gd name="T68" fmla="*/ 11 w 80"/>
                <a:gd name="T69" fmla="*/ 134 h 156"/>
                <a:gd name="T70" fmla="*/ 13 w 80"/>
                <a:gd name="T71" fmla="*/ 122 h 156"/>
                <a:gd name="T72" fmla="*/ 18 w 80"/>
                <a:gd name="T73" fmla="*/ 127 h 156"/>
                <a:gd name="T74" fmla="*/ 33 w 80"/>
                <a:gd name="T75" fmla="*/ 124 h 156"/>
                <a:gd name="T76" fmla="*/ 30 w 80"/>
                <a:gd name="T77" fmla="*/ 113 h 156"/>
                <a:gd name="T78" fmla="*/ 28 w 80"/>
                <a:gd name="T79" fmla="*/ 106 h 156"/>
                <a:gd name="T80" fmla="*/ 30 w 80"/>
                <a:gd name="T81" fmla="*/ 83 h 156"/>
                <a:gd name="T82" fmla="*/ 30 w 80"/>
                <a:gd name="T83" fmla="*/ 83 h 156"/>
                <a:gd name="T84" fmla="*/ 29 w 80"/>
                <a:gd name="T85" fmla="*/ 81 h 156"/>
                <a:gd name="T86" fmla="*/ 25 w 80"/>
                <a:gd name="T87" fmla="*/ 77 h 156"/>
                <a:gd name="T88" fmla="*/ 24 w 80"/>
                <a:gd name="T89" fmla="*/ 60 h 156"/>
                <a:gd name="T90" fmla="*/ 34 w 80"/>
                <a:gd name="T91" fmla="*/ 34 h 156"/>
                <a:gd name="T92" fmla="*/ 38 w 80"/>
                <a:gd name="T93" fmla="*/ 31 h 156"/>
                <a:gd name="T94" fmla="*/ 39 w 80"/>
                <a:gd name="T95" fmla="*/ 26 h 156"/>
                <a:gd name="T96" fmla="*/ 46 w 80"/>
                <a:gd name="T97" fmla="*/ 18 h 156"/>
                <a:gd name="T98" fmla="*/ 47 w 80"/>
                <a:gd name="T99" fmla="*/ 12 h 156"/>
                <a:gd name="T100" fmla="*/ 46 w 80"/>
                <a:gd name="T101" fmla="*/ 5 h 156"/>
                <a:gd name="T102" fmla="*/ 59 w 80"/>
                <a:gd name="T103" fmla="*/ 7 h 156"/>
                <a:gd name="T104" fmla="*/ 63 w 80"/>
                <a:gd name="T105" fmla="*/ 0 h 156"/>
                <a:gd name="T106" fmla="*/ 80 w 80"/>
                <a:gd name="T107" fmla="*/ 3 h 1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
                <a:gd name="T163" fmla="*/ 0 h 156"/>
                <a:gd name="T164" fmla="*/ 80 w 80"/>
                <a:gd name="T165" fmla="*/ 156 h 1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 h="156">
                  <a:moveTo>
                    <a:pt x="80" y="3"/>
                  </a:moveTo>
                  <a:lnTo>
                    <a:pt x="76" y="14"/>
                  </a:lnTo>
                  <a:lnTo>
                    <a:pt x="80" y="25"/>
                  </a:lnTo>
                  <a:lnTo>
                    <a:pt x="75" y="42"/>
                  </a:lnTo>
                  <a:lnTo>
                    <a:pt x="64" y="46"/>
                  </a:lnTo>
                  <a:lnTo>
                    <a:pt x="59" y="69"/>
                  </a:lnTo>
                  <a:lnTo>
                    <a:pt x="59" y="76"/>
                  </a:lnTo>
                  <a:lnTo>
                    <a:pt x="60" y="85"/>
                  </a:lnTo>
                  <a:lnTo>
                    <a:pt x="64" y="102"/>
                  </a:lnTo>
                  <a:lnTo>
                    <a:pt x="59" y="109"/>
                  </a:lnTo>
                  <a:lnTo>
                    <a:pt x="60" y="130"/>
                  </a:lnTo>
                  <a:lnTo>
                    <a:pt x="60" y="144"/>
                  </a:lnTo>
                  <a:lnTo>
                    <a:pt x="50" y="143"/>
                  </a:lnTo>
                  <a:lnTo>
                    <a:pt x="46" y="147"/>
                  </a:lnTo>
                  <a:lnTo>
                    <a:pt x="46" y="153"/>
                  </a:lnTo>
                  <a:lnTo>
                    <a:pt x="33" y="152"/>
                  </a:lnTo>
                  <a:lnTo>
                    <a:pt x="28" y="155"/>
                  </a:lnTo>
                  <a:lnTo>
                    <a:pt x="25" y="156"/>
                  </a:lnTo>
                  <a:lnTo>
                    <a:pt x="14" y="153"/>
                  </a:lnTo>
                  <a:lnTo>
                    <a:pt x="8" y="156"/>
                  </a:lnTo>
                  <a:lnTo>
                    <a:pt x="7" y="153"/>
                  </a:lnTo>
                  <a:lnTo>
                    <a:pt x="9" y="153"/>
                  </a:lnTo>
                  <a:lnTo>
                    <a:pt x="11" y="152"/>
                  </a:lnTo>
                  <a:lnTo>
                    <a:pt x="20" y="147"/>
                  </a:lnTo>
                  <a:lnTo>
                    <a:pt x="21" y="145"/>
                  </a:lnTo>
                  <a:lnTo>
                    <a:pt x="25" y="144"/>
                  </a:lnTo>
                  <a:lnTo>
                    <a:pt x="24" y="141"/>
                  </a:lnTo>
                  <a:lnTo>
                    <a:pt x="17" y="143"/>
                  </a:lnTo>
                  <a:lnTo>
                    <a:pt x="13" y="144"/>
                  </a:lnTo>
                  <a:lnTo>
                    <a:pt x="1" y="152"/>
                  </a:lnTo>
                  <a:lnTo>
                    <a:pt x="0" y="148"/>
                  </a:lnTo>
                  <a:lnTo>
                    <a:pt x="8" y="143"/>
                  </a:lnTo>
                  <a:lnTo>
                    <a:pt x="8" y="141"/>
                  </a:lnTo>
                  <a:lnTo>
                    <a:pt x="11" y="134"/>
                  </a:lnTo>
                  <a:lnTo>
                    <a:pt x="13" y="122"/>
                  </a:lnTo>
                  <a:lnTo>
                    <a:pt x="18" y="127"/>
                  </a:lnTo>
                  <a:lnTo>
                    <a:pt x="33" y="124"/>
                  </a:lnTo>
                  <a:lnTo>
                    <a:pt x="30" y="113"/>
                  </a:lnTo>
                  <a:lnTo>
                    <a:pt x="28" y="106"/>
                  </a:lnTo>
                  <a:lnTo>
                    <a:pt x="30" y="83"/>
                  </a:lnTo>
                  <a:lnTo>
                    <a:pt x="29" y="81"/>
                  </a:lnTo>
                  <a:lnTo>
                    <a:pt x="25" y="77"/>
                  </a:lnTo>
                  <a:lnTo>
                    <a:pt x="24" y="60"/>
                  </a:lnTo>
                  <a:lnTo>
                    <a:pt x="34" y="34"/>
                  </a:lnTo>
                  <a:lnTo>
                    <a:pt x="38" y="31"/>
                  </a:lnTo>
                  <a:lnTo>
                    <a:pt x="39" y="26"/>
                  </a:lnTo>
                  <a:lnTo>
                    <a:pt x="46" y="18"/>
                  </a:lnTo>
                  <a:lnTo>
                    <a:pt x="47" y="12"/>
                  </a:lnTo>
                  <a:lnTo>
                    <a:pt x="46" y="5"/>
                  </a:lnTo>
                  <a:lnTo>
                    <a:pt x="59" y="7"/>
                  </a:lnTo>
                  <a:lnTo>
                    <a:pt x="63" y="0"/>
                  </a:lnTo>
                  <a:lnTo>
                    <a:pt x="80" y="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95" name="Freeform 410"/>
            <p:cNvSpPr>
              <a:spLocks noEditPoints="1"/>
            </p:cNvSpPr>
            <p:nvPr/>
          </p:nvSpPr>
          <p:spPr bwMode="auto">
            <a:xfrm>
              <a:off x="2666154" y="5100060"/>
              <a:ext cx="163083" cy="184505"/>
            </a:xfrm>
            <a:custGeom>
              <a:avLst/>
              <a:gdLst>
                <a:gd name="T0" fmla="*/ 10 w 103"/>
                <a:gd name="T1" fmla="*/ 90 h 116"/>
                <a:gd name="T2" fmla="*/ 5 w 103"/>
                <a:gd name="T3" fmla="*/ 89 h 116"/>
                <a:gd name="T4" fmla="*/ 0 w 103"/>
                <a:gd name="T5" fmla="*/ 77 h 116"/>
                <a:gd name="T6" fmla="*/ 4 w 103"/>
                <a:gd name="T7" fmla="*/ 77 h 116"/>
                <a:gd name="T8" fmla="*/ 13 w 103"/>
                <a:gd name="T9" fmla="*/ 73 h 116"/>
                <a:gd name="T10" fmla="*/ 9 w 103"/>
                <a:gd name="T11" fmla="*/ 64 h 116"/>
                <a:gd name="T12" fmla="*/ 15 w 103"/>
                <a:gd name="T13" fmla="*/ 48 h 116"/>
                <a:gd name="T14" fmla="*/ 18 w 103"/>
                <a:gd name="T15" fmla="*/ 61 h 116"/>
                <a:gd name="T16" fmla="*/ 10 w 103"/>
                <a:gd name="T17" fmla="*/ 85 h 116"/>
                <a:gd name="T18" fmla="*/ 100 w 103"/>
                <a:gd name="T19" fmla="*/ 17 h 116"/>
                <a:gd name="T20" fmla="*/ 102 w 103"/>
                <a:gd name="T21" fmla="*/ 27 h 116"/>
                <a:gd name="T22" fmla="*/ 90 w 103"/>
                <a:gd name="T23" fmla="*/ 30 h 116"/>
                <a:gd name="T24" fmla="*/ 90 w 103"/>
                <a:gd name="T25" fmla="*/ 39 h 116"/>
                <a:gd name="T26" fmla="*/ 85 w 103"/>
                <a:gd name="T27" fmla="*/ 32 h 116"/>
                <a:gd name="T28" fmla="*/ 78 w 103"/>
                <a:gd name="T29" fmla="*/ 38 h 116"/>
                <a:gd name="T30" fmla="*/ 65 w 103"/>
                <a:gd name="T31" fmla="*/ 49 h 116"/>
                <a:gd name="T32" fmla="*/ 47 w 103"/>
                <a:gd name="T33" fmla="*/ 45 h 116"/>
                <a:gd name="T34" fmla="*/ 35 w 103"/>
                <a:gd name="T35" fmla="*/ 66 h 116"/>
                <a:gd name="T36" fmla="*/ 43 w 103"/>
                <a:gd name="T37" fmla="*/ 70 h 116"/>
                <a:gd name="T38" fmla="*/ 43 w 103"/>
                <a:gd name="T39" fmla="*/ 75 h 116"/>
                <a:gd name="T40" fmla="*/ 49 w 103"/>
                <a:gd name="T41" fmla="*/ 85 h 116"/>
                <a:gd name="T42" fmla="*/ 62 w 103"/>
                <a:gd name="T43" fmla="*/ 100 h 116"/>
                <a:gd name="T44" fmla="*/ 42 w 103"/>
                <a:gd name="T45" fmla="*/ 96 h 116"/>
                <a:gd name="T46" fmla="*/ 35 w 103"/>
                <a:gd name="T47" fmla="*/ 107 h 116"/>
                <a:gd name="T48" fmla="*/ 11 w 103"/>
                <a:gd name="T49" fmla="*/ 116 h 116"/>
                <a:gd name="T50" fmla="*/ 2 w 103"/>
                <a:gd name="T51" fmla="*/ 115 h 116"/>
                <a:gd name="T52" fmla="*/ 2 w 103"/>
                <a:gd name="T53" fmla="*/ 112 h 116"/>
                <a:gd name="T54" fmla="*/ 13 w 103"/>
                <a:gd name="T55" fmla="*/ 111 h 116"/>
                <a:gd name="T56" fmla="*/ 15 w 103"/>
                <a:gd name="T57" fmla="*/ 103 h 116"/>
                <a:gd name="T58" fmla="*/ 18 w 103"/>
                <a:gd name="T59" fmla="*/ 85 h 116"/>
                <a:gd name="T60" fmla="*/ 23 w 103"/>
                <a:gd name="T61" fmla="*/ 68 h 116"/>
                <a:gd name="T62" fmla="*/ 26 w 103"/>
                <a:gd name="T63" fmla="*/ 55 h 116"/>
                <a:gd name="T64" fmla="*/ 30 w 103"/>
                <a:gd name="T65" fmla="*/ 47 h 116"/>
                <a:gd name="T66" fmla="*/ 18 w 103"/>
                <a:gd name="T67" fmla="*/ 40 h 116"/>
                <a:gd name="T68" fmla="*/ 25 w 103"/>
                <a:gd name="T69" fmla="*/ 40 h 116"/>
                <a:gd name="T70" fmla="*/ 35 w 103"/>
                <a:gd name="T71" fmla="*/ 30 h 116"/>
                <a:gd name="T72" fmla="*/ 55 w 103"/>
                <a:gd name="T73" fmla="*/ 23 h 116"/>
                <a:gd name="T74" fmla="*/ 65 w 103"/>
                <a:gd name="T75" fmla="*/ 19 h 116"/>
                <a:gd name="T76" fmla="*/ 103 w 103"/>
                <a:gd name="T77" fmla="*/ 10 h 1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116"/>
                <a:gd name="T119" fmla="*/ 103 w 103"/>
                <a:gd name="T120" fmla="*/ 116 h 1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116">
                  <a:moveTo>
                    <a:pt x="10" y="87"/>
                  </a:moveTo>
                  <a:lnTo>
                    <a:pt x="10" y="90"/>
                  </a:lnTo>
                  <a:lnTo>
                    <a:pt x="8" y="90"/>
                  </a:lnTo>
                  <a:lnTo>
                    <a:pt x="5" y="89"/>
                  </a:lnTo>
                  <a:lnTo>
                    <a:pt x="1" y="81"/>
                  </a:lnTo>
                  <a:lnTo>
                    <a:pt x="0" y="77"/>
                  </a:lnTo>
                  <a:lnTo>
                    <a:pt x="2" y="77"/>
                  </a:lnTo>
                  <a:lnTo>
                    <a:pt x="4" y="77"/>
                  </a:lnTo>
                  <a:lnTo>
                    <a:pt x="6" y="75"/>
                  </a:lnTo>
                  <a:lnTo>
                    <a:pt x="13" y="73"/>
                  </a:lnTo>
                  <a:lnTo>
                    <a:pt x="13" y="68"/>
                  </a:lnTo>
                  <a:lnTo>
                    <a:pt x="9" y="64"/>
                  </a:lnTo>
                  <a:lnTo>
                    <a:pt x="8" y="62"/>
                  </a:lnTo>
                  <a:lnTo>
                    <a:pt x="15" y="48"/>
                  </a:lnTo>
                  <a:lnTo>
                    <a:pt x="21" y="53"/>
                  </a:lnTo>
                  <a:lnTo>
                    <a:pt x="18" y="61"/>
                  </a:lnTo>
                  <a:lnTo>
                    <a:pt x="13" y="78"/>
                  </a:lnTo>
                  <a:lnTo>
                    <a:pt x="10" y="85"/>
                  </a:lnTo>
                  <a:lnTo>
                    <a:pt x="10" y="87"/>
                  </a:lnTo>
                  <a:close/>
                  <a:moveTo>
                    <a:pt x="100" y="17"/>
                  </a:moveTo>
                  <a:lnTo>
                    <a:pt x="103" y="20"/>
                  </a:lnTo>
                  <a:lnTo>
                    <a:pt x="102" y="27"/>
                  </a:lnTo>
                  <a:lnTo>
                    <a:pt x="97" y="28"/>
                  </a:lnTo>
                  <a:lnTo>
                    <a:pt x="90" y="30"/>
                  </a:lnTo>
                  <a:lnTo>
                    <a:pt x="90" y="31"/>
                  </a:lnTo>
                  <a:lnTo>
                    <a:pt x="90" y="39"/>
                  </a:lnTo>
                  <a:lnTo>
                    <a:pt x="86" y="34"/>
                  </a:lnTo>
                  <a:lnTo>
                    <a:pt x="85" y="32"/>
                  </a:lnTo>
                  <a:lnTo>
                    <a:pt x="82" y="35"/>
                  </a:lnTo>
                  <a:lnTo>
                    <a:pt x="78" y="38"/>
                  </a:lnTo>
                  <a:lnTo>
                    <a:pt x="73" y="36"/>
                  </a:lnTo>
                  <a:lnTo>
                    <a:pt x="65" y="49"/>
                  </a:lnTo>
                  <a:lnTo>
                    <a:pt x="60" y="39"/>
                  </a:lnTo>
                  <a:lnTo>
                    <a:pt x="47" y="45"/>
                  </a:lnTo>
                  <a:lnTo>
                    <a:pt x="40" y="56"/>
                  </a:lnTo>
                  <a:lnTo>
                    <a:pt x="35" y="66"/>
                  </a:lnTo>
                  <a:lnTo>
                    <a:pt x="44" y="69"/>
                  </a:lnTo>
                  <a:lnTo>
                    <a:pt x="43" y="70"/>
                  </a:lnTo>
                  <a:lnTo>
                    <a:pt x="43" y="74"/>
                  </a:lnTo>
                  <a:lnTo>
                    <a:pt x="43" y="75"/>
                  </a:lnTo>
                  <a:lnTo>
                    <a:pt x="43" y="77"/>
                  </a:lnTo>
                  <a:lnTo>
                    <a:pt x="49" y="85"/>
                  </a:lnTo>
                  <a:lnTo>
                    <a:pt x="64" y="83"/>
                  </a:lnTo>
                  <a:lnTo>
                    <a:pt x="62" y="100"/>
                  </a:lnTo>
                  <a:lnTo>
                    <a:pt x="49" y="104"/>
                  </a:lnTo>
                  <a:lnTo>
                    <a:pt x="42" y="96"/>
                  </a:lnTo>
                  <a:lnTo>
                    <a:pt x="35" y="107"/>
                  </a:lnTo>
                  <a:lnTo>
                    <a:pt x="22" y="115"/>
                  </a:lnTo>
                  <a:lnTo>
                    <a:pt x="11" y="116"/>
                  </a:lnTo>
                  <a:lnTo>
                    <a:pt x="8" y="116"/>
                  </a:lnTo>
                  <a:lnTo>
                    <a:pt x="2" y="115"/>
                  </a:lnTo>
                  <a:lnTo>
                    <a:pt x="1" y="115"/>
                  </a:lnTo>
                  <a:lnTo>
                    <a:pt x="2" y="112"/>
                  </a:lnTo>
                  <a:lnTo>
                    <a:pt x="8" y="110"/>
                  </a:lnTo>
                  <a:lnTo>
                    <a:pt x="13" y="111"/>
                  </a:lnTo>
                  <a:lnTo>
                    <a:pt x="14" y="107"/>
                  </a:lnTo>
                  <a:lnTo>
                    <a:pt x="15" y="103"/>
                  </a:lnTo>
                  <a:lnTo>
                    <a:pt x="17" y="87"/>
                  </a:lnTo>
                  <a:lnTo>
                    <a:pt x="18" y="85"/>
                  </a:lnTo>
                  <a:lnTo>
                    <a:pt x="23" y="75"/>
                  </a:lnTo>
                  <a:lnTo>
                    <a:pt x="23" y="68"/>
                  </a:lnTo>
                  <a:lnTo>
                    <a:pt x="25" y="61"/>
                  </a:lnTo>
                  <a:lnTo>
                    <a:pt x="26" y="55"/>
                  </a:lnTo>
                  <a:lnTo>
                    <a:pt x="27" y="49"/>
                  </a:lnTo>
                  <a:lnTo>
                    <a:pt x="30" y="47"/>
                  </a:lnTo>
                  <a:lnTo>
                    <a:pt x="17" y="43"/>
                  </a:lnTo>
                  <a:lnTo>
                    <a:pt x="18" y="40"/>
                  </a:lnTo>
                  <a:lnTo>
                    <a:pt x="19" y="38"/>
                  </a:lnTo>
                  <a:lnTo>
                    <a:pt x="25" y="40"/>
                  </a:lnTo>
                  <a:lnTo>
                    <a:pt x="30" y="35"/>
                  </a:lnTo>
                  <a:lnTo>
                    <a:pt x="35" y="30"/>
                  </a:lnTo>
                  <a:lnTo>
                    <a:pt x="43" y="20"/>
                  </a:lnTo>
                  <a:lnTo>
                    <a:pt x="55" y="23"/>
                  </a:lnTo>
                  <a:lnTo>
                    <a:pt x="60" y="18"/>
                  </a:lnTo>
                  <a:lnTo>
                    <a:pt x="65" y="19"/>
                  </a:lnTo>
                  <a:lnTo>
                    <a:pt x="93" y="0"/>
                  </a:lnTo>
                  <a:lnTo>
                    <a:pt x="103" y="10"/>
                  </a:lnTo>
                  <a:lnTo>
                    <a:pt x="100" y="1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96" name="Freeform 411"/>
            <p:cNvSpPr>
              <a:spLocks/>
            </p:cNvSpPr>
            <p:nvPr/>
          </p:nvSpPr>
          <p:spPr bwMode="auto">
            <a:xfrm>
              <a:off x="2681936" y="4866715"/>
              <a:ext cx="197277" cy="86826"/>
            </a:xfrm>
            <a:custGeom>
              <a:avLst/>
              <a:gdLst>
                <a:gd name="T0" fmla="*/ 123 w 123"/>
                <a:gd name="T1" fmla="*/ 38 h 54"/>
                <a:gd name="T2" fmla="*/ 123 w 123"/>
                <a:gd name="T3" fmla="*/ 39 h 54"/>
                <a:gd name="T4" fmla="*/ 122 w 123"/>
                <a:gd name="T5" fmla="*/ 43 h 54"/>
                <a:gd name="T6" fmla="*/ 122 w 123"/>
                <a:gd name="T7" fmla="*/ 43 h 54"/>
                <a:gd name="T8" fmla="*/ 113 w 123"/>
                <a:gd name="T9" fmla="*/ 48 h 54"/>
                <a:gd name="T10" fmla="*/ 100 w 123"/>
                <a:gd name="T11" fmla="*/ 48 h 54"/>
                <a:gd name="T12" fmla="*/ 90 w 123"/>
                <a:gd name="T13" fmla="*/ 54 h 54"/>
                <a:gd name="T14" fmla="*/ 88 w 123"/>
                <a:gd name="T15" fmla="*/ 46 h 54"/>
                <a:gd name="T16" fmla="*/ 59 w 123"/>
                <a:gd name="T17" fmla="*/ 43 h 54"/>
                <a:gd name="T18" fmla="*/ 54 w 123"/>
                <a:gd name="T19" fmla="*/ 48 h 54"/>
                <a:gd name="T20" fmla="*/ 46 w 123"/>
                <a:gd name="T21" fmla="*/ 54 h 54"/>
                <a:gd name="T22" fmla="*/ 46 w 123"/>
                <a:gd name="T23" fmla="*/ 54 h 54"/>
                <a:gd name="T24" fmla="*/ 43 w 123"/>
                <a:gd name="T25" fmla="*/ 54 h 54"/>
                <a:gd name="T26" fmla="*/ 34 w 123"/>
                <a:gd name="T27" fmla="*/ 51 h 54"/>
                <a:gd name="T28" fmla="*/ 30 w 123"/>
                <a:gd name="T29" fmla="*/ 46 h 54"/>
                <a:gd name="T30" fmla="*/ 29 w 123"/>
                <a:gd name="T31" fmla="*/ 43 h 54"/>
                <a:gd name="T32" fmla="*/ 32 w 123"/>
                <a:gd name="T33" fmla="*/ 38 h 54"/>
                <a:gd name="T34" fmla="*/ 26 w 123"/>
                <a:gd name="T35" fmla="*/ 38 h 54"/>
                <a:gd name="T36" fmla="*/ 25 w 123"/>
                <a:gd name="T37" fmla="*/ 38 h 54"/>
                <a:gd name="T38" fmla="*/ 25 w 123"/>
                <a:gd name="T39" fmla="*/ 37 h 54"/>
                <a:gd name="T40" fmla="*/ 22 w 123"/>
                <a:gd name="T41" fmla="*/ 30 h 54"/>
                <a:gd name="T42" fmla="*/ 22 w 123"/>
                <a:gd name="T43" fmla="*/ 29 h 54"/>
                <a:gd name="T44" fmla="*/ 22 w 123"/>
                <a:gd name="T45" fmla="*/ 29 h 54"/>
                <a:gd name="T46" fmla="*/ 16 w 123"/>
                <a:gd name="T47" fmla="*/ 26 h 54"/>
                <a:gd name="T48" fmla="*/ 15 w 123"/>
                <a:gd name="T49" fmla="*/ 18 h 54"/>
                <a:gd name="T50" fmla="*/ 15 w 123"/>
                <a:gd name="T51" fmla="*/ 17 h 54"/>
                <a:gd name="T52" fmla="*/ 16 w 123"/>
                <a:gd name="T53" fmla="*/ 17 h 54"/>
                <a:gd name="T54" fmla="*/ 18 w 123"/>
                <a:gd name="T55" fmla="*/ 18 h 54"/>
                <a:gd name="T56" fmla="*/ 25 w 123"/>
                <a:gd name="T57" fmla="*/ 18 h 54"/>
                <a:gd name="T58" fmla="*/ 30 w 123"/>
                <a:gd name="T59" fmla="*/ 18 h 54"/>
                <a:gd name="T60" fmla="*/ 30 w 123"/>
                <a:gd name="T61" fmla="*/ 18 h 54"/>
                <a:gd name="T62" fmla="*/ 30 w 123"/>
                <a:gd name="T63" fmla="*/ 16 h 54"/>
                <a:gd name="T64" fmla="*/ 25 w 123"/>
                <a:gd name="T65" fmla="*/ 13 h 54"/>
                <a:gd name="T66" fmla="*/ 21 w 123"/>
                <a:gd name="T67" fmla="*/ 12 h 54"/>
                <a:gd name="T68" fmla="*/ 4 w 123"/>
                <a:gd name="T69" fmla="*/ 8 h 54"/>
                <a:gd name="T70" fmla="*/ 0 w 123"/>
                <a:gd name="T71" fmla="*/ 6 h 54"/>
                <a:gd name="T72" fmla="*/ 1 w 123"/>
                <a:gd name="T73" fmla="*/ 3 h 54"/>
                <a:gd name="T74" fmla="*/ 1 w 123"/>
                <a:gd name="T75" fmla="*/ 0 h 54"/>
                <a:gd name="T76" fmla="*/ 18 w 123"/>
                <a:gd name="T77" fmla="*/ 0 h 54"/>
                <a:gd name="T78" fmla="*/ 25 w 123"/>
                <a:gd name="T79" fmla="*/ 3 h 54"/>
                <a:gd name="T80" fmla="*/ 33 w 123"/>
                <a:gd name="T81" fmla="*/ 5 h 54"/>
                <a:gd name="T82" fmla="*/ 37 w 123"/>
                <a:gd name="T83" fmla="*/ 5 h 54"/>
                <a:gd name="T84" fmla="*/ 51 w 123"/>
                <a:gd name="T85" fmla="*/ 6 h 54"/>
                <a:gd name="T86" fmla="*/ 52 w 123"/>
                <a:gd name="T87" fmla="*/ 6 h 54"/>
                <a:gd name="T88" fmla="*/ 52 w 123"/>
                <a:gd name="T89" fmla="*/ 10 h 54"/>
                <a:gd name="T90" fmla="*/ 55 w 123"/>
                <a:gd name="T91" fmla="*/ 21 h 54"/>
                <a:gd name="T92" fmla="*/ 62 w 123"/>
                <a:gd name="T93" fmla="*/ 25 h 54"/>
                <a:gd name="T94" fmla="*/ 77 w 123"/>
                <a:gd name="T95" fmla="*/ 21 h 54"/>
                <a:gd name="T96" fmla="*/ 84 w 123"/>
                <a:gd name="T97" fmla="*/ 25 h 54"/>
                <a:gd name="T98" fmla="*/ 88 w 123"/>
                <a:gd name="T99" fmla="*/ 18 h 54"/>
                <a:gd name="T100" fmla="*/ 92 w 123"/>
                <a:gd name="T101" fmla="*/ 21 h 54"/>
                <a:gd name="T102" fmla="*/ 92 w 123"/>
                <a:gd name="T103" fmla="*/ 21 h 54"/>
                <a:gd name="T104" fmla="*/ 102 w 123"/>
                <a:gd name="T105" fmla="*/ 20 h 54"/>
                <a:gd name="T106" fmla="*/ 109 w 123"/>
                <a:gd name="T107" fmla="*/ 18 h 54"/>
                <a:gd name="T108" fmla="*/ 115 w 123"/>
                <a:gd name="T109" fmla="*/ 23 h 54"/>
                <a:gd name="T110" fmla="*/ 119 w 123"/>
                <a:gd name="T111" fmla="*/ 26 h 54"/>
                <a:gd name="T112" fmla="*/ 118 w 123"/>
                <a:gd name="T113" fmla="*/ 34 h 54"/>
                <a:gd name="T114" fmla="*/ 119 w 123"/>
                <a:gd name="T115" fmla="*/ 34 h 54"/>
                <a:gd name="T116" fmla="*/ 123 w 123"/>
                <a:gd name="T117" fmla="*/ 38 h 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3"/>
                <a:gd name="T178" fmla="*/ 0 h 54"/>
                <a:gd name="T179" fmla="*/ 123 w 123"/>
                <a:gd name="T180" fmla="*/ 54 h 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3" h="54">
                  <a:moveTo>
                    <a:pt x="123" y="38"/>
                  </a:moveTo>
                  <a:lnTo>
                    <a:pt x="123" y="39"/>
                  </a:lnTo>
                  <a:lnTo>
                    <a:pt x="122" y="43"/>
                  </a:lnTo>
                  <a:lnTo>
                    <a:pt x="113" y="48"/>
                  </a:lnTo>
                  <a:lnTo>
                    <a:pt x="100" y="48"/>
                  </a:lnTo>
                  <a:lnTo>
                    <a:pt x="90" y="54"/>
                  </a:lnTo>
                  <a:lnTo>
                    <a:pt x="88" y="46"/>
                  </a:lnTo>
                  <a:lnTo>
                    <a:pt x="59" y="43"/>
                  </a:lnTo>
                  <a:lnTo>
                    <a:pt x="54" y="48"/>
                  </a:lnTo>
                  <a:lnTo>
                    <a:pt x="46" y="54"/>
                  </a:lnTo>
                  <a:lnTo>
                    <a:pt x="43" y="54"/>
                  </a:lnTo>
                  <a:lnTo>
                    <a:pt x="34" y="51"/>
                  </a:lnTo>
                  <a:lnTo>
                    <a:pt x="30" y="46"/>
                  </a:lnTo>
                  <a:lnTo>
                    <a:pt x="29" y="43"/>
                  </a:lnTo>
                  <a:lnTo>
                    <a:pt x="32" y="38"/>
                  </a:lnTo>
                  <a:lnTo>
                    <a:pt x="26" y="38"/>
                  </a:lnTo>
                  <a:lnTo>
                    <a:pt x="25" y="38"/>
                  </a:lnTo>
                  <a:lnTo>
                    <a:pt x="25" y="37"/>
                  </a:lnTo>
                  <a:lnTo>
                    <a:pt x="22" y="30"/>
                  </a:lnTo>
                  <a:lnTo>
                    <a:pt x="22" y="29"/>
                  </a:lnTo>
                  <a:lnTo>
                    <a:pt x="16" y="26"/>
                  </a:lnTo>
                  <a:lnTo>
                    <a:pt x="15" y="18"/>
                  </a:lnTo>
                  <a:lnTo>
                    <a:pt x="15" y="17"/>
                  </a:lnTo>
                  <a:lnTo>
                    <a:pt x="16" y="17"/>
                  </a:lnTo>
                  <a:lnTo>
                    <a:pt x="18" y="18"/>
                  </a:lnTo>
                  <a:lnTo>
                    <a:pt x="25" y="18"/>
                  </a:lnTo>
                  <a:lnTo>
                    <a:pt x="30" y="18"/>
                  </a:lnTo>
                  <a:lnTo>
                    <a:pt x="30" y="16"/>
                  </a:lnTo>
                  <a:lnTo>
                    <a:pt x="25" y="13"/>
                  </a:lnTo>
                  <a:lnTo>
                    <a:pt x="21" y="12"/>
                  </a:lnTo>
                  <a:lnTo>
                    <a:pt x="4" y="8"/>
                  </a:lnTo>
                  <a:lnTo>
                    <a:pt x="0" y="6"/>
                  </a:lnTo>
                  <a:lnTo>
                    <a:pt x="1" y="3"/>
                  </a:lnTo>
                  <a:lnTo>
                    <a:pt x="1" y="0"/>
                  </a:lnTo>
                  <a:lnTo>
                    <a:pt x="18" y="0"/>
                  </a:lnTo>
                  <a:lnTo>
                    <a:pt x="25" y="3"/>
                  </a:lnTo>
                  <a:lnTo>
                    <a:pt x="33" y="5"/>
                  </a:lnTo>
                  <a:lnTo>
                    <a:pt x="37" y="5"/>
                  </a:lnTo>
                  <a:lnTo>
                    <a:pt x="51" y="6"/>
                  </a:lnTo>
                  <a:lnTo>
                    <a:pt x="52" y="6"/>
                  </a:lnTo>
                  <a:lnTo>
                    <a:pt x="52" y="10"/>
                  </a:lnTo>
                  <a:lnTo>
                    <a:pt x="55" y="21"/>
                  </a:lnTo>
                  <a:lnTo>
                    <a:pt x="62" y="25"/>
                  </a:lnTo>
                  <a:lnTo>
                    <a:pt x="77" y="21"/>
                  </a:lnTo>
                  <a:lnTo>
                    <a:pt x="84" y="25"/>
                  </a:lnTo>
                  <a:lnTo>
                    <a:pt x="88" y="18"/>
                  </a:lnTo>
                  <a:lnTo>
                    <a:pt x="92" y="21"/>
                  </a:lnTo>
                  <a:lnTo>
                    <a:pt x="102" y="20"/>
                  </a:lnTo>
                  <a:lnTo>
                    <a:pt x="109" y="18"/>
                  </a:lnTo>
                  <a:lnTo>
                    <a:pt x="115" y="23"/>
                  </a:lnTo>
                  <a:lnTo>
                    <a:pt x="119" y="26"/>
                  </a:lnTo>
                  <a:lnTo>
                    <a:pt x="118" y="34"/>
                  </a:lnTo>
                  <a:lnTo>
                    <a:pt x="119" y="34"/>
                  </a:lnTo>
                  <a:lnTo>
                    <a:pt x="123" y="3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97" name="Freeform 412"/>
            <p:cNvSpPr>
              <a:spLocks/>
            </p:cNvSpPr>
            <p:nvPr/>
          </p:nvSpPr>
          <p:spPr bwMode="auto">
            <a:xfrm>
              <a:off x="2910777" y="4945402"/>
              <a:ext cx="71021" cy="65119"/>
            </a:xfrm>
            <a:custGeom>
              <a:avLst/>
              <a:gdLst>
                <a:gd name="T0" fmla="*/ 36 w 46"/>
                <a:gd name="T1" fmla="*/ 40 h 40"/>
                <a:gd name="T2" fmla="*/ 35 w 46"/>
                <a:gd name="T3" fmla="*/ 39 h 40"/>
                <a:gd name="T4" fmla="*/ 34 w 46"/>
                <a:gd name="T5" fmla="*/ 39 h 40"/>
                <a:gd name="T6" fmla="*/ 26 w 46"/>
                <a:gd name="T7" fmla="*/ 34 h 40"/>
                <a:gd name="T8" fmla="*/ 26 w 46"/>
                <a:gd name="T9" fmla="*/ 34 h 40"/>
                <a:gd name="T10" fmla="*/ 17 w 46"/>
                <a:gd name="T11" fmla="*/ 34 h 40"/>
                <a:gd name="T12" fmla="*/ 14 w 46"/>
                <a:gd name="T13" fmla="*/ 34 h 40"/>
                <a:gd name="T14" fmla="*/ 13 w 46"/>
                <a:gd name="T15" fmla="*/ 32 h 40"/>
                <a:gd name="T16" fmla="*/ 12 w 46"/>
                <a:gd name="T17" fmla="*/ 30 h 40"/>
                <a:gd name="T18" fmla="*/ 10 w 46"/>
                <a:gd name="T19" fmla="*/ 28 h 40"/>
                <a:gd name="T20" fmla="*/ 1 w 46"/>
                <a:gd name="T21" fmla="*/ 25 h 40"/>
                <a:gd name="T22" fmla="*/ 1 w 46"/>
                <a:gd name="T23" fmla="*/ 25 h 40"/>
                <a:gd name="T24" fmla="*/ 0 w 46"/>
                <a:gd name="T25" fmla="*/ 22 h 40"/>
                <a:gd name="T26" fmla="*/ 14 w 46"/>
                <a:gd name="T27" fmla="*/ 14 h 40"/>
                <a:gd name="T28" fmla="*/ 6 w 46"/>
                <a:gd name="T29" fmla="*/ 17 h 40"/>
                <a:gd name="T30" fmla="*/ 5 w 46"/>
                <a:gd name="T31" fmla="*/ 15 h 40"/>
                <a:gd name="T32" fmla="*/ 10 w 46"/>
                <a:gd name="T33" fmla="*/ 10 h 40"/>
                <a:gd name="T34" fmla="*/ 17 w 46"/>
                <a:gd name="T35" fmla="*/ 14 h 40"/>
                <a:gd name="T36" fmla="*/ 17 w 46"/>
                <a:gd name="T37" fmla="*/ 6 h 40"/>
                <a:gd name="T38" fmla="*/ 18 w 46"/>
                <a:gd name="T39" fmla="*/ 2 h 40"/>
                <a:gd name="T40" fmla="*/ 23 w 46"/>
                <a:gd name="T41" fmla="*/ 1 h 40"/>
                <a:gd name="T42" fmla="*/ 23 w 46"/>
                <a:gd name="T43" fmla="*/ 0 h 40"/>
                <a:gd name="T44" fmla="*/ 27 w 46"/>
                <a:gd name="T45" fmla="*/ 2 h 40"/>
                <a:gd name="T46" fmla="*/ 29 w 46"/>
                <a:gd name="T47" fmla="*/ 6 h 40"/>
                <a:gd name="T48" fmla="*/ 39 w 46"/>
                <a:gd name="T49" fmla="*/ 5 h 40"/>
                <a:gd name="T50" fmla="*/ 40 w 46"/>
                <a:gd name="T51" fmla="*/ 14 h 40"/>
                <a:gd name="T52" fmla="*/ 44 w 46"/>
                <a:gd name="T53" fmla="*/ 14 h 40"/>
                <a:gd name="T54" fmla="*/ 46 w 46"/>
                <a:gd name="T55" fmla="*/ 19 h 40"/>
                <a:gd name="T56" fmla="*/ 40 w 46"/>
                <a:gd name="T57" fmla="*/ 22 h 40"/>
                <a:gd name="T58" fmla="*/ 40 w 46"/>
                <a:gd name="T59" fmla="*/ 35 h 40"/>
                <a:gd name="T60" fmla="*/ 39 w 46"/>
                <a:gd name="T61" fmla="*/ 36 h 40"/>
                <a:gd name="T62" fmla="*/ 38 w 46"/>
                <a:gd name="T63" fmla="*/ 38 h 40"/>
                <a:gd name="T64" fmla="*/ 36 w 46"/>
                <a:gd name="T65" fmla="*/ 4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0"/>
                <a:gd name="T101" fmla="*/ 46 w 46"/>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0">
                  <a:moveTo>
                    <a:pt x="36" y="40"/>
                  </a:moveTo>
                  <a:lnTo>
                    <a:pt x="35" y="39"/>
                  </a:lnTo>
                  <a:lnTo>
                    <a:pt x="34" y="39"/>
                  </a:lnTo>
                  <a:lnTo>
                    <a:pt x="26" y="34"/>
                  </a:lnTo>
                  <a:lnTo>
                    <a:pt x="17" y="34"/>
                  </a:lnTo>
                  <a:lnTo>
                    <a:pt x="14" y="34"/>
                  </a:lnTo>
                  <a:lnTo>
                    <a:pt x="13" y="32"/>
                  </a:lnTo>
                  <a:lnTo>
                    <a:pt x="12" y="30"/>
                  </a:lnTo>
                  <a:lnTo>
                    <a:pt x="10" y="28"/>
                  </a:lnTo>
                  <a:lnTo>
                    <a:pt x="1" y="25"/>
                  </a:lnTo>
                  <a:lnTo>
                    <a:pt x="0" y="22"/>
                  </a:lnTo>
                  <a:lnTo>
                    <a:pt x="14" y="14"/>
                  </a:lnTo>
                  <a:lnTo>
                    <a:pt x="6" y="17"/>
                  </a:lnTo>
                  <a:lnTo>
                    <a:pt x="5" y="15"/>
                  </a:lnTo>
                  <a:lnTo>
                    <a:pt x="10" y="10"/>
                  </a:lnTo>
                  <a:lnTo>
                    <a:pt x="17" y="14"/>
                  </a:lnTo>
                  <a:lnTo>
                    <a:pt x="17" y="6"/>
                  </a:lnTo>
                  <a:lnTo>
                    <a:pt x="18" y="2"/>
                  </a:lnTo>
                  <a:lnTo>
                    <a:pt x="23" y="1"/>
                  </a:lnTo>
                  <a:lnTo>
                    <a:pt x="23" y="0"/>
                  </a:lnTo>
                  <a:lnTo>
                    <a:pt x="27" y="2"/>
                  </a:lnTo>
                  <a:lnTo>
                    <a:pt x="29" y="6"/>
                  </a:lnTo>
                  <a:lnTo>
                    <a:pt x="39" y="5"/>
                  </a:lnTo>
                  <a:lnTo>
                    <a:pt x="40" y="14"/>
                  </a:lnTo>
                  <a:lnTo>
                    <a:pt x="44" y="14"/>
                  </a:lnTo>
                  <a:lnTo>
                    <a:pt x="46" y="19"/>
                  </a:lnTo>
                  <a:lnTo>
                    <a:pt x="40" y="22"/>
                  </a:lnTo>
                  <a:lnTo>
                    <a:pt x="40" y="35"/>
                  </a:lnTo>
                  <a:lnTo>
                    <a:pt x="39" y="36"/>
                  </a:lnTo>
                  <a:lnTo>
                    <a:pt x="38" y="38"/>
                  </a:lnTo>
                  <a:lnTo>
                    <a:pt x="36" y="4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98" name="Freeform 413"/>
            <p:cNvSpPr>
              <a:spLocks noEditPoints="1"/>
            </p:cNvSpPr>
            <p:nvPr/>
          </p:nvSpPr>
          <p:spPr bwMode="auto">
            <a:xfrm>
              <a:off x="2721391" y="4546545"/>
              <a:ext cx="94693" cy="97679"/>
            </a:xfrm>
            <a:custGeom>
              <a:avLst/>
              <a:gdLst>
                <a:gd name="T0" fmla="*/ 24 w 59"/>
                <a:gd name="T1" fmla="*/ 2 h 62"/>
                <a:gd name="T2" fmla="*/ 24 w 59"/>
                <a:gd name="T3" fmla="*/ 2 h 62"/>
                <a:gd name="T4" fmla="*/ 24 w 59"/>
                <a:gd name="T5" fmla="*/ 2 h 62"/>
                <a:gd name="T6" fmla="*/ 24 w 59"/>
                <a:gd name="T7" fmla="*/ 2 h 62"/>
                <a:gd name="T8" fmla="*/ 20 w 59"/>
                <a:gd name="T9" fmla="*/ 2 h 62"/>
                <a:gd name="T10" fmla="*/ 25 w 59"/>
                <a:gd name="T11" fmla="*/ 9 h 62"/>
                <a:gd name="T12" fmla="*/ 33 w 59"/>
                <a:gd name="T13" fmla="*/ 9 h 62"/>
                <a:gd name="T14" fmla="*/ 33 w 59"/>
                <a:gd name="T15" fmla="*/ 9 h 62"/>
                <a:gd name="T16" fmla="*/ 34 w 59"/>
                <a:gd name="T17" fmla="*/ 17 h 62"/>
                <a:gd name="T18" fmla="*/ 35 w 59"/>
                <a:gd name="T19" fmla="*/ 25 h 62"/>
                <a:gd name="T20" fmla="*/ 39 w 59"/>
                <a:gd name="T21" fmla="*/ 32 h 62"/>
                <a:gd name="T22" fmla="*/ 43 w 59"/>
                <a:gd name="T23" fmla="*/ 30 h 62"/>
                <a:gd name="T24" fmla="*/ 42 w 59"/>
                <a:gd name="T25" fmla="*/ 21 h 62"/>
                <a:gd name="T26" fmla="*/ 41 w 59"/>
                <a:gd name="T27" fmla="*/ 15 h 62"/>
                <a:gd name="T28" fmla="*/ 39 w 59"/>
                <a:gd name="T29" fmla="*/ 9 h 62"/>
                <a:gd name="T30" fmla="*/ 50 w 59"/>
                <a:gd name="T31" fmla="*/ 8 h 62"/>
                <a:gd name="T32" fmla="*/ 59 w 59"/>
                <a:gd name="T33" fmla="*/ 7 h 62"/>
                <a:gd name="T34" fmla="*/ 59 w 59"/>
                <a:gd name="T35" fmla="*/ 16 h 62"/>
                <a:gd name="T36" fmla="*/ 52 w 59"/>
                <a:gd name="T37" fmla="*/ 21 h 62"/>
                <a:gd name="T38" fmla="*/ 58 w 59"/>
                <a:gd name="T39" fmla="*/ 32 h 62"/>
                <a:gd name="T40" fmla="*/ 55 w 59"/>
                <a:gd name="T41" fmla="*/ 42 h 62"/>
                <a:gd name="T42" fmla="*/ 51 w 59"/>
                <a:gd name="T43" fmla="*/ 47 h 62"/>
                <a:gd name="T44" fmla="*/ 41 w 59"/>
                <a:gd name="T45" fmla="*/ 49 h 62"/>
                <a:gd name="T46" fmla="*/ 37 w 59"/>
                <a:gd name="T47" fmla="*/ 59 h 62"/>
                <a:gd name="T48" fmla="*/ 31 w 59"/>
                <a:gd name="T49" fmla="*/ 62 h 62"/>
                <a:gd name="T50" fmla="*/ 12 w 59"/>
                <a:gd name="T51" fmla="*/ 61 h 62"/>
                <a:gd name="T52" fmla="*/ 9 w 59"/>
                <a:gd name="T53" fmla="*/ 57 h 62"/>
                <a:gd name="T54" fmla="*/ 5 w 59"/>
                <a:gd name="T55" fmla="*/ 54 h 62"/>
                <a:gd name="T56" fmla="*/ 0 w 59"/>
                <a:gd name="T57" fmla="*/ 57 h 62"/>
                <a:gd name="T58" fmla="*/ 8 w 59"/>
                <a:gd name="T59" fmla="*/ 50 h 62"/>
                <a:gd name="T60" fmla="*/ 9 w 59"/>
                <a:gd name="T61" fmla="*/ 49 h 62"/>
                <a:gd name="T62" fmla="*/ 10 w 59"/>
                <a:gd name="T63" fmla="*/ 42 h 62"/>
                <a:gd name="T64" fmla="*/ 13 w 59"/>
                <a:gd name="T65" fmla="*/ 40 h 62"/>
                <a:gd name="T66" fmla="*/ 13 w 59"/>
                <a:gd name="T67" fmla="*/ 40 h 62"/>
                <a:gd name="T68" fmla="*/ 14 w 59"/>
                <a:gd name="T69" fmla="*/ 32 h 62"/>
                <a:gd name="T70" fmla="*/ 18 w 59"/>
                <a:gd name="T71" fmla="*/ 33 h 62"/>
                <a:gd name="T72" fmla="*/ 22 w 59"/>
                <a:gd name="T73" fmla="*/ 34 h 62"/>
                <a:gd name="T74" fmla="*/ 22 w 59"/>
                <a:gd name="T75" fmla="*/ 30 h 62"/>
                <a:gd name="T76" fmla="*/ 21 w 59"/>
                <a:gd name="T77" fmla="*/ 26 h 62"/>
                <a:gd name="T78" fmla="*/ 20 w 59"/>
                <a:gd name="T79" fmla="*/ 25 h 62"/>
                <a:gd name="T80" fmla="*/ 9 w 59"/>
                <a:gd name="T81" fmla="*/ 20 h 62"/>
                <a:gd name="T82" fmla="*/ 4 w 59"/>
                <a:gd name="T83" fmla="*/ 15 h 62"/>
                <a:gd name="T84" fmla="*/ 12 w 59"/>
                <a:gd name="T85" fmla="*/ 0 h 62"/>
                <a:gd name="T86" fmla="*/ 20 w 59"/>
                <a:gd name="T87" fmla="*/ 2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
                <a:gd name="T133" fmla="*/ 0 h 62"/>
                <a:gd name="T134" fmla="*/ 59 w 59"/>
                <a:gd name="T135" fmla="*/ 62 h 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 h="62">
                  <a:moveTo>
                    <a:pt x="24" y="2"/>
                  </a:moveTo>
                  <a:lnTo>
                    <a:pt x="24" y="2"/>
                  </a:lnTo>
                  <a:close/>
                  <a:moveTo>
                    <a:pt x="20" y="2"/>
                  </a:moveTo>
                  <a:lnTo>
                    <a:pt x="25" y="9"/>
                  </a:lnTo>
                  <a:lnTo>
                    <a:pt x="33" y="9"/>
                  </a:lnTo>
                  <a:lnTo>
                    <a:pt x="34" y="17"/>
                  </a:lnTo>
                  <a:lnTo>
                    <a:pt x="35" y="25"/>
                  </a:lnTo>
                  <a:lnTo>
                    <a:pt x="39" y="32"/>
                  </a:lnTo>
                  <a:lnTo>
                    <a:pt x="43" y="30"/>
                  </a:lnTo>
                  <a:lnTo>
                    <a:pt x="42" y="21"/>
                  </a:lnTo>
                  <a:lnTo>
                    <a:pt x="41" y="15"/>
                  </a:lnTo>
                  <a:lnTo>
                    <a:pt x="39" y="9"/>
                  </a:lnTo>
                  <a:lnTo>
                    <a:pt x="50" y="8"/>
                  </a:lnTo>
                  <a:lnTo>
                    <a:pt x="59" y="7"/>
                  </a:lnTo>
                  <a:lnTo>
                    <a:pt x="59" y="16"/>
                  </a:lnTo>
                  <a:lnTo>
                    <a:pt x="52" y="21"/>
                  </a:lnTo>
                  <a:lnTo>
                    <a:pt x="58" y="32"/>
                  </a:lnTo>
                  <a:lnTo>
                    <a:pt x="55" y="42"/>
                  </a:lnTo>
                  <a:lnTo>
                    <a:pt x="51" y="47"/>
                  </a:lnTo>
                  <a:lnTo>
                    <a:pt x="41" y="49"/>
                  </a:lnTo>
                  <a:lnTo>
                    <a:pt x="37" y="59"/>
                  </a:lnTo>
                  <a:lnTo>
                    <a:pt x="31" y="62"/>
                  </a:lnTo>
                  <a:lnTo>
                    <a:pt x="12" y="61"/>
                  </a:lnTo>
                  <a:lnTo>
                    <a:pt x="9" y="57"/>
                  </a:lnTo>
                  <a:lnTo>
                    <a:pt x="5" y="54"/>
                  </a:lnTo>
                  <a:lnTo>
                    <a:pt x="0" y="57"/>
                  </a:lnTo>
                  <a:lnTo>
                    <a:pt x="8" y="50"/>
                  </a:lnTo>
                  <a:lnTo>
                    <a:pt x="9" y="49"/>
                  </a:lnTo>
                  <a:lnTo>
                    <a:pt x="10" y="42"/>
                  </a:lnTo>
                  <a:lnTo>
                    <a:pt x="13" y="40"/>
                  </a:lnTo>
                  <a:lnTo>
                    <a:pt x="14" y="32"/>
                  </a:lnTo>
                  <a:lnTo>
                    <a:pt x="18" y="33"/>
                  </a:lnTo>
                  <a:lnTo>
                    <a:pt x="22" y="34"/>
                  </a:lnTo>
                  <a:lnTo>
                    <a:pt x="22" y="30"/>
                  </a:lnTo>
                  <a:lnTo>
                    <a:pt x="21" y="26"/>
                  </a:lnTo>
                  <a:lnTo>
                    <a:pt x="20" y="25"/>
                  </a:lnTo>
                  <a:lnTo>
                    <a:pt x="9" y="20"/>
                  </a:lnTo>
                  <a:lnTo>
                    <a:pt x="4" y="15"/>
                  </a:lnTo>
                  <a:lnTo>
                    <a:pt x="12" y="0"/>
                  </a:lnTo>
                  <a:lnTo>
                    <a:pt x="20" y="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499" name="Freeform 414"/>
            <p:cNvSpPr>
              <a:spLocks/>
            </p:cNvSpPr>
            <p:nvPr/>
          </p:nvSpPr>
          <p:spPr bwMode="auto">
            <a:xfrm>
              <a:off x="2971277" y="4733764"/>
              <a:ext cx="294601" cy="282184"/>
            </a:xfrm>
            <a:custGeom>
              <a:avLst/>
              <a:gdLst>
                <a:gd name="T0" fmla="*/ 139 w 187"/>
                <a:gd name="T1" fmla="*/ 63 h 177"/>
                <a:gd name="T2" fmla="*/ 144 w 187"/>
                <a:gd name="T3" fmla="*/ 87 h 177"/>
                <a:gd name="T4" fmla="*/ 163 w 187"/>
                <a:gd name="T5" fmla="*/ 99 h 177"/>
                <a:gd name="T6" fmla="*/ 169 w 187"/>
                <a:gd name="T7" fmla="*/ 95 h 177"/>
                <a:gd name="T8" fmla="*/ 174 w 187"/>
                <a:gd name="T9" fmla="*/ 93 h 177"/>
                <a:gd name="T10" fmla="*/ 182 w 187"/>
                <a:gd name="T11" fmla="*/ 97 h 177"/>
                <a:gd name="T12" fmla="*/ 184 w 187"/>
                <a:gd name="T13" fmla="*/ 121 h 177"/>
                <a:gd name="T14" fmla="*/ 171 w 187"/>
                <a:gd name="T15" fmla="*/ 121 h 177"/>
                <a:gd name="T16" fmla="*/ 161 w 187"/>
                <a:gd name="T17" fmla="*/ 123 h 177"/>
                <a:gd name="T18" fmla="*/ 144 w 187"/>
                <a:gd name="T19" fmla="*/ 121 h 177"/>
                <a:gd name="T20" fmla="*/ 141 w 187"/>
                <a:gd name="T21" fmla="*/ 118 h 177"/>
                <a:gd name="T22" fmla="*/ 131 w 187"/>
                <a:gd name="T23" fmla="*/ 112 h 177"/>
                <a:gd name="T24" fmla="*/ 118 w 187"/>
                <a:gd name="T25" fmla="*/ 117 h 177"/>
                <a:gd name="T26" fmla="*/ 102 w 187"/>
                <a:gd name="T27" fmla="*/ 113 h 177"/>
                <a:gd name="T28" fmla="*/ 102 w 187"/>
                <a:gd name="T29" fmla="*/ 129 h 177"/>
                <a:gd name="T30" fmla="*/ 95 w 187"/>
                <a:gd name="T31" fmla="*/ 144 h 177"/>
                <a:gd name="T32" fmla="*/ 81 w 187"/>
                <a:gd name="T33" fmla="*/ 141 h 177"/>
                <a:gd name="T34" fmla="*/ 73 w 187"/>
                <a:gd name="T35" fmla="*/ 151 h 177"/>
                <a:gd name="T36" fmla="*/ 69 w 187"/>
                <a:gd name="T37" fmla="*/ 165 h 177"/>
                <a:gd name="T38" fmla="*/ 65 w 187"/>
                <a:gd name="T39" fmla="*/ 171 h 177"/>
                <a:gd name="T40" fmla="*/ 64 w 187"/>
                <a:gd name="T41" fmla="*/ 155 h 177"/>
                <a:gd name="T42" fmla="*/ 56 w 187"/>
                <a:gd name="T43" fmla="*/ 146 h 177"/>
                <a:gd name="T44" fmla="*/ 67 w 187"/>
                <a:gd name="T45" fmla="*/ 138 h 177"/>
                <a:gd name="T46" fmla="*/ 74 w 187"/>
                <a:gd name="T47" fmla="*/ 122 h 177"/>
                <a:gd name="T48" fmla="*/ 82 w 187"/>
                <a:gd name="T49" fmla="*/ 120 h 177"/>
                <a:gd name="T50" fmla="*/ 94 w 187"/>
                <a:gd name="T51" fmla="*/ 105 h 177"/>
                <a:gd name="T52" fmla="*/ 98 w 187"/>
                <a:gd name="T53" fmla="*/ 100 h 177"/>
                <a:gd name="T54" fmla="*/ 85 w 187"/>
                <a:gd name="T55" fmla="*/ 106 h 177"/>
                <a:gd name="T56" fmla="*/ 77 w 187"/>
                <a:gd name="T57" fmla="*/ 109 h 177"/>
                <a:gd name="T58" fmla="*/ 76 w 187"/>
                <a:gd name="T59" fmla="*/ 113 h 177"/>
                <a:gd name="T60" fmla="*/ 67 w 187"/>
                <a:gd name="T61" fmla="*/ 122 h 177"/>
                <a:gd name="T62" fmla="*/ 65 w 187"/>
                <a:gd name="T63" fmla="*/ 122 h 177"/>
                <a:gd name="T64" fmla="*/ 60 w 187"/>
                <a:gd name="T65" fmla="*/ 121 h 177"/>
                <a:gd name="T66" fmla="*/ 56 w 187"/>
                <a:gd name="T67" fmla="*/ 118 h 177"/>
                <a:gd name="T68" fmla="*/ 55 w 187"/>
                <a:gd name="T69" fmla="*/ 121 h 177"/>
                <a:gd name="T70" fmla="*/ 56 w 187"/>
                <a:gd name="T71" fmla="*/ 125 h 177"/>
                <a:gd name="T72" fmla="*/ 60 w 187"/>
                <a:gd name="T73" fmla="*/ 130 h 177"/>
                <a:gd name="T74" fmla="*/ 48 w 187"/>
                <a:gd name="T75" fmla="*/ 142 h 177"/>
                <a:gd name="T76" fmla="*/ 48 w 187"/>
                <a:gd name="T77" fmla="*/ 147 h 177"/>
                <a:gd name="T78" fmla="*/ 56 w 187"/>
                <a:gd name="T79" fmla="*/ 168 h 177"/>
                <a:gd name="T80" fmla="*/ 57 w 187"/>
                <a:gd name="T81" fmla="*/ 175 h 177"/>
                <a:gd name="T82" fmla="*/ 60 w 187"/>
                <a:gd name="T83" fmla="*/ 177 h 177"/>
                <a:gd name="T84" fmla="*/ 52 w 187"/>
                <a:gd name="T85" fmla="*/ 159 h 177"/>
                <a:gd name="T86" fmla="*/ 38 w 187"/>
                <a:gd name="T87" fmla="*/ 151 h 177"/>
                <a:gd name="T88" fmla="*/ 35 w 187"/>
                <a:gd name="T89" fmla="*/ 147 h 177"/>
                <a:gd name="T90" fmla="*/ 26 w 187"/>
                <a:gd name="T91" fmla="*/ 143 h 177"/>
                <a:gd name="T92" fmla="*/ 13 w 187"/>
                <a:gd name="T93" fmla="*/ 123 h 177"/>
                <a:gd name="T94" fmla="*/ 14 w 187"/>
                <a:gd name="T95" fmla="*/ 112 h 177"/>
                <a:gd name="T96" fmla="*/ 8 w 187"/>
                <a:gd name="T97" fmla="*/ 105 h 177"/>
                <a:gd name="T98" fmla="*/ 8 w 187"/>
                <a:gd name="T99" fmla="*/ 82 h 177"/>
                <a:gd name="T100" fmla="*/ 1 w 187"/>
                <a:gd name="T101" fmla="*/ 74 h 177"/>
                <a:gd name="T102" fmla="*/ 8 w 187"/>
                <a:gd name="T103" fmla="*/ 57 h 177"/>
                <a:gd name="T104" fmla="*/ 60 w 187"/>
                <a:gd name="T105" fmla="*/ 12 h 177"/>
                <a:gd name="T106" fmla="*/ 82 w 187"/>
                <a:gd name="T107" fmla="*/ 2 h 177"/>
                <a:gd name="T108" fmla="*/ 85 w 187"/>
                <a:gd name="T109" fmla="*/ 0 h 177"/>
                <a:gd name="T110" fmla="*/ 85 w 187"/>
                <a:gd name="T111" fmla="*/ 0 h 177"/>
                <a:gd name="T112" fmla="*/ 95 w 187"/>
                <a:gd name="T113" fmla="*/ 27 h 177"/>
                <a:gd name="T114" fmla="*/ 108 w 187"/>
                <a:gd name="T115" fmla="*/ 34 h 177"/>
                <a:gd name="T116" fmla="*/ 124 w 187"/>
                <a:gd name="T117" fmla="*/ 32 h 177"/>
                <a:gd name="T118" fmla="*/ 140 w 187"/>
                <a:gd name="T119" fmla="*/ 41 h 177"/>
                <a:gd name="T120" fmla="*/ 141 w 187"/>
                <a:gd name="T121" fmla="*/ 54 h 1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7"/>
                <a:gd name="T184" fmla="*/ 0 h 177"/>
                <a:gd name="T185" fmla="*/ 187 w 187"/>
                <a:gd name="T186" fmla="*/ 177 h 1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7" h="177">
                  <a:moveTo>
                    <a:pt x="141" y="54"/>
                  </a:moveTo>
                  <a:lnTo>
                    <a:pt x="139" y="63"/>
                  </a:lnTo>
                  <a:lnTo>
                    <a:pt x="144" y="87"/>
                  </a:lnTo>
                  <a:lnTo>
                    <a:pt x="149" y="91"/>
                  </a:lnTo>
                  <a:lnTo>
                    <a:pt x="163" y="99"/>
                  </a:lnTo>
                  <a:lnTo>
                    <a:pt x="166" y="97"/>
                  </a:lnTo>
                  <a:lnTo>
                    <a:pt x="169" y="95"/>
                  </a:lnTo>
                  <a:lnTo>
                    <a:pt x="174" y="93"/>
                  </a:lnTo>
                  <a:lnTo>
                    <a:pt x="182" y="97"/>
                  </a:lnTo>
                  <a:lnTo>
                    <a:pt x="187" y="118"/>
                  </a:lnTo>
                  <a:lnTo>
                    <a:pt x="184" y="121"/>
                  </a:lnTo>
                  <a:lnTo>
                    <a:pt x="180" y="125"/>
                  </a:lnTo>
                  <a:lnTo>
                    <a:pt x="171" y="121"/>
                  </a:lnTo>
                  <a:lnTo>
                    <a:pt x="165" y="123"/>
                  </a:lnTo>
                  <a:lnTo>
                    <a:pt x="161" y="123"/>
                  </a:lnTo>
                  <a:lnTo>
                    <a:pt x="146" y="122"/>
                  </a:lnTo>
                  <a:lnTo>
                    <a:pt x="144" y="121"/>
                  </a:lnTo>
                  <a:lnTo>
                    <a:pt x="141" y="120"/>
                  </a:lnTo>
                  <a:lnTo>
                    <a:pt x="141" y="118"/>
                  </a:lnTo>
                  <a:lnTo>
                    <a:pt x="137" y="116"/>
                  </a:lnTo>
                  <a:lnTo>
                    <a:pt x="131" y="112"/>
                  </a:lnTo>
                  <a:lnTo>
                    <a:pt x="120" y="118"/>
                  </a:lnTo>
                  <a:lnTo>
                    <a:pt x="118" y="117"/>
                  </a:lnTo>
                  <a:lnTo>
                    <a:pt x="115" y="117"/>
                  </a:lnTo>
                  <a:lnTo>
                    <a:pt x="102" y="113"/>
                  </a:lnTo>
                  <a:lnTo>
                    <a:pt x="98" y="117"/>
                  </a:lnTo>
                  <a:lnTo>
                    <a:pt x="102" y="129"/>
                  </a:lnTo>
                  <a:lnTo>
                    <a:pt x="93" y="141"/>
                  </a:lnTo>
                  <a:lnTo>
                    <a:pt x="95" y="144"/>
                  </a:lnTo>
                  <a:lnTo>
                    <a:pt x="91" y="146"/>
                  </a:lnTo>
                  <a:lnTo>
                    <a:pt x="81" y="141"/>
                  </a:lnTo>
                  <a:lnTo>
                    <a:pt x="81" y="146"/>
                  </a:lnTo>
                  <a:lnTo>
                    <a:pt x="73" y="151"/>
                  </a:lnTo>
                  <a:lnTo>
                    <a:pt x="68" y="161"/>
                  </a:lnTo>
                  <a:lnTo>
                    <a:pt x="69" y="165"/>
                  </a:lnTo>
                  <a:lnTo>
                    <a:pt x="69" y="169"/>
                  </a:lnTo>
                  <a:lnTo>
                    <a:pt x="65" y="171"/>
                  </a:lnTo>
                  <a:lnTo>
                    <a:pt x="63" y="169"/>
                  </a:lnTo>
                  <a:lnTo>
                    <a:pt x="64" y="155"/>
                  </a:lnTo>
                  <a:lnTo>
                    <a:pt x="56" y="147"/>
                  </a:lnTo>
                  <a:lnTo>
                    <a:pt x="56" y="146"/>
                  </a:lnTo>
                  <a:lnTo>
                    <a:pt x="64" y="141"/>
                  </a:lnTo>
                  <a:lnTo>
                    <a:pt x="67" y="138"/>
                  </a:lnTo>
                  <a:lnTo>
                    <a:pt x="69" y="130"/>
                  </a:lnTo>
                  <a:lnTo>
                    <a:pt x="74" y="122"/>
                  </a:lnTo>
                  <a:lnTo>
                    <a:pt x="81" y="120"/>
                  </a:lnTo>
                  <a:lnTo>
                    <a:pt x="82" y="120"/>
                  </a:lnTo>
                  <a:lnTo>
                    <a:pt x="85" y="112"/>
                  </a:lnTo>
                  <a:lnTo>
                    <a:pt x="94" y="105"/>
                  </a:lnTo>
                  <a:lnTo>
                    <a:pt x="98" y="101"/>
                  </a:lnTo>
                  <a:lnTo>
                    <a:pt x="98" y="100"/>
                  </a:lnTo>
                  <a:lnTo>
                    <a:pt x="97" y="99"/>
                  </a:lnTo>
                  <a:lnTo>
                    <a:pt x="85" y="106"/>
                  </a:lnTo>
                  <a:lnTo>
                    <a:pt x="81" y="108"/>
                  </a:lnTo>
                  <a:lnTo>
                    <a:pt x="77" y="109"/>
                  </a:lnTo>
                  <a:lnTo>
                    <a:pt x="76" y="109"/>
                  </a:lnTo>
                  <a:lnTo>
                    <a:pt x="76" y="113"/>
                  </a:lnTo>
                  <a:lnTo>
                    <a:pt x="74" y="117"/>
                  </a:lnTo>
                  <a:lnTo>
                    <a:pt x="67" y="122"/>
                  </a:lnTo>
                  <a:lnTo>
                    <a:pt x="65" y="122"/>
                  </a:lnTo>
                  <a:lnTo>
                    <a:pt x="64" y="123"/>
                  </a:lnTo>
                  <a:lnTo>
                    <a:pt x="60" y="121"/>
                  </a:lnTo>
                  <a:lnTo>
                    <a:pt x="59" y="121"/>
                  </a:lnTo>
                  <a:lnTo>
                    <a:pt x="56" y="118"/>
                  </a:lnTo>
                  <a:lnTo>
                    <a:pt x="55" y="120"/>
                  </a:lnTo>
                  <a:lnTo>
                    <a:pt x="55" y="121"/>
                  </a:lnTo>
                  <a:lnTo>
                    <a:pt x="55" y="125"/>
                  </a:lnTo>
                  <a:lnTo>
                    <a:pt x="56" y="125"/>
                  </a:lnTo>
                  <a:lnTo>
                    <a:pt x="56" y="126"/>
                  </a:lnTo>
                  <a:lnTo>
                    <a:pt x="60" y="130"/>
                  </a:lnTo>
                  <a:lnTo>
                    <a:pt x="59" y="137"/>
                  </a:lnTo>
                  <a:lnTo>
                    <a:pt x="48" y="142"/>
                  </a:lnTo>
                  <a:lnTo>
                    <a:pt x="48" y="144"/>
                  </a:lnTo>
                  <a:lnTo>
                    <a:pt x="48" y="147"/>
                  </a:lnTo>
                  <a:lnTo>
                    <a:pt x="56" y="156"/>
                  </a:lnTo>
                  <a:lnTo>
                    <a:pt x="56" y="168"/>
                  </a:lnTo>
                  <a:lnTo>
                    <a:pt x="56" y="171"/>
                  </a:lnTo>
                  <a:lnTo>
                    <a:pt x="57" y="175"/>
                  </a:lnTo>
                  <a:lnTo>
                    <a:pt x="60" y="177"/>
                  </a:lnTo>
                  <a:lnTo>
                    <a:pt x="57" y="177"/>
                  </a:lnTo>
                  <a:lnTo>
                    <a:pt x="52" y="159"/>
                  </a:lnTo>
                  <a:lnTo>
                    <a:pt x="42" y="148"/>
                  </a:lnTo>
                  <a:lnTo>
                    <a:pt x="38" y="151"/>
                  </a:lnTo>
                  <a:lnTo>
                    <a:pt x="38" y="147"/>
                  </a:lnTo>
                  <a:lnTo>
                    <a:pt x="35" y="147"/>
                  </a:lnTo>
                  <a:lnTo>
                    <a:pt x="29" y="144"/>
                  </a:lnTo>
                  <a:lnTo>
                    <a:pt x="26" y="143"/>
                  </a:lnTo>
                  <a:lnTo>
                    <a:pt x="19" y="127"/>
                  </a:lnTo>
                  <a:lnTo>
                    <a:pt x="13" y="123"/>
                  </a:lnTo>
                  <a:lnTo>
                    <a:pt x="12" y="121"/>
                  </a:lnTo>
                  <a:lnTo>
                    <a:pt x="14" y="112"/>
                  </a:lnTo>
                  <a:lnTo>
                    <a:pt x="4" y="109"/>
                  </a:lnTo>
                  <a:lnTo>
                    <a:pt x="8" y="105"/>
                  </a:lnTo>
                  <a:lnTo>
                    <a:pt x="9" y="91"/>
                  </a:lnTo>
                  <a:lnTo>
                    <a:pt x="8" y="82"/>
                  </a:lnTo>
                  <a:lnTo>
                    <a:pt x="6" y="78"/>
                  </a:lnTo>
                  <a:lnTo>
                    <a:pt x="1" y="74"/>
                  </a:lnTo>
                  <a:lnTo>
                    <a:pt x="0" y="67"/>
                  </a:lnTo>
                  <a:lnTo>
                    <a:pt x="8" y="57"/>
                  </a:lnTo>
                  <a:lnTo>
                    <a:pt x="33" y="42"/>
                  </a:lnTo>
                  <a:lnTo>
                    <a:pt x="60" y="12"/>
                  </a:lnTo>
                  <a:lnTo>
                    <a:pt x="81" y="2"/>
                  </a:lnTo>
                  <a:lnTo>
                    <a:pt x="82" y="2"/>
                  </a:lnTo>
                  <a:lnTo>
                    <a:pt x="84" y="0"/>
                  </a:lnTo>
                  <a:lnTo>
                    <a:pt x="85" y="0"/>
                  </a:lnTo>
                  <a:lnTo>
                    <a:pt x="85" y="2"/>
                  </a:lnTo>
                  <a:lnTo>
                    <a:pt x="95" y="27"/>
                  </a:lnTo>
                  <a:lnTo>
                    <a:pt x="94" y="36"/>
                  </a:lnTo>
                  <a:lnTo>
                    <a:pt x="108" y="34"/>
                  </a:lnTo>
                  <a:lnTo>
                    <a:pt x="119" y="33"/>
                  </a:lnTo>
                  <a:lnTo>
                    <a:pt x="124" y="32"/>
                  </a:lnTo>
                  <a:lnTo>
                    <a:pt x="135" y="38"/>
                  </a:lnTo>
                  <a:lnTo>
                    <a:pt x="140" y="41"/>
                  </a:lnTo>
                  <a:lnTo>
                    <a:pt x="142" y="44"/>
                  </a:lnTo>
                  <a:lnTo>
                    <a:pt x="141" y="5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00" name="Freeform 415"/>
            <p:cNvSpPr>
              <a:spLocks/>
            </p:cNvSpPr>
            <p:nvPr/>
          </p:nvSpPr>
          <p:spPr bwMode="auto">
            <a:xfrm>
              <a:off x="3050188" y="4497706"/>
              <a:ext cx="160452" cy="154659"/>
            </a:xfrm>
            <a:custGeom>
              <a:avLst/>
              <a:gdLst>
                <a:gd name="T0" fmla="*/ 80 w 101"/>
                <a:gd name="T1" fmla="*/ 72 h 98"/>
                <a:gd name="T2" fmla="*/ 72 w 101"/>
                <a:gd name="T3" fmla="*/ 77 h 98"/>
                <a:gd name="T4" fmla="*/ 68 w 101"/>
                <a:gd name="T5" fmla="*/ 93 h 98"/>
                <a:gd name="T6" fmla="*/ 54 w 101"/>
                <a:gd name="T7" fmla="*/ 89 h 98"/>
                <a:gd name="T8" fmla="*/ 36 w 101"/>
                <a:gd name="T9" fmla="*/ 88 h 98"/>
                <a:gd name="T10" fmla="*/ 26 w 101"/>
                <a:gd name="T11" fmla="*/ 68 h 98"/>
                <a:gd name="T12" fmla="*/ 19 w 101"/>
                <a:gd name="T13" fmla="*/ 64 h 98"/>
                <a:gd name="T14" fmla="*/ 14 w 101"/>
                <a:gd name="T15" fmla="*/ 69 h 98"/>
                <a:gd name="T16" fmla="*/ 1 w 101"/>
                <a:gd name="T17" fmla="*/ 57 h 98"/>
                <a:gd name="T18" fmla="*/ 2 w 101"/>
                <a:gd name="T19" fmla="*/ 37 h 98"/>
                <a:gd name="T20" fmla="*/ 12 w 101"/>
                <a:gd name="T21" fmla="*/ 35 h 98"/>
                <a:gd name="T22" fmla="*/ 16 w 101"/>
                <a:gd name="T23" fmla="*/ 40 h 98"/>
                <a:gd name="T24" fmla="*/ 25 w 101"/>
                <a:gd name="T25" fmla="*/ 43 h 98"/>
                <a:gd name="T26" fmla="*/ 31 w 101"/>
                <a:gd name="T27" fmla="*/ 38 h 98"/>
                <a:gd name="T28" fmla="*/ 42 w 101"/>
                <a:gd name="T29" fmla="*/ 46 h 98"/>
                <a:gd name="T30" fmla="*/ 47 w 101"/>
                <a:gd name="T31" fmla="*/ 52 h 98"/>
                <a:gd name="T32" fmla="*/ 50 w 101"/>
                <a:gd name="T33" fmla="*/ 47 h 98"/>
                <a:gd name="T34" fmla="*/ 46 w 101"/>
                <a:gd name="T35" fmla="*/ 40 h 98"/>
                <a:gd name="T36" fmla="*/ 39 w 101"/>
                <a:gd name="T37" fmla="*/ 31 h 98"/>
                <a:gd name="T38" fmla="*/ 26 w 101"/>
                <a:gd name="T39" fmla="*/ 33 h 98"/>
                <a:gd name="T40" fmla="*/ 18 w 101"/>
                <a:gd name="T41" fmla="*/ 33 h 98"/>
                <a:gd name="T42" fmla="*/ 17 w 101"/>
                <a:gd name="T43" fmla="*/ 27 h 98"/>
                <a:gd name="T44" fmla="*/ 23 w 101"/>
                <a:gd name="T45" fmla="*/ 25 h 98"/>
                <a:gd name="T46" fmla="*/ 33 w 101"/>
                <a:gd name="T47" fmla="*/ 21 h 98"/>
                <a:gd name="T48" fmla="*/ 36 w 101"/>
                <a:gd name="T49" fmla="*/ 4 h 98"/>
                <a:gd name="T50" fmla="*/ 42 w 101"/>
                <a:gd name="T51" fmla="*/ 1 h 98"/>
                <a:gd name="T52" fmla="*/ 46 w 101"/>
                <a:gd name="T53" fmla="*/ 9 h 98"/>
                <a:gd name="T54" fmla="*/ 63 w 101"/>
                <a:gd name="T55" fmla="*/ 4 h 98"/>
                <a:gd name="T56" fmla="*/ 74 w 101"/>
                <a:gd name="T57" fmla="*/ 1 h 98"/>
                <a:gd name="T58" fmla="*/ 82 w 101"/>
                <a:gd name="T59" fmla="*/ 3 h 98"/>
                <a:gd name="T60" fmla="*/ 93 w 101"/>
                <a:gd name="T61" fmla="*/ 6 h 98"/>
                <a:gd name="T62" fmla="*/ 101 w 101"/>
                <a:gd name="T63" fmla="*/ 21 h 98"/>
                <a:gd name="T64" fmla="*/ 97 w 101"/>
                <a:gd name="T65" fmla="*/ 23 h 98"/>
                <a:gd name="T66" fmla="*/ 93 w 101"/>
                <a:gd name="T67" fmla="*/ 31 h 98"/>
                <a:gd name="T68" fmla="*/ 84 w 101"/>
                <a:gd name="T69" fmla="*/ 44 h 98"/>
                <a:gd name="T70" fmla="*/ 82 w 101"/>
                <a:gd name="T71" fmla="*/ 57 h 98"/>
                <a:gd name="T72" fmla="*/ 84 w 101"/>
                <a:gd name="T73" fmla="*/ 68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98"/>
                <a:gd name="T113" fmla="*/ 101 w 101"/>
                <a:gd name="T114" fmla="*/ 98 h 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98">
                  <a:moveTo>
                    <a:pt x="84" y="68"/>
                  </a:moveTo>
                  <a:lnTo>
                    <a:pt x="80" y="72"/>
                  </a:lnTo>
                  <a:lnTo>
                    <a:pt x="76" y="75"/>
                  </a:lnTo>
                  <a:lnTo>
                    <a:pt x="72" y="77"/>
                  </a:lnTo>
                  <a:lnTo>
                    <a:pt x="63" y="82"/>
                  </a:lnTo>
                  <a:lnTo>
                    <a:pt x="68" y="93"/>
                  </a:lnTo>
                  <a:lnTo>
                    <a:pt x="61" y="98"/>
                  </a:lnTo>
                  <a:lnTo>
                    <a:pt x="54" y="89"/>
                  </a:lnTo>
                  <a:lnTo>
                    <a:pt x="42" y="89"/>
                  </a:lnTo>
                  <a:lnTo>
                    <a:pt x="36" y="88"/>
                  </a:lnTo>
                  <a:lnTo>
                    <a:pt x="30" y="73"/>
                  </a:lnTo>
                  <a:lnTo>
                    <a:pt x="26" y="68"/>
                  </a:lnTo>
                  <a:lnTo>
                    <a:pt x="21" y="68"/>
                  </a:lnTo>
                  <a:lnTo>
                    <a:pt x="19" y="64"/>
                  </a:lnTo>
                  <a:lnTo>
                    <a:pt x="16" y="69"/>
                  </a:lnTo>
                  <a:lnTo>
                    <a:pt x="14" y="69"/>
                  </a:lnTo>
                  <a:lnTo>
                    <a:pt x="4" y="64"/>
                  </a:lnTo>
                  <a:lnTo>
                    <a:pt x="1" y="57"/>
                  </a:lnTo>
                  <a:lnTo>
                    <a:pt x="0" y="48"/>
                  </a:lnTo>
                  <a:lnTo>
                    <a:pt x="2" y="37"/>
                  </a:lnTo>
                  <a:lnTo>
                    <a:pt x="4" y="34"/>
                  </a:lnTo>
                  <a:lnTo>
                    <a:pt x="12" y="35"/>
                  </a:lnTo>
                  <a:lnTo>
                    <a:pt x="16" y="39"/>
                  </a:lnTo>
                  <a:lnTo>
                    <a:pt x="16" y="40"/>
                  </a:lnTo>
                  <a:lnTo>
                    <a:pt x="17" y="40"/>
                  </a:lnTo>
                  <a:lnTo>
                    <a:pt x="25" y="43"/>
                  </a:lnTo>
                  <a:lnTo>
                    <a:pt x="30" y="38"/>
                  </a:lnTo>
                  <a:lnTo>
                    <a:pt x="31" y="38"/>
                  </a:lnTo>
                  <a:lnTo>
                    <a:pt x="35" y="40"/>
                  </a:lnTo>
                  <a:lnTo>
                    <a:pt x="42" y="46"/>
                  </a:lnTo>
                  <a:lnTo>
                    <a:pt x="47" y="54"/>
                  </a:lnTo>
                  <a:lnTo>
                    <a:pt x="47" y="52"/>
                  </a:lnTo>
                  <a:lnTo>
                    <a:pt x="48" y="48"/>
                  </a:lnTo>
                  <a:lnTo>
                    <a:pt x="50" y="47"/>
                  </a:lnTo>
                  <a:lnTo>
                    <a:pt x="48" y="46"/>
                  </a:lnTo>
                  <a:lnTo>
                    <a:pt x="46" y="40"/>
                  </a:lnTo>
                  <a:lnTo>
                    <a:pt x="40" y="33"/>
                  </a:lnTo>
                  <a:lnTo>
                    <a:pt x="39" y="31"/>
                  </a:lnTo>
                  <a:lnTo>
                    <a:pt x="38" y="31"/>
                  </a:lnTo>
                  <a:lnTo>
                    <a:pt x="26" y="33"/>
                  </a:lnTo>
                  <a:lnTo>
                    <a:pt x="23" y="33"/>
                  </a:lnTo>
                  <a:lnTo>
                    <a:pt x="18" y="33"/>
                  </a:lnTo>
                  <a:lnTo>
                    <a:pt x="16" y="31"/>
                  </a:lnTo>
                  <a:lnTo>
                    <a:pt x="17" y="27"/>
                  </a:lnTo>
                  <a:lnTo>
                    <a:pt x="18" y="25"/>
                  </a:lnTo>
                  <a:lnTo>
                    <a:pt x="23" y="25"/>
                  </a:lnTo>
                  <a:lnTo>
                    <a:pt x="26" y="18"/>
                  </a:lnTo>
                  <a:lnTo>
                    <a:pt x="33" y="21"/>
                  </a:lnTo>
                  <a:lnTo>
                    <a:pt x="38" y="14"/>
                  </a:lnTo>
                  <a:lnTo>
                    <a:pt x="36" y="4"/>
                  </a:lnTo>
                  <a:lnTo>
                    <a:pt x="36" y="3"/>
                  </a:lnTo>
                  <a:lnTo>
                    <a:pt x="42" y="1"/>
                  </a:lnTo>
                  <a:lnTo>
                    <a:pt x="46" y="9"/>
                  </a:lnTo>
                  <a:lnTo>
                    <a:pt x="52" y="10"/>
                  </a:lnTo>
                  <a:lnTo>
                    <a:pt x="63" y="4"/>
                  </a:lnTo>
                  <a:lnTo>
                    <a:pt x="76" y="5"/>
                  </a:lnTo>
                  <a:lnTo>
                    <a:pt x="74" y="1"/>
                  </a:lnTo>
                  <a:lnTo>
                    <a:pt x="78" y="0"/>
                  </a:lnTo>
                  <a:lnTo>
                    <a:pt x="82" y="3"/>
                  </a:lnTo>
                  <a:lnTo>
                    <a:pt x="84" y="3"/>
                  </a:lnTo>
                  <a:lnTo>
                    <a:pt x="93" y="6"/>
                  </a:lnTo>
                  <a:lnTo>
                    <a:pt x="98" y="14"/>
                  </a:lnTo>
                  <a:lnTo>
                    <a:pt x="101" y="21"/>
                  </a:lnTo>
                  <a:lnTo>
                    <a:pt x="101" y="22"/>
                  </a:lnTo>
                  <a:lnTo>
                    <a:pt x="97" y="23"/>
                  </a:lnTo>
                  <a:lnTo>
                    <a:pt x="94" y="25"/>
                  </a:lnTo>
                  <a:lnTo>
                    <a:pt x="93" y="31"/>
                  </a:lnTo>
                  <a:lnTo>
                    <a:pt x="86" y="35"/>
                  </a:lnTo>
                  <a:lnTo>
                    <a:pt x="84" y="44"/>
                  </a:lnTo>
                  <a:lnTo>
                    <a:pt x="74" y="46"/>
                  </a:lnTo>
                  <a:lnTo>
                    <a:pt x="82" y="57"/>
                  </a:lnTo>
                  <a:lnTo>
                    <a:pt x="78" y="64"/>
                  </a:lnTo>
                  <a:lnTo>
                    <a:pt x="84" y="6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01" name="Freeform 416"/>
            <p:cNvSpPr>
              <a:spLocks/>
            </p:cNvSpPr>
            <p:nvPr/>
          </p:nvSpPr>
          <p:spPr bwMode="auto">
            <a:xfrm>
              <a:off x="3071231" y="4321341"/>
              <a:ext cx="157822" cy="65119"/>
            </a:xfrm>
            <a:custGeom>
              <a:avLst/>
              <a:gdLst>
                <a:gd name="T0" fmla="*/ 99 w 99"/>
                <a:gd name="T1" fmla="*/ 11 h 42"/>
                <a:gd name="T2" fmla="*/ 98 w 99"/>
                <a:gd name="T3" fmla="*/ 14 h 42"/>
                <a:gd name="T4" fmla="*/ 95 w 99"/>
                <a:gd name="T5" fmla="*/ 19 h 42"/>
                <a:gd name="T6" fmla="*/ 95 w 99"/>
                <a:gd name="T7" fmla="*/ 27 h 42"/>
                <a:gd name="T8" fmla="*/ 90 w 99"/>
                <a:gd name="T9" fmla="*/ 26 h 42"/>
                <a:gd name="T10" fmla="*/ 89 w 99"/>
                <a:gd name="T11" fmla="*/ 26 h 42"/>
                <a:gd name="T12" fmla="*/ 82 w 99"/>
                <a:gd name="T13" fmla="*/ 32 h 42"/>
                <a:gd name="T14" fmla="*/ 78 w 99"/>
                <a:gd name="T15" fmla="*/ 35 h 42"/>
                <a:gd name="T16" fmla="*/ 69 w 99"/>
                <a:gd name="T17" fmla="*/ 38 h 42"/>
                <a:gd name="T18" fmla="*/ 59 w 99"/>
                <a:gd name="T19" fmla="*/ 40 h 42"/>
                <a:gd name="T20" fmla="*/ 52 w 99"/>
                <a:gd name="T21" fmla="*/ 42 h 42"/>
                <a:gd name="T22" fmla="*/ 52 w 99"/>
                <a:gd name="T23" fmla="*/ 42 h 42"/>
                <a:gd name="T24" fmla="*/ 51 w 99"/>
                <a:gd name="T25" fmla="*/ 42 h 42"/>
                <a:gd name="T26" fmla="*/ 47 w 99"/>
                <a:gd name="T27" fmla="*/ 40 h 42"/>
                <a:gd name="T28" fmla="*/ 44 w 99"/>
                <a:gd name="T29" fmla="*/ 40 h 42"/>
                <a:gd name="T30" fmla="*/ 39 w 99"/>
                <a:gd name="T31" fmla="*/ 39 h 42"/>
                <a:gd name="T32" fmla="*/ 48 w 99"/>
                <a:gd name="T33" fmla="*/ 35 h 42"/>
                <a:gd name="T34" fmla="*/ 47 w 99"/>
                <a:gd name="T35" fmla="*/ 32 h 42"/>
                <a:gd name="T36" fmla="*/ 47 w 99"/>
                <a:gd name="T37" fmla="*/ 28 h 42"/>
                <a:gd name="T38" fmla="*/ 46 w 99"/>
                <a:gd name="T39" fmla="*/ 28 h 42"/>
                <a:gd name="T40" fmla="*/ 63 w 99"/>
                <a:gd name="T41" fmla="*/ 26 h 42"/>
                <a:gd name="T42" fmla="*/ 85 w 99"/>
                <a:gd name="T43" fmla="*/ 21 h 42"/>
                <a:gd name="T44" fmla="*/ 78 w 99"/>
                <a:gd name="T45" fmla="*/ 17 h 42"/>
                <a:gd name="T46" fmla="*/ 60 w 99"/>
                <a:gd name="T47" fmla="*/ 18 h 42"/>
                <a:gd name="T48" fmla="*/ 60 w 99"/>
                <a:gd name="T49" fmla="*/ 19 h 42"/>
                <a:gd name="T50" fmla="*/ 47 w 99"/>
                <a:gd name="T51" fmla="*/ 21 h 42"/>
                <a:gd name="T52" fmla="*/ 37 w 99"/>
                <a:gd name="T53" fmla="*/ 22 h 42"/>
                <a:gd name="T54" fmla="*/ 29 w 99"/>
                <a:gd name="T55" fmla="*/ 23 h 42"/>
                <a:gd name="T56" fmla="*/ 27 w 99"/>
                <a:gd name="T57" fmla="*/ 23 h 42"/>
                <a:gd name="T58" fmla="*/ 18 w 99"/>
                <a:gd name="T59" fmla="*/ 24 h 42"/>
                <a:gd name="T60" fmla="*/ 18 w 99"/>
                <a:gd name="T61" fmla="*/ 24 h 42"/>
                <a:gd name="T62" fmla="*/ 17 w 99"/>
                <a:gd name="T63" fmla="*/ 24 h 42"/>
                <a:gd name="T64" fmla="*/ 10 w 99"/>
                <a:gd name="T65" fmla="*/ 24 h 42"/>
                <a:gd name="T66" fmla="*/ 1 w 99"/>
                <a:gd name="T67" fmla="*/ 24 h 42"/>
                <a:gd name="T68" fmla="*/ 0 w 99"/>
                <a:gd name="T69" fmla="*/ 19 h 42"/>
                <a:gd name="T70" fmla="*/ 5 w 99"/>
                <a:gd name="T71" fmla="*/ 19 h 42"/>
                <a:gd name="T72" fmla="*/ 8 w 99"/>
                <a:gd name="T73" fmla="*/ 18 h 42"/>
                <a:gd name="T74" fmla="*/ 23 w 99"/>
                <a:gd name="T75" fmla="*/ 14 h 42"/>
                <a:gd name="T76" fmla="*/ 26 w 99"/>
                <a:gd name="T77" fmla="*/ 13 h 42"/>
                <a:gd name="T78" fmla="*/ 30 w 99"/>
                <a:gd name="T79" fmla="*/ 13 h 42"/>
                <a:gd name="T80" fmla="*/ 39 w 99"/>
                <a:gd name="T81" fmla="*/ 13 h 42"/>
                <a:gd name="T82" fmla="*/ 44 w 99"/>
                <a:gd name="T83" fmla="*/ 13 h 42"/>
                <a:gd name="T84" fmla="*/ 47 w 99"/>
                <a:gd name="T85" fmla="*/ 13 h 42"/>
                <a:gd name="T86" fmla="*/ 50 w 99"/>
                <a:gd name="T87" fmla="*/ 10 h 42"/>
                <a:gd name="T88" fmla="*/ 54 w 99"/>
                <a:gd name="T89" fmla="*/ 5 h 42"/>
                <a:gd name="T90" fmla="*/ 56 w 99"/>
                <a:gd name="T91" fmla="*/ 6 h 42"/>
                <a:gd name="T92" fmla="*/ 61 w 99"/>
                <a:gd name="T93" fmla="*/ 6 h 42"/>
                <a:gd name="T94" fmla="*/ 75 w 99"/>
                <a:gd name="T95" fmla="*/ 7 h 42"/>
                <a:gd name="T96" fmla="*/ 80 w 99"/>
                <a:gd name="T97" fmla="*/ 7 h 42"/>
                <a:gd name="T98" fmla="*/ 92 w 99"/>
                <a:gd name="T99" fmla="*/ 4 h 42"/>
                <a:gd name="T100" fmla="*/ 92 w 99"/>
                <a:gd name="T101" fmla="*/ 0 h 42"/>
                <a:gd name="T102" fmla="*/ 97 w 99"/>
                <a:gd name="T103" fmla="*/ 1 h 42"/>
                <a:gd name="T104" fmla="*/ 99 w 99"/>
                <a:gd name="T105" fmla="*/ 9 h 42"/>
                <a:gd name="T106" fmla="*/ 99 w 99"/>
                <a:gd name="T107" fmla="*/ 11 h 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
                <a:gd name="T163" fmla="*/ 0 h 42"/>
                <a:gd name="T164" fmla="*/ 99 w 99"/>
                <a:gd name="T165" fmla="*/ 42 h 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 h="42">
                  <a:moveTo>
                    <a:pt x="99" y="11"/>
                  </a:moveTo>
                  <a:lnTo>
                    <a:pt x="98" y="14"/>
                  </a:lnTo>
                  <a:lnTo>
                    <a:pt x="95" y="19"/>
                  </a:lnTo>
                  <a:lnTo>
                    <a:pt x="95" y="27"/>
                  </a:lnTo>
                  <a:lnTo>
                    <a:pt x="90" y="26"/>
                  </a:lnTo>
                  <a:lnTo>
                    <a:pt x="89" y="26"/>
                  </a:lnTo>
                  <a:lnTo>
                    <a:pt x="82" y="32"/>
                  </a:lnTo>
                  <a:lnTo>
                    <a:pt x="78" y="35"/>
                  </a:lnTo>
                  <a:lnTo>
                    <a:pt x="69" y="38"/>
                  </a:lnTo>
                  <a:lnTo>
                    <a:pt x="59" y="40"/>
                  </a:lnTo>
                  <a:lnTo>
                    <a:pt x="52" y="42"/>
                  </a:lnTo>
                  <a:lnTo>
                    <a:pt x="51" y="42"/>
                  </a:lnTo>
                  <a:lnTo>
                    <a:pt x="47" y="40"/>
                  </a:lnTo>
                  <a:lnTo>
                    <a:pt x="44" y="40"/>
                  </a:lnTo>
                  <a:lnTo>
                    <a:pt x="39" y="39"/>
                  </a:lnTo>
                  <a:lnTo>
                    <a:pt x="48" y="35"/>
                  </a:lnTo>
                  <a:lnTo>
                    <a:pt x="47" y="32"/>
                  </a:lnTo>
                  <a:lnTo>
                    <a:pt x="47" y="28"/>
                  </a:lnTo>
                  <a:lnTo>
                    <a:pt x="46" y="28"/>
                  </a:lnTo>
                  <a:lnTo>
                    <a:pt x="63" y="26"/>
                  </a:lnTo>
                  <a:lnTo>
                    <a:pt x="85" y="21"/>
                  </a:lnTo>
                  <a:lnTo>
                    <a:pt x="78" y="17"/>
                  </a:lnTo>
                  <a:lnTo>
                    <a:pt x="60" y="18"/>
                  </a:lnTo>
                  <a:lnTo>
                    <a:pt x="60" y="19"/>
                  </a:lnTo>
                  <a:lnTo>
                    <a:pt x="47" y="21"/>
                  </a:lnTo>
                  <a:lnTo>
                    <a:pt x="37" y="22"/>
                  </a:lnTo>
                  <a:lnTo>
                    <a:pt x="29" y="23"/>
                  </a:lnTo>
                  <a:lnTo>
                    <a:pt x="27" y="23"/>
                  </a:lnTo>
                  <a:lnTo>
                    <a:pt x="18" y="24"/>
                  </a:lnTo>
                  <a:lnTo>
                    <a:pt x="17" y="24"/>
                  </a:lnTo>
                  <a:lnTo>
                    <a:pt x="10" y="24"/>
                  </a:lnTo>
                  <a:lnTo>
                    <a:pt x="1" y="24"/>
                  </a:lnTo>
                  <a:lnTo>
                    <a:pt x="0" y="19"/>
                  </a:lnTo>
                  <a:lnTo>
                    <a:pt x="5" y="19"/>
                  </a:lnTo>
                  <a:lnTo>
                    <a:pt x="8" y="18"/>
                  </a:lnTo>
                  <a:lnTo>
                    <a:pt x="23" y="14"/>
                  </a:lnTo>
                  <a:lnTo>
                    <a:pt x="26" y="13"/>
                  </a:lnTo>
                  <a:lnTo>
                    <a:pt x="30" y="13"/>
                  </a:lnTo>
                  <a:lnTo>
                    <a:pt x="39" y="13"/>
                  </a:lnTo>
                  <a:lnTo>
                    <a:pt x="44" y="13"/>
                  </a:lnTo>
                  <a:lnTo>
                    <a:pt x="47" y="13"/>
                  </a:lnTo>
                  <a:lnTo>
                    <a:pt x="50" y="10"/>
                  </a:lnTo>
                  <a:lnTo>
                    <a:pt x="54" y="5"/>
                  </a:lnTo>
                  <a:lnTo>
                    <a:pt x="56" y="6"/>
                  </a:lnTo>
                  <a:lnTo>
                    <a:pt x="61" y="6"/>
                  </a:lnTo>
                  <a:lnTo>
                    <a:pt x="75" y="7"/>
                  </a:lnTo>
                  <a:lnTo>
                    <a:pt x="80" y="7"/>
                  </a:lnTo>
                  <a:lnTo>
                    <a:pt x="92" y="4"/>
                  </a:lnTo>
                  <a:lnTo>
                    <a:pt x="92" y="0"/>
                  </a:lnTo>
                  <a:lnTo>
                    <a:pt x="97" y="1"/>
                  </a:lnTo>
                  <a:lnTo>
                    <a:pt x="99" y="9"/>
                  </a:lnTo>
                  <a:lnTo>
                    <a:pt x="99" y="1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02" name="Freeform 417"/>
            <p:cNvSpPr>
              <a:spLocks/>
            </p:cNvSpPr>
            <p:nvPr/>
          </p:nvSpPr>
          <p:spPr bwMode="auto">
            <a:xfrm>
              <a:off x="3100164" y="4383747"/>
              <a:ext cx="181496" cy="233344"/>
            </a:xfrm>
            <a:custGeom>
              <a:avLst/>
              <a:gdLst>
                <a:gd name="T0" fmla="*/ 109 w 115"/>
                <a:gd name="T1" fmla="*/ 115 h 146"/>
                <a:gd name="T2" fmla="*/ 105 w 115"/>
                <a:gd name="T3" fmla="*/ 119 h 146"/>
                <a:gd name="T4" fmla="*/ 98 w 115"/>
                <a:gd name="T5" fmla="*/ 126 h 146"/>
                <a:gd name="T6" fmla="*/ 84 w 115"/>
                <a:gd name="T7" fmla="*/ 144 h 146"/>
                <a:gd name="T8" fmla="*/ 64 w 115"/>
                <a:gd name="T9" fmla="*/ 139 h 146"/>
                <a:gd name="T10" fmla="*/ 47 w 115"/>
                <a:gd name="T11" fmla="*/ 135 h 146"/>
                <a:gd name="T12" fmla="*/ 43 w 115"/>
                <a:gd name="T13" fmla="*/ 117 h 146"/>
                <a:gd name="T14" fmla="*/ 55 w 115"/>
                <a:gd name="T15" fmla="*/ 106 h 146"/>
                <a:gd name="T16" fmla="*/ 63 w 115"/>
                <a:gd name="T17" fmla="*/ 96 h 146"/>
                <a:gd name="T18" fmla="*/ 70 w 115"/>
                <a:gd name="T19" fmla="*/ 93 h 146"/>
                <a:gd name="T20" fmla="*/ 67 w 115"/>
                <a:gd name="T21" fmla="*/ 85 h 146"/>
                <a:gd name="T22" fmla="*/ 53 w 115"/>
                <a:gd name="T23" fmla="*/ 74 h 146"/>
                <a:gd name="T24" fmla="*/ 47 w 115"/>
                <a:gd name="T25" fmla="*/ 71 h 146"/>
                <a:gd name="T26" fmla="*/ 45 w 115"/>
                <a:gd name="T27" fmla="*/ 76 h 146"/>
                <a:gd name="T28" fmla="*/ 21 w 115"/>
                <a:gd name="T29" fmla="*/ 81 h 146"/>
                <a:gd name="T30" fmla="*/ 11 w 115"/>
                <a:gd name="T31" fmla="*/ 72 h 146"/>
                <a:gd name="T32" fmla="*/ 11 w 115"/>
                <a:gd name="T33" fmla="*/ 70 h 146"/>
                <a:gd name="T34" fmla="*/ 0 w 115"/>
                <a:gd name="T35" fmla="*/ 54 h 146"/>
                <a:gd name="T36" fmla="*/ 8 w 115"/>
                <a:gd name="T37" fmla="*/ 42 h 146"/>
                <a:gd name="T38" fmla="*/ 11 w 115"/>
                <a:gd name="T39" fmla="*/ 39 h 146"/>
                <a:gd name="T40" fmla="*/ 0 w 115"/>
                <a:gd name="T41" fmla="*/ 26 h 146"/>
                <a:gd name="T42" fmla="*/ 3 w 115"/>
                <a:gd name="T43" fmla="*/ 17 h 146"/>
                <a:gd name="T44" fmla="*/ 16 w 115"/>
                <a:gd name="T45" fmla="*/ 22 h 146"/>
                <a:gd name="T46" fmla="*/ 23 w 115"/>
                <a:gd name="T47" fmla="*/ 32 h 146"/>
                <a:gd name="T48" fmla="*/ 26 w 115"/>
                <a:gd name="T49" fmla="*/ 37 h 146"/>
                <a:gd name="T50" fmla="*/ 30 w 115"/>
                <a:gd name="T51" fmla="*/ 41 h 146"/>
                <a:gd name="T52" fmla="*/ 37 w 115"/>
                <a:gd name="T53" fmla="*/ 50 h 146"/>
                <a:gd name="T54" fmla="*/ 43 w 115"/>
                <a:gd name="T55" fmla="*/ 47 h 146"/>
                <a:gd name="T56" fmla="*/ 53 w 115"/>
                <a:gd name="T57" fmla="*/ 43 h 146"/>
                <a:gd name="T58" fmla="*/ 59 w 115"/>
                <a:gd name="T59" fmla="*/ 43 h 146"/>
                <a:gd name="T60" fmla="*/ 58 w 115"/>
                <a:gd name="T61" fmla="*/ 38 h 146"/>
                <a:gd name="T62" fmla="*/ 68 w 115"/>
                <a:gd name="T63" fmla="*/ 36 h 146"/>
                <a:gd name="T64" fmla="*/ 55 w 115"/>
                <a:gd name="T65" fmla="*/ 33 h 146"/>
                <a:gd name="T66" fmla="*/ 50 w 115"/>
                <a:gd name="T67" fmla="*/ 36 h 146"/>
                <a:gd name="T68" fmla="*/ 46 w 115"/>
                <a:gd name="T69" fmla="*/ 37 h 146"/>
                <a:gd name="T70" fmla="*/ 40 w 115"/>
                <a:gd name="T71" fmla="*/ 37 h 146"/>
                <a:gd name="T72" fmla="*/ 29 w 115"/>
                <a:gd name="T73" fmla="*/ 25 h 146"/>
                <a:gd name="T74" fmla="*/ 26 w 115"/>
                <a:gd name="T75" fmla="*/ 19 h 146"/>
                <a:gd name="T76" fmla="*/ 34 w 115"/>
                <a:gd name="T77" fmla="*/ 17 h 146"/>
                <a:gd name="T78" fmla="*/ 42 w 115"/>
                <a:gd name="T79" fmla="*/ 28 h 146"/>
                <a:gd name="T80" fmla="*/ 43 w 115"/>
                <a:gd name="T81" fmla="*/ 22 h 146"/>
                <a:gd name="T82" fmla="*/ 42 w 115"/>
                <a:gd name="T83" fmla="*/ 19 h 146"/>
                <a:gd name="T84" fmla="*/ 40 w 115"/>
                <a:gd name="T85" fmla="*/ 15 h 146"/>
                <a:gd name="T86" fmla="*/ 41 w 115"/>
                <a:gd name="T87" fmla="*/ 11 h 146"/>
                <a:gd name="T88" fmla="*/ 46 w 115"/>
                <a:gd name="T89" fmla="*/ 7 h 146"/>
                <a:gd name="T90" fmla="*/ 70 w 115"/>
                <a:gd name="T91" fmla="*/ 0 h 146"/>
                <a:gd name="T92" fmla="*/ 71 w 115"/>
                <a:gd name="T93" fmla="*/ 7 h 146"/>
                <a:gd name="T94" fmla="*/ 76 w 115"/>
                <a:gd name="T95" fmla="*/ 21 h 146"/>
                <a:gd name="T96" fmla="*/ 84 w 115"/>
                <a:gd name="T97" fmla="*/ 26 h 146"/>
                <a:gd name="T98" fmla="*/ 97 w 115"/>
                <a:gd name="T99" fmla="*/ 30 h 146"/>
                <a:gd name="T100" fmla="*/ 102 w 115"/>
                <a:gd name="T101" fmla="*/ 43 h 146"/>
                <a:gd name="T102" fmla="*/ 100 w 115"/>
                <a:gd name="T103" fmla="*/ 51 h 146"/>
                <a:gd name="T104" fmla="*/ 97 w 115"/>
                <a:gd name="T105" fmla="*/ 74 h 146"/>
                <a:gd name="T106" fmla="*/ 115 w 115"/>
                <a:gd name="T107" fmla="*/ 108 h 1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5"/>
                <a:gd name="T163" fmla="*/ 0 h 146"/>
                <a:gd name="T164" fmla="*/ 115 w 115"/>
                <a:gd name="T165" fmla="*/ 146 h 1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5" h="146">
                  <a:moveTo>
                    <a:pt x="115" y="108"/>
                  </a:moveTo>
                  <a:lnTo>
                    <a:pt x="109" y="115"/>
                  </a:lnTo>
                  <a:lnTo>
                    <a:pt x="108" y="115"/>
                  </a:lnTo>
                  <a:lnTo>
                    <a:pt x="105" y="119"/>
                  </a:lnTo>
                  <a:lnTo>
                    <a:pt x="104" y="121"/>
                  </a:lnTo>
                  <a:lnTo>
                    <a:pt x="98" y="126"/>
                  </a:lnTo>
                  <a:lnTo>
                    <a:pt x="98" y="127"/>
                  </a:lnTo>
                  <a:lnTo>
                    <a:pt x="84" y="144"/>
                  </a:lnTo>
                  <a:lnTo>
                    <a:pt x="68" y="146"/>
                  </a:lnTo>
                  <a:lnTo>
                    <a:pt x="64" y="139"/>
                  </a:lnTo>
                  <a:lnTo>
                    <a:pt x="53" y="139"/>
                  </a:lnTo>
                  <a:lnTo>
                    <a:pt x="47" y="135"/>
                  </a:lnTo>
                  <a:lnTo>
                    <a:pt x="51" y="128"/>
                  </a:lnTo>
                  <a:lnTo>
                    <a:pt x="43" y="117"/>
                  </a:lnTo>
                  <a:lnTo>
                    <a:pt x="53" y="115"/>
                  </a:lnTo>
                  <a:lnTo>
                    <a:pt x="55" y="106"/>
                  </a:lnTo>
                  <a:lnTo>
                    <a:pt x="62" y="102"/>
                  </a:lnTo>
                  <a:lnTo>
                    <a:pt x="63" y="96"/>
                  </a:lnTo>
                  <a:lnTo>
                    <a:pt x="66" y="94"/>
                  </a:lnTo>
                  <a:lnTo>
                    <a:pt x="70" y="93"/>
                  </a:lnTo>
                  <a:lnTo>
                    <a:pt x="70" y="92"/>
                  </a:lnTo>
                  <a:lnTo>
                    <a:pt x="67" y="85"/>
                  </a:lnTo>
                  <a:lnTo>
                    <a:pt x="62" y="77"/>
                  </a:lnTo>
                  <a:lnTo>
                    <a:pt x="53" y="74"/>
                  </a:lnTo>
                  <a:lnTo>
                    <a:pt x="51" y="74"/>
                  </a:lnTo>
                  <a:lnTo>
                    <a:pt x="47" y="71"/>
                  </a:lnTo>
                  <a:lnTo>
                    <a:pt x="43" y="72"/>
                  </a:lnTo>
                  <a:lnTo>
                    <a:pt x="45" y="76"/>
                  </a:lnTo>
                  <a:lnTo>
                    <a:pt x="32" y="75"/>
                  </a:lnTo>
                  <a:lnTo>
                    <a:pt x="21" y="81"/>
                  </a:lnTo>
                  <a:lnTo>
                    <a:pt x="15" y="80"/>
                  </a:lnTo>
                  <a:lnTo>
                    <a:pt x="11" y="72"/>
                  </a:lnTo>
                  <a:lnTo>
                    <a:pt x="11" y="70"/>
                  </a:lnTo>
                  <a:lnTo>
                    <a:pt x="11" y="60"/>
                  </a:lnTo>
                  <a:lnTo>
                    <a:pt x="0" y="54"/>
                  </a:lnTo>
                  <a:lnTo>
                    <a:pt x="0" y="47"/>
                  </a:lnTo>
                  <a:lnTo>
                    <a:pt x="8" y="42"/>
                  </a:lnTo>
                  <a:lnTo>
                    <a:pt x="8" y="41"/>
                  </a:lnTo>
                  <a:lnTo>
                    <a:pt x="11" y="39"/>
                  </a:lnTo>
                  <a:lnTo>
                    <a:pt x="7" y="34"/>
                  </a:lnTo>
                  <a:lnTo>
                    <a:pt x="0" y="26"/>
                  </a:lnTo>
                  <a:lnTo>
                    <a:pt x="3" y="20"/>
                  </a:lnTo>
                  <a:lnTo>
                    <a:pt x="3" y="17"/>
                  </a:lnTo>
                  <a:lnTo>
                    <a:pt x="9" y="21"/>
                  </a:lnTo>
                  <a:lnTo>
                    <a:pt x="16" y="22"/>
                  </a:lnTo>
                  <a:lnTo>
                    <a:pt x="20" y="26"/>
                  </a:lnTo>
                  <a:lnTo>
                    <a:pt x="23" y="32"/>
                  </a:lnTo>
                  <a:lnTo>
                    <a:pt x="25" y="36"/>
                  </a:lnTo>
                  <a:lnTo>
                    <a:pt x="26" y="37"/>
                  </a:lnTo>
                  <a:lnTo>
                    <a:pt x="29" y="39"/>
                  </a:lnTo>
                  <a:lnTo>
                    <a:pt x="30" y="41"/>
                  </a:lnTo>
                  <a:lnTo>
                    <a:pt x="34" y="45"/>
                  </a:lnTo>
                  <a:lnTo>
                    <a:pt x="37" y="50"/>
                  </a:lnTo>
                  <a:lnTo>
                    <a:pt x="38" y="51"/>
                  </a:lnTo>
                  <a:lnTo>
                    <a:pt x="43" y="47"/>
                  </a:lnTo>
                  <a:lnTo>
                    <a:pt x="53" y="43"/>
                  </a:lnTo>
                  <a:lnTo>
                    <a:pt x="55" y="43"/>
                  </a:lnTo>
                  <a:lnTo>
                    <a:pt x="59" y="43"/>
                  </a:lnTo>
                  <a:lnTo>
                    <a:pt x="59" y="41"/>
                  </a:lnTo>
                  <a:lnTo>
                    <a:pt x="58" y="38"/>
                  </a:lnTo>
                  <a:lnTo>
                    <a:pt x="71" y="38"/>
                  </a:lnTo>
                  <a:lnTo>
                    <a:pt x="68" y="36"/>
                  </a:lnTo>
                  <a:lnTo>
                    <a:pt x="66" y="33"/>
                  </a:lnTo>
                  <a:lnTo>
                    <a:pt x="55" y="33"/>
                  </a:lnTo>
                  <a:lnTo>
                    <a:pt x="50" y="36"/>
                  </a:lnTo>
                  <a:lnTo>
                    <a:pt x="49" y="36"/>
                  </a:lnTo>
                  <a:lnTo>
                    <a:pt x="46" y="37"/>
                  </a:lnTo>
                  <a:lnTo>
                    <a:pt x="45" y="37"/>
                  </a:lnTo>
                  <a:lnTo>
                    <a:pt x="40" y="37"/>
                  </a:lnTo>
                  <a:lnTo>
                    <a:pt x="33" y="32"/>
                  </a:lnTo>
                  <a:lnTo>
                    <a:pt x="29" y="25"/>
                  </a:lnTo>
                  <a:lnTo>
                    <a:pt x="26" y="19"/>
                  </a:lnTo>
                  <a:lnTo>
                    <a:pt x="25" y="17"/>
                  </a:lnTo>
                  <a:lnTo>
                    <a:pt x="34" y="17"/>
                  </a:lnTo>
                  <a:lnTo>
                    <a:pt x="36" y="19"/>
                  </a:lnTo>
                  <a:lnTo>
                    <a:pt x="42" y="28"/>
                  </a:lnTo>
                  <a:lnTo>
                    <a:pt x="43" y="22"/>
                  </a:lnTo>
                  <a:lnTo>
                    <a:pt x="45" y="21"/>
                  </a:lnTo>
                  <a:lnTo>
                    <a:pt x="42" y="19"/>
                  </a:lnTo>
                  <a:lnTo>
                    <a:pt x="40" y="15"/>
                  </a:lnTo>
                  <a:lnTo>
                    <a:pt x="40" y="13"/>
                  </a:lnTo>
                  <a:lnTo>
                    <a:pt x="41" y="11"/>
                  </a:lnTo>
                  <a:lnTo>
                    <a:pt x="41" y="9"/>
                  </a:lnTo>
                  <a:lnTo>
                    <a:pt x="46" y="7"/>
                  </a:lnTo>
                  <a:lnTo>
                    <a:pt x="67" y="0"/>
                  </a:lnTo>
                  <a:lnTo>
                    <a:pt x="70" y="0"/>
                  </a:lnTo>
                  <a:lnTo>
                    <a:pt x="70" y="3"/>
                  </a:lnTo>
                  <a:lnTo>
                    <a:pt x="71" y="7"/>
                  </a:lnTo>
                  <a:lnTo>
                    <a:pt x="79" y="11"/>
                  </a:lnTo>
                  <a:lnTo>
                    <a:pt x="76" y="21"/>
                  </a:lnTo>
                  <a:lnTo>
                    <a:pt x="80" y="28"/>
                  </a:lnTo>
                  <a:lnTo>
                    <a:pt x="84" y="26"/>
                  </a:lnTo>
                  <a:lnTo>
                    <a:pt x="87" y="29"/>
                  </a:lnTo>
                  <a:lnTo>
                    <a:pt x="97" y="30"/>
                  </a:lnTo>
                  <a:lnTo>
                    <a:pt x="106" y="39"/>
                  </a:lnTo>
                  <a:lnTo>
                    <a:pt x="102" y="43"/>
                  </a:lnTo>
                  <a:lnTo>
                    <a:pt x="108" y="51"/>
                  </a:lnTo>
                  <a:lnTo>
                    <a:pt x="100" y="51"/>
                  </a:lnTo>
                  <a:lnTo>
                    <a:pt x="96" y="59"/>
                  </a:lnTo>
                  <a:lnTo>
                    <a:pt x="97" y="74"/>
                  </a:lnTo>
                  <a:lnTo>
                    <a:pt x="115" y="94"/>
                  </a:lnTo>
                  <a:lnTo>
                    <a:pt x="115" y="10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03" name="Freeform 418"/>
            <p:cNvSpPr>
              <a:spLocks noEditPoints="1"/>
            </p:cNvSpPr>
            <p:nvPr/>
          </p:nvSpPr>
          <p:spPr bwMode="auto">
            <a:xfrm>
              <a:off x="3265878" y="4106989"/>
              <a:ext cx="192016" cy="105820"/>
            </a:xfrm>
            <a:custGeom>
              <a:avLst/>
              <a:gdLst>
                <a:gd name="T0" fmla="*/ 25 w 120"/>
                <a:gd name="T1" fmla="*/ 51 h 67"/>
                <a:gd name="T2" fmla="*/ 39 w 120"/>
                <a:gd name="T3" fmla="*/ 56 h 67"/>
                <a:gd name="T4" fmla="*/ 30 w 120"/>
                <a:gd name="T5" fmla="*/ 64 h 67"/>
                <a:gd name="T6" fmla="*/ 18 w 120"/>
                <a:gd name="T7" fmla="*/ 65 h 67"/>
                <a:gd name="T8" fmla="*/ 5 w 120"/>
                <a:gd name="T9" fmla="*/ 63 h 67"/>
                <a:gd name="T10" fmla="*/ 0 w 120"/>
                <a:gd name="T11" fmla="*/ 53 h 67"/>
                <a:gd name="T12" fmla="*/ 22 w 120"/>
                <a:gd name="T13" fmla="*/ 44 h 67"/>
                <a:gd name="T14" fmla="*/ 56 w 120"/>
                <a:gd name="T15" fmla="*/ 67 h 67"/>
                <a:gd name="T16" fmla="*/ 47 w 120"/>
                <a:gd name="T17" fmla="*/ 59 h 67"/>
                <a:gd name="T18" fmla="*/ 42 w 120"/>
                <a:gd name="T19" fmla="*/ 47 h 67"/>
                <a:gd name="T20" fmla="*/ 64 w 120"/>
                <a:gd name="T21" fmla="*/ 36 h 67"/>
                <a:gd name="T22" fmla="*/ 68 w 120"/>
                <a:gd name="T23" fmla="*/ 50 h 67"/>
                <a:gd name="T24" fmla="*/ 75 w 120"/>
                <a:gd name="T25" fmla="*/ 52 h 67"/>
                <a:gd name="T26" fmla="*/ 92 w 120"/>
                <a:gd name="T27" fmla="*/ 21 h 67"/>
                <a:gd name="T28" fmla="*/ 71 w 120"/>
                <a:gd name="T29" fmla="*/ 19 h 67"/>
                <a:gd name="T30" fmla="*/ 68 w 120"/>
                <a:gd name="T31" fmla="*/ 17 h 67"/>
                <a:gd name="T32" fmla="*/ 73 w 120"/>
                <a:gd name="T33" fmla="*/ 9 h 67"/>
                <a:gd name="T34" fmla="*/ 81 w 120"/>
                <a:gd name="T35" fmla="*/ 6 h 67"/>
                <a:gd name="T36" fmla="*/ 92 w 120"/>
                <a:gd name="T37" fmla="*/ 21 h 67"/>
                <a:gd name="T38" fmla="*/ 84 w 120"/>
                <a:gd name="T39" fmla="*/ 59 h 67"/>
                <a:gd name="T40" fmla="*/ 81 w 120"/>
                <a:gd name="T41" fmla="*/ 52 h 67"/>
                <a:gd name="T42" fmla="*/ 73 w 120"/>
                <a:gd name="T43" fmla="*/ 35 h 67"/>
                <a:gd name="T44" fmla="*/ 85 w 120"/>
                <a:gd name="T45" fmla="*/ 30 h 67"/>
                <a:gd name="T46" fmla="*/ 114 w 120"/>
                <a:gd name="T47" fmla="*/ 21 h 67"/>
                <a:gd name="T48" fmla="*/ 111 w 120"/>
                <a:gd name="T49" fmla="*/ 18 h 67"/>
                <a:gd name="T50" fmla="*/ 99 w 120"/>
                <a:gd name="T51" fmla="*/ 18 h 67"/>
                <a:gd name="T52" fmla="*/ 94 w 120"/>
                <a:gd name="T53" fmla="*/ 2 h 67"/>
                <a:gd name="T54" fmla="*/ 103 w 120"/>
                <a:gd name="T55" fmla="*/ 1 h 67"/>
                <a:gd name="T56" fmla="*/ 110 w 120"/>
                <a:gd name="T57" fmla="*/ 12 h 67"/>
                <a:gd name="T58" fmla="*/ 113 w 120"/>
                <a:gd name="T59" fmla="*/ 15 h 67"/>
                <a:gd name="T60" fmla="*/ 119 w 120"/>
                <a:gd name="T61" fmla="*/ 21 h 67"/>
                <a:gd name="T62" fmla="*/ 115 w 120"/>
                <a:gd name="T63" fmla="*/ 35 h 67"/>
                <a:gd name="T64" fmla="*/ 109 w 120"/>
                <a:gd name="T65" fmla="*/ 43 h 67"/>
                <a:gd name="T66" fmla="*/ 113 w 120"/>
                <a:gd name="T67" fmla="*/ 57 h 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
                <a:gd name="T103" fmla="*/ 0 h 67"/>
                <a:gd name="T104" fmla="*/ 120 w 120"/>
                <a:gd name="T105" fmla="*/ 67 h 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 h="67">
                  <a:moveTo>
                    <a:pt x="22" y="44"/>
                  </a:moveTo>
                  <a:lnTo>
                    <a:pt x="25" y="51"/>
                  </a:lnTo>
                  <a:lnTo>
                    <a:pt x="34" y="46"/>
                  </a:lnTo>
                  <a:lnTo>
                    <a:pt x="39" y="56"/>
                  </a:lnTo>
                  <a:lnTo>
                    <a:pt x="42" y="61"/>
                  </a:lnTo>
                  <a:lnTo>
                    <a:pt x="30" y="64"/>
                  </a:lnTo>
                  <a:lnTo>
                    <a:pt x="22" y="67"/>
                  </a:lnTo>
                  <a:lnTo>
                    <a:pt x="18" y="65"/>
                  </a:lnTo>
                  <a:lnTo>
                    <a:pt x="12" y="64"/>
                  </a:lnTo>
                  <a:lnTo>
                    <a:pt x="5" y="63"/>
                  </a:lnTo>
                  <a:lnTo>
                    <a:pt x="4" y="61"/>
                  </a:lnTo>
                  <a:lnTo>
                    <a:pt x="0" y="53"/>
                  </a:lnTo>
                  <a:lnTo>
                    <a:pt x="18" y="46"/>
                  </a:lnTo>
                  <a:lnTo>
                    <a:pt x="22" y="44"/>
                  </a:lnTo>
                  <a:close/>
                  <a:moveTo>
                    <a:pt x="73" y="60"/>
                  </a:moveTo>
                  <a:lnTo>
                    <a:pt x="56" y="67"/>
                  </a:lnTo>
                  <a:lnTo>
                    <a:pt x="47" y="61"/>
                  </a:lnTo>
                  <a:lnTo>
                    <a:pt x="47" y="59"/>
                  </a:lnTo>
                  <a:lnTo>
                    <a:pt x="47" y="55"/>
                  </a:lnTo>
                  <a:lnTo>
                    <a:pt x="42" y="47"/>
                  </a:lnTo>
                  <a:lnTo>
                    <a:pt x="44" y="38"/>
                  </a:lnTo>
                  <a:lnTo>
                    <a:pt x="64" y="36"/>
                  </a:lnTo>
                  <a:lnTo>
                    <a:pt x="65" y="40"/>
                  </a:lnTo>
                  <a:lnTo>
                    <a:pt x="68" y="50"/>
                  </a:lnTo>
                  <a:lnTo>
                    <a:pt x="72" y="51"/>
                  </a:lnTo>
                  <a:lnTo>
                    <a:pt x="75" y="52"/>
                  </a:lnTo>
                  <a:lnTo>
                    <a:pt x="73" y="60"/>
                  </a:lnTo>
                  <a:close/>
                  <a:moveTo>
                    <a:pt x="92" y="21"/>
                  </a:moveTo>
                  <a:lnTo>
                    <a:pt x="80" y="23"/>
                  </a:lnTo>
                  <a:lnTo>
                    <a:pt x="71" y="19"/>
                  </a:lnTo>
                  <a:lnTo>
                    <a:pt x="67" y="17"/>
                  </a:lnTo>
                  <a:lnTo>
                    <a:pt x="68" y="17"/>
                  </a:lnTo>
                  <a:lnTo>
                    <a:pt x="71" y="12"/>
                  </a:lnTo>
                  <a:lnTo>
                    <a:pt x="73" y="9"/>
                  </a:lnTo>
                  <a:lnTo>
                    <a:pt x="75" y="6"/>
                  </a:lnTo>
                  <a:lnTo>
                    <a:pt x="81" y="6"/>
                  </a:lnTo>
                  <a:lnTo>
                    <a:pt x="86" y="6"/>
                  </a:lnTo>
                  <a:lnTo>
                    <a:pt x="92" y="21"/>
                  </a:lnTo>
                  <a:close/>
                  <a:moveTo>
                    <a:pt x="113" y="57"/>
                  </a:moveTo>
                  <a:lnTo>
                    <a:pt x="84" y="59"/>
                  </a:lnTo>
                  <a:lnTo>
                    <a:pt x="82" y="56"/>
                  </a:lnTo>
                  <a:lnTo>
                    <a:pt x="81" y="52"/>
                  </a:lnTo>
                  <a:lnTo>
                    <a:pt x="80" y="44"/>
                  </a:lnTo>
                  <a:lnTo>
                    <a:pt x="73" y="35"/>
                  </a:lnTo>
                  <a:lnTo>
                    <a:pt x="80" y="33"/>
                  </a:lnTo>
                  <a:lnTo>
                    <a:pt x="85" y="30"/>
                  </a:lnTo>
                  <a:lnTo>
                    <a:pt x="96" y="27"/>
                  </a:lnTo>
                  <a:lnTo>
                    <a:pt x="114" y="21"/>
                  </a:lnTo>
                  <a:lnTo>
                    <a:pt x="113" y="21"/>
                  </a:lnTo>
                  <a:lnTo>
                    <a:pt x="111" y="18"/>
                  </a:lnTo>
                  <a:lnTo>
                    <a:pt x="109" y="18"/>
                  </a:lnTo>
                  <a:lnTo>
                    <a:pt x="99" y="18"/>
                  </a:lnTo>
                  <a:lnTo>
                    <a:pt x="96" y="8"/>
                  </a:lnTo>
                  <a:lnTo>
                    <a:pt x="94" y="2"/>
                  </a:lnTo>
                  <a:lnTo>
                    <a:pt x="94" y="1"/>
                  </a:lnTo>
                  <a:lnTo>
                    <a:pt x="103" y="1"/>
                  </a:lnTo>
                  <a:lnTo>
                    <a:pt x="106" y="0"/>
                  </a:lnTo>
                  <a:lnTo>
                    <a:pt x="110" y="12"/>
                  </a:lnTo>
                  <a:lnTo>
                    <a:pt x="110" y="14"/>
                  </a:lnTo>
                  <a:lnTo>
                    <a:pt x="113" y="15"/>
                  </a:lnTo>
                  <a:lnTo>
                    <a:pt x="118" y="15"/>
                  </a:lnTo>
                  <a:lnTo>
                    <a:pt x="119" y="21"/>
                  </a:lnTo>
                  <a:lnTo>
                    <a:pt x="120" y="22"/>
                  </a:lnTo>
                  <a:lnTo>
                    <a:pt x="115" y="35"/>
                  </a:lnTo>
                  <a:lnTo>
                    <a:pt x="115" y="36"/>
                  </a:lnTo>
                  <a:lnTo>
                    <a:pt x="109" y="43"/>
                  </a:lnTo>
                  <a:lnTo>
                    <a:pt x="113" y="56"/>
                  </a:lnTo>
                  <a:lnTo>
                    <a:pt x="113" y="5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04" name="Freeform 419"/>
            <p:cNvSpPr>
              <a:spLocks noEditPoints="1"/>
            </p:cNvSpPr>
            <p:nvPr/>
          </p:nvSpPr>
          <p:spPr bwMode="auto">
            <a:xfrm>
              <a:off x="3607826" y="5916767"/>
              <a:ext cx="21043" cy="51552"/>
            </a:xfrm>
            <a:custGeom>
              <a:avLst/>
              <a:gdLst>
                <a:gd name="T0" fmla="*/ 9 w 13"/>
                <a:gd name="T1" fmla="*/ 8 h 32"/>
                <a:gd name="T2" fmla="*/ 8 w 13"/>
                <a:gd name="T3" fmla="*/ 16 h 32"/>
                <a:gd name="T4" fmla="*/ 10 w 13"/>
                <a:gd name="T5" fmla="*/ 20 h 32"/>
                <a:gd name="T6" fmla="*/ 13 w 13"/>
                <a:gd name="T7" fmla="*/ 23 h 32"/>
                <a:gd name="T8" fmla="*/ 13 w 13"/>
                <a:gd name="T9" fmla="*/ 27 h 32"/>
                <a:gd name="T10" fmla="*/ 11 w 13"/>
                <a:gd name="T11" fmla="*/ 30 h 32"/>
                <a:gd name="T12" fmla="*/ 10 w 13"/>
                <a:gd name="T13" fmla="*/ 30 h 32"/>
                <a:gd name="T14" fmla="*/ 6 w 13"/>
                <a:gd name="T15" fmla="*/ 27 h 32"/>
                <a:gd name="T16" fmla="*/ 6 w 13"/>
                <a:gd name="T17" fmla="*/ 23 h 32"/>
                <a:gd name="T18" fmla="*/ 5 w 13"/>
                <a:gd name="T19" fmla="*/ 24 h 32"/>
                <a:gd name="T20" fmla="*/ 5 w 13"/>
                <a:gd name="T21" fmla="*/ 29 h 32"/>
                <a:gd name="T22" fmla="*/ 5 w 13"/>
                <a:gd name="T23" fmla="*/ 32 h 32"/>
                <a:gd name="T24" fmla="*/ 2 w 13"/>
                <a:gd name="T25" fmla="*/ 30 h 32"/>
                <a:gd name="T26" fmla="*/ 1 w 13"/>
                <a:gd name="T27" fmla="*/ 23 h 32"/>
                <a:gd name="T28" fmla="*/ 0 w 13"/>
                <a:gd name="T29" fmla="*/ 23 h 32"/>
                <a:gd name="T30" fmla="*/ 0 w 13"/>
                <a:gd name="T31" fmla="*/ 16 h 32"/>
                <a:gd name="T32" fmla="*/ 0 w 13"/>
                <a:gd name="T33" fmla="*/ 13 h 32"/>
                <a:gd name="T34" fmla="*/ 1 w 13"/>
                <a:gd name="T35" fmla="*/ 9 h 32"/>
                <a:gd name="T36" fmla="*/ 1 w 13"/>
                <a:gd name="T37" fmla="*/ 9 h 32"/>
                <a:gd name="T38" fmla="*/ 1 w 13"/>
                <a:gd name="T39" fmla="*/ 9 h 32"/>
                <a:gd name="T40" fmla="*/ 2 w 13"/>
                <a:gd name="T41" fmla="*/ 8 h 32"/>
                <a:gd name="T42" fmla="*/ 2 w 13"/>
                <a:gd name="T43" fmla="*/ 8 h 32"/>
                <a:gd name="T44" fmla="*/ 9 w 13"/>
                <a:gd name="T45" fmla="*/ 8 h 32"/>
                <a:gd name="T46" fmla="*/ 10 w 13"/>
                <a:gd name="T47" fmla="*/ 3 h 32"/>
                <a:gd name="T48" fmla="*/ 10 w 13"/>
                <a:gd name="T49" fmla="*/ 3 h 32"/>
                <a:gd name="T50" fmla="*/ 4 w 13"/>
                <a:gd name="T51" fmla="*/ 2 h 32"/>
                <a:gd name="T52" fmla="*/ 6 w 13"/>
                <a:gd name="T53" fmla="*/ 0 h 32"/>
                <a:gd name="T54" fmla="*/ 10 w 13"/>
                <a:gd name="T55" fmla="*/ 3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
                <a:gd name="T85" fmla="*/ 0 h 32"/>
                <a:gd name="T86" fmla="*/ 13 w 13"/>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 h="32">
                  <a:moveTo>
                    <a:pt x="9" y="8"/>
                  </a:moveTo>
                  <a:lnTo>
                    <a:pt x="8" y="16"/>
                  </a:lnTo>
                  <a:lnTo>
                    <a:pt x="10" y="20"/>
                  </a:lnTo>
                  <a:lnTo>
                    <a:pt x="13" y="23"/>
                  </a:lnTo>
                  <a:lnTo>
                    <a:pt x="13" y="27"/>
                  </a:lnTo>
                  <a:lnTo>
                    <a:pt x="11" y="30"/>
                  </a:lnTo>
                  <a:lnTo>
                    <a:pt x="10" y="30"/>
                  </a:lnTo>
                  <a:lnTo>
                    <a:pt x="6" y="27"/>
                  </a:lnTo>
                  <a:lnTo>
                    <a:pt x="6" y="23"/>
                  </a:lnTo>
                  <a:lnTo>
                    <a:pt x="5" y="24"/>
                  </a:lnTo>
                  <a:lnTo>
                    <a:pt x="5" y="29"/>
                  </a:lnTo>
                  <a:lnTo>
                    <a:pt x="5" y="32"/>
                  </a:lnTo>
                  <a:lnTo>
                    <a:pt x="2" y="30"/>
                  </a:lnTo>
                  <a:lnTo>
                    <a:pt x="1" y="23"/>
                  </a:lnTo>
                  <a:lnTo>
                    <a:pt x="0" y="23"/>
                  </a:lnTo>
                  <a:lnTo>
                    <a:pt x="0" y="16"/>
                  </a:lnTo>
                  <a:lnTo>
                    <a:pt x="0" y="13"/>
                  </a:lnTo>
                  <a:lnTo>
                    <a:pt x="1" y="9"/>
                  </a:lnTo>
                  <a:lnTo>
                    <a:pt x="2" y="8"/>
                  </a:lnTo>
                  <a:lnTo>
                    <a:pt x="9" y="8"/>
                  </a:lnTo>
                  <a:close/>
                  <a:moveTo>
                    <a:pt x="10" y="3"/>
                  </a:moveTo>
                  <a:lnTo>
                    <a:pt x="10" y="3"/>
                  </a:lnTo>
                  <a:lnTo>
                    <a:pt x="4" y="2"/>
                  </a:lnTo>
                  <a:lnTo>
                    <a:pt x="6" y="0"/>
                  </a:lnTo>
                  <a:lnTo>
                    <a:pt x="10" y="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05" name="Freeform 420"/>
            <p:cNvSpPr>
              <a:spLocks noEditPoints="1"/>
            </p:cNvSpPr>
            <p:nvPr/>
          </p:nvSpPr>
          <p:spPr bwMode="auto">
            <a:xfrm>
              <a:off x="3678845" y="5824514"/>
              <a:ext cx="68390" cy="54266"/>
            </a:xfrm>
            <a:custGeom>
              <a:avLst/>
              <a:gdLst>
                <a:gd name="T0" fmla="*/ 2 w 42"/>
                <a:gd name="T1" fmla="*/ 27 h 34"/>
                <a:gd name="T2" fmla="*/ 0 w 42"/>
                <a:gd name="T3" fmla="*/ 28 h 34"/>
                <a:gd name="T4" fmla="*/ 0 w 42"/>
                <a:gd name="T5" fmla="*/ 25 h 34"/>
                <a:gd name="T6" fmla="*/ 2 w 42"/>
                <a:gd name="T7" fmla="*/ 27 h 34"/>
                <a:gd name="T8" fmla="*/ 2 w 42"/>
                <a:gd name="T9" fmla="*/ 27 h 34"/>
                <a:gd name="T10" fmla="*/ 42 w 42"/>
                <a:gd name="T11" fmla="*/ 6 h 34"/>
                <a:gd name="T12" fmla="*/ 42 w 42"/>
                <a:gd name="T13" fmla="*/ 12 h 34"/>
                <a:gd name="T14" fmla="*/ 41 w 42"/>
                <a:gd name="T15" fmla="*/ 16 h 34"/>
                <a:gd name="T16" fmla="*/ 38 w 42"/>
                <a:gd name="T17" fmla="*/ 20 h 34"/>
                <a:gd name="T18" fmla="*/ 38 w 42"/>
                <a:gd name="T19" fmla="*/ 21 h 34"/>
                <a:gd name="T20" fmla="*/ 38 w 42"/>
                <a:gd name="T21" fmla="*/ 21 h 34"/>
                <a:gd name="T22" fmla="*/ 38 w 42"/>
                <a:gd name="T23" fmla="*/ 23 h 34"/>
                <a:gd name="T24" fmla="*/ 38 w 42"/>
                <a:gd name="T25" fmla="*/ 24 h 34"/>
                <a:gd name="T26" fmla="*/ 38 w 42"/>
                <a:gd name="T27" fmla="*/ 24 h 34"/>
                <a:gd name="T28" fmla="*/ 38 w 42"/>
                <a:gd name="T29" fmla="*/ 25 h 34"/>
                <a:gd name="T30" fmla="*/ 32 w 42"/>
                <a:gd name="T31" fmla="*/ 28 h 34"/>
                <a:gd name="T32" fmla="*/ 33 w 42"/>
                <a:gd name="T33" fmla="*/ 31 h 34"/>
                <a:gd name="T34" fmla="*/ 33 w 42"/>
                <a:gd name="T35" fmla="*/ 34 h 34"/>
                <a:gd name="T36" fmla="*/ 32 w 42"/>
                <a:gd name="T37" fmla="*/ 33 h 34"/>
                <a:gd name="T38" fmla="*/ 32 w 42"/>
                <a:gd name="T39" fmla="*/ 32 h 34"/>
                <a:gd name="T40" fmla="*/ 29 w 42"/>
                <a:gd name="T41" fmla="*/ 27 h 34"/>
                <a:gd name="T42" fmla="*/ 27 w 42"/>
                <a:gd name="T43" fmla="*/ 29 h 34"/>
                <a:gd name="T44" fmla="*/ 24 w 42"/>
                <a:gd name="T45" fmla="*/ 32 h 34"/>
                <a:gd name="T46" fmla="*/ 18 w 42"/>
                <a:gd name="T47" fmla="*/ 28 h 34"/>
                <a:gd name="T48" fmla="*/ 16 w 42"/>
                <a:gd name="T49" fmla="*/ 32 h 34"/>
                <a:gd name="T50" fmla="*/ 11 w 42"/>
                <a:gd name="T51" fmla="*/ 32 h 34"/>
                <a:gd name="T52" fmla="*/ 12 w 42"/>
                <a:gd name="T53" fmla="*/ 29 h 34"/>
                <a:gd name="T54" fmla="*/ 18 w 42"/>
                <a:gd name="T55" fmla="*/ 24 h 34"/>
                <a:gd name="T56" fmla="*/ 14 w 42"/>
                <a:gd name="T57" fmla="*/ 24 h 34"/>
                <a:gd name="T58" fmla="*/ 12 w 42"/>
                <a:gd name="T59" fmla="*/ 24 h 34"/>
                <a:gd name="T60" fmla="*/ 10 w 42"/>
                <a:gd name="T61" fmla="*/ 21 h 34"/>
                <a:gd name="T62" fmla="*/ 16 w 42"/>
                <a:gd name="T63" fmla="*/ 14 h 34"/>
                <a:gd name="T64" fmla="*/ 18 w 42"/>
                <a:gd name="T65" fmla="*/ 10 h 34"/>
                <a:gd name="T66" fmla="*/ 19 w 42"/>
                <a:gd name="T67" fmla="*/ 8 h 34"/>
                <a:gd name="T68" fmla="*/ 21 w 42"/>
                <a:gd name="T69" fmla="*/ 4 h 34"/>
                <a:gd name="T70" fmla="*/ 29 w 42"/>
                <a:gd name="T71" fmla="*/ 7 h 34"/>
                <a:gd name="T72" fmla="*/ 31 w 42"/>
                <a:gd name="T73" fmla="*/ 0 h 34"/>
                <a:gd name="T74" fmla="*/ 42 w 42"/>
                <a:gd name="T75" fmla="*/ 6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
                <a:gd name="T115" fmla="*/ 0 h 34"/>
                <a:gd name="T116" fmla="*/ 42 w 42"/>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 h="34">
                  <a:moveTo>
                    <a:pt x="2" y="27"/>
                  </a:moveTo>
                  <a:lnTo>
                    <a:pt x="0" y="28"/>
                  </a:lnTo>
                  <a:lnTo>
                    <a:pt x="0" y="25"/>
                  </a:lnTo>
                  <a:lnTo>
                    <a:pt x="2" y="27"/>
                  </a:lnTo>
                  <a:close/>
                  <a:moveTo>
                    <a:pt x="42" y="6"/>
                  </a:moveTo>
                  <a:lnTo>
                    <a:pt x="42" y="12"/>
                  </a:lnTo>
                  <a:lnTo>
                    <a:pt x="41" y="16"/>
                  </a:lnTo>
                  <a:lnTo>
                    <a:pt x="38" y="20"/>
                  </a:lnTo>
                  <a:lnTo>
                    <a:pt x="38" y="21"/>
                  </a:lnTo>
                  <a:lnTo>
                    <a:pt x="38" y="23"/>
                  </a:lnTo>
                  <a:lnTo>
                    <a:pt x="38" y="24"/>
                  </a:lnTo>
                  <a:lnTo>
                    <a:pt x="38" y="25"/>
                  </a:lnTo>
                  <a:lnTo>
                    <a:pt x="32" y="28"/>
                  </a:lnTo>
                  <a:lnTo>
                    <a:pt x="33" y="31"/>
                  </a:lnTo>
                  <a:lnTo>
                    <a:pt x="33" y="34"/>
                  </a:lnTo>
                  <a:lnTo>
                    <a:pt x="32" y="33"/>
                  </a:lnTo>
                  <a:lnTo>
                    <a:pt x="32" y="32"/>
                  </a:lnTo>
                  <a:lnTo>
                    <a:pt x="29" y="27"/>
                  </a:lnTo>
                  <a:lnTo>
                    <a:pt x="27" y="29"/>
                  </a:lnTo>
                  <a:lnTo>
                    <a:pt x="24" y="32"/>
                  </a:lnTo>
                  <a:lnTo>
                    <a:pt x="18" y="28"/>
                  </a:lnTo>
                  <a:lnTo>
                    <a:pt x="16" y="32"/>
                  </a:lnTo>
                  <a:lnTo>
                    <a:pt x="11" y="32"/>
                  </a:lnTo>
                  <a:lnTo>
                    <a:pt x="12" y="29"/>
                  </a:lnTo>
                  <a:lnTo>
                    <a:pt x="18" y="24"/>
                  </a:lnTo>
                  <a:lnTo>
                    <a:pt x="14" y="24"/>
                  </a:lnTo>
                  <a:lnTo>
                    <a:pt x="12" y="24"/>
                  </a:lnTo>
                  <a:lnTo>
                    <a:pt x="10" y="21"/>
                  </a:lnTo>
                  <a:lnTo>
                    <a:pt x="16" y="14"/>
                  </a:lnTo>
                  <a:lnTo>
                    <a:pt x="18" y="10"/>
                  </a:lnTo>
                  <a:lnTo>
                    <a:pt x="19" y="8"/>
                  </a:lnTo>
                  <a:lnTo>
                    <a:pt x="21" y="4"/>
                  </a:lnTo>
                  <a:lnTo>
                    <a:pt x="29" y="7"/>
                  </a:lnTo>
                  <a:lnTo>
                    <a:pt x="31" y="0"/>
                  </a:lnTo>
                  <a:lnTo>
                    <a:pt x="42" y="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06" name="Freeform 421"/>
            <p:cNvSpPr>
              <a:spLocks/>
            </p:cNvSpPr>
            <p:nvPr/>
          </p:nvSpPr>
          <p:spPr bwMode="auto">
            <a:xfrm>
              <a:off x="3555219" y="5702414"/>
              <a:ext cx="71019" cy="65119"/>
            </a:xfrm>
            <a:custGeom>
              <a:avLst/>
              <a:gdLst>
                <a:gd name="T0" fmla="*/ 36 w 45"/>
                <a:gd name="T1" fmla="*/ 3 h 41"/>
                <a:gd name="T2" fmla="*/ 40 w 45"/>
                <a:gd name="T3" fmla="*/ 14 h 41"/>
                <a:gd name="T4" fmla="*/ 39 w 45"/>
                <a:gd name="T5" fmla="*/ 20 h 41"/>
                <a:gd name="T6" fmla="*/ 42 w 45"/>
                <a:gd name="T7" fmla="*/ 35 h 41"/>
                <a:gd name="T8" fmla="*/ 43 w 45"/>
                <a:gd name="T9" fmla="*/ 36 h 41"/>
                <a:gd name="T10" fmla="*/ 45 w 45"/>
                <a:gd name="T11" fmla="*/ 38 h 41"/>
                <a:gd name="T12" fmla="*/ 43 w 45"/>
                <a:gd name="T13" fmla="*/ 41 h 41"/>
                <a:gd name="T14" fmla="*/ 39 w 45"/>
                <a:gd name="T15" fmla="*/ 40 h 41"/>
                <a:gd name="T16" fmla="*/ 30 w 45"/>
                <a:gd name="T17" fmla="*/ 33 h 41"/>
                <a:gd name="T18" fmla="*/ 26 w 45"/>
                <a:gd name="T19" fmla="*/ 28 h 41"/>
                <a:gd name="T20" fmla="*/ 23 w 45"/>
                <a:gd name="T21" fmla="*/ 29 h 41"/>
                <a:gd name="T22" fmla="*/ 26 w 45"/>
                <a:gd name="T23" fmla="*/ 36 h 41"/>
                <a:gd name="T24" fmla="*/ 27 w 45"/>
                <a:gd name="T25" fmla="*/ 37 h 41"/>
                <a:gd name="T26" fmla="*/ 25 w 45"/>
                <a:gd name="T27" fmla="*/ 38 h 41"/>
                <a:gd name="T28" fmla="*/ 25 w 45"/>
                <a:gd name="T29" fmla="*/ 37 h 41"/>
                <a:gd name="T30" fmla="*/ 17 w 45"/>
                <a:gd name="T31" fmla="*/ 31 h 41"/>
                <a:gd name="T32" fmla="*/ 13 w 45"/>
                <a:gd name="T33" fmla="*/ 27 h 41"/>
                <a:gd name="T34" fmla="*/ 0 w 45"/>
                <a:gd name="T35" fmla="*/ 8 h 41"/>
                <a:gd name="T36" fmla="*/ 7 w 45"/>
                <a:gd name="T37" fmla="*/ 8 h 41"/>
                <a:gd name="T38" fmla="*/ 11 w 45"/>
                <a:gd name="T39" fmla="*/ 0 h 41"/>
                <a:gd name="T40" fmla="*/ 17 w 45"/>
                <a:gd name="T41" fmla="*/ 2 h 41"/>
                <a:gd name="T42" fmla="*/ 23 w 45"/>
                <a:gd name="T43" fmla="*/ 3 h 41"/>
                <a:gd name="T44" fmla="*/ 26 w 45"/>
                <a:gd name="T45" fmla="*/ 3 h 41"/>
                <a:gd name="T46" fmla="*/ 26 w 45"/>
                <a:gd name="T47" fmla="*/ 3 h 41"/>
                <a:gd name="T48" fmla="*/ 31 w 45"/>
                <a:gd name="T49" fmla="*/ 2 h 41"/>
                <a:gd name="T50" fmla="*/ 31 w 45"/>
                <a:gd name="T51" fmla="*/ 2 h 41"/>
                <a:gd name="T52" fmla="*/ 32 w 45"/>
                <a:gd name="T53" fmla="*/ 2 h 41"/>
                <a:gd name="T54" fmla="*/ 36 w 45"/>
                <a:gd name="T55" fmla="*/ 3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5"/>
                <a:gd name="T85" fmla="*/ 0 h 41"/>
                <a:gd name="T86" fmla="*/ 45 w 45"/>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5" h="41">
                  <a:moveTo>
                    <a:pt x="36" y="3"/>
                  </a:moveTo>
                  <a:lnTo>
                    <a:pt x="40" y="14"/>
                  </a:lnTo>
                  <a:lnTo>
                    <a:pt x="39" y="20"/>
                  </a:lnTo>
                  <a:lnTo>
                    <a:pt x="42" y="35"/>
                  </a:lnTo>
                  <a:lnTo>
                    <a:pt x="43" y="36"/>
                  </a:lnTo>
                  <a:lnTo>
                    <a:pt x="45" y="38"/>
                  </a:lnTo>
                  <a:lnTo>
                    <a:pt x="43" y="41"/>
                  </a:lnTo>
                  <a:lnTo>
                    <a:pt x="39" y="40"/>
                  </a:lnTo>
                  <a:lnTo>
                    <a:pt x="30" y="33"/>
                  </a:lnTo>
                  <a:lnTo>
                    <a:pt x="26" y="28"/>
                  </a:lnTo>
                  <a:lnTo>
                    <a:pt x="23" y="29"/>
                  </a:lnTo>
                  <a:lnTo>
                    <a:pt x="26" y="36"/>
                  </a:lnTo>
                  <a:lnTo>
                    <a:pt x="27" y="37"/>
                  </a:lnTo>
                  <a:lnTo>
                    <a:pt x="25" y="38"/>
                  </a:lnTo>
                  <a:lnTo>
                    <a:pt x="25" y="37"/>
                  </a:lnTo>
                  <a:lnTo>
                    <a:pt x="17" y="31"/>
                  </a:lnTo>
                  <a:lnTo>
                    <a:pt x="13" y="27"/>
                  </a:lnTo>
                  <a:lnTo>
                    <a:pt x="0" y="8"/>
                  </a:lnTo>
                  <a:lnTo>
                    <a:pt x="7" y="8"/>
                  </a:lnTo>
                  <a:lnTo>
                    <a:pt x="11" y="0"/>
                  </a:lnTo>
                  <a:lnTo>
                    <a:pt x="17" y="2"/>
                  </a:lnTo>
                  <a:lnTo>
                    <a:pt x="23" y="3"/>
                  </a:lnTo>
                  <a:lnTo>
                    <a:pt x="26" y="3"/>
                  </a:lnTo>
                  <a:lnTo>
                    <a:pt x="31" y="2"/>
                  </a:lnTo>
                  <a:lnTo>
                    <a:pt x="32" y="2"/>
                  </a:lnTo>
                  <a:lnTo>
                    <a:pt x="36" y="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07" name="Freeform 422"/>
            <p:cNvSpPr>
              <a:spLocks/>
            </p:cNvSpPr>
            <p:nvPr/>
          </p:nvSpPr>
          <p:spPr bwMode="auto">
            <a:xfrm>
              <a:off x="3631498" y="5558610"/>
              <a:ext cx="60499" cy="67832"/>
            </a:xfrm>
            <a:custGeom>
              <a:avLst/>
              <a:gdLst>
                <a:gd name="T0" fmla="*/ 20 w 38"/>
                <a:gd name="T1" fmla="*/ 4 h 42"/>
                <a:gd name="T2" fmla="*/ 31 w 38"/>
                <a:gd name="T3" fmla="*/ 13 h 42"/>
                <a:gd name="T4" fmla="*/ 33 w 38"/>
                <a:gd name="T5" fmla="*/ 17 h 42"/>
                <a:gd name="T6" fmla="*/ 38 w 38"/>
                <a:gd name="T7" fmla="*/ 25 h 42"/>
                <a:gd name="T8" fmla="*/ 35 w 38"/>
                <a:gd name="T9" fmla="*/ 30 h 42"/>
                <a:gd name="T10" fmla="*/ 37 w 38"/>
                <a:gd name="T11" fmla="*/ 31 h 42"/>
                <a:gd name="T12" fmla="*/ 37 w 38"/>
                <a:gd name="T13" fmla="*/ 31 h 42"/>
                <a:gd name="T14" fmla="*/ 37 w 38"/>
                <a:gd name="T15" fmla="*/ 33 h 42"/>
                <a:gd name="T16" fmla="*/ 38 w 38"/>
                <a:gd name="T17" fmla="*/ 37 h 42"/>
                <a:gd name="T18" fmla="*/ 34 w 38"/>
                <a:gd name="T19" fmla="*/ 42 h 42"/>
                <a:gd name="T20" fmla="*/ 30 w 38"/>
                <a:gd name="T21" fmla="*/ 39 h 42"/>
                <a:gd name="T22" fmla="*/ 29 w 38"/>
                <a:gd name="T23" fmla="*/ 38 h 42"/>
                <a:gd name="T24" fmla="*/ 22 w 38"/>
                <a:gd name="T25" fmla="*/ 40 h 42"/>
                <a:gd name="T26" fmla="*/ 21 w 38"/>
                <a:gd name="T27" fmla="*/ 42 h 42"/>
                <a:gd name="T28" fmla="*/ 20 w 38"/>
                <a:gd name="T29" fmla="*/ 40 h 42"/>
                <a:gd name="T30" fmla="*/ 17 w 38"/>
                <a:gd name="T31" fmla="*/ 40 h 42"/>
                <a:gd name="T32" fmla="*/ 17 w 38"/>
                <a:gd name="T33" fmla="*/ 40 h 42"/>
                <a:gd name="T34" fmla="*/ 13 w 38"/>
                <a:gd name="T35" fmla="*/ 39 h 42"/>
                <a:gd name="T36" fmla="*/ 11 w 38"/>
                <a:gd name="T37" fmla="*/ 38 h 42"/>
                <a:gd name="T38" fmla="*/ 7 w 38"/>
                <a:gd name="T39" fmla="*/ 42 h 42"/>
                <a:gd name="T40" fmla="*/ 4 w 38"/>
                <a:gd name="T41" fmla="*/ 38 h 42"/>
                <a:gd name="T42" fmla="*/ 0 w 38"/>
                <a:gd name="T43" fmla="*/ 33 h 42"/>
                <a:gd name="T44" fmla="*/ 0 w 38"/>
                <a:gd name="T45" fmla="*/ 18 h 42"/>
                <a:gd name="T46" fmla="*/ 0 w 38"/>
                <a:gd name="T47" fmla="*/ 18 h 42"/>
                <a:gd name="T48" fmla="*/ 5 w 38"/>
                <a:gd name="T49" fmla="*/ 13 h 42"/>
                <a:gd name="T50" fmla="*/ 11 w 38"/>
                <a:gd name="T51" fmla="*/ 9 h 42"/>
                <a:gd name="T52" fmla="*/ 13 w 38"/>
                <a:gd name="T53" fmla="*/ 0 h 42"/>
                <a:gd name="T54" fmla="*/ 18 w 38"/>
                <a:gd name="T55" fmla="*/ 0 h 42"/>
                <a:gd name="T56" fmla="*/ 20 w 38"/>
                <a:gd name="T57" fmla="*/ 4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42"/>
                <a:gd name="T89" fmla="*/ 38 w 38"/>
                <a:gd name="T90" fmla="*/ 42 h 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42">
                  <a:moveTo>
                    <a:pt x="20" y="4"/>
                  </a:moveTo>
                  <a:lnTo>
                    <a:pt x="31" y="13"/>
                  </a:lnTo>
                  <a:lnTo>
                    <a:pt x="33" y="17"/>
                  </a:lnTo>
                  <a:lnTo>
                    <a:pt x="38" y="25"/>
                  </a:lnTo>
                  <a:lnTo>
                    <a:pt x="35" y="30"/>
                  </a:lnTo>
                  <a:lnTo>
                    <a:pt x="37" y="31"/>
                  </a:lnTo>
                  <a:lnTo>
                    <a:pt x="37" y="33"/>
                  </a:lnTo>
                  <a:lnTo>
                    <a:pt x="38" y="37"/>
                  </a:lnTo>
                  <a:lnTo>
                    <a:pt x="34" y="42"/>
                  </a:lnTo>
                  <a:lnTo>
                    <a:pt x="30" y="39"/>
                  </a:lnTo>
                  <a:lnTo>
                    <a:pt x="29" y="38"/>
                  </a:lnTo>
                  <a:lnTo>
                    <a:pt x="22" y="40"/>
                  </a:lnTo>
                  <a:lnTo>
                    <a:pt x="21" y="42"/>
                  </a:lnTo>
                  <a:lnTo>
                    <a:pt x="20" y="40"/>
                  </a:lnTo>
                  <a:lnTo>
                    <a:pt x="17" y="40"/>
                  </a:lnTo>
                  <a:lnTo>
                    <a:pt x="13" y="39"/>
                  </a:lnTo>
                  <a:lnTo>
                    <a:pt x="11" y="38"/>
                  </a:lnTo>
                  <a:lnTo>
                    <a:pt x="7" y="42"/>
                  </a:lnTo>
                  <a:lnTo>
                    <a:pt x="4" y="38"/>
                  </a:lnTo>
                  <a:lnTo>
                    <a:pt x="0" y="33"/>
                  </a:lnTo>
                  <a:lnTo>
                    <a:pt x="0" y="18"/>
                  </a:lnTo>
                  <a:lnTo>
                    <a:pt x="5" y="13"/>
                  </a:lnTo>
                  <a:lnTo>
                    <a:pt x="11" y="9"/>
                  </a:lnTo>
                  <a:lnTo>
                    <a:pt x="13" y="0"/>
                  </a:lnTo>
                  <a:lnTo>
                    <a:pt x="18" y="0"/>
                  </a:lnTo>
                  <a:lnTo>
                    <a:pt x="20" y="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08" name="Freeform 423"/>
            <p:cNvSpPr>
              <a:spLocks/>
            </p:cNvSpPr>
            <p:nvPr/>
          </p:nvSpPr>
          <p:spPr bwMode="auto">
            <a:xfrm>
              <a:off x="3642020" y="3946905"/>
              <a:ext cx="120997" cy="146519"/>
            </a:xfrm>
            <a:custGeom>
              <a:avLst/>
              <a:gdLst>
                <a:gd name="T0" fmla="*/ 76 w 76"/>
                <a:gd name="T1" fmla="*/ 21 h 93"/>
                <a:gd name="T2" fmla="*/ 73 w 76"/>
                <a:gd name="T3" fmla="*/ 24 h 93"/>
                <a:gd name="T4" fmla="*/ 74 w 76"/>
                <a:gd name="T5" fmla="*/ 30 h 93"/>
                <a:gd name="T6" fmla="*/ 76 w 76"/>
                <a:gd name="T7" fmla="*/ 34 h 93"/>
                <a:gd name="T8" fmla="*/ 52 w 76"/>
                <a:gd name="T9" fmla="*/ 52 h 93"/>
                <a:gd name="T10" fmla="*/ 45 w 76"/>
                <a:gd name="T11" fmla="*/ 62 h 93"/>
                <a:gd name="T12" fmla="*/ 36 w 76"/>
                <a:gd name="T13" fmla="*/ 75 h 93"/>
                <a:gd name="T14" fmla="*/ 39 w 76"/>
                <a:gd name="T15" fmla="*/ 88 h 93"/>
                <a:gd name="T16" fmla="*/ 36 w 76"/>
                <a:gd name="T17" fmla="*/ 89 h 93"/>
                <a:gd name="T18" fmla="*/ 28 w 76"/>
                <a:gd name="T19" fmla="*/ 93 h 93"/>
                <a:gd name="T20" fmla="*/ 26 w 76"/>
                <a:gd name="T21" fmla="*/ 93 h 93"/>
                <a:gd name="T22" fmla="*/ 17 w 76"/>
                <a:gd name="T23" fmla="*/ 93 h 93"/>
                <a:gd name="T24" fmla="*/ 14 w 76"/>
                <a:gd name="T25" fmla="*/ 90 h 93"/>
                <a:gd name="T26" fmla="*/ 11 w 76"/>
                <a:gd name="T27" fmla="*/ 88 h 93"/>
                <a:gd name="T28" fmla="*/ 10 w 76"/>
                <a:gd name="T29" fmla="*/ 80 h 93"/>
                <a:gd name="T30" fmla="*/ 10 w 76"/>
                <a:gd name="T31" fmla="*/ 79 h 93"/>
                <a:gd name="T32" fmla="*/ 10 w 76"/>
                <a:gd name="T33" fmla="*/ 73 h 93"/>
                <a:gd name="T34" fmla="*/ 11 w 76"/>
                <a:gd name="T35" fmla="*/ 69 h 93"/>
                <a:gd name="T36" fmla="*/ 13 w 76"/>
                <a:gd name="T37" fmla="*/ 67 h 93"/>
                <a:gd name="T38" fmla="*/ 6 w 76"/>
                <a:gd name="T39" fmla="*/ 67 h 93"/>
                <a:gd name="T40" fmla="*/ 2 w 76"/>
                <a:gd name="T41" fmla="*/ 60 h 93"/>
                <a:gd name="T42" fmla="*/ 0 w 76"/>
                <a:gd name="T43" fmla="*/ 56 h 93"/>
                <a:gd name="T44" fmla="*/ 2 w 76"/>
                <a:gd name="T45" fmla="*/ 55 h 93"/>
                <a:gd name="T46" fmla="*/ 5 w 76"/>
                <a:gd name="T47" fmla="*/ 54 h 93"/>
                <a:gd name="T48" fmla="*/ 2 w 76"/>
                <a:gd name="T49" fmla="*/ 50 h 93"/>
                <a:gd name="T50" fmla="*/ 1 w 76"/>
                <a:gd name="T51" fmla="*/ 47 h 93"/>
                <a:gd name="T52" fmla="*/ 7 w 76"/>
                <a:gd name="T53" fmla="*/ 41 h 93"/>
                <a:gd name="T54" fmla="*/ 19 w 76"/>
                <a:gd name="T55" fmla="*/ 38 h 93"/>
                <a:gd name="T56" fmla="*/ 22 w 76"/>
                <a:gd name="T57" fmla="*/ 37 h 93"/>
                <a:gd name="T58" fmla="*/ 31 w 76"/>
                <a:gd name="T59" fmla="*/ 34 h 93"/>
                <a:gd name="T60" fmla="*/ 28 w 76"/>
                <a:gd name="T61" fmla="*/ 29 h 93"/>
                <a:gd name="T62" fmla="*/ 31 w 76"/>
                <a:gd name="T63" fmla="*/ 25 h 93"/>
                <a:gd name="T64" fmla="*/ 35 w 76"/>
                <a:gd name="T65" fmla="*/ 24 h 93"/>
                <a:gd name="T66" fmla="*/ 43 w 76"/>
                <a:gd name="T67" fmla="*/ 20 h 93"/>
                <a:gd name="T68" fmla="*/ 49 w 76"/>
                <a:gd name="T69" fmla="*/ 17 h 93"/>
                <a:gd name="T70" fmla="*/ 51 w 76"/>
                <a:gd name="T71" fmla="*/ 9 h 93"/>
                <a:gd name="T72" fmla="*/ 51 w 76"/>
                <a:gd name="T73" fmla="*/ 3 h 93"/>
                <a:gd name="T74" fmla="*/ 51 w 76"/>
                <a:gd name="T75" fmla="*/ 3 h 93"/>
                <a:gd name="T76" fmla="*/ 56 w 76"/>
                <a:gd name="T77" fmla="*/ 3 h 93"/>
                <a:gd name="T78" fmla="*/ 66 w 76"/>
                <a:gd name="T79" fmla="*/ 0 h 93"/>
                <a:gd name="T80" fmla="*/ 73 w 76"/>
                <a:gd name="T81" fmla="*/ 9 h 93"/>
                <a:gd name="T82" fmla="*/ 76 w 76"/>
                <a:gd name="T83" fmla="*/ 21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
                <a:gd name="T127" fmla="*/ 0 h 93"/>
                <a:gd name="T128" fmla="*/ 76 w 76"/>
                <a:gd name="T129" fmla="*/ 93 h 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6" h="93">
                  <a:moveTo>
                    <a:pt x="76" y="21"/>
                  </a:moveTo>
                  <a:lnTo>
                    <a:pt x="73" y="24"/>
                  </a:lnTo>
                  <a:lnTo>
                    <a:pt x="74" y="30"/>
                  </a:lnTo>
                  <a:lnTo>
                    <a:pt x="76" y="34"/>
                  </a:lnTo>
                  <a:lnTo>
                    <a:pt x="52" y="52"/>
                  </a:lnTo>
                  <a:lnTo>
                    <a:pt x="45" y="62"/>
                  </a:lnTo>
                  <a:lnTo>
                    <a:pt x="36" y="75"/>
                  </a:lnTo>
                  <a:lnTo>
                    <a:pt x="39" y="88"/>
                  </a:lnTo>
                  <a:lnTo>
                    <a:pt x="36" y="89"/>
                  </a:lnTo>
                  <a:lnTo>
                    <a:pt x="28" y="93"/>
                  </a:lnTo>
                  <a:lnTo>
                    <a:pt x="26" y="93"/>
                  </a:lnTo>
                  <a:lnTo>
                    <a:pt x="17" y="93"/>
                  </a:lnTo>
                  <a:lnTo>
                    <a:pt x="14" y="90"/>
                  </a:lnTo>
                  <a:lnTo>
                    <a:pt x="11" y="88"/>
                  </a:lnTo>
                  <a:lnTo>
                    <a:pt x="10" y="80"/>
                  </a:lnTo>
                  <a:lnTo>
                    <a:pt x="10" y="79"/>
                  </a:lnTo>
                  <a:lnTo>
                    <a:pt x="10" y="73"/>
                  </a:lnTo>
                  <a:lnTo>
                    <a:pt x="11" y="69"/>
                  </a:lnTo>
                  <a:lnTo>
                    <a:pt x="13" y="67"/>
                  </a:lnTo>
                  <a:lnTo>
                    <a:pt x="6" y="67"/>
                  </a:lnTo>
                  <a:lnTo>
                    <a:pt x="2" y="60"/>
                  </a:lnTo>
                  <a:lnTo>
                    <a:pt x="0" y="56"/>
                  </a:lnTo>
                  <a:lnTo>
                    <a:pt x="2" y="55"/>
                  </a:lnTo>
                  <a:lnTo>
                    <a:pt x="5" y="54"/>
                  </a:lnTo>
                  <a:lnTo>
                    <a:pt x="2" y="50"/>
                  </a:lnTo>
                  <a:lnTo>
                    <a:pt x="1" y="47"/>
                  </a:lnTo>
                  <a:lnTo>
                    <a:pt x="7" y="41"/>
                  </a:lnTo>
                  <a:lnTo>
                    <a:pt x="19" y="38"/>
                  </a:lnTo>
                  <a:lnTo>
                    <a:pt x="22" y="37"/>
                  </a:lnTo>
                  <a:lnTo>
                    <a:pt x="31" y="34"/>
                  </a:lnTo>
                  <a:lnTo>
                    <a:pt x="28" y="29"/>
                  </a:lnTo>
                  <a:lnTo>
                    <a:pt x="31" y="25"/>
                  </a:lnTo>
                  <a:lnTo>
                    <a:pt x="35" y="24"/>
                  </a:lnTo>
                  <a:lnTo>
                    <a:pt x="43" y="20"/>
                  </a:lnTo>
                  <a:lnTo>
                    <a:pt x="49" y="17"/>
                  </a:lnTo>
                  <a:lnTo>
                    <a:pt x="51" y="9"/>
                  </a:lnTo>
                  <a:lnTo>
                    <a:pt x="51" y="3"/>
                  </a:lnTo>
                  <a:lnTo>
                    <a:pt x="56" y="3"/>
                  </a:lnTo>
                  <a:lnTo>
                    <a:pt x="66" y="0"/>
                  </a:lnTo>
                  <a:lnTo>
                    <a:pt x="73" y="9"/>
                  </a:lnTo>
                  <a:lnTo>
                    <a:pt x="76" y="2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09" name="Freeform 424"/>
            <p:cNvSpPr>
              <a:spLocks/>
            </p:cNvSpPr>
            <p:nvPr/>
          </p:nvSpPr>
          <p:spPr bwMode="auto">
            <a:xfrm>
              <a:off x="3678845" y="4115130"/>
              <a:ext cx="120997" cy="73258"/>
            </a:xfrm>
            <a:custGeom>
              <a:avLst/>
              <a:gdLst>
                <a:gd name="T0" fmla="*/ 61 w 76"/>
                <a:gd name="T1" fmla="*/ 9 h 45"/>
                <a:gd name="T2" fmla="*/ 62 w 76"/>
                <a:gd name="T3" fmla="*/ 11 h 45"/>
                <a:gd name="T4" fmla="*/ 62 w 76"/>
                <a:gd name="T5" fmla="*/ 15 h 45"/>
                <a:gd name="T6" fmla="*/ 63 w 76"/>
                <a:gd name="T7" fmla="*/ 17 h 45"/>
                <a:gd name="T8" fmla="*/ 66 w 76"/>
                <a:gd name="T9" fmla="*/ 24 h 45"/>
                <a:gd name="T10" fmla="*/ 70 w 76"/>
                <a:gd name="T11" fmla="*/ 29 h 45"/>
                <a:gd name="T12" fmla="*/ 67 w 76"/>
                <a:gd name="T13" fmla="*/ 32 h 45"/>
                <a:gd name="T14" fmla="*/ 71 w 76"/>
                <a:gd name="T15" fmla="*/ 29 h 45"/>
                <a:gd name="T16" fmla="*/ 75 w 76"/>
                <a:gd name="T17" fmla="*/ 33 h 45"/>
                <a:gd name="T18" fmla="*/ 72 w 76"/>
                <a:gd name="T19" fmla="*/ 40 h 45"/>
                <a:gd name="T20" fmla="*/ 76 w 76"/>
                <a:gd name="T21" fmla="*/ 45 h 45"/>
                <a:gd name="T22" fmla="*/ 53 w 76"/>
                <a:gd name="T23" fmla="*/ 34 h 45"/>
                <a:gd name="T24" fmla="*/ 49 w 76"/>
                <a:gd name="T25" fmla="*/ 33 h 45"/>
                <a:gd name="T26" fmla="*/ 42 w 76"/>
                <a:gd name="T27" fmla="*/ 36 h 45"/>
                <a:gd name="T28" fmla="*/ 38 w 76"/>
                <a:gd name="T29" fmla="*/ 37 h 45"/>
                <a:gd name="T30" fmla="*/ 38 w 76"/>
                <a:gd name="T31" fmla="*/ 44 h 45"/>
                <a:gd name="T32" fmla="*/ 36 w 76"/>
                <a:gd name="T33" fmla="*/ 41 h 45"/>
                <a:gd name="T34" fmla="*/ 33 w 76"/>
                <a:gd name="T35" fmla="*/ 37 h 45"/>
                <a:gd name="T36" fmla="*/ 27 w 76"/>
                <a:gd name="T37" fmla="*/ 41 h 45"/>
                <a:gd name="T38" fmla="*/ 27 w 76"/>
                <a:gd name="T39" fmla="*/ 41 h 45"/>
                <a:gd name="T40" fmla="*/ 27 w 76"/>
                <a:gd name="T41" fmla="*/ 41 h 45"/>
                <a:gd name="T42" fmla="*/ 24 w 76"/>
                <a:gd name="T43" fmla="*/ 37 h 45"/>
                <a:gd name="T44" fmla="*/ 21 w 76"/>
                <a:gd name="T45" fmla="*/ 32 h 45"/>
                <a:gd name="T46" fmla="*/ 21 w 76"/>
                <a:gd name="T47" fmla="*/ 32 h 45"/>
                <a:gd name="T48" fmla="*/ 19 w 76"/>
                <a:gd name="T49" fmla="*/ 30 h 45"/>
                <a:gd name="T50" fmla="*/ 14 w 76"/>
                <a:gd name="T51" fmla="*/ 29 h 45"/>
                <a:gd name="T52" fmla="*/ 6 w 76"/>
                <a:gd name="T53" fmla="*/ 28 h 45"/>
                <a:gd name="T54" fmla="*/ 0 w 76"/>
                <a:gd name="T55" fmla="*/ 19 h 45"/>
                <a:gd name="T56" fmla="*/ 2 w 76"/>
                <a:gd name="T57" fmla="*/ 9 h 45"/>
                <a:gd name="T58" fmla="*/ 11 w 76"/>
                <a:gd name="T59" fmla="*/ 4 h 45"/>
                <a:gd name="T60" fmla="*/ 11 w 76"/>
                <a:gd name="T61" fmla="*/ 4 h 45"/>
                <a:gd name="T62" fmla="*/ 21 w 76"/>
                <a:gd name="T63" fmla="*/ 2 h 45"/>
                <a:gd name="T64" fmla="*/ 24 w 76"/>
                <a:gd name="T65" fmla="*/ 0 h 45"/>
                <a:gd name="T66" fmla="*/ 31 w 76"/>
                <a:gd name="T67" fmla="*/ 4 h 45"/>
                <a:gd name="T68" fmla="*/ 33 w 76"/>
                <a:gd name="T69" fmla="*/ 7 h 45"/>
                <a:gd name="T70" fmla="*/ 35 w 76"/>
                <a:gd name="T71" fmla="*/ 8 h 45"/>
                <a:gd name="T72" fmla="*/ 42 w 76"/>
                <a:gd name="T73" fmla="*/ 7 h 45"/>
                <a:gd name="T74" fmla="*/ 42 w 76"/>
                <a:gd name="T75" fmla="*/ 7 h 45"/>
                <a:gd name="T76" fmla="*/ 48 w 76"/>
                <a:gd name="T77" fmla="*/ 3 h 45"/>
                <a:gd name="T78" fmla="*/ 52 w 76"/>
                <a:gd name="T79" fmla="*/ 6 h 45"/>
                <a:gd name="T80" fmla="*/ 57 w 76"/>
                <a:gd name="T81" fmla="*/ 9 h 45"/>
                <a:gd name="T82" fmla="*/ 61 w 76"/>
                <a:gd name="T83" fmla="*/ 9 h 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
                <a:gd name="T127" fmla="*/ 0 h 45"/>
                <a:gd name="T128" fmla="*/ 76 w 76"/>
                <a:gd name="T129" fmla="*/ 45 h 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6" h="45">
                  <a:moveTo>
                    <a:pt x="61" y="9"/>
                  </a:moveTo>
                  <a:lnTo>
                    <a:pt x="62" y="11"/>
                  </a:lnTo>
                  <a:lnTo>
                    <a:pt x="62" y="15"/>
                  </a:lnTo>
                  <a:lnTo>
                    <a:pt x="63" y="17"/>
                  </a:lnTo>
                  <a:lnTo>
                    <a:pt x="66" y="24"/>
                  </a:lnTo>
                  <a:lnTo>
                    <a:pt x="70" y="29"/>
                  </a:lnTo>
                  <a:lnTo>
                    <a:pt x="67" y="32"/>
                  </a:lnTo>
                  <a:lnTo>
                    <a:pt x="71" y="29"/>
                  </a:lnTo>
                  <a:lnTo>
                    <a:pt x="75" y="33"/>
                  </a:lnTo>
                  <a:lnTo>
                    <a:pt x="72" y="40"/>
                  </a:lnTo>
                  <a:lnTo>
                    <a:pt x="76" y="45"/>
                  </a:lnTo>
                  <a:lnTo>
                    <a:pt x="53" y="34"/>
                  </a:lnTo>
                  <a:lnTo>
                    <a:pt x="49" y="33"/>
                  </a:lnTo>
                  <a:lnTo>
                    <a:pt x="42" y="36"/>
                  </a:lnTo>
                  <a:lnTo>
                    <a:pt x="38" y="37"/>
                  </a:lnTo>
                  <a:lnTo>
                    <a:pt x="38" y="44"/>
                  </a:lnTo>
                  <a:lnTo>
                    <a:pt x="36" y="41"/>
                  </a:lnTo>
                  <a:lnTo>
                    <a:pt x="33" y="37"/>
                  </a:lnTo>
                  <a:lnTo>
                    <a:pt x="27" y="41"/>
                  </a:lnTo>
                  <a:lnTo>
                    <a:pt x="24" y="37"/>
                  </a:lnTo>
                  <a:lnTo>
                    <a:pt x="21" y="32"/>
                  </a:lnTo>
                  <a:lnTo>
                    <a:pt x="19" y="30"/>
                  </a:lnTo>
                  <a:lnTo>
                    <a:pt x="14" y="29"/>
                  </a:lnTo>
                  <a:lnTo>
                    <a:pt x="6" y="28"/>
                  </a:lnTo>
                  <a:lnTo>
                    <a:pt x="0" y="19"/>
                  </a:lnTo>
                  <a:lnTo>
                    <a:pt x="2" y="9"/>
                  </a:lnTo>
                  <a:lnTo>
                    <a:pt x="11" y="4"/>
                  </a:lnTo>
                  <a:lnTo>
                    <a:pt x="21" y="2"/>
                  </a:lnTo>
                  <a:lnTo>
                    <a:pt x="24" y="0"/>
                  </a:lnTo>
                  <a:lnTo>
                    <a:pt x="31" y="4"/>
                  </a:lnTo>
                  <a:lnTo>
                    <a:pt x="33" y="7"/>
                  </a:lnTo>
                  <a:lnTo>
                    <a:pt x="35" y="8"/>
                  </a:lnTo>
                  <a:lnTo>
                    <a:pt x="42" y="7"/>
                  </a:lnTo>
                  <a:lnTo>
                    <a:pt x="48" y="3"/>
                  </a:lnTo>
                  <a:lnTo>
                    <a:pt x="52" y="6"/>
                  </a:lnTo>
                  <a:lnTo>
                    <a:pt x="57" y="9"/>
                  </a:lnTo>
                  <a:lnTo>
                    <a:pt x="61" y="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10" name="Freeform 425"/>
            <p:cNvSpPr>
              <a:spLocks/>
            </p:cNvSpPr>
            <p:nvPr/>
          </p:nvSpPr>
          <p:spPr bwMode="auto">
            <a:xfrm>
              <a:off x="3944513" y="3925199"/>
              <a:ext cx="239363" cy="154658"/>
            </a:xfrm>
            <a:custGeom>
              <a:avLst/>
              <a:gdLst>
                <a:gd name="T0" fmla="*/ 84 w 150"/>
                <a:gd name="T1" fmla="*/ 98 h 98"/>
                <a:gd name="T2" fmla="*/ 63 w 150"/>
                <a:gd name="T3" fmla="*/ 95 h 98"/>
                <a:gd name="T4" fmla="*/ 44 w 150"/>
                <a:gd name="T5" fmla="*/ 86 h 98"/>
                <a:gd name="T6" fmla="*/ 34 w 150"/>
                <a:gd name="T7" fmla="*/ 95 h 98"/>
                <a:gd name="T8" fmla="*/ 30 w 150"/>
                <a:gd name="T9" fmla="*/ 92 h 98"/>
                <a:gd name="T10" fmla="*/ 18 w 150"/>
                <a:gd name="T11" fmla="*/ 78 h 98"/>
                <a:gd name="T12" fmla="*/ 15 w 150"/>
                <a:gd name="T13" fmla="*/ 59 h 98"/>
                <a:gd name="T14" fmla="*/ 12 w 150"/>
                <a:gd name="T15" fmla="*/ 57 h 98"/>
                <a:gd name="T16" fmla="*/ 6 w 150"/>
                <a:gd name="T17" fmla="*/ 55 h 98"/>
                <a:gd name="T18" fmla="*/ 4 w 150"/>
                <a:gd name="T19" fmla="*/ 55 h 98"/>
                <a:gd name="T20" fmla="*/ 4 w 150"/>
                <a:gd name="T21" fmla="*/ 54 h 98"/>
                <a:gd name="T22" fmla="*/ 4 w 150"/>
                <a:gd name="T23" fmla="*/ 50 h 98"/>
                <a:gd name="T24" fmla="*/ 4 w 150"/>
                <a:gd name="T25" fmla="*/ 48 h 98"/>
                <a:gd name="T26" fmla="*/ 2 w 150"/>
                <a:gd name="T27" fmla="*/ 47 h 98"/>
                <a:gd name="T28" fmla="*/ 0 w 150"/>
                <a:gd name="T29" fmla="*/ 43 h 98"/>
                <a:gd name="T30" fmla="*/ 4 w 150"/>
                <a:gd name="T31" fmla="*/ 38 h 98"/>
                <a:gd name="T32" fmla="*/ 2 w 150"/>
                <a:gd name="T33" fmla="*/ 33 h 98"/>
                <a:gd name="T34" fmla="*/ 2 w 150"/>
                <a:gd name="T35" fmla="*/ 30 h 98"/>
                <a:gd name="T36" fmla="*/ 4 w 150"/>
                <a:gd name="T37" fmla="*/ 30 h 98"/>
                <a:gd name="T38" fmla="*/ 5 w 150"/>
                <a:gd name="T39" fmla="*/ 29 h 98"/>
                <a:gd name="T40" fmla="*/ 6 w 150"/>
                <a:gd name="T41" fmla="*/ 27 h 98"/>
                <a:gd name="T42" fmla="*/ 13 w 150"/>
                <a:gd name="T43" fmla="*/ 23 h 98"/>
                <a:gd name="T44" fmla="*/ 19 w 150"/>
                <a:gd name="T45" fmla="*/ 21 h 98"/>
                <a:gd name="T46" fmla="*/ 31 w 150"/>
                <a:gd name="T47" fmla="*/ 17 h 98"/>
                <a:gd name="T48" fmla="*/ 39 w 150"/>
                <a:gd name="T49" fmla="*/ 13 h 98"/>
                <a:gd name="T50" fmla="*/ 70 w 150"/>
                <a:gd name="T51" fmla="*/ 13 h 98"/>
                <a:gd name="T52" fmla="*/ 80 w 150"/>
                <a:gd name="T53" fmla="*/ 10 h 98"/>
                <a:gd name="T54" fmla="*/ 97 w 150"/>
                <a:gd name="T55" fmla="*/ 5 h 98"/>
                <a:gd name="T56" fmla="*/ 102 w 150"/>
                <a:gd name="T57" fmla="*/ 4 h 98"/>
                <a:gd name="T58" fmla="*/ 103 w 150"/>
                <a:gd name="T59" fmla="*/ 4 h 98"/>
                <a:gd name="T60" fmla="*/ 114 w 150"/>
                <a:gd name="T61" fmla="*/ 3 h 98"/>
                <a:gd name="T62" fmla="*/ 114 w 150"/>
                <a:gd name="T63" fmla="*/ 3 h 98"/>
                <a:gd name="T64" fmla="*/ 136 w 150"/>
                <a:gd name="T65" fmla="*/ 1 h 98"/>
                <a:gd name="T66" fmla="*/ 150 w 150"/>
                <a:gd name="T67" fmla="*/ 0 h 98"/>
                <a:gd name="T68" fmla="*/ 148 w 150"/>
                <a:gd name="T69" fmla="*/ 3 h 98"/>
                <a:gd name="T70" fmla="*/ 145 w 150"/>
                <a:gd name="T71" fmla="*/ 6 h 98"/>
                <a:gd name="T72" fmla="*/ 141 w 150"/>
                <a:gd name="T73" fmla="*/ 14 h 98"/>
                <a:gd name="T74" fmla="*/ 136 w 150"/>
                <a:gd name="T75" fmla="*/ 21 h 98"/>
                <a:gd name="T76" fmla="*/ 132 w 150"/>
                <a:gd name="T77" fmla="*/ 29 h 98"/>
                <a:gd name="T78" fmla="*/ 129 w 150"/>
                <a:gd name="T79" fmla="*/ 33 h 98"/>
                <a:gd name="T80" fmla="*/ 127 w 150"/>
                <a:gd name="T81" fmla="*/ 37 h 98"/>
                <a:gd name="T82" fmla="*/ 124 w 150"/>
                <a:gd name="T83" fmla="*/ 40 h 98"/>
                <a:gd name="T84" fmla="*/ 124 w 150"/>
                <a:gd name="T85" fmla="*/ 40 h 98"/>
                <a:gd name="T86" fmla="*/ 119 w 150"/>
                <a:gd name="T87" fmla="*/ 47 h 98"/>
                <a:gd name="T88" fmla="*/ 118 w 150"/>
                <a:gd name="T89" fmla="*/ 51 h 98"/>
                <a:gd name="T90" fmla="*/ 115 w 150"/>
                <a:gd name="T91" fmla="*/ 54 h 98"/>
                <a:gd name="T92" fmla="*/ 112 w 150"/>
                <a:gd name="T93" fmla="*/ 57 h 98"/>
                <a:gd name="T94" fmla="*/ 108 w 150"/>
                <a:gd name="T95" fmla="*/ 64 h 98"/>
                <a:gd name="T96" fmla="*/ 107 w 150"/>
                <a:gd name="T97" fmla="*/ 64 h 98"/>
                <a:gd name="T98" fmla="*/ 106 w 150"/>
                <a:gd name="T99" fmla="*/ 67 h 98"/>
                <a:gd name="T100" fmla="*/ 103 w 150"/>
                <a:gd name="T101" fmla="*/ 73 h 98"/>
                <a:gd name="T102" fmla="*/ 102 w 150"/>
                <a:gd name="T103" fmla="*/ 78 h 98"/>
                <a:gd name="T104" fmla="*/ 97 w 150"/>
                <a:gd name="T105" fmla="*/ 84 h 98"/>
                <a:gd name="T106" fmla="*/ 93 w 150"/>
                <a:gd name="T107" fmla="*/ 89 h 98"/>
                <a:gd name="T108" fmla="*/ 89 w 150"/>
                <a:gd name="T109" fmla="*/ 92 h 98"/>
                <a:gd name="T110" fmla="*/ 86 w 150"/>
                <a:gd name="T111" fmla="*/ 95 h 98"/>
                <a:gd name="T112" fmla="*/ 84 w 150"/>
                <a:gd name="T113" fmla="*/ 98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0"/>
                <a:gd name="T172" fmla="*/ 0 h 98"/>
                <a:gd name="T173" fmla="*/ 150 w 150"/>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0" h="98">
                  <a:moveTo>
                    <a:pt x="84" y="98"/>
                  </a:moveTo>
                  <a:lnTo>
                    <a:pt x="63" y="95"/>
                  </a:lnTo>
                  <a:lnTo>
                    <a:pt x="44" y="86"/>
                  </a:lnTo>
                  <a:lnTo>
                    <a:pt x="34" y="95"/>
                  </a:lnTo>
                  <a:lnTo>
                    <a:pt x="30" y="92"/>
                  </a:lnTo>
                  <a:lnTo>
                    <a:pt x="18" y="78"/>
                  </a:lnTo>
                  <a:lnTo>
                    <a:pt x="15" y="59"/>
                  </a:lnTo>
                  <a:lnTo>
                    <a:pt x="12" y="57"/>
                  </a:lnTo>
                  <a:lnTo>
                    <a:pt x="6" y="55"/>
                  </a:lnTo>
                  <a:lnTo>
                    <a:pt x="4" y="55"/>
                  </a:lnTo>
                  <a:lnTo>
                    <a:pt x="4" y="54"/>
                  </a:lnTo>
                  <a:lnTo>
                    <a:pt x="4" y="50"/>
                  </a:lnTo>
                  <a:lnTo>
                    <a:pt x="4" y="48"/>
                  </a:lnTo>
                  <a:lnTo>
                    <a:pt x="2" y="47"/>
                  </a:lnTo>
                  <a:lnTo>
                    <a:pt x="0" y="43"/>
                  </a:lnTo>
                  <a:lnTo>
                    <a:pt x="4" y="38"/>
                  </a:lnTo>
                  <a:lnTo>
                    <a:pt x="2" y="33"/>
                  </a:lnTo>
                  <a:lnTo>
                    <a:pt x="2" y="30"/>
                  </a:lnTo>
                  <a:lnTo>
                    <a:pt x="4" y="30"/>
                  </a:lnTo>
                  <a:lnTo>
                    <a:pt x="5" y="29"/>
                  </a:lnTo>
                  <a:lnTo>
                    <a:pt x="6" y="27"/>
                  </a:lnTo>
                  <a:lnTo>
                    <a:pt x="13" y="23"/>
                  </a:lnTo>
                  <a:lnTo>
                    <a:pt x="19" y="21"/>
                  </a:lnTo>
                  <a:lnTo>
                    <a:pt x="31" y="17"/>
                  </a:lnTo>
                  <a:lnTo>
                    <a:pt x="39" y="13"/>
                  </a:lnTo>
                  <a:lnTo>
                    <a:pt x="70" y="13"/>
                  </a:lnTo>
                  <a:lnTo>
                    <a:pt x="80" y="10"/>
                  </a:lnTo>
                  <a:lnTo>
                    <a:pt x="97" y="5"/>
                  </a:lnTo>
                  <a:lnTo>
                    <a:pt x="102" y="4"/>
                  </a:lnTo>
                  <a:lnTo>
                    <a:pt x="103" y="4"/>
                  </a:lnTo>
                  <a:lnTo>
                    <a:pt x="114" y="3"/>
                  </a:lnTo>
                  <a:lnTo>
                    <a:pt x="136" y="1"/>
                  </a:lnTo>
                  <a:lnTo>
                    <a:pt x="150" y="0"/>
                  </a:lnTo>
                  <a:lnTo>
                    <a:pt x="148" y="3"/>
                  </a:lnTo>
                  <a:lnTo>
                    <a:pt x="145" y="6"/>
                  </a:lnTo>
                  <a:lnTo>
                    <a:pt x="141" y="14"/>
                  </a:lnTo>
                  <a:lnTo>
                    <a:pt x="136" y="21"/>
                  </a:lnTo>
                  <a:lnTo>
                    <a:pt x="132" y="29"/>
                  </a:lnTo>
                  <a:lnTo>
                    <a:pt x="129" y="33"/>
                  </a:lnTo>
                  <a:lnTo>
                    <a:pt x="127" y="37"/>
                  </a:lnTo>
                  <a:lnTo>
                    <a:pt x="124" y="40"/>
                  </a:lnTo>
                  <a:lnTo>
                    <a:pt x="119" y="47"/>
                  </a:lnTo>
                  <a:lnTo>
                    <a:pt x="118" y="51"/>
                  </a:lnTo>
                  <a:lnTo>
                    <a:pt x="115" y="54"/>
                  </a:lnTo>
                  <a:lnTo>
                    <a:pt x="112" y="57"/>
                  </a:lnTo>
                  <a:lnTo>
                    <a:pt x="108" y="64"/>
                  </a:lnTo>
                  <a:lnTo>
                    <a:pt x="107" y="64"/>
                  </a:lnTo>
                  <a:lnTo>
                    <a:pt x="106" y="67"/>
                  </a:lnTo>
                  <a:lnTo>
                    <a:pt x="103" y="73"/>
                  </a:lnTo>
                  <a:lnTo>
                    <a:pt x="102" y="78"/>
                  </a:lnTo>
                  <a:lnTo>
                    <a:pt x="97" y="84"/>
                  </a:lnTo>
                  <a:lnTo>
                    <a:pt x="93" y="89"/>
                  </a:lnTo>
                  <a:lnTo>
                    <a:pt x="89" y="92"/>
                  </a:lnTo>
                  <a:lnTo>
                    <a:pt x="86" y="95"/>
                  </a:lnTo>
                  <a:lnTo>
                    <a:pt x="84" y="9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11" name="Freeform 426"/>
            <p:cNvSpPr>
              <a:spLocks noEditPoints="1"/>
            </p:cNvSpPr>
            <p:nvPr/>
          </p:nvSpPr>
          <p:spPr bwMode="auto">
            <a:xfrm>
              <a:off x="4210180" y="2772042"/>
              <a:ext cx="213061" cy="138380"/>
            </a:xfrm>
            <a:custGeom>
              <a:avLst/>
              <a:gdLst>
                <a:gd name="T0" fmla="*/ 19 w 134"/>
                <a:gd name="T1" fmla="*/ 51 h 87"/>
                <a:gd name="T2" fmla="*/ 20 w 134"/>
                <a:gd name="T3" fmla="*/ 47 h 87"/>
                <a:gd name="T4" fmla="*/ 26 w 134"/>
                <a:gd name="T5" fmla="*/ 41 h 87"/>
                <a:gd name="T6" fmla="*/ 29 w 134"/>
                <a:gd name="T7" fmla="*/ 49 h 87"/>
                <a:gd name="T8" fmla="*/ 8 w 134"/>
                <a:gd name="T9" fmla="*/ 36 h 87"/>
                <a:gd name="T10" fmla="*/ 4 w 134"/>
                <a:gd name="T11" fmla="*/ 29 h 87"/>
                <a:gd name="T12" fmla="*/ 46 w 134"/>
                <a:gd name="T13" fmla="*/ 32 h 87"/>
                <a:gd name="T14" fmla="*/ 40 w 134"/>
                <a:gd name="T15" fmla="*/ 33 h 87"/>
                <a:gd name="T16" fmla="*/ 42 w 134"/>
                <a:gd name="T17" fmla="*/ 23 h 87"/>
                <a:gd name="T18" fmla="*/ 50 w 134"/>
                <a:gd name="T19" fmla="*/ 23 h 87"/>
                <a:gd name="T20" fmla="*/ 51 w 134"/>
                <a:gd name="T21" fmla="*/ 19 h 87"/>
                <a:gd name="T22" fmla="*/ 46 w 134"/>
                <a:gd name="T23" fmla="*/ 13 h 87"/>
                <a:gd name="T24" fmla="*/ 50 w 134"/>
                <a:gd name="T25" fmla="*/ 6 h 87"/>
                <a:gd name="T26" fmla="*/ 53 w 134"/>
                <a:gd name="T27" fmla="*/ 15 h 87"/>
                <a:gd name="T28" fmla="*/ 118 w 134"/>
                <a:gd name="T29" fmla="*/ 17 h 87"/>
                <a:gd name="T30" fmla="*/ 125 w 134"/>
                <a:gd name="T31" fmla="*/ 45 h 87"/>
                <a:gd name="T32" fmla="*/ 126 w 134"/>
                <a:gd name="T33" fmla="*/ 51 h 87"/>
                <a:gd name="T34" fmla="*/ 126 w 134"/>
                <a:gd name="T35" fmla="*/ 70 h 87"/>
                <a:gd name="T36" fmla="*/ 110 w 134"/>
                <a:gd name="T37" fmla="*/ 68 h 87"/>
                <a:gd name="T38" fmla="*/ 97 w 134"/>
                <a:gd name="T39" fmla="*/ 72 h 87"/>
                <a:gd name="T40" fmla="*/ 66 w 134"/>
                <a:gd name="T41" fmla="*/ 87 h 87"/>
                <a:gd name="T42" fmla="*/ 59 w 134"/>
                <a:gd name="T43" fmla="*/ 78 h 87"/>
                <a:gd name="T44" fmla="*/ 61 w 134"/>
                <a:gd name="T45" fmla="*/ 71 h 87"/>
                <a:gd name="T46" fmla="*/ 62 w 134"/>
                <a:gd name="T47" fmla="*/ 66 h 87"/>
                <a:gd name="T48" fmla="*/ 57 w 134"/>
                <a:gd name="T49" fmla="*/ 53 h 87"/>
                <a:gd name="T50" fmla="*/ 44 w 134"/>
                <a:gd name="T51" fmla="*/ 51 h 87"/>
                <a:gd name="T52" fmla="*/ 57 w 134"/>
                <a:gd name="T53" fmla="*/ 53 h 87"/>
                <a:gd name="T54" fmla="*/ 63 w 134"/>
                <a:gd name="T55" fmla="*/ 62 h 87"/>
                <a:gd name="T56" fmla="*/ 63 w 134"/>
                <a:gd name="T57" fmla="*/ 74 h 87"/>
                <a:gd name="T58" fmla="*/ 72 w 134"/>
                <a:gd name="T59" fmla="*/ 74 h 87"/>
                <a:gd name="T60" fmla="*/ 83 w 134"/>
                <a:gd name="T61" fmla="*/ 68 h 87"/>
                <a:gd name="T62" fmla="*/ 72 w 134"/>
                <a:gd name="T63" fmla="*/ 58 h 87"/>
                <a:gd name="T64" fmla="*/ 70 w 134"/>
                <a:gd name="T65" fmla="*/ 53 h 87"/>
                <a:gd name="T66" fmla="*/ 92 w 134"/>
                <a:gd name="T67" fmla="*/ 49 h 87"/>
                <a:gd name="T68" fmla="*/ 109 w 134"/>
                <a:gd name="T69" fmla="*/ 50 h 87"/>
                <a:gd name="T70" fmla="*/ 93 w 134"/>
                <a:gd name="T71" fmla="*/ 44 h 87"/>
                <a:gd name="T72" fmla="*/ 104 w 134"/>
                <a:gd name="T73" fmla="*/ 37 h 87"/>
                <a:gd name="T74" fmla="*/ 121 w 134"/>
                <a:gd name="T75" fmla="*/ 36 h 87"/>
                <a:gd name="T76" fmla="*/ 110 w 134"/>
                <a:gd name="T77" fmla="*/ 29 h 87"/>
                <a:gd name="T78" fmla="*/ 101 w 134"/>
                <a:gd name="T79" fmla="*/ 30 h 87"/>
                <a:gd name="T80" fmla="*/ 74 w 134"/>
                <a:gd name="T81" fmla="*/ 44 h 87"/>
                <a:gd name="T82" fmla="*/ 68 w 134"/>
                <a:gd name="T83" fmla="*/ 33 h 87"/>
                <a:gd name="T84" fmla="*/ 75 w 134"/>
                <a:gd name="T85" fmla="*/ 29 h 87"/>
                <a:gd name="T86" fmla="*/ 78 w 134"/>
                <a:gd name="T87" fmla="*/ 23 h 87"/>
                <a:gd name="T88" fmla="*/ 64 w 134"/>
                <a:gd name="T89" fmla="*/ 21 h 87"/>
                <a:gd name="T90" fmla="*/ 72 w 134"/>
                <a:gd name="T91" fmla="*/ 13 h 87"/>
                <a:gd name="T92" fmla="*/ 89 w 134"/>
                <a:gd name="T93" fmla="*/ 17 h 87"/>
                <a:gd name="T94" fmla="*/ 100 w 134"/>
                <a:gd name="T95" fmla="*/ 16 h 87"/>
                <a:gd name="T96" fmla="*/ 91 w 134"/>
                <a:gd name="T97" fmla="*/ 13 h 87"/>
                <a:gd name="T98" fmla="*/ 74 w 134"/>
                <a:gd name="T99" fmla="*/ 6 h 87"/>
                <a:gd name="T100" fmla="*/ 71 w 134"/>
                <a:gd name="T101" fmla="*/ 2 h 87"/>
                <a:gd name="T102" fmla="*/ 74 w 134"/>
                <a:gd name="T103" fmla="*/ 0 h 87"/>
                <a:gd name="T104" fmla="*/ 83 w 134"/>
                <a:gd name="T105" fmla="*/ 2 h 87"/>
                <a:gd name="T106" fmla="*/ 85 w 134"/>
                <a:gd name="T107" fmla="*/ 4 h 87"/>
                <a:gd name="T108" fmla="*/ 93 w 134"/>
                <a:gd name="T109" fmla="*/ 8 h 87"/>
                <a:gd name="T110" fmla="*/ 116 w 134"/>
                <a:gd name="T111" fmla="*/ 17 h 87"/>
                <a:gd name="T112" fmla="*/ 118 w 134"/>
                <a:gd name="T113" fmla="*/ 17 h 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4"/>
                <a:gd name="T172" fmla="*/ 0 h 87"/>
                <a:gd name="T173" fmla="*/ 134 w 134"/>
                <a:gd name="T174" fmla="*/ 87 h 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4" h="87">
                  <a:moveTo>
                    <a:pt x="29" y="49"/>
                  </a:moveTo>
                  <a:lnTo>
                    <a:pt x="19" y="51"/>
                  </a:lnTo>
                  <a:lnTo>
                    <a:pt x="19" y="49"/>
                  </a:lnTo>
                  <a:lnTo>
                    <a:pt x="20" y="47"/>
                  </a:lnTo>
                  <a:lnTo>
                    <a:pt x="19" y="44"/>
                  </a:lnTo>
                  <a:lnTo>
                    <a:pt x="26" y="41"/>
                  </a:lnTo>
                  <a:lnTo>
                    <a:pt x="29" y="45"/>
                  </a:lnTo>
                  <a:lnTo>
                    <a:pt x="29" y="49"/>
                  </a:lnTo>
                  <a:close/>
                  <a:moveTo>
                    <a:pt x="8" y="33"/>
                  </a:moveTo>
                  <a:lnTo>
                    <a:pt x="8" y="36"/>
                  </a:lnTo>
                  <a:lnTo>
                    <a:pt x="0" y="36"/>
                  </a:lnTo>
                  <a:lnTo>
                    <a:pt x="4" y="29"/>
                  </a:lnTo>
                  <a:lnTo>
                    <a:pt x="8" y="33"/>
                  </a:lnTo>
                  <a:close/>
                  <a:moveTo>
                    <a:pt x="46" y="32"/>
                  </a:moveTo>
                  <a:lnTo>
                    <a:pt x="42" y="34"/>
                  </a:lnTo>
                  <a:lnTo>
                    <a:pt x="40" y="33"/>
                  </a:lnTo>
                  <a:lnTo>
                    <a:pt x="41" y="28"/>
                  </a:lnTo>
                  <a:lnTo>
                    <a:pt x="42" y="23"/>
                  </a:lnTo>
                  <a:lnTo>
                    <a:pt x="46" y="21"/>
                  </a:lnTo>
                  <a:lnTo>
                    <a:pt x="50" y="23"/>
                  </a:lnTo>
                  <a:lnTo>
                    <a:pt x="46" y="32"/>
                  </a:lnTo>
                  <a:close/>
                  <a:moveTo>
                    <a:pt x="51" y="19"/>
                  </a:moveTo>
                  <a:lnTo>
                    <a:pt x="47" y="19"/>
                  </a:lnTo>
                  <a:lnTo>
                    <a:pt x="46" y="13"/>
                  </a:lnTo>
                  <a:lnTo>
                    <a:pt x="47" y="8"/>
                  </a:lnTo>
                  <a:lnTo>
                    <a:pt x="50" y="6"/>
                  </a:lnTo>
                  <a:lnTo>
                    <a:pt x="53" y="11"/>
                  </a:lnTo>
                  <a:lnTo>
                    <a:pt x="53" y="15"/>
                  </a:lnTo>
                  <a:lnTo>
                    <a:pt x="51" y="19"/>
                  </a:lnTo>
                  <a:close/>
                  <a:moveTo>
                    <a:pt x="118" y="17"/>
                  </a:moveTo>
                  <a:lnTo>
                    <a:pt x="134" y="28"/>
                  </a:lnTo>
                  <a:lnTo>
                    <a:pt x="125" y="45"/>
                  </a:lnTo>
                  <a:lnTo>
                    <a:pt x="123" y="49"/>
                  </a:lnTo>
                  <a:lnTo>
                    <a:pt x="126" y="51"/>
                  </a:lnTo>
                  <a:lnTo>
                    <a:pt x="129" y="54"/>
                  </a:lnTo>
                  <a:lnTo>
                    <a:pt x="126" y="70"/>
                  </a:lnTo>
                  <a:lnTo>
                    <a:pt x="121" y="66"/>
                  </a:lnTo>
                  <a:lnTo>
                    <a:pt x="110" y="68"/>
                  </a:lnTo>
                  <a:lnTo>
                    <a:pt x="100" y="72"/>
                  </a:lnTo>
                  <a:lnTo>
                    <a:pt x="97" y="72"/>
                  </a:lnTo>
                  <a:lnTo>
                    <a:pt x="91" y="70"/>
                  </a:lnTo>
                  <a:lnTo>
                    <a:pt x="66" y="87"/>
                  </a:lnTo>
                  <a:lnTo>
                    <a:pt x="61" y="79"/>
                  </a:lnTo>
                  <a:lnTo>
                    <a:pt x="59" y="78"/>
                  </a:lnTo>
                  <a:lnTo>
                    <a:pt x="61" y="71"/>
                  </a:lnTo>
                  <a:lnTo>
                    <a:pt x="62" y="66"/>
                  </a:lnTo>
                  <a:lnTo>
                    <a:pt x="57" y="54"/>
                  </a:lnTo>
                  <a:lnTo>
                    <a:pt x="57" y="53"/>
                  </a:lnTo>
                  <a:lnTo>
                    <a:pt x="42" y="51"/>
                  </a:lnTo>
                  <a:lnTo>
                    <a:pt x="44" y="51"/>
                  </a:lnTo>
                  <a:lnTo>
                    <a:pt x="53" y="47"/>
                  </a:lnTo>
                  <a:lnTo>
                    <a:pt x="57" y="53"/>
                  </a:lnTo>
                  <a:lnTo>
                    <a:pt x="61" y="57"/>
                  </a:lnTo>
                  <a:lnTo>
                    <a:pt x="63" y="62"/>
                  </a:lnTo>
                  <a:lnTo>
                    <a:pt x="66" y="66"/>
                  </a:lnTo>
                  <a:lnTo>
                    <a:pt x="63" y="74"/>
                  </a:lnTo>
                  <a:lnTo>
                    <a:pt x="71" y="74"/>
                  </a:lnTo>
                  <a:lnTo>
                    <a:pt x="72" y="74"/>
                  </a:lnTo>
                  <a:lnTo>
                    <a:pt x="85" y="70"/>
                  </a:lnTo>
                  <a:lnTo>
                    <a:pt x="83" y="68"/>
                  </a:lnTo>
                  <a:lnTo>
                    <a:pt x="72" y="64"/>
                  </a:lnTo>
                  <a:lnTo>
                    <a:pt x="72" y="58"/>
                  </a:lnTo>
                  <a:lnTo>
                    <a:pt x="70" y="53"/>
                  </a:lnTo>
                  <a:lnTo>
                    <a:pt x="83" y="51"/>
                  </a:lnTo>
                  <a:lnTo>
                    <a:pt x="92" y="49"/>
                  </a:lnTo>
                  <a:lnTo>
                    <a:pt x="109" y="57"/>
                  </a:lnTo>
                  <a:lnTo>
                    <a:pt x="109" y="50"/>
                  </a:lnTo>
                  <a:lnTo>
                    <a:pt x="98" y="45"/>
                  </a:lnTo>
                  <a:lnTo>
                    <a:pt x="93" y="44"/>
                  </a:lnTo>
                  <a:lnTo>
                    <a:pt x="102" y="37"/>
                  </a:lnTo>
                  <a:lnTo>
                    <a:pt x="104" y="37"/>
                  </a:lnTo>
                  <a:lnTo>
                    <a:pt x="112" y="34"/>
                  </a:lnTo>
                  <a:lnTo>
                    <a:pt x="121" y="36"/>
                  </a:lnTo>
                  <a:lnTo>
                    <a:pt x="118" y="32"/>
                  </a:lnTo>
                  <a:lnTo>
                    <a:pt x="110" y="29"/>
                  </a:lnTo>
                  <a:lnTo>
                    <a:pt x="104" y="30"/>
                  </a:lnTo>
                  <a:lnTo>
                    <a:pt x="101" y="30"/>
                  </a:lnTo>
                  <a:lnTo>
                    <a:pt x="89" y="44"/>
                  </a:lnTo>
                  <a:lnTo>
                    <a:pt x="74" y="44"/>
                  </a:lnTo>
                  <a:lnTo>
                    <a:pt x="64" y="45"/>
                  </a:lnTo>
                  <a:lnTo>
                    <a:pt x="68" y="33"/>
                  </a:lnTo>
                  <a:lnTo>
                    <a:pt x="68" y="32"/>
                  </a:lnTo>
                  <a:lnTo>
                    <a:pt x="75" y="29"/>
                  </a:lnTo>
                  <a:lnTo>
                    <a:pt x="81" y="27"/>
                  </a:lnTo>
                  <a:lnTo>
                    <a:pt x="78" y="23"/>
                  </a:lnTo>
                  <a:lnTo>
                    <a:pt x="66" y="23"/>
                  </a:lnTo>
                  <a:lnTo>
                    <a:pt x="64" y="21"/>
                  </a:lnTo>
                  <a:lnTo>
                    <a:pt x="61" y="16"/>
                  </a:lnTo>
                  <a:lnTo>
                    <a:pt x="72" y="13"/>
                  </a:lnTo>
                  <a:lnTo>
                    <a:pt x="84" y="16"/>
                  </a:lnTo>
                  <a:lnTo>
                    <a:pt x="89" y="17"/>
                  </a:lnTo>
                  <a:lnTo>
                    <a:pt x="100" y="21"/>
                  </a:lnTo>
                  <a:lnTo>
                    <a:pt x="100" y="16"/>
                  </a:lnTo>
                  <a:lnTo>
                    <a:pt x="96" y="15"/>
                  </a:lnTo>
                  <a:lnTo>
                    <a:pt x="91" y="13"/>
                  </a:lnTo>
                  <a:lnTo>
                    <a:pt x="75" y="8"/>
                  </a:lnTo>
                  <a:lnTo>
                    <a:pt x="74" y="6"/>
                  </a:lnTo>
                  <a:lnTo>
                    <a:pt x="72" y="4"/>
                  </a:lnTo>
                  <a:lnTo>
                    <a:pt x="71" y="2"/>
                  </a:lnTo>
                  <a:lnTo>
                    <a:pt x="67" y="0"/>
                  </a:lnTo>
                  <a:lnTo>
                    <a:pt x="74" y="0"/>
                  </a:lnTo>
                  <a:lnTo>
                    <a:pt x="81" y="0"/>
                  </a:lnTo>
                  <a:lnTo>
                    <a:pt x="83" y="2"/>
                  </a:lnTo>
                  <a:lnTo>
                    <a:pt x="83" y="3"/>
                  </a:lnTo>
                  <a:lnTo>
                    <a:pt x="85" y="4"/>
                  </a:lnTo>
                  <a:lnTo>
                    <a:pt x="92" y="7"/>
                  </a:lnTo>
                  <a:lnTo>
                    <a:pt x="93" y="8"/>
                  </a:lnTo>
                  <a:lnTo>
                    <a:pt x="110" y="17"/>
                  </a:lnTo>
                  <a:lnTo>
                    <a:pt x="116" y="17"/>
                  </a:lnTo>
                  <a:lnTo>
                    <a:pt x="118" y="1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12" name="Freeform 427"/>
            <p:cNvSpPr>
              <a:spLocks noEditPoints="1"/>
            </p:cNvSpPr>
            <p:nvPr/>
          </p:nvSpPr>
          <p:spPr bwMode="auto">
            <a:xfrm>
              <a:off x="4328547" y="2975541"/>
              <a:ext cx="215690" cy="203497"/>
            </a:xfrm>
            <a:custGeom>
              <a:avLst/>
              <a:gdLst>
                <a:gd name="T0" fmla="*/ 18 w 136"/>
                <a:gd name="T1" fmla="*/ 14 h 127"/>
                <a:gd name="T2" fmla="*/ 27 w 136"/>
                <a:gd name="T3" fmla="*/ 13 h 127"/>
                <a:gd name="T4" fmla="*/ 24 w 136"/>
                <a:gd name="T5" fmla="*/ 17 h 127"/>
                <a:gd name="T6" fmla="*/ 0 w 136"/>
                <a:gd name="T7" fmla="*/ 34 h 127"/>
                <a:gd name="T8" fmla="*/ 10 w 136"/>
                <a:gd name="T9" fmla="*/ 13 h 127"/>
                <a:gd name="T10" fmla="*/ 17 w 136"/>
                <a:gd name="T11" fmla="*/ 4 h 127"/>
                <a:gd name="T12" fmla="*/ 23 w 136"/>
                <a:gd name="T13" fmla="*/ 4 h 127"/>
                <a:gd name="T14" fmla="*/ 19 w 136"/>
                <a:gd name="T15" fmla="*/ 10 h 127"/>
                <a:gd name="T16" fmla="*/ 48 w 136"/>
                <a:gd name="T17" fmla="*/ 7 h 127"/>
                <a:gd name="T18" fmla="*/ 60 w 136"/>
                <a:gd name="T19" fmla="*/ 5 h 127"/>
                <a:gd name="T20" fmla="*/ 61 w 136"/>
                <a:gd name="T21" fmla="*/ 7 h 127"/>
                <a:gd name="T22" fmla="*/ 64 w 136"/>
                <a:gd name="T23" fmla="*/ 14 h 127"/>
                <a:gd name="T24" fmla="*/ 100 w 136"/>
                <a:gd name="T25" fmla="*/ 22 h 127"/>
                <a:gd name="T26" fmla="*/ 128 w 136"/>
                <a:gd name="T27" fmla="*/ 40 h 127"/>
                <a:gd name="T28" fmla="*/ 129 w 136"/>
                <a:gd name="T29" fmla="*/ 55 h 127"/>
                <a:gd name="T30" fmla="*/ 131 w 136"/>
                <a:gd name="T31" fmla="*/ 65 h 127"/>
                <a:gd name="T32" fmla="*/ 132 w 136"/>
                <a:gd name="T33" fmla="*/ 77 h 127"/>
                <a:gd name="T34" fmla="*/ 133 w 136"/>
                <a:gd name="T35" fmla="*/ 87 h 127"/>
                <a:gd name="T36" fmla="*/ 133 w 136"/>
                <a:gd name="T37" fmla="*/ 91 h 127"/>
                <a:gd name="T38" fmla="*/ 136 w 136"/>
                <a:gd name="T39" fmla="*/ 102 h 127"/>
                <a:gd name="T40" fmla="*/ 107 w 136"/>
                <a:gd name="T41" fmla="*/ 98 h 127"/>
                <a:gd name="T42" fmla="*/ 103 w 136"/>
                <a:gd name="T43" fmla="*/ 94 h 127"/>
                <a:gd name="T44" fmla="*/ 86 w 136"/>
                <a:gd name="T45" fmla="*/ 103 h 127"/>
                <a:gd name="T46" fmla="*/ 76 w 136"/>
                <a:gd name="T47" fmla="*/ 123 h 127"/>
                <a:gd name="T48" fmla="*/ 60 w 136"/>
                <a:gd name="T49" fmla="*/ 124 h 127"/>
                <a:gd name="T50" fmla="*/ 51 w 136"/>
                <a:gd name="T51" fmla="*/ 121 h 127"/>
                <a:gd name="T52" fmla="*/ 40 w 136"/>
                <a:gd name="T53" fmla="*/ 116 h 127"/>
                <a:gd name="T54" fmla="*/ 35 w 136"/>
                <a:gd name="T55" fmla="*/ 100 h 127"/>
                <a:gd name="T56" fmla="*/ 30 w 136"/>
                <a:gd name="T57" fmla="*/ 93 h 127"/>
                <a:gd name="T58" fmla="*/ 27 w 136"/>
                <a:gd name="T59" fmla="*/ 81 h 127"/>
                <a:gd name="T60" fmla="*/ 36 w 136"/>
                <a:gd name="T61" fmla="*/ 85 h 127"/>
                <a:gd name="T62" fmla="*/ 42 w 136"/>
                <a:gd name="T63" fmla="*/ 60 h 127"/>
                <a:gd name="T64" fmla="*/ 38 w 136"/>
                <a:gd name="T65" fmla="*/ 49 h 127"/>
                <a:gd name="T66" fmla="*/ 36 w 136"/>
                <a:gd name="T67" fmla="*/ 44 h 127"/>
                <a:gd name="T68" fmla="*/ 38 w 136"/>
                <a:gd name="T69" fmla="*/ 25 h 127"/>
                <a:gd name="T70" fmla="*/ 39 w 136"/>
                <a:gd name="T71" fmla="*/ 22 h 127"/>
                <a:gd name="T72" fmla="*/ 48 w 136"/>
                <a:gd name="T73" fmla="*/ 23 h 127"/>
                <a:gd name="T74" fmla="*/ 49 w 136"/>
                <a:gd name="T75" fmla="*/ 26 h 127"/>
                <a:gd name="T76" fmla="*/ 53 w 136"/>
                <a:gd name="T77" fmla="*/ 22 h 127"/>
                <a:gd name="T78" fmla="*/ 42 w 136"/>
                <a:gd name="T79" fmla="*/ 14 h 127"/>
                <a:gd name="T80" fmla="*/ 34 w 136"/>
                <a:gd name="T81" fmla="*/ 9 h 127"/>
                <a:gd name="T82" fmla="*/ 36 w 136"/>
                <a:gd name="T83" fmla="*/ 1 h 127"/>
                <a:gd name="T84" fmla="*/ 44 w 136"/>
                <a:gd name="T85" fmla="*/ 0 h 1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27"/>
                <a:gd name="T131" fmla="*/ 136 w 136"/>
                <a:gd name="T132" fmla="*/ 127 h 1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27">
                  <a:moveTo>
                    <a:pt x="19" y="10"/>
                  </a:moveTo>
                  <a:lnTo>
                    <a:pt x="18" y="14"/>
                  </a:lnTo>
                  <a:lnTo>
                    <a:pt x="23" y="14"/>
                  </a:lnTo>
                  <a:lnTo>
                    <a:pt x="27" y="13"/>
                  </a:lnTo>
                  <a:lnTo>
                    <a:pt x="26" y="18"/>
                  </a:lnTo>
                  <a:lnTo>
                    <a:pt x="24" y="17"/>
                  </a:lnTo>
                  <a:lnTo>
                    <a:pt x="23" y="17"/>
                  </a:lnTo>
                  <a:lnTo>
                    <a:pt x="0" y="34"/>
                  </a:lnTo>
                  <a:lnTo>
                    <a:pt x="6" y="19"/>
                  </a:lnTo>
                  <a:lnTo>
                    <a:pt x="10" y="13"/>
                  </a:lnTo>
                  <a:lnTo>
                    <a:pt x="17" y="9"/>
                  </a:lnTo>
                  <a:lnTo>
                    <a:pt x="17" y="4"/>
                  </a:lnTo>
                  <a:lnTo>
                    <a:pt x="19" y="4"/>
                  </a:lnTo>
                  <a:lnTo>
                    <a:pt x="23" y="4"/>
                  </a:lnTo>
                  <a:lnTo>
                    <a:pt x="24" y="7"/>
                  </a:lnTo>
                  <a:lnTo>
                    <a:pt x="19" y="10"/>
                  </a:lnTo>
                  <a:close/>
                  <a:moveTo>
                    <a:pt x="49" y="1"/>
                  </a:moveTo>
                  <a:lnTo>
                    <a:pt x="48" y="7"/>
                  </a:lnTo>
                  <a:lnTo>
                    <a:pt x="57" y="6"/>
                  </a:lnTo>
                  <a:lnTo>
                    <a:pt x="60" y="5"/>
                  </a:lnTo>
                  <a:lnTo>
                    <a:pt x="61" y="7"/>
                  </a:lnTo>
                  <a:lnTo>
                    <a:pt x="62" y="9"/>
                  </a:lnTo>
                  <a:lnTo>
                    <a:pt x="64" y="14"/>
                  </a:lnTo>
                  <a:lnTo>
                    <a:pt x="90" y="11"/>
                  </a:lnTo>
                  <a:lnTo>
                    <a:pt x="100" y="22"/>
                  </a:lnTo>
                  <a:lnTo>
                    <a:pt x="100" y="34"/>
                  </a:lnTo>
                  <a:lnTo>
                    <a:pt x="128" y="40"/>
                  </a:lnTo>
                  <a:lnTo>
                    <a:pt x="129" y="51"/>
                  </a:lnTo>
                  <a:lnTo>
                    <a:pt x="129" y="55"/>
                  </a:lnTo>
                  <a:lnTo>
                    <a:pt x="131" y="60"/>
                  </a:lnTo>
                  <a:lnTo>
                    <a:pt x="131" y="65"/>
                  </a:lnTo>
                  <a:lnTo>
                    <a:pt x="132" y="72"/>
                  </a:lnTo>
                  <a:lnTo>
                    <a:pt x="132" y="77"/>
                  </a:lnTo>
                  <a:lnTo>
                    <a:pt x="133" y="85"/>
                  </a:lnTo>
                  <a:lnTo>
                    <a:pt x="133" y="87"/>
                  </a:lnTo>
                  <a:lnTo>
                    <a:pt x="133" y="91"/>
                  </a:lnTo>
                  <a:lnTo>
                    <a:pt x="134" y="97"/>
                  </a:lnTo>
                  <a:lnTo>
                    <a:pt x="136" y="102"/>
                  </a:lnTo>
                  <a:lnTo>
                    <a:pt x="111" y="102"/>
                  </a:lnTo>
                  <a:lnTo>
                    <a:pt x="107" y="98"/>
                  </a:lnTo>
                  <a:lnTo>
                    <a:pt x="107" y="97"/>
                  </a:lnTo>
                  <a:lnTo>
                    <a:pt x="103" y="94"/>
                  </a:lnTo>
                  <a:lnTo>
                    <a:pt x="93" y="98"/>
                  </a:lnTo>
                  <a:lnTo>
                    <a:pt x="86" y="103"/>
                  </a:lnTo>
                  <a:lnTo>
                    <a:pt x="82" y="119"/>
                  </a:lnTo>
                  <a:lnTo>
                    <a:pt x="76" y="123"/>
                  </a:lnTo>
                  <a:lnTo>
                    <a:pt x="64" y="121"/>
                  </a:lnTo>
                  <a:lnTo>
                    <a:pt x="60" y="124"/>
                  </a:lnTo>
                  <a:lnTo>
                    <a:pt x="56" y="127"/>
                  </a:lnTo>
                  <a:lnTo>
                    <a:pt x="51" y="121"/>
                  </a:lnTo>
                  <a:lnTo>
                    <a:pt x="43" y="124"/>
                  </a:lnTo>
                  <a:lnTo>
                    <a:pt x="40" y="116"/>
                  </a:lnTo>
                  <a:lnTo>
                    <a:pt x="44" y="111"/>
                  </a:lnTo>
                  <a:lnTo>
                    <a:pt x="35" y="100"/>
                  </a:lnTo>
                  <a:lnTo>
                    <a:pt x="35" y="94"/>
                  </a:lnTo>
                  <a:lnTo>
                    <a:pt x="30" y="93"/>
                  </a:lnTo>
                  <a:lnTo>
                    <a:pt x="27" y="82"/>
                  </a:lnTo>
                  <a:lnTo>
                    <a:pt x="27" y="81"/>
                  </a:lnTo>
                  <a:lnTo>
                    <a:pt x="30" y="82"/>
                  </a:lnTo>
                  <a:lnTo>
                    <a:pt x="36" y="85"/>
                  </a:lnTo>
                  <a:lnTo>
                    <a:pt x="40" y="68"/>
                  </a:lnTo>
                  <a:lnTo>
                    <a:pt x="42" y="60"/>
                  </a:lnTo>
                  <a:lnTo>
                    <a:pt x="42" y="57"/>
                  </a:lnTo>
                  <a:lnTo>
                    <a:pt x="38" y="49"/>
                  </a:lnTo>
                  <a:lnTo>
                    <a:pt x="38" y="48"/>
                  </a:lnTo>
                  <a:lnTo>
                    <a:pt x="36" y="44"/>
                  </a:lnTo>
                  <a:lnTo>
                    <a:pt x="39" y="27"/>
                  </a:lnTo>
                  <a:lnTo>
                    <a:pt x="38" y="25"/>
                  </a:lnTo>
                  <a:lnTo>
                    <a:pt x="38" y="22"/>
                  </a:lnTo>
                  <a:lnTo>
                    <a:pt x="39" y="22"/>
                  </a:lnTo>
                  <a:lnTo>
                    <a:pt x="47" y="22"/>
                  </a:lnTo>
                  <a:lnTo>
                    <a:pt x="48" y="23"/>
                  </a:lnTo>
                  <a:lnTo>
                    <a:pt x="48" y="25"/>
                  </a:lnTo>
                  <a:lnTo>
                    <a:pt x="49" y="26"/>
                  </a:lnTo>
                  <a:lnTo>
                    <a:pt x="51" y="25"/>
                  </a:lnTo>
                  <a:lnTo>
                    <a:pt x="53" y="22"/>
                  </a:lnTo>
                  <a:lnTo>
                    <a:pt x="49" y="15"/>
                  </a:lnTo>
                  <a:lnTo>
                    <a:pt x="42" y="14"/>
                  </a:lnTo>
                  <a:lnTo>
                    <a:pt x="35" y="15"/>
                  </a:lnTo>
                  <a:lnTo>
                    <a:pt x="34" y="9"/>
                  </a:lnTo>
                  <a:lnTo>
                    <a:pt x="30" y="2"/>
                  </a:lnTo>
                  <a:lnTo>
                    <a:pt x="36" y="1"/>
                  </a:lnTo>
                  <a:lnTo>
                    <a:pt x="43" y="0"/>
                  </a:lnTo>
                  <a:lnTo>
                    <a:pt x="44" y="0"/>
                  </a:lnTo>
                  <a:lnTo>
                    <a:pt x="49" y="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13" name="Freeform 428"/>
            <p:cNvSpPr>
              <a:spLocks/>
            </p:cNvSpPr>
            <p:nvPr/>
          </p:nvSpPr>
          <p:spPr bwMode="auto">
            <a:xfrm>
              <a:off x="4496891" y="2601104"/>
              <a:ext cx="115736" cy="206211"/>
            </a:xfrm>
            <a:custGeom>
              <a:avLst/>
              <a:gdLst>
                <a:gd name="T0" fmla="*/ 73 w 73"/>
                <a:gd name="T1" fmla="*/ 56 h 130"/>
                <a:gd name="T2" fmla="*/ 68 w 73"/>
                <a:gd name="T3" fmla="*/ 77 h 130"/>
                <a:gd name="T4" fmla="*/ 69 w 73"/>
                <a:gd name="T5" fmla="*/ 97 h 130"/>
                <a:gd name="T6" fmla="*/ 71 w 73"/>
                <a:gd name="T7" fmla="*/ 111 h 130"/>
                <a:gd name="T8" fmla="*/ 71 w 73"/>
                <a:gd name="T9" fmla="*/ 120 h 130"/>
                <a:gd name="T10" fmla="*/ 61 w 73"/>
                <a:gd name="T11" fmla="*/ 123 h 130"/>
                <a:gd name="T12" fmla="*/ 59 w 73"/>
                <a:gd name="T13" fmla="*/ 128 h 130"/>
                <a:gd name="T14" fmla="*/ 54 w 73"/>
                <a:gd name="T15" fmla="*/ 124 h 130"/>
                <a:gd name="T16" fmla="*/ 48 w 73"/>
                <a:gd name="T17" fmla="*/ 130 h 130"/>
                <a:gd name="T18" fmla="*/ 47 w 73"/>
                <a:gd name="T19" fmla="*/ 130 h 130"/>
                <a:gd name="T20" fmla="*/ 44 w 73"/>
                <a:gd name="T21" fmla="*/ 128 h 130"/>
                <a:gd name="T22" fmla="*/ 44 w 73"/>
                <a:gd name="T23" fmla="*/ 128 h 130"/>
                <a:gd name="T24" fmla="*/ 42 w 73"/>
                <a:gd name="T25" fmla="*/ 111 h 130"/>
                <a:gd name="T26" fmla="*/ 41 w 73"/>
                <a:gd name="T27" fmla="*/ 101 h 130"/>
                <a:gd name="T28" fmla="*/ 31 w 73"/>
                <a:gd name="T29" fmla="*/ 107 h 130"/>
                <a:gd name="T30" fmla="*/ 31 w 73"/>
                <a:gd name="T31" fmla="*/ 111 h 130"/>
                <a:gd name="T32" fmla="*/ 31 w 73"/>
                <a:gd name="T33" fmla="*/ 115 h 130"/>
                <a:gd name="T34" fmla="*/ 16 w 73"/>
                <a:gd name="T35" fmla="*/ 122 h 130"/>
                <a:gd name="T36" fmla="*/ 14 w 73"/>
                <a:gd name="T37" fmla="*/ 122 h 130"/>
                <a:gd name="T38" fmla="*/ 12 w 73"/>
                <a:gd name="T39" fmla="*/ 123 h 130"/>
                <a:gd name="T40" fmla="*/ 8 w 73"/>
                <a:gd name="T41" fmla="*/ 120 h 130"/>
                <a:gd name="T42" fmla="*/ 7 w 73"/>
                <a:gd name="T43" fmla="*/ 119 h 130"/>
                <a:gd name="T44" fmla="*/ 5 w 73"/>
                <a:gd name="T45" fmla="*/ 118 h 130"/>
                <a:gd name="T46" fmla="*/ 5 w 73"/>
                <a:gd name="T47" fmla="*/ 117 h 130"/>
                <a:gd name="T48" fmla="*/ 9 w 73"/>
                <a:gd name="T49" fmla="*/ 110 h 130"/>
                <a:gd name="T50" fmla="*/ 10 w 73"/>
                <a:gd name="T51" fmla="*/ 107 h 130"/>
                <a:gd name="T52" fmla="*/ 10 w 73"/>
                <a:gd name="T53" fmla="*/ 107 h 130"/>
                <a:gd name="T54" fmla="*/ 10 w 73"/>
                <a:gd name="T55" fmla="*/ 107 h 130"/>
                <a:gd name="T56" fmla="*/ 3 w 73"/>
                <a:gd name="T57" fmla="*/ 105 h 130"/>
                <a:gd name="T58" fmla="*/ 1 w 73"/>
                <a:gd name="T59" fmla="*/ 102 h 130"/>
                <a:gd name="T60" fmla="*/ 1 w 73"/>
                <a:gd name="T61" fmla="*/ 101 h 130"/>
                <a:gd name="T62" fmla="*/ 8 w 73"/>
                <a:gd name="T63" fmla="*/ 96 h 130"/>
                <a:gd name="T64" fmla="*/ 4 w 73"/>
                <a:gd name="T65" fmla="*/ 90 h 130"/>
                <a:gd name="T66" fmla="*/ 8 w 73"/>
                <a:gd name="T67" fmla="*/ 85 h 130"/>
                <a:gd name="T68" fmla="*/ 1 w 73"/>
                <a:gd name="T69" fmla="*/ 79 h 130"/>
                <a:gd name="T70" fmla="*/ 3 w 73"/>
                <a:gd name="T71" fmla="*/ 56 h 130"/>
                <a:gd name="T72" fmla="*/ 0 w 73"/>
                <a:gd name="T73" fmla="*/ 45 h 130"/>
                <a:gd name="T74" fmla="*/ 4 w 73"/>
                <a:gd name="T75" fmla="*/ 29 h 130"/>
                <a:gd name="T76" fmla="*/ 7 w 73"/>
                <a:gd name="T77" fmla="*/ 25 h 130"/>
                <a:gd name="T78" fmla="*/ 10 w 73"/>
                <a:gd name="T79" fmla="*/ 21 h 130"/>
                <a:gd name="T80" fmla="*/ 9 w 73"/>
                <a:gd name="T81" fmla="*/ 18 h 130"/>
                <a:gd name="T82" fmla="*/ 14 w 73"/>
                <a:gd name="T83" fmla="*/ 18 h 130"/>
                <a:gd name="T84" fmla="*/ 20 w 73"/>
                <a:gd name="T85" fmla="*/ 24 h 130"/>
                <a:gd name="T86" fmla="*/ 22 w 73"/>
                <a:gd name="T87" fmla="*/ 30 h 130"/>
                <a:gd name="T88" fmla="*/ 29 w 73"/>
                <a:gd name="T89" fmla="*/ 30 h 130"/>
                <a:gd name="T90" fmla="*/ 33 w 73"/>
                <a:gd name="T91" fmla="*/ 29 h 130"/>
                <a:gd name="T92" fmla="*/ 34 w 73"/>
                <a:gd name="T93" fmla="*/ 27 h 130"/>
                <a:gd name="T94" fmla="*/ 31 w 73"/>
                <a:gd name="T95" fmla="*/ 20 h 130"/>
                <a:gd name="T96" fmla="*/ 29 w 73"/>
                <a:gd name="T97" fmla="*/ 20 h 130"/>
                <a:gd name="T98" fmla="*/ 22 w 73"/>
                <a:gd name="T99" fmla="*/ 17 h 130"/>
                <a:gd name="T100" fmla="*/ 16 w 73"/>
                <a:gd name="T101" fmla="*/ 14 h 130"/>
                <a:gd name="T102" fmla="*/ 13 w 73"/>
                <a:gd name="T103" fmla="*/ 10 h 130"/>
                <a:gd name="T104" fmla="*/ 5 w 73"/>
                <a:gd name="T105" fmla="*/ 10 h 130"/>
                <a:gd name="T106" fmla="*/ 4 w 73"/>
                <a:gd name="T107" fmla="*/ 10 h 130"/>
                <a:gd name="T108" fmla="*/ 8 w 73"/>
                <a:gd name="T109" fmla="*/ 0 h 130"/>
                <a:gd name="T110" fmla="*/ 20 w 73"/>
                <a:gd name="T111" fmla="*/ 7 h 130"/>
                <a:gd name="T112" fmla="*/ 25 w 73"/>
                <a:gd name="T113" fmla="*/ 9 h 130"/>
                <a:gd name="T114" fmla="*/ 37 w 73"/>
                <a:gd name="T115" fmla="*/ 3 h 130"/>
                <a:gd name="T116" fmla="*/ 42 w 73"/>
                <a:gd name="T117" fmla="*/ 16 h 130"/>
                <a:gd name="T118" fmla="*/ 44 w 73"/>
                <a:gd name="T119" fmla="*/ 13 h 130"/>
                <a:gd name="T120" fmla="*/ 63 w 73"/>
                <a:gd name="T121" fmla="*/ 27 h 130"/>
                <a:gd name="T122" fmla="*/ 73 w 73"/>
                <a:gd name="T123" fmla="*/ 54 h 130"/>
                <a:gd name="T124" fmla="*/ 73 w 73"/>
                <a:gd name="T125" fmla="*/ 56 h 1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3"/>
                <a:gd name="T190" fmla="*/ 0 h 130"/>
                <a:gd name="T191" fmla="*/ 73 w 73"/>
                <a:gd name="T192" fmla="*/ 130 h 1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3" h="130">
                  <a:moveTo>
                    <a:pt x="73" y="56"/>
                  </a:moveTo>
                  <a:lnTo>
                    <a:pt x="68" y="77"/>
                  </a:lnTo>
                  <a:lnTo>
                    <a:pt x="69" y="97"/>
                  </a:lnTo>
                  <a:lnTo>
                    <a:pt x="71" y="111"/>
                  </a:lnTo>
                  <a:lnTo>
                    <a:pt x="71" y="120"/>
                  </a:lnTo>
                  <a:lnTo>
                    <a:pt x="61" y="123"/>
                  </a:lnTo>
                  <a:lnTo>
                    <a:pt x="59" y="128"/>
                  </a:lnTo>
                  <a:lnTo>
                    <a:pt x="54" y="124"/>
                  </a:lnTo>
                  <a:lnTo>
                    <a:pt x="48" y="130"/>
                  </a:lnTo>
                  <a:lnTo>
                    <a:pt x="47" y="130"/>
                  </a:lnTo>
                  <a:lnTo>
                    <a:pt x="44" y="128"/>
                  </a:lnTo>
                  <a:lnTo>
                    <a:pt x="42" y="111"/>
                  </a:lnTo>
                  <a:lnTo>
                    <a:pt x="41" y="101"/>
                  </a:lnTo>
                  <a:lnTo>
                    <a:pt x="31" y="107"/>
                  </a:lnTo>
                  <a:lnTo>
                    <a:pt x="31" y="111"/>
                  </a:lnTo>
                  <a:lnTo>
                    <a:pt x="31" y="115"/>
                  </a:lnTo>
                  <a:lnTo>
                    <a:pt x="16" y="122"/>
                  </a:lnTo>
                  <a:lnTo>
                    <a:pt x="14" y="122"/>
                  </a:lnTo>
                  <a:lnTo>
                    <a:pt x="12" y="123"/>
                  </a:lnTo>
                  <a:lnTo>
                    <a:pt x="8" y="120"/>
                  </a:lnTo>
                  <a:lnTo>
                    <a:pt x="7" y="119"/>
                  </a:lnTo>
                  <a:lnTo>
                    <a:pt x="5" y="118"/>
                  </a:lnTo>
                  <a:lnTo>
                    <a:pt x="5" y="117"/>
                  </a:lnTo>
                  <a:lnTo>
                    <a:pt x="9" y="110"/>
                  </a:lnTo>
                  <a:lnTo>
                    <a:pt x="10" y="107"/>
                  </a:lnTo>
                  <a:lnTo>
                    <a:pt x="3" y="105"/>
                  </a:lnTo>
                  <a:lnTo>
                    <a:pt x="1" y="102"/>
                  </a:lnTo>
                  <a:lnTo>
                    <a:pt x="1" y="101"/>
                  </a:lnTo>
                  <a:lnTo>
                    <a:pt x="8" y="96"/>
                  </a:lnTo>
                  <a:lnTo>
                    <a:pt x="4" y="90"/>
                  </a:lnTo>
                  <a:lnTo>
                    <a:pt x="8" y="85"/>
                  </a:lnTo>
                  <a:lnTo>
                    <a:pt x="1" y="79"/>
                  </a:lnTo>
                  <a:lnTo>
                    <a:pt x="3" y="56"/>
                  </a:lnTo>
                  <a:lnTo>
                    <a:pt x="0" y="45"/>
                  </a:lnTo>
                  <a:lnTo>
                    <a:pt x="4" y="29"/>
                  </a:lnTo>
                  <a:lnTo>
                    <a:pt x="7" y="25"/>
                  </a:lnTo>
                  <a:lnTo>
                    <a:pt x="10" y="21"/>
                  </a:lnTo>
                  <a:lnTo>
                    <a:pt x="9" y="18"/>
                  </a:lnTo>
                  <a:lnTo>
                    <a:pt x="14" y="18"/>
                  </a:lnTo>
                  <a:lnTo>
                    <a:pt x="20" y="24"/>
                  </a:lnTo>
                  <a:lnTo>
                    <a:pt x="22" y="30"/>
                  </a:lnTo>
                  <a:lnTo>
                    <a:pt x="29" y="30"/>
                  </a:lnTo>
                  <a:lnTo>
                    <a:pt x="33" y="29"/>
                  </a:lnTo>
                  <a:lnTo>
                    <a:pt x="34" y="27"/>
                  </a:lnTo>
                  <a:lnTo>
                    <a:pt x="31" y="20"/>
                  </a:lnTo>
                  <a:lnTo>
                    <a:pt x="29" y="20"/>
                  </a:lnTo>
                  <a:lnTo>
                    <a:pt x="22" y="17"/>
                  </a:lnTo>
                  <a:lnTo>
                    <a:pt x="16" y="14"/>
                  </a:lnTo>
                  <a:lnTo>
                    <a:pt x="13" y="10"/>
                  </a:lnTo>
                  <a:lnTo>
                    <a:pt x="5" y="10"/>
                  </a:lnTo>
                  <a:lnTo>
                    <a:pt x="4" y="10"/>
                  </a:lnTo>
                  <a:lnTo>
                    <a:pt x="8" y="0"/>
                  </a:lnTo>
                  <a:lnTo>
                    <a:pt x="20" y="7"/>
                  </a:lnTo>
                  <a:lnTo>
                    <a:pt x="25" y="9"/>
                  </a:lnTo>
                  <a:lnTo>
                    <a:pt x="37" y="3"/>
                  </a:lnTo>
                  <a:lnTo>
                    <a:pt x="42" y="16"/>
                  </a:lnTo>
                  <a:lnTo>
                    <a:pt x="44" y="13"/>
                  </a:lnTo>
                  <a:lnTo>
                    <a:pt x="63" y="27"/>
                  </a:lnTo>
                  <a:lnTo>
                    <a:pt x="73" y="54"/>
                  </a:lnTo>
                  <a:lnTo>
                    <a:pt x="73" y="5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14" name="Freeform 429"/>
            <p:cNvSpPr>
              <a:spLocks/>
            </p:cNvSpPr>
            <p:nvPr/>
          </p:nvSpPr>
          <p:spPr bwMode="auto">
            <a:xfrm>
              <a:off x="4620517" y="2332486"/>
              <a:ext cx="218321" cy="219779"/>
            </a:xfrm>
            <a:custGeom>
              <a:avLst/>
              <a:gdLst>
                <a:gd name="T0" fmla="*/ 89 w 138"/>
                <a:gd name="T1" fmla="*/ 2 h 139"/>
                <a:gd name="T2" fmla="*/ 94 w 138"/>
                <a:gd name="T3" fmla="*/ 17 h 139"/>
                <a:gd name="T4" fmla="*/ 106 w 138"/>
                <a:gd name="T5" fmla="*/ 12 h 139"/>
                <a:gd name="T6" fmla="*/ 111 w 138"/>
                <a:gd name="T7" fmla="*/ 23 h 139"/>
                <a:gd name="T8" fmla="*/ 111 w 138"/>
                <a:gd name="T9" fmla="*/ 36 h 139"/>
                <a:gd name="T10" fmla="*/ 136 w 138"/>
                <a:gd name="T11" fmla="*/ 63 h 139"/>
                <a:gd name="T12" fmla="*/ 125 w 138"/>
                <a:gd name="T13" fmla="*/ 65 h 139"/>
                <a:gd name="T14" fmla="*/ 109 w 138"/>
                <a:gd name="T15" fmla="*/ 76 h 139"/>
                <a:gd name="T16" fmla="*/ 111 w 138"/>
                <a:gd name="T17" fmla="*/ 102 h 139"/>
                <a:gd name="T18" fmla="*/ 118 w 138"/>
                <a:gd name="T19" fmla="*/ 112 h 139"/>
                <a:gd name="T20" fmla="*/ 131 w 138"/>
                <a:gd name="T21" fmla="*/ 136 h 139"/>
                <a:gd name="T22" fmla="*/ 80 w 138"/>
                <a:gd name="T23" fmla="*/ 131 h 139"/>
                <a:gd name="T24" fmla="*/ 67 w 138"/>
                <a:gd name="T25" fmla="*/ 129 h 139"/>
                <a:gd name="T26" fmla="*/ 53 w 138"/>
                <a:gd name="T27" fmla="*/ 136 h 139"/>
                <a:gd name="T28" fmla="*/ 54 w 138"/>
                <a:gd name="T29" fmla="*/ 115 h 139"/>
                <a:gd name="T30" fmla="*/ 42 w 138"/>
                <a:gd name="T31" fmla="*/ 110 h 139"/>
                <a:gd name="T32" fmla="*/ 38 w 138"/>
                <a:gd name="T33" fmla="*/ 89 h 139"/>
                <a:gd name="T34" fmla="*/ 24 w 138"/>
                <a:gd name="T35" fmla="*/ 86 h 139"/>
                <a:gd name="T36" fmla="*/ 16 w 138"/>
                <a:gd name="T37" fmla="*/ 91 h 139"/>
                <a:gd name="T38" fmla="*/ 3 w 138"/>
                <a:gd name="T39" fmla="*/ 94 h 139"/>
                <a:gd name="T40" fmla="*/ 2 w 138"/>
                <a:gd name="T41" fmla="*/ 86 h 139"/>
                <a:gd name="T42" fmla="*/ 19 w 138"/>
                <a:gd name="T43" fmla="*/ 72 h 139"/>
                <a:gd name="T44" fmla="*/ 9 w 138"/>
                <a:gd name="T45" fmla="*/ 85 h 139"/>
                <a:gd name="T46" fmla="*/ 42 w 138"/>
                <a:gd name="T47" fmla="*/ 77 h 139"/>
                <a:gd name="T48" fmla="*/ 49 w 138"/>
                <a:gd name="T49" fmla="*/ 95 h 139"/>
                <a:gd name="T50" fmla="*/ 55 w 138"/>
                <a:gd name="T51" fmla="*/ 103 h 139"/>
                <a:gd name="T52" fmla="*/ 66 w 138"/>
                <a:gd name="T53" fmla="*/ 99 h 139"/>
                <a:gd name="T54" fmla="*/ 63 w 138"/>
                <a:gd name="T55" fmla="*/ 89 h 139"/>
                <a:gd name="T56" fmla="*/ 58 w 138"/>
                <a:gd name="T57" fmla="*/ 95 h 139"/>
                <a:gd name="T58" fmla="*/ 47 w 138"/>
                <a:gd name="T59" fmla="*/ 84 h 139"/>
                <a:gd name="T60" fmla="*/ 51 w 138"/>
                <a:gd name="T61" fmla="*/ 74 h 139"/>
                <a:gd name="T62" fmla="*/ 76 w 138"/>
                <a:gd name="T63" fmla="*/ 56 h 139"/>
                <a:gd name="T64" fmla="*/ 87 w 138"/>
                <a:gd name="T65" fmla="*/ 50 h 139"/>
                <a:gd name="T66" fmla="*/ 75 w 138"/>
                <a:gd name="T67" fmla="*/ 51 h 139"/>
                <a:gd name="T68" fmla="*/ 54 w 138"/>
                <a:gd name="T69" fmla="*/ 63 h 139"/>
                <a:gd name="T70" fmla="*/ 28 w 138"/>
                <a:gd name="T71" fmla="*/ 63 h 139"/>
                <a:gd name="T72" fmla="*/ 21 w 138"/>
                <a:gd name="T73" fmla="*/ 44 h 139"/>
                <a:gd name="T74" fmla="*/ 42 w 138"/>
                <a:gd name="T75" fmla="*/ 47 h 139"/>
                <a:gd name="T76" fmla="*/ 37 w 138"/>
                <a:gd name="T77" fmla="*/ 44 h 139"/>
                <a:gd name="T78" fmla="*/ 17 w 138"/>
                <a:gd name="T79" fmla="*/ 38 h 139"/>
                <a:gd name="T80" fmla="*/ 29 w 138"/>
                <a:gd name="T81" fmla="*/ 38 h 139"/>
                <a:gd name="T82" fmla="*/ 43 w 138"/>
                <a:gd name="T83" fmla="*/ 36 h 139"/>
                <a:gd name="T84" fmla="*/ 51 w 138"/>
                <a:gd name="T85" fmla="*/ 35 h 139"/>
                <a:gd name="T86" fmla="*/ 68 w 138"/>
                <a:gd name="T87" fmla="*/ 19 h 139"/>
                <a:gd name="T88" fmla="*/ 56 w 138"/>
                <a:gd name="T89" fmla="*/ 8 h 139"/>
                <a:gd name="T90" fmla="*/ 71 w 138"/>
                <a:gd name="T91" fmla="*/ 14 h 139"/>
                <a:gd name="T92" fmla="*/ 80 w 138"/>
                <a:gd name="T93" fmla="*/ 25 h 139"/>
                <a:gd name="T94" fmla="*/ 80 w 138"/>
                <a:gd name="T95" fmla="*/ 18 h 139"/>
                <a:gd name="T96" fmla="*/ 66 w 138"/>
                <a:gd name="T97" fmla="*/ 5 h 139"/>
                <a:gd name="T98" fmla="*/ 77 w 138"/>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8"/>
                <a:gd name="T151" fmla="*/ 0 h 139"/>
                <a:gd name="T152" fmla="*/ 138 w 138"/>
                <a:gd name="T153" fmla="*/ 139 h 1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8" h="139">
                  <a:moveTo>
                    <a:pt x="81" y="0"/>
                  </a:moveTo>
                  <a:lnTo>
                    <a:pt x="88" y="2"/>
                  </a:lnTo>
                  <a:lnTo>
                    <a:pt x="89" y="2"/>
                  </a:lnTo>
                  <a:lnTo>
                    <a:pt x="93" y="4"/>
                  </a:lnTo>
                  <a:lnTo>
                    <a:pt x="93" y="12"/>
                  </a:lnTo>
                  <a:lnTo>
                    <a:pt x="94" y="17"/>
                  </a:lnTo>
                  <a:lnTo>
                    <a:pt x="101" y="10"/>
                  </a:lnTo>
                  <a:lnTo>
                    <a:pt x="102" y="16"/>
                  </a:lnTo>
                  <a:lnTo>
                    <a:pt x="106" y="12"/>
                  </a:lnTo>
                  <a:lnTo>
                    <a:pt x="102" y="18"/>
                  </a:lnTo>
                  <a:lnTo>
                    <a:pt x="108" y="21"/>
                  </a:lnTo>
                  <a:lnTo>
                    <a:pt x="111" y="23"/>
                  </a:lnTo>
                  <a:lnTo>
                    <a:pt x="111" y="27"/>
                  </a:lnTo>
                  <a:lnTo>
                    <a:pt x="110" y="35"/>
                  </a:lnTo>
                  <a:lnTo>
                    <a:pt x="111" y="36"/>
                  </a:lnTo>
                  <a:lnTo>
                    <a:pt x="117" y="42"/>
                  </a:lnTo>
                  <a:lnTo>
                    <a:pt x="127" y="53"/>
                  </a:lnTo>
                  <a:lnTo>
                    <a:pt x="136" y="63"/>
                  </a:lnTo>
                  <a:lnTo>
                    <a:pt x="138" y="63"/>
                  </a:lnTo>
                  <a:lnTo>
                    <a:pt x="134" y="64"/>
                  </a:lnTo>
                  <a:lnTo>
                    <a:pt x="125" y="65"/>
                  </a:lnTo>
                  <a:lnTo>
                    <a:pt x="121" y="65"/>
                  </a:lnTo>
                  <a:lnTo>
                    <a:pt x="111" y="68"/>
                  </a:lnTo>
                  <a:lnTo>
                    <a:pt x="109" y="76"/>
                  </a:lnTo>
                  <a:lnTo>
                    <a:pt x="108" y="82"/>
                  </a:lnTo>
                  <a:lnTo>
                    <a:pt x="105" y="90"/>
                  </a:lnTo>
                  <a:lnTo>
                    <a:pt x="111" y="102"/>
                  </a:lnTo>
                  <a:lnTo>
                    <a:pt x="115" y="107"/>
                  </a:lnTo>
                  <a:lnTo>
                    <a:pt x="118" y="112"/>
                  </a:lnTo>
                  <a:lnTo>
                    <a:pt x="123" y="123"/>
                  </a:lnTo>
                  <a:lnTo>
                    <a:pt x="127" y="128"/>
                  </a:lnTo>
                  <a:lnTo>
                    <a:pt x="131" y="136"/>
                  </a:lnTo>
                  <a:lnTo>
                    <a:pt x="119" y="135"/>
                  </a:lnTo>
                  <a:lnTo>
                    <a:pt x="88" y="131"/>
                  </a:lnTo>
                  <a:lnTo>
                    <a:pt x="80" y="131"/>
                  </a:lnTo>
                  <a:lnTo>
                    <a:pt x="79" y="124"/>
                  </a:lnTo>
                  <a:lnTo>
                    <a:pt x="75" y="123"/>
                  </a:lnTo>
                  <a:lnTo>
                    <a:pt x="67" y="129"/>
                  </a:lnTo>
                  <a:lnTo>
                    <a:pt x="63" y="132"/>
                  </a:lnTo>
                  <a:lnTo>
                    <a:pt x="55" y="139"/>
                  </a:lnTo>
                  <a:lnTo>
                    <a:pt x="53" y="136"/>
                  </a:lnTo>
                  <a:lnTo>
                    <a:pt x="55" y="128"/>
                  </a:lnTo>
                  <a:lnTo>
                    <a:pt x="54" y="122"/>
                  </a:lnTo>
                  <a:lnTo>
                    <a:pt x="54" y="115"/>
                  </a:lnTo>
                  <a:lnTo>
                    <a:pt x="53" y="115"/>
                  </a:lnTo>
                  <a:lnTo>
                    <a:pt x="45" y="111"/>
                  </a:lnTo>
                  <a:lnTo>
                    <a:pt x="42" y="110"/>
                  </a:lnTo>
                  <a:lnTo>
                    <a:pt x="45" y="102"/>
                  </a:lnTo>
                  <a:lnTo>
                    <a:pt x="39" y="91"/>
                  </a:lnTo>
                  <a:lnTo>
                    <a:pt x="38" y="89"/>
                  </a:lnTo>
                  <a:lnTo>
                    <a:pt x="30" y="89"/>
                  </a:lnTo>
                  <a:lnTo>
                    <a:pt x="26" y="89"/>
                  </a:lnTo>
                  <a:lnTo>
                    <a:pt x="24" y="86"/>
                  </a:lnTo>
                  <a:lnTo>
                    <a:pt x="17" y="89"/>
                  </a:lnTo>
                  <a:lnTo>
                    <a:pt x="15" y="90"/>
                  </a:lnTo>
                  <a:lnTo>
                    <a:pt x="16" y="91"/>
                  </a:lnTo>
                  <a:lnTo>
                    <a:pt x="16" y="95"/>
                  </a:lnTo>
                  <a:lnTo>
                    <a:pt x="12" y="98"/>
                  </a:lnTo>
                  <a:lnTo>
                    <a:pt x="3" y="94"/>
                  </a:lnTo>
                  <a:lnTo>
                    <a:pt x="2" y="86"/>
                  </a:lnTo>
                  <a:lnTo>
                    <a:pt x="3" y="86"/>
                  </a:lnTo>
                  <a:lnTo>
                    <a:pt x="2" y="86"/>
                  </a:lnTo>
                  <a:lnTo>
                    <a:pt x="0" y="78"/>
                  </a:lnTo>
                  <a:lnTo>
                    <a:pt x="11" y="71"/>
                  </a:lnTo>
                  <a:lnTo>
                    <a:pt x="19" y="72"/>
                  </a:lnTo>
                  <a:lnTo>
                    <a:pt x="11" y="77"/>
                  </a:lnTo>
                  <a:lnTo>
                    <a:pt x="11" y="78"/>
                  </a:lnTo>
                  <a:lnTo>
                    <a:pt x="9" y="85"/>
                  </a:lnTo>
                  <a:lnTo>
                    <a:pt x="17" y="81"/>
                  </a:lnTo>
                  <a:lnTo>
                    <a:pt x="25" y="72"/>
                  </a:lnTo>
                  <a:lnTo>
                    <a:pt x="42" y="77"/>
                  </a:lnTo>
                  <a:lnTo>
                    <a:pt x="43" y="86"/>
                  </a:lnTo>
                  <a:lnTo>
                    <a:pt x="45" y="90"/>
                  </a:lnTo>
                  <a:lnTo>
                    <a:pt x="49" y="95"/>
                  </a:lnTo>
                  <a:lnTo>
                    <a:pt x="50" y="107"/>
                  </a:lnTo>
                  <a:lnTo>
                    <a:pt x="56" y="111"/>
                  </a:lnTo>
                  <a:lnTo>
                    <a:pt x="55" y="103"/>
                  </a:lnTo>
                  <a:lnTo>
                    <a:pt x="58" y="102"/>
                  </a:lnTo>
                  <a:lnTo>
                    <a:pt x="60" y="101"/>
                  </a:lnTo>
                  <a:lnTo>
                    <a:pt x="66" y="99"/>
                  </a:lnTo>
                  <a:lnTo>
                    <a:pt x="68" y="91"/>
                  </a:lnTo>
                  <a:lnTo>
                    <a:pt x="67" y="90"/>
                  </a:lnTo>
                  <a:lnTo>
                    <a:pt x="63" y="89"/>
                  </a:lnTo>
                  <a:lnTo>
                    <a:pt x="60" y="93"/>
                  </a:lnTo>
                  <a:lnTo>
                    <a:pt x="59" y="94"/>
                  </a:lnTo>
                  <a:lnTo>
                    <a:pt x="58" y="95"/>
                  </a:lnTo>
                  <a:lnTo>
                    <a:pt x="51" y="91"/>
                  </a:lnTo>
                  <a:lnTo>
                    <a:pt x="50" y="91"/>
                  </a:lnTo>
                  <a:lnTo>
                    <a:pt x="47" y="84"/>
                  </a:lnTo>
                  <a:lnTo>
                    <a:pt x="49" y="82"/>
                  </a:lnTo>
                  <a:lnTo>
                    <a:pt x="53" y="80"/>
                  </a:lnTo>
                  <a:lnTo>
                    <a:pt x="51" y="74"/>
                  </a:lnTo>
                  <a:lnTo>
                    <a:pt x="54" y="69"/>
                  </a:lnTo>
                  <a:lnTo>
                    <a:pt x="62" y="60"/>
                  </a:lnTo>
                  <a:lnTo>
                    <a:pt x="76" y="56"/>
                  </a:lnTo>
                  <a:lnTo>
                    <a:pt x="80" y="55"/>
                  </a:lnTo>
                  <a:lnTo>
                    <a:pt x="84" y="53"/>
                  </a:lnTo>
                  <a:lnTo>
                    <a:pt x="87" y="50"/>
                  </a:lnTo>
                  <a:lnTo>
                    <a:pt x="84" y="48"/>
                  </a:lnTo>
                  <a:lnTo>
                    <a:pt x="80" y="48"/>
                  </a:lnTo>
                  <a:lnTo>
                    <a:pt x="75" y="51"/>
                  </a:lnTo>
                  <a:lnTo>
                    <a:pt x="66" y="55"/>
                  </a:lnTo>
                  <a:lnTo>
                    <a:pt x="62" y="56"/>
                  </a:lnTo>
                  <a:lnTo>
                    <a:pt x="54" y="63"/>
                  </a:lnTo>
                  <a:lnTo>
                    <a:pt x="47" y="69"/>
                  </a:lnTo>
                  <a:lnTo>
                    <a:pt x="39" y="64"/>
                  </a:lnTo>
                  <a:lnTo>
                    <a:pt x="28" y="63"/>
                  </a:lnTo>
                  <a:lnTo>
                    <a:pt x="17" y="60"/>
                  </a:lnTo>
                  <a:lnTo>
                    <a:pt x="17" y="51"/>
                  </a:lnTo>
                  <a:lnTo>
                    <a:pt x="21" y="44"/>
                  </a:lnTo>
                  <a:lnTo>
                    <a:pt x="30" y="46"/>
                  </a:lnTo>
                  <a:lnTo>
                    <a:pt x="37" y="51"/>
                  </a:lnTo>
                  <a:lnTo>
                    <a:pt x="42" y="47"/>
                  </a:lnTo>
                  <a:lnTo>
                    <a:pt x="37" y="44"/>
                  </a:lnTo>
                  <a:lnTo>
                    <a:pt x="28" y="40"/>
                  </a:lnTo>
                  <a:lnTo>
                    <a:pt x="24" y="36"/>
                  </a:lnTo>
                  <a:lnTo>
                    <a:pt x="17" y="38"/>
                  </a:lnTo>
                  <a:lnTo>
                    <a:pt x="13" y="39"/>
                  </a:lnTo>
                  <a:lnTo>
                    <a:pt x="21" y="33"/>
                  </a:lnTo>
                  <a:lnTo>
                    <a:pt x="29" y="38"/>
                  </a:lnTo>
                  <a:lnTo>
                    <a:pt x="34" y="30"/>
                  </a:lnTo>
                  <a:lnTo>
                    <a:pt x="42" y="38"/>
                  </a:lnTo>
                  <a:lnTo>
                    <a:pt x="43" y="36"/>
                  </a:lnTo>
                  <a:lnTo>
                    <a:pt x="45" y="35"/>
                  </a:lnTo>
                  <a:lnTo>
                    <a:pt x="47" y="33"/>
                  </a:lnTo>
                  <a:lnTo>
                    <a:pt x="51" y="35"/>
                  </a:lnTo>
                  <a:lnTo>
                    <a:pt x="58" y="27"/>
                  </a:lnTo>
                  <a:lnTo>
                    <a:pt x="67" y="29"/>
                  </a:lnTo>
                  <a:lnTo>
                    <a:pt x="68" y="19"/>
                  </a:lnTo>
                  <a:lnTo>
                    <a:pt x="58" y="17"/>
                  </a:lnTo>
                  <a:lnTo>
                    <a:pt x="56" y="9"/>
                  </a:lnTo>
                  <a:lnTo>
                    <a:pt x="56" y="8"/>
                  </a:lnTo>
                  <a:lnTo>
                    <a:pt x="63" y="13"/>
                  </a:lnTo>
                  <a:lnTo>
                    <a:pt x="71" y="14"/>
                  </a:lnTo>
                  <a:lnTo>
                    <a:pt x="74" y="23"/>
                  </a:lnTo>
                  <a:lnTo>
                    <a:pt x="75" y="23"/>
                  </a:lnTo>
                  <a:lnTo>
                    <a:pt x="80" y="25"/>
                  </a:lnTo>
                  <a:lnTo>
                    <a:pt x="80" y="19"/>
                  </a:lnTo>
                  <a:lnTo>
                    <a:pt x="80" y="18"/>
                  </a:lnTo>
                  <a:lnTo>
                    <a:pt x="74" y="12"/>
                  </a:lnTo>
                  <a:lnTo>
                    <a:pt x="66" y="6"/>
                  </a:lnTo>
                  <a:lnTo>
                    <a:pt x="66" y="5"/>
                  </a:lnTo>
                  <a:lnTo>
                    <a:pt x="67" y="0"/>
                  </a:lnTo>
                  <a:lnTo>
                    <a:pt x="72" y="0"/>
                  </a:lnTo>
                  <a:lnTo>
                    <a:pt x="77" y="0"/>
                  </a:lnTo>
                  <a:lnTo>
                    <a:pt x="81"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15" name="Freeform 430"/>
            <p:cNvSpPr>
              <a:spLocks/>
            </p:cNvSpPr>
            <p:nvPr/>
          </p:nvSpPr>
          <p:spPr bwMode="auto">
            <a:xfrm>
              <a:off x="4567910" y="1814245"/>
              <a:ext cx="86803" cy="116671"/>
            </a:xfrm>
            <a:custGeom>
              <a:avLst/>
              <a:gdLst>
                <a:gd name="T0" fmla="*/ 52 w 55"/>
                <a:gd name="T1" fmla="*/ 47 h 74"/>
                <a:gd name="T2" fmla="*/ 52 w 55"/>
                <a:gd name="T3" fmla="*/ 48 h 74"/>
                <a:gd name="T4" fmla="*/ 54 w 55"/>
                <a:gd name="T5" fmla="*/ 51 h 74"/>
                <a:gd name="T6" fmla="*/ 48 w 55"/>
                <a:gd name="T7" fmla="*/ 55 h 74"/>
                <a:gd name="T8" fmla="*/ 48 w 55"/>
                <a:gd name="T9" fmla="*/ 59 h 74"/>
                <a:gd name="T10" fmla="*/ 38 w 55"/>
                <a:gd name="T11" fmla="*/ 59 h 74"/>
                <a:gd name="T12" fmla="*/ 37 w 55"/>
                <a:gd name="T13" fmla="*/ 59 h 74"/>
                <a:gd name="T14" fmla="*/ 36 w 55"/>
                <a:gd name="T15" fmla="*/ 60 h 74"/>
                <a:gd name="T16" fmla="*/ 33 w 55"/>
                <a:gd name="T17" fmla="*/ 59 h 74"/>
                <a:gd name="T18" fmla="*/ 32 w 55"/>
                <a:gd name="T19" fmla="*/ 60 h 74"/>
                <a:gd name="T20" fmla="*/ 20 w 55"/>
                <a:gd name="T21" fmla="*/ 74 h 74"/>
                <a:gd name="T22" fmla="*/ 15 w 55"/>
                <a:gd name="T23" fmla="*/ 74 h 74"/>
                <a:gd name="T24" fmla="*/ 14 w 55"/>
                <a:gd name="T25" fmla="*/ 74 h 74"/>
                <a:gd name="T26" fmla="*/ 11 w 55"/>
                <a:gd name="T27" fmla="*/ 65 h 74"/>
                <a:gd name="T28" fmla="*/ 8 w 55"/>
                <a:gd name="T29" fmla="*/ 64 h 74"/>
                <a:gd name="T30" fmla="*/ 4 w 55"/>
                <a:gd name="T31" fmla="*/ 64 h 74"/>
                <a:gd name="T32" fmla="*/ 0 w 55"/>
                <a:gd name="T33" fmla="*/ 63 h 74"/>
                <a:gd name="T34" fmla="*/ 11 w 55"/>
                <a:gd name="T35" fmla="*/ 59 h 74"/>
                <a:gd name="T36" fmla="*/ 15 w 55"/>
                <a:gd name="T37" fmla="*/ 60 h 74"/>
                <a:gd name="T38" fmla="*/ 17 w 55"/>
                <a:gd name="T39" fmla="*/ 63 h 74"/>
                <a:gd name="T40" fmla="*/ 21 w 55"/>
                <a:gd name="T41" fmla="*/ 57 h 74"/>
                <a:gd name="T42" fmla="*/ 16 w 55"/>
                <a:gd name="T43" fmla="*/ 52 h 74"/>
                <a:gd name="T44" fmla="*/ 14 w 55"/>
                <a:gd name="T45" fmla="*/ 48 h 74"/>
                <a:gd name="T46" fmla="*/ 23 w 55"/>
                <a:gd name="T47" fmla="*/ 42 h 74"/>
                <a:gd name="T48" fmla="*/ 25 w 55"/>
                <a:gd name="T49" fmla="*/ 55 h 74"/>
                <a:gd name="T50" fmla="*/ 27 w 55"/>
                <a:gd name="T51" fmla="*/ 55 h 74"/>
                <a:gd name="T52" fmla="*/ 27 w 55"/>
                <a:gd name="T53" fmla="*/ 55 h 74"/>
                <a:gd name="T54" fmla="*/ 31 w 55"/>
                <a:gd name="T55" fmla="*/ 55 h 74"/>
                <a:gd name="T56" fmla="*/ 31 w 55"/>
                <a:gd name="T57" fmla="*/ 43 h 74"/>
                <a:gd name="T58" fmla="*/ 36 w 55"/>
                <a:gd name="T59" fmla="*/ 42 h 74"/>
                <a:gd name="T60" fmla="*/ 31 w 55"/>
                <a:gd name="T61" fmla="*/ 34 h 74"/>
                <a:gd name="T62" fmla="*/ 31 w 55"/>
                <a:gd name="T63" fmla="*/ 33 h 74"/>
                <a:gd name="T64" fmla="*/ 33 w 55"/>
                <a:gd name="T65" fmla="*/ 30 h 74"/>
                <a:gd name="T66" fmla="*/ 27 w 55"/>
                <a:gd name="T67" fmla="*/ 13 h 74"/>
                <a:gd name="T68" fmla="*/ 29 w 55"/>
                <a:gd name="T69" fmla="*/ 4 h 74"/>
                <a:gd name="T70" fmla="*/ 36 w 55"/>
                <a:gd name="T71" fmla="*/ 1 h 74"/>
                <a:gd name="T72" fmla="*/ 41 w 55"/>
                <a:gd name="T73" fmla="*/ 0 h 74"/>
                <a:gd name="T74" fmla="*/ 41 w 55"/>
                <a:gd name="T75" fmla="*/ 4 h 74"/>
                <a:gd name="T76" fmla="*/ 41 w 55"/>
                <a:gd name="T77" fmla="*/ 12 h 74"/>
                <a:gd name="T78" fmla="*/ 45 w 55"/>
                <a:gd name="T79" fmla="*/ 22 h 74"/>
                <a:gd name="T80" fmla="*/ 55 w 55"/>
                <a:gd name="T81" fmla="*/ 27 h 74"/>
                <a:gd name="T82" fmla="*/ 50 w 55"/>
                <a:gd name="T83" fmla="*/ 46 h 74"/>
                <a:gd name="T84" fmla="*/ 50 w 55"/>
                <a:gd name="T85" fmla="*/ 46 h 74"/>
                <a:gd name="T86" fmla="*/ 52 w 55"/>
                <a:gd name="T87" fmla="*/ 47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
                <a:gd name="T133" fmla="*/ 0 h 74"/>
                <a:gd name="T134" fmla="*/ 55 w 55"/>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 h="74">
                  <a:moveTo>
                    <a:pt x="52" y="47"/>
                  </a:moveTo>
                  <a:lnTo>
                    <a:pt x="52" y="48"/>
                  </a:lnTo>
                  <a:lnTo>
                    <a:pt x="54" y="51"/>
                  </a:lnTo>
                  <a:lnTo>
                    <a:pt x="48" y="55"/>
                  </a:lnTo>
                  <a:lnTo>
                    <a:pt x="48" y="59"/>
                  </a:lnTo>
                  <a:lnTo>
                    <a:pt x="38" y="59"/>
                  </a:lnTo>
                  <a:lnTo>
                    <a:pt x="37" y="59"/>
                  </a:lnTo>
                  <a:lnTo>
                    <a:pt x="36" y="60"/>
                  </a:lnTo>
                  <a:lnTo>
                    <a:pt x="33" y="59"/>
                  </a:lnTo>
                  <a:lnTo>
                    <a:pt x="32" y="60"/>
                  </a:lnTo>
                  <a:lnTo>
                    <a:pt x="20" y="74"/>
                  </a:lnTo>
                  <a:lnTo>
                    <a:pt x="15" y="74"/>
                  </a:lnTo>
                  <a:lnTo>
                    <a:pt x="14" y="74"/>
                  </a:lnTo>
                  <a:lnTo>
                    <a:pt x="11" y="65"/>
                  </a:lnTo>
                  <a:lnTo>
                    <a:pt x="8" y="64"/>
                  </a:lnTo>
                  <a:lnTo>
                    <a:pt x="4" y="64"/>
                  </a:lnTo>
                  <a:lnTo>
                    <a:pt x="0" y="63"/>
                  </a:lnTo>
                  <a:lnTo>
                    <a:pt x="11" y="59"/>
                  </a:lnTo>
                  <a:lnTo>
                    <a:pt x="15" y="60"/>
                  </a:lnTo>
                  <a:lnTo>
                    <a:pt x="17" y="63"/>
                  </a:lnTo>
                  <a:lnTo>
                    <a:pt x="21" y="57"/>
                  </a:lnTo>
                  <a:lnTo>
                    <a:pt x="16" y="52"/>
                  </a:lnTo>
                  <a:lnTo>
                    <a:pt x="14" y="48"/>
                  </a:lnTo>
                  <a:lnTo>
                    <a:pt x="23" y="42"/>
                  </a:lnTo>
                  <a:lnTo>
                    <a:pt x="25" y="55"/>
                  </a:lnTo>
                  <a:lnTo>
                    <a:pt x="27" y="55"/>
                  </a:lnTo>
                  <a:lnTo>
                    <a:pt x="31" y="55"/>
                  </a:lnTo>
                  <a:lnTo>
                    <a:pt x="31" y="43"/>
                  </a:lnTo>
                  <a:lnTo>
                    <a:pt x="36" y="42"/>
                  </a:lnTo>
                  <a:lnTo>
                    <a:pt x="31" y="34"/>
                  </a:lnTo>
                  <a:lnTo>
                    <a:pt x="31" y="33"/>
                  </a:lnTo>
                  <a:lnTo>
                    <a:pt x="33" y="30"/>
                  </a:lnTo>
                  <a:lnTo>
                    <a:pt x="27" y="13"/>
                  </a:lnTo>
                  <a:lnTo>
                    <a:pt x="29" y="4"/>
                  </a:lnTo>
                  <a:lnTo>
                    <a:pt x="36" y="1"/>
                  </a:lnTo>
                  <a:lnTo>
                    <a:pt x="41" y="0"/>
                  </a:lnTo>
                  <a:lnTo>
                    <a:pt x="41" y="4"/>
                  </a:lnTo>
                  <a:lnTo>
                    <a:pt x="41" y="12"/>
                  </a:lnTo>
                  <a:lnTo>
                    <a:pt x="45" y="22"/>
                  </a:lnTo>
                  <a:lnTo>
                    <a:pt x="55" y="27"/>
                  </a:lnTo>
                  <a:lnTo>
                    <a:pt x="50" y="46"/>
                  </a:lnTo>
                  <a:lnTo>
                    <a:pt x="52" y="4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16" name="Freeform 431"/>
            <p:cNvSpPr>
              <a:spLocks noEditPoints="1"/>
            </p:cNvSpPr>
            <p:nvPr/>
          </p:nvSpPr>
          <p:spPr bwMode="auto">
            <a:xfrm>
              <a:off x="4891446" y="1844090"/>
              <a:ext cx="94693" cy="84113"/>
            </a:xfrm>
            <a:custGeom>
              <a:avLst/>
              <a:gdLst>
                <a:gd name="T0" fmla="*/ 0 w 59"/>
                <a:gd name="T1" fmla="*/ 53 h 53"/>
                <a:gd name="T2" fmla="*/ 0 w 59"/>
                <a:gd name="T3" fmla="*/ 53 h 53"/>
                <a:gd name="T4" fmla="*/ 0 w 59"/>
                <a:gd name="T5" fmla="*/ 51 h 53"/>
                <a:gd name="T6" fmla="*/ 0 w 59"/>
                <a:gd name="T7" fmla="*/ 51 h 53"/>
                <a:gd name="T8" fmla="*/ 5 w 59"/>
                <a:gd name="T9" fmla="*/ 41 h 53"/>
                <a:gd name="T10" fmla="*/ 15 w 59"/>
                <a:gd name="T11" fmla="*/ 19 h 53"/>
                <a:gd name="T12" fmla="*/ 31 w 59"/>
                <a:gd name="T13" fmla="*/ 37 h 53"/>
                <a:gd name="T14" fmla="*/ 32 w 59"/>
                <a:gd name="T15" fmla="*/ 38 h 53"/>
                <a:gd name="T16" fmla="*/ 27 w 59"/>
                <a:gd name="T17" fmla="*/ 46 h 53"/>
                <a:gd name="T18" fmla="*/ 22 w 59"/>
                <a:gd name="T19" fmla="*/ 49 h 53"/>
                <a:gd name="T20" fmla="*/ 10 w 59"/>
                <a:gd name="T21" fmla="*/ 53 h 53"/>
                <a:gd name="T22" fmla="*/ 0 w 59"/>
                <a:gd name="T23" fmla="*/ 53 h 53"/>
                <a:gd name="T24" fmla="*/ 59 w 59"/>
                <a:gd name="T25" fmla="*/ 13 h 53"/>
                <a:gd name="T26" fmla="*/ 43 w 59"/>
                <a:gd name="T27" fmla="*/ 29 h 53"/>
                <a:gd name="T28" fmla="*/ 36 w 59"/>
                <a:gd name="T29" fmla="*/ 36 h 53"/>
                <a:gd name="T30" fmla="*/ 35 w 59"/>
                <a:gd name="T31" fmla="*/ 37 h 53"/>
                <a:gd name="T32" fmla="*/ 35 w 59"/>
                <a:gd name="T33" fmla="*/ 34 h 53"/>
                <a:gd name="T34" fmla="*/ 34 w 59"/>
                <a:gd name="T35" fmla="*/ 33 h 53"/>
                <a:gd name="T36" fmla="*/ 34 w 59"/>
                <a:gd name="T37" fmla="*/ 32 h 53"/>
                <a:gd name="T38" fmla="*/ 28 w 59"/>
                <a:gd name="T39" fmla="*/ 20 h 53"/>
                <a:gd name="T40" fmla="*/ 23 w 59"/>
                <a:gd name="T41" fmla="*/ 7 h 53"/>
                <a:gd name="T42" fmla="*/ 25 w 59"/>
                <a:gd name="T43" fmla="*/ 5 h 53"/>
                <a:gd name="T44" fmla="*/ 27 w 59"/>
                <a:gd name="T45" fmla="*/ 1 h 53"/>
                <a:gd name="T46" fmla="*/ 36 w 59"/>
                <a:gd name="T47" fmla="*/ 15 h 53"/>
                <a:gd name="T48" fmla="*/ 39 w 59"/>
                <a:gd name="T49" fmla="*/ 15 h 53"/>
                <a:gd name="T50" fmla="*/ 42 w 59"/>
                <a:gd name="T51" fmla="*/ 15 h 53"/>
                <a:gd name="T52" fmla="*/ 36 w 59"/>
                <a:gd name="T53" fmla="*/ 5 h 53"/>
                <a:gd name="T54" fmla="*/ 32 w 59"/>
                <a:gd name="T55" fmla="*/ 0 h 53"/>
                <a:gd name="T56" fmla="*/ 48 w 59"/>
                <a:gd name="T57" fmla="*/ 0 h 53"/>
                <a:gd name="T58" fmla="*/ 56 w 59"/>
                <a:gd name="T59" fmla="*/ 9 h 53"/>
                <a:gd name="T60" fmla="*/ 59 w 59"/>
                <a:gd name="T61" fmla="*/ 13 h 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
                <a:gd name="T94" fmla="*/ 0 h 53"/>
                <a:gd name="T95" fmla="*/ 59 w 59"/>
                <a:gd name="T96" fmla="*/ 53 h 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 h="53">
                  <a:moveTo>
                    <a:pt x="0" y="53"/>
                  </a:moveTo>
                  <a:lnTo>
                    <a:pt x="0" y="53"/>
                  </a:lnTo>
                  <a:lnTo>
                    <a:pt x="0" y="51"/>
                  </a:lnTo>
                  <a:lnTo>
                    <a:pt x="5" y="41"/>
                  </a:lnTo>
                  <a:lnTo>
                    <a:pt x="15" y="19"/>
                  </a:lnTo>
                  <a:lnTo>
                    <a:pt x="31" y="37"/>
                  </a:lnTo>
                  <a:lnTo>
                    <a:pt x="32" y="38"/>
                  </a:lnTo>
                  <a:lnTo>
                    <a:pt x="27" y="46"/>
                  </a:lnTo>
                  <a:lnTo>
                    <a:pt x="22" y="49"/>
                  </a:lnTo>
                  <a:lnTo>
                    <a:pt x="10" y="53"/>
                  </a:lnTo>
                  <a:lnTo>
                    <a:pt x="0" y="53"/>
                  </a:lnTo>
                  <a:close/>
                  <a:moveTo>
                    <a:pt x="59" y="13"/>
                  </a:moveTo>
                  <a:lnTo>
                    <a:pt x="43" y="29"/>
                  </a:lnTo>
                  <a:lnTo>
                    <a:pt x="36" y="36"/>
                  </a:lnTo>
                  <a:lnTo>
                    <a:pt x="35" y="37"/>
                  </a:lnTo>
                  <a:lnTo>
                    <a:pt x="35" y="34"/>
                  </a:lnTo>
                  <a:lnTo>
                    <a:pt x="34" y="33"/>
                  </a:lnTo>
                  <a:lnTo>
                    <a:pt x="34" y="32"/>
                  </a:lnTo>
                  <a:lnTo>
                    <a:pt x="28" y="20"/>
                  </a:lnTo>
                  <a:lnTo>
                    <a:pt x="23" y="7"/>
                  </a:lnTo>
                  <a:lnTo>
                    <a:pt x="25" y="5"/>
                  </a:lnTo>
                  <a:lnTo>
                    <a:pt x="27" y="1"/>
                  </a:lnTo>
                  <a:lnTo>
                    <a:pt x="36" y="15"/>
                  </a:lnTo>
                  <a:lnTo>
                    <a:pt x="39" y="15"/>
                  </a:lnTo>
                  <a:lnTo>
                    <a:pt x="42" y="15"/>
                  </a:lnTo>
                  <a:lnTo>
                    <a:pt x="36" y="5"/>
                  </a:lnTo>
                  <a:lnTo>
                    <a:pt x="32" y="0"/>
                  </a:lnTo>
                  <a:lnTo>
                    <a:pt x="48" y="0"/>
                  </a:lnTo>
                  <a:lnTo>
                    <a:pt x="56" y="9"/>
                  </a:lnTo>
                  <a:lnTo>
                    <a:pt x="59" y="1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17" name="Freeform 432"/>
            <p:cNvSpPr>
              <a:spLocks/>
            </p:cNvSpPr>
            <p:nvPr/>
          </p:nvSpPr>
          <p:spPr bwMode="auto">
            <a:xfrm>
              <a:off x="4851990" y="1928204"/>
              <a:ext cx="149932" cy="94965"/>
            </a:xfrm>
            <a:custGeom>
              <a:avLst/>
              <a:gdLst>
                <a:gd name="T0" fmla="*/ 95 w 95"/>
                <a:gd name="T1" fmla="*/ 31 h 60"/>
                <a:gd name="T2" fmla="*/ 86 w 95"/>
                <a:gd name="T3" fmla="*/ 37 h 60"/>
                <a:gd name="T4" fmla="*/ 85 w 95"/>
                <a:gd name="T5" fmla="*/ 37 h 60"/>
                <a:gd name="T6" fmla="*/ 75 w 95"/>
                <a:gd name="T7" fmla="*/ 42 h 60"/>
                <a:gd name="T8" fmla="*/ 64 w 95"/>
                <a:gd name="T9" fmla="*/ 43 h 60"/>
                <a:gd name="T10" fmla="*/ 61 w 95"/>
                <a:gd name="T11" fmla="*/ 43 h 60"/>
                <a:gd name="T12" fmla="*/ 30 w 95"/>
                <a:gd name="T13" fmla="*/ 40 h 60"/>
                <a:gd name="T14" fmla="*/ 23 w 95"/>
                <a:gd name="T15" fmla="*/ 48 h 60"/>
                <a:gd name="T16" fmla="*/ 15 w 95"/>
                <a:gd name="T17" fmla="*/ 57 h 60"/>
                <a:gd name="T18" fmla="*/ 14 w 95"/>
                <a:gd name="T19" fmla="*/ 57 h 60"/>
                <a:gd name="T20" fmla="*/ 5 w 95"/>
                <a:gd name="T21" fmla="*/ 59 h 60"/>
                <a:gd name="T22" fmla="*/ 2 w 95"/>
                <a:gd name="T23" fmla="*/ 60 h 60"/>
                <a:gd name="T24" fmla="*/ 2 w 95"/>
                <a:gd name="T25" fmla="*/ 59 h 60"/>
                <a:gd name="T26" fmla="*/ 0 w 95"/>
                <a:gd name="T27" fmla="*/ 55 h 60"/>
                <a:gd name="T28" fmla="*/ 3 w 95"/>
                <a:gd name="T29" fmla="*/ 50 h 60"/>
                <a:gd name="T30" fmla="*/ 3 w 95"/>
                <a:gd name="T31" fmla="*/ 51 h 60"/>
                <a:gd name="T32" fmla="*/ 5 w 95"/>
                <a:gd name="T33" fmla="*/ 50 h 60"/>
                <a:gd name="T34" fmla="*/ 9 w 95"/>
                <a:gd name="T35" fmla="*/ 43 h 60"/>
                <a:gd name="T36" fmla="*/ 7 w 95"/>
                <a:gd name="T37" fmla="*/ 43 h 60"/>
                <a:gd name="T38" fmla="*/ 6 w 95"/>
                <a:gd name="T39" fmla="*/ 42 h 60"/>
                <a:gd name="T40" fmla="*/ 5 w 95"/>
                <a:gd name="T41" fmla="*/ 42 h 60"/>
                <a:gd name="T42" fmla="*/ 1 w 95"/>
                <a:gd name="T43" fmla="*/ 39 h 60"/>
                <a:gd name="T44" fmla="*/ 0 w 95"/>
                <a:gd name="T45" fmla="*/ 33 h 60"/>
                <a:gd name="T46" fmla="*/ 3 w 95"/>
                <a:gd name="T47" fmla="*/ 27 h 60"/>
                <a:gd name="T48" fmla="*/ 5 w 95"/>
                <a:gd name="T49" fmla="*/ 23 h 60"/>
                <a:gd name="T50" fmla="*/ 18 w 95"/>
                <a:gd name="T51" fmla="*/ 12 h 60"/>
                <a:gd name="T52" fmla="*/ 27 w 95"/>
                <a:gd name="T53" fmla="*/ 10 h 60"/>
                <a:gd name="T54" fmla="*/ 31 w 95"/>
                <a:gd name="T55" fmla="*/ 12 h 60"/>
                <a:gd name="T56" fmla="*/ 34 w 95"/>
                <a:gd name="T57" fmla="*/ 8 h 60"/>
                <a:gd name="T58" fmla="*/ 39 w 95"/>
                <a:gd name="T59" fmla="*/ 2 h 60"/>
                <a:gd name="T60" fmla="*/ 40 w 95"/>
                <a:gd name="T61" fmla="*/ 4 h 60"/>
                <a:gd name="T62" fmla="*/ 47 w 95"/>
                <a:gd name="T63" fmla="*/ 8 h 60"/>
                <a:gd name="T64" fmla="*/ 51 w 95"/>
                <a:gd name="T65" fmla="*/ 16 h 60"/>
                <a:gd name="T66" fmla="*/ 56 w 95"/>
                <a:gd name="T67" fmla="*/ 21 h 60"/>
                <a:gd name="T68" fmla="*/ 60 w 95"/>
                <a:gd name="T69" fmla="*/ 19 h 60"/>
                <a:gd name="T70" fmla="*/ 61 w 95"/>
                <a:gd name="T71" fmla="*/ 18 h 60"/>
                <a:gd name="T72" fmla="*/ 53 w 95"/>
                <a:gd name="T73" fmla="*/ 13 h 60"/>
                <a:gd name="T74" fmla="*/ 53 w 95"/>
                <a:gd name="T75" fmla="*/ 5 h 60"/>
                <a:gd name="T76" fmla="*/ 58 w 95"/>
                <a:gd name="T77" fmla="*/ 0 h 60"/>
                <a:gd name="T78" fmla="*/ 65 w 95"/>
                <a:gd name="T79" fmla="*/ 13 h 60"/>
                <a:gd name="T80" fmla="*/ 74 w 95"/>
                <a:gd name="T81" fmla="*/ 13 h 60"/>
                <a:gd name="T82" fmla="*/ 72 w 95"/>
                <a:gd name="T83" fmla="*/ 17 h 60"/>
                <a:gd name="T84" fmla="*/ 74 w 95"/>
                <a:gd name="T85" fmla="*/ 19 h 60"/>
                <a:gd name="T86" fmla="*/ 85 w 95"/>
                <a:gd name="T87" fmla="*/ 21 h 60"/>
                <a:gd name="T88" fmla="*/ 86 w 95"/>
                <a:gd name="T89" fmla="*/ 22 h 60"/>
                <a:gd name="T90" fmla="*/ 95 w 95"/>
                <a:gd name="T91" fmla="*/ 31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5"/>
                <a:gd name="T139" fmla="*/ 0 h 60"/>
                <a:gd name="T140" fmla="*/ 95 w 95"/>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5" h="60">
                  <a:moveTo>
                    <a:pt x="95" y="31"/>
                  </a:moveTo>
                  <a:lnTo>
                    <a:pt x="86" y="37"/>
                  </a:lnTo>
                  <a:lnTo>
                    <a:pt x="85" y="37"/>
                  </a:lnTo>
                  <a:lnTo>
                    <a:pt x="75" y="42"/>
                  </a:lnTo>
                  <a:lnTo>
                    <a:pt x="64" y="43"/>
                  </a:lnTo>
                  <a:lnTo>
                    <a:pt x="61" y="43"/>
                  </a:lnTo>
                  <a:lnTo>
                    <a:pt x="30" y="40"/>
                  </a:lnTo>
                  <a:lnTo>
                    <a:pt x="23" y="48"/>
                  </a:lnTo>
                  <a:lnTo>
                    <a:pt x="15" y="57"/>
                  </a:lnTo>
                  <a:lnTo>
                    <a:pt x="14" y="57"/>
                  </a:lnTo>
                  <a:lnTo>
                    <a:pt x="5" y="59"/>
                  </a:lnTo>
                  <a:lnTo>
                    <a:pt x="2" y="60"/>
                  </a:lnTo>
                  <a:lnTo>
                    <a:pt x="2" y="59"/>
                  </a:lnTo>
                  <a:lnTo>
                    <a:pt x="0" y="55"/>
                  </a:lnTo>
                  <a:lnTo>
                    <a:pt x="3" y="50"/>
                  </a:lnTo>
                  <a:lnTo>
                    <a:pt x="3" y="51"/>
                  </a:lnTo>
                  <a:lnTo>
                    <a:pt x="5" y="50"/>
                  </a:lnTo>
                  <a:lnTo>
                    <a:pt x="9" y="43"/>
                  </a:lnTo>
                  <a:lnTo>
                    <a:pt x="7" y="43"/>
                  </a:lnTo>
                  <a:lnTo>
                    <a:pt x="6" y="42"/>
                  </a:lnTo>
                  <a:lnTo>
                    <a:pt x="5" y="42"/>
                  </a:lnTo>
                  <a:lnTo>
                    <a:pt x="1" y="39"/>
                  </a:lnTo>
                  <a:lnTo>
                    <a:pt x="0" y="33"/>
                  </a:lnTo>
                  <a:lnTo>
                    <a:pt x="3" y="27"/>
                  </a:lnTo>
                  <a:lnTo>
                    <a:pt x="5" y="23"/>
                  </a:lnTo>
                  <a:lnTo>
                    <a:pt x="18" y="12"/>
                  </a:lnTo>
                  <a:lnTo>
                    <a:pt x="27" y="10"/>
                  </a:lnTo>
                  <a:lnTo>
                    <a:pt x="31" y="12"/>
                  </a:lnTo>
                  <a:lnTo>
                    <a:pt x="34" y="8"/>
                  </a:lnTo>
                  <a:lnTo>
                    <a:pt x="39" y="2"/>
                  </a:lnTo>
                  <a:lnTo>
                    <a:pt x="40" y="4"/>
                  </a:lnTo>
                  <a:lnTo>
                    <a:pt x="47" y="8"/>
                  </a:lnTo>
                  <a:lnTo>
                    <a:pt x="51" y="16"/>
                  </a:lnTo>
                  <a:lnTo>
                    <a:pt x="56" y="21"/>
                  </a:lnTo>
                  <a:lnTo>
                    <a:pt x="60" y="19"/>
                  </a:lnTo>
                  <a:lnTo>
                    <a:pt x="61" y="18"/>
                  </a:lnTo>
                  <a:lnTo>
                    <a:pt x="53" y="13"/>
                  </a:lnTo>
                  <a:lnTo>
                    <a:pt x="53" y="5"/>
                  </a:lnTo>
                  <a:lnTo>
                    <a:pt x="58" y="0"/>
                  </a:lnTo>
                  <a:lnTo>
                    <a:pt x="65" y="13"/>
                  </a:lnTo>
                  <a:lnTo>
                    <a:pt x="74" y="13"/>
                  </a:lnTo>
                  <a:lnTo>
                    <a:pt x="72" y="17"/>
                  </a:lnTo>
                  <a:lnTo>
                    <a:pt x="74" y="19"/>
                  </a:lnTo>
                  <a:lnTo>
                    <a:pt x="85" y="21"/>
                  </a:lnTo>
                  <a:lnTo>
                    <a:pt x="86" y="22"/>
                  </a:lnTo>
                  <a:lnTo>
                    <a:pt x="95" y="3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18" name="Freeform 433"/>
            <p:cNvSpPr>
              <a:spLocks/>
            </p:cNvSpPr>
            <p:nvPr/>
          </p:nvSpPr>
          <p:spPr bwMode="auto">
            <a:xfrm>
              <a:off x="4888815" y="1643306"/>
              <a:ext cx="78911" cy="97679"/>
            </a:xfrm>
            <a:custGeom>
              <a:avLst/>
              <a:gdLst>
                <a:gd name="T0" fmla="*/ 51 w 51"/>
                <a:gd name="T1" fmla="*/ 27 h 61"/>
                <a:gd name="T2" fmla="*/ 38 w 51"/>
                <a:gd name="T3" fmla="*/ 31 h 61"/>
                <a:gd name="T4" fmla="*/ 38 w 51"/>
                <a:gd name="T5" fmla="*/ 31 h 61"/>
                <a:gd name="T6" fmla="*/ 38 w 51"/>
                <a:gd name="T7" fmla="*/ 38 h 61"/>
                <a:gd name="T8" fmla="*/ 31 w 51"/>
                <a:gd name="T9" fmla="*/ 42 h 61"/>
                <a:gd name="T10" fmla="*/ 38 w 51"/>
                <a:gd name="T11" fmla="*/ 52 h 61"/>
                <a:gd name="T12" fmla="*/ 34 w 51"/>
                <a:gd name="T13" fmla="*/ 54 h 61"/>
                <a:gd name="T14" fmla="*/ 33 w 51"/>
                <a:gd name="T15" fmla="*/ 54 h 61"/>
                <a:gd name="T16" fmla="*/ 22 w 51"/>
                <a:gd name="T17" fmla="*/ 59 h 61"/>
                <a:gd name="T18" fmla="*/ 18 w 51"/>
                <a:gd name="T19" fmla="*/ 61 h 61"/>
                <a:gd name="T20" fmla="*/ 18 w 51"/>
                <a:gd name="T21" fmla="*/ 57 h 61"/>
                <a:gd name="T22" fmla="*/ 9 w 51"/>
                <a:gd name="T23" fmla="*/ 54 h 61"/>
                <a:gd name="T24" fmla="*/ 4 w 51"/>
                <a:gd name="T25" fmla="*/ 52 h 61"/>
                <a:gd name="T26" fmla="*/ 4 w 51"/>
                <a:gd name="T27" fmla="*/ 50 h 61"/>
                <a:gd name="T28" fmla="*/ 4 w 51"/>
                <a:gd name="T29" fmla="*/ 46 h 61"/>
                <a:gd name="T30" fmla="*/ 13 w 51"/>
                <a:gd name="T31" fmla="*/ 44 h 61"/>
                <a:gd name="T32" fmla="*/ 22 w 51"/>
                <a:gd name="T33" fmla="*/ 48 h 61"/>
                <a:gd name="T34" fmla="*/ 24 w 51"/>
                <a:gd name="T35" fmla="*/ 46 h 61"/>
                <a:gd name="T36" fmla="*/ 26 w 51"/>
                <a:gd name="T37" fmla="*/ 45 h 61"/>
                <a:gd name="T38" fmla="*/ 26 w 51"/>
                <a:gd name="T39" fmla="*/ 45 h 61"/>
                <a:gd name="T40" fmla="*/ 26 w 51"/>
                <a:gd name="T41" fmla="*/ 45 h 61"/>
                <a:gd name="T42" fmla="*/ 26 w 51"/>
                <a:gd name="T43" fmla="*/ 44 h 61"/>
                <a:gd name="T44" fmla="*/ 24 w 51"/>
                <a:gd name="T45" fmla="*/ 38 h 61"/>
                <a:gd name="T46" fmla="*/ 31 w 51"/>
                <a:gd name="T47" fmla="*/ 32 h 61"/>
                <a:gd name="T48" fmla="*/ 29 w 51"/>
                <a:gd name="T49" fmla="*/ 29 h 61"/>
                <a:gd name="T50" fmla="*/ 22 w 51"/>
                <a:gd name="T51" fmla="*/ 31 h 61"/>
                <a:gd name="T52" fmla="*/ 22 w 51"/>
                <a:gd name="T53" fmla="*/ 32 h 61"/>
                <a:gd name="T54" fmla="*/ 20 w 51"/>
                <a:gd name="T55" fmla="*/ 37 h 61"/>
                <a:gd name="T56" fmla="*/ 16 w 51"/>
                <a:gd name="T57" fmla="*/ 36 h 61"/>
                <a:gd name="T58" fmla="*/ 13 w 51"/>
                <a:gd name="T59" fmla="*/ 35 h 61"/>
                <a:gd name="T60" fmla="*/ 9 w 51"/>
                <a:gd name="T61" fmla="*/ 33 h 61"/>
                <a:gd name="T62" fmla="*/ 4 w 51"/>
                <a:gd name="T63" fmla="*/ 24 h 61"/>
                <a:gd name="T64" fmla="*/ 14 w 51"/>
                <a:gd name="T65" fmla="*/ 20 h 61"/>
                <a:gd name="T66" fmla="*/ 18 w 51"/>
                <a:gd name="T67" fmla="*/ 20 h 61"/>
                <a:gd name="T68" fmla="*/ 24 w 51"/>
                <a:gd name="T69" fmla="*/ 24 h 61"/>
                <a:gd name="T70" fmla="*/ 24 w 51"/>
                <a:gd name="T71" fmla="*/ 20 h 61"/>
                <a:gd name="T72" fmla="*/ 22 w 51"/>
                <a:gd name="T73" fmla="*/ 18 h 61"/>
                <a:gd name="T74" fmla="*/ 20 w 51"/>
                <a:gd name="T75" fmla="*/ 16 h 61"/>
                <a:gd name="T76" fmla="*/ 17 w 51"/>
                <a:gd name="T77" fmla="*/ 14 h 61"/>
                <a:gd name="T78" fmla="*/ 16 w 51"/>
                <a:gd name="T79" fmla="*/ 14 h 61"/>
                <a:gd name="T80" fmla="*/ 17 w 51"/>
                <a:gd name="T81" fmla="*/ 11 h 61"/>
                <a:gd name="T82" fmla="*/ 17 w 51"/>
                <a:gd name="T83" fmla="*/ 11 h 61"/>
                <a:gd name="T84" fmla="*/ 21 w 51"/>
                <a:gd name="T85" fmla="*/ 12 h 61"/>
                <a:gd name="T86" fmla="*/ 24 w 51"/>
                <a:gd name="T87" fmla="*/ 12 h 61"/>
                <a:gd name="T88" fmla="*/ 25 w 51"/>
                <a:gd name="T89" fmla="*/ 10 h 61"/>
                <a:gd name="T90" fmla="*/ 21 w 51"/>
                <a:gd name="T91" fmla="*/ 8 h 61"/>
                <a:gd name="T92" fmla="*/ 14 w 51"/>
                <a:gd name="T93" fmla="*/ 7 h 61"/>
                <a:gd name="T94" fmla="*/ 12 w 51"/>
                <a:gd name="T95" fmla="*/ 11 h 61"/>
                <a:gd name="T96" fmla="*/ 9 w 51"/>
                <a:gd name="T97" fmla="*/ 11 h 61"/>
                <a:gd name="T98" fmla="*/ 0 w 51"/>
                <a:gd name="T99" fmla="*/ 12 h 61"/>
                <a:gd name="T100" fmla="*/ 7 w 51"/>
                <a:gd name="T101" fmla="*/ 0 h 61"/>
                <a:gd name="T102" fmla="*/ 12 w 51"/>
                <a:gd name="T103" fmla="*/ 2 h 61"/>
                <a:gd name="T104" fmla="*/ 21 w 51"/>
                <a:gd name="T105" fmla="*/ 3 h 61"/>
                <a:gd name="T106" fmla="*/ 24 w 51"/>
                <a:gd name="T107" fmla="*/ 0 h 61"/>
                <a:gd name="T108" fmla="*/ 24 w 51"/>
                <a:gd name="T109" fmla="*/ 0 h 61"/>
                <a:gd name="T110" fmla="*/ 25 w 51"/>
                <a:gd name="T111" fmla="*/ 0 h 61"/>
                <a:gd name="T112" fmla="*/ 29 w 51"/>
                <a:gd name="T113" fmla="*/ 3 h 61"/>
                <a:gd name="T114" fmla="*/ 31 w 51"/>
                <a:gd name="T115" fmla="*/ 4 h 61"/>
                <a:gd name="T116" fmla="*/ 33 w 51"/>
                <a:gd name="T117" fmla="*/ 12 h 61"/>
                <a:gd name="T118" fmla="*/ 41 w 51"/>
                <a:gd name="T119" fmla="*/ 12 h 61"/>
                <a:gd name="T120" fmla="*/ 43 w 51"/>
                <a:gd name="T121" fmla="*/ 20 h 61"/>
                <a:gd name="T122" fmla="*/ 51 w 51"/>
                <a:gd name="T123" fmla="*/ 27 h 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
                <a:gd name="T187" fmla="*/ 0 h 61"/>
                <a:gd name="T188" fmla="*/ 51 w 51"/>
                <a:gd name="T189" fmla="*/ 61 h 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 h="61">
                  <a:moveTo>
                    <a:pt x="51" y="27"/>
                  </a:moveTo>
                  <a:lnTo>
                    <a:pt x="38" y="31"/>
                  </a:lnTo>
                  <a:lnTo>
                    <a:pt x="38" y="38"/>
                  </a:lnTo>
                  <a:lnTo>
                    <a:pt x="31" y="42"/>
                  </a:lnTo>
                  <a:lnTo>
                    <a:pt x="38" y="52"/>
                  </a:lnTo>
                  <a:lnTo>
                    <a:pt x="34" y="54"/>
                  </a:lnTo>
                  <a:lnTo>
                    <a:pt x="33" y="54"/>
                  </a:lnTo>
                  <a:lnTo>
                    <a:pt x="22" y="59"/>
                  </a:lnTo>
                  <a:lnTo>
                    <a:pt x="18" y="61"/>
                  </a:lnTo>
                  <a:lnTo>
                    <a:pt x="18" y="57"/>
                  </a:lnTo>
                  <a:lnTo>
                    <a:pt x="9" y="54"/>
                  </a:lnTo>
                  <a:lnTo>
                    <a:pt x="4" y="52"/>
                  </a:lnTo>
                  <a:lnTo>
                    <a:pt x="4" y="50"/>
                  </a:lnTo>
                  <a:lnTo>
                    <a:pt x="4" y="46"/>
                  </a:lnTo>
                  <a:lnTo>
                    <a:pt x="13" y="44"/>
                  </a:lnTo>
                  <a:lnTo>
                    <a:pt x="22" y="48"/>
                  </a:lnTo>
                  <a:lnTo>
                    <a:pt x="24" y="46"/>
                  </a:lnTo>
                  <a:lnTo>
                    <a:pt x="26" y="45"/>
                  </a:lnTo>
                  <a:lnTo>
                    <a:pt x="26" y="44"/>
                  </a:lnTo>
                  <a:lnTo>
                    <a:pt x="24" y="38"/>
                  </a:lnTo>
                  <a:lnTo>
                    <a:pt x="31" y="32"/>
                  </a:lnTo>
                  <a:lnTo>
                    <a:pt x="29" y="29"/>
                  </a:lnTo>
                  <a:lnTo>
                    <a:pt x="22" y="31"/>
                  </a:lnTo>
                  <a:lnTo>
                    <a:pt x="22" y="32"/>
                  </a:lnTo>
                  <a:lnTo>
                    <a:pt x="20" y="37"/>
                  </a:lnTo>
                  <a:lnTo>
                    <a:pt x="16" y="36"/>
                  </a:lnTo>
                  <a:lnTo>
                    <a:pt x="13" y="35"/>
                  </a:lnTo>
                  <a:lnTo>
                    <a:pt x="9" y="33"/>
                  </a:lnTo>
                  <a:lnTo>
                    <a:pt x="4" y="24"/>
                  </a:lnTo>
                  <a:lnTo>
                    <a:pt x="14" y="20"/>
                  </a:lnTo>
                  <a:lnTo>
                    <a:pt x="18" y="20"/>
                  </a:lnTo>
                  <a:lnTo>
                    <a:pt x="24" y="24"/>
                  </a:lnTo>
                  <a:lnTo>
                    <a:pt x="24" y="20"/>
                  </a:lnTo>
                  <a:lnTo>
                    <a:pt x="22" y="18"/>
                  </a:lnTo>
                  <a:lnTo>
                    <a:pt x="20" y="16"/>
                  </a:lnTo>
                  <a:lnTo>
                    <a:pt x="17" y="14"/>
                  </a:lnTo>
                  <a:lnTo>
                    <a:pt x="16" y="14"/>
                  </a:lnTo>
                  <a:lnTo>
                    <a:pt x="17" y="11"/>
                  </a:lnTo>
                  <a:lnTo>
                    <a:pt x="21" y="12"/>
                  </a:lnTo>
                  <a:lnTo>
                    <a:pt x="24" y="12"/>
                  </a:lnTo>
                  <a:lnTo>
                    <a:pt x="25" y="10"/>
                  </a:lnTo>
                  <a:lnTo>
                    <a:pt x="21" y="8"/>
                  </a:lnTo>
                  <a:lnTo>
                    <a:pt x="14" y="7"/>
                  </a:lnTo>
                  <a:lnTo>
                    <a:pt x="12" y="11"/>
                  </a:lnTo>
                  <a:lnTo>
                    <a:pt x="9" y="11"/>
                  </a:lnTo>
                  <a:lnTo>
                    <a:pt x="0" y="12"/>
                  </a:lnTo>
                  <a:lnTo>
                    <a:pt x="7" y="0"/>
                  </a:lnTo>
                  <a:lnTo>
                    <a:pt x="12" y="2"/>
                  </a:lnTo>
                  <a:lnTo>
                    <a:pt x="21" y="3"/>
                  </a:lnTo>
                  <a:lnTo>
                    <a:pt x="24" y="0"/>
                  </a:lnTo>
                  <a:lnTo>
                    <a:pt x="25" y="0"/>
                  </a:lnTo>
                  <a:lnTo>
                    <a:pt x="29" y="3"/>
                  </a:lnTo>
                  <a:lnTo>
                    <a:pt x="31" y="4"/>
                  </a:lnTo>
                  <a:lnTo>
                    <a:pt x="33" y="12"/>
                  </a:lnTo>
                  <a:lnTo>
                    <a:pt x="41" y="12"/>
                  </a:lnTo>
                  <a:lnTo>
                    <a:pt x="43" y="20"/>
                  </a:lnTo>
                  <a:lnTo>
                    <a:pt x="51" y="2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19" name="Freeform 434"/>
            <p:cNvSpPr>
              <a:spLocks/>
            </p:cNvSpPr>
            <p:nvPr/>
          </p:nvSpPr>
          <p:spPr bwMode="auto">
            <a:xfrm>
              <a:off x="5120288" y="1586327"/>
              <a:ext cx="239364" cy="192644"/>
            </a:xfrm>
            <a:custGeom>
              <a:avLst/>
              <a:gdLst>
                <a:gd name="T0" fmla="*/ 42 w 150"/>
                <a:gd name="T1" fmla="*/ 16 h 122"/>
                <a:gd name="T2" fmla="*/ 49 w 150"/>
                <a:gd name="T3" fmla="*/ 31 h 122"/>
                <a:gd name="T4" fmla="*/ 68 w 150"/>
                <a:gd name="T5" fmla="*/ 43 h 122"/>
                <a:gd name="T6" fmla="*/ 83 w 150"/>
                <a:gd name="T7" fmla="*/ 43 h 122"/>
                <a:gd name="T8" fmla="*/ 81 w 150"/>
                <a:gd name="T9" fmla="*/ 55 h 122"/>
                <a:gd name="T10" fmla="*/ 78 w 150"/>
                <a:gd name="T11" fmla="*/ 71 h 122"/>
                <a:gd name="T12" fmla="*/ 87 w 150"/>
                <a:gd name="T13" fmla="*/ 68 h 122"/>
                <a:gd name="T14" fmla="*/ 99 w 150"/>
                <a:gd name="T15" fmla="*/ 71 h 122"/>
                <a:gd name="T16" fmla="*/ 104 w 150"/>
                <a:gd name="T17" fmla="*/ 71 h 122"/>
                <a:gd name="T18" fmla="*/ 99 w 150"/>
                <a:gd name="T19" fmla="*/ 65 h 122"/>
                <a:gd name="T20" fmla="*/ 93 w 150"/>
                <a:gd name="T21" fmla="*/ 57 h 122"/>
                <a:gd name="T22" fmla="*/ 91 w 150"/>
                <a:gd name="T23" fmla="*/ 50 h 122"/>
                <a:gd name="T24" fmla="*/ 87 w 150"/>
                <a:gd name="T25" fmla="*/ 36 h 122"/>
                <a:gd name="T26" fmla="*/ 85 w 150"/>
                <a:gd name="T27" fmla="*/ 34 h 122"/>
                <a:gd name="T28" fmla="*/ 72 w 150"/>
                <a:gd name="T29" fmla="*/ 30 h 122"/>
                <a:gd name="T30" fmla="*/ 57 w 150"/>
                <a:gd name="T31" fmla="*/ 26 h 122"/>
                <a:gd name="T32" fmla="*/ 48 w 150"/>
                <a:gd name="T33" fmla="*/ 13 h 122"/>
                <a:gd name="T34" fmla="*/ 49 w 150"/>
                <a:gd name="T35" fmla="*/ 2 h 122"/>
                <a:gd name="T36" fmla="*/ 55 w 150"/>
                <a:gd name="T37" fmla="*/ 9 h 122"/>
                <a:gd name="T38" fmla="*/ 65 w 150"/>
                <a:gd name="T39" fmla="*/ 23 h 122"/>
                <a:gd name="T40" fmla="*/ 66 w 150"/>
                <a:gd name="T41" fmla="*/ 18 h 122"/>
                <a:gd name="T42" fmla="*/ 73 w 150"/>
                <a:gd name="T43" fmla="*/ 16 h 122"/>
                <a:gd name="T44" fmla="*/ 85 w 150"/>
                <a:gd name="T45" fmla="*/ 10 h 122"/>
                <a:gd name="T46" fmla="*/ 82 w 150"/>
                <a:gd name="T47" fmla="*/ 23 h 122"/>
                <a:gd name="T48" fmla="*/ 91 w 150"/>
                <a:gd name="T49" fmla="*/ 31 h 122"/>
                <a:gd name="T50" fmla="*/ 104 w 150"/>
                <a:gd name="T51" fmla="*/ 35 h 122"/>
                <a:gd name="T52" fmla="*/ 107 w 150"/>
                <a:gd name="T53" fmla="*/ 40 h 122"/>
                <a:gd name="T54" fmla="*/ 115 w 150"/>
                <a:gd name="T55" fmla="*/ 44 h 122"/>
                <a:gd name="T56" fmla="*/ 121 w 150"/>
                <a:gd name="T57" fmla="*/ 65 h 122"/>
                <a:gd name="T58" fmla="*/ 131 w 150"/>
                <a:gd name="T59" fmla="*/ 69 h 122"/>
                <a:gd name="T60" fmla="*/ 141 w 150"/>
                <a:gd name="T61" fmla="*/ 73 h 122"/>
                <a:gd name="T62" fmla="*/ 150 w 150"/>
                <a:gd name="T63" fmla="*/ 102 h 122"/>
                <a:gd name="T64" fmla="*/ 136 w 150"/>
                <a:gd name="T65" fmla="*/ 114 h 122"/>
                <a:gd name="T66" fmla="*/ 125 w 150"/>
                <a:gd name="T67" fmla="*/ 115 h 122"/>
                <a:gd name="T68" fmla="*/ 100 w 150"/>
                <a:gd name="T69" fmla="*/ 120 h 122"/>
                <a:gd name="T70" fmla="*/ 94 w 150"/>
                <a:gd name="T71" fmla="*/ 116 h 122"/>
                <a:gd name="T72" fmla="*/ 91 w 150"/>
                <a:gd name="T73" fmla="*/ 122 h 122"/>
                <a:gd name="T74" fmla="*/ 60 w 150"/>
                <a:gd name="T75" fmla="*/ 101 h 122"/>
                <a:gd name="T76" fmla="*/ 60 w 150"/>
                <a:gd name="T77" fmla="*/ 97 h 122"/>
                <a:gd name="T78" fmla="*/ 34 w 150"/>
                <a:gd name="T79" fmla="*/ 76 h 122"/>
                <a:gd name="T80" fmla="*/ 28 w 150"/>
                <a:gd name="T81" fmla="*/ 65 h 122"/>
                <a:gd name="T82" fmla="*/ 28 w 150"/>
                <a:gd name="T83" fmla="*/ 61 h 122"/>
                <a:gd name="T84" fmla="*/ 21 w 150"/>
                <a:gd name="T85" fmla="*/ 52 h 122"/>
                <a:gd name="T86" fmla="*/ 28 w 150"/>
                <a:gd name="T87" fmla="*/ 50 h 122"/>
                <a:gd name="T88" fmla="*/ 42 w 150"/>
                <a:gd name="T89" fmla="*/ 51 h 122"/>
                <a:gd name="T90" fmla="*/ 44 w 150"/>
                <a:gd name="T91" fmla="*/ 57 h 122"/>
                <a:gd name="T92" fmla="*/ 55 w 150"/>
                <a:gd name="T93" fmla="*/ 57 h 122"/>
                <a:gd name="T94" fmla="*/ 51 w 150"/>
                <a:gd name="T95" fmla="*/ 52 h 122"/>
                <a:gd name="T96" fmla="*/ 44 w 150"/>
                <a:gd name="T97" fmla="*/ 46 h 122"/>
                <a:gd name="T98" fmla="*/ 34 w 150"/>
                <a:gd name="T99" fmla="*/ 44 h 122"/>
                <a:gd name="T100" fmla="*/ 13 w 150"/>
                <a:gd name="T101" fmla="*/ 29 h 122"/>
                <a:gd name="T102" fmla="*/ 2 w 150"/>
                <a:gd name="T103" fmla="*/ 19 h 122"/>
                <a:gd name="T104" fmla="*/ 2 w 150"/>
                <a:gd name="T105" fmla="*/ 9 h 122"/>
                <a:gd name="T106" fmla="*/ 0 w 150"/>
                <a:gd name="T107" fmla="*/ 1 h 122"/>
                <a:gd name="T108" fmla="*/ 5 w 150"/>
                <a:gd name="T109" fmla="*/ 4 h 122"/>
                <a:gd name="T110" fmla="*/ 21 w 150"/>
                <a:gd name="T111" fmla="*/ 10 h 122"/>
                <a:gd name="T112" fmla="*/ 28 w 150"/>
                <a:gd name="T113" fmla="*/ 16 h 122"/>
                <a:gd name="T114" fmla="*/ 40 w 150"/>
                <a:gd name="T115" fmla="*/ 12 h 1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0"/>
                <a:gd name="T175" fmla="*/ 0 h 122"/>
                <a:gd name="T176" fmla="*/ 150 w 150"/>
                <a:gd name="T177" fmla="*/ 122 h 1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0" h="122">
                  <a:moveTo>
                    <a:pt x="42" y="12"/>
                  </a:moveTo>
                  <a:lnTo>
                    <a:pt x="42" y="16"/>
                  </a:lnTo>
                  <a:lnTo>
                    <a:pt x="48" y="22"/>
                  </a:lnTo>
                  <a:lnTo>
                    <a:pt x="49" y="31"/>
                  </a:lnTo>
                  <a:lnTo>
                    <a:pt x="56" y="39"/>
                  </a:lnTo>
                  <a:lnTo>
                    <a:pt x="68" y="43"/>
                  </a:lnTo>
                  <a:lnTo>
                    <a:pt x="77" y="39"/>
                  </a:lnTo>
                  <a:lnTo>
                    <a:pt x="83" y="43"/>
                  </a:lnTo>
                  <a:lnTo>
                    <a:pt x="85" y="48"/>
                  </a:lnTo>
                  <a:lnTo>
                    <a:pt x="81" y="55"/>
                  </a:lnTo>
                  <a:lnTo>
                    <a:pt x="78" y="65"/>
                  </a:lnTo>
                  <a:lnTo>
                    <a:pt x="78" y="71"/>
                  </a:lnTo>
                  <a:lnTo>
                    <a:pt x="85" y="71"/>
                  </a:lnTo>
                  <a:lnTo>
                    <a:pt x="87" y="68"/>
                  </a:lnTo>
                  <a:lnTo>
                    <a:pt x="95" y="71"/>
                  </a:lnTo>
                  <a:lnTo>
                    <a:pt x="99" y="71"/>
                  </a:lnTo>
                  <a:lnTo>
                    <a:pt x="104" y="73"/>
                  </a:lnTo>
                  <a:lnTo>
                    <a:pt x="104" y="71"/>
                  </a:lnTo>
                  <a:lnTo>
                    <a:pt x="104" y="68"/>
                  </a:lnTo>
                  <a:lnTo>
                    <a:pt x="99" y="65"/>
                  </a:lnTo>
                  <a:lnTo>
                    <a:pt x="98" y="64"/>
                  </a:lnTo>
                  <a:lnTo>
                    <a:pt x="93" y="57"/>
                  </a:lnTo>
                  <a:lnTo>
                    <a:pt x="93" y="56"/>
                  </a:lnTo>
                  <a:lnTo>
                    <a:pt x="91" y="50"/>
                  </a:lnTo>
                  <a:lnTo>
                    <a:pt x="90" y="40"/>
                  </a:lnTo>
                  <a:lnTo>
                    <a:pt x="87" y="36"/>
                  </a:lnTo>
                  <a:lnTo>
                    <a:pt x="86" y="34"/>
                  </a:lnTo>
                  <a:lnTo>
                    <a:pt x="85" y="34"/>
                  </a:lnTo>
                  <a:lnTo>
                    <a:pt x="81" y="31"/>
                  </a:lnTo>
                  <a:lnTo>
                    <a:pt x="72" y="30"/>
                  </a:lnTo>
                  <a:lnTo>
                    <a:pt x="63" y="33"/>
                  </a:lnTo>
                  <a:lnTo>
                    <a:pt x="57" y="26"/>
                  </a:lnTo>
                  <a:lnTo>
                    <a:pt x="56" y="18"/>
                  </a:lnTo>
                  <a:lnTo>
                    <a:pt x="48" y="13"/>
                  </a:lnTo>
                  <a:lnTo>
                    <a:pt x="49" y="5"/>
                  </a:lnTo>
                  <a:lnTo>
                    <a:pt x="49" y="2"/>
                  </a:lnTo>
                  <a:lnTo>
                    <a:pt x="51" y="2"/>
                  </a:lnTo>
                  <a:lnTo>
                    <a:pt x="55" y="9"/>
                  </a:lnTo>
                  <a:lnTo>
                    <a:pt x="65" y="23"/>
                  </a:lnTo>
                  <a:lnTo>
                    <a:pt x="70" y="22"/>
                  </a:lnTo>
                  <a:lnTo>
                    <a:pt x="66" y="18"/>
                  </a:lnTo>
                  <a:lnTo>
                    <a:pt x="72" y="17"/>
                  </a:lnTo>
                  <a:lnTo>
                    <a:pt x="73" y="16"/>
                  </a:lnTo>
                  <a:lnTo>
                    <a:pt x="77" y="14"/>
                  </a:lnTo>
                  <a:lnTo>
                    <a:pt x="85" y="10"/>
                  </a:lnTo>
                  <a:lnTo>
                    <a:pt x="86" y="16"/>
                  </a:lnTo>
                  <a:lnTo>
                    <a:pt x="82" y="23"/>
                  </a:lnTo>
                  <a:lnTo>
                    <a:pt x="85" y="26"/>
                  </a:lnTo>
                  <a:lnTo>
                    <a:pt x="91" y="31"/>
                  </a:lnTo>
                  <a:lnTo>
                    <a:pt x="98" y="38"/>
                  </a:lnTo>
                  <a:lnTo>
                    <a:pt x="104" y="35"/>
                  </a:lnTo>
                  <a:lnTo>
                    <a:pt x="106" y="35"/>
                  </a:lnTo>
                  <a:lnTo>
                    <a:pt x="107" y="40"/>
                  </a:lnTo>
                  <a:lnTo>
                    <a:pt x="110" y="40"/>
                  </a:lnTo>
                  <a:lnTo>
                    <a:pt x="115" y="44"/>
                  </a:lnTo>
                  <a:lnTo>
                    <a:pt x="114" y="55"/>
                  </a:lnTo>
                  <a:lnTo>
                    <a:pt x="121" y="65"/>
                  </a:lnTo>
                  <a:lnTo>
                    <a:pt x="127" y="67"/>
                  </a:lnTo>
                  <a:lnTo>
                    <a:pt x="131" y="69"/>
                  </a:lnTo>
                  <a:lnTo>
                    <a:pt x="135" y="71"/>
                  </a:lnTo>
                  <a:lnTo>
                    <a:pt x="141" y="73"/>
                  </a:lnTo>
                  <a:lnTo>
                    <a:pt x="148" y="101"/>
                  </a:lnTo>
                  <a:lnTo>
                    <a:pt x="150" y="102"/>
                  </a:lnTo>
                  <a:lnTo>
                    <a:pt x="149" y="107"/>
                  </a:lnTo>
                  <a:lnTo>
                    <a:pt x="136" y="114"/>
                  </a:lnTo>
                  <a:lnTo>
                    <a:pt x="133" y="119"/>
                  </a:lnTo>
                  <a:lnTo>
                    <a:pt x="125" y="115"/>
                  </a:lnTo>
                  <a:lnTo>
                    <a:pt x="107" y="119"/>
                  </a:lnTo>
                  <a:lnTo>
                    <a:pt x="100" y="120"/>
                  </a:lnTo>
                  <a:lnTo>
                    <a:pt x="95" y="122"/>
                  </a:lnTo>
                  <a:lnTo>
                    <a:pt x="94" y="116"/>
                  </a:lnTo>
                  <a:lnTo>
                    <a:pt x="90" y="116"/>
                  </a:lnTo>
                  <a:lnTo>
                    <a:pt x="91" y="122"/>
                  </a:lnTo>
                  <a:lnTo>
                    <a:pt x="87" y="122"/>
                  </a:lnTo>
                  <a:lnTo>
                    <a:pt x="60" y="101"/>
                  </a:lnTo>
                  <a:lnTo>
                    <a:pt x="60" y="97"/>
                  </a:lnTo>
                  <a:lnTo>
                    <a:pt x="49" y="88"/>
                  </a:lnTo>
                  <a:lnTo>
                    <a:pt x="34" y="76"/>
                  </a:lnTo>
                  <a:lnTo>
                    <a:pt x="30" y="68"/>
                  </a:lnTo>
                  <a:lnTo>
                    <a:pt x="28" y="65"/>
                  </a:lnTo>
                  <a:lnTo>
                    <a:pt x="28" y="61"/>
                  </a:lnTo>
                  <a:lnTo>
                    <a:pt x="25" y="56"/>
                  </a:lnTo>
                  <a:lnTo>
                    <a:pt x="21" y="52"/>
                  </a:lnTo>
                  <a:lnTo>
                    <a:pt x="23" y="50"/>
                  </a:lnTo>
                  <a:lnTo>
                    <a:pt x="28" y="50"/>
                  </a:lnTo>
                  <a:lnTo>
                    <a:pt x="39" y="50"/>
                  </a:lnTo>
                  <a:lnTo>
                    <a:pt x="42" y="51"/>
                  </a:lnTo>
                  <a:lnTo>
                    <a:pt x="42" y="54"/>
                  </a:lnTo>
                  <a:lnTo>
                    <a:pt x="44" y="57"/>
                  </a:lnTo>
                  <a:lnTo>
                    <a:pt x="49" y="59"/>
                  </a:lnTo>
                  <a:lnTo>
                    <a:pt x="55" y="57"/>
                  </a:lnTo>
                  <a:lnTo>
                    <a:pt x="52" y="54"/>
                  </a:lnTo>
                  <a:lnTo>
                    <a:pt x="51" y="52"/>
                  </a:lnTo>
                  <a:lnTo>
                    <a:pt x="47" y="47"/>
                  </a:lnTo>
                  <a:lnTo>
                    <a:pt x="44" y="46"/>
                  </a:lnTo>
                  <a:lnTo>
                    <a:pt x="42" y="44"/>
                  </a:lnTo>
                  <a:lnTo>
                    <a:pt x="34" y="44"/>
                  </a:lnTo>
                  <a:lnTo>
                    <a:pt x="18" y="38"/>
                  </a:lnTo>
                  <a:lnTo>
                    <a:pt x="13" y="29"/>
                  </a:lnTo>
                  <a:lnTo>
                    <a:pt x="5" y="19"/>
                  </a:lnTo>
                  <a:lnTo>
                    <a:pt x="2" y="19"/>
                  </a:lnTo>
                  <a:lnTo>
                    <a:pt x="1" y="16"/>
                  </a:lnTo>
                  <a:lnTo>
                    <a:pt x="2" y="9"/>
                  </a:lnTo>
                  <a:lnTo>
                    <a:pt x="0" y="4"/>
                  </a:lnTo>
                  <a:lnTo>
                    <a:pt x="0" y="1"/>
                  </a:lnTo>
                  <a:lnTo>
                    <a:pt x="4" y="0"/>
                  </a:lnTo>
                  <a:lnTo>
                    <a:pt x="5" y="4"/>
                  </a:lnTo>
                  <a:lnTo>
                    <a:pt x="6" y="4"/>
                  </a:lnTo>
                  <a:lnTo>
                    <a:pt x="21" y="10"/>
                  </a:lnTo>
                  <a:lnTo>
                    <a:pt x="22" y="17"/>
                  </a:lnTo>
                  <a:lnTo>
                    <a:pt x="28" y="16"/>
                  </a:lnTo>
                  <a:lnTo>
                    <a:pt x="39" y="12"/>
                  </a:lnTo>
                  <a:lnTo>
                    <a:pt x="40" y="12"/>
                  </a:lnTo>
                  <a:lnTo>
                    <a:pt x="42" y="1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20" name="Freeform 435"/>
            <p:cNvSpPr>
              <a:spLocks/>
            </p:cNvSpPr>
            <p:nvPr/>
          </p:nvSpPr>
          <p:spPr bwMode="auto">
            <a:xfrm>
              <a:off x="5890987" y="956840"/>
              <a:ext cx="294601" cy="428703"/>
            </a:xfrm>
            <a:custGeom>
              <a:avLst/>
              <a:gdLst>
                <a:gd name="T0" fmla="*/ 106 w 185"/>
                <a:gd name="T1" fmla="*/ 20 h 270"/>
                <a:gd name="T2" fmla="*/ 93 w 185"/>
                <a:gd name="T3" fmla="*/ 47 h 270"/>
                <a:gd name="T4" fmla="*/ 78 w 185"/>
                <a:gd name="T5" fmla="*/ 70 h 270"/>
                <a:gd name="T6" fmla="*/ 79 w 185"/>
                <a:gd name="T7" fmla="*/ 70 h 270"/>
                <a:gd name="T8" fmla="*/ 93 w 185"/>
                <a:gd name="T9" fmla="*/ 70 h 270"/>
                <a:gd name="T10" fmla="*/ 83 w 185"/>
                <a:gd name="T11" fmla="*/ 75 h 270"/>
                <a:gd name="T12" fmla="*/ 95 w 185"/>
                <a:gd name="T13" fmla="*/ 76 h 270"/>
                <a:gd name="T14" fmla="*/ 96 w 185"/>
                <a:gd name="T15" fmla="*/ 77 h 270"/>
                <a:gd name="T16" fmla="*/ 99 w 185"/>
                <a:gd name="T17" fmla="*/ 83 h 270"/>
                <a:gd name="T18" fmla="*/ 101 w 185"/>
                <a:gd name="T19" fmla="*/ 96 h 270"/>
                <a:gd name="T20" fmla="*/ 93 w 185"/>
                <a:gd name="T21" fmla="*/ 98 h 270"/>
                <a:gd name="T22" fmla="*/ 88 w 185"/>
                <a:gd name="T23" fmla="*/ 117 h 270"/>
                <a:gd name="T24" fmla="*/ 100 w 185"/>
                <a:gd name="T25" fmla="*/ 114 h 270"/>
                <a:gd name="T26" fmla="*/ 91 w 185"/>
                <a:gd name="T27" fmla="*/ 134 h 270"/>
                <a:gd name="T28" fmla="*/ 82 w 185"/>
                <a:gd name="T29" fmla="*/ 143 h 270"/>
                <a:gd name="T30" fmla="*/ 83 w 185"/>
                <a:gd name="T31" fmla="*/ 163 h 270"/>
                <a:gd name="T32" fmla="*/ 87 w 185"/>
                <a:gd name="T33" fmla="*/ 180 h 270"/>
                <a:gd name="T34" fmla="*/ 96 w 185"/>
                <a:gd name="T35" fmla="*/ 186 h 270"/>
                <a:gd name="T36" fmla="*/ 91 w 185"/>
                <a:gd name="T37" fmla="*/ 176 h 270"/>
                <a:gd name="T38" fmla="*/ 97 w 185"/>
                <a:gd name="T39" fmla="*/ 164 h 270"/>
                <a:gd name="T40" fmla="*/ 99 w 185"/>
                <a:gd name="T41" fmla="*/ 177 h 270"/>
                <a:gd name="T42" fmla="*/ 106 w 185"/>
                <a:gd name="T43" fmla="*/ 180 h 270"/>
                <a:gd name="T44" fmla="*/ 109 w 185"/>
                <a:gd name="T45" fmla="*/ 180 h 270"/>
                <a:gd name="T46" fmla="*/ 113 w 185"/>
                <a:gd name="T47" fmla="*/ 166 h 270"/>
                <a:gd name="T48" fmla="*/ 123 w 185"/>
                <a:gd name="T49" fmla="*/ 138 h 270"/>
                <a:gd name="T50" fmla="*/ 130 w 185"/>
                <a:gd name="T51" fmla="*/ 122 h 270"/>
                <a:gd name="T52" fmla="*/ 134 w 185"/>
                <a:gd name="T53" fmla="*/ 113 h 270"/>
                <a:gd name="T54" fmla="*/ 117 w 185"/>
                <a:gd name="T55" fmla="*/ 108 h 270"/>
                <a:gd name="T56" fmla="*/ 127 w 185"/>
                <a:gd name="T57" fmla="*/ 87 h 270"/>
                <a:gd name="T58" fmla="*/ 156 w 185"/>
                <a:gd name="T59" fmla="*/ 29 h 270"/>
                <a:gd name="T60" fmla="*/ 165 w 185"/>
                <a:gd name="T61" fmla="*/ 15 h 270"/>
                <a:gd name="T62" fmla="*/ 173 w 185"/>
                <a:gd name="T63" fmla="*/ 37 h 270"/>
                <a:gd name="T64" fmla="*/ 174 w 185"/>
                <a:gd name="T65" fmla="*/ 67 h 270"/>
                <a:gd name="T66" fmla="*/ 169 w 185"/>
                <a:gd name="T67" fmla="*/ 85 h 270"/>
                <a:gd name="T68" fmla="*/ 171 w 185"/>
                <a:gd name="T69" fmla="*/ 96 h 270"/>
                <a:gd name="T70" fmla="*/ 182 w 185"/>
                <a:gd name="T71" fmla="*/ 130 h 270"/>
                <a:gd name="T72" fmla="*/ 180 w 185"/>
                <a:gd name="T73" fmla="*/ 148 h 270"/>
                <a:gd name="T74" fmla="*/ 185 w 185"/>
                <a:gd name="T75" fmla="*/ 194 h 270"/>
                <a:gd name="T76" fmla="*/ 176 w 185"/>
                <a:gd name="T77" fmla="*/ 203 h 270"/>
                <a:gd name="T78" fmla="*/ 161 w 185"/>
                <a:gd name="T79" fmla="*/ 244 h 270"/>
                <a:gd name="T80" fmla="*/ 154 w 185"/>
                <a:gd name="T81" fmla="*/ 262 h 270"/>
                <a:gd name="T82" fmla="*/ 133 w 185"/>
                <a:gd name="T83" fmla="*/ 270 h 270"/>
                <a:gd name="T84" fmla="*/ 106 w 185"/>
                <a:gd name="T85" fmla="*/ 270 h 270"/>
                <a:gd name="T86" fmla="*/ 68 w 185"/>
                <a:gd name="T87" fmla="*/ 257 h 270"/>
                <a:gd name="T88" fmla="*/ 19 w 185"/>
                <a:gd name="T89" fmla="*/ 219 h 270"/>
                <a:gd name="T90" fmla="*/ 0 w 185"/>
                <a:gd name="T91" fmla="*/ 217 h 270"/>
                <a:gd name="T92" fmla="*/ 0 w 185"/>
                <a:gd name="T93" fmla="*/ 193 h 270"/>
                <a:gd name="T94" fmla="*/ 16 w 185"/>
                <a:gd name="T95" fmla="*/ 186 h 270"/>
                <a:gd name="T96" fmla="*/ 21 w 185"/>
                <a:gd name="T97" fmla="*/ 178 h 270"/>
                <a:gd name="T98" fmla="*/ 38 w 185"/>
                <a:gd name="T99" fmla="*/ 122 h 270"/>
                <a:gd name="T100" fmla="*/ 53 w 185"/>
                <a:gd name="T101" fmla="*/ 106 h 270"/>
                <a:gd name="T102" fmla="*/ 57 w 185"/>
                <a:gd name="T103" fmla="*/ 98 h 270"/>
                <a:gd name="T104" fmla="*/ 50 w 185"/>
                <a:gd name="T105" fmla="*/ 92 h 270"/>
                <a:gd name="T106" fmla="*/ 50 w 185"/>
                <a:gd name="T107" fmla="*/ 88 h 270"/>
                <a:gd name="T108" fmla="*/ 59 w 185"/>
                <a:gd name="T109" fmla="*/ 64 h 270"/>
                <a:gd name="T110" fmla="*/ 62 w 185"/>
                <a:gd name="T111" fmla="*/ 58 h 270"/>
                <a:gd name="T112" fmla="*/ 92 w 185"/>
                <a:gd name="T113" fmla="*/ 0 h 270"/>
                <a:gd name="T114" fmla="*/ 113 w 185"/>
                <a:gd name="T115" fmla="*/ 7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5"/>
                <a:gd name="T175" fmla="*/ 0 h 270"/>
                <a:gd name="T176" fmla="*/ 185 w 185"/>
                <a:gd name="T177" fmla="*/ 270 h 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5" h="270">
                  <a:moveTo>
                    <a:pt x="116" y="9"/>
                  </a:moveTo>
                  <a:lnTo>
                    <a:pt x="106" y="20"/>
                  </a:lnTo>
                  <a:lnTo>
                    <a:pt x="100" y="37"/>
                  </a:lnTo>
                  <a:lnTo>
                    <a:pt x="93" y="47"/>
                  </a:lnTo>
                  <a:lnTo>
                    <a:pt x="85" y="60"/>
                  </a:lnTo>
                  <a:lnTo>
                    <a:pt x="78" y="70"/>
                  </a:lnTo>
                  <a:lnTo>
                    <a:pt x="79" y="70"/>
                  </a:lnTo>
                  <a:lnTo>
                    <a:pt x="95" y="63"/>
                  </a:lnTo>
                  <a:lnTo>
                    <a:pt x="93" y="70"/>
                  </a:lnTo>
                  <a:lnTo>
                    <a:pt x="83" y="72"/>
                  </a:lnTo>
                  <a:lnTo>
                    <a:pt x="83" y="75"/>
                  </a:lnTo>
                  <a:lnTo>
                    <a:pt x="85" y="77"/>
                  </a:lnTo>
                  <a:lnTo>
                    <a:pt x="95" y="76"/>
                  </a:lnTo>
                  <a:lnTo>
                    <a:pt x="96" y="75"/>
                  </a:lnTo>
                  <a:lnTo>
                    <a:pt x="96" y="77"/>
                  </a:lnTo>
                  <a:lnTo>
                    <a:pt x="97" y="80"/>
                  </a:lnTo>
                  <a:lnTo>
                    <a:pt x="99" y="83"/>
                  </a:lnTo>
                  <a:lnTo>
                    <a:pt x="97" y="91"/>
                  </a:lnTo>
                  <a:lnTo>
                    <a:pt x="101" y="96"/>
                  </a:lnTo>
                  <a:lnTo>
                    <a:pt x="93" y="97"/>
                  </a:lnTo>
                  <a:lnTo>
                    <a:pt x="93" y="98"/>
                  </a:lnTo>
                  <a:lnTo>
                    <a:pt x="88" y="109"/>
                  </a:lnTo>
                  <a:lnTo>
                    <a:pt x="88" y="117"/>
                  </a:lnTo>
                  <a:lnTo>
                    <a:pt x="100" y="114"/>
                  </a:lnTo>
                  <a:lnTo>
                    <a:pt x="97" y="127"/>
                  </a:lnTo>
                  <a:lnTo>
                    <a:pt x="91" y="134"/>
                  </a:lnTo>
                  <a:lnTo>
                    <a:pt x="82" y="143"/>
                  </a:lnTo>
                  <a:lnTo>
                    <a:pt x="83" y="157"/>
                  </a:lnTo>
                  <a:lnTo>
                    <a:pt x="83" y="163"/>
                  </a:lnTo>
                  <a:lnTo>
                    <a:pt x="84" y="169"/>
                  </a:lnTo>
                  <a:lnTo>
                    <a:pt x="87" y="180"/>
                  </a:lnTo>
                  <a:lnTo>
                    <a:pt x="91" y="186"/>
                  </a:lnTo>
                  <a:lnTo>
                    <a:pt x="96" y="186"/>
                  </a:lnTo>
                  <a:lnTo>
                    <a:pt x="96" y="181"/>
                  </a:lnTo>
                  <a:lnTo>
                    <a:pt x="91" y="176"/>
                  </a:lnTo>
                  <a:lnTo>
                    <a:pt x="91" y="164"/>
                  </a:lnTo>
                  <a:lnTo>
                    <a:pt x="97" y="164"/>
                  </a:lnTo>
                  <a:lnTo>
                    <a:pt x="102" y="165"/>
                  </a:lnTo>
                  <a:lnTo>
                    <a:pt x="99" y="177"/>
                  </a:lnTo>
                  <a:lnTo>
                    <a:pt x="97" y="178"/>
                  </a:lnTo>
                  <a:lnTo>
                    <a:pt x="106" y="180"/>
                  </a:lnTo>
                  <a:lnTo>
                    <a:pt x="109" y="180"/>
                  </a:lnTo>
                  <a:lnTo>
                    <a:pt x="113" y="166"/>
                  </a:lnTo>
                  <a:lnTo>
                    <a:pt x="116" y="148"/>
                  </a:lnTo>
                  <a:lnTo>
                    <a:pt x="123" y="138"/>
                  </a:lnTo>
                  <a:lnTo>
                    <a:pt x="123" y="135"/>
                  </a:lnTo>
                  <a:lnTo>
                    <a:pt x="130" y="122"/>
                  </a:lnTo>
                  <a:lnTo>
                    <a:pt x="133" y="117"/>
                  </a:lnTo>
                  <a:lnTo>
                    <a:pt x="134" y="113"/>
                  </a:lnTo>
                  <a:lnTo>
                    <a:pt x="122" y="113"/>
                  </a:lnTo>
                  <a:lnTo>
                    <a:pt x="117" y="108"/>
                  </a:lnTo>
                  <a:lnTo>
                    <a:pt x="123" y="96"/>
                  </a:lnTo>
                  <a:lnTo>
                    <a:pt x="127" y="87"/>
                  </a:lnTo>
                  <a:lnTo>
                    <a:pt x="140" y="59"/>
                  </a:lnTo>
                  <a:lnTo>
                    <a:pt x="156" y="29"/>
                  </a:lnTo>
                  <a:lnTo>
                    <a:pt x="157" y="15"/>
                  </a:lnTo>
                  <a:lnTo>
                    <a:pt x="165" y="15"/>
                  </a:lnTo>
                  <a:lnTo>
                    <a:pt x="169" y="26"/>
                  </a:lnTo>
                  <a:lnTo>
                    <a:pt x="173" y="37"/>
                  </a:lnTo>
                  <a:lnTo>
                    <a:pt x="174" y="43"/>
                  </a:lnTo>
                  <a:lnTo>
                    <a:pt x="174" y="67"/>
                  </a:lnTo>
                  <a:lnTo>
                    <a:pt x="171" y="83"/>
                  </a:lnTo>
                  <a:lnTo>
                    <a:pt x="169" y="85"/>
                  </a:lnTo>
                  <a:lnTo>
                    <a:pt x="169" y="89"/>
                  </a:lnTo>
                  <a:lnTo>
                    <a:pt x="171" y="96"/>
                  </a:lnTo>
                  <a:lnTo>
                    <a:pt x="172" y="109"/>
                  </a:lnTo>
                  <a:lnTo>
                    <a:pt x="182" y="130"/>
                  </a:lnTo>
                  <a:lnTo>
                    <a:pt x="177" y="143"/>
                  </a:lnTo>
                  <a:lnTo>
                    <a:pt x="180" y="148"/>
                  </a:lnTo>
                  <a:lnTo>
                    <a:pt x="176" y="165"/>
                  </a:lnTo>
                  <a:lnTo>
                    <a:pt x="185" y="194"/>
                  </a:lnTo>
                  <a:lnTo>
                    <a:pt x="182" y="197"/>
                  </a:lnTo>
                  <a:lnTo>
                    <a:pt x="176" y="203"/>
                  </a:lnTo>
                  <a:lnTo>
                    <a:pt x="172" y="216"/>
                  </a:lnTo>
                  <a:lnTo>
                    <a:pt x="161" y="244"/>
                  </a:lnTo>
                  <a:lnTo>
                    <a:pt x="155" y="257"/>
                  </a:lnTo>
                  <a:lnTo>
                    <a:pt x="154" y="262"/>
                  </a:lnTo>
                  <a:lnTo>
                    <a:pt x="151" y="263"/>
                  </a:lnTo>
                  <a:lnTo>
                    <a:pt x="133" y="270"/>
                  </a:lnTo>
                  <a:lnTo>
                    <a:pt x="131" y="270"/>
                  </a:lnTo>
                  <a:lnTo>
                    <a:pt x="106" y="270"/>
                  </a:lnTo>
                  <a:lnTo>
                    <a:pt x="97" y="267"/>
                  </a:lnTo>
                  <a:lnTo>
                    <a:pt x="68" y="257"/>
                  </a:lnTo>
                  <a:lnTo>
                    <a:pt x="36" y="265"/>
                  </a:lnTo>
                  <a:lnTo>
                    <a:pt x="19" y="219"/>
                  </a:lnTo>
                  <a:lnTo>
                    <a:pt x="15" y="221"/>
                  </a:lnTo>
                  <a:lnTo>
                    <a:pt x="0" y="217"/>
                  </a:lnTo>
                  <a:lnTo>
                    <a:pt x="0" y="197"/>
                  </a:lnTo>
                  <a:lnTo>
                    <a:pt x="0" y="193"/>
                  </a:lnTo>
                  <a:lnTo>
                    <a:pt x="15" y="187"/>
                  </a:lnTo>
                  <a:lnTo>
                    <a:pt x="16" y="186"/>
                  </a:lnTo>
                  <a:lnTo>
                    <a:pt x="20" y="185"/>
                  </a:lnTo>
                  <a:lnTo>
                    <a:pt x="21" y="178"/>
                  </a:lnTo>
                  <a:lnTo>
                    <a:pt x="23" y="177"/>
                  </a:lnTo>
                  <a:lnTo>
                    <a:pt x="38" y="122"/>
                  </a:lnTo>
                  <a:lnTo>
                    <a:pt x="50" y="113"/>
                  </a:lnTo>
                  <a:lnTo>
                    <a:pt x="53" y="106"/>
                  </a:lnTo>
                  <a:lnTo>
                    <a:pt x="54" y="102"/>
                  </a:lnTo>
                  <a:lnTo>
                    <a:pt x="57" y="98"/>
                  </a:lnTo>
                  <a:lnTo>
                    <a:pt x="53" y="94"/>
                  </a:lnTo>
                  <a:lnTo>
                    <a:pt x="50" y="92"/>
                  </a:lnTo>
                  <a:lnTo>
                    <a:pt x="50" y="89"/>
                  </a:lnTo>
                  <a:lnTo>
                    <a:pt x="50" y="88"/>
                  </a:lnTo>
                  <a:lnTo>
                    <a:pt x="50" y="87"/>
                  </a:lnTo>
                  <a:lnTo>
                    <a:pt x="59" y="64"/>
                  </a:lnTo>
                  <a:lnTo>
                    <a:pt x="62" y="59"/>
                  </a:lnTo>
                  <a:lnTo>
                    <a:pt x="62" y="58"/>
                  </a:lnTo>
                  <a:lnTo>
                    <a:pt x="68" y="42"/>
                  </a:lnTo>
                  <a:lnTo>
                    <a:pt x="92" y="0"/>
                  </a:lnTo>
                  <a:lnTo>
                    <a:pt x="110" y="5"/>
                  </a:lnTo>
                  <a:lnTo>
                    <a:pt x="113" y="7"/>
                  </a:lnTo>
                  <a:lnTo>
                    <a:pt x="116" y="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21" name="Freeform 436"/>
            <p:cNvSpPr>
              <a:spLocks/>
            </p:cNvSpPr>
            <p:nvPr/>
          </p:nvSpPr>
          <p:spPr bwMode="auto">
            <a:xfrm>
              <a:off x="6164545" y="894433"/>
              <a:ext cx="434010" cy="431417"/>
            </a:xfrm>
            <a:custGeom>
              <a:avLst/>
              <a:gdLst>
                <a:gd name="T0" fmla="*/ 211 w 273"/>
                <a:gd name="T1" fmla="*/ 15 h 271"/>
                <a:gd name="T2" fmla="*/ 258 w 273"/>
                <a:gd name="T3" fmla="*/ 39 h 271"/>
                <a:gd name="T4" fmla="*/ 263 w 273"/>
                <a:gd name="T5" fmla="*/ 63 h 271"/>
                <a:gd name="T6" fmla="*/ 218 w 273"/>
                <a:gd name="T7" fmla="*/ 108 h 271"/>
                <a:gd name="T8" fmla="*/ 213 w 273"/>
                <a:gd name="T9" fmla="*/ 138 h 271"/>
                <a:gd name="T10" fmla="*/ 232 w 273"/>
                <a:gd name="T11" fmla="*/ 206 h 271"/>
                <a:gd name="T12" fmla="*/ 222 w 273"/>
                <a:gd name="T13" fmla="*/ 211 h 271"/>
                <a:gd name="T14" fmla="*/ 201 w 273"/>
                <a:gd name="T15" fmla="*/ 197 h 271"/>
                <a:gd name="T16" fmla="*/ 195 w 273"/>
                <a:gd name="T17" fmla="*/ 190 h 271"/>
                <a:gd name="T18" fmla="*/ 188 w 273"/>
                <a:gd name="T19" fmla="*/ 177 h 271"/>
                <a:gd name="T20" fmla="*/ 186 w 273"/>
                <a:gd name="T21" fmla="*/ 168 h 271"/>
                <a:gd name="T22" fmla="*/ 184 w 273"/>
                <a:gd name="T23" fmla="*/ 168 h 271"/>
                <a:gd name="T24" fmla="*/ 167 w 273"/>
                <a:gd name="T25" fmla="*/ 178 h 271"/>
                <a:gd name="T26" fmla="*/ 161 w 273"/>
                <a:gd name="T27" fmla="*/ 176 h 271"/>
                <a:gd name="T28" fmla="*/ 156 w 273"/>
                <a:gd name="T29" fmla="*/ 178 h 271"/>
                <a:gd name="T30" fmla="*/ 153 w 273"/>
                <a:gd name="T31" fmla="*/ 182 h 271"/>
                <a:gd name="T32" fmla="*/ 150 w 273"/>
                <a:gd name="T33" fmla="*/ 191 h 271"/>
                <a:gd name="T34" fmla="*/ 150 w 273"/>
                <a:gd name="T35" fmla="*/ 193 h 271"/>
                <a:gd name="T36" fmla="*/ 143 w 273"/>
                <a:gd name="T37" fmla="*/ 195 h 271"/>
                <a:gd name="T38" fmla="*/ 137 w 273"/>
                <a:gd name="T39" fmla="*/ 204 h 271"/>
                <a:gd name="T40" fmla="*/ 132 w 273"/>
                <a:gd name="T41" fmla="*/ 207 h 271"/>
                <a:gd name="T42" fmla="*/ 131 w 273"/>
                <a:gd name="T43" fmla="*/ 208 h 271"/>
                <a:gd name="T44" fmla="*/ 135 w 273"/>
                <a:gd name="T45" fmla="*/ 214 h 271"/>
                <a:gd name="T46" fmla="*/ 133 w 273"/>
                <a:gd name="T47" fmla="*/ 215 h 271"/>
                <a:gd name="T48" fmla="*/ 128 w 273"/>
                <a:gd name="T49" fmla="*/ 218 h 271"/>
                <a:gd name="T50" fmla="*/ 119 w 273"/>
                <a:gd name="T51" fmla="*/ 227 h 271"/>
                <a:gd name="T52" fmla="*/ 115 w 273"/>
                <a:gd name="T53" fmla="*/ 229 h 271"/>
                <a:gd name="T54" fmla="*/ 112 w 273"/>
                <a:gd name="T55" fmla="*/ 231 h 271"/>
                <a:gd name="T56" fmla="*/ 106 w 273"/>
                <a:gd name="T57" fmla="*/ 225 h 271"/>
                <a:gd name="T58" fmla="*/ 103 w 273"/>
                <a:gd name="T59" fmla="*/ 225 h 271"/>
                <a:gd name="T60" fmla="*/ 98 w 273"/>
                <a:gd name="T61" fmla="*/ 228 h 271"/>
                <a:gd name="T62" fmla="*/ 97 w 273"/>
                <a:gd name="T63" fmla="*/ 228 h 271"/>
                <a:gd name="T64" fmla="*/ 94 w 273"/>
                <a:gd name="T65" fmla="*/ 221 h 271"/>
                <a:gd name="T66" fmla="*/ 82 w 273"/>
                <a:gd name="T67" fmla="*/ 228 h 271"/>
                <a:gd name="T68" fmla="*/ 68 w 273"/>
                <a:gd name="T69" fmla="*/ 231 h 271"/>
                <a:gd name="T70" fmla="*/ 60 w 273"/>
                <a:gd name="T71" fmla="*/ 233 h 271"/>
                <a:gd name="T72" fmla="*/ 60 w 273"/>
                <a:gd name="T73" fmla="*/ 240 h 271"/>
                <a:gd name="T74" fmla="*/ 59 w 273"/>
                <a:gd name="T75" fmla="*/ 248 h 271"/>
                <a:gd name="T76" fmla="*/ 57 w 273"/>
                <a:gd name="T77" fmla="*/ 257 h 271"/>
                <a:gd name="T78" fmla="*/ 34 w 273"/>
                <a:gd name="T79" fmla="*/ 271 h 271"/>
                <a:gd name="T80" fmla="*/ 5 w 273"/>
                <a:gd name="T81" fmla="*/ 265 h 271"/>
                <a:gd name="T82" fmla="*/ 10 w 273"/>
                <a:gd name="T83" fmla="*/ 235 h 271"/>
                <a:gd name="T84" fmla="*/ 34 w 273"/>
                <a:gd name="T85" fmla="*/ 201 h 271"/>
                <a:gd name="T86" fmla="*/ 122 w 273"/>
                <a:gd name="T87" fmla="*/ 126 h 271"/>
                <a:gd name="T88" fmla="*/ 128 w 273"/>
                <a:gd name="T89" fmla="*/ 88 h 271"/>
                <a:gd name="T90" fmla="*/ 178 w 273"/>
                <a:gd name="T91" fmla="*/ 0 h 271"/>
                <a:gd name="T92" fmla="*/ 157 w 273"/>
                <a:gd name="T93" fmla="*/ 59 h 271"/>
                <a:gd name="T94" fmla="*/ 160 w 273"/>
                <a:gd name="T95" fmla="*/ 67 h 271"/>
                <a:gd name="T96" fmla="*/ 178 w 273"/>
                <a:gd name="T97" fmla="*/ 59 h 271"/>
                <a:gd name="T98" fmla="*/ 170 w 273"/>
                <a:gd name="T99" fmla="*/ 72 h 271"/>
                <a:gd name="T100" fmla="*/ 188 w 273"/>
                <a:gd name="T101" fmla="*/ 51 h 271"/>
                <a:gd name="T102" fmla="*/ 188 w 273"/>
                <a:gd name="T103" fmla="*/ 106 h 271"/>
                <a:gd name="T104" fmla="*/ 200 w 273"/>
                <a:gd name="T105" fmla="*/ 134 h 271"/>
                <a:gd name="T106" fmla="*/ 195 w 273"/>
                <a:gd name="T107" fmla="*/ 101 h 271"/>
                <a:gd name="T108" fmla="*/ 199 w 273"/>
                <a:gd name="T109" fmla="*/ 62 h 271"/>
                <a:gd name="T110" fmla="*/ 211 w 273"/>
                <a:gd name="T111" fmla="*/ 55 h 271"/>
                <a:gd name="T112" fmla="*/ 200 w 273"/>
                <a:gd name="T113" fmla="*/ 42 h 2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3"/>
                <a:gd name="T172" fmla="*/ 0 h 271"/>
                <a:gd name="T173" fmla="*/ 273 w 273"/>
                <a:gd name="T174" fmla="*/ 271 h 2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3" h="271">
                  <a:moveTo>
                    <a:pt x="200" y="5"/>
                  </a:moveTo>
                  <a:lnTo>
                    <a:pt x="208" y="8"/>
                  </a:lnTo>
                  <a:lnTo>
                    <a:pt x="211" y="15"/>
                  </a:lnTo>
                  <a:lnTo>
                    <a:pt x="224" y="24"/>
                  </a:lnTo>
                  <a:lnTo>
                    <a:pt x="234" y="43"/>
                  </a:lnTo>
                  <a:lnTo>
                    <a:pt x="253" y="37"/>
                  </a:lnTo>
                  <a:lnTo>
                    <a:pt x="258" y="39"/>
                  </a:lnTo>
                  <a:lnTo>
                    <a:pt x="264" y="43"/>
                  </a:lnTo>
                  <a:lnTo>
                    <a:pt x="273" y="42"/>
                  </a:lnTo>
                  <a:lnTo>
                    <a:pt x="264" y="51"/>
                  </a:lnTo>
                  <a:lnTo>
                    <a:pt x="263" y="63"/>
                  </a:lnTo>
                  <a:lnTo>
                    <a:pt x="256" y="64"/>
                  </a:lnTo>
                  <a:lnTo>
                    <a:pt x="246" y="87"/>
                  </a:lnTo>
                  <a:lnTo>
                    <a:pt x="222" y="91"/>
                  </a:lnTo>
                  <a:lnTo>
                    <a:pt x="218" y="108"/>
                  </a:lnTo>
                  <a:lnTo>
                    <a:pt x="216" y="122"/>
                  </a:lnTo>
                  <a:lnTo>
                    <a:pt x="212" y="132"/>
                  </a:lnTo>
                  <a:lnTo>
                    <a:pt x="213" y="136"/>
                  </a:lnTo>
                  <a:lnTo>
                    <a:pt x="213" y="138"/>
                  </a:lnTo>
                  <a:lnTo>
                    <a:pt x="216" y="161"/>
                  </a:lnTo>
                  <a:lnTo>
                    <a:pt x="228" y="191"/>
                  </a:lnTo>
                  <a:lnTo>
                    <a:pt x="232" y="199"/>
                  </a:lnTo>
                  <a:lnTo>
                    <a:pt x="232" y="206"/>
                  </a:lnTo>
                  <a:lnTo>
                    <a:pt x="232" y="214"/>
                  </a:lnTo>
                  <a:lnTo>
                    <a:pt x="226" y="212"/>
                  </a:lnTo>
                  <a:lnTo>
                    <a:pt x="224" y="211"/>
                  </a:lnTo>
                  <a:lnTo>
                    <a:pt x="222" y="211"/>
                  </a:lnTo>
                  <a:lnTo>
                    <a:pt x="213" y="207"/>
                  </a:lnTo>
                  <a:lnTo>
                    <a:pt x="211" y="206"/>
                  </a:lnTo>
                  <a:lnTo>
                    <a:pt x="207" y="202"/>
                  </a:lnTo>
                  <a:lnTo>
                    <a:pt x="201" y="197"/>
                  </a:lnTo>
                  <a:lnTo>
                    <a:pt x="198" y="193"/>
                  </a:lnTo>
                  <a:lnTo>
                    <a:pt x="196" y="191"/>
                  </a:lnTo>
                  <a:lnTo>
                    <a:pt x="195" y="190"/>
                  </a:lnTo>
                  <a:lnTo>
                    <a:pt x="192" y="186"/>
                  </a:lnTo>
                  <a:lnTo>
                    <a:pt x="191" y="183"/>
                  </a:lnTo>
                  <a:lnTo>
                    <a:pt x="188" y="177"/>
                  </a:lnTo>
                  <a:lnTo>
                    <a:pt x="188" y="174"/>
                  </a:lnTo>
                  <a:lnTo>
                    <a:pt x="186" y="169"/>
                  </a:lnTo>
                  <a:lnTo>
                    <a:pt x="186" y="168"/>
                  </a:lnTo>
                  <a:lnTo>
                    <a:pt x="184" y="168"/>
                  </a:lnTo>
                  <a:lnTo>
                    <a:pt x="184" y="166"/>
                  </a:lnTo>
                  <a:lnTo>
                    <a:pt x="171" y="174"/>
                  </a:lnTo>
                  <a:lnTo>
                    <a:pt x="167" y="178"/>
                  </a:lnTo>
                  <a:lnTo>
                    <a:pt x="163" y="176"/>
                  </a:lnTo>
                  <a:lnTo>
                    <a:pt x="161" y="176"/>
                  </a:lnTo>
                  <a:lnTo>
                    <a:pt x="160" y="176"/>
                  </a:lnTo>
                  <a:lnTo>
                    <a:pt x="156" y="178"/>
                  </a:lnTo>
                  <a:lnTo>
                    <a:pt x="153" y="181"/>
                  </a:lnTo>
                  <a:lnTo>
                    <a:pt x="153" y="182"/>
                  </a:lnTo>
                  <a:lnTo>
                    <a:pt x="152" y="182"/>
                  </a:lnTo>
                  <a:lnTo>
                    <a:pt x="150" y="191"/>
                  </a:lnTo>
                  <a:lnTo>
                    <a:pt x="150" y="193"/>
                  </a:lnTo>
                  <a:lnTo>
                    <a:pt x="146" y="194"/>
                  </a:lnTo>
                  <a:lnTo>
                    <a:pt x="145" y="194"/>
                  </a:lnTo>
                  <a:lnTo>
                    <a:pt x="143" y="195"/>
                  </a:lnTo>
                  <a:lnTo>
                    <a:pt x="143" y="197"/>
                  </a:lnTo>
                  <a:lnTo>
                    <a:pt x="137" y="204"/>
                  </a:lnTo>
                  <a:lnTo>
                    <a:pt x="133" y="206"/>
                  </a:lnTo>
                  <a:lnTo>
                    <a:pt x="132" y="207"/>
                  </a:lnTo>
                  <a:lnTo>
                    <a:pt x="131" y="207"/>
                  </a:lnTo>
                  <a:lnTo>
                    <a:pt x="131" y="208"/>
                  </a:lnTo>
                  <a:lnTo>
                    <a:pt x="131" y="210"/>
                  </a:lnTo>
                  <a:lnTo>
                    <a:pt x="132" y="211"/>
                  </a:lnTo>
                  <a:lnTo>
                    <a:pt x="132" y="212"/>
                  </a:lnTo>
                  <a:lnTo>
                    <a:pt x="135" y="214"/>
                  </a:lnTo>
                  <a:lnTo>
                    <a:pt x="133" y="215"/>
                  </a:lnTo>
                  <a:lnTo>
                    <a:pt x="133" y="216"/>
                  </a:lnTo>
                  <a:lnTo>
                    <a:pt x="132" y="216"/>
                  </a:lnTo>
                  <a:lnTo>
                    <a:pt x="128" y="218"/>
                  </a:lnTo>
                  <a:lnTo>
                    <a:pt x="123" y="223"/>
                  </a:lnTo>
                  <a:lnTo>
                    <a:pt x="120" y="224"/>
                  </a:lnTo>
                  <a:lnTo>
                    <a:pt x="119" y="227"/>
                  </a:lnTo>
                  <a:lnTo>
                    <a:pt x="118" y="228"/>
                  </a:lnTo>
                  <a:lnTo>
                    <a:pt x="116" y="228"/>
                  </a:lnTo>
                  <a:lnTo>
                    <a:pt x="115" y="229"/>
                  </a:lnTo>
                  <a:lnTo>
                    <a:pt x="114" y="231"/>
                  </a:lnTo>
                  <a:lnTo>
                    <a:pt x="112" y="231"/>
                  </a:lnTo>
                  <a:lnTo>
                    <a:pt x="111" y="229"/>
                  </a:lnTo>
                  <a:lnTo>
                    <a:pt x="107" y="225"/>
                  </a:lnTo>
                  <a:lnTo>
                    <a:pt x="106" y="225"/>
                  </a:lnTo>
                  <a:lnTo>
                    <a:pt x="105" y="225"/>
                  </a:lnTo>
                  <a:lnTo>
                    <a:pt x="103" y="225"/>
                  </a:lnTo>
                  <a:lnTo>
                    <a:pt x="102" y="227"/>
                  </a:lnTo>
                  <a:lnTo>
                    <a:pt x="99" y="228"/>
                  </a:lnTo>
                  <a:lnTo>
                    <a:pt x="98" y="228"/>
                  </a:lnTo>
                  <a:lnTo>
                    <a:pt x="97" y="228"/>
                  </a:lnTo>
                  <a:lnTo>
                    <a:pt x="95" y="227"/>
                  </a:lnTo>
                  <a:lnTo>
                    <a:pt x="94" y="221"/>
                  </a:lnTo>
                  <a:lnTo>
                    <a:pt x="88" y="223"/>
                  </a:lnTo>
                  <a:lnTo>
                    <a:pt x="82" y="228"/>
                  </a:lnTo>
                  <a:lnTo>
                    <a:pt x="78" y="223"/>
                  </a:lnTo>
                  <a:lnTo>
                    <a:pt x="78" y="224"/>
                  </a:lnTo>
                  <a:lnTo>
                    <a:pt x="68" y="231"/>
                  </a:lnTo>
                  <a:lnTo>
                    <a:pt x="65" y="231"/>
                  </a:lnTo>
                  <a:lnTo>
                    <a:pt x="63" y="232"/>
                  </a:lnTo>
                  <a:lnTo>
                    <a:pt x="60" y="233"/>
                  </a:lnTo>
                  <a:lnTo>
                    <a:pt x="60" y="235"/>
                  </a:lnTo>
                  <a:lnTo>
                    <a:pt x="60" y="240"/>
                  </a:lnTo>
                  <a:lnTo>
                    <a:pt x="59" y="241"/>
                  </a:lnTo>
                  <a:lnTo>
                    <a:pt x="57" y="245"/>
                  </a:lnTo>
                  <a:lnTo>
                    <a:pt x="59" y="248"/>
                  </a:lnTo>
                  <a:lnTo>
                    <a:pt x="57" y="250"/>
                  </a:lnTo>
                  <a:lnTo>
                    <a:pt x="57" y="257"/>
                  </a:lnTo>
                  <a:lnTo>
                    <a:pt x="48" y="269"/>
                  </a:lnTo>
                  <a:lnTo>
                    <a:pt x="47" y="269"/>
                  </a:lnTo>
                  <a:lnTo>
                    <a:pt x="46" y="269"/>
                  </a:lnTo>
                  <a:lnTo>
                    <a:pt x="34" y="271"/>
                  </a:lnTo>
                  <a:lnTo>
                    <a:pt x="30" y="263"/>
                  </a:lnTo>
                  <a:lnTo>
                    <a:pt x="18" y="267"/>
                  </a:lnTo>
                  <a:lnTo>
                    <a:pt x="12" y="263"/>
                  </a:lnTo>
                  <a:lnTo>
                    <a:pt x="5" y="265"/>
                  </a:lnTo>
                  <a:lnTo>
                    <a:pt x="5" y="257"/>
                  </a:lnTo>
                  <a:lnTo>
                    <a:pt x="0" y="254"/>
                  </a:lnTo>
                  <a:lnTo>
                    <a:pt x="4" y="241"/>
                  </a:lnTo>
                  <a:lnTo>
                    <a:pt x="10" y="235"/>
                  </a:lnTo>
                  <a:lnTo>
                    <a:pt x="13" y="232"/>
                  </a:lnTo>
                  <a:lnTo>
                    <a:pt x="29" y="231"/>
                  </a:lnTo>
                  <a:lnTo>
                    <a:pt x="39" y="221"/>
                  </a:lnTo>
                  <a:lnTo>
                    <a:pt x="34" y="201"/>
                  </a:lnTo>
                  <a:lnTo>
                    <a:pt x="74" y="176"/>
                  </a:lnTo>
                  <a:lnTo>
                    <a:pt x="98" y="168"/>
                  </a:lnTo>
                  <a:lnTo>
                    <a:pt x="94" y="152"/>
                  </a:lnTo>
                  <a:lnTo>
                    <a:pt x="122" y="126"/>
                  </a:lnTo>
                  <a:lnTo>
                    <a:pt x="119" y="105"/>
                  </a:lnTo>
                  <a:lnTo>
                    <a:pt x="122" y="97"/>
                  </a:lnTo>
                  <a:lnTo>
                    <a:pt x="127" y="92"/>
                  </a:lnTo>
                  <a:lnTo>
                    <a:pt x="128" y="88"/>
                  </a:lnTo>
                  <a:lnTo>
                    <a:pt x="136" y="60"/>
                  </a:lnTo>
                  <a:lnTo>
                    <a:pt x="156" y="46"/>
                  </a:lnTo>
                  <a:lnTo>
                    <a:pt x="177" y="13"/>
                  </a:lnTo>
                  <a:lnTo>
                    <a:pt x="178" y="0"/>
                  </a:lnTo>
                  <a:lnTo>
                    <a:pt x="183" y="13"/>
                  </a:lnTo>
                  <a:lnTo>
                    <a:pt x="177" y="32"/>
                  </a:lnTo>
                  <a:lnTo>
                    <a:pt x="166" y="47"/>
                  </a:lnTo>
                  <a:lnTo>
                    <a:pt x="157" y="59"/>
                  </a:lnTo>
                  <a:lnTo>
                    <a:pt x="153" y="67"/>
                  </a:lnTo>
                  <a:lnTo>
                    <a:pt x="150" y="71"/>
                  </a:lnTo>
                  <a:lnTo>
                    <a:pt x="156" y="77"/>
                  </a:lnTo>
                  <a:lnTo>
                    <a:pt x="160" y="67"/>
                  </a:lnTo>
                  <a:lnTo>
                    <a:pt x="161" y="63"/>
                  </a:lnTo>
                  <a:lnTo>
                    <a:pt x="173" y="59"/>
                  </a:lnTo>
                  <a:lnTo>
                    <a:pt x="175" y="58"/>
                  </a:lnTo>
                  <a:lnTo>
                    <a:pt x="178" y="59"/>
                  </a:lnTo>
                  <a:lnTo>
                    <a:pt x="175" y="63"/>
                  </a:lnTo>
                  <a:lnTo>
                    <a:pt x="170" y="72"/>
                  </a:lnTo>
                  <a:lnTo>
                    <a:pt x="169" y="72"/>
                  </a:lnTo>
                  <a:lnTo>
                    <a:pt x="170" y="72"/>
                  </a:lnTo>
                  <a:lnTo>
                    <a:pt x="173" y="75"/>
                  </a:lnTo>
                  <a:lnTo>
                    <a:pt x="181" y="66"/>
                  </a:lnTo>
                  <a:lnTo>
                    <a:pt x="182" y="63"/>
                  </a:lnTo>
                  <a:lnTo>
                    <a:pt x="188" y="51"/>
                  </a:lnTo>
                  <a:lnTo>
                    <a:pt x="198" y="49"/>
                  </a:lnTo>
                  <a:lnTo>
                    <a:pt x="190" y="67"/>
                  </a:lnTo>
                  <a:lnTo>
                    <a:pt x="188" y="91"/>
                  </a:lnTo>
                  <a:lnTo>
                    <a:pt x="188" y="106"/>
                  </a:lnTo>
                  <a:lnTo>
                    <a:pt x="190" y="118"/>
                  </a:lnTo>
                  <a:lnTo>
                    <a:pt x="194" y="134"/>
                  </a:lnTo>
                  <a:lnTo>
                    <a:pt x="200" y="135"/>
                  </a:lnTo>
                  <a:lnTo>
                    <a:pt x="200" y="134"/>
                  </a:lnTo>
                  <a:lnTo>
                    <a:pt x="198" y="125"/>
                  </a:lnTo>
                  <a:lnTo>
                    <a:pt x="196" y="117"/>
                  </a:lnTo>
                  <a:lnTo>
                    <a:pt x="195" y="113"/>
                  </a:lnTo>
                  <a:lnTo>
                    <a:pt x="195" y="101"/>
                  </a:lnTo>
                  <a:lnTo>
                    <a:pt x="195" y="96"/>
                  </a:lnTo>
                  <a:lnTo>
                    <a:pt x="192" y="81"/>
                  </a:lnTo>
                  <a:lnTo>
                    <a:pt x="198" y="74"/>
                  </a:lnTo>
                  <a:lnTo>
                    <a:pt x="199" y="62"/>
                  </a:lnTo>
                  <a:lnTo>
                    <a:pt x="203" y="55"/>
                  </a:lnTo>
                  <a:lnTo>
                    <a:pt x="209" y="63"/>
                  </a:lnTo>
                  <a:lnTo>
                    <a:pt x="211" y="59"/>
                  </a:lnTo>
                  <a:lnTo>
                    <a:pt x="211" y="55"/>
                  </a:lnTo>
                  <a:lnTo>
                    <a:pt x="211" y="54"/>
                  </a:lnTo>
                  <a:lnTo>
                    <a:pt x="212" y="46"/>
                  </a:lnTo>
                  <a:lnTo>
                    <a:pt x="211" y="46"/>
                  </a:lnTo>
                  <a:lnTo>
                    <a:pt x="200" y="42"/>
                  </a:lnTo>
                  <a:lnTo>
                    <a:pt x="199" y="29"/>
                  </a:lnTo>
                  <a:lnTo>
                    <a:pt x="200" y="19"/>
                  </a:lnTo>
                  <a:lnTo>
                    <a:pt x="200" y="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22" name="Freeform 437"/>
            <p:cNvSpPr>
              <a:spLocks noEditPoints="1"/>
            </p:cNvSpPr>
            <p:nvPr/>
          </p:nvSpPr>
          <p:spPr bwMode="auto">
            <a:xfrm>
              <a:off x="2624068" y="5772960"/>
              <a:ext cx="65758" cy="56980"/>
            </a:xfrm>
            <a:custGeom>
              <a:avLst/>
              <a:gdLst>
                <a:gd name="T0" fmla="*/ 16 w 42"/>
                <a:gd name="T1" fmla="*/ 27 h 35"/>
                <a:gd name="T2" fmla="*/ 8 w 42"/>
                <a:gd name="T3" fmla="*/ 35 h 35"/>
                <a:gd name="T4" fmla="*/ 3 w 42"/>
                <a:gd name="T5" fmla="*/ 35 h 35"/>
                <a:gd name="T6" fmla="*/ 2 w 42"/>
                <a:gd name="T7" fmla="*/ 35 h 35"/>
                <a:gd name="T8" fmla="*/ 0 w 42"/>
                <a:gd name="T9" fmla="*/ 27 h 35"/>
                <a:gd name="T10" fmla="*/ 10 w 42"/>
                <a:gd name="T11" fmla="*/ 19 h 35"/>
                <a:gd name="T12" fmla="*/ 16 w 42"/>
                <a:gd name="T13" fmla="*/ 27 h 35"/>
                <a:gd name="T14" fmla="*/ 42 w 42"/>
                <a:gd name="T15" fmla="*/ 0 h 35"/>
                <a:gd name="T16" fmla="*/ 37 w 42"/>
                <a:gd name="T17" fmla="*/ 9 h 35"/>
                <a:gd name="T18" fmla="*/ 29 w 42"/>
                <a:gd name="T19" fmla="*/ 9 h 35"/>
                <a:gd name="T20" fmla="*/ 31 w 42"/>
                <a:gd name="T21" fmla="*/ 11 h 35"/>
                <a:gd name="T22" fmla="*/ 28 w 42"/>
                <a:gd name="T23" fmla="*/ 11 h 35"/>
                <a:gd name="T24" fmla="*/ 27 w 42"/>
                <a:gd name="T25" fmla="*/ 11 h 35"/>
                <a:gd name="T26" fmla="*/ 25 w 42"/>
                <a:gd name="T27" fmla="*/ 2 h 35"/>
                <a:gd name="T28" fmla="*/ 33 w 42"/>
                <a:gd name="T29" fmla="*/ 1 h 35"/>
                <a:gd name="T30" fmla="*/ 42 w 42"/>
                <a:gd name="T31" fmla="*/ 0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35"/>
                <a:gd name="T50" fmla="*/ 42 w 42"/>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35">
                  <a:moveTo>
                    <a:pt x="16" y="27"/>
                  </a:moveTo>
                  <a:lnTo>
                    <a:pt x="8" y="35"/>
                  </a:lnTo>
                  <a:lnTo>
                    <a:pt x="3" y="35"/>
                  </a:lnTo>
                  <a:lnTo>
                    <a:pt x="2" y="35"/>
                  </a:lnTo>
                  <a:lnTo>
                    <a:pt x="0" y="27"/>
                  </a:lnTo>
                  <a:lnTo>
                    <a:pt x="10" y="19"/>
                  </a:lnTo>
                  <a:lnTo>
                    <a:pt x="16" y="27"/>
                  </a:lnTo>
                  <a:close/>
                  <a:moveTo>
                    <a:pt x="42" y="0"/>
                  </a:moveTo>
                  <a:lnTo>
                    <a:pt x="37" y="9"/>
                  </a:lnTo>
                  <a:lnTo>
                    <a:pt x="29" y="9"/>
                  </a:lnTo>
                  <a:lnTo>
                    <a:pt x="31" y="11"/>
                  </a:lnTo>
                  <a:lnTo>
                    <a:pt x="28" y="11"/>
                  </a:lnTo>
                  <a:lnTo>
                    <a:pt x="27" y="11"/>
                  </a:lnTo>
                  <a:lnTo>
                    <a:pt x="25" y="2"/>
                  </a:lnTo>
                  <a:lnTo>
                    <a:pt x="33" y="1"/>
                  </a:lnTo>
                  <a:lnTo>
                    <a:pt x="42"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23" name="Freeform 438"/>
            <p:cNvSpPr>
              <a:spLocks/>
            </p:cNvSpPr>
            <p:nvPr/>
          </p:nvSpPr>
          <p:spPr bwMode="auto">
            <a:xfrm>
              <a:off x="2432050" y="5721408"/>
              <a:ext cx="21043" cy="18992"/>
            </a:xfrm>
            <a:custGeom>
              <a:avLst/>
              <a:gdLst>
                <a:gd name="T0" fmla="*/ 12 w 13"/>
                <a:gd name="T1" fmla="*/ 12 h 12"/>
                <a:gd name="T2" fmla="*/ 5 w 13"/>
                <a:gd name="T3" fmla="*/ 12 h 12"/>
                <a:gd name="T4" fmla="*/ 0 w 13"/>
                <a:gd name="T5" fmla="*/ 5 h 12"/>
                <a:gd name="T6" fmla="*/ 8 w 13"/>
                <a:gd name="T7" fmla="*/ 0 h 12"/>
                <a:gd name="T8" fmla="*/ 13 w 13"/>
                <a:gd name="T9" fmla="*/ 4 h 12"/>
                <a:gd name="T10" fmla="*/ 12 w 13"/>
                <a:gd name="T11" fmla="*/ 10 h 12"/>
                <a:gd name="T12" fmla="*/ 12 w 13"/>
                <a:gd name="T13" fmla="*/ 12 h 12"/>
                <a:gd name="T14" fmla="*/ 0 60000 65536"/>
                <a:gd name="T15" fmla="*/ 0 60000 65536"/>
                <a:gd name="T16" fmla="*/ 0 60000 65536"/>
                <a:gd name="T17" fmla="*/ 0 60000 65536"/>
                <a:gd name="T18" fmla="*/ 0 60000 65536"/>
                <a:gd name="T19" fmla="*/ 0 60000 65536"/>
                <a:gd name="T20" fmla="*/ 0 60000 65536"/>
                <a:gd name="T21" fmla="*/ 0 w 13"/>
                <a:gd name="T22" fmla="*/ 0 h 12"/>
                <a:gd name="T23" fmla="*/ 13 w 1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2">
                  <a:moveTo>
                    <a:pt x="12" y="12"/>
                  </a:moveTo>
                  <a:lnTo>
                    <a:pt x="5" y="12"/>
                  </a:lnTo>
                  <a:lnTo>
                    <a:pt x="0" y="5"/>
                  </a:lnTo>
                  <a:lnTo>
                    <a:pt x="8" y="0"/>
                  </a:lnTo>
                  <a:lnTo>
                    <a:pt x="13" y="4"/>
                  </a:lnTo>
                  <a:lnTo>
                    <a:pt x="12" y="10"/>
                  </a:lnTo>
                  <a:lnTo>
                    <a:pt x="12" y="1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24" name="Freeform 439"/>
            <p:cNvSpPr>
              <a:spLocks noEditPoints="1"/>
            </p:cNvSpPr>
            <p:nvPr/>
          </p:nvSpPr>
          <p:spPr bwMode="auto">
            <a:xfrm>
              <a:off x="2529374" y="5572176"/>
              <a:ext cx="73650" cy="103106"/>
            </a:xfrm>
            <a:custGeom>
              <a:avLst/>
              <a:gdLst>
                <a:gd name="T0" fmla="*/ 29 w 47"/>
                <a:gd name="T1" fmla="*/ 60 h 64"/>
                <a:gd name="T2" fmla="*/ 29 w 47"/>
                <a:gd name="T3" fmla="*/ 60 h 64"/>
                <a:gd name="T4" fmla="*/ 29 w 47"/>
                <a:gd name="T5" fmla="*/ 60 h 64"/>
                <a:gd name="T6" fmla="*/ 29 w 47"/>
                <a:gd name="T7" fmla="*/ 60 h 64"/>
                <a:gd name="T8" fmla="*/ 41 w 47"/>
                <a:gd name="T9" fmla="*/ 31 h 64"/>
                <a:gd name="T10" fmla="*/ 41 w 47"/>
                <a:gd name="T11" fmla="*/ 43 h 64"/>
                <a:gd name="T12" fmla="*/ 36 w 47"/>
                <a:gd name="T13" fmla="*/ 50 h 64"/>
                <a:gd name="T14" fmla="*/ 32 w 47"/>
                <a:gd name="T15" fmla="*/ 51 h 64"/>
                <a:gd name="T16" fmla="*/ 29 w 47"/>
                <a:gd name="T17" fmla="*/ 52 h 64"/>
                <a:gd name="T18" fmla="*/ 28 w 47"/>
                <a:gd name="T19" fmla="*/ 60 h 64"/>
                <a:gd name="T20" fmla="*/ 26 w 47"/>
                <a:gd name="T21" fmla="*/ 60 h 64"/>
                <a:gd name="T22" fmla="*/ 24 w 47"/>
                <a:gd name="T23" fmla="*/ 59 h 64"/>
                <a:gd name="T24" fmla="*/ 20 w 47"/>
                <a:gd name="T25" fmla="*/ 63 h 64"/>
                <a:gd name="T26" fmla="*/ 17 w 47"/>
                <a:gd name="T27" fmla="*/ 59 h 64"/>
                <a:gd name="T28" fmla="*/ 9 w 47"/>
                <a:gd name="T29" fmla="*/ 64 h 64"/>
                <a:gd name="T30" fmla="*/ 8 w 47"/>
                <a:gd name="T31" fmla="*/ 63 h 64"/>
                <a:gd name="T32" fmla="*/ 3 w 47"/>
                <a:gd name="T33" fmla="*/ 58 h 64"/>
                <a:gd name="T34" fmla="*/ 3 w 47"/>
                <a:gd name="T35" fmla="*/ 58 h 64"/>
                <a:gd name="T36" fmla="*/ 5 w 47"/>
                <a:gd name="T37" fmla="*/ 51 h 64"/>
                <a:gd name="T38" fmla="*/ 0 w 47"/>
                <a:gd name="T39" fmla="*/ 47 h 64"/>
                <a:gd name="T40" fmla="*/ 4 w 47"/>
                <a:gd name="T41" fmla="*/ 43 h 64"/>
                <a:gd name="T42" fmla="*/ 9 w 47"/>
                <a:gd name="T43" fmla="*/ 35 h 64"/>
                <a:gd name="T44" fmla="*/ 15 w 47"/>
                <a:gd name="T45" fmla="*/ 28 h 64"/>
                <a:gd name="T46" fmla="*/ 19 w 47"/>
                <a:gd name="T47" fmla="*/ 25 h 64"/>
                <a:gd name="T48" fmla="*/ 23 w 47"/>
                <a:gd name="T49" fmla="*/ 22 h 64"/>
                <a:gd name="T50" fmla="*/ 25 w 47"/>
                <a:gd name="T51" fmla="*/ 21 h 64"/>
                <a:gd name="T52" fmla="*/ 26 w 47"/>
                <a:gd name="T53" fmla="*/ 22 h 64"/>
                <a:gd name="T54" fmla="*/ 28 w 47"/>
                <a:gd name="T55" fmla="*/ 30 h 64"/>
                <a:gd name="T56" fmla="*/ 30 w 47"/>
                <a:gd name="T57" fmla="*/ 33 h 64"/>
                <a:gd name="T58" fmla="*/ 36 w 47"/>
                <a:gd name="T59" fmla="*/ 30 h 64"/>
                <a:gd name="T60" fmla="*/ 34 w 47"/>
                <a:gd name="T61" fmla="*/ 24 h 64"/>
                <a:gd name="T62" fmla="*/ 32 w 47"/>
                <a:gd name="T63" fmla="*/ 18 h 64"/>
                <a:gd name="T64" fmla="*/ 36 w 47"/>
                <a:gd name="T65" fmla="*/ 12 h 64"/>
                <a:gd name="T66" fmla="*/ 40 w 47"/>
                <a:gd name="T67" fmla="*/ 8 h 64"/>
                <a:gd name="T68" fmla="*/ 43 w 47"/>
                <a:gd name="T69" fmla="*/ 4 h 64"/>
                <a:gd name="T70" fmla="*/ 46 w 47"/>
                <a:gd name="T71" fmla="*/ 3 h 64"/>
                <a:gd name="T72" fmla="*/ 47 w 47"/>
                <a:gd name="T73" fmla="*/ 0 h 64"/>
                <a:gd name="T74" fmla="*/ 47 w 47"/>
                <a:gd name="T75" fmla="*/ 3 h 64"/>
                <a:gd name="T76" fmla="*/ 46 w 47"/>
                <a:gd name="T77" fmla="*/ 13 h 64"/>
                <a:gd name="T78" fmla="*/ 43 w 47"/>
                <a:gd name="T79" fmla="*/ 21 h 64"/>
                <a:gd name="T80" fmla="*/ 41 w 47"/>
                <a:gd name="T81" fmla="*/ 31 h 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64"/>
                <a:gd name="T125" fmla="*/ 47 w 47"/>
                <a:gd name="T126" fmla="*/ 64 h 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64">
                  <a:moveTo>
                    <a:pt x="29" y="60"/>
                  </a:moveTo>
                  <a:lnTo>
                    <a:pt x="29" y="60"/>
                  </a:lnTo>
                  <a:close/>
                  <a:moveTo>
                    <a:pt x="41" y="31"/>
                  </a:moveTo>
                  <a:lnTo>
                    <a:pt x="41" y="43"/>
                  </a:lnTo>
                  <a:lnTo>
                    <a:pt x="36" y="50"/>
                  </a:lnTo>
                  <a:lnTo>
                    <a:pt x="32" y="51"/>
                  </a:lnTo>
                  <a:lnTo>
                    <a:pt x="29" y="52"/>
                  </a:lnTo>
                  <a:lnTo>
                    <a:pt x="28" y="60"/>
                  </a:lnTo>
                  <a:lnTo>
                    <a:pt x="26" y="60"/>
                  </a:lnTo>
                  <a:lnTo>
                    <a:pt x="24" y="59"/>
                  </a:lnTo>
                  <a:lnTo>
                    <a:pt x="20" y="63"/>
                  </a:lnTo>
                  <a:lnTo>
                    <a:pt x="17" y="59"/>
                  </a:lnTo>
                  <a:lnTo>
                    <a:pt x="9" y="64"/>
                  </a:lnTo>
                  <a:lnTo>
                    <a:pt x="8" y="63"/>
                  </a:lnTo>
                  <a:lnTo>
                    <a:pt x="3" y="58"/>
                  </a:lnTo>
                  <a:lnTo>
                    <a:pt x="5" y="51"/>
                  </a:lnTo>
                  <a:lnTo>
                    <a:pt x="0" y="47"/>
                  </a:lnTo>
                  <a:lnTo>
                    <a:pt x="4" y="43"/>
                  </a:lnTo>
                  <a:lnTo>
                    <a:pt x="9" y="35"/>
                  </a:lnTo>
                  <a:lnTo>
                    <a:pt x="15" y="28"/>
                  </a:lnTo>
                  <a:lnTo>
                    <a:pt x="19" y="25"/>
                  </a:lnTo>
                  <a:lnTo>
                    <a:pt x="23" y="22"/>
                  </a:lnTo>
                  <a:lnTo>
                    <a:pt x="25" y="21"/>
                  </a:lnTo>
                  <a:lnTo>
                    <a:pt x="26" y="22"/>
                  </a:lnTo>
                  <a:lnTo>
                    <a:pt x="28" y="30"/>
                  </a:lnTo>
                  <a:lnTo>
                    <a:pt x="30" y="33"/>
                  </a:lnTo>
                  <a:lnTo>
                    <a:pt x="36" y="30"/>
                  </a:lnTo>
                  <a:lnTo>
                    <a:pt x="34" y="24"/>
                  </a:lnTo>
                  <a:lnTo>
                    <a:pt x="32" y="18"/>
                  </a:lnTo>
                  <a:lnTo>
                    <a:pt x="36" y="12"/>
                  </a:lnTo>
                  <a:lnTo>
                    <a:pt x="40" y="8"/>
                  </a:lnTo>
                  <a:lnTo>
                    <a:pt x="43" y="4"/>
                  </a:lnTo>
                  <a:lnTo>
                    <a:pt x="46" y="3"/>
                  </a:lnTo>
                  <a:lnTo>
                    <a:pt x="47" y="0"/>
                  </a:lnTo>
                  <a:lnTo>
                    <a:pt x="47" y="3"/>
                  </a:lnTo>
                  <a:lnTo>
                    <a:pt x="46" y="13"/>
                  </a:lnTo>
                  <a:lnTo>
                    <a:pt x="43" y="21"/>
                  </a:lnTo>
                  <a:lnTo>
                    <a:pt x="41" y="3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25" name="Freeform 440"/>
            <p:cNvSpPr>
              <a:spLocks/>
            </p:cNvSpPr>
            <p:nvPr/>
          </p:nvSpPr>
          <p:spPr bwMode="auto">
            <a:xfrm>
              <a:off x="2574090" y="5596596"/>
              <a:ext cx="155193" cy="116671"/>
            </a:xfrm>
            <a:custGeom>
              <a:avLst/>
              <a:gdLst>
                <a:gd name="T0" fmla="*/ 62 w 98"/>
                <a:gd name="T1" fmla="*/ 23 h 74"/>
                <a:gd name="T2" fmla="*/ 64 w 98"/>
                <a:gd name="T3" fmla="*/ 27 h 74"/>
                <a:gd name="T4" fmla="*/ 72 w 98"/>
                <a:gd name="T5" fmla="*/ 34 h 74"/>
                <a:gd name="T6" fmla="*/ 93 w 98"/>
                <a:gd name="T7" fmla="*/ 34 h 74"/>
                <a:gd name="T8" fmla="*/ 97 w 98"/>
                <a:gd name="T9" fmla="*/ 44 h 74"/>
                <a:gd name="T10" fmla="*/ 92 w 98"/>
                <a:gd name="T11" fmla="*/ 45 h 74"/>
                <a:gd name="T12" fmla="*/ 93 w 98"/>
                <a:gd name="T13" fmla="*/ 57 h 74"/>
                <a:gd name="T14" fmla="*/ 97 w 98"/>
                <a:gd name="T15" fmla="*/ 61 h 74"/>
                <a:gd name="T16" fmla="*/ 94 w 98"/>
                <a:gd name="T17" fmla="*/ 65 h 74"/>
                <a:gd name="T18" fmla="*/ 94 w 98"/>
                <a:gd name="T19" fmla="*/ 63 h 74"/>
                <a:gd name="T20" fmla="*/ 83 w 98"/>
                <a:gd name="T21" fmla="*/ 63 h 74"/>
                <a:gd name="T22" fmla="*/ 62 w 98"/>
                <a:gd name="T23" fmla="*/ 61 h 74"/>
                <a:gd name="T24" fmla="*/ 60 w 98"/>
                <a:gd name="T25" fmla="*/ 61 h 74"/>
                <a:gd name="T26" fmla="*/ 58 w 98"/>
                <a:gd name="T27" fmla="*/ 57 h 74"/>
                <a:gd name="T28" fmla="*/ 56 w 98"/>
                <a:gd name="T29" fmla="*/ 46 h 74"/>
                <a:gd name="T30" fmla="*/ 56 w 98"/>
                <a:gd name="T31" fmla="*/ 42 h 74"/>
                <a:gd name="T32" fmla="*/ 56 w 98"/>
                <a:gd name="T33" fmla="*/ 42 h 74"/>
                <a:gd name="T34" fmla="*/ 50 w 98"/>
                <a:gd name="T35" fmla="*/ 51 h 74"/>
                <a:gd name="T36" fmla="*/ 42 w 98"/>
                <a:gd name="T37" fmla="*/ 67 h 74"/>
                <a:gd name="T38" fmla="*/ 38 w 98"/>
                <a:gd name="T39" fmla="*/ 62 h 74"/>
                <a:gd name="T40" fmla="*/ 35 w 98"/>
                <a:gd name="T41" fmla="*/ 63 h 74"/>
                <a:gd name="T42" fmla="*/ 33 w 98"/>
                <a:gd name="T43" fmla="*/ 72 h 74"/>
                <a:gd name="T44" fmla="*/ 29 w 98"/>
                <a:gd name="T45" fmla="*/ 63 h 74"/>
                <a:gd name="T46" fmla="*/ 22 w 98"/>
                <a:gd name="T47" fmla="*/ 54 h 74"/>
                <a:gd name="T48" fmla="*/ 20 w 98"/>
                <a:gd name="T49" fmla="*/ 50 h 74"/>
                <a:gd name="T50" fmla="*/ 14 w 98"/>
                <a:gd name="T51" fmla="*/ 51 h 74"/>
                <a:gd name="T52" fmla="*/ 4 w 98"/>
                <a:gd name="T53" fmla="*/ 59 h 74"/>
                <a:gd name="T54" fmla="*/ 0 w 98"/>
                <a:gd name="T55" fmla="*/ 46 h 74"/>
                <a:gd name="T56" fmla="*/ 11 w 98"/>
                <a:gd name="T57" fmla="*/ 42 h 74"/>
                <a:gd name="T58" fmla="*/ 20 w 98"/>
                <a:gd name="T59" fmla="*/ 32 h 74"/>
                <a:gd name="T60" fmla="*/ 22 w 98"/>
                <a:gd name="T61" fmla="*/ 7 h 74"/>
                <a:gd name="T62" fmla="*/ 28 w 98"/>
                <a:gd name="T63" fmla="*/ 2 h 74"/>
                <a:gd name="T64" fmla="*/ 45 w 98"/>
                <a:gd name="T65" fmla="*/ 12 h 74"/>
                <a:gd name="T66" fmla="*/ 47 w 98"/>
                <a:gd name="T67" fmla="*/ 17 h 74"/>
                <a:gd name="T68" fmla="*/ 45 w 98"/>
                <a:gd name="T69" fmla="*/ 23 h 74"/>
                <a:gd name="T70" fmla="*/ 43 w 98"/>
                <a:gd name="T71" fmla="*/ 25 h 74"/>
                <a:gd name="T72" fmla="*/ 51 w 98"/>
                <a:gd name="T73" fmla="*/ 19 h 74"/>
                <a:gd name="T74" fmla="*/ 51 w 98"/>
                <a:gd name="T75" fmla="*/ 15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8"/>
                <a:gd name="T115" fmla="*/ 0 h 74"/>
                <a:gd name="T116" fmla="*/ 98 w 98"/>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8" h="74">
                  <a:moveTo>
                    <a:pt x="56" y="16"/>
                  </a:moveTo>
                  <a:lnTo>
                    <a:pt x="62" y="23"/>
                  </a:lnTo>
                  <a:lnTo>
                    <a:pt x="64" y="25"/>
                  </a:lnTo>
                  <a:lnTo>
                    <a:pt x="64" y="27"/>
                  </a:lnTo>
                  <a:lnTo>
                    <a:pt x="71" y="29"/>
                  </a:lnTo>
                  <a:lnTo>
                    <a:pt x="72" y="34"/>
                  </a:lnTo>
                  <a:lnTo>
                    <a:pt x="84" y="32"/>
                  </a:lnTo>
                  <a:lnTo>
                    <a:pt x="93" y="34"/>
                  </a:lnTo>
                  <a:lnTo>
                    <a:pt x="98" y="37"/>
                  </a:lnTo>
                  <a:lnTo>
                    <a:pt x="97" y="44"/>
                  </a:lnTo>
                  <a:lnTo>
                    <a:pt x="93" y="44"/>
                  </a:lnTo>
                  <a:lnTo>
                    <a:pt x="92" y="45"/>
                  </a:lnTo>
                  <a:lnTo>
                    <a:pt x="93" y="55"/>
                  </a:lnTo>
                  <a:lnTo>
                    <a:pt x="93" y="57"/>
                  </a:lnTo>
                  <a:lnTo>
                    <a:pt x="97" y="61"/>
                  </a:lnTo>
                  <a:lnTo>
                    <a:pt x="96" y="62"/>
                  </a:lnTo>
                  <a:lnTo>
                    <a:pt x="94" y="65"/>
                  </a:lnTo>
                  <a:lnTo>
                    <a:pt x="94" y="63"/>
                  </a:lnTo>
                  <a:lnTo>
                    <a:pt x="93" y="63"/>
                  </a:lnTo>
                  <a:lnTo>
                    <a:pt x="83" y="63"/>
                  </a:lnTo>
                  <a:lnTo>
                    <a:pt x="62" y="61"/>
                  </a:lnTo>
                  <a:lnTo>
                    <a:pt x="60" y="61"/>
                  </a:lnTo>
                  <a:lnTo>
                    <a:pt x="59" y="59"/>
                  </a:lnTo>
                  <a:lnTo>
                    <a:pt x="58" y="57"/>
                  </a:lnTo>
                  <a:lnTo>
                    <a:pt x="58" y="53"/>
                  </a:lnTo>
                  <a:lnTo>
                    <a:pt x="56" y="46"/>
                  </a:lnTo>
                  <a:lnTo>
                    <a:pt x="56" y="42"/>
                  </a:lnTo>
                  <a:lnTo>
                    <a:pt x="50" y="48"/>
                  </a:lnTo>
                  <a:lnTo>
                    <a:pt x="50" y="51"/>
                  </a:lnTo>
                  <a:lnTo>
                    <a:pt x="51" y="62"/>
                  </a:lnTo>
                  <a:lnTo>
                    <a:pt x="42" y="67"/>
                  </a:lnTo>
                  <a:lnTo>
                    <a:pt x="41" y="66"/>
                  </a:lnTo>
                  <a:lnTo>
                    <a:pt x="38" y="62"/>
                  </a:lnTo>
                  <a:lnTo>
                    <a:pt x="35" y="63"/>
                  </a:lnTo>
                  <a:lnTo>
                    <a:pt x="37" y="68"/>
                  </a:lnTo>
                  <a:lnTo>
                    <a:pt x="33" y="72"/>
                  </a:lnTo>
                  <a:lnTo>
                    <a:pt x="30" y="74"/>
                  </a:lnTo>
                  <a:lnTo>
                    <a:pt x="29" y="63"/>
                  </a:lnTo>
                  <a:lnTo>
                    <a:pt x="21" y="61"/>
                  </a:lnTo>
                  <a:lnTo>
                    <a:pt x="22" y="54"/>
                  </a:lnTo>
                  <a:lnTo>
                    <a:pt x="22" y="50"/>
                  </a:lnTo>
                  <a:lnTo>
                    <a:pt x="20" y="50"/>
                  </a:lnTo>
                  <a:lnTo>
                    <a:pt x="18" y="51"/>
                  </a:lnTo>
                  <a:lnTo>
                    <a:pt x="14" y="51"/>
                  </a:lnTo>
                  <a:lnTo>
                    <a:pt x="13" y="53"/>
                  </a:lnTo>
                  <a:lnTo>
                    <a:pt x="4" y="59"/>
                  </a:lnTo>
                  <a:lnTo>
                    <a:pt x="4" y="57"/>
                  </a:lnTo>
                  <a:lnTo>
                    <a:pt x="0" y="46"/>
                  </a:lnTo>
                  <a:lnTo>
                    <a:pt x="11" y="42"/>
                  </a:lnTo>
                  <a:lnTo>
                    <a:pt x="16" y="36"/>
                  </a:lnTo>
                  <a:lnTo>
                    <a:pt x="20" y="32"/>
                  </a:lnTo>
                  <a:lnTo>
                    <a:pt x="18" y="19"/>
                  </a:lnTo>
                  <a:lnTo>
                    <a:pt x="22" y="7"/>
                  </a:lnTo>
                  <a:lnTo>
                    <a:pt x="26" y="0"/>
                  </a:lnTo>
                  <a:lnTo>
                    <a:pt x="28" y="2"/>
                  </a:lnTo>
                  <a:lnTo>
                    <a:pt x="31" y="4"/>
                  </a:lnTo>
                  <a:lnTo>
                    <a:pt x="45" y="12"/>
                  </a:lnTo>
                  <a:lnTo>
                    <a:pt x="47" y="17"/>
                  </a:lnTo>
                  <a:lnTo>
                    <a:pt x="45" y="23"/>
                  </a:lnTo>
                  <a:lnTo>
                    <a:pt x="43" y="24"/>
                  </a:lnTo>
                  <a:lnTo>
                    <a:pt x="43" y="25"/>
                  </a:lnTo>
                  <a:lnTo>
                    <a:pt x="51" y="24"/>
                  </a:lnTo>
                  <a:lnTo>
                    <a:pt x="51" y="19"/>
                  </a:lnTo>
                  <a:lnTo>
                    <a:pt x="51" y="17"/>
                  </a:lnTo>
                  <a:lnTo>
                    <a:pt x="51" y="15"/>
                  </a:lnTo>
                  <a:lnTo>
                    <a:pt x="56" y="1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26" name="Freeform 441"/>
            <p:cNvSpPr>
              <a:spLocks noEditPoints="1"/>
            </p:cNvSpPr>
            <p:nvPr/>
          </p:nvSpPr>
          <p:spPr bwMode="auto">
            <a:xfrm>
              <a:off x="2518853" y="5317125"/>
              <a:ext cx="55237" cy="59693"/>
            </a:xfrm>
            <a:custGeom>
              <a:avLst/>
              <a:gdLst>
                <a:gd name="T0" fmla="*/ 35 w 35"/>
                <a:gd name="T1" fmla="*/ 18 h 37"/>
                <a:gd name="T2" fmla="*/ 34 w 35"/>
                <a:gd name="T3" fmla="*/ 20 h 37"/>
                <a:gd name="T4" fmla="*/ 34 w 35"/>
                <a:gd name="T5" fmla="*/ 17 h 37"/>
                <a:gd name="T6" fmla="*/ 35 w 35"/>
                <a:gd name="T7" fmla="*/ 18 h 37"/>
                <a:gd name="T8" fmla="*/ 22 w 35"/>
                <a:gd name="T9" fmla="*/ 10 h 37"/>
                <a:gd name="T10" fmla="*/ 21 w 35"/>
                <a:gd name="T11" fmla="*/ 10 h 37"/>
                <a:gd name="T12" fmla="*/ 21 w 35"/>
                <a:gd name="T13" fmla="*/ 7 h 37"/>
                <a:gd name="T14" fmla="*/ 25 w 35"/>
                <a:gd name="T15" fmla="*/ 1 h 37"/>
                <a:gd name="T16" fmla="*/ 25 w 35"/>
                <a:gd name="T17" fmla="*/ 3 h 37"/>
                <a:gd name="T18" fmla="*/ 26 w 35"/>
                <a:gd name="T19" fmla="*/ 5 h 37"/>
                <a:gd name="T20" fmla="*/ 22 w 35"/>
                <a:gd name="T21" fmla="*/ 10 h 37"/>
                <a:gd name="T22" fmla="*/ 5 w 35"/>
                <a:gd name="T23" fmla="*/ 1 h 37"/>
                <a:gd name="T24" fmla="*/ 10 w 35"/>
                <a:gd name="T25" fmla="*/ 14 h 37"/>
                <a:gd name="T26" fmla="*/ 14 w 35"/>
                <a:gd name="T27" fmla="*/ 7 h 37"/>
                <a:gd name="T28" fmla="*/ 19 w 35"/>
                <a:gd name="T29" fmla="*/ 10 h 37"/>
                <a:gd name="T30" fmla="*/ 17 w 35"/>
                <a:gd name="T31" fmla="*/ 10 h 37"/>
                <a:gd name="T32" fmla="*/ 17 w 35"/>
                <a:gd name="T33" fmla="*/ 13 h 37"/>
                <a:gd name="T34" fmla="*/ 22 w 35"/>
                <a:gd name="T35" fmla="*/ 14 h 37"/>
                <a:gd name="T36" fmla="*/ 26 w 35"/>
                <a:gd name="T37" fmla="*/ 27 h 37"/>
                <a:gd name="T38" fmla="*/ 18 w 35"/>
                <a:gd name="T39" fmla="*/ 37 h 37"/>
                <a:gd name="T40" fmla="*/ 14 w 35"/>
                <a:gd name="T41" fmla="*/ 35 h 37"/>
                <a:gd name="T42" fmla="*/ 11 w 35"/>
                <a:gd name="T43" fmla="*/ 21 h 37"/>
                <a:gd name="T44" fmla="*/ 6 w 35"/>
                <a:gd name="T45" fmla="*/ 25 h 37"/>
                <a:gd name="T46" fmla="*/ 0 w 35"/>
                <a:gd name="T47" fmla="*/ 20 h 37"/>
                <a:gd name="T48" fmla="*/ 1 w 35"/>
                <a:gd name="T49" fmla="*/ 0 h 37"/>
                <a:gd name="T50" fmla="*/ 5 w 35"/>
                <a:gd name="T51" fmla="*/ 1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37"/>
                <a:gd name="T80" fmla="*/ 35 w 35"/>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37">
                  <a:moveTo>
                    <a:pt x="35" y="18"/>
                  </a:moveTo>
                  <a:lnTo>
                    <a:pt x="34" y="20"/>
                  </a:lnTo>
                  <a:lnTo>
                    <a:pt x="34" y="17"/>
                  </a:lnTo>
                  <a:lnTo>
                    <a:pt x="35" y="18"/>
                  </a:lnTo>
                  <a:close/>
                  <a:moveTo>
                    <a:pt x="22" y="10"/>
                  </a:moveTo>
                  <a:lnTo>
                    <a:pt x="21" y="10"/>
                  </a:lnTo>
                  <a:lnTo>
                    <a:pt x="21" y="7"/>
                  </a:lnTo>
                  <a:lnTo>
                    <a:pt x="25" y="1"/>
                  </a:lnTo>
                  <a:lnTo>
                    <a:pt x="25" y="3"/>
                  </a:lnTo>
                  <a:lnTo>
                    <a:pt x="26" y="5"/>
                  </a:lnTo>
                  <a:lnTo>
                    <a:pt x="22" y="10"/>
                  </a:lnTo>
                  <a:close/>
                  <a:moveTo>
                    <a:pt x="5" y="1"/>
                  </a:moveTo>
                  <a:lnTo>
                    <a:pt x="10" y="14"/>
                  </a:lnTo>
                  <a:lnTo>
                    <a:pt x="14" y="7"/>
                  </a:lnTo>
                  <a:lnTo>
                    <a:pt x="19" y="10"/>
                  </a:lnTo>
                  <a:lnTo>
                    <a:pt x="17" y="10"/>
                  </a:lnTo>
                  <a:lnTo>
                    <a:pt x="17" y="13"/>
                  </a:lnTo>
                  <a:lnTo>
                    <a:pt x="22" y="14"/>
                  </a:lnTo>
                  <a:lnTo>
                    <a:pt x="26" y="27"/>
                  </a:lnTo>
                  <a:lnTo>
                    <a:pt x="18" y="37"/>
                  </a:lnTo>
                  <a:lnTo>
                    <a:pt x="14" y="35"/>
                  </a:lnTo>
                  <a:lnTo>
                    <a:pt x="11" y="21"/>
                  </a:lnTo>
                  <a:lnTo>
                    <a:pt x="6" y="25"/>
                  </a:lnTo>
                  <a:lnTo>
                    <a:pt x="0" y="20"/>
                  </a:lnTo>
                  <a:lnTo>
                    <a:pt x="1" y="0"/>
                  </a:lnTo>
                  <a:lnTo>
                    <a:pt x="5" y="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27" name="Freeform 442"/>
            <p:cNvSpPr>
              <a:spLocks noEditPoints="1"/>
            </p:cNvSpPr>
            <p:nvPr/>
          </p:nvSpPr>
          <p:spPr bwMode="auto">
            <a:xfrm>
              <a:off x="2534635" y="5105487"/>
              <a:ext cx="36825" cy="29847"/>
            </a:xfrm>
            <a:custGeom>
              <a:avLst/>
              <a:gdLst>
                <a:gd name="T0" fmla="*/ 22 w 23"/>
                <a:gd name="T1" fmla="*/ 6 h 19"/>
                <a:gd name="T2" fmla="*/ 20 w 23"/>
                <a:gd name="T3" fmla="*/ 8 h 19"/>
                <a:gd name="T4" fmla="*/ 13 w 23"/>
                <a:gd name="T5" fmla="*/ 2 h 19"/>
                <a:gd name="T6" fmla="*/ 17 w 23"/>
                <a:gd name="T7" fmla="*/ 0 h 19"/>
                <a:gd name="T8" fmla="*/ 18 w 23"/>
                <a:gd name="T9" fmla="*/ 2 h 19"/>
                <a:gd name="T10" fmla="*/ 23 w 23"/>
                <a:gd name="T11" fmla="*/ 6 h 19"/>
                <a:gd name="T12" fmla="*/ 22 w 23"/>
                <a:gd name="T13" fmla="*/ 6 h 19"/>
                <a:gd name="T14" fmla="*/ 9 w 23"/>
                <a:gd name="T15" fmla="*/ 4 h 19"/>
                <a:gd name="T16" fmla="*/ 12 w 23"/>
                <a:gd name="T17" fmla="*/ 19 h 19"/>
                <a:gd name="T18" fmla="*/ 2 w 23"/>
                <a:gd name="T19" fmla="*/ 11 h 19"/>
                <a:gd name="T20" fmla="*/ 0 w 23"/>
                <a:gd name="T21" fmla="*/ 0 h 19"/>
                <a:gd name="T22" fmla="*/ 9 w 23"/>
                <a:gd name="T23" fmla="*/ 4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9"/>
                <a:gd name="T38" fmla="*/ 23 w 23"/>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9">
                  <a:moveTo>
                    <a:pt x="22" y="6"/>
                  </a:moveTo>
                  <a:lnTo>
                    <a:pt x="20" y="8"/>
                  </a:lnTo>
                  <a:lnTo>
                    <a:pt x="13" y="2"/>
                  </a:lnTo>
                  <a:lnTo>
                    <a:pt x="17" y="0"/>
                  </a:lnTo>
                  <a:lnTo>
                    <a:pt x="18" y="2"/>
                  </a:lnTo>
                  <a:lnTo>
                    <a:pt x="23" y="6"/>
                  </a:lnTo>
                  <a:lnTo>
                    <a:pt x="22" y="6"/>
                  </a:lnTo>
                  <a:close/>
                  <a:moveTo>
                    <a:pt x="9" y="4"/>
                  </a:moveTo>
                  <a:lnTo>
                    <a:pt x="12" y="19"/>
                  </a:lnTo>
                  <a:lnTo>
                    <a:pt x="2" y="11"/>
                  </a:lnTo>
                  <a:lnTo>
                    <a:pt x="0" y="0"/>
                  </a:lnTo>
                  <a:lnTo>
                    <a:pt x="9" y="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28" name="Freeform 443"/>
            <p:cNvSpPr>
              <a:spLocks noEditPoints="1"/>
            </p:cNvSpPr>
            <p:nvPr/>
          </p:nvSpPr>
          <p:spPr bwMode="auto">
            <a:xfrm>
              <a:off x="2587243" y="4646938"/>
              <a:ext cx="210430" cy="111245"/>
            </a:xfrm>
            <a:custGeom>
              <a:avLst/>
              <a:gdLst>
                <a:gd name="T0" fmla="*/ 5 w 134"/>
                <a:gd name="T1" fmla="*/ 40 h 70"/>
                <a:gd name="T2" fmla="*/ 9 w 134"/>
                <a:gd name="T3" fmla="*/ 25 h 70"/>
                <a:gd name="T4" fmla="*/ 116 w 134"/>
                <a:gd name="T5" fmla="*/ 29 h 70"/>
                <a:gd name="T6" fmla="*/ 102 w 134"/>
                <a:gd name="T7" fmla="*/ 36 h 70"/>
                <a:gd name="T8" fmla="*/ 106 w 134"/>
                <a:gd name="T9" fmla="*/ 40 h 70"/>
                <a:gd name="T10" fmla="*/ 121 w 134"/>
                <a:gd name="T11" fmla="*/ 34 h 70"/>
                <a:gd name="T12" fmla="*/ 131 w 134"/>
                <a:gd name="T13" fmla="*/ 34 h 70"/>
                <a:gd name="T14" fmla="*/ 134 w 134"/>
                <a:gd name="T15" fmla="*/ 41 h 70"/>
                <a:gd name="T16" fmla="*/ 127 w 134"/>
                <a:gd name="T17" fmla="*/ 55 h 70"/>
                <a:gd name="T18" fmla="*/ 102 w 134"/>
                <a:gd name="T19" fmla="*/ 57 h 70"/>
                <a:gd name="T20" fmla="*/ 94 w 134"/>
                <a:gd name="T21" fmla="*/ 50 h 70"/>
                <a:gd name="T22" fmla="*/ 74 w 134"/>
                <a:gd name="T23" fmla="*/ 53 h 70"/>
                <a:gd name="T24" fmla="*/ 59 w 134"/>
                <a:gd name="T25" fmla="*/ 57 h 70"/>
                <a:gd name="T26" fmla="*/ 47 w 134"/>
                <a:gd name="T27" fmla="*/ 70 h 70"/>
                <a:gd name="T28" fmla="*/ 39 w 134"/>
                <a:gd name="T29" fmla="*/ 66 h 70"/>
                <a:gd name="T30" fmla="*/ 23 w 134"/>
                <a:gd name="T31" fmla="*/ 59 h 70"/>
                <a:gd name="T32" fmla="*/ 23 w 134"/>
                <a:gd name="T33" fmla="*/ 52 h 70"/>
                <a:gd name="T34" fmla="*/ 24 w 134"/>
                <a:gd name="T35" fmla="*/ 45 h 70"/>
                <a:gd name="T36" fmla="*/ 35 w 134"/>
                <a:gd name="T37" fmla="*/ 46 h 70"/>
                <a:gd name="T38" fmla="*/ 36 w 134"/>
                <a:gd name="T39" fmla="*/ 52 h 70"/>
                <a:gd name="T40" fmla="*/ 43 w 134"/>
                <a:gd name="T41" fmla="*/ 54 h 70"/>
                <a:gd name="T42" fmla="*/ 44 w 134"/>
                <a:gd name="T43" fmla="*/ 49 h 70"/>
                <a:gd name="T44" fmla="*/ 49 w 134"/>
                <a:gd name="T45" fmla="*/ 44 h 70"/>
                <a:gd name="T46" fmla="*/ 55 w 134"/>
                <a:gd name="T47" fmla="*/ 41 h 70"/>
                <a:gd name="T48" fmla="*/ 40 w 134"/>
                <a:gd name="T49" fmla="*/ 40 h 70"/>
                <a:gd name="T50" fmla="*/ 36 w 134"/>
                <a:gd name="T51" fmla="*/ 38 h 70"/>
                <a:gd name="T52" fmla="*/ 44 w 134"/>
                <a:gd name="T53" fmla="*/ 32 h 70"/>
                <a:gd name="T54" fmla="*/ 57 w 134"/>
                <a:gd name="T55" fmla="*/ 29 h 70"/>
                <a:gd name="T56" fmla="*/ 69 w 134"/>
                <a:gd name="T57" fmla="*/ 29 h 70"/>
                <a:gd name="T58" fmla="*/ 72 w 134"/>
                <a:gd name="T59" fmla="*/ 24 h 70"/>
                <a:gd name="T60" fmla="*/ 69 w 134"/>
                <a:gd name="T61" fmla="*/ 20 h 70"/>
                <a:gd name="T62" fmla="*/ 79 w 134"/>
                <a:gd name="T63" fmla="*/ 11 h 70"/>
                <a:gd name="T64" fmla="*/ 86 w 134"/>
                <a:gd name="T65" fmla="*/ 11 h 70"/>
                <a:gd name="T66" fmla="*/ 99 w 134"/>
                <a:gd name="T67" fmla="*/ 16 h 70"/>
                <a:gd name="T68" fmla="*/ 113 w 134"/>
                <a:gd name="T69" fmla="*/ 21 h 70"/>
                <a:gd name="T70" fmla="*/ 116 w 134"/>
                <a:gd name="T71" fmla="*/ 29 h 70"/>
                <a:gd name="T72" fmla="*/ 57 w 134"/>
                <a:gd name="T73" fmla="*/ 25 h 70"/>
                <a:gd name="T74" fmla="*/ 21 w 134"/>
                <a:gd name="T75" fmla="*/ 36 h 70"/>
                <a:gd name="T76" fmla="*/ 15 w 134"/>
                <a:gd name="T77" fmla="*/ 25 h 70"/>
                <a:gd name="T78" fmla="*/ 7 w 134"/>
                <a:gd name="T79" fmla="*/ 12 h 70"/>
                <a:gd name="T80" fmla="*/ 15 w 134"/>
                <a:gd name="T81" fmla="*/ 3 h 70"/>
                <a:gd name="T82" fmla="*/ 39 w 134"/>
                <a:gd name="T83" fmla="*/ 14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4"/>
                <a:gd name="T127" fmla="*/ 0 h 70"/>
                <a:gd name="T128" fmla="*/ 134 w 134"/>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4" h="70">
                  <a:moveTo>
                    <a:pt x="11" y="34"/>
                  </a:moveTo>
                  <a:lnTo>
                    <a:pt x="5" y="40"/>
                  </a:lnTo>
                  <a:lnTo>
                    <a:pt x="0" y="28"/>
                  </a:lnTo>
                  <a:lnTo>
                    <a:pt x="9" y="25"/>
                  </a:lnTo>
                  <a:lnTo>
                    <a:pt x="11" y="34"/>
                  </a:lnTo>
                  <a:close/>
                  <a:moveTo>
                    <a:pt x="116" y="29"/>
                  </a:moveTo>
                  <a:lnTo>
                    <a:pt x="110" y="32"/>
                  </a:lnTo>
                  <a:lnTo>
                    <a:pt x="102" y="36"/>
                  </a:lnTo>
                  <a:lnTo>
                    <a:pt x="103" y="37"/>
                  </a:lnTo>
                  <a:lnTo>
                    <a:pt x="106" y="40"/>
                  </a:lnTo>
                  <a:lnTo>
                    <a:pt x="111" y="36"/>
                  </a:lnTo>
                  <a:lnTo>
                    <a:pt x="121" y="34"/>
                  </a:lnTo>
                  <a:lnTo>
                    <a:pt x="131" y="34"/>
                  </a:lnTo>
                  <a:lnTo>
                    <a:pt x="133" y="40"/>
                  </a:lnTo>
                  <a:lnTo>
                    <a:pt x="134" y="41"/>
                  </a:lnTo>
                  <a:lnTo>
                    <a:pt x="129" y="52"/>
                  </a:lnTo>
                  <a:lnTo>
                    <a:pt x="127" y="55"/>
                  </a:lnTo>
                  <a:lnTo>
                    <a:pt x="116" y="57"/>
                  </a:lnTo>
                  <a:lnTo>
                    <a:pt x="102" y="57"/>
                  </a:lnTo>
                  <a:lnTo>
                    <a:pt x="95" y="52"/>
                  </a:lnTo>
                  <a:lnTo>
                    <a:pt x="94" y="50"/>
                  </a:lnTo>
                  <a:lnTo>
                    <a:pt x="86" y="52"/>
                  </a:lnTo>
                  <a:lnTo>
                    <a:pt x="74" y="53"/>
                  </a:lnTo>
                  <a:lnTo>
                    <a:pt x="69" y="59"/>
                  </a:lnTo>
                  <a:lnTo>
                    <a:pt x="59" y="57"/>
                  </a:lnTo>
                  <a:lnTo>
                    <a:pt x="61" y="67"/>
                  </a:lnTo>
                  <a:lnTo>
                    <a:pt x="47" y="70"/>
                  </a:lnTo>
                  <a:lnTo>
                    <a:pt x="39" y="63"/>
                  </a:lnTo>
                  <a:lnTo>
                    <a:pt x="39" y="66"/>
                  </a:lnTo>
                  <a:lnTo>
                    <a:pt x="31" y="65"/>
                  </a:lnTo>
                  <a:lnTo>
                    <a:pt x="23" y="59"/>
                  </a:lnTo>
                  <a:lnTo>
                    <a:pt x="21" y="58"/>
                  </a:lnTo>
                  <a:lnTo>
                    <a:pt x="23" y="52"/>
                  </a:lnTo>
                  <a:lnTo>
                    <a:pt x="23" y="46"/>
                  </a:lnTo>
                  <a:lnTo>
                    <a:pt x="24" y="45"/>
                  </a:lnTo>
                  <a:lnTo>
                    <a:pt x="31" y="41"/>
                  </a:lnTo>
                  <a:lnTo>
                    <a:pt x="35" y="46"/>
                  </a:lnTo>
                  <a:lnTo>
                    <a:pt x="36" y="49"/>
                  </a:lnTo>
                  <a:lnTo>
                    <a:pt x="36" y="52"/>
                  </a:lnTo>
                  <a:lnTo>
                    <a:pt x="41" y="55"/>
                  </a:lnTo>
                  <a:lnTo>
                    <a:pt x="43" y="54"/>
                  </a:lnTo>
                  <a:lnTo>
                    <a:pt x="49" y="53"/>
                  </a:lnTo>
                  <a:lnTo>
                    <a:pt x="44" y="49"/>
                  </a:lnTo>
                  <a:lnTo>
                    <a:pt x="44" y="45"/>
                  </a:lnTo>
                  <a:lnTo>
                    <a:pt x="49" y="44"/>
                  </a:lnTo>
                  <a:lnTo>
                    <a:pt x="55" y="42"/>
                  </a:lnTo>
                  <a:lnTo>
                    <a:pt x="55" y="41"/>
                  </a:lnTo>
                  <a:lnTo>
                    <a:pt x="48" y="40"/>
                  </a:lnTo>
                  <a:lnTo>
                    <a:pt x="40" y="40"/>
                  </a:lnTo>
                  <a:lnTo>
                    <a:pt x="38" y="40"/>
                  </a:lnTo>
                  <a:lnTo>
                    <a:pt x="36" y="38"/>
                  </a:lnTo>
                  <a:lnTo>
                    <a:pt x="38" y="37"/>
                  </a:lnTo>
                  <a:lnTo>
                    <a:pt x="44" y="32"/>
                  </a:lnTo>
                  <a:lnTo>
                    <a:pt x="48" y="29"/>
                  </a:lnTo>
                  <a:lnTo>
                    <a:pt x="57" y="29"/>
                  </a:lnTo>
                  <a:lnTo>
                    <a:pt x="62" y="31"/>
                  </a:lnTo>
                  <a:lnTo>
                    <a:pt x="69" y="29"/>
                  </a:lnTo>
                  <a:lnTo>
                    <a:pt x="70" y="28"/>
                  </a:lnTo>
                  <a:lnTo>
                    <a:pt x="72" y="24"/>
                  </a:lnTo>
                  <a:lnTo>
                    <a:pt x="69" y="20"/>
                  </a:lnTo>
                  <a:lnTo>
                    <a:pt x="72" y="15"/>
                  </a:lnTo>
                  <a:lnTo>
                    <a:pt x="79" y="11"/>
                  </a:lnTo>
                  <a:lnTo>
                    <a:pt x="85" y="10"/>
                  </a:lnTo>
                  <a:lnTo>
                    <a:pt x="86" y="11"/>
                  </a:lnTo>
                  <a:lnTo>
                    <a:pt x="91" y="14"/>
                  </a:lnTo>
                  <a:lnTo>
                    <a:pt x="99" y="16"/>
                  </a:lnTo>
                  <a:lnTo>
                    <a:pt x="108" y="20"/>
                  </a:lnTo>
                  <a:lnTo>
                    <a:pt x="113" y="21"/>
                  </a:lnTo>
                  <a:lnTo>
                    <a:pt x="115" y="27"/>
                  </a:lnTo>
                  <a:lnTo>
                    <a:pt x="116" y="29"/>
                  </a:lnTo>
                  <a:close/>
                  <a:moveTo>
                    <a:pt x="57" y="17"/>
                  </a:moveTo>
                  <a:lnTo>
                    <a:pt x="57" y="25"/>
                  </a:lnTo>
                  <a:lnTo>
                    <a:pt x="41" y="25"/>
                  </a:lnTo>
                  <a:lnTo>
                    <a:pt x="21" y="36"/>
                  </a:lnTo>
                  <a:lnTo>
                    <a:pt x="15" y="25"/>
                  </a:lnTo>
                  <a:lnTo>
                    <a:pt x="24" y="20"/>
                  </a:lnTo>
                  <a:lnTo>
                    <a:pt x="7" y="12"/>
                  </a:lnTo>
                  <a:lnTo>
                    <a:pt x="18" y="8"/>
                  </a:lnTo>
                  <a:lnTo>
                    <a:pt x="15" y="3"/>
                  </a:lnTo>
                  <a:lnTo>
                    <a:pt x="23" y="0"/>
                  </a:lnTo>
                  <a:lnTo>
                    <a:pt x="39" y="14"/>
                  </a:lnTo>
                  <a:lnTo>
                    <a:pt x="57" y="1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29" name="Freeform 444"/>
            <p:cNvSpPr>
              <a:spLocks/>
            </p:cNvSpPr>
            <p:nvPr/>
          </p:nvSpPr>
          <p:spPr bwMode="auto">
            <a:xfrm>
              <a:off x="2831866" y="6242363"/>
              <a:ext cx="107846" cy="105818"/>
            </a:xfrm>
            <a:custGeom>
              <a:avLst/>
              <a:gdLst>
                <a:gd name="T0" fmla="*/ 61 w 68"/>
                <a:gd name="T1" fmla="*/ 7 h 66"/>
                <a:gd name="T2" fmla="*/ 66 w 68"/>
                <a:gd name="T3" fmla="*/ 13 h 66"/>
                <a:gd name="T4" fmla="*/ 68 w 68"/>
                <a:gd name="T5" fmla="*/ 30 h 66"/>
                <a:gd name="T6" fmla="*/ 65 w 68"/>
                <a:gd name="T7" fmla="*/ 38 h 66"/>
                <a:gd name="T8" fmla="*/ 58 w 68"/>
                <a:gd name="T9" fmla="*/ 39 h 66"/>
                <a:gd name="T10" fmla="*/ 55 w 68"/>
                <a:gd name="T11" fmla="*/ 44 h 66"/>
                <a:gd name="T12" fmla="*/ 58 w 68"/>
                <a:gd name="T13" fmla="*/ 48 h 66"/>
                <a:gd name="T14" fmla="*/ 51 w 68"/>
                <a:gd name="T15" fmla="*/ 52 h 66"/>
                <a:gd name="T16" fmla="*/ 49 w 68"/>
                <a:gd name="T17" fmla="*/ 52 h 66"/>
                <a:gd name="T18" fmla="*/ 46 w 68"/>
                <a:gd name="T19" fmla="*/ 52 h 66"/>
                <a:gd name="T20" fmla="*/ 45 w 68"/>
                <a:gd name="T21" fmla="*/ 60 h 66"/>
                <a:gd name="T22" fmla="*/ 44 w 68"/>
                <a:gd name="T23" fmla="*/ 58 h 66"/>
                <a:gd name="T24" fmla="*/ 34 w 68"/>
                <a:gd name="T25" fmla="*/ 53 h 66"/>
                <a:gd name="T26" fmla="*/ 25 w 68"/>
                <a:gd name="T27" fmla="*/ 53 h 66"/>
                <a:gd name="T28" fmla="*/ 17 w 68"/>
                <a:gd name="T29" fmla="*/ 55 h 66"/>
                <a:gd name="T30" fmla="*/ 12 w 68"/>
                <a:gd name="T31" fmla="*/ 60 h 66"/>
                <a:gd name="T32" fmla="*/ 4 w 68"/>
                <a:gd name="T33" fmla="*/ 66 h 66"/>
                <a:gd name="T34" fmla="*/ 0 w 68"/>
                <a:gd name="T35" fmla="*/ 64 h 66"/>
                <a:gd name="T36" fmla="*/ 3 w 68"/>
                <a:gd name="T37" fmla="*/ 57 h 66"/>
                <a:gd name="T38" fmla="*/ 7 w 68"/>
                <a:gd name="T39" fmla="*/ 52 h 66"/>
                <a:gd name="T40" fmla="*/ 11 w 68"/>
                <a:gd name="T41" fmla="*/ 49 h 66"/>
                <a:gd name="T42" fmla="*/ 13 w 68"/>
                <a:gd name="T43" fmla="*/ 49 h 66"/>
                <a:gd name="T44" fmla="*/ 21 w 68"/>
                <a:gd name="T45" fmla="*/ 48 h 66"/>
                <a:gd name="T46" fmla="*/ 25 w 68"/>
                <a:gd name="T47" fmla="*/ 36 h 66"/>
                <a:gd name="T48" fmla="*/ 25 w 68"/>
                <a:gd name="T49" fmla="*/ 35 h 66"/>
                <a:gd name="T50" fmla="*/ 27 w 68"/>
                <a:gd name="T51" fmla="*/ 32 h 66"/>
                <a:gd name="T52" fmla="*/ 28 w 68"/>
                <a:gd name="T53" fmla="*/ 32 h 66"/>
                <a:gd name="T54" fmla="*/ 34 w 68"/>
                <a:gd name="T55" fmla="*/ 28 h 66"/>
                <a:gd name="T56" fmla="*/ 37 w 68"/>
                <a:gd name="T57" fmla="*/ 7 h 66"/>
                <a:gd name="T58" fmla="*/ 41 w 68"/>
                <a:gd name="T59" fmla="*/ 3 h 66"/>
                <a:gd name="T60" fmla="*/ 51 w 68"/>
                <a:gd name="T61" fmla="*/ 0 h 66"/>
                <a:gd name="T62" fmla="*/ 51 w 68"/>
                <a:gd name="T63" fmla="*/ 5 h 66"/>
                <a:gd name="T64" fmla="*/ 61 w 68"/>
                <a:gd name="T65" fmla="*/ 7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6"/>
                <a:gd name="T101" fmla="*/ 68 w 68"/>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6">
                  <a:moveTo>
                    <a:pt x="61" y="7"/>
                  </a:moveTo>
                  <a:lnTo>
                    <a:pt x="66" y="13"/>
                  </a:lnTo>
                  <a:lnTo>
                    <a:pt x="68" y="30"/>
                  </a:lnTo>
                  <a:lnTo>
                    <a:pt x="65" y="38"/>
                  </a:lnTo>
                  <a:lnTo>
                    <a:pt x="58" y="39"/>
                  </a:lnTo>
                  <a:lnTo>
                    <a:pt x="55" y="44"/>
                  </a:lnTo>
                  <a:lnTo>
                    <a:pt x="58" y="48"/>
                  </a:lnTo>
                  <a:lnTo>
                    <a:pt x="51" y="52"/>
                  </a:lnTo>
                  <a:lnTo>
                    <a:pt x="49" y="52"/>
                  </a:lnTo>
                  <a:lnTo>
                    <a:pt x="46" y="52"/>
                  </a:lnTo>
                  <a:lnTo>
                    <a:pt x="45" y="60"/>
                  </a:lnTo>
                  <a:lnTo>
                    <a:pt x="44" y="58"/>
                  </a:lnTo>
                  <a:lnTo>
                    <a:pt x="34" y="53"/>
                  </a:lnTo>
                  <a:lnTo>
                    <a:pt x="25" y="53"/>
                  </a:lnTo>
                  <a:lnTo>
                    <a:pt x="17" y="55"/>
                  </a:lnTo>
                  <a:lnTo>
                    <a:pt x="12" y="60"/>
                  </a:lnTo>
                  <a:lnTo>
                    <a:pt x="4" y="66"/>
                  </a:lnTo>
                  <a:lnTo>
                    <a:pt x="0" y="64"/>
                  </a:lnTo>
                  <a:lnTo>
                    <a:pt x="3" y="57"/>
                  </a:lnTo>
                  <a:lnTo>
                    <a:pt x="7" y="52"/>
                  </a:lnTo>
                  <a:lnTo>
                    <a:pt x="11" y="49"/>
                  </a:lnTo>
                  <a:lnTo>
                    <a:pt x="13" y="49"/>
                  </a:lnTo>
                  <a:lnTo>
                    <a:pt x="21" y="48"/>
                  </a:lnTo>
                  <a:lnTo>
                    <a:pt x="25" y="36"/>
                  </a:lnTo>
                  <a:lnTo>
                    <a:pt x="25" y="35"/>
                  </a:lnTo>
                  <a:lnTo>
                    <a:pt x="27" y="32"/>
                  </a:lnTo>
                  <a:lnTo>
                    <a:pt x="28" y="32"/>
                  </a:lnTo>
                  <a:lnTo>
                    <a:pt x="34" y="28"/>
                  </a:lnTo>
                  <a:lnTo>
                    <a:pt x="37" y="7"/>
                  </a:lnTo>
                  <a:lnTo>
                    <a:pt x="41" y="3"/>
                  </a:lnTo>
                  <a:lnTo>
                    <a:pt x="51" y="0"/>
                  </a:lnTo>
                  <a:lnTo>
                    <a:pt x="51" y="5"/>
                  </a:lnTo>
                  <a:lnTo>
                    <a:pt x="61" y="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30" name="Freeform 445"/>
            <p:cNvSpPr>
              <a:spLocks/>
            </p:cNvSpPr>
            <p:nvPr/>
          </p:nvSpPr>
          <p:spPr bwMode="auto">
            <a:xfrm>
              <a:off x="2655632" y="5477211"/>
              <a:ext cx="165712" cy="176364"/>
            </a:xfrm>
            <a:custGeom>
              <a:avLst/>
              <a:gdLst>
                <a:gd name="T0" fmla="*/ 89 w 104"/>
                <a:gd name="T1" fmla="*/ 61 h 111"/>
                <a:gd name="T2" fmla="*/ 67 w 104"/>
                <a:gd name="T3" fmla="*/ 72 h 111"/>
                <a:gd name="T4" fmla="*/ 59 w 104"/>
                <a:gd name="T5" fmla="*/ 85 h 111"/>
                <a:gd name="T6" fmla="*/ 50 w 104"/>
                <a:gd name="T7" fmla="*/ 111 h 111"/>
                <a:gd name="T8" fmla="*/ 42 w 104"/>
                <a:gd name="T9" fmla="*/ 108 h 111"/>
                <a:gd name="T10" fmla="*/ 21 w 104"/>
                <a:gd name="T11" fmla="*/ 108 h 111"/>
                <a:gd name="T12" fmla="*/ 13 w 104"/>
                <a:gd name="T13" fmla="*/ 101 h 111"/>
                <a:gd name="T14" fmla="*/ 11 w 104"/>
                <a:gd name="T15" fmla="*/ 97 h 111"/>
                <a:gd name="T16" fmla="*/ 13 w 104"/>
                <a:gd name="T17" fmla="*/ 90 h 111"/>
                <a:gd name="T18" fmla="*/ 18 w 104"/>
                <a:gd name="T19" fmla="*/ 82 h 111"/>
                <a:gd name="T20" fmla="*/ 0 w 104"/>
                <a:gd name="T21" fmla="*/ 86 h 111"/>
                <a:gd name="T22" fmla="*/ 7 w 104"/>
                <a:gd name="T23" fmla="*/ 74 h 111"/>
                <a:gd name="T24" fmla="*/ 20 w 104"/>
                <a:gd name="T25" fmla="*/ 67 h 111"/>
                <a:gd name="T26" fmla="*/ 22 w 104"/>
                <a:gd name="T27" fmla="*/ 61 h 111"/>
                <a:gd name="T28" fmla="*/ 26 w 104"/>
                <a:gd name="T29" fmla="*/ 64 h 111"/>
                <a:gd name="T30" fmla="*/ 42 w 104"/>
                <a:gd name="T31" fmla="*/ 69 h 111"/>
                <a:gd name="T32" fmla="*/ 46 w 104"/>
                <a:gd name="T33" fmla="*/ 68 h 111"/>
                <a:gd name="T34" fmla="*/ 51 w 104"/>
                <a:gd name="T35" fmla="*/ 59 h 111"/>
                <a:gd name="T36" fmla="*/ 67 w 104"/>
                <a:gd name="T37" fmla="*/ 50 h 111"/>
                <a:gd name="T38" fmla="*/ 76 w 104"/>
                <a:gd name="T39" fmla="*/ 47 h 111"/>
                <a:gd name="T40" fmla="*/ 81 w 104"/>
                <a:gd name="T41" fmla="*/ 44 h 111"/>
                <a:gd name="T42" fmla="*/ 80 w 104"/>
                <a:gd name="T43" fmla="*/ 40 h 111"/>
                <a:gd name="T44" fmla="*/ 75 w 104"/>
                <a:gd name="T45" fmla="*/ 44 h 111"/>
                <a:gd name="T46" fmla="*/ 64 w 104"/>
                <a:gd name="T47" fmla="*/ 47 h 111"/>
                <a:gd name="T48" fmla="*/ 52 w 104"/>
                <a:gd name="T49" fmla="*/ 53 h 111"/>
                <a:gd name="T50" fmla="*/ 51 w 104"/>
                <a:gd name="T51" fmla="*/ 52 h 111"/>
                <a:gd name="T52" fmla="*/ 51 w 104"/>
                <a:gd name="T53" fmla="*/ 39 h 111"/>
                <a:gd name="T54" fmla="*/ 67 w 104"/>
                <a:gd name="T55" fmla="*/ 27 h 111"/>
                <a:gd name="T56" fmla="*/ 71 w 104"/>
                <a:gd name="T57" fmla="*/ 26 h 111"/>
                <a:gd name="T58" fmla="*/ 76 w 104"/>
                <a:gd name="T59" fmla="*/ 17 h 111"/>
                <a:gd name="T60" fmla="*/ 94 w 104"/>
                <a:gd name="T61" fmla="*/ 13 h 111"/>
                <a:gd name="T62" fmla="*/ 102 w 104"/>
                <a:gd name="T63" fmla="*/ 27 h 111"/>
                <a:gd name="T64" fmla="*/ 102 w 104"/>
                <a:gd name="T65" fmla="*/ 33 h 111"/>
                <a:gd name="T66" fmla="*/ 104 w 104"/>
                <a:gd name="T67" fmla="*/ 51 h 1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1"/>
                <a:gd name="T104" fmla="*/ 104 w 104"/>
                <a:gd name="T105" fmla="*/ 111 h 1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1">
                  <a:moveTo>
                    <a:pt x="104" y="51"/>
                  </a:moveTo>
                  <a:lnTo>
                    <a:pt x="89" y="61"/>
                  </a:lnTo>
                  <a:lnTo>
                    <a:pt x="75" y="61"/>
                  </a:lnTo>
                  <a:lnTo>
                    <a:pt x="67" y="72"/>
                  </a:lnTo>
                  <a:lnTo>
                    <a:pt x="64" y="81"/>
                  </a:lnTo>
                  <a:lnTo>
                    <a:pt x="59" y="85"/>
                  </a:lnTo>
                  <a:lnTo>
                    <a:pt x="51" y="97"/>
                  </a:lnTo>
                  <a:lnTo>
                    <a:pt x="50" y="111"/>
                  </a:lnTo>
                  <a:lnTo>
                    <a:pt x="47" y="111"/>
                  </a:lnTo>
                  <a:lnTo>
                    <a:pt x="42" y="108"/>
                  </a:lnTo>
                  <a:lnTo>
                    <a:pt x="33" y="106"/>
                  </a:lnTo>
                  <a:lnTo>
                    <a:pt x="21" y="108"/>
                  </a:lnTo>
                  <a:lnTo>
                    <a:pt x="20" y="103"/>
                  </a:lnTo>
                  <a:lnTo>
                    <a:pt x="13" y="101"/>
                  </a:lnTo>
                  <a:lnTo>
                    <a:pt x="13" y="99"/>
                  </a:lnTo>
                  <a:lnTo>
                    <a:pt x="11" y="97"/>
                  </a:lnTo>
                  <a:lnTo>
                    <a:pt x="5" y="90"/>
                  </a:lnTo>
                  <a:lnTo>
                    <a:pt x="13" y="90"/>
                  </a:lnTo>
                  <a:lnTo>
                    <a:pt x="18" y="86"/>
                  </a:lnTo>
                  <a:lnTo>
                    <a:pt x="18" y="82"/>
                  </a:lnTo>
                  <a:lnTo>
                    <a:pt x="8" y="85"/>
                  </a:lnTo>
                  <a:lnTo>
                    <a:pt x="0" y="86"/>
                  </a:lnTo>
                  <a:lnTo>
                    <a:pt x="1" y="80"/>
                  </a:lnTo>
                  <a:lnTo>
                    <a:pt x="7" y="74"/>
                  </a:lnTo>
                  <a:lnTo>
                    <a:pt x="12" y="70"/>
                  </a:lnTo>
                  <a:lnTo>
                    <a:pt x="20" y="67"/>
                  </a:lnTo>
                  <a:lnTo>
                    <a:pt x="21" y="64"/>
                  </a:lnTo>
                  <a:lnTo>
                    <a:pt x="22" y="61"/>
                  </a:lnTo>
                  <a:lnTo>
                    <a:pt x="24" y="59"/>
                  </a:lnTo>
                  <a:lnTo>
                    <a:pt x="26" y="64"/>
                  </a:lnTo>
                  <a:lnTo>
                    <a:pt x="29" y="67"/>
                  </a:lnTo>
                  <a:lnTo>
                    <a:pt x="42" y="69"/>
                  </a:lnTo>
                  <a:lnTo>
                    <a:pt x="43" y="69"/>
                  </a:lnTo>
                  <a:lnTo>
                    <a:pt x="46" y="68"/>
                  </a:lnTo>
                  <a:lnTo>
                    <a:pt x="47" y="67"/>
                  </a:lnTo>
                  <a:lnTo>
                    <a:pt x="51" y="59"/>
                  </a:lnTo>
                  <a:lnTo>
                    <a:pt x="62" y="53"/>
                  </a:lnTo>
                  <a:lnTo>
                    <a:pt x="67" y="50"/>
                  </a:lnTo>
                  <a:lnTo>
                    <a:pt x="73" y="48"/>
                  </a:lnTo>
                  <a:lnTo>
                    <a:pt x="76" y="47"/>
                  </a:lnTo>
                  <a:lnTo>
                    <a:pt x="80" y="44"/>
                  </a:lnTo>
                  <a:lnTo>
                    <a:pt x="81" y="44"/>
                  </a:lnTo>
                  <a:lnTo>
                    <a:pt x="83" y="39"/>
                  </a:lnTo>
                  <a:lnTo>
                    <a:pt x="80" y="40"/>
                  </a:lnTo>
                  <a:lnTo>
                    <a:pt x="79" y="42"/>
                  </a:lnTo>
                  <a:lnTo>
                    <a:pt x="75" y="44"/>
                  </a:lnTo>
                  <a:lnTo>
                    <a:pt x="66" y="47"/>
                  </a:lnTo>
                  <a:lnTo>
                    <a:pt x="64" y="47"/>
                  </a:lnTo>
                  <a:lnTo>
                    <a:pt x="58" y="51"/>
                  </a:lnTo>
                  <a:lnTo>
                    <a:pt x="52" y="53"/>
                  </a:lnTo>
                  <a:lnTo>
                    <a:pt x="51" y="52"/>
                  </a:lnTo>
                  <a:lnTo>
                    <a:pt x="50" y="48"/>
                  </a:lnTo>
                  <a:lnTo>
                    <a:pt x="51" y="39"/>
                  </a:lnTo>
                  <a:lnTo>
                    <a:pt x="62" y="34"/>
                  </a:lnTo>
                  <a:lnTo>
                    <a:pt x="67" y="27"/>
                  </a:lnTo>
                  <a:lnTo>
                    <a:pt x="66" y="23"/>
                  </a:lnTo>
                  <a:lnTo>
                    <a:pt x="71" y="26"/>
                  </a:lnTo>
                  <a:lnTo>
                    <a:pt x="73" y="22"/>
                  </a:lnTo>
                  <a:lnTo>
                    <a:pt x="76" y="17"/>
                  </a:lnTo>
                  <a:lnTo>
                    <a:pt x="84" y="0"/>
                  </a:lnTo>
                  <a:lnTo>
                    <a:pt x="94" y="13"/>
                  </a:lnTo>
                  <a:lnTo>
                    <a:pt x="102" y="23"/>
                  </a:lnTo>
                  <a:lnTo>
                    <a:pt x="102" y="27"/>
                  </a:lnTo>
                  <a:lnTo>
                    <a:pt x="102" y="31"/>
                  </a:lnTo>
                  <a:lnTo>
                    <a:pt x="102" y="33"/>
                  </a:lnTo>
                  <a:lnTo>
                    <a:pt x="102" y="34"/>
                  </a:lnTo>
                  <a:lnTo>
                    <a:pt x="104" y="5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31" name="Freeform 446"/>
            <p:cNvSpPr>
              <a:spLocks/>
            </p:cNvSpPr>
            <p:nvPr/>
          </p:nvSpPr>
          <p:spPr bwMode="auto">
            <a:xfrm>
              <a:off x="2734543" y="5558610"/>
              <a:ext cx="118366" cy="108532"/>
            </a:xfrm>
            <a:custGeom>
              <a:avLst/>
              <a:gdLst>
                <a:gd name="T0" fmla="*/ 71 w 74"/>
                <a:gd name="T1" fmla="*/ 39 h 68"/>
                <a:gd name="T2" fmla="*/ 50 w 74"/>
                <a:gd name="T3" fmla="*/ 57 h 68"/>
                <a:gd name="T4" fmla="*/ 29 w 74"/>
                <a:gd name="T5" fmla="*/ 63 h 68"/>
                <a:gd name="T6" fmla="*/ 22 w 74"/>
                <a:gd name="T7" fmla="*/ 68 h 68"/>
                <a:gd name="T8" fmla="*/ 17 w 74"/>
                <a:gd name="T9" fmla="*/ 68 h 68"/>
                <a:gd name="T10" fmla="*/ 19 w 74"/>
                <a:gd name="T11" fmla="*/ 64 h 68"/>
                <a:gd name="T12" fmla="*/ 22 w 74"/>
                <a:gd name="T13" fmla="*/ 52 h 68"/>
                <a:gd name="T14" fmla="*/ 23 w 74"/>
                <a:gd name="T15" fmla="*/ 51 h 68"/>
                <a:gd name="T16" fmla="*/ 27 w 74"/>
                <a:gd name="T17" fmla="*/ 48 h 68"/>
                <a:gd name="T18" fmla="*/ 21 w 74"/>
                <a:gd name="T19" fmla="*/ 48 h 68"/>
                <a:gd name="T20" fmla="*/ 14 w 74"/>
                <a:gd name="T21" fmla="*/ 57 h 68"/>
                <a:gd name="T22" fmla="*/ 12 w 74"/>
                <a:gd name="T23" fmla="*/ 67 h 68"/>
                <a:gd name="T24" fmla="*/ 5 w 74"/>
                <a:gd name="T25" fmla="*/ 64 h 68"/>
                <a:gd name="T26" fmla="*/ 0 w 74"/>
                <a:gd name="T27" fmla="*/ 60 h 68"/>
                <a:gd name="T28" fmla="*/ 1 w 74"/>
                <a:gd name="T29" fmla="*/ 46 h 68"/>
                <a:gd name="T30" fmla="*/ 9 w 74"/>
                <a:gd name="T31" fmla="*/ 34 h 68"/>
                <a:gd name="T32" fmla="*/ 14 w 74"/>
                <a:gd name="T33" fmla="*/ 30 h 68"/>
                <a:gd name="T34" fmla="*/ 17 w 74"/>
                <a:gd name="T35" fmla="*/ 21 h 68"/>
                <a:gd name="T36" fmla="*/ 25 w 74"/>
                <a:gd name="T37" fmla="*/ 10 h 68"/>
                <a:gd name="T38" fmla="*/ 39 w 74"/>
                <a:gd name="T39" fmla="*/ 10 h 68"/>
                <a:gd name="T40" fmla="*/ 54 w 74"/>
                <a:gd name="T41" fmla="*/ 0 h 68"/>
                <a:gd name="T42" fmla="*/ 71 w 74"/>
                <a:gd name="T43" fmla="*/ 0 h 68"/>
                <a:gd name="T44" fmla="*/ 74 w 74"/>
                <a:gd name="T45" fmla="*/ 4 h 68"/>
                <a:gd name="T46" fmla="*/ 73 w 74"/>
                <a:gd name="T47" fmla="*/ 21 h 68"/>
                <a:gd name="T48" fmla="*/ 67 w 74"/>
                <a:gd name="T49" fmla="*/ 35 h 68"/>
                <a:gd name="T50" fmla="*/ 71 w 74"/>
                <a:gd name="T51" fmla="*/ 39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
                <a:gd name="T79" fmla="*/ 0 h 68"/>
                <a:gd name="T80" fmla="*/ 74 w 74"/>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 h="68">
                  <a:moveTo>
                    <a:pt x="71" y="39"/>
                  </a:moveTo>
                  <a:lnTo>
                    <a:pt x="50" y="57"/>
                  </a:lnTo>
                  <a:lnTo>
                    <a:pt x="29" y="63"/>
                  </a:lnTo>
                  <a:lnTo>
                    <a:pt x="22" y="68"/>
                  </a:lnTo>
                  <a:lnTo>
                    <a:pt x="17" y="68"/>
                  </a:lnTo>
                  <a:lnTo>
                    <a:pt x="19" y="64"/>
                  </a:lnTo>
                  <a:lnTo>
                    <a:pt x="22" y="52"/>
                  </a:lnTo>
                  <a:lnTo>
                    <a:pt x="23" y="51"/>
                  </a:lnTo>
                  <a:lnTo>
                    <a:pt x="27" y="48"/>
                  </a:lnTo>
                  <a:lnTo>
                    <a:pt x="21" y="48"/>
                  </a:lnTo>
                  <a:lnTo>
                    <a:pt x="14" y="57"/>
                  </a:lnTo>
                  <a:lnTo>
                    <a:pt x="12" y="67"/>
                  </a:lnTo>
                  <a:lnTo>
                    <a:pt x="5" y="64"/>
                  </a:lnTo>
                  <a:lnTo>
                    <a:pt x="0" y="60"/>
                  </a:lnTo>
                  <a:lnTo>
                    <a:pt x="1" y="46"/>
                  </a:lnTo>
                  <a:lnTo>
                    <a:pt x="9" y="34"/>
                  </a:lnTo>
                  <a:lnTo>
                    <a:pt x="14" y="30"/>
                  </a:lnTo>
                  <a:lnTo>
                    <a:pt x="17" y="21"/>
                  </a:lnTo>
                  <a:lnTo>
                    <a:pt x="25" y="10"/>
                  </a:lnTo>
                  <a:lnTo>
                    <a:pt x="39" y="10"/>
                  </a:lnTo>
                  <a:lnTo>
                    <a:pt x="54" y="0"/>
                  </a:lnTo>
                  <a:lnTo>
                    <a:pt x="71" y="0"/>
                  </a:lnTo>
                  <a:lnTo>
                    <a:pt x="74" y="4"/>
                  </a:lnTo>
                  <a:lnTo>
                    <a:pt x="73" y="21"/>
                  </a:lnTo>
                  <a:lnTo>
                    <a:pt x="67" y="35"/>
                  </a:lnTo>
                  <a:lnTo>
                    <a:pt x="71" y="3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32" name="Freeform 447"/>
            <p:cNvSpPr>
              <a:spLocks/>
            </p:cNvSpPr>
            <p:nvPr/>
          </p:nvSpPr>
          <p:spPr bwMode="auto">
            <a:xfrm>
              <a:off x="2645111" y="5252005"/>
              <a:ext cx="99954" cy="92252"/>
            </a:xfrm>
            <a:custGeom>
              <a:avLst/>
              <a:gdLst>
                <a:gd name="T0" fmla="*/ 62 w 62"/>
                <a:gd name="T1" fmla="*/ 8 h 57"/>
                <a:gd name="T2" fmla="*/ 49 w 62"/>
                <a:gd name="T3" fmla="*/ 32 h 57"/>
                <a:gd name="T4" fmla="*/ 49 w 62"/>
                <a:gd name="T5" fmla="*/ 32 h 57"/>
                <a:gd name="T6" fmla="*/ 49 w 62"/>
                <a:gd name="T7" fmla="*/ 36 h 57"/>
                <a:gd name="T8" fmla="*/ 48 w 62"/>
                <a:gd name="T9" fmla="*/ 44 h 57"/>
                <a:gd name="T10" fmla="*/ 48 w 62"/>
                <a:gd name="T11" fmla="*/ 44 h 57"/>
                <a:gd name="T12" fmla="*/ 47 w 62"/>
                <a:gd name="T13" fmla="*/ 53 h 57"/>
                <a:gd name="T14" fmla="*/ 27 w 62"/>
                <a:gd name="T15" fmla="*/ 51 h 57"/>
                <a:gd name="T16" fmla="*/ 26 w 62"/>
                <a:gd name="T17" fmla="*/ 46 h 57"/>
                <a:gd name="T18" fmla="*/ 24 w 62"/>
                <a:gd name="T19" fmla="*/ 42 h 57"/>
                <a:gd name="T20" fmla="*/ 22 w 62"/>
                <a:gd name="T21" fmla="*/ 50 h 57"/>
                <a:gd name="T22" fmla="*/ 17 w 62"/>
                <a:gd name="T23" fmla="*/ 50 h 57"/>
                <a:gd name="T24" fmla="*/ 13 w 62"/>
                <a:gd name="T25" fmla="*/ 50 h 57"/>
                <a:gd name="T26" fmla="*/ 14 w 62"/>
                <a:gd name="T27" fmla="*/ 48 h 57"/>
                <a:gd name="T28" fmla="*/ 19 w 62"/>
                <a:gd name="T29" fmla="*/ 41 h 57"/>
                <a:gd name="T30" fmla="*/ 19 w 62"/>
                <a:gd name="T31" fmla="*/ 40 h 57"/>
                <a:gd name="T32" fmla="*/ 21 w 62"/>
                <a:gd name="T33" fmla="*/ 40 h 57"/>
                <a:gd name="T34" fmla="*/ 26 w 62"/>
                <a:gd name="T35" fmla="*/ 37 h 57"/>
                <a:gd name="T36" fmla="*/ 30 w 62"/>
                <a:gd name="T37" fmla="*/ 33 h 57"/>
                <a:gd name="T38" fmla="*/ 27 w 62"/>
                <a:gd name="T39" fmla="*/ 31 h 57"/>
                <a:gd name="T40" fmla="*/ 26 w 62"/>
                <a:gd name="T41" fmla="*/ 28 h 57"/>
                <a:gd name="T42" fmla="*/ 24 w 62"/>
                <a:gd name="T43" fmla="*/ 29 h 57"/>
                <a:gd name="T44" fmla="*/ 22 w 62"/>
                <a:gd name="T45" fmla="*/ 34 h 57"/>
                <a:gd name="T46" fmla="*/ 15 w 62"/>
                <a:gd name="T47" fmla="*/ 34 h 57"/>
                <a:gd name="T48" fmla="*/ 9 w 62"/>
                <a:gd name="T49" fmla="*/ 46 h 57"/>
                <a:gd name="T50" fmla="*/ 3 w 62"/>
                <a:gd name="T51" fmla="*/ 57 h 57"/>
                <a:gd name="T52" fmla="*/ 3 w 62"/>
                <a:gd name="T53" fmla="*/ 57 h 57"/>
                <a:gd name="T54" fmla="*/ 0 w 62"/>
                <a:gd name="T55" fmla="*/ 57 h 57"/>
                <a:gd name="T56" fmla="*/ 2 w 62"/>
                <a:gd name="T57" fmla="*/ 46 h 57"/>
                <a:gd name="T58" fmla="*/ 3 w 62"/>
                <a:gd name="T59" fmla="*/ 41 h 57"/>
                <a:gd name="T60" fmla="*/ 5 w 62"/>
                <a:gd name="T61" fmla="*/ 33 h 57"/>
                <a:gd name="T62" fmla="*/ 14 w 62"/>
                <a:gd name="T63" fmla="*/ 27 h 57"/>
                <a:gd name="T64" fmla="*/ 21 w 62"/>
                <a:gd name="T65" fmla="*/ 20 h 57"/>
                <a:gd name="T66" fmla="*/ 21 w 62"/>
                <a:gd name="T67" fmla="*/ 20 h 57"/>
                <a:gd name="T68" fmla="*/ 24 w 62"/>
                <a:gd name="T69" fmla="*/ 20 h 57"/>
                <a:gd name="T70" fmla="*/ 35 w 62"/>
                <a:gd name="T71" fmla="*/ 19 h 57"/>
                <a:gd name="T72" fmla="*/ 48 w 62"/>
                <a:gd name="T73" fmla="*/ 11 h 57"/>
                <a:gd name="T74" fmla="*/ 48 w 62"/>
                <a:gd name="T75" fmla="*/ 11 h 57"/>
                <a:gd name="T76" fmla="*/ 55 w 62"/>
                <a:gd name="T77" fmla="*/ 0 h 57"/>
                <a:gd name="T78" fmla="*/ 62 w 62"/>
                <a:gd name="T79" fmla="*/ 8 h 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2"/>
                <a:gd name="T121" fmla="*/ 0 h 57"/>
                <a:gd name="T122" fmla="*/ 62 w 62"/>
                <a:gd name="T123" fmla="*/ 57 h 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2" h="57">
                  <a:moveTo>
                    <a:pt x="62" y="8"/>
                  </a:moveTo>
                  <a:lnTo>
                    <a:pt x="49" y="32"/>
                  </a:lnTo>
                  <a:lnTo>
                    <a:pt x="49" y="36"/>
                  </a:lnTo>
                  <a:lnTo>
                    <a:pt x="48" y="44"/>
                  </a:lnTo>
                  <a:lnTo>
                    <a:pt x="47" y="53"/>
                  </a:lnTo>
                  <a:lnTo>
                    <a:pt x="27" y="51"/>
                  </a:lnTo>
                  <a:lnTo>
                    <a:pt x="26" y="46"/>
                  </a:lnTo>
                  <a:lnTo>
                    <a:pt x="24" y="42"/>
                  </a:lnTo>
                  <a:lnTo>
                    <a:pt x="22" y="50"/>
                  </a:lnTo>
                  <a:lnTo>
                    <a:pt x="17" y="50"/>
                  </a:lnTo>
                  <a:lnTo>
                    <a:pt x="13" y="50"/>
                  </a:lnTo>
                  <a:lnTo>
                    <a:pt x="14" y="48"/>
                  </a:lnTo>
                  <a:lnTo>
                    <a:pt x="19" y="41"/>
                  </a:lnTo>
                  <a:lnTo>
                    <a:pt x="19" y="40"/>
                  </a:lnTo>
                  <a:lnTo>
                    <a:pt x="21" y="40"/>
                  </a:lnTo>
                  <a:lnTo>
                    <a:pt x="26" y="37"/>
                  </a:lnTo>
                  <a:lnTo>
                    <a:pt x="30" y="33"/>
                  </a:lnTo>
                  <a:lnTo>
                    <a:pt x="27" y="31"/>
                  </a:lnTo>
                  <a:lnTo>
                    <a:pt x="26" y="28"/>
                  </a:lnTo>
                  <a:lnTo>
                    <a:pt x="24" y="29"/>
                  </a:lnTo>
                  <a:lnTo>
                    <a:pt x="22" y="34"/>
                  </a:lnTo>
                  <a:lnTo>
                    <a:pt x="15" y="34"/>
                  </a:lnTo>
                  <a:lnTo>
                    <a:pt x="9" y="46"/>
                  </a:lnTo>
                  <a:lnTo>
                    <a:pt x="3" y="57"/>
                  </a:lnTo>
                  <a:lnTo>
                    <a:pt x="0" y="57"/>
                  </a:lnTo>
                  <a:lnTo>
                    <a:pt x="2" y="46"/>
                  </a:lnTo>
                  <a:lnTo>
                    <a:pt x="3" y="41"/>
                  </a:lnTo>
                  <a:lnTo>
                    <a:pt x="5" y="33"/>
                  </a:lnTo>
                  <a:lnTo>
                    <a:pt x="14" y="27"/>
                  </a:lnTo>
                  <a:lnTo>
                    <a:pt x="21" y="20"/>
                  </a:lnTo>
                  <a:lnTo>
                    <a:pt x="24" y="20"/>
                  </a:lnTo>
                  <a:lnTo>
                    <a:pt x="35" y="19"/>
                  </a:lnTo>
                  <a:lnTo>
                    <a:pt x="48" y="11"/>
                  </a:lnTo>
                  <a:lnTo>
                    <a:pt x="55" y="0"/>
                  </a:lnTo>
                  <a:lnTo>
                    <a:pt x="62" y="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33" name="Freeform 448"/>
            <p:cNvSpPr>
              <a:spLocks/>
            </p:cNvSpPr>
            <p:nvPr/>
          </p:nvSpPr>
          <p:spPr bwMode="auto">
            <a:xfrm>
              <a:off x="2658262" y="4788030"/>
              <a:ext cx="207800" cy="65119"/>
            </a:xfrm>
            <a:custGeom>
              <a:avLst/>
              <a:gdLst>
                <a:gd name="T0" fmla="*/ 131 w 131"/>
                <a:gd name="T1" fmla="*/ 6 h 40"/>
                <a:gd name="T2" fmla="*/ 131 w 131"/>
                <a:gd name="T3" fmla="*/ 14 h 40"/>
                <a:gd name="T4" fmla="*/ 121 w 131"/>
                <a:gd name="T5" fmla="*/ 19 h 40"/>
                <a:gd name="T6" fmla="*/ 103 w 131"/>
                <a:gd name="T7" fmla="*/ 19 h 40"/>
                <a:gd name="T8" fmla="*/ 97 w 131"/>
                <a:gd name="T9" fmla="*/ 23 h 40"/>
                <a:gd name="T10" fmla="*/ 92 w 131"/>
                <a:gd name="T11" fmla="*/ 27 h 40"/>
                <a:gd name="T12" fmla="*/ 92 w 131"/>
                <a:gd name="T13" fmla="*/ 28 h 40"/>
                <a:gd name="T14" fmla="*/ 88 w 131"/>
                <a:gd name="T15" fmla="*/ 25 h 40"/>
                <a:gd name="T16" fmla="*/ 83 w 131"/>
                <a:gd name="T17" fmla="*/ 33 h 40"/>
                <a:gd name="T18" fmla="*/ 72 w 131"/>
                <a:gd name="T19" fmla="*/ 32 h 40"/>
                <a:gd name="T20" fmla="*/ 67 w 131"/>
                <a:gd name="T21" fmla="*/ 31 h 40"/>
                <a:gd name="T22" fmla="*/ 67 w 131"/>
                <a:gd name="T23" fmla="*/ 31 h 40"/>
                <a:gd name="T24" fmla="*/ 66 w 131"/>
                <a:gd name="T25" fmla="*/ 32 h 40"/>
                <a:gd name="T26" fmla="*/ 65 w 131"/>
                <a:gd name="T27" fmla="*/ 31 h 40"/>
                <a:gd name="T28" fmla="*/ 62 w 131"/>
                <a:gd name="T29" fmla="*/ 31 h 40"/>
                <a:gd name="T30" fmla="*/ 58 w 131"/>
                <a:gd name="T31" fmla="*/ 29 h 40"/>
                <a:gd name="T32" fmla="*/ 58 w 131"/>
                <a:gd name="T33" fmla="*/ 29 h 40"/>
                <a:gd name="T34" fmla="*/ 58 w 131"/>
                <a:gd name="T35" fmla="*/ 29 h 40"/>
                <a:gd name="T36" fmla="*/ 48 w 131"/>
                <a:gd name="T37" fmla="*/ 33 h 40"/>
                <a:gd name="T38" fmla="*/ 46 w 131"/>
                <a:gd name="T39" fmla="*/ 35 h 40"/>
                <a:gd name="T40" fmla="*/ 44 w 131"/>
                <a:gd name="T41" fmla="*/ 40 h 40"/>
                <a:gd name="T42" fmla="*/ 41 w 131"/>
                <a:gd name="T43" fmla="*/ 38 h 40"/>
                <a:gd name="T44" fmla="*/ 33 w 131"/>
                <a:gd name="T45" fmla="*/ 38 h 40"/>
                <a:gd name="T46" fmla="*/ 29 w 131"/>
                <a:gd name="T47" fmla="*/ 38 h 40"/>
                <a:gd name="T48" fmla="*/ 25 w 131"/>
                <a:gd name="T49" fmla="*/ 36 h 40"/>
                <a:gd name="T50" fmla="*/ 31 w 131"/>
                <a:gd name="T51" fmla="*/ 31 h 40"/>
                <a:gd name="T52" fmla="*/ 32 w 131"/>
                <a:gd name="T53" fmla="*/ 31 h 40"/>
                <a:gd name="T54" fmla="*/ 25 w 131"/>
                <a:gd name="T55" fmla="*/ 29 h 40"/>
                <a:gd name="T56" fmla="*/ 16 w 131"/>
                <a:gd name="T57" fmla="*/ 28 h 40"/>
                <a:gd name="T58" fmla="*/ 6 w 131"/>
                <a:gd name="T59" fmla="*/ 25 h 40"/>
                <a:gd name="T60" fmla="*/ 0 w 131"/>
                <a:gd name="T61" fmla="*/ 23 h 40"/>
                <a:gd name="T62" fmla="*/ 2 w 131"/>
                <a:gd name="T63" fmla="*/ 23 h 40"/>
                <a:gd name="T64" fmla="*/ 34 w 131"/>
                <a:gd name="T65" fmla="*/ 27 h 40"/>
                <a:gd name="T66" fmla="*/ 40 w 131"/>
                <a:gd name="T67" fmla="*/ 27 h 40"/>
                <a:gd name="T68" fmla="*/ 41 w 131"/>
                <a:gd name="T69" fmla="*/ 27 h 40"/>
                <a:gd name="T70" fmla="*/ 44 w 131"/>
                <a:gd name="T71" fmla="*/ 25 h 40"/>
                <a:gd name="T72" fmla="*/ 44 w 131"/>
                <a:gd name="T73" fmla="*/ 19 h 40"/>
                <a:gd name="T74" fmla="*/ 46 w 131"/>
                <a:gd name="T75" fmla="*/ 19 h 40"/>
                <a:gd name="T76" fmla="*/ 54 w 131"/>
                <a:gd name="T77" fmla="*/ 17 h 40"/>
                <a:gd name="T78" fmla="*/ 55 w 131"/>
                <a:gd name="T79" fmla="*/ 17 h 40"/>
                <a:gd name="T80" fmla="*/ 62 w 131"/>
                <a:gd name="T81" fmla="*/ 16 h 40"/>
                <a:gd name="T82" fmla="*/ 62 w 131"/>
                <a:gd name="T83" fmla="*/ 16 h 40"/>
                <a:gd name="T84" fmla="*/ 62 w 131"/>
                <a:gd name="T85" fmla="*/ 15 h 40"/>
                <a:gd name="T86" fmla="*/ 61 w 131"/>
                <a:gd name="T87" fmla="*/ 10 h 40"/>
                <a:gd name="T88" fmla="*/ 95 w 131"/>
                <a:gd name="T89" fmla="*/ 0 h 40"/>
                <a:gd name="T90" fmla="*/ 108 w 131"/>
                <a:gd name="T91" fmla="*/ 4 h 40"/>
                <a:gd name="T92" fmla="*/ 125 w 131"/>
                <a:gd name="T93" fmla="*/ 2 h 40"/>
                <a:gd name="T94" fmla="*/ 131 w 131"/>
                <a:gd name="T95" fmla="*/ 6 h 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1"/>
                <a:gd name="T145" fmla="*/ 0 h 40"/>
                <a:gd name="T146" fmla="*/ 131 w 131"/>
                <a:gd name="T147" fmla="*/ 40 h 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1" h="40">
                  <a:moveTo>
                    <a:pt x="131" y="6"/>
                  </a:moveTo>
                  <a:lnTo>
                    <a:pt x="131" y="14"/>
                  </a:lnTo>
                  <a:lnTo>
                    <a:pt x="121" y="19"/>
                  </a:lnTo>
                  <a:lnTo>
                    <a:pt x="103" y="19"/>
                  </a:lnTo>
                  <a:lnTo>
                    <a:pt x="97" y="23"/>
                  </a:lnTo>
                  <a:lnTo>
                    <a:pt x="92" y="27"/>
                  </a:lnTo>
                  <a:lnTo>
                    <a:pt x="92" y="28"/>
                  </a:lnTo>
                  <a:lnTo>
                    <a:pt x="88" y="25"/>
                  </a:lnTo>
                  <a:lnTo>
                    <a:pt x="83" y="33"/>
                  </a:lnTo>
                  <a:lnTo>
                    <a:pt x="72" y="32"/>
                  </a:lnTo>
                  <a:lnTo>
                    <a:pt x="67" y="31"/>
                  </a:lnTo>
                  <a:lnTo>
                    <a:pt x="66" y="32"/>
                  </a:lnTo>
                  <a:lnTo>
                    <a:pt x="65" y="31"/>
                  </a:lnTo>
                  <a:lnTo>
                    <a:pt x="62" y="31"/>
                  </a:lnTo>
                  <a:lnTo>
                    <a:pt x="58" y="29"/>
                  </a:lnTo>
                  <a:lnTo>
                    <a:pt x="48" y="33"/>
                  </a:lnTo>
                  <a:lnTo>
                    <a:pt x="46" y="35"/>
                  </a:lnTo>
                  <a:lnTo>
                    <a:pt x="44" y="40"/>
                  </a:lnTo>
                  <a:lnTo>
                    <a:pt x="41" y="38"/>
                  </a:lnTo>
                  <a:lnTo>
                    <a:pt x="33" y="38"/>
                  </a:lnTo>
                  <a:lnTo>
                    <a:pt x="29" y="38"/>
                  </a:lnTo>
                  <a:lnTo>
                    <a:pt x="25" y="36"/>
                  </a:lnTo>
                  <a:lnTo>
                    <a:pt x="31" y="31"/>
                  </a:lnTo>
                  <a:lnTo>
                    <a:pt x="32" y="31"/>
                  </a:lnTo>
                  <a:lnTo>
                    <a:pt x="25" y="29"/>
                  </a:lnTo>
                  <a:lnTo>
                    <a:pt x="16" y="28"/>
                  </a:lnTo>
                  <a:lnTo>
                    <a:pt x="6" y="25"/>
                  </a:lnTo>
                  <a:lnTo>
                    <a:pt x="0" y="23"/>
                  </a:lnTo>
                  <a:lnTo>
                    <a:pt x="2" y="23"/>
                  </a:lnTo>
                  <a:lnTo>
                    <a:pt x="34" y="27"/>
                  </a:lnTo>
                  <a:lnTo>
                    <a:pt x="40" y="27"/>
                  </a:lnTo>
                  <a:lnTo>
                    <a:pt x="41" y="27"/>
                  </a:lnTo>
                  <a:lnTo>
                    <a:pt x="44" y="25"/>
                  </a:lnTo>
                  <a:lnTo>
                    <a:pt x="44" y="19"/>
                  </a:lnTo>
                  <a:lnTo>
                    <a:pt x="46" y="19"/>
                  </a:lnTo>
                  <a:lnTo>
                    <a:pt x="54" y="17"/>
                  </a:lnTo>
                  <a:lnTo>
                    <a:pt x="55" y="17"/>
                  </a:lnTo>
                  <a:lnTo>
                    <a:pt x="62" y="16"/>
                  </a:lnTo>
                  <a:lnTo>
                    <a:pt x="62" y="15"/>
                  </a:lnTo>
                  <a:lnTo>
                    <a:pt x="61" y="10"/>
                  </a:lnTo>
                  <a:lnTo>
                    <a:pt x="95" y="0"/>
                  </a:lnTo>
                  <a:lnTo>
                    <a:pt x="108" y="4"/>
                  </a:lnTo>
                  <a:lnTo>
                    <a:pt x="125" y="2"/>
                  </a:lnTo>
                  <a:lnTo>
                    <a:pt x="131" y="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34" name="Freeform 449"/>
            <p:cNvSpPr>
              <a:spLocks noEditPoints="1"/>
            </p:cNvSpPr>
            <p:nvPr/>
          </p:nvSpPr>
          <p:spPr bwMode="auto">
            <a:xfrm>
              <a:off x="2734543" y="4505846"/>
              <a:ext cx="63129" cy="43413"/>
            </a:xfrm>
            <a:custGeom>
              <a:avLst/>
              <a:gdLst>
                <a:gd name="T0" fmla="*/ 41 w 41"/>
                <a:gd name="T1" fmla="*/ 25 h 27"/>
                <a:gd name="T2" fmla="*/ 41 w 41"/>
                <a:gd name="T3" fmla="*/ 27 h 27"/>
                <a:gd name="T4" fmla="*/ 24 w 41"/>
                <a:gd name="T5" fmla="*/ 27 h 27"/>
                <a:gd name="T6" fmla="*/ 17 w 41"/>
                <a:gd name="T7" fmla="*/ 27 h 27"/>
                <a:gd name="T8" fmla="*/ 17 w 41"/>
                <a:gd name="T9" fmla="*/ 27 h 27"/>
                <a:gd name="T10" fmla="*/ 15 w 41"/>
                <a:gd name="T11" fmla="*/ 20 h 27"/>
                <a:gd name="T12" fmla="*/ 27 w 41"/>
                <a:gd name="T13" fmla="*/ 19 h 27"/>
                <a:gd name="T14" fmla="*/ 18 w 41"/>
                <a:gd name="T15" fmla="*/ 14 h 27"/>
                <a:gd name="T16" fmla="*/ 22 w 41"/>
                <a:gd name="T17" fmla="*/ 0 h 27"/>
                <a:gd name="T18" fmla="*/ 23 w 41"/>
                <a:gd name="T19" fmla="*/ 0 h 27"/>
                <a:gd name="T20" fmla="*/ 27 w 41"/>
                <a:gd name="T21" fmla="*/ 10 h 27"/>
                <a:gd name="T22" fmla="*/ 40 w 41"/>
                <a:gd name="T23" fmla="*/ 17 h 27"/>
                <a:gd name="T24" fmla="*/ 41 w 41"/>
                <a:gd name="T25" fmla="*/ 17 h 27"/>
                <a:gd name="T26" fmla="*/ 38 w 41"/>
                <a:gd name="T27" fmla="*/ 24 h 27"/>
                <a:gd name="T28" fmla="*/ 41 w 41"/>
                <a:gd name="T29" fmla="*/ 25 h 27"/>
                <a:gd name="T30" fmla="*/ 9 w 41"/>
                <a:gd name="T31" fmla="*/ 12 h 27"/>
                <a:gd name="T32" fmla="*/ 1 w 41"/>
                <a:gd name="T33" fmla="*/ 14 h 27"/>
                <a:gd name="T34" fmla="*/ 0 w 41"/>
                <a:gd name="T35" fmla="*/ 12 h 27"/>
                <a:gd name="T36" fmla="*/ 0 w 41"/>
                <a:gd name="T37" fmla="*/ 2 h 27"/>
                <a:gd name="T38" fmla="*/ 3 w 41"/>
                <a:gd name="T39" fmla="*/ 0 h 27"/>
                <a:gd name="T40" fmla="*/ 5 w 41"/>
                <a:gd name="T41" fmla="*/ 0 h 27"/>
                <a:gd name="T42" fmla="*/ 10 w 41"/>
                <a:gd name="T43" fmla="*/ 4 h 27"/>
                <a:gd name="T44" fmla="*/ 9 w 41"/>
                <a:gd name="T45" fmla="*/ 12 h 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27"/>
                <a:gd name="T71" fmla="*/ 41 w 41"/>
                <a:gd name="T72" fmla="*/ 27 h 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27">
                  <a:moveTo>
                    <a:pt x="41" y="25"/>
                  </a:moveTo>
                  <a:lnTo>
                    <a:pt x="41" y="27"/>
                  </a:lnTo>
                  <a:lnTo>
                    <a:pt x="24" y="27"/>
                  </a:lnTo>
                  <a:lnTo>
                    <a:pt x="17" y="27"/>
                  </a:lnTo>
                  <a:lnTo>
                    <a:pt x="15" y="20"/>
                  </a:lnTo>
                  <a:lnTo>
                    <a:pt x="27" y="19"/>
                  </a:lnTo>
                  <a:lnTo>
                    <a:pt x="18" y="14"/>
                  </a:lnTo>
                  <a:lnTo>
                    <a:pt x="22" y="0"/>
                  </a:lnTo>
                  <a:lnTo>
                    <a:pt x="23" y="0"/>
                  </a:lnTo>
                  <a:lnTo>
                    <a:pt x="27" y="10"/>
                  </a:lnTo>
                  <a:lnTo>
                    <a:pt x="40" y="17"/>
                  </a:lnTo>
                  <a:lnTo>
                    <a:pt x="41" y="17"/>
                  </a:lnTo>
                  <a:lnTo>
                    <a:pt x="38" y="24"/>
                  </a:lnTo>
                  <a:lnTo>
                    <a:pt x="41" y="25"/>
                  </a:lnTo>
                  <a:close/>
                  <a:moveTo>
                    <a:pt x="9" y="12"/>
                  </a:moveTo>
                  <a:lnTo>
                    <a:pt x="1" y="14"/>
                  </a:lnTo>
                  <a:lnTo>
                    <a:pt x="0" y="12"/>
                  </a:lnTo>
                  <a:lnTo>
                    <a:pt x="0" y="2"/>
                  </a:lnTo>
                  <a:lnTo>
                    <a:pt x="3" y="0"/>
                  </a:lnTo>
                  <a:lnTo>
                    <a:pt x="5" y="0"/>
                  </a:lnTo>
                  <a:lnTo>
                    <a:pt x="10" y="4"/>
                  </a:lnTo>
                  <a:lnTo>
                    <a:pt x="9" y="1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35" name="Freeform 450"/>
            <p:cNvSpPr>
              <a:spLocks/>
            </p:cNvSpPr>
            <p:nvPr/>
          </p:nvSpPr>
          <p:spPr bwMode="auto">
            <a:xfrm>
              <a:off x="2918669" y="5262858"/>
              <a:ext cx="186755" cy="208926"/>
            </a:xfrm>
            <a:custGeom>
              <a:avLst/>
              <a:gdLst>
                <a:gd name="T0" fmla="*/ 118 w 118"/>
                <a:gd name="T1" fmla="*/ 26 h 133"/>
                <a:gd name="T2" fmla="*/ 110 w 118"/>
                <a:gd name="T3" fmla="*/ 52 h 133"/>
                <a:gd name="T4" fmla="*/ 109 w 118"/>
                <a:gd name="T5" fmla="*/ 53 h 133"/>
                <a:gd name="T6" fmla="*/ 104 w 118"/>
                <a:gd name="T7" fmla="*/ 80 h 133"/>
                <a:gd name="T8" fmla="*/ 104 w 118"/>
                <a:gd name="T9" fmla="*/ 85 h 133"/>
                <a:gd name="T10" fmla="*/ 93 w 118"/>
                <a:gd name="T11" fmla="*/ 97 h 133"/>
                <a:gd name="T12" fmla="*/ 88 w 118"/>
                <a:gd name="T13" fmla="*/ 115 h 133"/>
                <a:gd name="T14" fmla="*/ 74 w 118"/>
                <a:gd name="T15" fmla="*/ 133 h 133"/>
                <a:gd name="T16" fmla="*/ 58 w 118"/>
                <a:gd name="T17" fmla="*/ 124 h 133"/>
                <a:gd name="T18" fmla="*/ 40 w 118"/>
                <a:gd name="T19" fmla="*/ 120 h 133"/>
                <a:gd name="T20" fmla="*/ 41 w 118"/>
                <a:gd name="T21" fmla="*/ 104 h 133"/>
                <a:gd name="T22" fmla="*/ 34 w 118"/>
                <a:gd name="T23" fmla="*/ 97 h 133"/>
                <a:gd name="T24" fmla="*/ 36 w 118"/>
                <a:gd name="T25" fmla="*/ 86 h 133"/>
                <a:gd name="T26" fmla="*/ 46 w 118"/>
                <a:gd name="T27" fmla="*/ 89 h 133"/>
                <a:gd name="T28" fmla="*/ 46 w 118"/>
                <a:gd name="T29" fmla="*/ 85 h 133"/>
                <a:gd name="T30" fmla="*/ 33 w 118"/>
                <a:gd name="T31" fmla="*/ 77 h 133"/>
                <a:gd name="T32" fmla="*/ 30 w 118"/>
                <a:gd name="T33" fmla="*/ 68 h 133"/>
                <a:gd name="T34" fmla="*/ 32 w 118"/>
                <a:gd name="T35" fmla="*/ 62 h 133"/>
                <a:gd name="T36" fmla="*/ 32 w 118"/>
                <a:gd name="T37" fmla="*/ 60 h 133"/>
                <a:gd name="T38" fmla="*/ 25 w 118"/>
                <a:gd name="T39" fmla="*/ 60 h 133"/>
                <a:gd name="T40" fmla="*/ 15 w 118"/>
                <a:gd name="T41" fmla="*/ 60 h 133"/>
                <a:gd name="T42" fmla="*/ 17 w 118"/>
                <a:gd name="T43" fmla="*/ 56 h 133"/>
                <a:gd name="T44" fmla="*/ 24 w 118"/>
                <a:gd name="T45" fmla="*/ 44 h 133"/>
                <a:gd name="T46" fmla="*/ 8 w 118"/>
                <a:gd name="T47" fmla="*/ 40 h 133"/>
                <a:gd name="T48" fmla="*/ 6 w 118"/>
                <a:gd name="T49" fmla="*/ 32 h 133"/>
                <a:gd name="T50" fmla="*/ 0 w 118"/>
                <a:gd name="T51" fmla="*/ 30 h 133"/>
                <a:gd name="T52" fmla="*/ 0 w 118"/>
                <a:gd name="T53" fmla="*/ 28 h 133"/>
                <a:gd name="T54" fmla="*/ 2 w 118"/>
                <a:gd name="T55" fmla="*/ 25 h 133"/>
                <a:gd name="T56" fmla="*/ 7 w 118"/>
                <a:gd name="T57" fmla="*/ 26 h 133"/>
                <a:gd name="T58" fmla="*/ 8 w 118"/>
                <a:gd name="T59" fmla="*/ 25 h 133"/>
                <a:gd name="T60" fmla="*/ 20 w 118"/>
                <a:gd name="T61" fmla="*/ 25 h 133"/>
                <a:gd name="T62" fmla="*/ 25 w 118"/>
                <a:gd name="T63" fmla="*/ 26 h 133"/>
                <a:gd name="T64" fmla="*/ 28 w 118"/>
                <a:gd name="T65" fmla="*/ 30 h 133"/>
                <a:gd name="T66" fmla="*/ 28 w 118"/>
                <a:gd name="T67" fmla="*/ 30 h 133"/>
                <a:gd name="T68" fmla="*/ 34 w 118"/>
                <a:gd name="T69" fmla="*/ 27 h 133"/>
                <a:gd name="T70" fmla="*/ 38 w 118"/>
                <a:gd name="T71" fmla="*/ 25 h 133"/>
                <a:gd name="T72" fmla="*/ 37 w 118"/>
                <a:gd name="T73" fmla="*/ 22 h 133"/>
                <a:gd name="T74" fmla="*/ 34 w 118"/>
                <a:gd name="T75" fmla="*/ 22 h 133"/>
                <a:gd name="T76" fmla="*/ 30 w 118"/>
                <a:gd name="T77" fmla="*/ 21 h 133"/>
                <a:gd name="T78" fmla="*/ 23 w 118"/>
                <a:gd name="T79" fmla="*/ 18 h 133"/>
                <a:gd name="T80" fmla="*/ 17 w 118"/>
                <a:gd name="T81" fmla="*/ 19 h 133"/>
                <a:gd name="T82" fmla="*/ 25 w 118"/>
                <a:gd name="T83" fmla="*/ 13 h 133"/>
                <a:gd name="T84" fmla="*/ 28 w 118"/>
                <a:gd name="T85" fmla="*/ 13 h 133"/>
                <a:gd name="T86" fmla="*/ 50 w 118"/>
                <a:gd name="T87" fmla="*/ 14 h 133"/>
                <a:gd name="T88" fmla="*/ 54 w 118"/>
                <a:gd name="T89" fmla="*/ 1 h 133"/>
                <a:gd name="T90" fmla="*/ 61 w 118"/>
                <a:gd name="T91" fmla="*/ 0 h 133"/>
                <a:gd name="T92" fmla="*/ 65 w 118"/>
                <a:gd name="T93" fmla="*/ 2 h 133"/>
                <a:gd name="T94" fmla="*/ 82 w 118"/>
                <a:gd name="T95" fmla="*/ 14 h 133"/>
                <a:gd name="T96" fmla="*/ 91 w 118"/>
                <a:gd name="T97" fmla="*/ 17 h 133"/>
                <a:gd name="T98" fmla="*/ 118 w 118"/>
                <a:gd name="T99" fmla="*/ 26 h 1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
                <a:gd name="T151" fmla="*/ 0 h 133"/>
                <a:gd name="T152" fmla="*/ 118 w 118"/>
                <a:gd name="T153" fmla="*/ 133 h 1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 h="133">
                  <a:moveTo>
                    <a:pt x="118" y="26"/>
                  </a:moveTo>
                  <a:lnTo>
                    <a:pt x="110" y="52"/>
                  </a:lnTo>
                  <a:lnTo>
                    <a:pt x="109" y="53"/>
                  </a:lnTo>
                  <a:lnTo>
                    <a:pt x="104" y="80"/>
                  </a:lnTo>
                  <a:lnTo>
                    <a:pt x="104" y="85"/>
                  </a:lnTo>
                  <a:lnTo>
                    <a:pt x="93" y="97"/>
                  </a:lnTo>
                  <a:lnTo>
                    <a:pt x="88" y="115"/>
                  </a:lnTo>
                  <a:lnTo>
                    <a:pt x="74" y="133"/>
                  </a:lnTo>
                  <a:lnTo>
                    <a:pt x="58" y="124"/>
                  </a:lnTo>
                  <a:lnTo>
                    <a:pt x="40" y="120"/>
                  </a:lnTo>
                  <a:lnTo>
                    <a:pt x="41" y="104"/>
                  </a:lnTo>
                  <a:lnTo>
                    <a:pt x="34" y="97"/>
                  </a:lnTo>
                  <a:lnTo>
                    <a:pt x="36" y="86"/>
                  </a:lnTo>
                  <a:lnTo>
                    <a:pt x="46" y="89"/>
                  </a:lnTo>
                  <a:lnTo>
                    <a:pt x="46" y="85"/>
                  </a:lnTo>
                  <a:lnTo>
                    <a:pt x="33" y="77"/>
                  </a:lnTo>
                  <a:lnTo>
                    <a:pt x="30" y="68"/>
                  </a:lnTo>
                  <a:lnTo>
                    <a:pt x="32" y="62"/>
                  </a:lnTo>
                  <a:lnTo>
                    <a:pt x="32" y="60"/>
                  </a:lnTo>
                  <a:lnTo>
                    <a:pt x="25" y="60"/>
                  </a:lnTo>
                  <a:lnTo>
                    <a:pt x="15" y="60"/>
                  </a:lnTo>
                  <a:lnTo>
                    <a:pt x="17" y="56"/>
                  </a:lnTo>
                  <a:lnTo>
                    <a:pt x="24" y="44"/>
                  </a:lnTo>
                  <a:lnTo>
                    <a:pt x="8" y="40"/>
                  </a:lnTo>
                  <a:lnTo>
                    <a:pt x="6" y="32"/>
                  </a:lnTo>
                  <a:lnTo>
                    <a:pt x="0" y="30"/>
                  </a:lnTo>
                  <a:lnTo>
                    <a:pt x="0" y="28"/>
                  </a:lnTo>
                  <a:lnTo>
                    <a:pt x="2" y="25"/>
                  </a:lnTo>
                  <a:lnTo>
                    <a:pt x="7" y="26"/>
                  </a:lnTo>
                  <a:lnTo>
                    <a:pt x="8" y="25"/>
                  </a:lnTo>
                  <a:lnTo>
                    <a:pt x="20" y="25"/>
                  </a:lnTo>
                  <a:lnTo>
                    <a:pt x="25" y="26"/>
                  </a:lnTo>
                  <a:lnTo>
                    <a:pt x="28" y="30"/>
                  </a:lnTo>
                  <a:lnTo>
                    <a:pt x="34" y="27"/>
                  </a:lnTo>
                  <a:lnTo>
                    <a:pt x="38" y="25"/>
                  </a:lnTo>
                  <a:lnTo>
                    <a:pt x="37" y="22"/>
                  </a:lnTo>
                  <a:lnTo>
                    <a:pt x="34" y="22"/>
                  </a:lnTo>
                  <a:lnTo>
                    <a:pt x="30" y="21"/>
                  </a:lnTo>
                  <a:lnTo>
                    <a:pt x="23" y="18"/>
                  </a:lnTo>
                  <a:lnTo>
                    <a:pt x="17" y="19"/>
                  </a:lnTo>
                  <a:lnTo>
                    <a:pt x="25" y="13"/>
                  </a:lnTo>
                  <a:lnTo>
                    <a:pt x="28" y="13"/>
                  </a:lnTo>
                  <a:lnTo>
                    <a:pt x="50" y="14"/>
                  </a:lnTo>
                  <a:lnTo>
                    <a:pt x="54" y="1"/>
                  </a:lnTo>
                  <a:lnTo>
                    <a:pt x="61" y="0"/>
                  </a:lnTo>
                  <a:lnTo>
                    <a:pt x="65" y="2"/>
                  </a:lnTo>
                  <a:lnTo>
                    <a:pt x="82" y="14"/>
                  </a:lnTo>
                  <a:lnTo>
                    <a:pt x="91" y="17"/>
                  </a:lnTo>
                  <a:lnTo>
                    <a:pt x="118" y="2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36" name="Freeform 451"/>
            <p:cNvSpPr>
              <a:spLocks/>
            </p:cNvSpPr>
            <p:nvPr/>
          </p:nvSpPr>
          <p:spPr bwMode="auto">
            <a:xfrm>
              <a:off x="2989688" y="5010522"/>
              <a:ext cx="252515" cy="157372"/>
            </a:xfrm>
            <a:custGeom>
              <a:avLst/>
              <a:gdLst>
                <a:gd name="T0" fmla="*/ 151 w 159"/>
                <a:gd name="T1" fmla="*/ 50 h 100"/>
                <a:gd name="T2" fmla="*/ 155 w 159"/>
                <a:gd name="T3" fmla="*/ 63 h 100"/>
                <a:gd name="T4" fmla="*/ 150 w 159"/>
                <a:gd name="T5" fmla="*/ 74 h 100"/>
                <a:gd name="T6" fmla="*/ 141 w 159"/>
                <a:gd name="T7" fmla="*/ 70 h 100"/>
                <a:gd name="T8" fmla="*/ 111 w 159"/>
                <a:gd name="T9" fmla="*/ 88 h 100"/>
                <a:gd name="T10" fmla="*/ 94 w 159"/>
                <a:gd name="T11" fmla="*/ 87 h 100"/>
                <a:gd name="T12" fmla="*/ 86 w 159"/>
                <a:gd name="T13" fmla="*/ 100 h 100"/>
                <a:gd name="T14" fmla="*/ 57 w 159"/>
                <a:gd name="T15" fmla="*/ 66 h 100"/>
                <a:gd name="T16" fmla="*/ 45 w 159"/>
                <a:gd name="T17" fmla="*/ 58 h 100"/>
                <a:gd name="T18" fmla="*/ 39 w 159"/>
                <a:gd name="T19" fmla="*/ 41 h 100"/>
                <a:gd name="T20" fmla="*/ 38 w 159"/>
                <a:gd name="T21" fmla="*/ 41 h 100"/>
                <a:gd name="T22" fmla="*/ 22 w 159"/>
                <a:gd name="T23" fmla="*/ 40 h 100"/>
                <a:gd name="T24" fmla="*/ 6 w 159"/>
                <a:gd name="T25" fmla="*/ 37 h 100"/>
                <a:gd name="T26" fmla="*/ 6 w 159"/>
                <a:gd name="T27" fmla="*/ 33 h 100"/>
                <a:gd name="T28" fmla="*/ 2 w 159"/>
                <a:gd name="T29" fmla="*/ 32 h 100"/>
                <a:gd name="T30" fmla="*/ 0 w 159"/>
                <a:gd name="T31" fmla="*/ 24 h 100"/>
                <a:gd name="T32" fmla="*/ 5 w 159"/>
                <a:gd name="T33" fmla="*/ 20 h 100"/>
                <a:gd name="T34" fmla="*/ 23 w 159"/>
                <a:gd name="T35" fmla="*/ 21 h 100"/>
                <a:gd name="T36" fmla="*/ 35 w 159"/>
                <a:gd name="T37" fmla="*/ 16 h 100"/>
                <a:gd name="T38" fmla="*/ 38 w 159"/>
                <a:gd name="T39" fmla="*/ 17 h 100"/>
                <a:gd name="T40" fmla="*/ 43 w 159"/>
                <a:gd name="T41" fmla="*/ 19 h 100"/>
                <a:gd name="T42" fmla="*/ 45 w 159"/>
                <a:gd name="T43" fmla="*/ 21 h 100"/>
                <a:gd name="T44" fmla="*/ 49 w 159"/>
                <a:gd name="T45" fmla="*/ 26 h 100"/>
                <a:gd name="T46" fmla="*/ 55 w 159"/>
                <a:gd name="T47" fmla="*/ 21 h 100"/>
                <a:gd name="T48" fmla="*/ 49 w 159"/>
                <a:gd name="T49" fmla="*/ 16 h 100"/>
                <a:gd name="T50" fmla="*/ 47 w 159"/>
                <a:gd name="T51" fmla="*/ 13 h 100"/>
                <a:gd name="T52" fmla="*/ 60 w 159"/>
                <a:gd name="T53" fmla="*/ 8 h 100"/>
                <a:gd name="T54" fmla="*/ 62 w 159"/>
                <a:gd name="T55" fmla="*/ 9 h 100"/>
                <a:gd name="T56" fmla="*/ 61 w 159"/>
                <a:gd name="T57" fmla="*/ 11 h 100"/>
                <a:gd name="T58" fmla="*/ 73 w 159"/>
                <a:gd name="T59" fmla="*/ 19 h 100"/>
                <a:gd name="T60" fmla="*/ 81 w 159"/>
                <a:gd name="T61" fmla="*/ 28 h 100"/>
                <a:gd name="T62" fmla="*/ 104 w 159"/>
                <a:gd name="T63" fmla="*/ 26 h 100"/>
                <a:gd name="T64" fmla="*/ 99 w 159"/>
                <a:gd name="T65" fmla="*/ 19 h 100"/>
                <a:gd name="T66" fmla="*/ 117 w 159"/>
                <a:gd name="T67" fmla="*/ 7 h 100"/>
                <a:gd name="T68" fmla="*/ 121 w 159"/>
                <a:gd name="T69" fmla="*/ 0 h 100"/>
                <a:gd name="T70" fmla="*/ 134 w 159"/>
                <a:gd name="T71" fmla="*/ 4 h 100"/>
                <a:gd name="T72" fmla="*/ 133 w 159"/>
                <a:gd name="T73" fmla="*/ 15 h 100"/>
                <a:gd name="T74" fmla="*/ 137 w 159"/>
                <a:gd name="T75" fmla="*/ 16 h 100"/>
                <a:gd name="T76" fmla="*/ 138 w 159"/>
                <a:gd name="T77" fmla="*/ 21 h 100"/>
                <a:gd name="T78" fmla="*/ 157 w 159"/>
                <a:gd name="T79" fmla="*/ 46 h 1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9"/>
                <a:gd name="T121" fmla="*/ 0 h 100"/>
                <a:gd name="T122" fmla="*/ 159 w 159"/>
                <a:gd name="T123" fmla="*/ 100 h 1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9" h="100">
                  <a:moveTo>
                    <a:pt x="157" y="46"/>
                  </a:moveTo>
                  <a:lnTo>
                    <a:pt x="151" y="50"/>
                  </a:lnTo>
                  <a:lnTo>
                    <a:pt x="159" y="57"/>
                  </a:lnTo>
                  <a:lnTo>
                    <a:pt x="155" y="63"/>
                  </a:lnTo>
                  <a:lnTo>
                    <a:pt x="150" y="63"/>
                  </a:lnTo>
                  <a:lnTo>
                    <a:pt x="150" y="74"/>
                  </a:lnTo>
                  <a:lnTo>
                    <a:pt x="141" y="68"/>
                  </a:lnTo>
                  <a:lnTo>
                    <a:pt x="141" y="70"/>
                  </a:lnTo>
                  <a:lnTo>
                    <a:pt x="124" y="91"/>
                  </a:lnTo>
                  <a:lnTo>
                    <a:pt x="111" y="88"/>
                  </a:lnTo>
                  <a:lnTo>
                    <a:pt x="104" y="80"/>
                  </a:lnTo>
                  <a:lnTo>
                    <a:pt x="94" y="87"/>
                  </a:lnTo>
                  <a:lnTo>
                    <a:pt x="90" y="93"/>
                  </a:lnTo>
                  <a:lnTo>
                    <a:pt x="86" y="100"/>
                  </a:lnTo>
                  <a:lnTo>
                    <a:pt x="78" y="95"/>
                  </a:lnTo>
                  <a:lnTo>
                    <a:pt x="57" y="66"/>
                  </a:lnTo>
                  <a:lnTo>
                    <a:pt x="47" y="58"/>
                  </a:lnTo>
                  <a:lnTo>
                    <a:pt x="45" y="58"/>
                  </a:lnTo>
                  <a:lnTo>
                    <a:pt x="39" y="58"/>
                  </a:lnTo>
                  <a:lnTo>
                    <a:pt x="39" y="41"/>
                  </a:lnTo>
                  <a:lnTo>
                    <a:pt x="38" y="41"/>
                  </a:lnTo>
                  <a:lnTo>
                    <a:pt x="31" y="43"/>
                  </a:lnTo>
                  <a:lnTo>
                    <a:pt x="22" y="40"/>
                  </a:lnTo>
                  <a:lnTo>
                    <a:pt x="18" y="32"/>
                  </a:lnTo>
                  <a:lnTo>
                    <a:pt x="6" y="37"/>
                  </a:lnTo>
                  <a:lnTo>
                    <a:pt x="6" y="34"/>
                  </a:lnTo>
                  <a:lnTo>
                    <a:pt x="6" y="33"/>
                  </a:lnTo>
                  <a:lnTo>
                    <a:pt x="5" y="32"/>
                  </a:lnTo>
                  <a:lnTo>
                    <a:pt x="2" y="32"/>
                  </a:lnTo>
                  <a:lnTo>
                    <a:pt x="2" y="30"/>
                  </a:lnTo>
                  <a:lnTo>
                    <a:pt x="0" y="24"/>
                  </a:lnTo>
                  <a:lnTo>
                    <a:pt x="3" y="21"/>
                  </a:lnTo>
                  <a:lnTo>
                    <a:pt x="5" y="20"/>
                  </a:lnTo>
                  <a:lnTo>
                    <a:pt x="21" y="21"/>
                  </a:lnTo>
                  <a:lnTo>
                    <a:pt x="23" y="21"/>
                  </a:lnTo>
                  <a:lnTo>
                    <a:pt x="30" y="15"/>
                  </a:lnTo>
                  <a:lnTo>
                    <a:pt x="35" y="16"/>
                  </a:lnTo>
                  <a:lnTo>
                    <a:pt x="38" y="17"/>
                  </a:lnTo>
                  <a:lnTo>
                    <a:pt x="39" y="17"/>
                  </a:lnTo>
                  <a:lnTo>
                    <a:pt x="43" y="19"/>
                  </a:lnTo>
                  <a:lnTo>
                    <a:pt x="44" y="20"/>
                  </a:lnTo>
                  <a:lnTo>
                    <a:pt x="45" y="21"/>
                  </a:lnTo>
                  <a:lnTo>
                    <a:pt x="48" y="25"/>
                  </a:lnTo>
                  <a:lnTo>
                    <a:pt x="49" y="26"/>
                  </a:lnTo>
                  <a:lnTo>
                    <a:pt x="57" y="28"/>
                  </a:lnTo>
                  <a:lnTo>
                    <a:pt x="55" y="21"/>
                  </a:lnTo>
                  <a:lnTo>
                    <a:pt x="49" y="16"/>
                  </a:lnTo>
                  <a:lnTo>
                    <a:pt x="47" y="13"/>
                  </a:lnTo>
                  <a:lnTo>
                    <a:pt x="51" y="12"/>
                  </a:lnTo>
                  <a:lnTo>
                    <a:pt x="60" y="8"/>
                  </a:lnTo>
                  <a:lnTo>
                    <a:pt x="62" y="8"/>
                  </a:lnTo>
                  <a:lnTo>
                    <a:pt x="62" y="9"/>
                  </a:lnTo>
                  <a:lnTo>
                    <a:pt x="61" y="11"/>
                  </a:lnTo>
                  <a:lnTo>
                    <a:pt x="58" y="16"/>
                  </a:lnTo>
                  <a:lnTo>
                    <a:pt x="73" y="19"/>
                  </a:lnTo>
                  <a:lnTo>
                    <a:pt x="75" y="21"/>
                  </a:lnTo>
                  <a:lnTo>
                    <a:pt x="81" y="28"/>
                  </a:lnTo>
                  <a:lnTo>
                    <a:pt x="102" y="28"/>
                  </a:lnTo>
                  <a:lnTo>
                    <a:pt x="104" y="26"/>
                  </a:lnTo>
                  <a:lnTo>
                    <a:pt x="100" y="21"/>
                  </a:lnTo>
                  <a:lnTo>
                    <a:pt x="99" y="19"/>
                  </a:lnTo>
                  <a:lnTo>
                    <a:pt x="113" y="15"/>
                  </a:lnTo>
                  <a:lnTo>
                    <a:pt x="117" y="7"/>
                  </a:lnTo>
                  <a:lnTo>
                    <a:pt x="123" y="5"/>
                  </a:lnTo>
                  <a:lnTo>
                    <a:pt x="121" y="0"/>
                  </a:lnTo>
                  <a:lnTo>
                    <a:pt x="129" y="0"/>
                  </a:lnTo>
                  <a:lnTo>
                    <a:pt x="134" y="4"/>
                  </a:lnTo>
                  <a:lnTo>
                    <a:pt x="133" y="12"/>
                  </a:lnTo>
                  <a:lnTo>
                    <a:pt x="133" y="15"/>
                  </a:lnTo>
                  <a:lnTo>
                    <a:pt x="137" y="16"/>
                  </a:lnTo>
                  <a:lnTo>
                    <a:pt x="138" y="19"/>
                  </a:lnTo>
                  <a:lnTo>
                    <a:pt x="138" y="21"/>
                  </a:lnTo>
                  <a:lnTo>
                    <a:pt x="142" y="34"/>
                  </a:lnTo>
                  <a:lnTo>
                    <a:pt x="157" y="46"/>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37" name="Freeform 452"/>
            <p:cNvSpPr>
              <a:spLocks noEditPoints="1"/>
            </p:cNvSpPr>
            <p:nvPr/>
          </p:nvSpPr>
          <p:spPr bwMode="auto">
            <a:xfrm>
              <a:off x="2966016" y="4505846"/>
              <a:ext cx="152561" cy="170938"/>
            </a:xfrm>
            <a:custGeom>
              <a:avLst/>
              <a:gdLst>
                <a:gd name="T0" fmla="*/ 69 w 95"/>
                <a:gd name="T1" fmla="*/ 25 h 108"/>
                <a:gd name="T2" fmla="*/ 52 w 95"/>
                <a:gd name="T3" fmla="*/ 17 h 108"/>
                <a:gd name="T4" fmla="*/ 49 w 95"/>
                <a:gd name="T5" fmla="*/ 8 h 108"/>
                <a:gd name="T6" fmla="*/ 59 w 95"/>
                <a:gd name="T7" fmla="*/ 10 h 108"/>
                <a:gd name="T8" fmla="*/ 66 w 95"/>
                <a:gd name="T9" fmla="*/ 17 h 108"/>
                <a:gd name="T10" fmla="*/ 70 w 95"/>
                <a:gd name="T11" fmla="*/ 21 h 108"/>
                <a:gd name="T12" fmla="*/ 31 w 95"/>
                <a:gd name="T13" fmla="*/ 76 h 108"/>
                <a:gd name="T14" fmla="*/ 33 w 95"/>
                <a:gd name="T15" fmla="*/ 75 h 108"/>
                <a:gd name="T16" fmla="*/ 45 w 95"/>
                <a:gd name="T17" fmla="*/ 79 h 108"/>
                <a:gd name="T18" fmla="*/ 54 w 95"/>
                <a:gd name="T19" fmla="*/ 79 h 108"/>
                <a:gd name="T20" fmla="*/ 61 w 95"/>
                <a:gd name="T21" fmla="*/ 74 h 108"/>
                <a:gd name="T22" fmla="*/ 65 w 95"/>
                <a:gd name="T23" fmla="*/ 78 h 108"/>
                <a:gd name="T24" fmla="*/ 69 w 95"/>
                <a:gd name="T25" fmla="*/ 79 h 108"/>
                <a:gd name="T26" fmla="*/ 71 w 95"/>
                <a:gd name="T27" fmla="*/ 75 h 108"/>
                <a:gd name="T28" fmla="*/ 65 w 95"/>
                <a:gd name="T29" fmla="*/ 69 h 108"/>
                <a:gd name="T30" fmla="*/ 53 w 95"/>
                <a:gd name="T31" fmla="*/ 72 h 108"/>
                <a:gd name="T32" fmla="*/ 40 w 95"/>
                <a:gd name="T33" fmla="*/ 67 h 108"/>
                <a:gd name="T34" fmla="*/ 52 w 95"/>
                <a:gd name="T35" fmla="*/ 58 h 108"/>
                <a:gd name="T36" fmla="*/ 54 w 95"/>
                <a:gd name="T37" fmla="*/ 51 h 108"/>
                <a:gd name="T38" fmla="*/ 67 w 95"/>
                <a:gd name="T39" fmla="*/ 63 h 108"/>
                <a:gd name="T40" fmla="*/ 72 w 95"/>
                <a:gd name="T41" fmla="*/ 58 h 108"/>
                <a:gd name="T42" fmla="*/ 79 w 95"/>
                <a:gd name="T43" fmla="*/ 62 h 108"/>
                <a:gd name="T44" fmla="*/ 89 w 95"/>
                <a:gd name="T45" fmla="*/ 82 h 108"/>
                <a:gd name="T46" fmla="*/ 92 w 95"/>
                <a:gd name="T47" fmla="*/ 91 h 108"/>
                <a:gd name="T48" fmla="*/ 84 w 95"/>
                <a:gd name="T49" fmla="*/ 100 h 108"/>
                <a:gd name="T50" fmla="*/ 71 w 95"/>
                <a:gd name="T51" fmla="*/ 99 h 108"/>
                <a:gd name="T52" fmla="*/ 62 w 95"/>
                <a:gd name="T53" fmla="*/ 100 h 108"/>
                <a:gd name="T54" fmla="*/ 46 w 95"/>
                <a:gd name="T55" fmla="*/ 105 h 108"/>
                <a:gd name="T56" fmla="*/ 20 w 95"/>
                <a:gd name="T57" fmla="*/ 108 h 108"/>
                <a:gd name="T58" fmla="*/ 10 w 95"/>
                <a:gd name="T59" fmla="*/ 96 h 108"/>
                <a:gd name="T60" fmla="*/ 4 w 95"/>
                <a:gd name="T61" fmla="*/ 83 h 108"/>
                <a:gd name="T62" fmla="*/ 7 w 95"/>
                <a:gd name="T63" fmla="*/ 72 h 108"/>
                <a:gd name="T64" fmla="*/ 15 w 95"/>
                <a:gd name="T65" fmla="*/ 62 h 108"/>
                <a:gd name="T66" fmla="*/ 11 w 95"/>
                <a:gd name="T67" fmla="*/ 37 h 108"/>
                <a:gd name="T68" fmla="*/ 16 w 95"/>
                <a:gd name="T69" fmla="*/ 28 h 108"/>
                <a:gd name="T70" fmla="*/ 21 w 95"/>
                <a:gd name="T71" fmla="*/ 20 h 108"/>
                <a:gd name="T72" fmla="*/ 27 w 95"/>
                <a:gd name="T73" fmla="*/ 17 h 108"/>
                <a:gd name="T74" fmla="*/ 29 w 95"/>
                <a:gd name="T75" fmla="*/ 7 h 108"/>
                <a:gd name="T76" fmla="*/ 35 w 95"/>
                <a:gd name="T77" fmla="*/ 0 h 108"/>
                <a:gd name="T78" fmla="*/ 41 w 95"/>
                <a:gd name="T79" fmla="*/ 8 h 108"/>
                <a:gd name="T80" fmla="*/ 45 w 95"/>
                <a:gd name="T81" fmla="*/ 21 h 108"/>
                <a:gd name="T82" fmla="*/ 48 w 95"/>
                <a:gd name="T83" fmla="*/ 41 h 108"/>
                <a:gd name="T84" fmla="*/ 37 w 95"/>
                <a:gd name="T85" fmla="*/ 63 h 108"/>
                <a:gd name="T86" fmla="*/ 27 w 95"/>
                <a:gd name="T87" fmla="*/ 74 h 108"/>
                <a:gd name="T88" fmla="*/ 28 w 95"/>
                <a:gd name="T89" fmla="*/ 75 h 1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5"/>
                <a:gd name="T136" fmla="*/ 0 h 108"/>
                <a:gd name="T137" fmla="*/ 95 w 95"/>
                <a:gd name="T138" fmla="*/ 108 h 1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5" h="108">
                  <a:moveTo>
                    <a:pt x="70" y="21"/>
                  </a:moveTo>
                  <a:lnTo>
                    <a:pt x="69" y="25"/>
                  </a:lnTo>
                  <a:lnTo>
                    <a:pt x="63" y="23"/>
                  </a:lnTo>
                  <a:lnTo>
                    <a:pt x="52" y="17"/>
                  </a:lnTo>
                  <a:lnTo>
                    <a:pt x="50" y="15"/>
                  </a:lnTo>
                  <a:lnTo>
                    <a:pt x="49" y="8"/>
                  </a:lnTo>
                  <a:lnTo>
                    <a:pt x="57" y="6"/>
                  </a:lnTo>
                  <a:lnTo>
                    <a:pt x="59" y="10"/>
                  </a:lnTo>
                  <a:lnTo>
                    <a:pt x="62" y="15"/>
                  </a:lnTo>
                  <a:lnTo>
                    <a:pt x="66" y="17"/>
                  </a:lnTo>
                  <a:lnTo>
                    <a:pt x="71" y="19"/>
                  </a:lnTo>
                  <a:lnTo>
                    <a:pt x="70" y="21"/>
                  </a:lnTo>
                  <a:close/>
                  <a:moveTo>
                    <a:pt x="28" y="75"/>
                  </a:moveTo>
                  <a:lnTo>
                    <a:pt x="31" y="76"/>
                  </a:lnTo>
                  <a:lnTo>
                    <a:pt x="33" y="75"/>
                  </a:lnTo>
                  <a:lnTo>
                    <a:pt x="42" y="75"/>
                  </a:lnTo>
                  <a:lnTo>
                    <a:pt x="45" y="79"/>
                  </a:lnTo>
                  <a:lnTo>
                    <a:pt x="50" y="82"/>
                  </a:lnTo>
                  <a:lnTo>
                    <a:pt x="54" y="79"/>
                  </a:lnTo>
                  <a:lnTo>
                    <a:pt x="55" y="78"/>
                  </a:lnTo>
                  <a:lnTo>
                    <a:pt x="61" y="74"/>
                  </a:lnTo>
                  <a:lnTo>
                    <a:pt x="65" y="78"/>
                  </a:lnTo>
                  <a:lnTo>
                    <a:pt x="67" y="80"/>
                  </a:lnTo>
                  <a:lnTo>
                    <a:pt x="69" y="79"/>
                  </a:lnTo>
                  <a:lnTo>
                    <a:pt x="70" y="78"/>
                  </a:lnTo>
                  <a:lnTo>
                    <a:pt x="71" y="75"/>
                  </a:lnTo>
                  <a:lnTo>
                    <a:pt x="65" y="69"/>
                  </a:lnTo>
                  <a:lnTo>
                    <a:pt x="57" y="69"/>
                  </a:lnTo>
                  <a:lnTo>
                    <a:pt x="53" y="72"/>
                  </a:lnTo>
                  <a:lnTo>
                    <a:pt x="46" y="72"/>
                  </a:lnTo>
                  <a:lnTo>
                    <a:pt x="40" y="67"/>
                  </a:lnTo>
                  <a:lnTo>
                    <a:pt x="46" y="63"/>
                  </a:lnTo>
                  <a:lnTo>
                    <a:pt x="52" y="58"/>
                  </a:lnTo>
                  <a:lnTo>
                    <a:pt x="54" y="53"/>
                  </a:lnTo>
                  <a:lnTo>
                    <a:pt x="54" y="51"/>
                  </a:lnTo>
                  <a:lnTo>
                    <a:pt x="57" y="58"/>
                  </a:lnTo>
                  <a:lnTo>
                    <a:pt x="67" y="63"/>
                  </a:lnTo>
                  <a:lnTo>
                    <a:pt x="69" y="63"/>
                  </a:lnTo>
                  <a:lnTo>
                    <a:pt x="72" y="58"/>
                  </a:lnTo>
                  <a:lnTo>
                    <a:pt x="74" y="62"/>
                  </a:lnTo>
                  <a:lnTo>
                    <a:pt x="79" y="62"/>
                  </a:lnTo>
                  <a:lnTo>
                    <a:pt x="83" y="67"/>
                  </a:lnTo>
                  <a:lnTo>
                    <a:pt x="89" y="82"/>
                  </a:lnTo>
                  <a:lnTo>
                    <a:pt x="95" y="83"/>
                  </a:lnTo>
                  <a:lnTo>
                    <a:pt x="92" y="91"/>
                  </a:lnTo>
                  <a:lnTo>
                    <a:pt x="84" y="96"/>
                  </a:lnTo>
                  <a:lnTo>
                    <a:pt x="84" y="100"/>
                  </a:lnTo>
                  <a:lnTo>
                    <a:pt x="84" y="104"/>
                  </a:lnTo>
                  <a:lnTo>
                    <a:pt x="71" y="99"/>
                  </a:lnTo>
                  <a:lnTo>
                    <a:pt x="70" y="95"/>
                  </a:lnTo>
                  <a:lnTo>
                    <a:pt x="62" y="100"/>
                  </a:lnTo>
                  <a:lnTo>
                    <a:pt x="50" y="99"/>
                  </a:lnTo>
                  <a:lnTo>
                    <a:pt x="46" y="105"/>
                  </a:lnTo>
                  <a:lnTo>
                    <a:pt x="35" y="103"/>
                  </a:lnTo>
                  <a:lnTo>
                    <a:pt x="20" y="108"/>
                  </a:lnTo>
                  <a:lnTo>
                    <a:pt x="14" y="105"/>
                  </a:lnTo>
                  <a:lnTo>
                    <a:pt x="10" y="96"/>
                  </a:lnTo>
                  <a:lnTo>
                    <a:pt x="7" y="89"/>
                  </a:lnTo>
                  <a:lnTo>
                    <a:pt x="4" y="83"/>
                  </a:lnTo>
                  <a:lnTo>
                    <a:pt x="0" y="76"/>
                  </a:lnTo>
                  <a:lnTo>
                    <a:pt x="7" y="72"/>
                  </a:lnTo>
                  <a:lnTo>
                    <a:pt x="3" y="65"/>
                  </a:lnTo>
                  <a:lnTo>
                    <a:pt x="15" y="62"/>
                  </a:lnTo>
                  <a:lnTo>
                    <a:pt x="20" y="49"/>
                  </a:lnTo>
                  <a:lnTo>
                    <a:pt x="11" y="37"/>
                  </a:lnTo>
                  <a:lnTo>
                    <a:pt x="17" y="34"/>
                  </a:lnTo>
                  <a:lnTo>
                    <a:pt x="16" y="28"/>
                  </a:lnTo>
                  <a:lnTo>
                    <a:pt x="21" y="20"/>
                  </a:lnTo>
                  <a:lnTo>
                    <a:pt x="23" y="17"/>
                  </a:lnTo>
                  <a:lnTo>
                    <a:pt x="27" y="17"/>
                  </a:lnTo>
                  <a:lnTo>
                    <a:pt x="31" y="16"/>
                  </a:lnTo>
                  <a:lnTo>
                    <a:pt x="29" y="7"/>
                  </a:lnTo>
                  <a:lnTo>
                    <a:pt x="29" y="6"/>
                  </a:lnTo>
                  <a:lnTo>
                    <a:pt x="35" y="0"/>
                  </a:lnTo>
                  <a:lnTo>
                    <a:pt x="38" y="2"/>
                  </a:lnTo>
                  <a:lnTo>
                    <a:pt x="41" y="8"/>
                  </a:lnTo>
                  <a:lnTo>
                    <a:pt x="42" y="15"/>
                  </a:lnTo>
                  <a:lnTo>
                    <a:pt x="45" y="21"/>
                  </a:lnTo>
                  <a:lnTo>
                    <a:pt x="50" y="25"/>
                  </a:lnTo>
                  <a:lnTo>
                    <a:pt x="48" y="41"/>
                  </a:lnTo>
                  <a:lnTo>
                    <a:pt x="45" y="54"/>
                  </a:lnTo>
                  <a:lnTo>
                    <a:pt x="37" y="63"/>
                  </a:lnTo>
                  <a:lnTo>
                    <a:pt x="33" y="69"/>
                  </a:lnTo>
                  <a:lnTo>
                    <a:pt x="27" y="74"/>
                  </a:lnTo>
                  <a:lnTo>
                    <a:pt x="25" y="74"/>
                  </a:lnTo>
                  <a:lnTo>
                    <a:pt x="28" y="7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38" name="Freeform 453"/>
            <p:cNvSpPr>
              <a:spLocks/>
            </p:cNvSpPr>
            <p:nvPr/>
          </p:nvSpPr>
          <p:spPr bwMode="auto">
            <a:xfrm>
              <a:off x="3155402" y="4215522"/>
              <a:ext cx="57868" cy="65119"/>
            </a:xfrm>
            <a:custGeom>
              <a:avLst/>
              <a:gdLst>
                <a:gd name="T0" fmla="*/ 37 w 37"/>
                <a:gd name="T1" fmla="*/ 10 h 42"/>
                <a:gd name="T2" fmla="*/ 37 w 37"/>
                <a:gd name="T3" fmla="*/ 31 h 42"/>
                <a:gd name="T4" fmla="*/ 24 w 37"/>
                <a:gd name="T5" fmla="*/ 39 h 42"/>
                <a:gd name="T6" fmla="*/ 16 w 37"/>
                <a:gd name="T7" fmla="*/ 42 h 42"/>
                <a:gd name="T8" fmla="*/ 11 w 37"/>
                <a:gd name="T9" fmla="*/ 38 h 42"/>
                <a:gd name="T10" fmla="*/ 0 w 37"/>
                <a:gd name="T11" fmla="*/ 29 h 42"/>
                <a:gd name="T12" fmla="*/ 0 w 37"/>
                <a:gd name="T13" fmla="*/ 27 h 42"/>
                <a:gd name="T14" fmla="*/ 0 w 37"/>
                <a:gd name="T15" fmla="*/ 26 h 42"/>
                <a:gd name="T16" fmla="*/ 4 w 37"/>
                <a:gd name="T17" fmla="*/ 23 h 42"/>
                <a:gd name="T18" fmla="*/ 6 w 37"/>
                <a:gd name="T19" fmla="*/ 23 h 42"/>
                <a:gd name="T20" fmla="*/ 8 w 37"/>
                <a:gd name="T21" fmla="*/ 14 h 42"/>
                <a:gd name="T22" fmla="*/ 16 w 37"/>
                <a:gd name="T23" fmla="*/ 9 h 42"/>
                <a:gd name="T24" fmla="*/ 20 w 37"/>
                <a:gd name="T25" fmla="*/ 14 h 42"/>
                <a:gd name="T26" fmla="*/ 28 w 37"/>
                <a:gd name="T27" fmla="*/ 13 h 42"/>
                <a:gd name="T28" fmla="*/ 29 w 37"/>
                <a:gd name="T29" fmla="*/ 0 h 42"/>
                <a:gd name="T30" fmla="*/ 36 w 37"/>
                <a:gd name="T31" fmla="*/ 0 h 42"/>
                <a:gd name="T32" fmla="*/ 37 w 37"/>
                <a:gd name="T33" fmla="*/ 6 h 42"/>
                <a:gd name="T34" fmla="*/ 37 w 37"/>
                <a:gd name="T35" fmla="*/ 8 h 42"/>
                <a:gd name="T36" fmla="*/ 37 w 37"/>
                <a:gd name="T37" fmla="*/ 9 h 42"/>
                <a:gd name="T38" fmla="*/ 37 w 37"/>
                <a:gd name="T39" fmla="*/ 10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
                <a:gd name="T61" fmla="*/ 0 h 42"/>
                <a:gd name="T62" fmla="*/ 37 w 37"/>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 h="42">
                  <a:moveTo>
                    <a:pt x="37" y="10"/>
                  </a:moveTo>
                  <a:lnTo>
                    <a:pt x="37" y="31"/>
                  </a:lnTo>
                  <a:lnTo>
                    <a:pt x="24" y="39"/>
                  </a:lnTo>
                  <a:lnTo>
                    <a:pt x="16" y="42"/>
                  </a:lnTo>
                  <a:lnTo>
                    <a:pt x="11" y="38"/>
                  </a:lnTo>
                  <a:lnTo>
                    <a:pt x="0" y="29"/>
                  </a:lnTo>
                  <a:lnTo>
                    <a:pt x="0" y="27"/>
                  </a:lnTo>
                  <a:lnTo>
                    <a:pt x="0" y="26"/>
                  </a:lnTo>
                  <a:lnTo>
                    <a:pt x="4" y="23"/>
                  </a:lnTo>
                  <a:lnTo>
                    <a:pt x="6" y="23"/>
                  </a:lnTo>
                  <a:lnTo>
                    <a:pt x="8" y="14"/>
                  </a:lnTo>
                  <a:lnTo>
                    <a:pt x="16" y="9"/>
                  </a:lnTo>
                  <a:lnTo>
                    <a:pt x="20" y="14"/>
                  </a:lnTo>
                  <a:lnTo>
                    <a:pt x="28" y="13"/>
                  </a:lnTo>
                  <a:lnTo>
                    <a:pt x="29" y="0"/>
                  </a:lnTo>
                  <a:lnTo>
                    <a:pt x="36" y="0"/>
                  </a:lnTo>
                  <a:lnTo>
                    <a:pt x="37" y="6"/>
                  </a:lnTo>
                  <a:lnTo>
                    <a:pt x="37" y="8"/>
                  </a:lnTo>
                  <a:lnTo>
                    <a:pt x="37" y="9"/>
                  </a:lnTo>
                  <a:lnTo>
                    <a:pt x="37" y="1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39" name="Freeform 454"/>
            <p:cNvSpPr>
              <a:spLocks/>
            </p:cNvSpPr>
            <p:nvPr/>
          </p:nvSpPr>
          <p:spPr bwMode="auto">
            <a:xfrm>
              <a:off x="3365832" y="5772960"/>
              <a:ext cx="118366" cy="181792"/>
            </a:xfrm>
            <a:custGeom>
              <a:avLst/>
              <a:gdLst>
                <a:gd name="T0" fmla="*/ 60 w 75"/>
                <a:gd name="T1" fmla="*/ 17 h 115"/>
                <a:gd name="T2" fmla="*/ 57 w 75"/>
                <a:gd name="T3" fmla="*/ 21 h 115"/>
                <a:gd name="T4" fmla="*/ 61 w 75"/>
                <a:gd name="T5" fmla="*/ 30 h 115"/>
                <a:gd name="T6" fmla="*/ 60 w 75"/>
                <a:gd name="T7" fmla="*/ 36 h 115"/>
                <a:gd name="T8" fmla="*/ 52 w 75"/>
                <a:gd name="T9" fmla="*/ 36 h 115"/>
                <a:gd name="T10" fmla="*/ 52 w 75"/>
                <a:gd name="T11" fmla="*/ 42 h 115"/>
                <a:gd name="T12" fmla="*/ 58 w 75"/>
                <a:gd name="T13" fmla="*/ 56 h 115"/>
                <a:gd name="T14" fmla="*/ 61 w 75"/>
                <a:gd name="T15" fmla="*/ 59 h 115"/>
                <a:gd name="T16" fmla="*/ 65 w 75"/>
                <a:gd name="T17" fmla="*/ 61 h 115"/>
                <a:gd name="T18" fmla="*/ 68 w 75"/>
                <a:gd name="T19" fmla="*/ 64 h 115"/>
                <a:gd name="T20" fmla="*/ 70 w 75"/>
                <a:gd name="T21" fmla="*/ 69 h 115"/>
                <a:gd name="T22" fmla="*/ 75 w 75"/>
                <a:gd name="T23" fmla="*/ 77 h 115"/>
                <a:gd name="T24" fmla="*/ 70 w 75"/>
                <a:gd name="T25" fmla="*/ 83 h 115"/>
                <a:gd name="T26" fmla="*/ 65 w 75"/>
                <a:gd name="T27" fmla="*/ 91 h 115"/>
                <a:gd name="T28" fmla="*/ 65 w 75"/>
                <a:gd name="T29" fmla="*/ 90 h 115"/>
                <a:gd name="T30" fmla="*/ 58 w 75"/>
                <a:gd name="T31" fmla="*/ 87 h 115"/>
                <a:gd name="T32" fmla="*/ 58 w 75"/>
                <a:gd name="T33" fmla="*/ 87 h 115"/>
                <a:gd name="T34" fmla="*/ 57 w 75"/>
                <a:gd name="T35" fmla="*/ 89 h 115"/>
                <a:gd name="T36" fmla="*/ 56 w 75"/>
                <a:gd name="T37" fmla="*/ 90 h 115"/>
                <a:gd name="T38" fmla="*/ 52 w 75"/>
                <a:gd name="T39" fmla="*/ 93 h 115"/>
                <a:gd name="T40" fmla="*/ 52 w 75"/>
                <a:gd name="T41" fmla="*/ 95 h 115"/>
                <a:gd name="T42" fmla="*/ 51 w 75"/>
                <a:gd name="T43" fmla="*/ 95 h 115"/>
                <a:gd name="T44" fmla="*/ 49 w 75"/>
                <a:gd name="T45" fmla="*/ 95 h 115"/>
                <a:gd name="T46" fmla="*/ 40 w 75"/>
                <a:gd name="T47" fmla="*/ 95 h 115"/>
                <a:gd name="T48" fmla="*/ 40 w 75"/>
                <a:gd name="T49" fmla="*/ 95 h 115"/>
                <a:gd name="T50" fmla="*/ 40 w 75"/>
                <a:gd name="T51" fmla="*/ 95 h 115"/>
                <a:gd name="T52" fmla="*/ 39 w 75"/>
                <a:gd name="T53" fmla="*/ 95 h 115"/>
                <a:gd name="T54" fmla="*/ 39 w 75"/>
                <a:gd name="T55" fmla="*/ 95 h 115"/>
                <a:gd name="T56" fmla="*/ 32 w 75"/>
                <a:gd name="T57" fmla="*/ 102 h 115"/>
                <a:gd name="T58" fmla="*/ 34 w 75"/>
                <a:gd name="T59" fmla="*/ 107 h 115"/>
                <a:gd name="T60" fmla="*/ 23 w 75"/>
                <a:gd name="T61" fmla="*/ 115 h 115"/>
                <a:gd name="T62" fmla="*/ 20 w 75"/>
                <a:gd name="T63" fmla="*/ 114 h 115"/>
                <a:gd name="T64" fmla="*/ 2 w 75"/>
                <a:gd name="T65" fmla="*/ 98 h 115"/>
                <a:gd name="T66" fmla="*/ 0 w 75"/>
                <a:gd name="T67" fmla="*/ 86 h 115"/>
                <a:gd name="T68" fmla="*/ 2 w 75"/>
                <a:gd name="T69" fmla="*/ 85 h 115"/>
                <a:gd name="T70" fmla="*/ 3 w 75"/>
                <a:gd name="T71" fmla="*/ 78 h 115"/>
                <a:gd name="T72" fmla="*/ 11 w 75"/>
                <a:gd name="T73" fmla="*/ 73 h 115"/>
                <a:gd name="T74" fmla="*/ 6 w 75"/>
                <a:gd name="T75" fmla="*/ 68 h 115"/>
                <a:gd name="T76" fmla="*/ 15 w 75"/>
                <a:gd name="T77" fmla="*/ 68 h 115"/>
                <a:gd name="T78" fmla="*/ 23 w 75"/>
                <a:gd name="T79" fmla="*/ 66 h 115"/>
                <a:gd name="T80" fmla="*/ 24 w 75"/>
                <a:gd name="T81" fmla="*/ 66 h 115"/>
                <a:gd name="T82" fmla="*/ 24 w 75"/>
                <a:gd name="T83" fmla="*/ 66 h 115"/>
                <a:gd name="T84" fmla="*/ 26 w 75"/>
                <a:gd name="T85" fmla="*/ 66 h 115"/>
                <a:gd name="T86" fmla="*/ 30 w 75"/>
                <a:gd name="T87" fmla="*/ 64 h 115"/>
                <a:gd name="T88" fmla="*/ 20 w 75"/>
                <a:gd name="T89" fmla="*/ 51 h 115"/>
                <a:gd name="T90" fmla="*/ 14 w 75"/>
                <a:gd name="T91" fmla="*/ 49 h 115"/>
                <a:gd name="T92" fmla="*/ 9 w 75"/>
                <a:gd name="T93" fmla="*/ 36 h 115"/>
                <a:gd name="T94" fmla="*/ 10 w 75"/>
                <a:gd name="T95" fmla="*/ 36 h 115"/>
                <a:gd name="T96" fmla="*/ 18 w 75"/>
                <a:gd name="T97" fmla="*/ 32 h 115"/>
                <a:gd name="T98" fmla="*/ 20 w 75"/>
                <a:gd name="T99" fmla="*/ 32 h 115"/>
                <a:gd name="T100" fmla="*/ 28 w 75"/>
                <a:gd name="T101" fmla="*/ 32 h 115"/>
                <a:gd name="T102" fmla="*/ 24 w 75"/>
                <a:gd name="T103" fmla="*/ 30 h 115"/>
                <a:gd name="T104" fmla="*/ 27 w 75"/>
                <a:gd name="T105" fmla="*/ 17 h 115"/>
                <a:gd name="T106" fmla="*/ 27 w 75"/>
                <a:gd name="T107" fmla="*/ 17 h 115"/>
                <a:gd name="T108" fmla="*/ 30 w 75"/>
                <a:gd name="T109" fmla="*/ 5 h 115"/>
                <a:gd name="T110" fmla="*/ 31 w 75"/>
                <a:gd name="T111" fmla="*/ 5 h 115"/>
                <a:gd name="T112" fmla="*/ 31 w 75"/>
                <a:gd name="T113" fmla="*/ 5 h 115"/>
                <a:gd name="T114" fmla="*/ 36 w 75"/>
                <a:gd name="T115" fmla="*/ 5 h 115"/>
                <a:gd name="T116" fmla="*/ 40 w 75"/>
                <a:gd name="T117" fmla="*/ 0 h 115"/>
                <a:gd name="T118" fmla="*/ 44 w 75"/>
                <a:gd name="T119" fmla="*/ 0 h 115"/>
                <a:gd name="T120" fmla="*/ 51 w 75"/>
                <a:gd name="T121" fmla="*/ 0 h 115"/>
                <a:gd name="T122" fmla="*/ 58 w 75"/>
                <a:gd name="T123" fmla="*/ 17 h 115"/>
                <a:gd name="T124" fmla="*/ 60 w 75"/>
                <a:gd name="T125" fmla="*/ 17 h 1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
                <a:gd name="T190" fmla="*/ 0 h 115"/>
                <a:gd name="T191" fmla="*/ 75 w 75"/>
                <a:gd name="T192" fmla="*/ 115 h 1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 h="115">
                  <a:moveTo>
                    <a:pt x="60" y="17"/>
                  </a:moveTo>
                  <a:lnTo>
                    <a:pt x="57" y="21"/>
                  </a:lnTo>
                  <a:lnTo>
                    <a:pt x="61" y="30"/>
                  </a:lnTo>
                  <a:lnTo>
                    <a:pt x="60" y="36"/>
                  </a:lnTo>
                  <a:lnTo>
                    <a:pt x="52" y="36"/>
                  </a:lnTo>
                  <a:lnTo>
                    <a:pt x="52" y="42"/>
                  </a:lnTo>
                  <a:lnTo>
                    <a:pt x="58" y="56"/>
                  </a:lnTo>
                  <a:lnTo>
                    <a:pt x="61" y="59"/>
                  </a:lnTo>
                  <a:lnTo>
                    <a:pt x="65" y="61"/>
                  </a:lnTo>
                  <a:lnTo>
                    <a:pt x="68" y="64"/>
                  </a:lnTo>
                  <a:lnTo>
                    <a:pt x="70" y="69"/>
                  </a:lnTo>
                  <a:lnTo>
                    <a:pt x="75" y="77"/>
                  </a:lnTo>
                  <a:lnTo>
                    <a:pt x="70" y="83"/>
                  </a:lnTo>
                  <a:lnTo>
                    <a:pt x="65" y="91"/>
                  </a:lnTo>
                  <a:lnTo>
                    <a:pt x="65" y="90"/>
                  </a:lnTo>
                  <a:lnTo>
                    <a:pt x="58" y="87"/>
                  </a:lnTo>
                  <a:lnTo>
                    <a:pt x="57" y="89"/>
                  </a:lnTo>
                  <a:lnTo>
                    <a:pt x="56" y="90"/>
                  </a:lnTo>
                  <a:lnTo>
                    <a:pt x="52" y="93"/>
                  </a:lnTo>
                  <a:lnTo>
                    <a:pt x="52" y="95"/>
                  </a:lnTo>
                  <a:lnTo>
                    <a:pt x="51" y="95"/>
                  </a:lnTo>
                  <a:lnTo>
                    <a:pt x="49" y="95"/>
                  </a:lnTo>
                  <a:lnTo>
                    <a:pt x="40" y="95"/>
                  </a:lnTo>
                  <a:lnTo>
                    <a:pt x="39" y="95"/>
                  </a:lnTo>
                  <a:lnTo>
                    <a:pt x="32" y="102"/>
                  </a:lnTo>
                  <a:lnTo>
                    <a:pt x="34" y="107"/>
                  </a:lnTo>
                  <a:lnTo>
                    <a:pt x="23" y="115"/>
                  </a:lnTo>
                  <a:lnTo>
                    <a:pt x="20" y="114"/>
                  </a:lnTo>
                  <a:lnTo>
                    <a:pt x="2" y="98"/>
                  </a:lnTo>
                  <a:lnTo>
                    <a:pt x="0" y="86"/>
                  </a:lnTo>
                  <a:lnTo>
                    <a:pt x="2" y="85"/>
                  </a:lnTo>
                  <a:lnTo>
                    <a:pt x="3" y="78"/>
                  </a:lnTo>
                  <a:lnTo>
                    <a:pt x="11" y="73"/>
                  </a:lnTo>
                  <a:lnTo>
                    <a:pt x="6" y="68"/>
                  </a:lnTo>
                  <a:lnTo>
                    <a:pt x="15" y="68"/>
                  </a:lnTo>
                  <a:lnTo>
                    <a:pt x="23" y="66"/>
                  </a:lnTo>
                  <a:lnTo>
                    <a:pt x="24" y="66"/>
                  </a:lnTo>
                  <a:lnTo>
                    <a:pt x="26" y="66"/>
                  </a:lnTo>
                  <a:lnTo>
                    <a:pt x="30" y="64"/>
                  </a:lnTo>
                  <a:lnTo>
                    <a:pt x="20" y="51"/>
                  </a:lnTo>
                  <a:lnTo>
                    <a:pt x="14" y="49"/>
                  </a:lnTo>
                  <a:lnTo>
                    <a:pt x="9" y="36"/>
                  </a:lnTo>
                  <a:lnTo>
                    <a:pt x="10" y="36"/>
                  </a:lnTo>
                  <a:lnTo>
                    <a:pt x="18" y="32"/>
                  </a:lnTo>
                  <a:lnTo>
                    <a:pt x="20" y="32"/>
                  </a:lnTo>
                  <a:lnTo>
                    <a:pt x="28" y="32"/>
                  </a:lnTo>
                  <a:lnTo>
                    <a:pt x="24" y="30"/>
                  </a:lnTo>
                  <a:lnTo>
                    <a:pt x="27" y="17"/>
                  </a:lnTo>
                  <a:lnTo>
                    <a:pt x="30" y="5"/>
                  </a:lnTo>
                  <a:lnTo>
                    <a:pt x="31" y="5"/>
                  </a:lnTo>
                  <a:lnTo>
                    <a:pt x="36" y="5"/>
                  </a:lnTo>
                  <a:lnTo>
                    <a:pt x="40" y="0"/>
                  </a:lnTo>
                  <a:lnTo>
                    <a:pt x="44" y="0"/>
                  </a:lnTo>
                  <a:lnTo>
                    <a:pt x="51" y="0"/>
                  </a:lnTo>
                  <a:lnTo>
                    <a:pt x="58" y="17"/>
                  </a:lnTo>
                  <a:lnTo>
                    <a:pt x="60" y="17"/>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40" name="Freeform 455"/>
            <p:cNvSpPr>
              <a:spLocks/>
            </p:cNvSpPr>
            <p:nvPr/>
          </p:nvSpPr>
          <p:spPr bwMode="auto">
            <a:xfrm>
              <a:off x="3428961" y="4101563"/>
              <a:ext cx="126258" cy="141092"/>
            </a:xfrm>
            <a:custGeom>
              <a:avLst/>
              <a:gdLst>
                <a:gd name="T0" fmla="*/ 59 w 80"/>
                <a:gd name="T1" fmla="*/ 38 h 88"/>
                <a:gd name="T2" fmla="*/ 64 w 80"/>
                <a:gd name="T3" fmla="*/ 43 h 88"/>
                <a:gd name="T4" fmla="*/ 80 w 80"/>
                <a:gd name="T5" fmla="*/ 49 h 88"/>
                <a:gd name="T6" fmla="*/ 69 w 80"/>
                <a:gd name="T7" fmla="*/ 53 h 88"/>
                <a:gd name="T8" fmla="*/ 71 w 80"/>
                <a:gd name="T9" fmla="*/ 66 h 88"/>
                <a:gd name="T10" fmla="*/ 56 w 80"/>
                <a:gd name="T11" fmla="*/ 67 h 88"/>
                <a:gd name="T12" fmla="*/ 55 w 80"/>
                <a:gd name="T13" fmla="*/ 67 h 88"/>
                <a:gd name="T14" fmla="*/ 45 w 80"/>
                <a:gd name="T15" fmla="*/ 73 h 88"/>
                <a:gd name="T16" fmla="*/ 41 w 80"/>
                <a:gd name="T17" fmla="*/ 85 h 88"/>
                <a:gd name="T18" fmla="*/ 33 w 80"/>
                <a:gd name="T19" fmla="*/ 83 h 88"/>
                <a:gd name="T20" fmla="*/ 32 w 80"/>
                <a:gd name="T21" fmla="*/ 84 h 88"/>
                <a:gd name="T22" fmla="*/ 30 w 80"/>
                <a:gd name="T23" fmla="*/ 87 h 88"/>
                <a:gd name="T24" fmla="*/ 28 w 80"/>
                <a:gd name="T25" fmla="*/ 84 h 88"/>
                <a:gd name="T26" fmla="*/ 21 w 80"/>
                <a:gd name="T27" fmla="*/ 83 h 88"/>
                <a:gd name="T28" fmla="*/ 3 w 80"/>
                <a:gd name="T29" fmla="*/ 83 h 88"/>
                <a:gd name="T30" fmla="*/ 3 w 80"/>
                <a:gd name="T31" fmla="*/ 72 h 88"/>
                <a:gd name="T32" fmla="*/ 0 w 80"/>
                <a:gd name="T33" fmla="*/ 67 h 88"/>
                <a:gd name="T34" fmla="*/ 21 w 80"/>
                <a:gd name="T35" fmla="*/ 64 h 88"/>
                <a:gd name="T36" fmla="*/ 22 w 80"/>
                <a:gd name="T37" fmla="*/ 60 h 88"/>
                <a:gd name="T38" fmla="*/ 11 w 80"/>
                <a:gd name="T39" fmla="*/ 60 h 88"/>
                <a:gd name="T40" fmla="*/ 7 w 80"/>
                <a:gd name="T41" fmla="*/ 46 h 88"/>
                <a:gd name="T42" fmla="*/ 13 w 80"/>
                <a:gd name="T43" fmla="*/ 38 h 88"/>
                <a:gd name="T44" fmla="*/ 17 w 80"/>
                <a:gd name="T45" fmla="*/ 24 h 88"/>
                <a:gd name="T46" fmla="*/ 11 w 80"/>
                <a:gd name="T47" fmla="*/ 18 h 88"/>
                <a:gd name="T48" fmla="*/ 8 w 80"/>
                <a:gd name="T49" fmla="*/ 15 h 88"/>
                <a:gd name="T50" fmla="*/ 7 w 80"/>
                <a:gd name="T51" fmla="*/ 3 h 88"/>
                <a:gd name="T52" fmla="*/ 17 w 80"/>
                <a:gd name="T53" fmla="*/ 9 h 88"/>
                <a:gd name="T54" fmla="*/ 24 w 80"/>
                <a:gd name="T55" fmla="*/ 12 h 88"/>
                <a:gd name="T56" fmla="*/ 30 w 80"/>
                <a:gd name="T57" fmla="*/ 8 h 88"/>
                <a:gd name="T58" fmla="*/ 34 w 80"/>
                <a:gd name="T59" fmla="*/ 0 h 88"/>
                <a:gd name="T60" fmla="*/ 41 w 80"/>
                <a:gd name="T61" fmla="*/ 0 h 88"/>
                <a:gd name="T62" fmla="*/ 46 w 80"/>
                <a:gd name="T63" fmla="*/ 9 h 88"/>
                <a:gd name="T64" fmla="*/ 49 w 80"/>
                <a:gd name="T65" fmla="*/ 18 h 88"/>
                <a:gd name="T66" fmla="*/ 45 w 80"/>
                <a:gd name="T67" fmla="*/ 29 h 88"/>
                <a:gd name="T68" fmla="*/ 39 w 80"/>
                <a:gd name="T69" fmla="*/ 38 h 88"/>
                <a:gd name="T70" fmla="*/ 41 w 80"/>
                <a:gd name="T71" fmla="*/ 46 h 88"/>
                <a:gd name="T72" fmla="*/ 56 w 80"/>
                <a:gd name="T73" fmla="*/ 32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88"/>
                <a:gd name="T113" fmla="*/ 80 w 8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88">
                  <a:moveTo>
                    <a:pt x="56" y="32"/>
                  </a:moveTo>
                  <a:lnTo>
                    <a:pt x="59" y="38"/>
                  </a:lnTo>
                  <a:lnTo>
                    <a:pt x="59" y="39"/>
                  </a:lnTo>
                  <a:lnTo>
                    <a:pt x="64" y="43"/>
                  </a:lnTo>
                  <a:lnTo>
                    <a:pt x="73" y="42"/>
                  </a:lnTo>
                  <a:lnTo>
                    <a:pt x="80" y="49"/>
                  </a:lnTo>
                  <a:lnTo>
                    <a:pt x="73" y="51"/>
                  </a:lnTo>
                  <a:lnTo>
                    <a:pt x="69" y="53"/>
                  </a:lnTo>
                  <a:lnTo>
                    <a:pt x="71" y="60"/>
                  </a:lnTo>
                  <a:lnTo>
                    <a:pt x="71" y="66"/>
                  </a:lnTo>
                  <a:lnTo>
                    <a:pt x="63" y="70"/>
                  </a:lnTo>
                  <a:lnTo>
                    <a:pt x="56" y="67"/>
                  </a:lnTo>
                  <a:lnTo>
                    <a:pt x="55" y="67"/>
                  </a:lnTo>
                  <a:lnTo>
                    <a:pt x="54" y="67"/>
                  </a:lnTo>
                  <a:lnTo>
                    <a:pt x="45" y="73"/>
                  </a:lnTo>
                  <a:lnTo>
                    <a:pt x="47" y="84"/>
                  </a:lnTo>
                  <a:lnTo>
                    <a:pt x="41" y="85"/>
                  </a:lnTo>
                  <a:lnTo>
                    <a:pt x="38" y="84"/>
                  </a:lnTo>
                  <a:lnTo>
                    <a:pt x="33" y="83"/>
                  </a:lnTo>
                  <a:lnTo>
                    <a:pt x="32" y="84"/>
                  </a:lnTo>
                  <a:lnTo>
                    <a:pt x="32" y="85"/>
                  </a:lnTo>
                  <a:lnTo>
                    <a:pt x="30" y="87"/>
                  </a:lnTo>
                  <a:lnTo>
                    <a:pt x="28" y="84"/>
                  </a:lnTo>
                  <a:lnTo>
                    <a:pt x="24" y="88"/>
                  </a:lnTo>
                  <a:lnTo>
                    <a:pt x="21" y="83"/>
                  </a:lnTo>
                  <a:lnTo>
                    <a:pt x="16" y="87"/>
                  </a:lnTo>
                  <a:lnTo>
                    <a:pt x="3" y="83"/>
                  </a:lnTo>
                  <a:lnTo>
                    <a:pt x="4" y="76"/>
                  </a:lnTo>
                  <a:lnTo>
                    <a:pt x="3" y="72"/>
                  </a:lnTo>
                  <a:lnTo>
                    <a:pt x="1" y="70"/>
                  </a:lnTo>
                  <a:lnTo>
                    <a:pt x="0" y="67"/>
                  </a:lnTo>
                  <a:lnTo>
                    <a:pt x="8" y="67"/>
                  </a:lnTo>
                  <a:lnTo>
                    <a:pt x="21" y="64"/>
                  </a:lnTo>
                  <a:lnTo>
                    <a:pt x="25" y="62"/>
                  </a:lnTo>
                  <a:lnTo>
                    <a:pt x="22" y="60"/>
                  </a:lnTo>
                  <a:lnTo>
                    <a:pt x="20" y="59"/>
                  </a:lnTo>
                  <a:lnTo>
                    <a:pt x="11" y="60"/>
                  </a:lnTo>
                  <a:lnTo>
                    <a:pt x="11" y="59"/>
                  </a:lnTo>
                  <a:lnTo>
                    <a:pt x="7" y="46"/>
                  </a:lnTo>
                  <a:lnTo>
                    <a:pt x="13" y="39"/>
                  </a:lnTo>
                  <a:lnTo>
                    <a:pt x="13" y="38"/>
                  </a:lnTo>
                  <a:lnTo>
                    <a:pt x="18" y="25"/>
                  </a:lnTo>
                  <a:lnTo>
                    <a:pt x="17" y="24"/>
                  </a:lnTo>
                  <a:lnTo>
                    <a:pt x="16" y="18"/>
                  </a:lnTo>
                  <a:lnTo>
                    <a:pt x="11" y="18"/>
                  </a:lnTo>
                  <a:lnTo>
                    <a:pt x="8" y="17"/>
                  </a:lnTo>
                  <a:lnTo>
                    <a:pt x="8" y="15"/>
                  </a:lnTo>
                  <a:lnTo>
                    <a:pt x="4" y="3"/>
                  </a:lnTo>
                  <a:lnTo>
                    <a:pt x="7" y="3"/>
                  </a:lnTo>
                  <a:lnTo>
                    <a:pt x="17" y="9"/>
                  </a:lnTo>
                  <a:lnTo>
                    <a:pt x="24" y="12"/>
                  </a:lnTo>
                  <a:lnTo>
                    <a:pt x="26" y="8"/>
                  </a:lnTo>
                  <a:lnTo>
                    <a:pt x="30" y="8"/>
                  </a:lnTo>
                  <a:lnTo>
                    <a:pt x="35" y="9"/>
                  </a:lnTo>
                  <a:lnTo>
                    <a:pt x="34" y="0"/>
                  </a:lnTo>
                  <a:lnTo>
                    <a:pt x="37" y="0"/>
                  </a:lnTo>
                  <a:lnTo>
                    <a:pt x="41" y="0"/>
                  </a:lnTo>
                  <a:lnTo>
                    <a:pt x="41" y="1"/>
                  </a:lnTo>
                  <a:lnTo>
                    <a:pt x="46" y="9"/>
                  </a:lnTo>
                  <a:lnTo>
                    <a:pt x="47" y="11"/>
                  </a:lnTo>
                  <a:lnTo>
                    <a:pt x="49" y="18"/>
                  </a:lnTo>
                  <a:lnTo>
                    <a:pt x="45" y="26"/>
                  </a:lnTo>
                  <a:lnTo>
                    <a:pt x="45" y="29"/>
                  </a:lnTo>
                  <a:lnTo>
                    <a:pt x="42" y="32"/>
                  </a:lnTo>
                  <a:lnTo>
                    <a:pt x="39" y="38"/>
                  </a:lnTo>
                  <a:lnTo>
                    <a:pt x="41" y="45"/>
                  </a:lnTo>
                  <a:lnTo>
                    <a:pt x="41" y="46"/>
                  </a:lnTo>
                  <a:lnTo>
                    <a:pt x="49" y="37"/>
                  </a:lnTo>
                  <a:lnTo>
                    <a:pt x="56" y="3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41" name="Freeform 456"/>
            <p:cNvSpPr>
              <a:spLocks/>
            </p:cNvSpPr>
            <p:nvPr/>
          </p:nvSpPr>
          <p:spPr bwMode="auto">
            <a:xfrm>
              <a:off x="3547327" y="5786528"/>
              <a:ext cx="76282" cy="75973"/>
            </a:xfrm>
            <a:custGeom>
              <a:avLst/>
              <a:gdLst>
                <a:gd name="T0" fmla="*/ 42 w 47"/>
                <a:gd name="T1" fmla="*/ 3 h 48"/>
                <a:gd name="T2" fmla="*/ 42 w 47"/>
                <a:gd name="T3" fmla="*/ 6 h 48"/>
                <a:gd name="T4" fmla="*/ 43 w 47"/>
                <a:gd name="T5" fmla="*/ 6 h 48"/>
                <a:gd name="T6" fmla="*/ 43 w 47"/>
                <a:gd name="T7" fmla="*/ 9 h 48"/>
                <a:gd name="T8" fmla="*/ 44 w 47"/>
                <a:gd name="T9" fmla="*/ 10 h 48"/>
                <a:gd name="T10" fmla="*/ 43 w 47"/>
                <a:gd name="T11" fmla="*/ 11 h 48"/>
                <a:gd name="T12" fmla="*/ 43 w 47"/>
                <a:gd name="T13" fmla="*/ 11 h 48"/>
                <a:gd name="T14" fmla="*/ 42 w 47"/>
                <a:gd name="T15" fmla="*/ 14 h 48"/>
                <a:gd name="T16" fmla="*/ 42 w 47"/>
                <a:gd name="T17" fmla="*/ 15 h 48"/>
                <a:gd name="T18" fmla="*/ 39 w 47"/>
                <a:gd name="T19" fmla="*/ 19 h 48"/>
                <a:gd name="T20" fmla="*/ 43 w 47"/>
                <a:gd name="T21" fmla="*/ 23 h 48"/>
                <a:gd name="T22" fmla="*/ 43 w 47"/>
                <a:gd name="T23" fmla="*/ 23 h 48"/>
                <a:gd name="T24" fmla="*/ 46 w 47"/>
                <a:gd name="T25" fmla="*/ 23 h 48"/>
                <a:gd name="T26" fmla="*/ 44 w 47"/>
                <a:gd name="T27" fmla="*/ 28 h 48"/>
                <a:gd name="T28" fmla="*/ 44 w 47"/>
                <a:gd name="T29" fmla="*/ 28 h 48"/>
                <a:gd name="T30" fmla="*/ 47 w 47"/>
                <a:gd name="T31" fmla="*/ 30 h 48"/>
                <a:gd name="T32" fmla="*/ 46 w 47"/>
                <a:gd name="T33" fmla="*/ 36 h 48"/>
                <a:gd name="T34" fmla="*/ 44 w 47"/>
                <a:gd name="T35" fmla="*/ 39 h 48"/>
                <a:gd name="T36" fmla="*/ 44 w 47"/>
                <a:gd name="T37" fmla="*/ 39 h 48"/>
                <a:gd name="T38" fmla="*/ 42 w 47"/>
                <a:gd name="T39" fmla="*/ 36 h 48"/>
                <a:gd name="T40" fmla="*/ 40 w 47"/>
                <a:gd name="T41" fmla="*/ 41 h 48"/>
                <a:gd name="T42" fmla="*/ 40 w 47"/>
                <a:gd name="T43" fmla="*/ 44 h 48"/>
                <a:gd name="T44" fmla="*/ 39 w 47"/>
                <a:gd name="T45" fmla="*/ 44 h 48"/>
                <a:gd name="T46" fmla="*/ 34 w 47"/>
                <a:gd name="T47" fmla="*/ 45 h 48"/>
                <a:gd name="T48" fmla="*/ 32 w 47"/>
                <a:gd name="T49" fmla="*/ 47 h 48"/>
                <a:gd name="T50" fmla="*/ 30 w 47"/>
                <a:gd name="T51" fmla="*/ 48 h 48"/>
                <a:gd name="T52" fmla="*/ 27 w 47"/>
                <a:gd name="T53" fmla="*/ 43 h 48"/>
                <a:gd name="T54" fmla="*/ 23 w 47"/>
                <a:gd name="T55" fmla="*/ 44 h 48"/>
                <a:gd name="T56" fmla="*/ 22 w 47"/>
                <a:gd name="T57" fmla="*/ 40 h 48"/>
                <a:gd name="T58" fmla="*/ 15 w 47"/>
                <a:gd name="T59" fmla="*/ 24 h 48"/>
                <a:gd name="T60" fmla="*/ 11 w 47"/>
                <a:gd name="T61" fmla="*/ 26 h 48"/>
                <a:gd name="T62" fmla="*/ 0 w 47"/>
                <a:gd name="T63" fmla="*/ 24 h 48"/>
                <a:gd name="T64" fmla="*/ 4 w 47"/>
                <a:gd name="T65" fmla="*/ 9 h 48"/>
                <a:gd name="T66" fmla="*/ 4 w 47"/>
                <a:gd name="T67" fmla="*/ 6 h 48"/>
                <a:gd name="T68" fmla="*/ 14 w 47"/>
                <a:gd name="T69" fmla="*/ 9 h 48"/>
                <a:gd name="T70" fmla="*/ 15 w 47"/>
                <a:gd name="T71" fmla="*/ 9 h 48"/>
                <a:gd name="T72" fmla="*/ 15 w 47"/>
                <a:gd name="T73" fmla="*/ 9 h 48"/>
                <a:gd name="T74" fmla="*/ 15 w 47"/>
                <a:gd name="T75" fmla="*/ 5 h 48"/>
                <a:gd name="T76" fmla="*/ 17 w 47"/>
                <a:gd name="T77" fmla="*/ 3 h 48"/>
                <a:gd name="T78" fmla="*/ 21 w 47"/>
                <a:gd name="T79" fmla="*/ 1 h 48"/>
                <a:gd name="T80" fmla="*/ 25 w 47"/>
                <a:gd name="T81" fmla="*/ 0 h 48"/>
                <a:gd name="T82" fmla="*/ 26 w 47"/>
                <a:gd name="T83" fmla="*/ 9 h 48"/>
                <a:gd name="T84" fmla="*/ 26 w 47"/>
                <a:gd name="T85" fmla="*/ 9 h 48"/>
                <a:gd name="T86" fmla="*/ 29 w 47"/>
                <a:gd name="T87" fmla="*/ 9 h 48"/>
                <a:gd name="T88" fmla="*/ 29 w 47"/>
                <a:gd name="T89" fmla="*/ 9 h 48"/>
                <a:gd name="T90" fmla="*/ 32 w 47"/>
                <a:gd name="T91" fmla="*/ 5 h 48"/>
                <a:gd name="T92" fmla="*/ 35 w 47"/>
                <a:gd name="T93" fmla="*/ 7 h 48"/>
                <a:gd name="T94" fmla="*/ 38 w 47"/>
                <a:gd name="T95" fmla="*/ 9 h 48"/>
                <a:gd name="T96" fmla="*/ 39 w 47"/>
                <a:gd name="T97" fmla="*/ 9 h 48"/>
                <a:gd name="T98" fmla="*/ 39 w 47"/>
                <a:gd name="T99" fmla="*/ 9 h 48"/>
                <a:gd name="T100" fmla="*/ 39 w 47"/>
                <a:gd name="T101" fmla="*/ 9 h 48"/>
                <a:gd name="T102" fmla="*/ 39 w 47"/>
                <a:gd name="T103" fmla="*/ 7 h 48"/>
                <a:gd name="T104" fmla="*/ 40 w 47"/>
                <a:gd name="T105" fmla="*/ 6 h 48"/>
                <a:gd name="T106" fmla="*/ 42 w 47"/>
                <a:gd name="T107" fmla="*/ 3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48"/>
                <a:gd name="T164" fmla="*/ 47 w 47"/>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48">
                  <a:moveTo>
                    <a:pt x="42" y="3"/>
                  </a:moveTo>
                  <a:lnTo>
                    <a:pt x="42" y="6"/>
                  </a:lnTo>
                  <a:lnTo>
                    <a:pt x="43" y="6"/>
                  </a:lnTo>
                  <a:lnTo>
                    <a:pt x="43" y="9"/>
                  </a:lnTo>
                  <a:lnTo>
                    <a:pt x="44" y="10"/>
                  </a:lnTo>
                  <a:lnTo>
                    <a:pt x="43" y="11"/>
                  </a:lnTo>
                  <a:lnTo>
                    <a:pt x="42" y="14"/>
                  </a:lnTo>
                  <a:lnTo>
                    <a:pt x="42" y="15"/>
                  </a:lnTo>
                  <a:lnTo>
                    <a:pt x="39" y="19"/>
                  </a:lnTo>
                  <a:lnTo>
                    <a:pt x="43" y="23"/>
                  </a:lnTo>
                  <a:lnTo>
                    <a:pt x="46" y="23"/>
                  </a:lnTo>
                  <a:lnTo>
                    <a:pt x="44" y="28"/>
                  </a:lnTo>
                  <a:lnTo>
                    <a:pt x="47" y="30"/>
                  </a:lnTo>
                  <a:lnTo>
                    <a:pt x="46" y="36"/>
                  </a:lnTo>
                  <a:lnTo>
                    <a:pt x="44" y="39"/>
                  </a:lnTo>
                  <a:lnTo>
                    <a:pt x="42" y="36"/>
                  </a:lnTo>
                  <a:lnTo>
                    <a:pt x="40" y="41"/>
                  </a:lnTo>
                  <a:lnTo>
                    <a:pt x="40" y="44"/>
                  </a:lnTo>
                  <a:lnTo>
                    <a:pt x="39" y="44"/>
                  </a:lnTo>
                  <a:lnTo>
                    <a:pt x="34" y="45"/>
                  </a:lnTo>
                  <a:lnTo>
                    <a:pt x="32" y="47"/>
                  </a:lnTo>
                  <a:lnTo>
                    <a:pt x="30" y="48"/>
                  </a:lnTo>
                  <a:lnTo>
                    <a:pt x="27" y="43"/>
                  </a:lnTo>
                  <a:lnTo>
                    <a:pt x="23" y="44"/>
                  </a:lnTo>
                  <a:lnTo>
                    <a:pt x="22" y="40"/>
                  </a:lnTo>
                  <a:lnTo>
                    <a:pt x="15" y="24"/>
                  </a:lnTo>
                  <a:lnTo>
                    <a:pt x="11" y="26"/>
                  </a:lnTo>
                  <a:lnTo>
                    <a:pt x="0" y="24"/>
                  </a:lnTo>
                  <a:lnTo>
                    <a:pt x="4" y="9"/>
                  </a:lnTo>
                  <a:lnTo>
                    <a:pt x="4" y="6"/>
                  </a:lnTo>
                  <a:lnTo>
                    <a:pt x="14" y="9"/>
                  </a:lnTo>
                  <a:lnTo>
                    <a:pt x="15" y="9"/>
                  </a:lnTo>
                  <a:lnTo>
                    <a:pt x="15" y="5"/>
                  </a:lnTo>
                  <a:lnTo>
                    <a:pt x="17" y="3"/>
                  </a:lnTo>
                  <a:lnTo>
                    <a:pt x="21" y="1"/>
                  </a:lnTo>
                  <a:lnTo>
                    <a:pt x="25" y="0"/>
                  </a:lnTo>
                  <a:lnTo>
                    <a:pt x="26" y="9"/>
                  </a:lnTo>
                  <a:lnTo>
                    <a:pt x="29" y="9"/>
                  </a:lnTo>
                  <a:lnTo>
                    <a:pt x="32" y="5"/>
                  </a:lnTo>
                  <a:lnTo>
                    <a:pt x="35" y="7"/>
                  </a:lnTo>
                  <a:lnTo>
                    <a:pt x="38" y="9"/>
                  </a:lnTo>
                  <a:lnTo>
                    <a:pt x="39" y="9"/>
                  </a:lnTo>
                  <a:lnTo>
                    <a:pt x="39" y="7"/>
                  </a:lnTo>
                  <a:lnTo>
                    <a:pt x="40" y="6"/>
                  </a:lnTo>
                  <a:lnTo>
                    <a:pt x="42" y="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42" name="Freeform 457"/>
            <p:cNvSpPr>
              <a:spLocks/>
            </p:cNvSpPr>
            <p:nvPr/>
          </p:nvSpPr>
          <p:spPr bwMode="auto">
            <a:xfrm>
              <a:off x="3610456" y="5802808"/>
              <a:ext cx="34196" cy="46125"/>
            </a:xfrm>
            <a:custGeom>
              <a:avLst/>
              <a:gdLst>
                <a:gd name="T0" fmla="*/ 18 w 22"/>
                <a:gd name="T1" fmla="*/ 28 h 29"/>
                <a:gd name="T2" fmla="*/ 16 w 22"/>
                <a:gd name="T3" fmla="*/ 29 h 29"/>
                <a:gd name="T4" fmla="*/ 13 w 22"/>
                <a:gd name="T5" fmla="*/ 26 h 29"/>
                <a:gd name="T6" fmla="*/ 12 w 22"/>
                <a:gd name="T7" fmla="*/ 25 h 29"/>
                <a:gd name="T8" fmla="*/ 10 w 22"/>
                <a:gd name="T9" fmla="*/ 25 h 29"/>
                <a:gd name="T10" fmla="*/ 9 w 22"/>
                <a:gd name="T11" fmla="*/ 25 h 29"/>
                <a:gd name="T12" fmla="*/ 7 w 22"/>
                <a:gd name="T13" fmla="*/ 26 h 29"/>
                <a:gd name="T14" fmla="*/ 8 w 22"/>
                <a:gd name="T15" fmla="*/ 20 h 29"/>
                <a:gd name="T16" fmla="*/ 5 w 22"/>
                <a:gd name="T17" fmla="*/ 18 h 29"/>
                <a:gd name="T18" fmla="*/ 5 w 22"/>
                <a:gd name="T19" fmla="*/ 18 h 29"/>
                <a:gd name="T20" fmla="*/ 7 w 22"/>
                <a:gd name="T21" fmla="*/ 13 h 29"/>
                <a:gd name="T22" fmla="*/ 4 w 22"/>
                <a:gd name="T23" fmla="*/ 13 h 29"/>
                <a:gd name="T24" fmla="*/ 4 w 22"/>
                <a:gd name="T25" fmla="*/ 13 h 29"/>
                <a:gd name="T26" fmla="*/ 0 w 22"/>
                <a:gd name="T27" fmla="*/ 9 h 29"/>
                <a:gd name="T28" fmla="*/ 3 w 22"/>
                <a:gd name="T29" fmla="*/ 5 h 29"/>
                <a:gd name="T30" fmla="*/ 3 w 22"/>
                <a:gd name="T31" fmla="*/ 4 h 29"/>
                <a:gd name="T32" fmla="*/ 4 w 22"/>
                <a:gd name="T33" fmla="*/ 1 h 29"/>
                <a:gd name="T34" fmla="*/ 4 w 22"/>
                <a:gd name="T35" fmla="*/ 1 h 29"/>
                <a:gd name="T36" fmla="*/ 5 w 22"/>
                <a:gd name="T37" fmla="*/ 0 h 29"/>
                <a:gd name="T38" fmla="*/ 7 w 22"/>
                <a:gd name="T39" fmla="*/ 1 h 29"/>
                <a:gd name="T40" fmla="*/ 10 w 22"/>
                <a:gd name="T41" fmla="*/ 3 h 29"/>
                <a:gd name="T42" fmla="*/ 16 w 22"/>
                <a:gd name="T43" fmla="*/ 4 h 29"/>
                <a:gd name="T44" fmla="*/ 21 w 22"/>
                <a:gd name="T45" fmla="*/ 7 h 29"/>
                <a:gd name="T46" fmla="*/ 22 w 22"/>
                <a:gd name="T47" fmla="*/ 9 h 29"/>
                <a:gd name="T48" fmla="*/ 22 w 22"/>
                <a:gd name="T49" fmla="*/ 10 h 29"/>
                <a:gd name="T50" fmla="*/ 22 w 22"/>
                <a:gd name="T51" fmla="*/ 10 h 29"/>
                <a:gd name="T52" fmla="*/ 20 w 22"/>
                <a:gd name="T53" fmla="*/ 16 h 29"/>
                <a:gd name="T54" fmla="*/ 18 w 22"/>
                <a:gd name="T55" fmla="*/ 20 h 29"/>
                <a:gd name="T56" fmla="*/ 18 w 22"/>
                <a:gd name="T57" fmla="*/ 22 h 29"/>
                <a:gd name="T58" fmla="*/ 18 w 22"/>
                <a:gd name="T59" fmla="*/ 26 h 29"/>
                <a:gd name="T60" fmla="*/ 18 w 22"/>
                <a:gd name="T61" fmla="*/ 28 h 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29"/>
                <a:gd name="T95" fmla="*/ 22 w 22"/>
                <a:gd name="T96" fmla="*/ 29 h 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29">
                  <a:moveTo>
                    <a:pt x="18" y="28"/>
                  </a:moveTo>
                  <a:lnTo>
                    <a:pt x="16" y="29"/>
                  </a:lnTo>
                  <a:lnTo>
                    <a:pt x="13" y="26"/>
                  </a:lnTo>
                  <a:lnTo>
                    <a:pt x="12" y="25"/>
                  </a:lnTo>
                  <a:lnTo>
                    <a:pt x="10" y="25"/>
                  </a:lnTo>
                  <a:lnTo>
                    <a:pt x="9" y="25"/>
                  </a:lnTo>
                  <a:lnTo>
                    <a:pt x="7" y="26"/>
                  </a:lnTo>
                  <a:lnTo>
                    <a:pt x="8" y="20"/>
                  </a:lnTo>
                  <a:lnTo>
                    <a:pt x="5" y="18"/>
                  </a:lnTo>
                  <a:lnTo>
                    <a:pt x="7" y="13"/>
                  </a:lnTo>
                  <a:lnTo>
                    <a:pt x="4" y="13"/>
                  </a:lnTo>
                  <a:lnTo>
                    <a:pt x="0" y="9"/>
                  </a:lnTo>
                  <a:lnTo>
                    <a:pt x="3" y="5"/>
                  </a:lnTo>
                  <a:lnTo>
                    <a:pt x="3" y="4"/>
                  </a:lnTo>
                  <a:lnTo>
                    <a:pt x="4" y="1"/>
                  </a:lnTo>
                  <a:lnTo>
                    <a:pt x="5" y="0"/>
                  </a:lnTo>
                  <a:lnTo>
                    <a:pt x="7" y="1"/>
                  </a:lnTo>
                  <a:lnTo>
                    <a:pt x="10" y="3"/>
                  </a:lnTo>
                  <a:lnTo>
                    <a:pt x="16" y="4"/>
                  </a:lnTo>
                  <a:lnTo>
                    <a:pt x="21" y="7"/>
                  </a:lnTo>
                  <a:lnTo>
                    <a:pt x="22" y="9"/>
                  </a:lnTo>
                  <a:lnTo>
                    <a:pt x="22" y="10"/>
                  </a:lnTo>
                  <a:lnTo>
                    <a:pt x="20" y="16"/>
                  </a:lnTo>
                  <a:lnTo>
                    <a:pt x="18" y="20"/>
                  </a:lnTo>
                  <a:lnTo>
                    <a:pt x="18" y="22"/>
                  </a:lnTo>
                  <a:lnTo>
                    <a:pt x="18" y="26"/>
                  </a:lnTo>
                  <a:lnTo>
                    <a:pt x="18" y="2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43" name="Freeform 458"/>
            <p:cNvSpPr>
              <a:spLocks/>
            </p:cNvSpPr>
            <p:nvPr/>
          </p:nvSpPr>
          <p:spPr bwMode="auto">
            <a:xfrm>
              <a:off x="3676216" y="5813661"/>
              <a:ext cx="36825" cy="54266"/>
            </a:xfrm>
            <a:custGeom>
              <a:avLst/>
              <a:gdLst>
                <a:gd name="T0" fmla="*/ 18 w 23"/>
                <a:gd name="T1" fmla="*/ 5 h 34"/>
                <a:gd name="T2" fmla="*/ 23 w 23"/>
                <a:gd name="T3" fmla="*/ 11 h 34"/>
                <a:gd name="T4" fmla="*/ 21 w 23"/>
                <a:gd name="T5" fmla="*/ 15 h 34"/>
                <a:gd name="T6" fmla="*/ 20 w 23"/>
                <a:gd name="T7" fmla="*/ 17 h 34"/>
                <a:gd name="T8" fmla="*/ 18 w 23"/>
                <a:gd name="T9" fmla="*/ 21 h 34"/>
                <a:gd name="T10" fmla="*/ 12 w 23"/>
                <a:gd name="T11" fmla="*/ 28 h 34"/>
                <a:gd name="T12" fmla="*/ 10 w 23"/>
                <a:gd name="T13" fmla="*/ 26 h 34"/>
                <a:gd name="T14" fmla="*/ 10 w 23"/>
                <a:gd name="T15" fmla="*/ 27 h 34"/>
                <a:gd name="T16" fmla="*/ 4 w 23"/>
                <a:gd name="T17" fmla="*/ 34 h 34"/>
                <a:gd name="T18" fmla="*/ 2 w 23"/>
                <a:gd name="T19" fmla="*/ 32 h 34"/>
                <a:gd name="T20" fmla="*/ 2 w 23"/>
                <a:gd name="T21" fmla="*/ 32 h 34"/>
                <a:gd name="T22" fmla="*/ 0 w 23"/>
                <a:gd name="T23" fmla="*/ 24 h 34"/>
                <a:gd name="T24" fmla="*/ 0 w 23"/>
                <a:gd name="T25" fmla="*/ 13 h 34"/>
                <a:gd name="T26" fmla="*/ 1 w 23"/>
                <a:gd name="T27" fmla="*/ 10 h 34"/>
                <a:gd name="T28" fmla="*/ 2 w 23"/>
                <a:gd name="T29" fmla="*/ 5 h 34"/>
                <a:gd name="T30" fmla="*/ 2 w 23"/>
                <a:gd name="T31" fmla="*/ 5 h 34"/>
                <a:gd name="T32" fmla="*/ 5 w 23"/>
                <a:gd name="T33" fmla="*/ 3 h 34"/>
                <a:gd name="T34" fmla="*/ 9 w 23"/>
                <a:gd name="T35" fmla="*/ 1 h 34"/>
                <a:gd name="T36" fmla="*/ 14 w 23"/>
                <a:gd name="T37" fmla="*/ 0 h 34"/>
                <a:gd name="T38" fmla="*/ 12 w 23"/>
                <a:gd name="T39" fmla="*/ 6 h 34"/>
                <a:gd name="T40" fmla="*/ 18 w 23"/>
                <a:gd name="T41" fmla="*/ 5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34"/>
                <a:gd name="T65" fmla="*/ 23 w 23"/>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34">
                  <a:moveTo>
                    <a:pt x="18" y="5"/>
                  </a:moveTo>
                  <a:lnTo>
                    <a:pt x="23" y="11"/>
                  </a:lnTo>
                  <a:lnTo>
                    <a:pt x="21" y="15"/>
                  </a:lnTo>
                  <a:lnTo>
                    <a:pt x="20" y="17"/>
                  </a:lnTo>
                  <a:lnTo>
                    <a:pt x="18" y="21"/>
                  </a:lnTo>
                  <a:lnTo>
                    <a:pt x="12" y="28"/>
                  </a:lnTo>
                  <a:lnTo>
                    <a:pt x="10" y="26"/>
                  </a:lnTo>
                  <a:lnTo>
                    <a:pt x="10" y="27"/>
                  </a:lnTo>
                  <a:lnTo>
                    <a:pt x="4" y="34"/>
                  </a:lnTo>
                  <a:lnTo>
                    <a:pt x="2" y="32"/>
                  </a:lnTo>
                  <a:lnTo>
                    <a:pt x="0" y="24"/>
                  </a:lnTo>
                  <a:lnTo>
                    <a:pt x="0" y="13"/>
                  </a:lnTo>
                  <a:lnTo>
                    <a:pt x="1" y="10"/>
                  </a:lnTo>
                  <a:lnTo>
                    <a:pt x="2" y="5"/>
                  </a:lnTo>
                  <a:lnTo>
                    <a:pt x="5" y="3"/>
                  </a:lnTo>
                  <a:lnTo>
                    <a:pt x="9" y="1"/>
                  </a:lnTo>
                  <a:lnTo>
                    <a:pt x="14" y="0"/>
                  </a:lnTo>
                  <a:lnTo>
                    <a:pt x="12" y="6"/>
                  </a:lnTo>
                  <a:lnTo>
                    <a:pt x="18" y="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44" name="Freeform 459"/>
            <p:cNvSpPr>
              <a:spLocks/>
            </p:cNvSpPr>
            <p:nvPr/>
          </p:nvSpPr>
          <p:spPr bwMode="auto">
            <a:xfrm>
              <a:off x="3568370" y="5745827"/>
              <a:ext cx="47347" cy="54266"/>
            </a:xfrm>
            <a:custGeom>
              <a:avLst/>
              <a:gdLst>
                <a:gd name="T0" fmla="*/ 18 w 29"/>
                <a:gd name="T1" fmla="*/ 10 h 34"/>
                <a:gd name="T2" fmla="*/ 21 w 29"/>
                <a:gd name="T3" fmla="*/ 14 h 34"/>
                <a:gd name="T4" fmla="*/ 23 w 29"/>
                <a:gd name="T5" fmla="*/ 18 h 34"/>
                <a:gd name="T6" fmla="*/ 26 w 29"/>
                <a:gd name="T7" fmla="*/ 22 h 34"/>
                <a:gd name="T8" fmla="*/ 29 w 29"/>
                <a:gd name="T9" fmla="*/ 28 h 34"/>
                <a:gd name="T10" fmla="*/ 27 w 29"/>
                <a:gd name="T11" fmla="*/ 31 h 34"/>
                <a:gd name="T12" fmla="*/ 26 w 29"/>
                <a:gd name="T13" fmla="*/ 32 h 34"/>
                <a:gd name="T14" fmla="*/ 26 w 29"/>
                <a:gd name="T15" fmla="*/ 34 h 34"/>
                <a:gd name="T16" fmla="*/ 26 w 29"/>
                <a:gd name="T17" fmla="*/ 34 h 34"/>
                <a:gd name="T18" fmla="*/ 26 w 29"/>
                <a:gd name="T19" fmla="*/ 34 h 34"/>
                <a:gd name="T20" fmla="*/ 25 w 29"/>
                <a:gd name="T21" fmla="*/ 34 h 34"/>
                <a:gd name="T22" fmla="*/ 22 w 29"/>
                <a:gd name="T23" fmla="*/ 32 h 34"/>
                <a:gd name="T24" fmla="*/ 19 w 29"/>
                <a:gd name="T25" fmla="*/ 30 h 34"/>
                <a:gd name="T26" fmla="*/ 16 w 29"/>
                <a:gd name="T27" fmla="*/ 34 h 34"/>
                <a:gd name="T28" fmla="*/ 16 w 29"/>
                <a:gd name="T29" fmla="*/ 34 h 34"/>
                <a:gd name="T30" fmla="*/ 13 w 29"/>
                <a:gd name="T31" fmla="*/ 34 h 34"/>
                <a:gd name="T32" fmla="*/ 13 w 29"/>
                <a:gd name="T33" fmla="*/ 34 h 34"/>
                <a:gd name="T34" fmla="*/ 12 w 29"/>
                <a:gd name="T35" fmla="*/ 25 h 34"/>
                <a:gd name="T36" fmla="*/ 8 w 29"/>
                <a:gd name="T37" fmla="*/ 26 h 34"/>
                <a:gd name="T38" fmla="*/ 4 w 29"/>
                <a:gd name="T39" fmla="*/ 28 h 34"/>
                <a:gd name="T40" fmla="*/ 2 w 29"/>
                <a:gd name="T41" fmla="*/ 30 h 34"/>
                <a:gd name="T42" fmla="*/ 0 w 29"/>
                <a:gd name="T43" fmla="*/ 23 h 34"/>
                <a:gd name="T44" fmla="*/ 2 w 29"/>
                <a:gd name="T45" fmla="*/ 21 h 34"/>
                <a:gd name="T46" fmla="*/ 5 w 29"/>
                <a:gd name="T47" fmla="*/ 18 h 34"/>
                <a:gd name="T48" fmla="*/ 5 w 29"/>
                <a:gd name="T49" fmla="*/ 18 h 34"/>
                <a:gd name="T50" fmla="*/ 2 w 29"/>
                <a:gd name="T51" fmla="*/ 8 h 34"/>
                <a:gd name="T52" fmla="*/ 1 w 29"/>
                <a:gd name="T53" fmla="*/ 4 h 34"/>
                <a:gd name="T54" fmla="*/ 4 w 29"/>
                <a:gd name="T55" fmla="*/ 0 h 34"/>
                <a:gd name="T56" fmla="*/ 8 w 29"/>
                <a:gd name="T57" fmla="*/ 4 h 34"/>
                <a:gd name="T58" fmla="*/ 16 w 29"/>
                <a:gd name="T59" fmla="*/ 10 h 34"/>
                <a:gd name="T60" fmla="*/ 16 w 29"/>
                <a:gd name="T61" fmla="*/ 11 h 34"/>
                <a:gd name="T62" fmla="*/ 18 w 29"/>
                <a:gd name="T63" fmla="*/ 10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
                <a:gd name="T97" fmla="*/ 0 h 34"/>
                <a:gd name="T98" fmla="*/ 29 w 29"/>
                <a:gd name="T99" fmla="*/ 34 h 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 h="34">
                  <a:moveTo>
                    <a:pt x="18" y="10"/>
                  </a:moveTo>
                  <a:lnTo>
                    <a:pt x="21" y="14"/>
                  </a:lnTo>
                  <a:lnTo>
                    <a:pt x="23" y="18"/>
                  </a:lnTo>
                  <a:lnTo>
                    <a:pt x="26" y="22"/>
                  </a:lnTo>
                  <a:lnTo>
                    <a:pt x="29" y="28"/>
                  </a:lnTo>
                  <a:lnTo>
                    <a:pt x="27" y="31"/>
                  </a:lnTo>
                  <a:lnTo>
                    <a:pt x="26" y="32"/>
                  </a:lnTo>
                  <a:lnTo>
                    <a:pt x="26" y="34"/>
                  </a:lnTo>
                  <a:lnTo>
                    <a:pt x="25" y="34"/>
                  </a:lnTo>
                  <a:lnTo>
                    <a:pt x="22" y="32"/>
                  </a:lnTo>
                  <a:lnTo>
                    <a:pt x="19" y="30"/>
                  </a:lnTo>
                  <a:lnTo>
                    <a:pt x="16" y="34"/>
                  </a:lnTo>
                  <a:lnTo>
                    <a:pt x="13" y="34"/>
                  </a:lnTo>
                  <a:lnTo>
                    <a:pt x="12" y="25"/>
                  </a:lnTo>
                  <a:lnTo>
                    <a:pt x="8" y="26"/>
                  </a:lnTo>
                  <a:lnTo>
                    <a:pt x="4" y="28"/>
                  </a:lnTo>
                  <a:lnTo>
                    <a:pt x="2" y="30"/>
                  </a:lnTo>
                  <a:lnTo>
                    <a:pt x="0" y="23"/>
                  </a:lnTo>
                  <a:lnTo>
                    <a:pt x="2" y="21"/>
                  </a:lnTo>
                  <a:lnTo>
                    <a:pt x="5" y="18"/>
                  </a:lnTo>
                  <a:lnTo>
                    <a:pt x="2" y="8"/>
                  </a:lnTo>
                  <a:lnTo>
                    <a:pt x="1" y="4"/>
                  </a:lnTo>
                  <a:lnTo>
                    <a:pt x="4" y="0"/>
                  </a:lnTo>
                  <a:lnTo>
                    <a:pt x="8" y="4"/>
                  </a:lnTo>
                  <a:lnTo>
                    <a:pt x="16" y="10"/>
                  </a:lnTo>
                  <a:lnTo>
                    <a:pt x="16" y="11"/>
                  </a:lnTo>
                  <a:lnTo>
                    <a:pt x="18" y="1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45" name="Freeform 460"/>
            <p:cNvSpPr>
              <a:spLocks/>
            </p:cNvSpPr>
            <p:nvPr/>
          </p:nvSpPr>
          <p:spPr bwMode="auto">
            <a:xfrm>
              <a:off x="3565740" y="5580316"/>
              <a:ext cx="65758" cy="105818"/>
            </a:xfrm>
            <a:custGeom>
              <a:avLst/>
              <a:gdLst>
                <a:gd name="T0" fmla="*/ 41 w 41"/>
                <a:gd name="T1" fmla="*/ 5 h 67"/>
                <a:gd name="T2" fmla="*/ 41 w 41"/>
                <a:gd name="T3" fmla="*/ 20 h 67"/>
                <a:gd name="T4" fmla="*/ 41 w 41"/>
                <a:gd name="T5" fmla="*/ 20 h 67"/>
                <a:gd name="T6" fmla="*/ 41 w 41"/>
                <a:gd name="T7" fmla="*/ 22 h 67"/>
                <a:gd name="T8" fmla="*/ 41 w 41"/>
                <a:gd name="T9" fmla="*/ 24 h 67"/>
                <a:gd name="T10" fmla="*/ 40 w 41"/>
                <a:gd name="T11" fmla="*/ 25 h 67"/>
                <a:gd name="T12" fmla="*/ 40 w 41"/>
                <a:gd name="T13" fmla="*/ 26 h 67"/>
                <a:gd name="T14" fmla="*/ 37 w 41"/>
                <a:gd name="T15" fmla="*/ 29 h 67"/>
                <a:gd name="T16" fmla="*/ 37 w 41"/>
                <a:gd name="T17" fmla="*/ 31 h 67"/>
                <a:gd name="T18" fmla="*/ 37 w 41"/>
                <a:gd name="T19" fmla="*/ 33 h 67"/>
                <a:gd name="T20" fmla="*/ 37 w 41"/>
                <a:gd name="T21" fmla="*/ 34 h 67"/>
                <a:gd name="T22" fmla="*/ 38 w 41"/>
                <a:gd name="T23" fmla="*/ 35 h 67"/>
                <a:gd name="T24" fmla="*/ 38 w 41"/>
                <a:gd name="T25" fmla="*/ 37 h 67"/>
                <a:gd name="T26" fmla="*/ 38 w 41"/>
                <a:gd name="T27" fmla="*/ 38 h 67"/>
                <a:gd name="T28" fmla="*/ 38 w 41"/>
                <a:gd name="T29" fmla="*/ 42 h 67"/>
                <a:gd name="T30" fmla="*/ 38 w 41"/>
                <a:gd name="T31" fmla="*/ 42 h 67"/>
                <a:gd name="T32" fmla="*/ 37 w 41"/>
                <a:gd name="T33" fmla="*/ 48 h 67"/>
                <a:gd name="T34" fmla="*/ 35 w 41"/>
                <a:gd name="T35" fmla="*/ 52 h 67"/>
                <a:gd name="T36" fmla="*/ 35 w 41"/>
                <a:gd name="T37" fmla="*/ 54 h 67"/>
                <a:gd name="T38" fmla="*/ 32 w 41"/>
                <a:gd name="T39" fmla="*/ 63 h 67"/>
                <a:gd name="T40" fmla="*/ 32 w 41"/>
                <a:gd name="T41" fmla="*/ 65 h 67"/>
                <a:gd name="T42" fmla="*/ 32 w 41"/>
                <a:gd name="T43" fmla="*/ 67 h 67"/>
                <a:gd name="T44" fmla="*/ 32 w 41"/>
                <a:gd name="T45" fmla="*/ 64 h 67"/>
                <a:gd name="T46" fmla="*/ 31 w 41"/>
                <a:gd name="T47" fmla="*/ 63 h 67"/>
                <a:gd name="T48" fmla="*/ 29 w 41"/>
                <a:gd name="T49" fmla="*/ 61 h 67"/>
                <a:gd name="T50" fmla="*/ 24 w 41"/>
                <a:gd name="T51" fmla="*/ 60 h 67"/>
                <a:gd name="T52" fmla="*/ 23 w 41"/>
                <a:gd name="T53" fmla="*/ 59 h 67"/>
                <a:gd name="T54" fmla="*/ 21 w 41"/>
                <a:gd name="T55" fmla="*/ 60 h 67"/>
                <a:gd name="T56" fmla="*/ 21 w 41"/>
                <a:gd name="T57" fmla="*/ 60 h 67"/>
                <a:gd name="T58" fmla="*/ 18 w 41"/>
                <a:gd name="T59" fmla="*/ 55 h 67"/>
                <a:gd name="T60" fmla="*/ 4 w 41"/>
                <a:gd name="T61" fmla="*/ 41 h 67"/>
                <a:gd name="T62" fmla="*/ 2 w 41"/>
                <a:gd name="T63" fmla="*/ 29 h 67"/>
                <a:gd name="T64" fmla="*/ 0 w 41"/>
                <a:gd name="T65" fmla="*/ 27 h 67"/>
                <a:gd name="T66" fmla="*/ 10 w 41"/>
                <a:gd name="T67" fmla="*/ 18 h 67"/>
                <a:gd name="T68" fmla="*/ 8 w 41"/>
                <a:gd name="T69" fmla="*/ 8 h 67"/>
                <a:gd name="T70" fmla="*/ 19 w 41"/>
                <a:gd name="T71" fmla="*/ 5 h 67"/>
                <a:gd name="T72" fmla="*/ 29 w 41"/>
                <a:gd name="T73" fmla="*/ 1 h 67"/>
                <a:gd name="T74" fmla="*/ 33 w 41"/>
                <a:gd name="T75" fmla="*/ 0 h 67"/>
                <a:gd name="T76" fmla="*/ 36 w 41"/>
                <a:gd name="T77" fmla="*/ 3 h 67"/>
                <a:gd name="T78" fmla="*/ 41 w 41"/>
                <a:gd name="T79" fmla="*/ 5 h 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
                <a:gd name="T121" fmla="*/ 0 h 67"/>
                <a:gd name="T122" fmla="*/ 41 w 41"/>
                <a:gd name="T123" fmla="*/ 67 h 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 h="67">
                  <a:moveTo>
                    <a:pt x="41" y="5"/>
                  </a:moveTo>
                  <a:lnTo>
                    <a:pt x="41" y="20"/>
                  </a:lnTo>
                  <a:lnTo>
                    <a:pt x="41" y="22"/>
                  </a:lnTo>
                  <a:lnTo>
                    <a:pt x="41" y="24"/>
                  </a:lnTo>
                  <a:lnTo>
                    <a:pt x="40" y="25"/>
                  </a:lnTo>
                  <a:lnTo>
                    <a:pt x="40" y="26"/>
                  </a:lnTo>
                  <a:lnTo>
                    <a:pt x="37" y="29"/>
                  </a:lnTo>
                  <a:lnTo>
                    <a:pt x="37" y="31"/>
                  </a:lnTo>
                  <a:lnTo>
                    <a:pt x="37" y="33"/>
                  </a:lnTo>
                  <a:lnTo>
                    <a:pt x="37" y="34"/>
                  </a:lnTo>
                  <a:lnTo>
                    <a:pt x="38" y="35"/>
                  </a:lnTo>
                  <a:lnTo>
                    <a:pt x="38" y="37"/>
                  </a:lnTo>
                  <a:lnTo>
                    <a:pt x="38" y="38"/>
                  </a:lnTo>
                  <a:lnTo>
                    <a:pt x="38" y="42"/>
                  </a:lnTo>
                  <a:lnTo>
                    <a:pt x="37" y="48"/>
                  </a:lnTo>
                  <a:lnTo>
                    <a:pt x="35" y="52"/>
                  </a:lnTo>
                  <a:lnTo>
                    <a:pt x="35" y="54"/>
                  </a:lnTo>
                  <a:lnTo>
                    <a:pt x="32" y="63"/>
                  </a:lnTo>
                  <a:lnTo>
                    <a:pt x="32" y="65"/>
                  </a:lnTo>
                  <a:lnTo>
                    <a:pt x="32" y="67"/>
                  </a:lnTo>
                  <a:lnTo>
                    <a:pt x="32" y="64"/>
                  </a:lnTo>
                  <a:lnTo>
                    <a:pt x="31" y="63"/>
                  </a:lnTo>
                  <a:lnTo>
                    <a:pt x="29" y="61"/>
                  </a:lnTo>
                  <a:lnTo>
                    <a:pt x="24" y="60"/>
                  </a:lnTo>
                  <a:lnTo>
                    <a:pt x="23" y="59"/>
                  </a:lnTo>
                  <a:lnTo>
                    <a:pt x="21" y="60"/>
                  </a:lnTo>
                  <a:lnTo>
                    <a:pt x="18" y="55"/>
                  </a:lnTo>
                  <a:lnTo>
                    <a:pt x="4" y="41"/>
                  </a:lnTo>
                  <a:lnTo>
                    <a:pt x="2" y="29"/>
                  </a:lnTo>
                  <a:lnTo>
                    <a:pt x="0" y="27"/>
                  </a:lnTo>
                  <a:lnTo>
                    <a:pt x="10" y="18"/>
                  </a:lnTo>
                  <a:lnTo>
                    <a:pt x="8" y="8"/>
                  </a:lnTo>
                  <a:lnTo>
                    <a:pt x="19" y="5"/>
                  </a:lnTo>
                  <a:lnTo>
                    <a:pt x="29" y="1"/>
                  </a:lnTo>
                  <a:lnTo>
                    <a:pt x="33" y="0"/>
                  </a:lnTo>
                  <a:lnTo>
                    <a:pt x="36" y="3"/>
                  </a:lnTo>
                  <a:lnTo>
                    <a:pt x="41" y="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46" name="Freeform 461"/>
            <p:cNvSpPr>
              <a:spLocks/>
            </p:cNvSpPr>
            <p:nvPr/>
          </p:nvSpPr>
          <p:spPr bwMode="auto">
            <a:xfrm>
              <a:off x="3623608" y="5610162"/>
              <a:ext cx="39455" cy="56980"/>
            </a:xfrm>
            <a:custGeom>
              <a:avLst/>
              <a:gdLst>
                <a:gd name="T0" fmla="*/ 25 w 25"/>
                <a:gd name="T1" fmla="*/ 9 h 35"/>
                <a:gd name="T2" fmla="*/ 24 w 25"/>
                <a:gd name="T3" fmla="*/ 9 h 35"/>
                <a:gd name="T4" fmla="*/ 21 w 25"/>
                <a:gd name="T5" fmla="*/ 13 h 35"/>
                <a:gd name="T6" fmla="*/ 20 w 25"/>
                <a:gd name="T7" fmla="*/ 19 h 35"/>
                <a:gd name="T8" fmla="*/ 18 w 25"/>
                <a:gd name="T9" fmla="*/ 26 h 35"/>
                <a:gd name="T10" fmla="*/ 20 w 25"/>
                <a:gd name="T11" fmla="*/ 34 h 35"/>
                <a:gd name="T12" fmla="*/ 20 w 25"/>
                <a:gd name="T13" fmla="*/ 34 h 35"/>
                <a:gd name="T14" fmla="*/ 11 w 25"/>
                <a:gd name="T15" fmla="*/ 35 h 35"/>
                <a:gd name="T16" fmla="*/ 11 w 25"/>
                <a:gd name="T17" fmla="*/ 35 h 35"/>
                <a:gd name="T18" fmla="*/ 11 w 25"/>
                <a:gd name="T19" fmla="*/ 35 h 35"/>
                <a:gd name="T20" fmla="*/ 9 w 25"/>
                <a:gd name="T21" fmla="*/ 32 h 35"/>
                <a:gd name="T22" fmla="*/ 3 w 25"/>
                <a:gd name="T23" fmla="*/ 30 h 35"/>
                <a:gd name="T24" fmla="*/ 0 w 25"/>
                <a:gd name="T25" fmla="*/ 28 h 35"/>
                <a:gd name="T26" fmla="*/ 1 w 25"/>
                <a:gd name="T27" fmla="*/ 22 h 35"/>
                <a:gd name="T28" fmla="*/ 1 w 25"/>
                <a:gd name="T29" fmla="*/ 22 h 35"/>
                <a:gd name="T30" fmla="*/ 1 w 25"/>
                <a:gd name="T31" fmla="*/ 18 h 35"/>
                <a:gd name="T32" fmla="*/ 1 w 25"/>
                <a:gd name="T33" fmla="*/ 17 h 35"/>
                <a:gd name="T34" fmla="*/ 1 w 25"/>
                <a:gd name="T35" fmla="*/ 15 h 35"/>
                <a:gd name="T36" fmla="*/ 0 w 25"/>
                <a:gd name="T37" fmla="*/ 14 h 35"/>
                <a:gd name="T38" fmla="*/ 0 w 25"/>
                <a:gd name="T39" fmla="*/ 13 h 35"/>
                <a:gd name="T40" fmla="*/ 0 w 25"/>
                <a:gd name="T41" fmla="*/ 11 h 35"/>
                <a:gd name="T42" fmla="*/ 0 w 25"/>
                <a:gd name="T43" fmla="*/ 9 h 35"/>
                <a:gd name="T44" fmla="*/ 3 w 25"/>
                <a:gd name="T45" fmla="*/ 6 h 35"/>
                <a:gd name="T46" fmla="*/ 3 w 25"/>
                <a:gd name="T47" fmla="*/ 5 h 35"/>
                <a:gd name="T48" fmla="*/ 4 w 25"/>
                <a:gd name="T49" fmla="*/ 4 h 35"/>
                <a:gd name="T50" fmla="*/ 4 w 25"/>
                <a:gd name="T51" fmla="*/ 2 h 35"/>
                <a:gd name="T52" fmla="*/ 4 w 25"/>
                <a:gd name="T53" fmla="*/ 0 h 35"/>
                <a:gd name="T54" fmla="*/ 4 w 25"/>
                <a:gd name="T55" fmla="*/ 0 h 35"/>
                <a:gd name="T56" fmla="*/ 8 w 25"/>
                <a:gd name="T57" fmla="*/ 5 h 35"/>
                <a:gd name="T58" fmla="*/ 11 w 25"/>
                <a:gd name="T59" fmla="*/ 9 h 35"/>
                <a:gd name="T60" fmla="*/ 15 w 25"/>
                <a:gd name="T61" fmla="*/ 5 h 35"/>
                <a:gd name="T62" fmla="*/ 17 w 25"/>
                <a:gd name="T63" fmla="*/ 6 h 35"/>
                <a:gd name="T64" fmla="*/ 21 w 25"/>
                <a:gd name="T65" fmla="*/ 7 h 35"/>
                <a:gd name="T66" fmla="*/ 21 w 25"/>
                <a:gd name="T67" fmla="*/ 7 h 35"/>
                <a:gd name="T68" fmla="*/ 24 w 25"/>
                <a:gd name="T69" fmla="*/ 7 h 35"/>
                <a:gd name="T70" fmla="*/ 25 w 25"/>
                <a:gd name="T71" fmla="*/ 9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
                <a:gd name="T109" fmla="*/ 0 h 35"/>
                <a:gd name="T110" fmla="*/ 25 w 25"/>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 h="35">
                  <a:moveTo>
                    <a:pt x="25" y="9"/>
                  </a:moveTo>
                  <a:lnTo>
                    <a:pt x="24" y="9"/>
                  </a:lnTo>
                  <a:lnTo>
                    <a:pt x="21" y="13"/>
                  </a:lnTo>
                  <a:lnTo>
                    <a:pt x="20" y="19"/>
                  </a:lnTo>
                  <a:lnTo>
                    <a:pt x="18" y="26"/>
                  </a:lnTo>
                  <a:lnTo>
                    <a:pt x="20" y="34"/>
                  </a:lnTo>
                  <a:lnTo>
                    <a:pt x="11" y="35"/>
                  </a:lnTo>
                  <a:lnTo>
                    <a:pt x="9" y="32"/>
                  </a:lnTo>
                  <a:lnTo>
                    <a:pt x="3" y="30"/>
                  </a:lnTo>
                  <a:lnTo>
                    <a:pt x="0" y="28"/>
                  </a:lnTo>
                  <a:lnTo>
                    <a:pt x="1" y="22"/>
                  </a:lnTo>
                  <a:lnTo>
                    <a:pt x="1" y="18"/>
                  </a:lnTo>
                  <a:lnTo>
                    <a:pt x="1" y="17"/>
                  </a:lnTo>
                  <a:lnTo>
                    <a:pt x="1" y="15"/>
                  </a:lnTo>
                  <a:lnTo>
                    <a:pt x="0" y="14"/>
                  </a:lnTo>
                  <a:lnTo>
                    <a:pt x="0" y="13"/>
                  </a:lnTo>
                  <a:lnTo>
                    <a:pt x="0" y="11"/>
                  </a:lnTo>
                  <a:lnTo>
                    <a:pt x="0" y="9"/>
                  </a:lnTo>
                  <a:lnTo>
                    <a:pt x="3" y="6"/>
                  </a:lnTo>
                  <a:lnTo>
                    <a:pt x="3" y="5"/>
                  </a:lnTo>
                  <a:lnTo>
                    <a:pt x="4" y="4"/>
                  </a:lnTo>
                  <a:lnTo>
                    <a:pt x="4" y="2"/>
                  </a:lnTo>
                  <a:lnTo>
                    <a:pt x="4" y="0"/>
                  </a:lnTo>
                  <a:lnTo>
                    <a:pt x="8" y="5"/>
                  </a:lnTo>
                  <a:lnTo>
                    <a:pt x="11" y="9"/>
                  </a:lnTo>
                  <a:lnTo>
                    <a:pt x="15" y="5"/>
                  </a:lnTo>
                  <a:lnTo>
                    <a:pt x="17" y="6"/>
                  </a:lnTo>
                  <a:lnTo>
                    <a:pt x="21" y="7"/>
                  </a:lnTo>
                  <a:lnTo>
                    <a:pt x="24" y="7"/>
                  </a:lnTo>
                  <a:lnTo>
                    <a:pt x="25" y="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47" name="Freeform 462"/>
            <p:cNvSpPr>
              <a:spLocks/>
            </p:cNvSpPr>
            <p:nvPr/>
          </p:nvSpPr>
          <p:spPr bwMode="auto">
            <a:xfrm>
              <a:off x="3705149" y="5645436"/>
              <a:ext cx="23674" cy="29846"/>
            </a:xfrm>
            <a:custGeom>
              <a:avLst/>
              <a:gdLst>
                <a:gd name="T0" fmla="*/ 15 w 15"/>
                <a:gd name="T1" fmla="*/ 5 h 19"/>
                <a:gd name="T2" fmla="*/ 15 w 15"/>
                <a:gd name="T3" fmla="*/ 9 h 19"/>
                <a:gd name="T4" fmla="*/ 15 w 15"/>
                <a:gd name="T5" fmla="*/ 10 h 19"/>
                <a:gd name="T6" fmla="*/ 13 w 15"/>
                <a:gd name="T7" fmla="*/ 13 h 19"/>
                <a:gd name="T8" fmla="*/ 13 w 15"/>
                <a:gd name="T9" fmla="*/ 18 h 19"/>
                <a:gd name="T10" fmla="*/ 13 w 15"/>
                <a:gd name="T11" fmla="*/ 18 h 19"/>
                <a:gd name="T12" fmla="*/ 11 w 15"/>
                <a:gd name="T13" fmla="*/ 19 h 19"/>
                <a:gd name="T14" fmla="*/ 9 w 15"/>
                <a:gd name="T15" fmla="*/ 19 h 19"/>
                <a:gd name="T16" fmla="*/ 7 w 15"/>
                <a:gd name="T17" fmla="*/ 18 h 19"/>
                <a:gd name="T18" fmla="*/ 0 w 15"/>
                <a:gd name="T19" fmla="*/ 18 h 19"/>
                <a:gd name="T20" fmla="*/ 0 w 15"/>
                <a:gd name="T21" fmla="*/ 13 h 19"/>
                <a:gd name="T22" fmla="*/ 2 w 15"/>
                <a:gd name="T23" fmla="*/ 8 h 19"/>
                <a:gd name="T24" fmla="*/ 4 w 15"/>
                <a:gd name="T25" fmla="*/ 1 h 19"/>
                <a:gd name="T26" fmla="*/ 5 w 15"/>
                <a:gd name="T27" fmla="*/ 0 h 19"/>
                <a:gd name="T28" fmla="*/ 8 w 15"/>
                <a:gd name="T29" fmla="*/ 1 h 19"/>
                <a:gd name="T30" fmla="*/ 8 w 15"/>
                <a:gd name="T31" fmla="*/ 1 h 19"/>
                <a:gd name="T32" fmla="*/ 11 w 15"/>
                <a:gd name="T33" fmla="*/ 2 h 19"/>
                <a:gd name="T34" fmla="*/ 15 w 15"/>
                <a:gd name="T35" fmla="*/ 5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9"/>
                <a:gd name="T56" fmla="*/ 15 w 15"/>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9">
                  <a:moveTo>
                    <a:pt x="15" y="5"/>
                  </a:moveTo>
                  <a:lnTo>
                    <a:pt x="15" y="9"/>
                  </a:lnTo>
                  <a:lnTo>
                    <a:pt x="15" y="10"/>
                  </a:lnTo>
                  <a:lnTo>
                    <a:pt x="13" y="13"/>
                  </a:lnTo>
                  <a:lnTo>
                    <a:pt x="13" y="18"/>
                  </a:lnTo>
                  <a:lnTo>
                    <a:pt x="11" y="19"/>
                  </a:lnTo>
                  <a:lnTo>
                    <a:pt x="9" y="19"/>
                  </a:lnTo>
                  <a:lnTo>
                    <a:pt x="7" y="18"/>
                  </a:lnTo>
                  <a:lnTo>
                    <a:pt x="0" y="18"/>
                  </a:lnTo>
                  <a:lnTo>
                    <a:pt x="0" y="13"/>
                  </a:lnTo>
                  <a:lnTo>
                    <a:pt x="2" y="8"/>
                  </a:lnTo>
                  <a:lnTo>
                    <a:pt x="4" y="1"/>
                  </a:lnTo>
                  <a:lnTo>
                    <a:pt x="5" y="0"/>
                  </a:lnTo>
                  <a:lnTo>
                    <a:pt x="8" y="1"/>
                  </a:lnTo>
                  <a:lnTo>
                    <a:pt x="11" y="2"/>
                  </a:lnTo>
                  <a:lnTo>
                    <a:pt x="15" y="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48" name="Freeform 463"/>
            <p:cNvSpPr>
              <a:spLocks/>
            </p:cNvSpPr>
            <p:nvPr/>
          </p:nvSpPr>
          <p:spPr bwMode="auto">
            <a:xfrm>
              <a:off x="3691998" y="5675281"/>
              <a:ext cx="42086" cy="73260"/>
            </a:xfrm>
            <a:custGeom>
              <a:avLst/>
              <a:gdLst>
                <a:gd name="T0" fmla="*/ 20 w 28"/>
                <a:gd name="T1" fmla="*/ 1 h 46"/>
                <a:gd name="T2" fmla="*/ 20 w 28"/>
                <a:gd name="T3" fmla="*/ 1 h 46"/>
                <a:gd name="T4" fmla="*/ 20 w 28"/>
                <a:gd name="T5" fmla="*/ 1 h 46"/>
                <a:gd name="T6" fmla="*/ 20 w 28"/>
                <a:gd name="T7" fmla="*/ 11 h 46"/>
                <a:gd name="T8" fmla="*/ 20 w 28"/>
                <a:gd name="T9" fmla="*/ 12 h 46"/>
                <a:gd name="T10" fmla="*/ 20 w 28"/>
                <a:gd name="T11" fmla="*/ 16 h 46"/>
                <a:gd name="T12" fmla="*/ 21 w 28"/>
                <a:gd name="T13" fmla="*/ 17 h 46"/>
                <a:gd name="T14" fmla="*/ 25 w 28"/>
                <a:gd name="T15" fmla="*/ 17 h 46"/>
                <a:gd name="T16" fmla="*/ 24 w 28"/>
                <a:gd name="T17" fmla="*/ 21 h 46"/>
                <a:gd name="T18" fmla="*/ 24 w 28"/>
                <a:gd name="T19" fmla="*/ 22 h 46"/>
                <a:gd name="T20" fmla="*/ 22 w 28"/>
                <a:gd name="T21" fmla="*/ 22 h 46"/>
                <a:gd name="T22" fmla="*/ 21 w 28"/>
                <a:gd name="T23" fmla="*/ 22 h 46"/>
                <a:gd name="T24" fmla="*/ 21 w 28"/>
                <a:gd name="T25" fmla="*/ 22 h 46"/>
                <a:gd name="T26" fmla="*/ 21 w 28"/>
                <a:gd name="T27" fmla="*/ 24 h 46"/>
                <a:gd name="T28" fmla="*/ 21 w 28"/>
                <a:gd name="T29" fmla="*/ 24 h 46"/>
                <a:gd name="T30" fmla="*/ 21 w 28"/>
                <a:gd name="T31" fmla="*/ 25 h 46"/>
                <a:gd name="T32" fmla="*/ 22 w 28"/>
                <a:gd name="T33" fmla="*/ 29 h 46"/>
                <a:gd name="T34" fmla="*/ 26 w 28"/>
                <a:gd name="T35" fmla="*/ 39 h 46"/>
                <a:gd name="T36" fmla="*/ 26 w 28"/>
                <a:gd name="T37" fmla="*/ 41 h 46"/>
                <a:gd name="T38" fmla="*/ 28 w 28"/>
                <a:gd name="T39" fmla="*/ 41 h 46"/>
                <a:gd name="T40" fmla="*/ 28 w 28"/>
                <a:gd name="T41" fmla="*/ 42 h 46"/>
                <a:gd name="T42" fmla="*/ 25 w 28"/>
                <a:gd name="T43" fmla="*/ 43 h 46"/>
                <a:gd name="T44" fmla="*/ 25 w 28"/>
                <a:gd name="T45" fmla="*/ 45 h 46"/>
                <a:gd name="T46" fmla="*/ 25 w 28"/>
                <a:gd name="T47" fmla="*/ 45 h 46"/>
                <a:gd name="T48" fmla="*/ 25 w 28"/>
                <a:gd name="T49" fmla="*/ 46 h 46"/>
                <a:gd name="T50" fmla="*/ 24 w 28"/>
                <a:gd name="T51" fmla="*/ 46 h 46"/>
                <a:gd name="T52" fmla="*/ 21 w 28"/>
                <a:gd name="T53" fmla="*/ 45 h 46"/>
                <a:gd name="T54" fmla="*/ 18 w 28"/>
                <a:gd name="T55" fmla="*/ 41 h 46"/>
                <a:gd name="T56" fmla="*/ 17 w 28"/>
                <a:gd name="T57" fmla="*/ 37 h 46"/>
                <a:gd name="T58" fmla="*/ 14 w 28"/>
                <a:gd name="T59" fmla="*/ 36 h 46"/>
                <a:gd name="T60" fmla="*/ 13 w 28"/>
                <a:gd name="T61" fmla="*/ 36 h 46"/>
                <a:gd name="T62" fmla="*/ 9 w 28"/>
                <a:gd name="T63" fmla="*/ 37 h 46"/>
                <a:gd name="T64" fmla="*/ 8 w 28"/>
                <a:gd name="T65" fmla="*/ 36 h 46"/>
                <a:gd name="T66" fmla="*/ 8 w 28"/>
                <a:gd name="T67" fmla="*/ 36 h 46"/>
                <a:gd name="T68" fmla="*/ 7 w 28"/>
                <a:gd name="T69" fmla="*/ 34 h 46"/>
                <a:gd name="T70" fmla="*/ 1 w 28"/>
                <a:gd name="T71" fmla="*/ 30 h 46"/>
                <a:gd name="T72" fmla="*/ 1 w 28"/>
                <a:gd name="T73" fmla="*/ 29 h 46"/>
                <a:gd name="T74" fmla="*/ 0 w 28"/>
                <a:gd name="T75" fmla="*/ 25 h 46"/>
                <a:gd name="T76" fmla="*/ 5 w 28"/>
                <a:gd name="T77" fmla="*/ 24 h 46"/>
                <a:gd name="T78" fmla="*/ 9 w 28"/>
                <a:gd name="T79" fmla="*/ 18 h 46"/>
                <a:gd name="T80" fmla="*/ 9 w 28"/>
                <a:gd name="T81" fmla="*/ 17 h 46"/>
                <a:gd name="T82" fmla="*/ 11 w 28"/>
                <a:gd name="T83" fmla="*/ 15 h 46"/>
                <a:gd name="T84" fmla="*/ 11 w 28"/>
                <a:gd name="T85" fmla="*/ 15 h 46"/>
                <a:gd name="T86" fmla="*/ 8 w 28"/>
                <a:gd name="T87" fmla="*/ 12 h 46"/>
                <a:gd name="T88" fmla="*/ 8 w 28"/>
                <a:gd name="T89" fmla="*/ 11 h 46"/>
                <a:gd name="T90" fmla="*/ 9 w 28"/>
                <a:gd name="T91" fmla="*/ 11 h 46"/>
                <a:gd name="T92" fmla="*/ 9 w 28"/>
                <a:gd name="T93" fmla="*/ 11 h 46"/>
                <a:gd name="T94" fmla="*/ 11 w 28"/>
                <a:gd name="T95" fmla="*/ 5 h 46"/>
                <a:gd name="T96" fmla="*/ 11 w 28"/>
                <a:gd name="T97" fmla="*/ 5 h 46"/>
                <a:gd name="T98" fmla="*/ 9 w 28"/>
                <a:gd name="T99" fmla="*/ 1 h 46"/>
                <a:gd name="T100" fmla="*/ 9 w 28"/>
                <a:gd name="T101" fmla="*/ 0 h 46"/>
                <a:gd name="T102" fmla="*/ 16 w 28"/>
                <a:gd name="T103" fmla="*/ 0 h 46"/>
                <a:gd name="T104" fmla="*/ 18 w 28"/>
                <a:gd name="T105" fmla="*/ 1 h 46"/>
                <a:gd name="T106" fmla="*/ 20 w 28"/>
                <a:gd name="T107" fmla="*/ 1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
                <a:gd name="T163" fmla="*/ 0 h 46"/>
                <a:gd name="T164" fmla="*/ 28 w 28"/>
                <a:gd name="T165" fmla="*/ 46 h 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 h="46">
                  <a:moveTo>
                    <a:pt x="20" y="1"/>
                  </a:moveTo>
                  <a:lnTo>
                    <a:pt x="20" y="1"/>
                  </a:lnTo>
                  <a:lnTo>
                    <a:pt x="20" y="11"/>
                  </a:lnTo>
                  <a:lnTo>
                    <a:pt x="20" y="12"/>
                  </a:lnTo>
                  <a:lnTo>
                    <a:pt x="20" y="16"/>
                  </a:lnTo>
                  <a:lnTo>
                    <a:pt x="21" y="17"/>
                  </a:lnTo>
                  <a:lnTo>
                    <a:pt x="25" y="17"/>
                  </a:lnTo>
                  <a:lnTo>
                    <a:pt x="24" y="21"/>
                  </a:lnTo>
                  <a:lnTo>
                    <a:pt x="24" y="22"/>
                  </a:lnTo>
                  <a:lnTo>
                    <a:pt x="22" y="22"/>
                  </a:lnTo>
                  <a:lnTo>
                    <a:pt x="21" y="22"/>
                  </a:lnTo>
                  <a:lnTo>
                    <a:pt x="21" y="24"/>
                  </a:lnTo>
                  <a:lnTo>
                    <a:pt x="21" y="25"/>
                  </a:lnTo>
                  <a:lnTo>
                    <a:pt x="22" y="29"/>
                  </a:lnTo>
                  <a:lnTo>
                    <a:pt x="26" y="39"/>
                  </a:lnTo>
                  <a:lnTo>
                    <a:pt x="26" y="41"/>
                  </a:lnTo>
                  <a:lnTo>
                    <a:pt x="28" y="41"/>
                  </a:lnTo>
                  <a:lnTo>
                    <a:pt x="28" y="42"/>
                  </a:lnTo>
                  <a:lnTo>
                    <a:pt x="25" y="43"/>
                  </a:lnTo>
                  <a:lnTo>
                    <a:pt x="25" y="45"/>
                  </a:lnTo>
                  <a:lnTo>
                    <a:pt x="25" y="46"/>
                  </a:lnTo>
                  <a:lnTo>
                    <a:pt x="24" y="46"/>
                  </a:lnTo>
                  <a:lnTo>
                    <a:pt x="21" y="45"/>
                  </a:lnTo>
                  <a:lnTo>
                    <a:pt x="18" y="41"/>
                  </a:lnTo>
                  <a:lnTo>
                    <a:pt x="17" y="37"/>
                  </a:lnTo>
                  <a:lnTo>
                    <a:pt x="14" y="36"/>
                  </a:lnTo>
                  <a:lnTo>
                    <a:pt x="13" y="36"/>
                  </a:lnTo>
                  <a:lnTo>
                    <a:pt x="9" y="37"/>
                  </a:lnTo>
                  <a:lnTo>
                    <a:pt x="8" y="36"/>
                  </a:lnTo>
                  <a:lnTo>
                    <a:pt x="7" y="34"/>
                  </a:lnTo>
                  <a:lnTo>
                    <a:pt x="1" y="30"/>
                  </a:lnTo>
                  <a:lnTo>
                    <a:pt x="1" y="29"/>
                  </a:lnTo>
                  <a:lnTo>
                    <a:pt x="0" y="25"/>
                  </a:lnTo>
                  <a:lnTo>
                    <a:pt x="5" y="24"/>
                  </a:lnTo>
                  <a:lnTo>
                    <a:pt x="9" y="18"/>
                  </a:lnTo>
                  <a:lnTo>
                    <a:pt x="9" y="17"/>
                  </a:lnTo>
                  <a:lnTo>
                    <a:pt x="11" y="15"/>
                  </a:lnTo>
                  <a:lnTo>
                    <a:pt x="8" y="12"/>
                  </a:lnTo>
                  <a:lnTo>
                    <a:pt x="8" y="11"/>
                  </a:lnTo>
                  <a:lnTo>
                    <a:pt x="9" y="11"/>
                  </a:lnTo>
                  <a:lnTo>
                    <a:pt x="11" y="5"/>
                  </a:lnTo>
                  <a:lnTo>
                    <a:pt x="9" y="1"/>
                  </a:lnTo>
                  <a:lnTo>
                    <a:pt x="9" y="0"/>
                  </a:lnTo>
                  <a:lnTo>
                    <a:pt x="16" y="0"/>
                  </a:lnTo>
                  <a:lnTo>
                    <a:pt x="18" y="1"/>
                  </a:lnTo>
                  <a:lnTo>
                    <a:pt x="20" y="1"/>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49" name="Freeform 464"/>
            <p:cNvSpPr>
              <a:spLocks/>
            </p:cNvSpPr>
            <p:nvPr/>
          </p:nvSpPr>
          <p:spPr bwMode="auto">
            <a:xfrm>
              <a:off x="3839298" y="3993030"/>
              <a:ext cx="160452" cy="92252"/>
            </a:xfrm>
            <a:custGeom>
              <a:avLst/>
              <a:gdLst>
                <a:gd name="T0" fmla="*/ 100 w 100"/>
                <a:gd name="T1" fmla="*/ 52 h 58"/>
                <a:gd name="T2" fmla="*/ 98 w 100"/>
                <a:gd name="T3" fmla="*/ 52 h 58"/>
                <a:gd name="T4" fmla="*/ 96 w 100"/>
                <a:gd name="T5" fmla="*/ 52 h 58"/>
                <a:gd name="T6" fmla="*/ 89 w 100"/>
                <a:gd name="T7" fmla="*/ 51 h 58"/>
                <a:gd name="T8" fmla="*/ 88 w 100"/>
                <a:gd name="T9" fmla="*/ 51 h 58"/>
                <a:gd name="T10" fmla="*/ 84 w 100"/>
                <a:gd name="T11" fmla="*/ 52 h 58"/>
                <a:gd name="T12" fmla="*/ 81 w 100"/>
                <a:gd name="T13" fmla="*/ 54 h 58"/>
                <a:gd name="T14" fmla="*/ 79 w 100"/>
                <a:gd name="T15" fmla="*/ 50 h 58"/>
                <a:gd name="T16" fmla="*/ 79 w 100"/>
                <a:gd name="T17" fmla="*/ 50 h 58"/>
                <a:gd name="T18" fmla="*/ 79 w 100"/>
                <a:gd name="T19" fmla="*/ 50 h 58"/>
                <a:gd name="T20" fmla="*/ 76 w 100"/>
                <a:gd name="T21" fmla="*/ 51 h 58"/>
                <a:gd name="T22" fmla="*/ 75 w 100"/>
                <a:gd name="T23" fmla="*/ 51 h 58"/>
                <a:gd name="T24" fmla="*/ 63 w 100"/>
                <a:gd name="T25" fmla="*/ 58 h 58"/>
                <a:gd name="T26" fmla="*/ 57 w 100"/>
                <a:gd name="T27" fmla="*/ 54 h 58"/>
                <a:gd name="T28" fmla="*/ 12 w 100"/>
                <a:gd name="T29" fmla="*/ 55 h 58"/>
                <a:gd name="T30" fmla="*/ 4 w 100"/>
                <a:gd name="T31" fmla="*/ 55 h 58"/>
                <a:gd name="T32" fmla="*/ 0 w 100"/>
                <a:gd name="T33" fmla="*/ 55 h 58"/>
                <a:gd name="T34" fmla="*/ 3 w 100"/>
                <a:gd name="T35" fmla="*/ 54 h 58"/>
                <a:gd name="T36" fmla="*/ 6 w 100"/>
                <a:gd name="T37" fmla="*/ 47 h 58"/>
                <a:gd name="T38" fmla="*/ 4 w 100"/>
                <a:gd name="T39" fmla="*/ 42 h 58"/>
                <a:gd name="T40" fmla="*/ 3 w 100"/>
                <a:gd name="T41" fmla="*/ 42 h 58"/>
                <a:gd name="T42" fmla="*/ 8 w 100"/>
                <a:gd name="T43" fmla="*/ 35 h 58"/>
                <a:gd name="T44" fmla="*/ 2 w 100"/>
                <a:gd name="T45" fmla="*/ 26 h 58"/>
                <a:gd name="T46" fmla="*/ 8 w 100"/>
                <a:gd name="T47" fmla="*/ 20 h 58"/>
                <a:gd name="T48" fmla="*/ 13 w 100"/>
                <a:gd name="T49" fmla="*/ 17 h 58"/>
                <a:gd name="T50" fmla="*/ 15 w 100"/>
                <a:gd name="T51" fmla="*/ 16 h 58"/>
                <a:gd name="T52" fmla="*/ 24 w 100"/>
                <a:gd name="T53" fmla="*/ 17 h 58"/>
                <a:gd name="T54" fmla="*/ 33 w 100"/>
                <a:gd name="T55" fmla="*/ 17 h 58"/>
                <a:gd name="T56" fmla="*/ 34 w 100"/>
                <a:gd name="T57" fmla="*/ 18 h 58"/>
                <a:gd name="T58" fmla="*/ 41 w 100"/>
                <a:gd name="T59" fmla="*/ 11 h 58"/>
                <a:gd name="T60" fmla="*/ 45 w 100"/>
                <a:gd name="T61" fmla="*/ 5 h 58"/>
                <a:gd name="T62" fmla="*/ 53 w 100"/>
                <a:gd name="T63" fmla="*/ 4 h 58"/>
                <a:gd name="T64" fmla="*/ 66 w 100"/>
                <a:gd name="T65" fmla="*/ 0 h 58"/>
                <a:gd name="T66" fmla="*/ 66 w 100"/>
                <a:gd name="T67" fmla="*/ 0 h 58"/>
                <a:gd name="T68" fmla="*/ 68 w 100"/>
                <a:gd name="T69" fmla="*/ 4 h 58"/>
                <a:gd name="T70" fmla="*/ 70 w 100"/>
                <a:gd name="T71" fmla="*/ 5 h 58"/>
                <a:gd name="T72" fmla="*/ 70 w 100"/>
                <a:gd name="T73" fmla="*/ 7 h 58"/>
                <a:gd name="T74" fmla="*/ 70 w 100"/>
                <a:gd name="T75" fmla="*/ 11 h 58"/>
                <a:gd name="T76" fmla="*/ 70 w 100"/>
                <a:gd name="T77" fmla="*/ 12 h 58"/>
                <a:gd name="T78" fmla="*/ 72 w 100"/>
                <a:gd name="T79" fmla="*/ 12 h 58"/>
                <a:gd name="T80" fmla="*/ 78 w 100"/>
                <a:gd name="T81" fmla="*/ 14 h 58"/>
                <a:gd name="T82" fmla="*/ 81 w 100"/>
                <a:gd name="T83" fmla="*/ 16 h 58"/>
                <a:gd name="T84" fmla="*/ 84 w 100"/>
                <a:gd name="T85" fmla="*/ 35 h 58"/>
                <a:gd name="T86" fmla="*/ 96 w 100"/>
                <a:gd name="T87" fmla="*/ 49 h 58"/>
                <a:gd name="T88" fmla="*/ 100 w 100"/>
                <a:gd name="T89" fmla="*/ 52 h 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0"/>
                <a:gd name="T136" fmla="*/ 0 h 58"/>
                <a:gd name="T137" fmla="*/ 100 w 100"/>
                <a:gd name="T138" fmla="*/ 58 h 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0" h="58">
                  <a:moveTo>
                    <a:pt x="100" y="52"/>
                  </a:moveTo>
                  <a:lnTo>
                    <a:pt x="98" y="52"/>
                  </a:lnTo>
                  <a:lnTo>
                    <a:pt x="96" y="52"/>
                  </a:lnTo>
                  <a:lnTo>
                    <a:pt x="89" y="51"/>
                  </a:lnTo>
                  <a:lnTo>
                    <a:pt x="88" y="51"/>
                  </a:lnTo>
                  <a:lnTo>
                    <a:pt x="84" y="52"/>
                  </a:lnTo>
                  <a:lnTo>
                    <a:pt x="81" y="54"/>
                  </a:lnTo>
                  <a:lnTo>
                    <a:pt x="79" y="50"/>
                  </a:lnTo>
                  <a:lnTo>
                    <a:pt x="76" y="51"/>
                  </a:lnTo>
                  <a:lnTo>
                    <a:pt x="75" y="51"/>
                  </a:lnTo>
                  <a:lnTo>
                    <a:pt x="63" y="58"/>
                  </a:lnTo>
                  <a:lnTo>
                    <a:pt x="57" y="54"/>
                  </a:lnTo>
                  <a:lnTo>
                    <a:pt x="12" y="55"/>
                  </a:lnTo>
                  <a:lnTo>
                    <a:pt x="4" y="55"/>
                  </a:lnTo>
                  <a:lnTo>
                    <a:pt x="0" y="55"/>
                  </a:lnTo>
                  <a:lnTo>
                    <a:pt x="3" y="54"/>
                  </a:lnTo>
                  <a:lnTo>
                    <a:pt x="6" y="47"/>
                  </a:lnTo>
                  <a:lnTo>
                    <a:pt x="4" y="42"/>
                  </a:lnTo>
                  <a:lnTo>
                    <a:pt x="3" y="42"/>
                  </a:lnTo>
                  <a:lnTo>
                    <a:pt x="8" y="35"/>
                  </a:lnTo>
                  <a:lnTo>
                    <a:pt x="2" y="26"/>
                  </a:lnTo>
                  <a:lnTo>
                    <a:pt x="8" y="20"/>
                  </a:lnTo>
                  <a:lnTo>
                    <a:pt x="13" y="17"/>
                  </a:lnTo>
                  <a:lnTo>
                    <a:pt x="15" y="16"/>
                  </a:lnTo>
                  <a:lnTo>
                    <a:pt x="24" y="17"/>
                  </a:lnTo>
                  <a:lnTo>
                    <a:pt x="33" y="17"/>
                  </a:lnTo>
                  <a:lnTo>
                    <a:pt x="34" y="18"/>
                  </a:lnTo>
                  <a:lnTo>
                    <a:pt x="41" y="11"/>
                  </a:lnTo>
                  <a:lnTo>
                    <a:pt x="45" y="5"/>
                  </a:lnTo>
                  <a:lnTo>
                    <a:pt x="53" y="4"/>
                  </a:lnTo>
                  <a:lnTo>
                    <a:pt x="66" y="0"/>
                  </a:lnTo>
                  <a:lnTo>
                    <a:pt x="68" y="4"/>
                  </a:lnTo>
                  <a:lnTo>
                    <a:pt x="70" y="5"/>
                  </a:lnTo>
                  <a:lnTo>
                    <a:pt x="70" y="7"/>
                  </a:lnTo>
                  <a:lnTo>
                    <a:pt x="70" y="11"/>
                  </a:lnTo>
                  <a:lnTo>
                    <a:pt x="70" y="12"/>
                  </a:lnTo>
                  <a:lnTo>
                    <a:pt x="72" y="12"/>
                  </a:lnTo>
                  <a:lnTo>
                    <a:pt x="78" y="14"/>
                  </a:lnTo>
                  <a:lnTo>
                    <a:pt x="81" y="16"/>
                  </a:lnTo>
                  <a:lnTo>
                    <a:pt x="84" y="35"/>
                  </a:lnTo>
                  <a:lnTo>
                    <a:pt x="96" y="49"/>
                  </a:lnTo>
                  <a:lnTo>
                    <a:pt x="100" y="5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50" name="Freeform 465"/>
            <p:cNvSpPr>
              <a:spLocks noEditPoints="1"/>
            </p:cNvSpPr>
            <p:nvPr/>
          </p:nvSpPr>
          <p:spPr bwMode="auto">
            <a:xfrm>
              <a:off x="3986599" y="3423236"/>
              <a:ext cx="84172" cy="46127"/>
            </a:xfrm>
            <a:custGeom>
              <a:avLst/>
              <a:gdLst>
                <a:gd name="T0" fmla="*/ 30 w 54"/>
                <a:gd name="T1" fmla="*/ 12 h 29"/>
                <a:gd name="T2" fmla="*/ 5 w 54"/>
                <a:gd name="T3" fmla="*/ 28 h 29"/>
                <a:gd name="T4" fmla="*/ 0 w 54"/>
                <a:gd name="T5" fmla="*/ 23 h 29"/>
                <a:gd name="T6" fmla="*/ 4 w 54"/>
                <a:gd name="T7" fmla="*/ 12 h 29"/>
                <a:gd name="T8" fmla="*/ 17 w 54"/>
                <a:gd name="T9" fmla="*/ 7 h 29"/>
                <a:gd name="T10" fmla="*/ 30 w 54"/>
                <a:gd name="T11" fmla="*/ 12 h 29"/>
                <a:gd name="T12" fmla="*/ 30 w 54"/>
                <a:gd name="T13" fmla="*/ 29 h 29"/>
                <a:gd name="T14" fmla="*/ 29 w 54"/>
                <a:gd name="T15" fmla="*/ 29 h 29"/>
                <a:gd name="T16" fmla="*/ 31 w 54"/>
                <a:gd name="T17" fmla="*/ 25 h 29"/>
                <a:gd name="T18" fmla="*/ 37 w 54"/>
                <a:gd name="T19" fmla="*/ 16 h 29"/>
                <a:gd name="T20" fmla="*/ 46 w 54"/>
                <a:gd name="T21" fmla="*/ 4 h 29"/>
                <a:gd name="T22" fmla="*/ 46 w 54"/>
                <a:gd name="T23" fmla="*/ 4 h 29"/>
                <a:gd name="T24" fmla="*/ 50 w 54"/>
                <a:gd name="T25" fmla="*/ 2 h 29"/>
                <a:gd name="T26" fmla="*/ 51 w 54"/>
                <a:gd name="T27" fmla="*/ 0 h 29"/>
                <a:gd name="T28" fmla="*/ 52 w 54"/>
                <a:gd name="T29" fmla="*/ 0 h 29"/>
                <a:gd name="T30" fmla="*/ 52 w 54"/>
                <a:gd name="T31" fmla="*/ 2 h 29"/>
                <a:gd name="T32" fmla="*/ 54 w 54"/>
                <a:gd name="T33" fmla="*/ 10 h 29"/>
                <a:gd name="T34" fmla="*/ 44 w 54"/>
                <a:gd name="T35" fmla="*/ 21 h 29"/>
                <a:gd name="T36" fmla="*/ 34 w 54"/>
                <a:gd name="T37" fmla="*/ 28 h 29"/>
                <a:gd name="T38" fmla="*/ 30 w 54"/>
                <a:gd name="T39" fmla="*/ 29 h 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29"/>
                <a:gd name="T62" fmla="*/ 54 w 54"/>
                <a:gd name="T63" fmla="*/ 29 h 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29">
                  <a:moveTo>
                    <a:pt x="30" y="12"/>
                  </a:moveTo>
                  <a:lnTo>
                    <a:pt x="5" y="28"/>
                  </a:lnTo>
                  <a:lnTo>
                    <a:pt x="0" y="23"/>
                  </a:lnTo>
                  <a:lnTo>
                    <a:pt x="4" y="12"/>
                  </a:lnTo>
                  <a:lnTo>
                    <a:pt x="17" y="7"/>
                  </a:lnTo>
                  <a:lnTo>
                    <a:pt x="30" y="12"/>
                  </a:lnTo>
                  <a:close/>
                  <a:moveTo>
                    <a:pt x="30" y="29"/>
                  </a:moveTo>
                  <a:lnTo>
                    <a:pt x="29" y="29"/>
                  </a:lnTo>
                  <a:lnTo>
                    <a:pt x="31" y="25"/>
                  </a:lnTo>
                  <a:lnTo>
                    <a:pt x="37" y="16"/>
                  </a:lnTo>
                  <a:lnTo>
                    <a:pt x="46" y="4"/>
                  </a:lnTo>
                  <a:lnTo>
                    <a:pt x="50" y="2"/>
                  </a:lnTo>
                  <a:lnTo>
                    <a:pt x="51" y="0"/>
                  </a:lnTo>
                  <a:lnTo>
                    <a:pt x="52" y="0"/>
                  </a:lnTo>
                  <a:lnTo>
                    <a:pt x="52" y="2"/>
                  </a:lnTo>
                  <a:lnTo>
                    <a:pt x="54" y="10"/>
                  </a:lnTo>
                  <a:lnTo>
                    <a:pt x="44" y="21"/>
                  </a:lnTo>
                  <a:lnTo>
                    <a:pt x="34" y="28"/>
                  </a:lnTo>
                  <a:lnTo>
                    <a:pt x="30" y="2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51" name="Freeform 466"/>
            <p:cNvSpPr>
              <a:spLocks noEditPoints="1"/>
            </p:cNvSpPr>
            <p:nvPr/>
          </p:nvSpPr>
          <p:spPr bwMode="auto">
            <a:xfrm>
              <a:off x="3918210" y="3558901"/>
              <a:ext cx="192016" cy="103106"/>
            </a:xfrm>
            <a:custGeom>
              <a:avLst/>
              <a:gdLst>
                <a:gd name="T0" fmla="*/ 0 w 121"/>
                <a:gd name="T1" fmla="*/ 46 h 65"/>
                <a:gd name="T2" fmla="*/ 1 w 121"/>
                <a:gd name="T3" fmla="*/ 49 h 65"/>
                <a:gd name="T4" fmla="*/ 1 w 121"/>
                <a:gd name="T5" fmla="*/ 49 h 65"/>
                <a:gd name="T6" fmla="*/ 0 w 121"/>
                <a:gd name="T7" fmla="*/ 46 h 65"/>
                <a:gd name="T8" fmla="*/ 0 w 121"/>
                <a:gd name="T9" fmla="*/ 46 h 65"/>
                <a:gd name="T10" fmla="*/ 0 w 121"/>
                <a:gd name="T11" fmla="*/ 46 h 65"/>
                <a:gd name="T12" fmla="*/ 17 w 121"/>
                <a:gd name="T13" fmla="*/ 38 h 65"/>
                <a:gd name="T14" fmla="*/ 18 w 121"/>
                <a:gd name="T15" fmla="*/ 54 h 65"/>
                <a:gd name="T16" fmla="*/ 8 w 121"/>
                <a:gd name="T17" fmla="*/ 45 h 65"/>
                <a:gd name="T18" fmla="*/ 0 w 121"/>
                <a:gd name="T19" fmla="*/ 40 h 65"/>
                <a:gd name="T20" fmla="*/ 17 w 121"/>
                <a:gd name="T21" fmla="*/ 36 h 65"/>
                <a:gd name="T22" fmla="*/ 17 w 121"/>
                <a:gd name="T23" fmla="*/ 38 h 65"/>
                <a:gd name="T24" fmla="*/ 121 w 121"/>
                <a:gd name="T25" fmla="*/ 15 h 65"/>
                <a:gd name="T26" fmla="*/ 115 w 121"/>
                <a:gd name="T27" fmla="*/ 31 h 65"/>
                <a:gd name="T28" fmla="*/ 99 w 121"/>
                <a:gd name="T29" fmla="*/ 41 h 65"/>
                <a:gd name="T30" fmla="*/ 82 w 121"/>
                <a:gd name="T31" fmla="*/ 52 h 65"/>
                <a:gd name="T32" fmla="*/ 78 w 121"/>
                <a:gd name="T33" fmla="*/ 52 h 65"/>
                <a:gd name="T34" fmla="*/ 65 w 121"/>
                <a:gd name="T35" fmla="*/ 50 h 65"/>
                <a:gd name="T36" fmla="*/ 46 w 121"/>
                <a:gd name="T37" fmla="*/ 48 h 65"/>
                <a:gd name="T38" fmla="*/ 40 w 121"/>
                <a:gd name="T39" fmla="*/ 54 h 65"/>
                <a:gd name="T40" fmla="*/ 40 w 121"/>
                <a:gd name="T41" fmla="*/ 54 h 65"/>
                <a:gd name="T42" fmla="*/ 32 w 121"/>
                <a:gd name="T43" fmla="*/ 63 h 65"/>
                <a:gd name="T44" fmla="*/ 31 w 121"/>
                <a:gd name="T45" fmla="*/ 65 h 65"/>
                <a:gd name="T46" fmla="*/ 30 w 121"/>
                <a:gd name="T47" fmla="*/ 63 h 65"/>
                <a:gd name="T48" fmla="*/ 25 w 121"/>
                <a:gd name="T49" fmla="*/ 59 h 65"/>
                <a:gd name="T50" fmla="*/ 22 w 121"/>
                <a:gd name="T51" fmla="*/ 59 h 65"/>
                <a:gd name="T52" fmla="*/ 26 w 121"/>
                <a:gd name="T53" fmla="*/ 46 h 65"/>
                <a:gd name="T54" fmla="*/ 27 w 121"/>
                <a:gd name="T55" fmla="*/ 41 h 65"/>
                <a:gd name="T56" fmla="*/ 30 w 121"/>
                <a:gd name="T57" fmla="*/ 32 h 65"/>
                <a:gd name="T58" fmla="*/ 31 w 121"/>
                <a:gd name="T59" fmla="*/ 31 h 65"/>
                <a:gd name="T60" fmla="*/ 32 w 121"/>
                <a:gd name="T61" fmla="*/ 27 h 65"/>
                <a:gd name="T62" fmla="*/ 40 w 121"/>
                <a:gd name="T63" fmla="*/ 21 h 65"/>
                <a:gd name="T64" fmla="*/ 57 w 121"/>
                <a:gd name="T65" fmla="*/ 28 h 65"/>
                <a:gd name="T66" fmla="*/ 60 w 121"/>
                <a:gd name="T67" fmla="*/ 28 h 65"/>
                <a:gd name="T68" fmla="*/ 61 w 121"/>
                <a:gd name="T69" fmla="*/ 27 h 65"/>
                <a:gd name="T70" fmla="*/ 61 w 121"/>
                <a:gd name="T71" fmla="*/ 25 h 65"/>
                <a:gd name="T72" fmla="*/ 70 w 121"/>
                <a:gd name="T73" fmla="*/ 19 h 65"/>
                <a:gd name="T74" fmla="*/ 86 w 121"/>
                <a:gd name="T75" fmla="*/ 15 h 65"/>
                <a:gd name="T76" fmla="*/ 87 w 121"/>
                <a:gd name="T77" fmla="*/ 15 h 65"/>
                <a:gd name="T78" fmla="*/ 93 w 121"/>
                <a:gd name="T79" fmla="*/ 14 h 65"/>
                <a:gd name="T80" fmla="*/ 94 w 121"/>
                <a:gd name="T81" fmla="*/ 14 h 65"/>
                <a:gd name="T82" fmla="*/ 95 w 121"/>
                <a:gd name="T83" fmla="*/ 11 h 65"/>
                <a:gd name="T84" fmla="*/ 98 w 121"/>
                <a:gd name="T85" fmla="*/ 4 h 65"/>
                <a:gd name="T86" fmla="*/ 99 w 121"/>
                <a:gd name="T87" fmla="*/ 4 h 65"/>
                <a:gd name="T88" fmla="*/ 111 w 121"/>
                <a:gd name="T89" fmla="*/ 0 h 65"/>
                <a:gd name="T90" fmla="*/ 114 w 121"/>
                <a:gd name="T91" fmla="*/ 3 h 65"/>
                <a:gd name="T92" fmla="*/ 118 w 121"/>
                <a:gd name="T93" fmla="*/ 6 h 65"/>
                <a:gd name="T94" fmla="*/ 120 w 121"/>
                <a:gd name="T95" fmla="*/ 8 h 65"/>
                <a:gd name="T96" fmla="*/ 116 w 121"/>
                <a:gd name="T97" fmla="*/ 10 h 65"/>
                <a:gd name="T98" fmla="*/ 121 w 121"/>
                <a:gd name="T99" fmla="*/ 15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65"/>
                <a:gd name="T152" fmla="*/ 121 w 121"/>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65">
                  <a:moveTo>
                    <a:pt x="0" y="46"/>
                  </a:moveTo>
                  <a:lnTo>
                    <a:pt x="1" y="49"/>
                  </a:lnTo>
                  <a:lnTo>
                    <a:pt x="0" y="46"/>
                  </a:lnTo>
                  <a:close/>
                  <a:moveTo>
                    <a:pt x="17" y="38"/>
                  </a:moveTo>
                  <a:lnTo>
                    <a:pt x="18" y="54"/>
                  </a:lnTo>
                  <a:lnTo>
                    <a:pt x="8" y="45"/>
                  </a:lnTo>
                  <a:lnTo>
                    <a:pt x="0" y="40"/>
                  </a:lnTo>
                  <a:lnTo>
                    <a:pt x="17" y="36"/>
                  </a:lnTo>
                  <a:lnTo>
                    <a:pt x="17" y="38"/>
                  </a:lnTo>
                  <a:close/>
                  <a:moveTo>
                    <a:pt x="121" y="15"/>
                  </a:moveTo>
                  <a:lnTo>
                    <a:pt x="115" y="31"/>
                  </a:lnTo>
                  <a:lnTo>
                    <a:pt x="99" y="41"/>
                  </a:lnTo>
                  <a:lnTo>
                    <a:pt x="82" y="52"/>
                  </a:lnTo>
                  <a:lnTo>
                    <a:pt x="78" y="52"/>
                  </a:lnTo>
                  <a:lnTo>
                    <a:pt x="65" y="50"/>
                  </a:lnTo>
                  <a:lnTo>
                    <a:pt x="46" y="48"/>
                  </a:lnTo>
                  <a:lnTo>
                    <a:pt x="40" y="54"/>
                  </a:lnTo>
                  <a:lnTo>
                    <a:pt x="32" y="63"/>
                  </a:lnTo>
                  <a:lnTo>
                    <a:pt x="31" y="65"/>
                  </a:lnTo>
                  <a:lnTo>
                    <a:pt x="30" y="63"/>
                  </a:lnTo>
                  <a:lnTo>
                    <a:pt x="25" y="59"/>
                  </a:lnTo>
                  <a:lnTo>
                    <a:pt x="22" y="59"/>
                  </a:lnTo>
                  <a:lnTo>
                    <a:pt x="26" y="46"/>
                  </a:lnTo>
                  <a:lnTo>
                    <a:pt x="27" y="41"/>
                  </a:lnTo>
                  <a:lnTo>
                    <a:pt x="30" y="32"/>
                  </a:lnTo>
                  <a:lnTo>
                    <a:pt x="31" y="31"/>
                  </a:lnTo>
                  <a:lnTo>
                    <a:pt x="32" y="27"/>
                  </a:lnTo>
                  <a:lnTo>
                    <a:pt x="40" y="21"/>
                  </a:lnTo>
                  <a:lnTo>
                    <a:pt x="57" y="28"/>
                  </a:lnTo>
                  <a:lnTo>
                    <a:pt x="60" y="28"/>
                  </a:lnTo>
                  <a:lnTo>
                    <a:pt x="61" y="27"/>
                  </a:lnTo>
                  <a:lnTo>
                    <a:pt x="61" y="25"/>
                  </a:lnTo>
                  <a:lnTo>
                    <a:pt x="70" y="19"/>
                  </a:lnTo>
                  <a:lnTo>
                    <a:pt x="86" y="15"/>
                  </a:lnTo>
                  <a:lnTo>
                    <a:pt x="87" y="15"/>
                  </a:lnTo>
                  <a:lnTo>
                    <a:pt x="93" y="14"/>
                  </a:lnTo>
                  <a:lnTo>
                    <a:pt x="94" y="14"/>
                  </a:lnTo>
                  <a:lnTo>
                    <a:pt x="95" y="11"/>
                  </a:lnTo>
                  <a:lnTo>
                    <a:pt x="98" y="4"/>
                  </a:lnTo>
                  <a:lnTo>
                    <a:pt x="99" y="4"/>
                  </a:lnTo>
                  <a:lnTo>
                    <a:pt x="111" y="0"/>
                  </a:lnTo>
                  <a:lnTo>
                    <a:pt x="114" y="3"/>
                  </a:lnTo>
                  <a:lnTo>
                    <a:pt x="118" y="6"/>
                  </a:lnTo>
                  <a:lnTo>
                    <a:pt x="120" y="8"/>
                  </a:lnTo>
                  <a:lnTo>
                    <a:pt x="116" y="10"/>
                  </a:lnTo>
                  <a:lnTo>
                    <a:pt x="121" y="1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52" name="Freeform 467"/>
            <p:cNvSpPr>
              <a:spLocks noEditPoints="1"/>
            </p:cNvSpPr>
            <p:nvPr/>
          </p:nvSpPr>
          <p:spPr bwMode="auto">
            <a:xfrm>
              <a:off x="4089183" y="3230592"/>
              <a:ext cx="199908" cy="173652"/>
            </a:xfrm>
            <a:custGeom>
              <a:avLst/>
              <a:gdLst>
                <a:gd name="T0" fmla="*/ 15 w 125"/>
                <a:gd name="T1" fmla="*/ 30 h 108"/>
                <a:gd name="T2" fmla="*/ 68 w 125"/>
                <a:gd name="T3" fmla="*/ 8 h 108"/>
                <a:gd name="T4" fmla="*/ 76 w 125"/>
                <a:gd name="T5" fmla="*/ 28 h 108"/>
                <a:gd name="T6" fmla="*/ 91 w 125"/>
                <a:gd name="T7" fmla="*/ 26 h 108"/>
                <a:gd name="T8" fmla="*/ 100 w 125"/>
                <a:gd name="T9" fmla="*/ 61 h 108"/>
                <a:gd name="T10" fmla="*/ 112 w 125"/>
                <a:gd name="T11" fmla="*/ 76 h 108"/>
                <a:gd name="T12" fmla="*/ 118 w 125"/>
                <a:gd name="T13" fmla="*/ 90 h 108"/>
                <a:gd name="T14" fmla="*/ 104 w 125"/>
                <a:gd name="T15" fmla="*/ 98 h 108"/>
                <a:gd name="T16" fmla="*/ 92 w 125"/>
                <a:gd name="T17" fmla="*/ 99 h 108"/>
                <a:gd name="T18" fmla="*/ 91 w 125"/>
                <a:gd name="T19" fmla="*/ 98 h 108"/>
                <a:gd name="T20" fmla="*/ 104 w 125"/>
                <a:gd name="T21" fmla="*/ 82 h 108"/>
                <a:gd name="T22" fmla="*/ 91 w 125"/>
                <a:gd name="T23" fmla="*/ 89 h 108"/>
                <a:gd name="T24" fmla="*/ 74 w 125"/>
                <a:gd name="T25" fmla="*/ 108 h 108"/>
                <a:gd name="T26" fmla="*/ 72 w 125"/>
                <a:gd name="T27" fmla="*/ 99 h 108"/>
                <a:gd name="T28" fmla="*/ 57 w 125"/>
                <a:gd name="T29" fmla="*/ 86 h 108"/>
                <a:gd name="T30" fmla="*/ 51 w 125"/>
                <a:gd name="T31" fmla="*/ 90 h 108"/>
                <a:gd name="T32" fmla="*/ 45 w 125"/>
                <a:gd name="T33" fmla="*/ 81 h 108"/>
                <a:gd name="T34" fmla="*/ 46 w 125"/>
                <a:gd name="T35" fmla="*/ 70 h 108"/>
                <a:gd name="T36" fmla="*/ 46 w 125"/>
                <a:gd name="T37" fmla="*/ 66 h 108"/>
                <a:gd name="T38" fmla="*/ 38 w 125"/>
                <a:gd name="T39" fmla="*/ 56 h 108"/>
                <a:gd name="T40" fmla="*/ 23 w 125"/>
                <a:gd name="T41" fmla="*/ 62 h 108"/>
                <a:gd name="T42" fmla="*/ 16 w 125"/>
                <a:gd name="T43" fmla="*/ 62 h 108"/>
                <a:gd name="T44" fmla="*/ 28 w 125"/>
                <a:gd name="T45" fmla="*/ 47 h 108"/>
                <a:gd name="T46" fmla="*/ 36 w 125"/>
                <a:gd name="T47" fmla="*/ 36 h 108"/>
                <a:gd name="T48" fmla="*/ 20 w 125"/>
                <a:gd name="T49" fmla="*/ 45 h 108"/>
                <a:gd name="T50" fmla="*/ 24 w 125"/>
                <a:gd name="T51" fmla="*/ 31 h 108"/>
                <a:gd name="T52" fmla="*/ 27 w 125"/>
                <a:gd name="T53" fmla="*/ 15 h 108"/>
                <a:gd name="T54" fmla="*/ 36 w 125"/>
                <a:gd name="T55" fmla="*/ 13 h 108"/>
                <a:gd name="T56" fmla="*/ 42 w 125"/>
                <a:gd name="T57" fmla="*/ 28 h 108"/>
                <a:gd name="T58" fmla="*/ 49 w 125"/>
                <a:gd name="T59" fmla="*/ 56 h 108"/>
                <a:gd name="T60" fmla="*/ 55 w 125"/>
                <a:gd name="T61" fmla="*/ 65 h 108"/>
                <a:gd name="T62" fmla="*/ 50 w 125"/>
                <a:gd name="T63" fmla="*/ 49 h 108"/>
                <a:gd name="T64" fmla="*/ 58 w 125"/>
                <a:gd name="T65" fmla="*/ 47 h 108"/>
                <a:gd name="T66" fmla="*/ 63 w 125"/>
                <a:gd name="T67" fmla="*/ 52 h 108"/>
                <a:gd name="T68" fmla="*/ 72 w 125"/>
                <a:gd name="T69" fmla="*/ 60 h 108"/>
                <a:gd name="T70" fmla="*/ 70 w 125"/>
                <a:gd name="T71" fmla="*/ 47 h 108"/>
                <a:gd name="T72" fmla="*/ 83 w 125"/>
                <a:gd name="T73" fmla="*/ 42 h 108"/>
                <a:gd name="T74" fmla="*/ 66 w 125"/>
                <a:gd name="T75" fmla="*/ 39 h 108"/>
                <a:gd name="T76" fmla="*/ 62 w 125"/>
                <a:gd name="T77" fmla="*/ 34 h 108"/>
                <a:gd name="T78" fmla="*/ 68 w 125"/>
                <a:gd name="T79" fmla="*/ 25 h 108"/>
                <a:gd name="T80" fmla="*/ 62 w 125"/>
                <a:gd name="T81" fmla="*/ 22 h 108"/>
                <a:gd name="T82" fmla="*/ 59 w 125"/>
                <a:gd name="T83" fmla="*/ 18 h 108"/>
                <a:gd name="T84" fmla="*/ 54 w 125"/>
                <a:gd name="T85" fmla="*/ 28 h 108"/>
                <a:gd name="T86" fmla="*/ 49 w 125"/>
                <a:gd name="T87" fmla="*/ 27 h 108"/>
                <a:gd name="T88" fmla="*/ 51 w 125"/>
                <a:gd name="T89" fmla="*/ 22 h 108"/>
                <a:gd name="T90" fmla="*/ 44 w 125"/>
                <a:gd name="T91" fmla="*/ 18 h 108"/>
                <a:gd name="T92" fmla="*/ 48 w 125"/>
                <a:gd name="T93" fmla="*/ 4 h 108"/>
                <a:gd name="T94" fmla="*/ 65 w 125"/>
                <a:gd name="T95" fmla="*/ 5 h 1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5"/>
                <a:gd name="T145" fmla="*/ 0 h 108"/>
                <a:gd name="T146" fmla="*/ 125 w 125"/>
                <a:gd name="T147" fmla="*/ 108 h 1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5" h="108">
                  <a:moveTo>
                    <a:pt x="12" y="51"/>
                  </a:moveTo>
                  <a:lnTo>
                    <a:pt x="0" y="53"/>
                  </a:lnTo>
                  <a:lnTo>
                    <a:pt x="15" y="30"/>
                  </a:lnTo>
                  <a:lnTo>
                    <a:pt x="12" y="51"/>
                  </a:lnTo>
                  <a:close/>
                  <a:moveTo>
                    <a:pt x="65" y="5"/>
                  </a:moveTo>
                  <a:lnTo>
                    <a:pt x="68" y="8"/>
                  </a:lnTo>
                  <a:lnTo>
                    <a:pt x="76" y="8"/>
                  </a:lnTo>
                  <a:lnTo>
                    <a:pt x="71" y="13"/>
                  </a:lnTo>
                  <a:lnTo>
                    <a:pt x="76" y="28"/>
                  </a:lnTo>
                  <a:lnTo>
                    <a:pt x="79" y="27"/>
                  </a:lnTo>
                  <a:lnTo>
                    <a:pt x="85" y="27"/>
                  </a:lnTo>
                  <a:lnTo>
                    <a:pt x="91" y="26"/>
                  </a:lnTo>
                  <a:lnTo>
                    <a:pt x="113" y="23"/>
                  </a:lnTo>
                  <a:lnTo>
                    <a:pt x="110" y="43"/>
                  </a:lnTo>
                  <a:lnTo>
                    <a:pt x="100" y="61"/>
                  </a:lnTo>
                  <a:lnTo>
                    <a:pt x="112" y="60"/>
                  </a:lnTo>
                  <a:lnTo>
                    <a:pt x="116" y="68"/>
                  </a:lnTo>
                  <a:lnTo>
                    <a:pt x="112" y="76"/>
                  </a:lnTo>
                  <a:lnTo>
                    <a:pt x="118" y="81"/>
                  </a:lnTo>
                  <a:lnTo>
                    <a:pt x="118" y="85"/>
                  </a:lnTo>
                  <a:lnTo>
                    <a:pt x="118" y="90"/>
                  </a:lnTo>
                  <a:lnTo>
                    <a:pt x="125" y="94"/>
                  </a:lnTo>
                  <a:lnTo>
                    <a:pt x="113" y="102"/>
                  </a:lnTo>
                  <a:lnTo>
                    <a:pt x="104" y="98"/>
                  </a:lnTo>
                  <a:lnTo>
                    <a:pt x="105" y="104"/>
                  </a:lnTo>
                  <a:lnTo>
                    <a:pt x="99" y="108"/>
                  </a:lnTo>
                  <a:lnTo>
                    <a:pt x="92" y="99"/>
                  </a:lnTo>
                  <a:lnTo>
                    <a:pt x="91" y="99"/>
                  </a:lnTo>
                  <a:lnTo>
                    <a:pt x="89" y="99"/>
                  </a:lnTo>
                  <a:lnTo>
                    <a:pt x="91" y="98"/>
                  </a:lnTo>
                  <a:lnTo>
                    <a:pt x="96" y="90"/>
                  </a:lnTo>
                  <a:lnTo>
                    <a:pt x="101" y="85"/>
                  </a:lnTo>
                  <a:lnTo>
                    <a:pt x="104" y="82"/>
                  </a:lnTo>
                  <a:lnTo>
                    <a:pt x="101" y="78"/>
                  </a:lnTo>
                  <a:lnTo>
                    <a:pt x="91" y="87"/>
                  </a:lnTo>
                  <a:lnTo>
                    <a:pt x="91" y="89"/>
                  </a:lnTo>
                  <a:lnTo>
                    <a:pt x="85" y="94"/>
                  </a:lnTo>
                  <a:lnTo>
                    <a:pt x="80" y="100"/>
                  </a:lnTo>
                  <a:lnTo>
                    <a:pt x="74" y="108"/>
                  </a:lnTo>
                  <a:lnTo>
                    <a:pt x="71" y="107"/>
                  </a:lnTo>
                  <a:lnTo>
                    <a:pt x="75" y="103"/>
                  </a:lnTo>
                  <a:lnTo>
                    <a:pt x="72" y="99"/>
                  </a:lnTo>
                  <a:lnTo>
                    <a:pt x="62" y="95"/>
                  </a:lnTo>
                  <a:lnTo>
                    <a:pt x="59" y="90"/>
                  </a:lnTo>
                  <a:lnTo>
                    <a:pt x="57" y="86"/>
                  </a:lnTo>
                  <a:lnTo>
                    <a:pt x="57" y="89"/>
                  </a:lnTo>
                  <a:lnTo>
                    <a:pt x="51" y="90"/>
                  </a:lnTo>
                  <a:lnTo>
                    <a:pt x="46" y="86"/>
                  </a:lnTo>
                  <a:lnTo>
                    <a:pt x="45" y="83"/>
                  </a:lnTo>
                  <a:lnTo>
                    <a:pt x="45" y="81"/>
                  </a:lnTo>
                  <a:lnTo>
                    <a:pt x="46" y="80"/>
                  </a:lnTo>
                  <a:lnTo>
                    <a:pt x="45" y="78"/>
                  </a:lnTo>
                  <a:lnTo>
                    <a:pt x="46" y="70"/>
                  </a:lnTo>
                  <a:lnTo>
                    <a:pt x="49" y="68"/>
                  </a:lnTo>
                  <a:lnTo>
                    <a:pt x="46" y="66"/>
                  </a:lnTo>
                  <a:lnTo>
                    <a:pt x="45" y="65"/>
                  </a:lnTo>
                  <a:lnTo>
                    <a:pt x="40" y="60"/>
                  </a:lnTo>
                  <a:lnTo>
                    <a:pt x="38" y="56"/>
                  </a:lnTo>
                  <a:lnTo>
                    <a:pt x="36" y="47"/>
                  </a:lnTo>
                  <a:lnTo>
                    <a:pt x="24" y="62"/>
                  </a:lnTo>
                  <a:lnTo>
                    <a:pt x="23" y="62"/>
                  </a:lnTo>
                  <a:lnTo>
                    <a:pt x="21" y="62"/>
                  </a:lnTo>
                  <a:lnTo>
                    <a:pt x="19" y="62"/>
                  </a:lnTo>
                  <a:lnTo>
                    <a:pt x="16" y="62"/>
                  </a:lnTo>
                  <a:lnTo>
                    <a:pt x="19" y="55"/>
                  </a:lnTo>
                  <a:lnTo>
                    <a:pt x="28" y="47"/>
                  </a:lnTo>
                  <a:lnTo>
                    <a:pt x="37" y="42"/>
                  </a:lnTo>
                  <a:lnTo>
                    <a:pt x="37" y="40"/>
                  </a:lnTo>
                  <a:lnTo>
                    <a:pt x="36" y="36"/>
                  </a:lnTo>
                  <a:lnTo>
                    <a:pt x="32" y="35"/>
                  </a:lnTo>
                  <a:lnTo>
                    <a:pt x="25" y="42"/>
                  </a:lnTo>
                  <a:lnTo>
                    <a:pt x="20" y="45"/>
                  </a:lnTo>
                  <a:lnTo>
                    <a:pt x="17" y="48"/>
                  </a:lnTo>
                  <a:lnTo>
                    <a:pt x="19" y="39"/>
                  </a:lnTo>
                  <a:lnTo>
                    <a:pt x="24" y="31"/>
                  </a:lnTo>
                  <a:lnTo>
                    <a:pt x="27" y="26"/>
                  </a:lnTo>
                  <a:lnTo>
                    <a:pt x="27" y="18"/>
                  </a:lnTo>
                  <a:lnTo>
                    <a:pt x="27" y="15"/>
                  </a:lnTo>
                  <a:lnTo>
                    <a:pt x="29" y="9"/>
                  </a:lnTo>
                  <a:lnTo>
                    <a:pt x="33" y="10"/>
                  </a:lnTo>
                  <a:lnTo>
                    <a:pt x="36" y="13"/>
                  </a:lnTo>
                  <a:lnTo>
                    <a:pt x="36" y="14"/>
                  </a:lnTo>
                  <a:lnTo>
                    <a:pt x="34" y="22"/>
                  </a:lnTo>
                  <a:lnTo>
                    <a:pt x="42" y="28"/>
                  </a:lnTo>
                  <a:lnTo>
                    <a:pt x="49" y="39"/>
                  </a:lnTo>
                  <a:lnTo>
                    <a:pt x="46" y="47"/>
                  </a:lnTo>
                  <a:lnTo>
                    <a:pt x="49" y="56"/>
                  </a:lnTo>
                  <a:lnTo>
                    <a:pt x="50" y="59"/>
                  </a:lnTo>
                  <a:lnTo>
                    <a:pt x="51" y="62"/>
                  </a:lnTo>
                  <a:lnTo>
                    <a:pt x="55" y="65"/>
                  </a:lnTo>
                  <a:lnTo>
                    <a:pt x="55" y="60"/>
                  </a:lnTo>
                  <a:lnTo>
                    <a:pt x="54" y="56"/>
                  </a:lnTo>
                  <a:lnTo>
                    <a:pt x="50" y="49"/>
                  </a:lnTo>
                  <a:lnTo>
                    <a:pt x="50" y="48"/>
                  </a:lnTo>
                  <a:lnTo>
                    <a:pt x="53" y="45"/>
                  </a:lnTo>
                  <a:lnTo>
                    <a:pt x="58" y="47"/>
                  </a:lnTo>
                  <a:lnTo>
                    <a:pt x="59" y="56"/>
                  </a:lnTo>
                  <a:lnTo>
                    <a:pt x="63" y="52"/>
                  </a:lnTo>
                  <a:lnTo>
                    <a:pt x="67" y="61"/>
                  </a:lnTo>
                  <a:lnTo>
                    <a:pt x="72" y="61"/>
                  </a:lnTo>
                  <a:lnTo>
                    <a:pt x="72" y="60"/>
                  </a:lnTo>
                  <a:lnTo>
                    <a:pt x="72" y="57"/>
                  </a:lnTo>
                  <a:lnTo>
                    <a:pt x="67" y="49"/>
                  </a:lnTo>
                  <a:lnTo>
                    <a:pt x="70" y="47"/>
                  </a:lnTo>
                  <a:lnTo>
                    <a:pt x="79" y="45"/>
                  </a:lnTo>
                  <a:lnTo>
                    <a:pt x="82" y="44"/>
                  </a:lnTo>
                  <a:lnTo>
                    <a:pt x="83" y="42"/>
                  </a:lnTo>
                  <a:lnTo>
                    <a:pt x="79" y="42"/>
                  </a:lnTo>
                  <a:lnTo>
                    <a:pt x="68" y="43"/>
                  </a:lnTo>
                  <a:lnTo>
                    <a:pt x="66" y="39"/>
                  </a:lnTo>
                  <a:lnTo>
                    <a:pt x="66" y="38"/>
                  </a:lnTo>
                  <a:lnTo>
                    <a:pt x="65" y="38"/>
                  </a:lnTo>
                  <a:lnTo>
                    <a:pt x="62" y="34"/>
                  </a:lnTo>
                  <a:lnTo>
                    <a:pt x="59" y="31"/>
                  </a:lnTo>
                  <a:lnTo>
                    <a:pt x="66" y="30"/>
                  </a:lnTo>
                  <a:lnTo>
                    <a:pt x="68" y="25"/>
                  </a:lnTo>
                  <a:lnTo>
                    <a:pt x="67" y="25"/>
                  </a:lnTo>
                  <a:lnTo>
                    <a:pt x="65" y="23"/>
                  </a:lnTo>
                  <a:lnTo>
                    <a:pt x="62" y="22"/>
                  </a:lnTo>
                  <a:lnTo>
                    <a:pt x="62" y="19"/>
                  </a:lnTo>
                  <a:lnTo>
                    <a:pt x="62" y="10"/>
                  </a:lnTo>
                  <a:lnTo>
                    <a:pt x="59" y="18"/>
                  </a:lnTo>
                  <a:lnTo>
                    <a:pt x="58" y="21"/>
                  </a:lnTo>
                  <a:lnTo>
                    <a:pt x="58" y="27"/>
                  </a:lnTo>
                  <a:lnTo>
                    <a:pt x="54" y="28"/>
                  </a:lnTo>
                  <a:lnTo>
                    <a:pt x="53" y="28"/>
                  </a:lnTo>
                  <a:lnTo>
                    <a:pt x="49" y="27"/>
                  </a:lnTo>
                  <a:lnTo>
                    <a:pt x="49" y="26"/>
                  </a:lnTo>
                  <a:lnTo>
                    <a:pt x="54" y="19"/>
                  </a:lnTo>
                  <a:lnTo>
                    <a:pt x="51" y="22"/>
                  </a:lnTo>
                  <a:lnTo>
                    <a:pt x="46" y="23"/>
                  </a:lnTo>
                  <a:lnTo>
                    <a:pt x="44" y="18"/>
                  </a:lnTo>
                  <a:lnTo>
                    <a:pt x="50" y="14"/>
                  </a:lnTo>
                  <a:lnTo>
                    <a:pt x="53" y="6"/>
                  </a:lnTo>
                  <a:lnTo>
                    <a:pt x="48" y="4"/>
                  </a:lnTo>
                  <a:lnTo>
                    <a:pt x="57" y="0"/>
                  </a:lnTo>
                  <a:lnTo>
                    <a:pt x="59" y="0"/>
                  </a:lnTo>
                  <a:lnTo>
                    <a:pt x="65" y="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53" name="Freeform 468"/>
            <p:cNvSpPr>
              <a:spLocks noEditPoints="1"/>
            </p:cNvSpPr>
            <p:nvPr/>
          </p:nvSpPr>
          <p:spPr bwMode="auto">
            <a:xfrm>
              <a:off x="4044467" y="3192605"/>
              <a:ext cx="78911" cy="51552"/>
            </a:xfrm>
            <a:custGeom>
              <a:avLst/>
              <a:gdLst>
                <a:gd name="T0" fmla="*/ 43 w 49"/>
                <a:gd name="T1" fmla="*/ 33 h 33"/>
                <a:gd name="T2" fmla="*/ 40 w 49"/>
                <a:gd name="T3" fmla="*/ 33 h 33"/>
                <a:gd name="T4" fmla="*/ 41 w 49"/>
                <a:gd name="T5" fmla="*/ 29 h 33"/>
                <a:gd name="T6" fmla="*/ 41 w 49"/>
                <a:gd name="T7" fmla="*/ 25 h 33"/>
                <a:gd name="T8" fmla="*/ 44 w 49"/>
                <a:gd name="T9" fmla="*/ 19 h 33"/>
                <a:gd name="T10" fmla="*/ 44 w 49"/>
                <a:gd name="T11" fmla="*/ 18 h 33"/>
                <a:gd name="T12" fmla="*/ 47 w 49"/>
                <a:gd name="T13" fmla="*/ 17 h 33"/>
                <a:gd name="T14" fmla="*/ 49 w 49"/>
                <a:gd name="T15" fmla="*/ 19 h 33"/>
                <a:gd name="T16" fmla="*/ 48 w 49"/>
                <a:gd name="T17" fmla="*/ 25 h 33"/>
                <a:gd name="T18" fmla="*/ 47 w 49"/>
                <a:gd name="T19" fmla="*/ 27 h 33"/>
                <a:gd name="T20" fmla="*/ 43 w 49"/>
                <a:gd name="T21" fmla="*/ 33 h 33"/>
                <a:gd name="T22" fmla="*/ 27 w 49"/>
                <a:gd name="T23" fmla="*/ 15 h 33"/>
                <a:gd name="T24" fmla="*/ 18 w 49"/>
                <a:gd name="T25" fmla="*/ 31 h 33"/>
                <a:gd name="T26" fmla="*/ 17 w 49"/>
                <a:gd name="T27" fmla="*/ 30 h 33"/>
                <a:gd name="T28" fmla="*/ 6 w 49"/>
                <a:gd name="T29" fmla="*/ 25 h 33"/>
                <a:gd name="T30" fmla="*/ 0 w 49"/>
                <a:gd name="T31" fmla="*/ 22 h 33"/>
                <a:gd name="T32" fmla="*/ 2 w 49"/>
                <a:gd name="T33" fmla="*/ 14 h 33"/>
                <a:gd name="T34" fmla="*/ 9 w 49"/>
                <a:gd name="T35" fmla="*/ 1 h 33"/>
                <a:gd name="T36" fmla="*/ 13 w 49"/>
                <a:gd name="T37" fmla="*/ 0 h 33"/>
                <a:gd name="T38" fmla="*/ 28 w 49"/>
                <a:gd name="T39" fmla="*/ 2 h 33"/>
                <a:gd name="T40" fmla="*/ 44 w 49"/>
                <a:gd name="T41" fmla="*/ 5 h 33"/>
                <a:gd name="T42" fmla="*/ 41 w 49"/>
                <a:gd name="T43" fmla="*/ 13 h 33"/>
                <a:gd name="T44" fmla="*/ 27 w 49"/>
                <a:gd name="T45" fmla="*/ 15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33"/>
                <a:gd name="T71" fmla="*/ 49 w 49"/>
                <a:gd name="T72" fmla="*/ 33 h 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33">
                  <a:moveTo>
                    <a:pt x="43" y="33"/>
                  </a:moveTo>
                  <a:lnTo>
                    <a:pt x="40" y="33"/>
                  </a:lnTo>
                  <a:lnTo>
                    <a:pt x="41" y="29"/>
                  </a:lnTo>
                  <a:lnTo>
                    <a:pt x="41" y="25"/>
                  </a:lnTo>
                  <a:lnTo>
                    <a:pt x="44" y="19"/>
                  </a:lnTo>
                  <a:lnTo>
                    <a:pt x="44" y="18"/>
                  </a:lnTo>
                  <a:lnTo>
                    <a:pt x="47" y="17"/>
                  </a:lnTo>
                  <a:lnTo>
                    <a:pt x="49" y="19"/>
                  </a:lnTo>
                  <a:lnTo>
                    <a:pt x="48" y="25"/>
                  </a:lnTo>
                  <a:lnTo>
                    <a:pt x="47" y="27"/>
                  </a:lnTo>
                  <a:lnTo>
                    <a:pt x="43" y="33"/>
                  </a:lnTo>
                  <a:close/>
                  <a:moveTo>
                    <a:pt x="27" y="15"/>
                  </a:moveTo>
                  <a:lnTo>
                    <a:pt x="18" y="31"/>
                  </a:lnTo>
                  <a:lnTo>
                    <a:pt x="17" y="30"/>
                  </a:lnTo>
                  <a:lnTo>
                    <a:pt x="6" y="25"/>
                  </a:lnTo>
                  <a:lnTo>
                    <a:pt x="0" y="22"/>
                  </a:lnTo>
                  <a:lnTo>
                    <a:pt x="2" y="14"/>
                  </a:lnTo>
                  <a:lnTo>
                    <a:pt x="9" y="1"/>
                  </a:lnTo>
                  <a:lnTo>
                    <a:pt x="13" y="0"/>
                  </a:lnTo>
                  <a:lnTo>
                    <a:pt x="28" y="2"/>
                  </a:lnTo>
                  <a:lnTo>
                    <a:pt x="44" y="5"/>
                  </a:lnTo>
                  <a:lnTo>
                    <a:pt x="41" y="13"/>
                  </a:lnTo>
                  <a:lnTo>
                    <a:pt x="27" y="15"/>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54" name="Freeform 469"/>
            <p:cNvSpPr>
              <a:spLocks/>
            </p:cNvSpPr>
            <p:nvPr/>
          </p:nvSpPr>
          <p:spPr bwMode="auto">
            <a:xfrm>
              <a:off x="4104965" y="2848014"/>
              <a:ext cx="23674" cy="18994"/>
            </a:xfrm>
            <a:custGeom>
              <a:avLst/>
              <a:gdLst>
                <a:gd name="T0" fmla="*/ 15 w 15"/>
                <a:gd name="T1" fmla="*/ 8 h 12"/>
                <a:gd name="T2" fmla="*/ 13 w 15"/>
                <a:gd name="T3" fmla="*/ 12 h 12"/>
                <a:gd name="T4" fmla="*/ 7 w 15"/>
                <a:gd name="T5" fmla="*/ 10 h 12"/>
                <a:gd name="T6" fmla="*/ 5 w 15"/>
                <a:gd name="T7" fmla="*/ 8 h 12"/>
                <a:gd name="T8" fmla="*/ 0 w 15"/>
                <a:gd name="T9" fmla="*/ 6 h 12"/>
                <a:gd name="T10" fmla="*/ 1 w 15"/>
                <a:gd name="T11" fmla="*/ 2 h 12"/>
                <a:gd name="T12" fmla="*/ 6 w 15"/>
                <a:gd name="T13" fmla="*/ 0 h 12"/>
                <a:gd name="T14" fmla="*/ 14 w 15"/>
                <a:gd name="T15" fmla="*/ 2 h 12"/>
                <a:gd name="T16" fmla="*/ 15 w 15"/>
                <a:gd name="T17" fmla="*/ 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5" y="8"/>
                  </a:moveTo>
                  <a:lnTo>
                    <a:pt x="13" y="12"/>
                  </a:lnTo>
                  <a:lnTo>
                    <a:pt x="7" y="10"/>
                  </a:lnTo>
                  <a:lnTo>
                    <a:pt x="5" y="8"/>
                  </a:lnTo>
                  <a:lnTo>
                    <a:pt x="0" y="6"/>
                  </a:lnTo>
                  <a:lnTo>
                    <a:pt x="1" y="2"/>
                  </a:lnTo>
                  <a:lnTo>
                    <a:pt x="6" y="0"/>
                  </a:lnTo>
                  <a:lnTo>
                    <a:pt x="14" y="2"/>
                  </a:lnTo>
                  <a:lnTo>
                    <a:pt x="15" y="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55" name="Freeform 470"/>
            <p:cNvSpPr>
              <a:spLocks noEditPoints="1"/>
            </p:cNvSpPr>
            <p:nvPr/>
          </p:nvSpPr>
          <p:spPr bwMode="auto">
            <a:xfrm>
              <a:off x="4191768" y="2829022"/>
              <a:ext cx="123627" cy="119386"/>
            </a:xfrm>
            <a:custGeom>
              <a:avLst/>
              <a:gdLst>
                <a:gd name="T0" fmla="*/ 0 w 78"/>
                <a:gd name="T1" fmla="*/ 56 h 76"/>
                <a:gd name="T2" fmla="*/ 5 w 78"/>
                <a:gd name="T3" fmla="*/ 53 h 76"/>
                <a:gd name="T4" fmla="*/ 52 w 78"/>
                <a:gd name="T5" fmla="*/ 56 h 76"/>
                <a:gd name="T6" fmla="*/ 51 w 78"/>
                <a:gd name="T7" fmla="*/ 46 h 76"/>
                <a:gd name="T8" fmla="*/ 60 w 78"/>
                <a:gd name="T9" fmla="*/ 40 h 76"/>
                <a:gd name="T10" fmla="*/ 61 w 78"/>
                <a:gd name="T11" fmla="*/ 52 h 76"/>
                <a:gd name="T12" fmla="*/ 44 w 78"/>
                <a:gd name="T13" fmla="*/ 52 h 76"/>
                <a:gd name="T14" fmla="*/ 39 w 78"/>
                <a:gd name="T15" fmla="*/ 49 h 76"/>
                <a:gd name="T16" fmla="*/ 34 w 78"/>
                <a:gd name="T17" fmla="*/ 57 h 76"/>
                <a:gd name="T18" fmla="*/ 35 w 78"/>
                <a:gd name="T19" fmla="*/ 44 h 76"/>
                <a:gd name="T20" fmla="*/ 41 w 78"/>
                <a:gd name="T21" fmla="*/ 35 h 76"/>
                <a:gd name="T22" fmla="*/ 49 w 78"/>
                <a:gd name="T23" fmla="*/ 32 h 76"/>
                <a:gd name="T24" fmla="*/ 45 w 78"/>
                <a:gd name="T25" fmla="*/ 46 h 76"/>
                <a:gd name="T26" fmla="*/ 72 w 78"/>
                <a:gd name="T27" fmla="*/ 70 h 76"/>
                <a:gd name="T28" fmla="*/ 66 w 78"/>
                <a:gd name="T29" fmla="*/ 76 h 76"/>
                <a:gd name="T30" fmla="*/ 60 w 78"/>
                <a:gd name="T31" fmla="*/ 72 h 76"/>
                <a:gd name="T32" fmla="*/ 52 w 78"/>
                <a:gd name="T33" fmla="*/ 60 h 76"/>
                <a:gd name="T34" fmla="*/ 69 w 78"/>
                <a:gd name="T35" fmla="*/ 46 h 76"/>
                <a:gd name="T36" fmla="*/ 61 w 78"/>
                <a:gd name="T37" fmla="*/ 34 h 76"/>
                <a:gd name="T38" fmla="*/ 61 w 78"/>
                <a:gd name="T39" fmla="*/ 26 h 76"/>
                <a:gd name="T40" fmla="*/ 49 w 78"/>
                <a:gd name="T41" fmla="*/ 17 h 76"/>
                <a:gd name="T42" fmla="*/ 68 w 78"/>
                <a:gd name="T43" fmla="*/ 17 h 76"/>
                <a:gd name="T44" fmla="*/ 73 w 78"/>
                <a:gd name="T45" fmla="*/ 30 h 76"/>
                <a:gd name="T46" fmla="*/ 72 w 78"/>
                <a:gd name="T47" fmla="*/ 35 h 76"/>
                <a:gd name="T48" fmla="*/ 70 w 78"/>
                <a:gd name="T49" fmla="*/ 42 h 76"/>
                <a:gd name="T50" fmla="*/ 77 w 78"/>
                <a:gd name="T51" fmla="*/ 51 h 76"/>
                <a:gd name="T52" fmla="*/ 74 w 78"/>
                <a:gd name="T53" fmla="*/ 56 h 76"/>
                <a:gd name="T54" fmla="*/ 73 w 78"/>
                <a:gd name="T55" fmla="*/ 65 h 76"/>
                <a:gd name="T56" fmla="*/ 32 w 78"/>
                <a:gd name="T57" fmla="*/ 18 h 76"/>
                <a:gd name="T58" fmla="*/ 40 w 78"/>
                <a:gd name="T59" fmla="*/ 13 h 76"/>
                <a:gd name="T60" fmla="*/ 19 w 78"/>
                <a:gd name="T61" fmla="*/ 2 h 76"/>
                <a:gd name="T62" fmla="*/ 10 w 78"/>
                <a:gd name="T63" fmla="*/ 8 h 76"/>
                <a:gd name="T64" fmla="*/ 13 w 78"/>
                <a:gd name="T65" fmla="*/ 4 h 76"/>
                <a:gd name="T66" fmla="*/ 11 w 78"/>
                <a:gd name="T67" fmla="*/ 0 h 76"/>
                <a:gd name="T68" fmla="*/ 19 w 78"/>
                <a:gd name="T69" fmla="*/ 2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76"/>
                <a:gd name="T107" fmla="*/ 78 w 78"/>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76">
                  <a:moveTo>
                    <a:pt x="5" y="53"/>
                  </a:moveTo>
                  <a:lnTo>
                    <a:pt x="0" y="56"/>
                  </a:lnTo>
                  <a:lnTo>
                    <a:pt x="0" y="49"/>
                  </a:lnTo>
                  <a:lnTo>
                    <a:pt x="5" y="53"/>
                  </a:lnTo>
                  <a:close/>
                  <a:moveTo>
                    <a:pt x="61" y="52"/>
                  </a:moveTo>
                  <a:lnTo>
                    <a:pt x="52" y="56"/>
                  </a:lnTo>
                  <a:lnTo>
                    <a:pt x="48" y="51"/>
                  </a:lnTo>
                  <a:lnTo>
                    <a:pt x="51" y="46"/>
                  </a:lnTo>
                  <a:lnTo>
                    <a:pt x="56" y="40"/>
                  </a:lnTo>
                  <a:lnTo>
                    <a:pt x="60" y="40"/>
                  </a:lnTo>
                  <a:lnTo>
                    <a:pt x="64" y="46"/>
                  </a:lnTo>
                  <a:lnTo>
                    <a:pt x="61" y="52"/>
                  </a:lnTo>
                  <a:close/>
                  <a:moveTo>
                    <a:pt x="45" y="46"/>
                  </a:moveTo>
                  <a:lnTo>
                    <a:pt x="44" y="52"/>
                  </a:lnTo>
                  <a:lnTo>
                    <a:pt x="40" y="51"/>
                  </a:lnTo>
                  <a:lnTo>
                    <a:pt x="39" y="49"/>
                  </a:lnTo>
                  <a:lnTo>
                    <a:pt x="39" y="55"/>
                  </a:lnTo>
                  <a:lnTo>
                    <a:pt x="34" y="57"/>
                  </a:lnTo>
                  <a:lnTo>
                    <a:pt x="27" y="52"/>
                  </a:lnTo>
                  <a:lnTo>
                    <a:pt x="35" y="44"/>
                  </a:lnTo>
                  <a:lnTo>
                    <a:pt x="34" y="38"/>
                  </a:lnTo>
                  <a:lnTo>
                    <a:pt x="41" y="35"/>
                  </a:lnTo>
                  <a:lnTo>
                    <a:pt x="45" y="34"/>
                  </a:lnTo>
                  <a:lnTo>
                    <a:pt x="49" y="32"/>
                  </a:lnTo>
                  <a:lnTo>
                    <a:pt x="47" y="39"/>
                  </a:lnTo>
                  <a:lnTo>
                    <a:pt x="45" y="46"/>
                  </a:lnTo>
                  <a:close/>
                  <a:moveTo>
                    <a:pt x="73" y="65"/>
                  </a:moveTo>
                  <a:lnTo>
                    <a:pt x="72" y="70"/>
                  </a:lnTo>
                  <a:lnTo>
                    <a:pt x="72" y="74"/>
                  </a:lnTo>
                  <a:lnTo>
                    <a:pt x="66" y="76"/>
                  </a:lnTo>
                  <a:lnTo>
                    <a:pt x="66" y="69"/>
                  </a:lnTo>
                  <a:lnTo>
                    <a:pt x="60" y="72"/>
                  </a:lnTo>
                  <a:lnTo>
                    <a:pt x="51" y="66"/>
                  </a:lnTo>
                  <a:lnTo>
                    <a:pt x="52" y="60"/>
                  </a:lnTo>
                  <a:lnTo>
                    <a:pt x="68" y="52"/>
                  </a:lnTo>
                  <a:lnTo>
                    <a:pt x="69" y="46"/>
                  </a:lnTo>
                  <a:lnTo>
                    <a:pt x="66" y="40"/>
                  </a:lnTo>
                  <a:lnTo>
                    <a:pt x="61" y="34"/>
                  </a:lnTo>
                  <a:lnTo>
                    <a:pt x="69" y="34"/>
                  </a:lnTo>
                  <a:lnTo>
                    <a:pt x="61" y="26"/>
                  </a:lnTo>
                  <a:lnTo>
                    <a:pt x="56" y="22"/>
                  </a:lnTo>
                  <a:lnTo>
                    <a:pt x="49" y="17"/>
                  </a:lnTo>
                  <a:lnTo>
                    <a:pt x="53" y="15"/>
                  </a:lnTo>
                  <a:lnTo>
                    <a:pt x="68" y="17"/>
                  </a:lnTo>
                  <a:lnTo>
                    <a:pt x="68" y="18"/>
                  </a:lnTo>
                  <a:lnTo>
                    <a:pt x="73" y="30"/>
                  </a:lnTo>
                  <a:lnTo>
                    <a:pt x="72" y="35"/>
                  </a:lnTo>
                  <a:lnTo>
                    <a:pt x="70" y="42"/>
                  </a:lnTo>
                  <a:lnTo>
                    <a:pt x="72" y="43"/>
                  </a:lnTo>
                  <a:lnTo>
                    <a:pt x="77" y="51"/>
                  </a:lnTo>
                  <a:lnTo>
                    <a:pt x="78" y="53"/>
                  </a:lnTo>
                  <a:lnTo>
                    <a:pt x="74" y="56"/>
                  </a:lnTo>
                  <a:lnTo>
                    <a:pt x="78" y="65"/>
                  </a:lnTo>
                  <a:lnTo>
                    <a:pt x="73" y="65"/>
                  </a:lnTo>
                  <a:close/>
                  <a:moveTo>
                    <a:pt x="39" y="15"/>
                  </a:moveTo>
                  <a:lnTo>
                    <a:pt x="32" y="18"/>
                  </a:lnTo>
                  <a:lnTo>
                    <a:pt x="30" y="15"/>
                  </a:lnTo>
                  <a:lnTo>
                    <a:pt x="40" y="13"/>
                  </a:lnTo>
                  <a:lnTo>
                    <a:pt x="39" y="15"/>
                  </a:lnTo>
                  <a:close/>
                  <a:moveTo>
                    <a:pt x="19" y="2"/>
                  </a:moveTo>
                  <a:lnTo>
                    <a:pt x="14" y="10"/>
                  </a:lnTo>
                  <a:lnTo>
                    <a:pt x="10" y="8"/>
                  </a:lnTo>
                  <a:lnTo>
                    <a:pt x="9" y="5"/>
                  </a:lnTo>
                  <a:lnTo>
                    <a:pt x="13" y="4"/>
                  </a:lnTo>
                  <a:lnTo>
                    <a:pt x="10" y="1"/>
                  </a:lnTo>
                  <a:lnTo>
                    <a:pt x="11" y="0"/>
                  </a:lnTo>
                  <a:lnTo>
                    <a:pt x="19" y="0"/>
                  </a:lnTo>
                  <a:lnTo>
                    <a:pt x="19" y="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56" name="Freeform 471"/>
            <p:cNvSpPr>
              <a:spLocks noEditPoints="1"/>
            </p:cNvSpPr>
            <p:nvPr/>
          </p:nvSpPr>
          <p:spPr bwMode="auto">
            <a:xfrm>
              <a:off x="4368002" y="2096429"/>
              <a:ext cx="115736" cy="116671"/>
            </a:xfrm>
            <a:custGeom>
              <a:avLst/>
              <a:gdLst>
                <a:gd name="T0" fmla="*/ 73 w 73"/>
                <a:gd name="T1" fmla="*/ 24 h 74"/>
                <a:gd name="T2" fmla="*/ 73 w 73"/>
                <a:gd name="T3" fmla="*/ 24 h 74"/>
                <a:gd name="T4" fmla="*/ 73 w 73"/>
                <a:gd name="T5" fmla="*/ 24 h 74"/>
                <a:gd name="T6" fmla="*/ 73 w 73"/>
                <a:gd name="T7" fmla="*/ 24 h 74"/>
                <a:gd name="T8" fmla="*/ 55 w 73"/>
                <a:gd name="T9" fmla="*/ 14 h 74"/>
                <a:gd name="T10" fmla="*/ 55 w 73"/>
                <a:gd name="T11" fmla="*/ 21 h 74"/>
                <a:gd name="T12" fmla="*/ 61 w 73"/>
                <a:gd name="T13" fmla="*/ 17 h 74"/>
                <a:gd name="T14" fmla="*/ 63 w 73"/>
                <a:gd name="T15" fmla="*/ 18 h 74"/>
                <a:gd name="T16" fmla="*/ 67 w 73"/>
                <a:gd name="T17" fmla="*/ 24 h 74"/>
                <a:gd name="T18" fmla="*/ 64 w 73"/>
                <a:gd name="T19" fmla="*/ 31 h 74"/>
                <a:gd name="T20" fmla="*/ 38 w 73"/>
                <a:gd name="T21" fmla="*/ 44 h 74"/>
                <a:gd name="T22" fmla="*/ 42 w 73"/>
                <a:gd name="T23" fmla="*/ 55 h 74"/>
                <a:gd name="T24" fmla="*/ 40 w 73"/>
                <a:gd name="T25" fmla="*/ 56 h 74"/>
                <a:gd name="T26" fmla="*/ 34 w 73"/>
                <a:gd name="T27" fmla="*/ 60 h 74"/>
                <a:gd name="T28" fmla="*/ 23 w 73"/>
                <a:gd name="T29" fmla="*/ 58 h 74"/>
                <a:gd name="T30" fmla="*/ 23 w 73"/>
                <a:gd name="T31" fmla="*/ 68 h 74"/>
                <a:gd name="T32" fmla="*/ 22 w 73"/>
                <a:gd name="T33" fmla="*/ 68 h 74"/>
                <a:gd name="T34" fmla="*/ 16 w 73"/>
                <a:gd name="T35" fmla="*/ 64 h 74"/>
                <a:gd name="T36" fmla="*/ 14 w 73"/>
                <a:gd name="T37" fmla="*/ 57 h 74"/>
                <a:gd name="T38" fmla="*/ 9 w 73"/>
                <a:gd name="T39" fmla="*/ 57 h 74"/>
                <a:gd name="T40" fmla="*/ 12 w 73"/>
                <a:gd name="T41" fmla="*/ 64 h 74"/>
                <a:gd name="T42" fmla="*/ 10 w 73"/>
                <a:gd name="T43" fmla="*/ 68 h 74"/>
                <a:gd name="T44" fmla="*/ 9 w 73"/>
                <a:gd name="T45" fmla="*/ 72 h 74"/>
                <a:gd name="T46" fmla="*/ 5 w 73"/>
                <a:gd name="T47" fmla="*/ 74 h 74"/>
                <a:gd name="T48" fmla="*/ 2 w 73"/>
                <a:gd name="T49" fmla="*/ 72 h 74"/>
                <a:gd name="T50" fmla="*/ 0 w 73"/>
                <a:gd name="T51" fmla="*/ 66 h 74"/>
                <a:gd name="T52" fmla="*/ 0 w 73"/>
                <a:gd name="T53" fmla="*/ 56 h 74"/>
                <a:gd name="T54" fmla="*/ 10 w 73"/>
                <a:gd name="T55" fmla="*/ 48 h 74"/>
                <a:gd name="T56" fmla="*/ 8 w 73"/>
                <a:gd name="T57" fmla="*/ 45 h 74"/>
                <a:gd name="T58" fmla="*/ 1 w 73"/>
                <a:gd name="T59" fmla="*/ 49 h 74"/>
                <a:gd name="T60" fmla="*/ 0 w 73"/>
                <a:gd name="T61" fmla="*/ 49 h 74"/>
                <a:gd name="T62" fmla="*/ 5 w 73"/>
                <a:gd name="T63" fmla="*/ 31 h 74"/>
                <a:gd name="T64" fmla="*/ 18 w 73"/>
                <a:gd name="T65" fmla="*/ 27 h 74"/>
                <a:gd name="T66" fmla="*/ 16 w 73"/>
                <a:gd name="T67" fmla="*/ 23 h 74"/>
                <a:gd name="T68" fmla="*/ 9 w 73"/>
                <a:gd name="T69" fmla="*/ 23 h 74"/>
                <a:gd name="T70" fmla="*/ 5 w 73"/>
                <a:gd name="T71" fmla="*/ 18 h 74"/>
                <a:gd name="T72" fmla="*/ 22 w 73"/>
                <a:gd name="T73" fmla="*/ 9 h 74"/>
                <a:gd name="T74" fmla="*/ 30 w 73"/>
                <a:gd name="T75" fmla="*/ 24 h 74"/>
                <a:gd name="T76" fmla="*/ 31 w 73"/>
                <a:gd name="T77" fmla="*/ 24 h 74"/>
                <a:gd name="T78" fmla="*/ 38 w 73"/>
                <a:gd name="T79" fmla="*/ 23 h 74"/>
                <a:gd name="T80" fmla="*/ 35 w 73"/>
                <a:gd name="T81" fmla="*/ 19 h 74"/>
                <a:gd name="T82" fmla="*/ 31 w 73"/>
                <a:gd name="T83" fmla="*/ 13 h 74"/>
                <a:gd name="T84" fmla="*/ 47 w 73"/>
                <a:gd name="T85" fmla="*/ 0 h 74"/>
                <a:gd name="T86" fmla="*/ 52 w 73"/>
                <a:gd name="T87" fmla="*/ 2 h 74"/>
                <a:gd name="T88" fmla="*/ 55 w 73"/>
                <a:gd name="T89" fmla="*/ 14 h 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
                <a:gd name="T136" fmla="*/ 0 h 74"/>
                <a:gd name="T137" fmla="*/ 73 w 73"/>
                <a:gd name="T138" fmla="*/ 74 h 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 h="74">
                  <a:moveTo>
                    <a:pt x="73" y="24"/>
                  </a:moveTo>
                  <a:lnTo>
                    <a:pt x="73" y="24"/>
                  </a:lnTo>
                  <a:close/>
                  <a:moveTo>
                    <a:pt x="55" y="14"/>
                  </a:moveTo>
                  <a:lnTo>
                    <a:pt x="55" y="21"/>
                  </a:lnTo>
                  <a:lnTo>
                    <a:pt x="61" y="17"/>
                  </a:lnTo>
                  <a:lnTo>
                    <a:pt x="63" y="18"/>
                  </a:lnTo>
                  <a:lnTo>
                    <a:pt x="67" y="24"/>
                  </a:lnTo>
                  <a:lnTo>
                    <a:pt x="64" y="31"/>
                  </a:lnTo>
                  <a:lnTo>
                    <a:pt x="38" y="44"/>
                  </a:lnTo>
                  <a:lnTo>
                    <a:pt x="42" y="55"/>
                  </a:lnTo>
                  <a:lnTo>
                    <a:pt x="40" y="56"/>
                  </a:lnTo>
                  <a:lnTo>
                    <a:pt x="34" y="60"/>
                  </a:lnTo>
                  <a:lnTo>
                    <a:pt x="23" y="58"/>
                  </a:lnTo>
                  <a:lnTo>
                    <a:pt x="23" y="68"/>
                  </a:lnTo>
                  <a:lnTo>
                    <a:pt x="22" y="68"/>
                  </a:lnTo>
                  <a:lnTo>
                    <a:pt x="16" y="64"/>
                  </a:lnTo>
                  <a:lnTo>
                    <a:pt x="14" y="57"/>
                  </a:lnTo>
                  <a:lnTo>
                    <a:pt x="9" y="57"/>
                  </a:lnTo>
                  <a:lnTo>
                    <a:pt x="12" y="64"/>
                  </a:lnTo>
                  <a:lnTo>
                    <a:pt x="10" y="68"/>
                  </a:lnTo>
                  <a:lnTo>
                    <a:pt x="9" y="72"/>
                  </a:lnTo>
                  <a:lnTo>
                    <a:pt x="5" y="74"/>
                  </a:lnTo>
                  <a:lnTo>
                    <a:pt x="2" y="72"/>
                  </a:lnTo>
                  <a:lnTo>
                    <a:pt x="0" y="66"/>
                  </a:lnTo>
                  <a:lnTo>
                    <a:pt x="0" y="56"/>
                  </a:lnTo>
                  <a:lnTo>
                    <a:pt x="10" y="48"/>
                  </a:lnTo>
                  <a:lnTo>
                    <a:pt x="8" y="45"/>
                  </a:lnTo>
                  <a:lnTo>
                    <a:pt x="1" y="49"/>
                  </a:lnTo>
                  <a:lnTo>
                    <a:pt x="0" y="49"/>
                  </a:lnTo>
                  <a:lnTo>
                    <a:pt x="5" y="31"/>
                  </a:lnTo>
                  <a:lnTo>
                    <a:pt x="18" y="27"/>
                  </a:lnTo>
                  <a:lnTo>
                    <a:pt x="16" y="23"/>
                  </a:lnTo>
                  <a:lnTo>
                    <a:pt x="9" y="23"/>
                  </a:lnTo>
                  <a:lnTo>
                    <a:pt x="5" y="18"/>
                  </a:lnTo>
                  <a:lnTo>
                    <a:pt x="22" y="9"/>
                  </a:lnTo>
                  <a:lnTo>
                    <a:pt x="30" y="24"/>
                  </a:lnTo>
                  <a:lnTo>
                    <a:pt x="31" y="24"/>
                  </a:lnTo>
                  <a:lnTo>
                    <a:pt x="38" y="23"/>
                  </a:lnTo>
                  <a:lnTo>
                    <a:pt x="35" y="19"/>
                  </a:lnTo>
                  <a:lnTo>
                    <a:pt x="31" y="13"/>
                  </a:lnTo>
                  <a:lnTo>
                    <a:pt x="47" y="0"/>
                  </a:lnTo>
                  <a:lnTo>
                    <a:pt x="52" y="2"/>
                  </a:lnTo>
                  <a:lnTo>
                    <a:pt x="55" y="1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57" name="Freeform 472"/>
            <p:cNvSpPr>
              <a:spLocks noEditPoints="1"/>
            </p:cNvSpPr>
            <p:nvPr/>
          </p:nvSpPr>
          <p:spPr bwMode="auto">
            <a:xfrm>
              <a:off x="4965097" y="1749126"/>
              <a:ext cx="105215" cy="97679"/>
            </a:xfrm>
            <a:custGeom>
              <a:avLst/>
              <a:gdLst>
                <a:gd name="T0" fmla="*/ 14 w 66"/>
                <a:gd name="T1" fmla="*/ 24 h 62"/>
                <a:gd name="T2" fmla="*/ 5 w 66"/>
                <a:gd name="T3" fmla="*/ 42 h 62"/>
                <a:gd name="T4" fmla="*/ 2 w 66"/>
                <a:gd name="T5" fmla="*/ 42 h 62"/>
                <a:gd name="T6" fmla="*/ 0 w 66"/>
                <a:gd name="T7" fmla="*/ 41 h 62"/>
                <a:gd name="T8" fmla="*/ 1 w 66"/>
                <a:gd name="T9" fmla="*/ 20 h 62"/>
                <a:gd name="T10" fmla="*/ 14 w 66"/>
                <a:gd name="T11" fmla="*/ 13 h 62"/>
                <a:gd name="T12" fmla="*/ 15 w 66"/>
                <a:gd name="T13" fmla="*/ 13 h 62"/>
                <a:gd name="T14" fmla="*/ 18 w 66"/>
                <a:gd name="T15" fmla="*/ 16 h 62"/>
                <a:gd name="T16" fmla="*/ 14 w 66"/>
                <a:gd name="T17" fmla="*/ 24 h 62"/>
                <a:gd name="T18" fmla="*/ 60 w 66"/>
                <a:gd name="T19" fmla="*/ 32 h 62"/>
                <a:gd name="T20" fmla="*/ 66 w 66"/>
                <a:gd name="T21" fmla="*/ 41 h 62"/>
                <a:gd name="T22" fmla="*/ 58 w 66"/>
                <a:gd name="T23" fmla="*/ 46 h 62"/>
                <a:gd name="T24" fmla="*/ 48 w 66"/>
                <a:gd name="T25" fmla="*/ 38 h 62"/>
                <a:gd name="T26" fmla="*/ 44 w 66"/>
                <a:gd name="T27" fmla="*/ 34 h 62"/>
                <a:gd name="T28" fmla="*/ 36 w 66"/>
                <a:gd name="T29" fmla="*/ 34 h 62"/>
                <a:gd name="T30" fmla="*/ 32 w 66"/>
                <a:gd name="T31" fmla="*/ 34 h 62"/>
                <a:gd name="T32" fmla="*/ 30 w 66"/>
                <a:gd name="T33" fmla="*/ 37 h 62"/>
                <a:gd name="T34" fmla="*/ 27 w 66"/>
                <a:gd name="T35" fmla="*/ 41 h 62"/>
                <a:gd name="T36" fmla="*/ 27 w 66"/>
                <a:gd name="T37" fmla="*/ 43 h 62"/>
                <a:gd name="T38" fmla="*/ 28 w 66"/>
                <a:gd name="T39" fmla="*/ 46 h 62"/>
                <a:gd name="T40" fmla="*/ 30 w 66"/>
                <a:gd name="T41" fmla="*/ 50 h 62"/>
                <a:gd name="T42" fmla="*/ 22 w 66"/>
                <a:gd name="T43" fmla="*/ 55 h 62"/>
                <a:gd name="T44" fmla="*/ 17 w 66"/>
                <a:gd name="T45" fmla="*/ 58 h 62"/>
                <a:gd name="T46" fmla="*/ 14 w 66"/>
                <a:gd name="T47" fmla="*/ 60 h 62"/>
                <a:gd name="T48" fmla="*/ 14 w 66"/>
                <a:gd name="T49" fmla="*/ 60 h 62"/>
                <a:gd name="T50" fmla="*/ 11 w 66"/>
                <a:gd name="T51" fmla="*/ 62 h 62"/>
                <a:gd name="T52" fmla="*/ 11 w 66"/>
                <a:gd name="T53" fmla="*/ 62 h 62"/>
                <a:gd name="T54" fmla="*/ 11 w 66"/>
                <a:gd name="T55" fmla="*/ 58 h 62"/>
                <a:gd name="T56" fmla="*/ 11 w 66"/>
                <a:gd name="T57" fmla="*/ 55 h 62"/>
                <a:gd name="T58" fmla="*/ 13 w 66"/>
                <a:gd name="T59" fmla="*/ 50 h 62"/>
                <a:gd name="T60" fmla="*/ 14 w 66"/>
                <a:gd name="T61" fmla="*/ 50 h 62"/>
                <a:gd name="T62" fmla="*/ 17 w 66"/>
                <a:gd name="T63" fmla="*/ 49 h 62"/>
                <a:gd name="T64" fmla="*/ 20 w 66"/>
                <a:gd name="T65" fmla="*/ 47 h 62"/>
                <a:gd name="T66" fmla="*/ 18 w 66"/>
                <a:gd name="T67" fmla="*/ 42 h 62"/>
                <a:gd name="T68" fmla="*/ 14 w 66"/>
                <a:gd name="T69" fmla="*/ 42 h 62"/>
                <a:gd name="T70" fmla="*/ 13 w 66"/>
                <a:gd name="T71" fmla="*/ 43 h 62"/>
                <a:gd name="T72" fmla="*/ 13 w 66"/>
                <a:gd name="T73" fmla="*/ 38 h 62"/>
                <a:gd name="T74" fmla="*/ 14 w 66"/>
                <a:gd name="T75" fmla="*/ 37 h 62"/>
                <a:gd name="T76" fmla="*/ 14 w 66"/>
                <a:gd name="T77" fmla="*/ 36 h 62"/>
                <a:gd name="T78" fmla="*/ 18 w 66"/>
                <a:gd name="T79" fmla="*/ 30 h 62"/>
                <a:gd name="T80" fmla="*/ 23 w 66"/>
                <a:gd name="T81" fmla="*/ 25 h 62"/>
                <a:gd name="T82" fmla="*/ 23 w 66"/>
                <a:gd name="T83" fmla="*/ 25 h 62"/>
                <a:gd name="T84" fmla="*/ 24 w 66"/>
                <a:gd name="T85" fmla="*/ 25 h 62"/>
                <a:gd name="T86" fmla="*/ 26 w 66"/>
                <a:gd name="T87" fmla="*/ 20 h 62"/>
                <a:gd name="T88" fmla="*/ 31 w 66"/>
                <a:gd name="T89" fmla="*/ 13 h 62"/>
                <a:gd name="T90" fmla="*/ 27 w 66"/>
                <a:gd name="T91" fmla="*/ 13 h 62"/>
                <a:gd name="T92" fmla="*/ 24 w 66"/>
                <a:gd name="T93" fmla="*/ 13 h 62"/>
                <a:gd name="T94" fmla="*/ 26 w 66"/>
                <a:gd name="T95" fmla="*/ 12 h 62"/>
                <a:gd name="T96" fmla="*/ 31 w 66"/>
                <a:gd name="T97" fmla="*/ 7 h 62"/>
                <a:gd name="T98" fmla="*/ 32 w 66"/>
                <a:gd name="T99" fmla="*/ 7 h 62"/>
                <a:gd name="T100" fmla="*/ 39 w 66"/>
                <a:gd name="T101" fmla="*/ 6 h 62"/>
                <a:gd name="T102" fmla="*/ 41 w 66"/>
                <a:gd name="T103" fmla="*/ 4 h 62"/>
                <a:gd name="T104" fmla="*/ 49 w 66"/>
                <a:gd name="T105" fmla="*/ 0 h 62"/>
                <a:gd name="T106" fmla="*/ 51 w 66"/>
                <a:gd name="T107" fmla="*/ 0 h 62"/>
                <a:gd name="T108" fmla="*/ 52 w 66"/>
                <a:gd name="T109" fmla="*/ 3 h 62"/>
                <a:gd name="T110" fmla="*/ 54 w 66"/>
                <a:gd name="T111" fmla="*/ 7 h 62"/>
                <a:gd name="T112" fmla="*/ 52 w 66"/>
                <a:gd name="T113" fmla="*/ 20 h 62"/>
                <a:gd name="T114" fmla="*/ 52 w 66"/>
                <a:gd name="T115" fmla="*/ 23 h 62"/>
                <a:gd name="T116" fmla="*/ 53 w 66"/>
                <a:gd name="T117" fmla="*/ 25 h 62"/>
                <a:gd name="T118" fmla="*/ 60 w 66"/>
                <a:gd name="T119" fmla="*/ 32 h 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
                <a:gd name="T181" fmla="*/ 0 h 62"/>
                <a:gd name="T182" fmla="*/ 66 w 66"/>
                <a:gd name="T183" fmla="*/ 62 h 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 h="62">
                  <a:moveTo>
                    <a:pt x="14" y="24"/>
                  </a:moveTo>
                  <a:lnTo>
                    <a:pt x="5" y="42"/>
                  </a:lnTo>
                  <a:lnTo>
                    <a:pt x="2" y="42"/>
                  </a:lnTo>
                  <a:lnTo>
                    <a:pt x="0" y="41"/>
                  </a:lnTo>
                  <a:lnTo>
                    <a:pt x="1" y="20"/>
                  </a:lnTo>
                  <a:lnTo>
                    <a:pt x="14" y="13"/>
                  </a:lnTo>
                  <a:lnTo>
                    <a:pt x="15" y="13"/>
                  </a:lnTo>
                  <a:lnTo>
                    <a:pt x="18" y="16"/>
                  </a:lnTo>
                  <a:lnTo>
                    <a:pt x="14" y="24"/>
                  </a:lnTo>
                  <a:close/>
                  <a:moveTo>
                    <a:pt x="60" y="32"/>
                  </a:moveTo>
                  <a:lnTo>
                    <a:pt x="66" y="41"/>
                  </a:lnTo>
                  <a:lnTo>
                    <a:pt x="58" y="46"/>
                  </a:lnTo>
                  <a:lnTo>
                    <a:pt x="48" y="38"/>
                  </a:lnTo>
                  <a:lnTo>
                    <a:pt x="44" y="34"/>
                  </a:lnTo>
                  <a:lnTo>
                    <a:pt x="36" y="34"/>
                  </a:lnTo>
                  <a:lnTo>
                    <a:pt x="32" y="34"/>
                  </a:lnTo>
                  <a:lnTo>
                    <a:pt x="30" y="37"/>
                  </a:lnTo>
                  <a:lnTo>
                    <a:pt x="27" y="41"/>
                  </a:lnTo>
                  <a:lnTo>
                    <a:pt x="27" y="43"/>
                  </a:lnTo>
                  <a:lnTo>
                    <a:pt x="28" y="46"/>
                  </a:lnTo>
                  <a:lnTo>
                    <a:pt x="30" y="50"/>
                  </a:lnTo>
                  <a:lnTo>
                    <a:pt x="22" y="55"/>
                  </a:lnTo>
                  <a:lnTo>
                    <a:pt x="17" y="58"/>
                  </a:lnTo>
                  <a:lnTo>
                    <a:pt x="14" y="60"/>
                  </a:lnTo>
                  <a:lnTo>
                    <a:pt x="11" y="62"/>
                  </a:lnTo>
                  <a:lnTo>
                    <a:pt x="11" y="58"/>
                  </a:lnTo>
                  <a:lnTo>
                    <a:pt x="11" y="55"/>
                  </a:lnTo>
                  <a:lnTo>
                    <a:pt x="13" y="50"/>
                  </a:lnTo>
                  <a:lnTo>
                    <a:pt x="14" y="50"/>
                  </a:lnTo>
                  <a:lnTo>
                    <a:pt x="17" y="49"/>
                  </a:lnTo>
                  <a:lnTo>
                    <a:pt x="20" y="47"/>
                  </a:lnTo>
                  <a:lnTo>
                    <a:pt x="18" y="42"/>
                  </a:lnTo>
                  <a:lnTo>
                    <a:pt x="14" y="42"/>
                  </a:lnTo>
                  <a:lnTo>
                    <a:pt x="13" y="43"/>
                  </a:lnTo>
                  <a:lnTo>
                    <a:pt x="13" y="38"/>
                  </a:lnTo>
                  <a:lnTo>
                    <a:pt x="14" y="37"/>
                  </a:lnTo>
                  <a:lnTo>
                    <a:pt x="14" y="36"/>
                  </a:lnTo>
                  <a:lnTo>
                    <a:pt x="18" y="30"/>
                  </a:lnTo>
                  <a:lnTo>
                    <a:pt x="23" y="25"/>
                  </a:lnTo>
                  <a:lnTo>
                    <a:pt x="24" y="25"/>
                  </a:lnTo>
                  <a:lnTo>
                    <a:pt x="26" y="20"/>
                  </a:lnTo>
                  <a:lnTo>
                    <a:pt x="31" y="13"/>
                  </a:lnTo>
                  <a:lnTo>
                    <a:pt x="27" y="13"/>
                  </a:lnTo>
                  <a:lnTo>
                    <a:pt x="24" y="13"/>
                  </a:lnTo>
                  <a:lnTo>
                    <a:pt x="26" y="12"/>
                  </a:lnTo>
                  <a:lnTo>
                    <a:pt x="31" y="7"/>
                  </a:lnTo>
                  <a:lnTo>
                    <a:pt x="32" y="7"/>
                  </a:lnTo>
                  <a:lnTo>
                    <a:pt x="39" y="6"/>
                  </a:lnTo>
                  <a:lnTo>
                    <a:pt x="41" y="4"/>
                  </a:lnTo>
                  <a:lnTo>
                    <a:pt x="49" y="0"/>
                  </a:lnTo>
                  <a:lnTo>
                    <a:pt x="51" y="0"/>
                  </a:lnTo>
                  <a:lnTo>
                    <a:pt x="52" y="3"/>
                  </a:lnTo>
                  <a:lnTo>
                    <a:pt x="54" y="7"/>
                  </a:lnTo>
                  <a:lnTo>
                    <a:pt x="52" y="20"/>
                  </a:lnTo>
                  <a:lnTo>
                    <a:pt x="52" y="23"/>
                  </a:lnTo>
                  <a:lnTo>
                    <a:pt x="53" y="25"/>
                  </a:lnTo>
                  <a:lnTo>
                    <a:pt x="60" y="32"/>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58" name="Freeform 473"/>
            <p:cNvSpPr>
              <a:spLocks noEditPoints="1"/>
            </p:cNvSpPr>
            <p:nvPr/>
          </p:nvSpPr>
          <p:spPr bwMode="auto">
            <a:xfrm>
              <a:off x="4980879" y="1559194"/>
              <a:ext cx="147301" cy="181791"/>
            </a:xfrm>
            <a:custGeom>
              <a:avLst/>
              <a:gdLst>
                <a:gd name="T0" fmla="*/ 73 w 94"/>
                <a:gd name="T1" fmla="*/ 78 h 115"/>
                <a:gd name="T2" fmla="*/ 78 w 94"/>
                <a:gd name="T3" fmla="*/ 61 h 115"/>
                <a:gd name="T4" fmla="*/ 87 w 94"/>
                <a:gd name="T5" fmla="*/ 53 h 115"/>
                <a:gd name="T6" fmla="*/ 90 w 94"/>
                <a:gd name="T7" fmla="*/ 55 h 115"/>
                <a:gd name="T8" fmla="*/ 94 w 94"/>
                <a:gd name="T9" fmla="*/ 69 h 115"/>
                <a:gd name="T10" fmla="*/ 91 w 94"/>
                <a:gd name="T11" fmla="*/ 74 h 115"/>
                <a:gd name="T12" fmla="*/ 80 w 94"/>
                <a:gd name="T13" fmla="*/ 85 h 115"/>
                <a:gd name="T14" fmla="*/ 74 w 94"/>
                <a:gd name="T15" fmla="*/ 93 h 115"/>
                <a:gd name="T16" fmla="*/ 60 w 94"/>
                <a:gd name="T17" fmla="*/ 99 h 115"/>
                <a:gd name="T18" fmla="*/ 59 w 94"/>
                <a:gd name="T19" fmla="*/ 94 h 115"/>
                <a:gd name="T20" fmla="*/ 48 w 94"/>
                <a:gd name="T21" fmla="*/ 95 h 115"/>
                <a:gd name="T22" fmla="*/ 47 w 94"/>
                <a:gd name="T23" fmla="*/ 91 h 115"/>
                <a:gd name="T24" fmla="*/ 57 w 94"/>
                <a:gd name="T25" fmla="*/ 63 h 115"/>
                <a:gd name="T26" fmla="*/ 65 w 94"/>
                <a:gd name="T27" fmla="*/ 52 h 115"/>
                <a:gd name="T28" fmla="*/ 60 w 94"/>
                <a:gd name="T29" fmla="*/ 34 h 115"/>
                <a:gd name="T30" fmla="*/ 74 w 94"/>
                <a:gd name="T31" fmla="*/ 27 h 115"/>
                <a:gd name="T32" fmla="*/ 80 w 94"/>
                <a:gd name="T33" fmla="*/ 43 h 115"/>
                <a:gd name="T34" fmla="*/ 73 w 94"/>
                <a:gd name="T35" fmla="*/ 59 h 115"/>
                <a:gd name="T36" fmla="*/ 70 w 94"/>
                <a:gd name="T37" fmla="*/ 72 h 115"/>
                <a:gd name="T38" fmla="*/ 32 w 94"/>
                <a:gd name="T39" fmla="*/ 23 h 115"/>
                <a:gd name="T40" fmla="*/ 34 w 94"/>
                <a:gd name="T41" fmla="*/ 36 h 115"/>
                <a:gd name="T42" fmla="*/ 49 w 94"/>
                <a:gd name="T43" fmla="*/ 29 h 115"/>
                <a:gd name="T44" fmla="*/ 45 w 94"/>
                <a:gd name="T45" fmla="*/ 35 h 115"/>
                <a:gd name="T46" fmla="*/ 44 w 94"/>
                <a:gd name="T47" fmla="*/ 47 h 115"/>
                <a:gd name="T48" fmla="*/ 52 w 94"/>
                <a:gd name="T49" fmla="*/ 43 h 115"/>
                <a:gd name="T50" fmla="*/ 55 w 94"/>
                <a:gd name="T51" fmla="*/ 57 h 115"/>
                <a:gd name="T52" fmla="*/ 55 w 94"/>
                <a:gd name="T53" fmla="*/ 61 h 115"/>
                <a:gd name="T54" fmla="*/ 43 w 94"/>
                <a:gd name="T55" fmla="*/ 67 h 115"/>
                <a:gd name="T56" fmla="*/ 38 w 94"/>
                <a:gd name="T57" fmla="*/ 74 h 115"/>
                <a:gd name="T58" fmla="*/ 43 w 94"/>
                <a:gd name="T59" fmla="*/ 91 h 115"/>
                <a:gd name="T60" fmla="*/ 38 w 94"/>
                <a:gd name="T61" fmla="*/ 98 h 115"/>
                <a:gd name="T62" fmla="*/ 35 w 94"/>
                <a:gd name="T63" fmla="*/ 115 h 115"/>
                <a:gd name="T64" fmla="*/ 32 w 94"/>
                <a:gd name="T65" fmla="*/ 99 h 115"/>
                <a:gd name="T66" fmla="*/ 23 w 94"/>
                <a:gd name="T67" fmla="*/ 101 h 115"/>
                <a:gd name="T68" fmla="*/ 19 w 94"/>
                <a:gd name="T69" fmla="*/ 95 h 115"/>
                <a:gd name="T70" fmla="*/ 18 w 94"/>
                <a:gd name="T71" fmla="*/ 85 h 115"/>
                <a:gd name="T72" fmla="*/ 8 w 94"/>
                <a:gd name="T73" fmla="*/ 65 h 115"/>
                <a:gd name="T74" fmla="*/ 8 w 94"/>
                <a:gd name="T75" fmla="*/ 56 h 115"/>
                <a:gd name="T76" fmla="*/ 19 w 94"/>
                <a:gd name="T77" fmla="*/ 35 h 115"/>
                <a:gd name="T78" fmla="*/ 26 w 94"/>
                <a:gd name="T79" fmla="*/ 31 h 115"/>
                <a:gd name="T80" fmla="*/ 25 w 94"/>
                <a:gd name="T81" fmla="*/ 30 h 115"/>
                <a:gd name="T82" fmla="*/ 15 w 94"/>
                <a:gd name="T83" fmla="*/ 30 h 115"/>
                <a:gd name="T84" fmla="*/ 6 w 94"/>
                <a:gd name="T85" fmla="*/ 19 h 115"/>
                <a:gd name="T86" fmla="*/ 4 w 94"/>
                <a:gd name="T87" fmla="*/ 16 h 115"/>
                <a:gd name="T88" fmla="*/ 5 w 94"/>
                <a:gd name="T89" fmla="*/ 8 h 115"/>
                <a:gd name="T90" fmla="*/ 10 w 94"/>
                <a:gd name="T91" fmla="*/ 19 h 115"/>
                <a:gd name="T92" fmla="*/ 11 w 94"/>
                <a:gd name="T93" fmla="*/ 0 h 115"/>
                <a:gd name="T94" fmla="*/ 32 w 94"/>
                <a:gd name="T95" fmla="*/ 10 h 115"/>
                <a:gd name="T96" fmla="*/ 32 w 94"/>
                <a:gd name="T97" fmla="*/ 22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4"/>
                <a:gd name="T148" fmla="*/ 0 h 115"/>
                <a:gd name="T149" fmla="*/ 94 w 94"/>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4" h="115">
                  <a:moveTo>
                    <a:pt x="72" y="77"/>
                  </a:moveTo>
                  <a:lnTo>
                    <a:pt x="73" y="78"/>
                  </a:lnTo>
                  <a:lnTo>
                    <a:pt x="77" y="69"/>
                  </a:lnTo>
                  <a:lnTo>
                    <a:pt x="78" y="61"/>
                  </a:lnTo>
                  <a:lnTo>
                    <a:pt x="83" y="52"/>
                  </a:lnTo>
                  <a:lnTo>
                    <a:pt x="87" y="53"/>
                  </a:lnTo>
                  <a:lnTo>
                    <a:pt x="89" y="53"/>
                  </a:lnTo>
                  <a:lnTo>
                    <a:pt x="90" y="55"/>
                  </a:lnTo>
                  <a:lnTo>
                    <a:pt x="93" y="64"/>
                  </a:lnTo>
                  <a:lnTo>
                    <a:pt x="94" y="69"/>
                  </a:lnTo>
                  <a:lnTo>
                    <a:pt x="93" y="74"/>
                  </a:lnTo>
                  <a:lnTo>
                    <a:pt x="91" y="74"/>
                  </a:lnTo>
                  <a:lnTo>
                    <a:pt x="87" y="78"/>
                  </a:lnTo>
                  <a:lnTo>
                    <a:pt x="80" y="85"/>
                  </a:lnTo>
                  <a:lnTo>
                    <a:pt x="74" y="89"/>
                  </a:lnTo>
                  <a:lnTo>
                    <a:pt x="74" y="93"/>
                  </a:lnTo>
                  <a:lnTo>
                    <a:pt x="76" y="97"/>
                  </a:lnTo>
                  <a:lnTo>
                    <a:pt x="60" y="99"/>
                  </a:lnTo>
                  <a:lnTo>
                    <a:pt x="57" y="101"/>
                  </a:lnTo>
                  <a:lnTo>
                    <a:pt x="59" y="94"/>
                  </a:lnTo>
                  <a:lnTo>
                    <a:pt x="51" y="94"/>
                  </a:lnTo>
                  <a:lnTo>
                    <a:pt x="48" y="95"/>
                  </a:lnTo>
                  <a:lnTo>
                    <a:pt x="47" y="94"/>
                  </a:lnTo>
                  <a:lnTo>
                    <a:pt x="47" y="91"/>
                  </a:lnTo>
                  <a:lnTo>
                    <a:pt x="49" y="77"/>
                  </a:lnTo>
                  <a:lnTo>
                    <a:pt x="57" y="63"/>
                  </a:lnTo>
                  <a:lnTo>
                    <a:pt x="60" y="53"/>
                  </a:lnTo>
                  <a:lnTo>
                    <a:pt x="65" y="52"/>
                  </a:lnTo>
                  <a:lnTo>
                    <a:pt x="61" y="44"/>
                  </a:lnTo>
                  <a:lnTo>
                    <a:pt x="60" y="34"/>
                  </a:lnTo>
                  <a:lnTo>
                    <a:pt x="65" y="33"/>
                  </a:lnTo>
                  <a:lnTo>
                    <a:pt x="74" y="27"/>
                  </a:lnTo>
                  <a:lnTo>
                    <a:pt x="81" y="33"/>
                  </a:lnTo>
                  <a:lnTo>
                    <a:pt x="80" y="43"/>
                  </a:lnTo>
                  <a:lnTo>
                    <a:pt x="76" y="51"/>
                  </a:lnTo>
                  <a:lnTo>
                    <a:pt x="73" y="59"/>
                  </a:lnTo>
                  <a:lnTo>
                    <a:pt x="70" y="64"/>
                  </a:lnTo>
                  <a:lnTo>
                    <a:pt x="70" y="72"/>
                  </a:lnTo>
                  <a:lnTo>
                    <a:pt x="72" y="77"/>
                  </a:lnTo>
                  <a:close/>
                  <a:moveTo>
                    <a:pt x="32" y="23"/>
                  </a:moveTo>
                  <a:lnTo>
                    <a:pt x="28" y="35"/>
                  </a:lnTo>
                  <a:lnTo>
                    <a:pt x="34" y="36"/>
                  </a:lnTo>
                  <a:lnTo>
                    <a:pt x="43" y="23"/>
                  </a:lnTo>
                  <a:lnTo>
                    <a:pt x="49" y="29"/>
                  </a:lnTo>
                  <a:lnTo>
                    <a:pt x="47" y="33"/>
                  </a:lnTo>
                  <a:lnTo>
                    <a:pt x="45" y="35"/>
                  </a:lnTo>
                  <a:lnTo>
                    <a:pt x="40" y="44"/>
                  </a:lnTo>
                  <a:lnTo>
                    <a:pt x="44" y="47"/>
                  </a:lnTo>
                  <a:lnTo>
                    <a:pt x="49" y="39"/>
                  </a:lnTo>
                  <a:lnTo>
                    <a:pt x="52" y="43"/>
                  </a:lnTo>
                  <a:lnTo>
                    <a:pt x="53" y="56"/>
                  </a:lnTo>
                  <a:lnTo>
                    <a:pt x="55" y="57"/>
                  </a:lnTo>
                  <a:lnTo>
                    <a:pt x="56" y="60"/>
                  </a:lnTo>
                  <a:lnTo>
                    <a:pt x="55" y="61"/>
                  </a:lnTo>
                  <a:lnTo>
                    <a:pt x="51" y="64"/>
                  </a:lnTo>
                  <a:lnTo>
                    <a:pt x="43" y="67"/>
                  </a:lnTo>
                  <a:lnTo>
                    <a:pt x="36" y="72"/>
                  </a:lnTo>
                  <a:lnTo>
                    <a:pt x="38" y="74"/>
                  </a:lnTo>
                  <a:lnTo>
                    <a:pt x="43" y="85"/>
                  </a:lnTo>
                  <a:lnTo>
                    <a:pt x="43" y="91"/>
                  </a:lnTo>
                  <a:lnTo>
                    <a:pt x="44" y="91"/>
                  </a:lnTo>
                  <a:lnTo>
                    <a:pt x="38" y="98"/>
                  </a:lnTo>
                  <a:lnTo>
                    <a:pt x="49" y="106"/>
                  </a:lnTo>
                  <a:lnTo>
                    <a:pt x="35" y="115"/>
                  </a:lnTo>
                  <a:lnTo>
                    <a:pt x="36" y="103"/>
                  </a:lnTo>
                  <a:lnTo>
                    <a:pt x="32" y="99"/>
                  </a:lnTo>
                  <a:lnTo>
                    <a:pt x="23" y="101"/>
                  </a:lnTo>
                  <a:lnTo>
                    <a:pt x="23" y="94"/>
                  </a:lnTo>
                  <a:lnTo>
                    <a:pt x="19" y="95"/>
                  </a:lnTo>
                  <a:lnTo>
                    <a:pt x="18" y="89"/>
                  </a:lnTo>
                  <a:lnTo>
                    <a:pt x="18" y="85"/>
                  </a:lnTo>
                  <a:lnTo>
                    <a:pt x="15" y="78"/>
                  </a:lnTo>
                  <a:lnTo>
                    <a:pt x="8" y="65"/>
                  </a:lnTo>
                  <a:lnTo>
                    <a:pt x="11" y="61"/>
                  </a:lnTo>
                  <a:lnTo>
                    <a:pt x="8" y="56"/>
                  </a:lnTo>
                  <a:lnTo>
                    <a:pt x="13" y="40"/>
                  </a:lnTo>
                  <a:lnTo>
                    <a:pt x="19" y="35"/>
                  </a:lnTo>
                  <a:lnTo>
                    <a:pt x="25" y="31"/>
                  </a:lnTo>
                  <a:lnTo>
                    <a:pt x="26" y="31"/>
                  </a:lnTo>
                  <a:lnTo>
                    <a:pt x="25" y="30"/>
                  </a:lnTo>
                  <a:lnTo>
                    <a:pt x="21" y="26"/>
                  </a:lnTo>
                  <a:lnTo>
                    <a:pt x="15" y="30"/>
                  </a:lnTo>
                  <a:lnTo>
                    <a:pt x="9" y="25"/>
                  </a:lnTo>
                  <a:lnTo>
                    <a:pt x="6" y="19"/>
                  </a:lnTo>
                  <a:lnTo>
                    <a:pt x="5" y="17"/>
                  </a:lnTo>
                  <a:lnTo>
                    <a:pt x="4" y="16"/>
                  </a:lnTo>
                  <a:lnTo>
                    <a:pt x="0" y="4"/>
                  </a:lnTo>
                  <a:lnTo>
                    <a:pt x="5" y="8"/>
                  </a:lnTo>
                  <a:lnTo>
                    <a:pt x="6" y="9"/>
                  </a:lnTo>
                  <a:lnTo>
                    <a:pt x="10" y="19"/>
                  </a:lnTo>
                  <a:lnTo>
                    <a:pt x="14" y="23"/>
                  </a:lnTo>
                  <a:lnTo>
                    <a:pt x="11" y="0"/>
                  </a:lnTo>
                  <a:lnTo>
                    <a:pt x="28" y="9"/>
                  </a:lnTo>
                  <a:lnTo>
                    <a:pt x="32" y="10"/>
                  </a:lnTo>
                  <a:lnTo>
                    <a:pt x="36" y="12"/>
                  </a:lnTo>
                  <a:lnTo>
                    <a:pt x="32" y="22"/>
                  </a:lnTo>
                  <a:lnTo>
                    <a:pt x="32" y="23"/>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59" name="Freeform 474"/>
            <p:cNvSpPr>
              <a:spLocks noEditPoints="1"/>
            </p:cNvSpPr>
            <p:nvPr/>
          </p:nvSpPr>
          <p:spPr bwMode="auto">
            <a:xfrm>
              <a:off x="5404368" y="1358409"/>
              <a:ext cx="334058" cy="369010"/>
            </a:xfrm>
            <a:custGeom>
              <a:avLst/>
              <a:gdLst>
                <a:gd name="T0" fmla="*/ 14 w 209"/>
                <a:gd name="T1" fmla="*/ 50 h 233"/>
                <a:gd name="T2" fmla="*/ 20 w 209"/>
                <a:gd name="T3" fmla="*/ 48 h 233"/>
                <a:gd name="T4" fmla="*/ 3 w 209"/>
                <a:gd name="T5" fmla="*/ 47 h 233"/>
                <a:gd name="T6" fmla="*/ 9 w 209"/>
                <a:gd name="T7" fmla="*/ 39 h 233"/>
                <a:gd name="T8" fmla="*/ 101 w 209"/>
                <a:gd name="T9" fmla="*/ 22 h 233"/>
                <a:gd name="T10" fmla="*/ 118 w 209"/>
                <a:gd name="T11" fmla="*/ 40 h 233"/>
                <a:gd name="T12" fmla="*/ 115 w 209"/>
                <a:gd name="T13" fmla="*/ 50 h 233"/>
                <a:gd name="T14" fmla="*/ 114 w 209"/>
                <a:gd name="T15" fmla="*/ 77 h 233"/>
                <a:gd name="T16" fmla="*/ 114 w 209"/>
                <a:gd name="T17" fmla="*/ 103 h 233"/>
                <a:gd name="T18" fmla="*/ 130 w 209"/>
                <a:gd name="T19" fmla="*/ 110 h 233"/>
                <a:gd name="T20" fmla="*/ 160 w 209"/>
                <a:gd name="T21" fmla="*/ 103 h 233"/>
                <a:gd name="T22" fmla="*/ 170 w 209"/>
                <a:gd name="T23" fmla="*/ 116 h 233"/>
                <a:gd name="T24" fmla="*/ 183 w 209"/>
                <a:gd name="T25" fmla="*/ 152 h 233"/>
                <a:gd name="T26" fmla="*/ 207 w 209"/>
                <a:gd name="T27" fmla="*/ 183 h 233"/>
                <a:gd name="T28" fmla="*/ 209 w 209"/>
                <a:gd name="T29" fmla="*/ 204 h 233"/>
                <a:gd name="T30" fmla="*/ 206 w 209"/>
                <a:gd name="T31" fmla="*/ 217 h 233"/>
                <a:gd name="T32" fmla="*/ 160 w 209"/>
                <a:gd name="T33" fmla="*/ 233 h 233"/>
                <a:gd name="T34" fmla="*/ 158 w 209"/>
                <a:gd name="T35" fmla="*/ 232 h 233"/>
                <a:gd name="T36" fmla="*/ 153 w 209"/>
                <a:gd name="T37" fmla="*/ 225 h 233"/>
                <a:gd name="T38" fmla="*/ 145 w 209"/>
                <a:gd name="T39" fmla="*/ 216 h 233"/>
                <a:gd name="T40" fmla="*/ 139 w 209"/>
                <a:gd name="T41" fmla="*/ 208 h 233"/>
                <a:gd name="T42" fmla="*/ 132 w 209"/>
                <a:gd name="T43" fmla="*/ 199 h 233"/>
                <a:gd name="T44" fmla="*/ 127 w 209"/>
                <a:gd name="T45" fmla="*/ 192 h 233"/>
                <a:gd name="T46" fmla="*/ 120 w 209"/>
                <a:gd name="T47" fmla="*/ 183 h 233"/>
                <a:gd name="T48" fmla="*/ 114 w 209"/>
                <a:gd name="T49" fmla="*/ 182 h 233"/>
                <a:gd name="T50" fmla="*/ 103 w 209"/>
                <a:gd name="T51" fmla="*/ 180 h 233"/>
                <a:gd name="T52" fmla="*/ 88 w 209"/>
                <a:gd name="T53" fmla="*/ 177 h 233"/>
                <a:gd name="T54" fmla="*/ 60 w 209"/>
                <a:gd name="T55" fmla="*/ 149 h 233"/>
                <a:gd name="T56" fmla="*/ 69 w 209"/>
                <a:gd name="T57" fmla="*/ 124 h 233"/>
                <a:gd name="T58" fmla="*/ 54 w 209"/>
                <a:gd name="T59" fmla="*/ 123 h 233"/>
                <a:gd name="T60" fmla="*/ 43 w 209"/>
                <a:gd name="T61" fmla="*/ 106 h 233"/>
                <a:gd name="T62" fmla="*/ 20 w 209"/>
                <a:gd name="T63" fmla="*/ 84 h 233"/>
                <a:gd name="T64" fmla="*/ 8 w 209"/>
                <a:gd name="T65" fmla="*/ 68 h 233"/>
                <a:gd name="T66" fmla="*/ 4 w 209"/>
                <a:gd name="T67" fmla="*/ 65 h 233"/>
                <a:gd name="T68" fmla="*/ 1 w 209"/>
                <a:gd name="T69" fmla="*/ 67 h 233"/>
                <a:gd name="T70" fmla="*/ 3 w 209"/>
                <a:gd name="T71" fmla="*/ 64 h 233"/>
                <a:gd name="T72" fmla="*/ 17 w 209"/>
                <a:gd name="T73" fmla="*/ 57 h 233"/>
                <a:gd name="T74" fmla="*/ 26 w 209"/>
                <a:gd name="T75" fmla="*/ 51 h 233"/>
                <a:gd name="T76" fmla="*/ 29 w 209"/>
                <a:gd name="T77" fmla="*/ 43 h 233"/>
                <a:gd name="T78" fmla="*/ 29 w 209"/>
                <a:gd name="T79" fmla="*/ 29 h 233"/>
                <a:gd name="T80" fmla="*/ 35 w 209"/>
                <a:gd name="T81" fmla="*/ 22 h 233"/>
                <a:gd name="T82" fmla="*/ 47 w 209"/>
                <a:gd name="T83" fmla="*/ 12 h 233"/>
                <a:gd name="T84" fmla="*/ 50 w 209"/>
                <a:gd name="T85" fmla="*/ 16 h 233"/>
                <a:gd name="T86" fmla="*/ 45 w 209"/>
                <a:gd name="T87" fmla="*/ 23 h 233"/>
                <a:gd name="T88" fmla="*/ 34 w 209"/>
                <a:gd name="T89" fmla="*/ 36 h 233"/>
                <a:gd name="T90" fmla="*/ 42 w 209"/>
                <a:gd name="T91" fmla="*/ 39 h 233"/>
                <a:gd name="T92" fmla="*/ 41 w 209"/>
                <a:gd name="T93" fmla="*/ 46 h 233"/>
                <a:gd name="T94" fmla="*/ 47 w 209"/>
                <a:gd name="T95" fmla="*/ 57 h 233"/>
                <a:gd name="T96" fmla="*/ 48 w 209"/>
                <a:gd name="T97" fmla="*/ 55 h 233"/>
                <a:gd name="T98" fmla="*/ 47 w 209"/>
                <a:gd name="T99" fmla="*/ 47 h 233"/>
                <a:gd name="T100" fmla="*/ 51 w 209"/>
                <a:gd name="T101" fmla="*/ 33 h 233"/>
                <a:gd name="T102" fmla="*/ 63 w 209"/>
                <a:gd name="T103" fmla="*/ 31 h 233"/>
                <a:gd name="T104" fmla="*/ 60 w 209"/>
                <a:gd name="T105" fmla="*/ 47 h 233"/>
                <a:gd name="T106" fmla="*/ 64 w 209"/>
                <a:gd name="T107" fmla="*/ 44 h 233"/>
                <a:gd name="T108" fmla="*/ 68 w 209"/>
                <a:gd name="T109" fmla="*/ 30 h 233"/>
                <a:gd name="T110" fmla="*/ 64 w 209"/>
                <a:gd name="T111" fmla="*/ 21 h 233"/>
                <a:gd name="T112" fmla="*/ 73 w 209"/>
                <a:gd name="T113" fmla="*/ 17 h 233"/>
                <a:gd name="T114" fmla="*/ 64 w 209"/>
                <a:gd name="T115" fmla="*/ 1 h 233"/>
                <a:gd name="T116" fmla="*/ 72 w 209"/>
                <a:gd name="T117" fmla="*/ 1 h 233"/>
                <a:gd name="T118" fmla="*/ 89 w 209"/>
                <a:gd name="T119" fmla="*/ 14 h 2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9"/>
                <a:gd name="T181" fmla="*/ 0 h 233"/>
                <a:gd name="T182" fmla="*/ 209 w 209"/>
                <a:gd name="T183" fmla="*/ 233 h 2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9" h="233">
                  <a:moveTo>
                    <a:pt x="9" y="39"/>
                  </a:moveTo>
                  <a:lnTo>
                    <a:pt x="14" y="50"/>
                  </a:lnTo>
                  <a:lnTo>
                    <a:pt x="20" y="46"/>
                  </a:lnTo>
                  <a:lnTo>
                    <a:pt x="20" y="48"/>
                  </a:lnTo>
                  <a:lnTo>
                    <a:pt x="4" y="56"/>
                  </a:lnTo>
                  <a:lnTo>
                    <a:pt x="3" y="47"/>
                  </a:lnTo>
                  <a:lnTo>
                    <a:pt x="4" y="38"/>
                  </a:lnTo>
                  <a:lnTo>
                    <a:pt x="9" y="39"/>
                  </a:lnTo>
                  <a:close/>
                  <a:moveTo>
                    <a:pt x="97" y="19"/>
                  </a:moveTo>
                  <a:lnTo>
                    <a:pt x="101" y="22"/>
                  </a:lnTo>
                  <a:lnTo>
                    <a:pt x="100" y="34"/>
                  </a:lnTo>
                  <a:lnTo>
                    <a:pt x="118" y="40"/>
                  </a:lnTo>
                  <a:lnTo>
                    <a:pt x="119" y="48"/>
                  </a:lnTo>
                  <a:lnTo>
                    <a:pt x="115" y="50"/>
                  </a:lnTo>
                  <a:lnTo>
                    <a:pt x="118" y="63"/>
                  </a:lnTo>
                  <a:lnTo>
                    <a:pt x="114" y="77"/>
                  </a:lnTo>
                  <a:lnTo>
                    <a:pt x="107" y="84"/>
                  </a:lnTo>
                  <a:lnTo>
                    <a:pt x="114" y="103"/>
                  </a:lnTo>
                  <a:lnTo>
                    <a:pt x="124" y="112"/>
                  </a:lnTo>
                  <a:lnTo>
                    <a:pt x="130" y="110"/>
                  </a:lnTo>
                  <a:lnTo>
                    <a:pt x="140" y="114"/>
                  </a:lnTo>
                  <a:lnTo>
                    <a:pt x="160" y="103"/>
                  </a:lnTo>
                  <a:lnTo>
                    <a:pt x="168" y="105"/>
                  </a:lnTo>
                  <a:lnTo>
                    <a:pt x="170" y="116"/>
                  </a:lnTo>
                  <a:lnTo>
                    <a:pt x="175" y="122"/>
                  </a:lnTo>
                  <a:lnTo>
                    <a:pt x="183" y="152"/>
                  </a:lnTo>
                  <a:lnTo>
                    <a:pt x="187" y="152"/>
                  </a:lnTo>
                  <a:lnTo>
                    <a:pt x="207" y="183"/>
                  </a:lnTo>
                  <a:lnTo>
                    <a:pt x="208" y="196"/>
                  </a:lnTo>
                  <a:lnTo>
                    <a:pt x="209" y="204"/>
                  </a:lnTo>
                  <a:lnTo>
                    <a:pt x="208" y="205"/>
                  </a:lnTo>
                  <a:lnTo>
                    <a:pt x="206" y="217"/>
                  </a:lnTo>
                  <a:lnTo>
                    <a:pt x="191" y="228"/>
                  </a:lnTo>
                  <a:lnTo>
                    <a:pt x="160" y="233"/>
                  </a:lnTo>
                  <a:lnTo>
                    <a:pt x="160" y="232"/>
                  </a:lnTo>
                  <a:lnTo>
                    <a:pt x="158" y="232"/>
                  </a:lnTo>
                  <a:lnTo>
                    <a:pt x="156" y="228"/>
                  </a:lnTo>
                  <a:lnTo>
                    <a:pt x="153" y="225"/>
                  </a:lnTo>
                  <a:lnTo>
                    <a:pt x="152" y="222"/>
                  </a:lnTo>
                  <a:lnTo>
                    <a:pt x="145" y="216"/>
                  </a:lnTo>
                  <a:lnTo>
                    <a:pt x="141" y="211"/>
                  </a:lnTo>
                  <a:lnTo>
                    <a:pt x="139" y="208"/>
                  </a:lnTo>
                  <a:lnTo>
                    <a:pt x="136" y="205"/>
                  </a:lnTo>
                  <a:lnTo>
                    <a:pt x="132" y="199"/>
                  </a:lnTo>
                  <a:lnTo>
                    <a:pt x="128" y="194"/>
                  </a:lnTo>
                  <a:lnTo>
                    <a:pt x="127" y="192"/>
                  </a:lnTo>
                  <a:lnTo>
                    <a:pt x="124" y="188"/>
                  </a:lnTo>
                  <a:lnTo>
                    <a:pt x="120" y="183"/>
                  </a:lnTo>
                  <a:lnTo>
                    <a:pt x="117" y="182"/>
                  </a:lnTo>
                  <a:lnTo>
                    <a:pt x="114" y="182"/>
                  </a:lnTo>
                  <a:lnTo>
                    <a:pt x="110" y="180"/>
                  </a:lnTo>
                  <a:lnTo>
                    <a:pt x="103" y="180"/>
                  </a:lnTo>
                  <a:lnTo>
                    <a:pt x="96" y="179"/>
                  </a:lnTo>
                  <a:lnTo>
                    <a:pt x="88" y="177"/>
                  </a:lnTo>
                  <a:lnTo>
                    <a:pt x="71" y="153"/>
                  </a:lnTo>
                  <a:lnTo>
                    <a:pt x="60" y="149"/>
                  </a:lnTo>
                  <a:lnTo>
                    <a:pt x="73" y="135"/>
                  </a:lnTo>
                  <a:lnTo>
                    <a:pt x="69" y="124"/>
                  </a:lnTo>
                  <a:lnTo>
                    <a:pt x="50" y="129"/>
                  </a:lnTo>
                  <a:lnTo>
                    <a:pt x="54" y="123"/>
                  </a:lnTo>
                  <a:lnTo>
                    <a:pt x="41" y="112"/>
                  </a:lnTo>
                  <a:lnTo>
                    <a:pt x="43" y="106"/>
                  </a:lnTo>
                  <a:lnTo>
                    <a:pt x="38" y="97"/>
                  </a:lnTo>
                  <a:lnTo>
                    <a:pt x="20" y="84"/>
                  </a:lnTo>
                  <a:lnTo>
                    <a:pt x="14" y="71"/>
                  </a:lnTo>
                  <a:lnTo>
                    <a:pt x="8" y="68"/>
                  </a:lnTo>
                  <a:lnTo>
                    <a:pt x="7" y="67"/>
                  </a:lnTo>
                  <a:lnTo>
                    <a:pt x="4" y="65"/>
                  </a:lnTo>
                  <a:lnTo>
                    <a:pt x="1" y="67"/>
                  </a:lnTo>
                  <a:lnTo>
                    <a:pt x="0" y="65"/>
                  </a:lnTo>
                  <a:lnTo>
                    <a:pt x="3" y="64"/>
                  </a:lnTo>
                  <a:lnTo>
                    <a:pt x="7" y="63"/>
                  </a:lnTo>
                  <a:lnTo>
                    <a:pt x="17" y="57"/>
                  </a:lnTo>
                  <a:lnTo>
                    <a:pt x="22" y="55"/>
                  </a:lnTo>
                  <a:lnTo>
                    <a:pt x="26" y="51"/>
                  </a:lnTo>
                  <a:lnTo>
                    <a:pt x="29" y="44"/>
                  </a:lnTo>
                  <a:lnTo>
                    <a:pt x="29" y="43"/>
                  </a:lnTo>
                  <a:lnTo>
                    <a:pt x="29" y="34"/>
                  </a:lnTo>
                  <a:lnTo>
                    <a:pt x="29" y="29"/>
                  </a:lnTo>
                  <a:lnTo>
                    <a:pt x="33" y="23"/>
                  </a:lnTo>
                  <a:lnTo>
                    <a:pt x="35" y="22"/>
                  </a:lnTo>
                  <a:lnTo>
                    <a:pt x="38" y="18"/>
                  </a:lnTo>
                  <a:lnTo>
                    <a:pt x="47" y="12"/>
                  </a:lnTo>
                  <a:lnTo>
                    <a:pt x="51" y="10"/>
                  </a:lnTo>
                  <a:lnTo>
                    <a:pt x="50" y="16"/>
                  </a:lnTo>
                  <a:lnTo>
                    <a:pt x="46" y="22"/>
                  </a:lnTo>
                  <a:lnTo>
                    <a:pt x="45" y="23"/>
                  </a:lnTo>
                  <a:lnTo>
                    <a:pt x="39" y="29"/>
                  </a:lnTo>
                  <a:lnTo>
                    <a:pt x="34" y="36"/>
                  </a:lnTo>
                  <a:lnTo>
                    <a:pt x="37" y="39"/>
                  </a:lnTo>
                  <a:lnTo>
                    <a:pt x="42" y="39"/>
                  </a:lnTo>
                  <a:lnTo>
                    <a:pt x="39" y="44"/>
                  </a:lnTo>
                  <a:lnTo>
                    <a:pt x="41" y="46"/>
                  </a:lnTo>
                  <a:lnTo>
                    <a:pt x="42" y="51"/>
                  </a:lnTo>
                  <a:lnTo>
                    <a:pt x="47" y="57"/>
                  </a:lnTo>
                  <a:lnTo>
                    <a:pt x="48" y="55"/>
                  </a:lnTo>
                  <a:lnTo>
                    <a:pt x="52" y="51"/>
                  </a:lnTo>
                  <a:lnTo>
                    <a:pt x="47" y="47"/>
                  </a:lnTo>
                  <a:lnTo>
                    <a:pt x="52" y="40"/>
                  </a:lnTo>
                  <a:lnTo>
                    <a:pt x="51" y="33"/>
                  </a:lnTo>
                  <a:lnTo>
                    <a:pt x="55" y="29"/>
                  </a:lnTo>
                  <a:lnTo>
                    <a:pt x="63" y="31"/>
                  </a:lnTo>
                  <a:lnTo>
                    <a:pt x="60" y="40"/>
                  </a:lnTo>
                  <a:lnTo>
                    <a:pt x="60" y="47"/>
                  </a:lnTo>
                  <a:lnTo>
                    <a:pt x="64" y="44"/>
                  </a:lnTo>
                  <a:lnTo>
                    <a:pt x="67" y="35"/>
                  </a:lnTo>
                  <a:lnTo>
                    <a:pt x="68" y="30"/>
                  </a:lnTo>
                  <a:lnTo>
                    <a:pt x="64" y="25"/>
                  </a:lnTo>
                  <a:lnTo>
                    <a:pt x="64" y="21"/>
                  </a:lnTo>
                  <a:lnTo>
                    <a:pt x="73" y="22"/>
                  </a:lnTo>
                  <a:lnTo>
                    <a:pt x="73" y="17"/>
                  </a:lnTo>
                  <a:lnTo>
                    <a:pt x="63" y="12"/>
                  </a:lnTo>
                  <a:lnTo>
                    <a:pt x="64" y="1"/>
                  </a:lnTo>
                  <a:lnTo>
                    <a:pt x="67" y="0"/>
                  </a:lnTo>
                  <a:lnTo>
                    <a:pt x="72" y="1"/>
                  </a:lnTo>
                  <a:lnTo>
                    <a:pt x="84" y="2"/>
                  </a:lnTo>
                  <a:lnTo>
                    <a:pt x="89" y="14"/>
                  </a:lnTo>
                  <a:lnTo>
                    <a:pt x="97" y="19"/>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60" name="Freeform 475"/>
            <p:cNvSpPr>
              <a:spLocks noEditPoints="1"/>
            </p:cNvSpPr>
            <p:nvPr/>
          </p:nvSpPr>
          <p:spPr bwMode="auto">
            <a:xfrm>
              <a:off x="5822597" y="821174"/>
              <a:ext cx="226212" cy="200785"/>
            </a:xfrm>
            <a:custGeom>
              <a:avLst/>
              <a:gdLst>
                <a:gd name="T0" fmla="*/ 16 w 142"/>
                <a:gd name="T1" fmla="*/ 50 h 127"/>
                <a:gd name="T2" fmla="*/ 29 w 142"/>
                <a:gd name="T3" fmla="*/ 54 h 127"/>
                <a:gd name="T4" fmla="*/ 16 w 142"/>
                <a:gd name="T5" fmla="*/ 64 h 127"/>
                <a:gd name="T6" fmla="*/ 8 w 142"/>
                <a:gd name="T7" fmla="*/ 50 h 127"/>
                <a:gd name="T8" fmla="*/ 4 w 142"/>
                <a:gd name="T9" fmla="*/ 35 h 127"/>
                <a:gd name="T10" fmla="*/ 24 w 142"/>
                <a:gd name="T11" fmla="*/ 39 h 127"/>
                <a:gd name="T12" fmla="*/ 81 w 142"/>
                <a:gd name="T13" fmla="*/ 43 h 127"/>
                <a:gd name="T14" fmla="*/ 94 w 142"/>
                <a:gd name="T15" fmla="*/ 49 h 127"/>
                <a:gd name="T16" fmla="*/ 101 w 142"/>
                <a:gd name="T17" fmla="*/ 41 h 127"/>
                <a:gd name="T18" fmla="*/ 102 w 142"/>
                <a:gd name="T19" fmla="*/ 60 h 127"/>
                <a:gd name="T20" fmla="*/ 114 w 142"/>
                <a:gd name="T21" fmla="*/ 49 h 127"/>
                <a:gd name="T22" fmla="*/ 126 w 142"/>
                <a:gd name="T23" fmla="*/ 75 h 127"/>
                <a:gd name="T24" fmla="*/ 136 w 142"/>
                <a:gd name="T25" fmla="*/ 60 h 127"/>
                <a:gd name="T26" fmla="*/ 127 w 142"/>
                <a:gd name="T27" fmla="*/ 37 h 127"/>
                <a:gd name="T28" fmla="*/ 132 w 142"/>
                <a:gd name="T29" fmla="*/ 30 h 127"/>
                <a:gd name="T30" fmla="*/ 142 w 142"/>
                <a:gd name="T31" fmla="*/ 41 h 127"/>
                <a:gd name="T32" fmla="*/ 135 w 142"/>
                <a:gd name="T33" fmla="*/ 58 h 127"/>
                <a:gd name="T34" fmla="*/ 135 w 142"/>
                <a:gd name="T35" fmla="*/ 85 h 127"/>
                <a:gd name="T36" fmla="*/ 92 w 142"/>
                <a:gd name="T37" fmla="*/ 121 h 127"/>
                <a:gd name="T38" fmla="*/ 83 w 142"/>
                <a:gd name="T39" fmla="*/ 122 h 127"/>
                <a:gd name="T40" fmla="*/ 77 w 142"/>
                <a:gd name="T41" fmla="*/ 110 h 127"/>
                <a:gd name="T42" fmla="*/ 63 w 142"/>
                <a:gd name="T43" fmla="*/ 98 h 127"/>
                <a:gd name="T44" fmla="*/ 45 w 142"/>
                <a:gd name="T45" fmla="*/ 96 h 127"/>
                <a:gd name="T46" fmla="*/ 41 w 142"/>
                <a:gd name="T47" fmla="*/ 76 h 127"/>
                <a:gd name="T48" fmla="*/ 56 w 142"/>
                <a:gd name="T49" fmla="*/ 76 h 127"/>
                <a:gd name="T50" fmla="*/ 72 w 142"/>
                <a:gd name="T51" fmla="*/ 89 h 127"/>
                <a:gd name="T52" fmla="*/ 73 w 142"/>
                <a:gd name="T53" fmla="*/ 89 h 127"/>
                <a:gd name="T54" fmla="*/ 66 w 142"/>
                <a:gd name="T55" fmla="*/ 73 h 127"/>
                <a:gd name="T56" fmla="*/ 76 w 142"/>
                <a:gd name="T57" fmla="*/ 67 h 127"/>
                <a:gd name="T58" fmla="*/ 63 w 142"/>
                <a:gd name="T59" fmla="*/ 58 h 127"/>
                <a:gd name="T60" fmla="*/ 64 w 142"/>
                <a:gd name="T61" fmla="*/ 37 h 127"/>
                <a:gd name="T62" fmla="*/ 63 w 142"/>
                <a:gd name="T63" fmla="*/ 26 h 127"/>
                <a:gd name="T64" fmla="*/ 71 w 142"/>
                <a:gd name="T65" fmla="*/ 32 h 127"/>
                <a:gd name="T66" fmla="*/ 71 w 142"/>
                <a:gd name="T67" fmla="*/ 34 h 127"/>
                <a:gd name="T68" fmla="*/ 81 w 142"/>
                <a:gd name="T69" fmla="*/ 43 h 127"/>
                <a:gd name="T70" fmla="*/ 76 w 142"/>
                <a:gd name="T71" fmla="*/ 22 h 127"/>
                <a:gd name="T72" fmla="*/ 70 w 142"/>
                <a:gd name="T73" fmla="*/ 0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2"/>
                <a:gd name="T112" fmla="*/ 0 h 127"/>
                <a:gd name="T113" fmla="*/ 142 w 142"/>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2" h="127">
                  <a:moveTo>
                    <a:pt x="16" y="45"/>
                  </a:moveTo>
                  <a:lnTo>
                    <a:pt x="16" y="50"/>
                  </a:lnTo>
                  <a:lnTo>
                    <a:pt x="26" y="47"/>
                  </a:lnTo>
                  <a:lnTo>
                    <a:pt x="29" y="54"/>
                  </a:lnTo>
                  <a:lnTo>
                    <a:pt x="20" y="58"/>
                  </a:lnTo>
                  <a:lnTo>
                    <a:pt x="16" y="64"/>
                  </a:lnTo>
                  <a:lnTo>
                    <a:pt x="3" y="56"/>
                  </a:lnTo>
                  <a:lnTo>
                    <a:pt x="8" y="50"/>
                  </a:lnTo>
                  <a:lnTo>
                    <a:pt x="0" y="43"/>
                  </a:lnTo>
                  <a:lnTo>
                    <a:pt x="4" y="35"/>
                  </a:lnTo>
                  <a:lnTo>
                    <a:pt x="12" y="34"/>
                  </a:lnTo>
                  <a:lnTo>
                    <a:pt x="24" y="39"/>
                  </a:lnTo>
                  <a:lnTo>
                    <a:pt x="16" y="45"/>
                  </a:lnTo>
                  <a:close/>
                  <a:moveTo>
                    <a:pt x="81" y="43"/>
                  </a:moveTo>
                  <a:lnTo>
                    <a:pt x="87" y="51"/>
                  </a:lnTo>
                  <a:lnTo>
                    <a:pt x="94" y="49"/>
                  </a:lnTo>
                  <a:lnTo>
                    <a:pt x="97" y="35"/>
                  </a:lnTo>
                  <a:lnTo>
                    <a:pt x="101" y="41"/>
                  </a:lnTo>
                  <a:lnTo>
                    <a:pt x="97" y="59"/>
                  </a:lnTo>
                  <a:lnTo>
                    <a:pt x="102" y="60"/>
                  </a:lnTo>
                  <a:lnTo>
                    <a:pt x="106" y="45"/>
                  </a:lnTo>
                  <a:lnTo>
                    <a:pt x="114" y="49"/>
                  </a:lnTo>
                  <a:lnTo>
                    <a:pt x="122" y="62"/>
                  </a:lnTo>
                  <a:lnTo>
                    <a:pt x="126" y="75"/>
                  </a:lnTo>
                  <a:lnTo>
                    <a:pt x="131" y="68"/>
                  </a:lnTo>
                  <a:lnTo>
                    <a:pt x="136" y="60"/>
                  </a:lnTo>
                  <a:lnTo>
                    <a:pt x="132" y="51"/>
                  </a:lnTo>
                  <a:lnTo>
                    <a:pt x="127" y="37"/>
                  </a:lnTo>
                  <a:lnTo>
                    <a:pt x="125" y="29"/>
                  </a:lnTo>
                  <a:lnTo>
                    <a:pt x="132" y="30"/>
                  </a:lnTo>
                  <a:lnTo>
                    <a:pt x="139" y="37"/>
                  </a:lnTo>
                  <a:lnTo>
                    <a:pt x="142" y="41"/>
                  </a:lnTo>
                  <a:lnTo>
                    <a:pt x="142" y="51"/>
                  </a:lnTo>
                  <a:lnTo>
                    <a:pt x="135" y="58"/>
                  </a:lnTo>
                  <a:lnTo>
                    <a:pt x="140" y="67"/>
                  </a:lnTo>
                  <a:lnTo>
                    <a:pt x="135" y="85"/>
                  </a:lnTo>
                  <a:lnTo>
                    <a:pt x="111" y="127"/>
                  </a:lnTo>
                  <a:lnTo>
                    <a:pt x="92" y="121"/>
                  </a:lnTo>
                  <a:lnTo>
                    <a:pt x="87" y="122"/>
                  </a:lnTo>
                  <a:lnTo>
                    <a:pt x="83" y="122"/>
                  </a:lnTo>
                  <a:lnTo>
                    <a:pt x="79" y="115"/>
                  </a:lnTo>
                  <a:lnTo>
                    <a:pt x="77" y="110"/>
                  </a:lnTo>
                  <a:lnTo>
                    <a:pt x="68" y="102"/>
                  </a:lnTo>
                  <a:lnTo>
                    <a:pt x="63" y="98"/>
                  </a:lnTo>
                  <a:lnTo>
                    <a:pt x="53" y="98"/>
                  </a:lnTo>
                  <a:lnTo>
                    <a:pt x="45" y="96"/>
                  </a:lnTo>
                  <a:lnTo>
                    <a:pt x="42" y="83"/>
                  </a:lnTo>
                  <a:lnTo>
                    <a:pt x="41" y="76"/>
                  </a:lnTo>
                  <a:lnTo>
                    <a:pt x="49" y="69"/>
                  </a:lnTo>
                  <a:lnTo>
                    <a:pt x="56" y="76"/>
                  </a:lnTo>
                  <a:lnTo>
                    <a:pt x="63" y="83"/>
                  </a:lnTo>
                  <a:lnTo>
                    <a:pt x="72" y="89"/>
                  </a:lnTo>
                  <a:lnTo>
                    <a:pt x="73" y="89"/>
                  </a:lnTo>
                  <a:lnTo>
                    <a:pt x="75" y="80"/>
                  </a:lnTo>
                  <a:lnTo>
                    <a:pt x="66" y="73"/>
                  </a:lnTo>
                  <a:lnTo>
                    <a:pt x="66" y="67"/>
                  </a:lnTo>
                  <a:lnTo>
                    <a:pt x="76" y="67"/>
                  </a:lnTo>
                  <a:lnTo>
                    <a:pt x="77" y="63"/>
                  </a:lnTo>
                  <a:lnTo>
                    <a:pt x="63" y="58"/>
                  </a:lnTo>
                  <a:lnTo>
                    <a:pt x="63" y="42"/>
                  </a:lnTo>
                  <a:lnTo>
                    <a:pt x="64" y="37"/>
                  </a:lnTo>
                  <a:lnTo>
                    <a:pt x="60" y="30"/>
                  </a:lnTo>
                  <a:lnTo>
                    <a:pt x="63" y="26"/>
                  </a:lnTo>
                  <a:lnTo>
                    <a:pt x="68" y="28"/>
                  </a:lnTo>
                  <a:lnTo>
                    <a:pt x="71" y="32"/>
                  </a:lnTo>
                  <a:lnTo>
                    <a:pt x="71" y="33"/>
                  </a:lnTo>
                  <a:lnTo>
                    <a:pt x="71" y="34"/>
                  </a:lnTo>
                  <a:lnTo>
                    <a:pt x="79" y="34"/>
                  </a:lnTo>
                  <a:lnTo>
                    <a:pt x="81" y="43"/>
                  </a:lnTo>
                  <a:close/>
                  <a:moveTo>
                    <a:pt x="77" y="4"/>
                  </a:moveTo>
                  <a:lnTo>
                    <a:pt x="76" y="22"/>
                  </a:lnTo>
                  <a:lnTo>
                    <a:pt x="62" y="16"/>
                  </a:lnTo>
                  <a:lnTo>
                    <a:pt x="70" y="0"/>
                  </a:lnTo>
                  <a:lnTo>
                    <a:pt x="77" y="4"/>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61" name="Freeform 476"/>
            <p:cNvSpPr>
              <a:spLocks/>
            </p:cNvSpPr>
            <p:nvPr/>
          </p:nvSpPr>
          <p:spPr bwMode="auto">
            <a:xfrm>
              <a:off x="6154024" y="742487"/>
              <a:ext cx="210430" cy="520955"/>
            </a:xfrm>
            <a:custGeom>
              <a:avLst/>
              <a:gdLst>
                <a:gd name="T0" fmla="*/ 113 w 133"/>
                <a:gd name="T1" fmla="*/ 11 h 329"/>
                <a:gd name="T2" fmla="*/ 118 w 133"/>
                <a:gd name="T3" fmla="*/ 36 h 329"/>
                <a:gd name="T4" fmla="*/ 133 w 133"/>
                <a:gd name="T5" fmla="*/ 87 h 329"/>
                <a:gd name="T6" fmla="*/ 113 w 133"/>
                <a:gd name="T7" fmla="*/ 146 h 329"/>
                <a:gd name="T8" fmla="*/ 122 w 133"/>
                <a:gd name="T9" fmla="*/ 178 h 329"/>
                <a:gd name="T10" fmla="*/ 129 w 133"/>
                <a:gd name="T11" fmla="*/ 194 h 329"/>
                <a:gd name="T12" fmla="*/ 129 w 133"/>
                <a:gd name="T13" fmla="*/ 223 h 329"/>
                <a:gd name="T14" fmla="*/ 105 w 133"/>
                <a:gd name="T15" fmla="*/ 265 h 329"/>
                <a:gd name="T16" fmla="*/ 41 w 133"/>
                <a:gd name="T17" fmla="*/ 298 h 329"/>
                <a:gd name="T18" fmla="*/ 36 w 133"/>
                <a:gd name="T19" fmla="*/ 328 h 329"/>
                <a:gd name="T20" fmla="*/ 11 w 133"/>
                <a:gd name="T21" fmla="*/ 300 h 329"/>
                <a:gd name="T22" fmla="*/ 12 w 133"/>
                <a:gd name="T23" fmla="*/ 278 h 329"/>
                <a:gd name="T24" fmla="*/ 7 w 133"/>
                <a:gd name="T25" fmla="*/ 244 h 329"/>
                <a:gd name="T26" fmla="*/ 4 w 133"/>
                <a:gd name="T27" fmla="*/ 224 h 329"/>
                <a:gd name="T28" fmla="*/ 6 w 133"/>
                <a:gd name="T29" fmla="*/ 218 h 329"/>
                <a:gd name="T30" fmla="*/ 9 w 133"/>
                <a:gd name="T31" fmla="*/ 178 h 329"/>
                <a:gd name="T32" fmla="*/ 4 w 133"/>
                <a:gd name="T33" fmla="*/ 161 h 329"/>
                <a:gd name="T34" fmla="*/ 9 w 133"/>
                <a:gd name="T35" fmla="*/ 142 h 329"/>
                <a:gd name="T36" fmla="*/ 21 w 133"/>
                <a:gd name="T37" fmla="*/ 101 h 329"/>
                <a:gd name="T38" fmla="*/ 34 w 133"/>
                <a:gd name="T39" fmla="*/ 61 h 329"/>
                <a:gd name="T40" fmla="*/ 37 w 133"/>
                <a:gd name="T41" fmla="*/ 91 h 329"/>
                <a:gd name="T42" fmla="*/ 46 w 133"/>
                <a:gd name="T43" fmla="*/ 116 h 329"/>
                <a:gd name="T44" fmla="*/ 20 w 133"/>
                <a:gd name="T45" fmla="*/ 142 h 329"/>
                <a:gd name="T46" fmla="*/ 19 w 133"/>
                <a:gd name="T47" fmla="*/ 146 h 329"/>
                <a:gd name="T48" fmla="*/ 47 w 133"/>
                <a:gd name="T49" fmla="*/ 142 h 329"/>
                <a:gd name="T50" fmla="*/ 47 w 133"/>
                <a:gd name="T51" fmla="*/ 160 h 329"/>
                <a:gd name="T52" fmla="*/ 49 w 133"/>
                <a:gd name="T53" fmla="*/ 190 h 329"/>
                <a:gd name="T54" fmla="*/ 47 w 133"/>
                <a:gd name="T55" fmla="*/ 220 h 329"/>
                <a:gd name="T56" fmla="*/ 57 w 133"/>
                <a:gd name="T57" fmla="*/ 201 h 329"/>
                <a:gd name="T58" fmla="*/ 66 w 133"/>
                <a:gd name="T59" fmla="*/ 199 h 329"/>
                <a:gd name="T60" fmla="*/ 76 w 133"/>
                <a:gd name="T61" fmla="*/ 184 h 329"/>
                <a:gd name="T62" fmla="*/ 92 w 133"/>
                <a:gd name="T63" fmla="*/ 177 h 329"/>
                <a:gd name="T64" fmla="*/ 81 w 133"/>
                <a:gd name="T65" fmla="*/ 156 h 329"/>
                <a:gd name="T66" fmla="*/ 84 w 133"/>
                <a:gd name="T67" fmla="*/ 143 h 329"/>
                <a:gd name="T68" fmla="*/ 98 w 133"/>
                <a:gd name="T69" fmla="*/ 147 h 329"/>
                <a:gd name="T70" fmla="*/ 101 w 133"/>
                <a:gd name="T71" fmla="*/ 144 h 329"/>
                <a:gd name="T72" fmla="*/ 85 w 133"/>
                <a:gd name="T73" fmla="*/ 135 h 329"/>
                <a:gd name="T74" fmla="*/ 89 w 133"/>
                <a:gd name="T75" fmla="*/ 125 h 329"/>
                <a:gd name="T76" fmla="*/ 80 w 133"/>
                <a:gd name="T77" fmla="*/ 119 h 329"/>
                <a:gd name="T78" fmla="*/ 100 w 133"/>
                <a:gd name="T79" fmla="*/ 108 h 329"/>
                <a:gd name="T80" fmla="*/ 95 w 133"/>
                <a:gd name="T81" fmla="*/ 99 h 329"/>
                <a:gd name="T82" fmla="*/ 110 w 133"/>
                <a:gd name="T83" fmla="*/ 85 h 329"/>
                <a:gd name="T84" fmla="*/ 119 w 133"/>
                <a:gd name="T85" fmla="*/ 80 h 329"/>
                <a:gd name="T86" fmla="*/ 106 w 133"/>
                <a:gd name="T87" fmla="*/ 70 h 329"/>
                <a:gd name="T88" fmla="*/ 87 w 133"/>
                <a:gd name="T89" fmla="*/ 67 h 329"/>
                <a:gd name="T90" fmla="*/ 75 w 133"/>
                <a:gd name="T91" fmla="*/ 47 h 329"/>
                <a:gd name="T92" fmla="*/ 87 w 133"/>
                <a:gd name="T93" fmla="*/ 42 h 329"/>
                <a:gd name="T94" fmla="*/ 80 w 133"/>
                <a:gd name="T95" fmla="*/ 29 h 329"/>
                <a:gd name="T96" fmla="*/ 108 w 133"/>
                <a:gd name="T97" fmla="*/ 47 h 329"/>
                <a:gd name="T98" fmla="*/ 100 w 133"/>
                <a:gd name="T99" fmla="*/ 20 h 329"/>
                <a:gd name="T100" fmla="*/ 105 w 133"/>
                <a:gd name="T101" fmla="*/ 6 h 329"/>
                <a:gd name="T102" fmla="*/ 109 w 133"/>
                <a:gd name="T103" fmla="*/ 0 h 3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3"/>
                <a:gd name="T157" fmla="*/ 0 h 329"/>
                <a:gd name="T158" fmla="*/ 133 w 133"/>
                <a:gd name="T159" fmla="*/ 329 h 3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3" h="329">
                  <a:moveTo>
                    <a:pt x="109" y="0"/>
                  </a:moveTo>
                  <a:lnTo>
                    <a:pt x="113" y="11"/>
                  </a:lnTo>
                  <a:lnTo>
                    <a:pt x="110" y="23"/>
                  </a:lnTo>
                  <a:lnTo>
                    <a:pt x="118" y="36"/>
                  </a:lnTo>
                  <a:lnTo>
                    <a:pt x="133" y="83"/>
                  </a:lnTo>
                  <a:lnTo>
                    <a:pt x="133" y="87"/>
                  </a:lnTo>
                  <a:lnTo>
                    <a:pt x="113" y="135"/>
                  </a:lnTo>
                  <a:lnTo>
                    <a:pt x="113" y="146"/>
                  </a:lnTo>
                  <a:lnTo>
                    <a:pt x="113" y="155"/>
                  </a:lnTo>
                  <a:lnTo>
                    <a:pt x="122" y="178"/>
                  </a:lnTo>
                  <a:lnTo>
                    <a:pt x="123" y="181"/>
                  </a:lnTo>
                  <a:lnTo>
                    <a:pt x="129" y="194"/>
                  </a:lnTo>
                  <a:lnTo>
                    <a:pt x="126" y="202"/>
                  </a:lnTo>
                  <a:lnTo>
                    <a:pt x="129" y="223"/>
                  </a:lnTo>
                  <a:lnTo>
                    <a:pt x="101" y="249"/>
                  </a:lnTo>
                  <a:lnTo>
                    <a:pt x="105" y="265"/>
                  </a:lnTo>
                  <a:lnTo>
                    <a:pt x="81" y="273"/>
                  </a:lnTo>
                  <a:lnTo>
                    <a:pt x="41" y="298"/>
                  </a:lnTo>
                  <a:lnTo>
                    <a:pt x="46" y="318"/>
                  </a:lnTo>
                  <a:lnTo>
                    <a:pt x="36" y="328"/>
                  </a:lnTo>
                  <a:lnTo>
                    <a:pt x="20" y="329"/>
                  </a:lnTo>
                  <a:lnTo>
                    <a:pt x="11" y="300"/>
                  </a:lnTo>
                  <a:lnTo>
                    <a:pt x="15" y="283"/>
                  </a:lnTo>
                  <a:lnTo>
                    <a:pt x="12" y="278"/>
                  </a:lnTo>
                  <a:lnTo>
                    <a:pt x="17" y="265"/>
                  </a:lnTo>
                  <a:lnTo>
                    <a:pt x="7" y="244"/>
                  </a:lnTo>
                  <a:lnTo>
                    <a:pt x="6" y="231"/>
                  </a:lnTo>
                  <a:lnTo>
                    <a:pt x="4" y="224"/>
                  </a:lnTo>
                  <a:lnTo>
                    <a:pt x="4" y="220"/>
                  </a:lnTo>
                  <a:lnTo>
                    <a:pt x="6" y="218"/>
                  </a:lnTo>
                  <a:lnTo>
                    <a:pt x="9" y="202"/>
                  </a:lnTo>
                  <a:lnTo>
                    <a:pt x="9" y="178"/>
                  </a:lnTo>
                  <a:lnTo>
                    <a:pt x="8" y="172"/>
                  </a:lnTo>
                  <a:lnTo>
                    <a:pt x="4" y="161"/>
                  </a:lnTo>
                  <a:lnTo>
                    <a:pt x="0" y="150"/>
                  </a:lnTo>
                  <a:lnTo>
                    <a:pt x="9" y="142"/>
                  </a:lnTo>
                  <a:lnTo>
                    <a:pt x="8" y="134"/>
                  </a:lnTo>
                  <a:lnTo>
                    <a:pt x="21" y="101"/>
                  </a:lnTo>
                  <a:lnTo>
                    <a:pt x="30" y="87"/>
                  </a:lnTo>
                  <a:lnTo>
                    <a:pt x="34" y="61"/>
                  </a:lnTo>
                  <a:lnTo>
                    <a:pt x="38" y="63"/>
                  </a:lnTo>
                  <a:lnTo>
                    <a:pt x="37" y="91"/>
                  </a:lnTo>
                  <a:lnTo>
                    <a:pt x="45" y="91"/>
                  </a:lnTo>
                  <a:lnTo>
                    <a:pt x="46" y="116"/>
                  </a:lnTo>
                  <a:lnTo>
                    <a:pt x="40" y="126"/>
                  </a:lnTo>
                  <a:lnTo>
                    <a:pt x="20" y="142"/>
                  </a:lnTo>
                  <a:lnTo>
                    <a:pt x="19" y="147"/>
                  </a:lnTo>
                  <a:lnTo>
                    <a:pt x="19" y="146"/>
                  </a:lnTo>
                  <a:lnTo>
                    <a:pt x="33" y="140"/>
                  </a:lnTo>
                  <a:lnTo>
                    <a:pt x="47" y="142"/>
                  </a:lnTo>
                  <a:lnTo>
                    <a:pt x="47" y="159"/>
                  </a:lnTo>
                  <a:lnTo>
                    <a:pt x="47" y="160"/>
                  </a:lnTo>
                  <a:lnTo>
                    <a:pt x="47" y="171"/>
                  </a:lnTo>
                  <a:lnTo>
                    <a:pt x="49" y="190"/>
                  </a:lnTo>
                  <a:lnTo>
                    <a:pt x="47" y="212"/>
                  </a:lnTo>
                  <a:lnTo>
                    <a:pt x="47" y="220"/>
                  </a:lnTo>
                  <a:lnTo>
                    <a:pt x="54" y="211"/>
                  </a:lnTo>
                  <a:lnTo>
                    <a:pt x="57" y="201"/>
                  </a:lnTo>
                  <a:lnTo>
                    <a:pt x="59" y="201"/>
                  </a:lnTo>
                  <a:lnTo>
                    <a:pt x="66" y="199"/>
                  </a:lnTo>
                  <a:lnTo>
                    <a:pt x="68" y="184"/>
                  </a:lnTo>
                  <a:lnTo>
                    <a:pt x="76" y="184"/>
                  </a:lnTo>
                  <a:lnTo>
                    <a:pt x="84" y="184"/>
                  </a:lnTo>
                  <a:lnTo>
                    <a:pt x="92" y="177"/>
                  </a:lnTo>
                  <a:lnTo>
                    <a:pt x="79" y="163"/>
                  </a:lnTo>
                  <a:lnTo>
                    <a:pt x="81" y="156"/>
                  </a:lnTo>
                  <a:lnTo>
                    <a:pt x="78" y="155"/>
                  </a:lnTo>
                  <a:lnTo>
                    <a:pt x="84" y="143"/>
                  </a:lnTo>
                  <a:lnTo>
                    <a:pt x="87" y="143"/>
                  </a:lnTo>
                  <a:lnTo>
                    <a:pt x="98" y="147"/>
                  </a:lnTo>
                  <a:lnTo>
                    <a:pt x="102" y="147"/>
                  </a:lnTo>
                  <a:lnTo>
                    <a:pt x="101" y="144"/>
                  </a:lnTo>
                  <a:lnTo>
                    <a:pt x="101" y="142"/>
                  </a:lnTo>
                  <a:lnTo>
                    <a:pt x="85" y="135"/>
                  </a:lnTo>
                  <a:lnTo>
                    <a:pt x="87" y="131"/>
                  </a:lnTo>
                  <a:lnTo>
                    <a:pt x="89" y="125"/>
                  </a:lnTo>
                  <a:lnTo>
                    <a:pt x="89" y="123"/>
                  </a:lnTo>
                  <a:lnTo>
                    <a:pt x="80" y="119"/>
                  </a:lnTo>
                  <a:lnTo>
                    <a:pt x="83" y="106"/>
                  </a:lnTo>
                  <a:lnTo>
                    <a:pt x="100" y="108"/>
                  </a:lnTo>
                  <a:lnTo>
                    <a:pt x="102" y="101"/>
                  </a:lnTo>
                  <a:lnTo>
                    <a:pt x="95" y="99"/>
                  </a:lnTo>
                  <a:lnTo>
                    <a:pt x="93" y="85"/>
                  </a:lnTo>
                  <a:lnTo>
                    <a:pt x="110" y="85"/>
                  </a:lnTo>
                  <a:lnTo>
                    <a:pt x="129" y="85"/>
                  </a:lnTo>
                  <a:lnTo>
                    <a:pt x="119" y="80"/>
                  </a:lnTo>
                  <a:lnTo>
                    <a:pt x="109" y="76"/>
                  </a:lnTo>
                  <a:lnTo>
                    <a:pt x="106" y="70"/>
                  </a:lnTo>
                  <a:lnTo>
                    <a:pt x="100" y="57"/>
                  </a:lnTo>
                  <a:lnTo>
                    <a:pt x="87" y="67"/>
                  </a:lnTo>
                  <a:lnTo>
                    <a:pt x="76" y="58"/>
                  </a:lnTo>
                  <a:lnTo>
                    <a:pt x="75" y="47"/>
                  </a:lnTo>
                  <a:lnTo>
                    <a:pt x="91" y="51"/>
                  </a:lnTo>
                  <a:lnTo>
                    <a:pt x="87" y="42"/>
                  </a:lnTo>
                  <a:lnTo>
                    <a:pt x="79" y="37"/>
                  </a:lnTo>
                  <a:lnTo>
                    <a:pt x="80" y="29"/>
                  </a:lnTo>
                  <a:lnTo>
                    <a:pt x="100" y="32"/>
                  </a:lnTo>
                  <a:lnTo>
                    <a:pt x="108" y="47"/>
                  </a:lnTo>
                  <a:lnTo>
                    <a:pt x="110" y="28"/>
                  </a:lnTo>
                  <a:lnTo>
                    <a:pt x="100" y="20"/>
                  </a:lnTo>
                  <a:lnTo>
                    <a:pt x="101" y="8"/>
                  </a:lnTo>
                  <a:lnTo>
                    <a:pt x="105" y="6"/>
                  </a:lnTo>
                  <a:lnTo>
                    <a:pt x="108" y="0"/>
                  </a:lnTo>
                  <a:lnTo>
                    <a:pt x="109" y="0"/>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62" name="Freeform 477"/>
            <p:cNvSpPr>
              <a:spLocks/>
            </p:cNvSpPr>
            <p:nvPr/>
          </p:nvSpPr>
          <p:spPr bwMode="auto">
            <a:xfrm>
              <a:off x="6569622" y="962266"/>
              <a:ext cx="228841" cy="154658"/>
            </a:xfrm>
            <a:custGeom>
              <a:avLst/>
              <a:gdLst>
                <a:gd name="T0" fmla="*/ 103 w 143"/>
                <a:gd name="T1" fmla="*/ 28 h 97"/>
                <a:gd name="T2" fmla="*/ 125 w 143"/>
                <a:gd name="T3" fmla="*/ 35 h 97"/>
                <a:gd name="T4" fmla="*/ 141 w 143"/>
                <a:gd name="T5" fmla="*/ 42 h 97"/>
                <a:gd name="T6" fmla="*/ 142 w 143"/>
                <a:gd name="T7" fmla="*/ 42 h 97"/>
                <a:gd name="T8" fmla="*/ 143 w 143"/>
                <a:gd name="T9" fmla="*/ 46 h 97"/>
                <a:gd name="T10" fmla="*/ 143 w 143"/>
                <a:gd name="T11" fmla="*/ 46 h 97"/>
                <a:gd name="T12" fmla="*/ 134 w 143"/>
                <a:gd name="T13" fmla="*/ 51 h 97"/>
                <a:gd name="T14" fmla="*/ 135 w 143"/>
                <a:gd name="T15" fmla="*/ 60 h 97"/>
                <a:gd name="T16" fmla="*/ 130 w 143"/>
                <a:gd name="T17" fmla="*/ 69 h 97"/>
                <a:gd name="T18" fmla="*/ 123 w 143"/>
                <a:gd name="T19" fmla="*/ 75 h 97"/>
                <a:gd name="T20" fmla="*/ 117 w 143"/>
                <a:gd name="T21" fmla="*/ 80 h 97"/>
                <a:gd name="T22" fmla="*/ 123 w 143"/>
                <a:gd name="T23" fmla="*/ 84 h 97"/>
                <a:gd name="T24" fmla="*/ 110 w 143"/>
                <a:gd name="T25" fmla="*/ 89 h 97"/>
                <a:gd name="T26" fmla="*/ 92 w 143"/>
                <a:gd name="T27" fmla="*/ 97 h 97"/>
                <a:gd name="T28" fmla="*/ 87 w 143"/>
                <a:gd name="T29" fmla="*/ 96 h 97"/>
                <a:gd name="T30" fmla="*/ 71 w 143"/>
                <a:gd name="T31" fmla="*/ 94 h 97"/>
                <a:gd name="T32" fmla="*/ 55 w 143"/>
                <a:gd name="T33" fmla="*/ 94 h 97"/>
                <a:gd name="T34" fmla="*/ 53 w 143"/>
                <a:gd name="T35" fmla="*/ 94 h 97"/>
                <a:gd name="T36" fmla="*/ 41 w 143"/>
                <a:gd name="T37" fmla="*/ 93 h 97"/>
                <a:gd name="T38" fmla="*/ 36 w 143"/>
                <a:gd name="T39" fmla="*/ 93 h 97"/>
                <a:gd name="T40" fmla="*/ 36 w 143"/>
                <a:gd name="T41" fmla="*/ 90 h 97"/>
                <a:gd name="T42" fmla="*/ 37 w 143"/>
                <a:gd name="T43" fmla="*/ 85 h 97"/>
                <a:gd name="T44" fmla="*/ 31 w 143"/>
                <a:gd name="T45" fmla="*/ 69 h 97"/>
                <a:gd name="T46" fmla="*/ 29 w 143"/>
                <a:gd name="T47" fmla="*/ 67 h 97"/>
                <a:gd name="T48" fmla="*/ 29 w 143"/>
                <a:gd name="T49" fmla="*/ 66 h 97"/>
                <a:gd name="T50" fmla="*/ 32 w 143"/>
                <a:gd name="T51" fmla="*/ 43 h 97"/>
                <a:gd name="T52" fmla="*/ 28 w 143"/>
                <a:gd name="T53" fmla="*/ 25 h 97"/>
                <a:gd name="T54" fmla="*/ 17 w 143"/>
                <a:gd name="T55" fmla="*/ 28 h 97"/>
                <a:gd name="T56" fmla="*/ 12 w 143"/>
                <a:gd name="T57" fmla="*/ 28 h 97"/>
                <a:gd name="T58" fmla="*/ 0 w 143"/>
                <a:gd name="T59" fmla="*/ 22 h 97"/>
                <a:gd name="T60" fmla="*/ 7 w 143"/>
                <a:gd name="T61" fmla="*/ 21 h 97"/>
                <a:gd name="T62" fmla="*/ 8 w 143"/>
                <a:gd name="T63" fmla="*/ 9 h 97"/>
                <a:gd name="T64" fmla="*/ 17 w 143"/>
                <a:gd name="T65" fmla="*/ 0 h 97"/>
                <a:gd name="T66" fmla="*/ 19 w 143"/>
                <a:gd name="T67" fmla="*/ 0 h 97"/>
                <a:gd name="T68" fmla="*/ 40 w 143"/>
                <a:gd name="T69" fmla="*/ 8 h 97"/>
                <a:gd name="T70" fmla="*/ 54 w 143"/>
                <a:gd name="T71" fmla="*/ 18 h 97"/>
                <a:gd name="T72" fmla="*/ 63 w 143"/>
                <a:gd name="T73" fmla="*/ 20 h 97"/>
                <a:gd name="T74" fmla="*/ 58 w 143"/>
                <a:gd name="T75" fmla="*/ 28 h 97"/>
                <a:gd name="T76" fmla="*/ 82 w 143"/>
                <a:gd name="T77" fmla="*/ 25 h 97"/>
                <a:gd name="T78" fmla="*/ 103 w 143"/>
                <a:gd name="T79" fmla="*/ 28 h 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3"/>
                <a:gd name="T121" fmla="*/ 0 h 97"/>
                <a:gd name="T122" fmla="*/ 143 w 143"/>
                <a:gd name="T123" fmla="*/ 97 h 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3" h="97">
                  <a:moveTo>
                    <a:pt x="103" y="28"/>
                  </a:moveTo>
                  <a:lnTo>
                    <a:pt x="125" y="35"/>
                  </a:lnTo>
                  <a:lnTo>
                    <a:pt x="141" y="42"/>
                  </a:lnTo>
                  <a:lnTo>
                    <a:pt x="142" y="42"/>
                  </a:lnTo>
                  <a:lnTo>
                    <a:pt x="143" y="46"/>
                  </a:lnTo>
                  <a:lnTo>
                    <a:pt x="134" y="51"/>
                  </a:lnTo>
                  <a:lnTo>
                    <a:pt x="135" y="60"/>
                  </a:lnTo>
                  <a:lnTo>
                    <a:pt x="130" y="69"/>
                  </a:lnTo>
                  <a:lnTo>
                    <a:pt x="123" y="75"/>
                  </a:lnTo>
                  <a:lnTo>
                    <a:pt x="117" y="80"/>
                  </a:lnTo>
                  <a:lnTo>
                    <a:pt x="123" y="84"/>
                  </a:lnTo>
                  <a:lnTo>
                    <a:pt x="110" y="89"/>
                  </a:lnTo>
                  <a:lnTo>
                    <a:pt x="92" y="97"/>
                  </a:lnTo>
                  <a:lnTo>
                    <a:pt x="87" y="96"/>
                  </a:lnTo>
                  <a:lnTo>
                    <a:pt x="71" y="94"/>
                  </a:lnTo>
                  <a:lnTo>
                    <a:pt x="55" y="94"/>
                  </a:lnTo>
                  <a:lnTo>
                    <a:pt x="53" y="94"/>
                  </a:lnTo>
                  <a:lnTo>
                    <a:pt x="41" y="93"/>
                  </a:lnTo>
                  <a:lnTo>
                    <a:pt x="36" y="93"/>
                  </a:lnTo>
                  <a:lnTo>
                    <a:pt x="36" y="90"/>
                  </a:lnTo>
                  <a:lnTo>
                    <a:pt x="37" y="85"/>
                  </a:lnTo>
                  <a:lnTo>
                    <a:pt x="31" y="69"/>
                  </a:lnTo>
                  <a:lnTo>
                    <a:pt x="29" y="67"/>
                  </a:lnTo>
                  <a:lnTo>
                    <a:pt x="29" y="66"/>
                  </a:lnTo>
                  <a:lnTo>
                    <a:pt x="32" y="43"/>
                  </a:lnTo>
                  <a:lnTo>
                    <a:pt x="28" y="25"/>
                  </a:lnTo>
                  <a:lnTo>
                    <a:pt x="17" y="28"/>
                  </a:lnTo>
                  <a:lnTo>
                    <a:pt x="12" y="28"/>
                  </a:lnTo>
                  <a:lnTo>
                    <a:pt x="0" y="22"/>
                  </a:lnTo>
                  <a:lnTo>
                    <a:pt x="7" y="21"/>
                  </a:lnTo>
                  <a:lnTo>
                    <a:pt x="8" y="9"/>
                  </a:lnTo>
                  <a:lnTo>
                    <a:pt x="17" y="0"/>
                  </a:lnTo>
                  <a:lnTo>
                    <a:pt x="19" y="0"/>
                  </a:lnTo>
                  <a:lnTo>
                    <a:pt x="40" y="8"/>
                  </a:lnTo>
                  <a:lnTo>
                    <a:pt x="54" y="18"/>
                  </a:lnTo>
                  <a:lnTo>
                    <a:pt x="63" y="20"/>
                  </a:lnTo>
                  <a:lnTo>
                    <a:pt x="58" y="28"/>
                  </a:lnTo>
                  <a:lnTo>
                    <a:pt x="82" y="25"/>
                  </a:lnTo>
                  <a:lnTo>
                    <a:pt x="103" y="28"/>
                  </a:lnTo>
                  <a:close/>
                </a:path>
              </a:pathLst>
            </a:custGeom>
            <a:solidFill>
              <a:schemeClr val="bg2"/>
            </a:solidFill>
            <a:ln w="9525">
              <a:solidFill>
                <a:schemeClr val="bg1">
                  <a:lumMod val="65000"/>
                </a:schemeClr>
              </a:solidFill>
              <a:round/>
              <a:headEnd/>
              <a:tailEnd/>
            </a:ln>
          </p:spPr>
          <p:txBody>
            <a:bodyPr/>
            <a:lstStyle/>
            <a:p>
              <a:pPr defTabSz="913103">
                <a:defRPr/>
              </a:pPr>
              <a:endParaRPr lang="nb-NO" dirty="0">
                <a:solidFill>
                  <a:srgbClr val="253746"/>
                </a:solidFill>
              </a:endParaRPr>
            </a:p>
          </p:txBody>
        </p:sp>
        <p:sp>
          <p:nvSpPr>
            <p:cNvPr id="1563" name="Freeform 478"/>
            <p:cNvSpPr>
              <a:spLocks/>
            </p:cNvSpPr>
            <p:nvPr/>
          </p:nvSpPr>
          <p:spPr bwMode="auto">
            <a:xfrm>
              <a:off x="2560939" y="5971033"/>
              <a:ext cx="68390" cy="78685"/>
            </a:xfrm>
            <a:custGeom>
              <a:avLst/>
              <a:gdLst>
                <a:gd name="T0" fmla="*/ 31 w 43"/>
                <a:gd name="T1" fmla="*/ 7 h 50"/>
                <a:gd name="T2" fmla="*/ 27 w 43"/>
                <a:gd name="T3" fmla="*/ 13 h 50"/>
                <a:gd name="T4" fmla="*/ 33 w 43"/>
                <a:gd name="T5" fmla="*/ 13 h 50"/>
                <a:gd name="T6" fmla="*/ 34 w 43"/>
                <a:gd name="T7" fmla="*/ 18 h 50"/>
                <a:gd name="T8" fmla="*/ 37 w 43"/>
                <a:gd name="T9" fmla="*/ 26 h 50"/>
                <a:gd name="T10" fmla="*/ 34 w 43"/>
                <a:gd name="T11" fmla="*/ 30 h 50"/>
                <a:gd name="T12" fmla="*/ 43 w 43"/>
                <a:gd name="T13" fmla="*/ 34 h 50"/>
                <a:gd name="T14" fmla="*/ 33 w 43"/>
                <a:gd name="T15" fmla="*/ 38 h 50"/>
                <a:gd name="T16" fmla="*/ 37 w 43"/>
                <a:gd name="T17" fmla="*/ 48 h 50"/>
                <a:gd name="T18" fmla="*/ 23 w 43"/>
                <a:gd name="T19" fmla="*/ 50 h 50"/>
                <a:gd name="T20" fmla="*/ 25 w 43"/>
                <a:gd name="T21" fmla="*/ 46 h 50"/>
                <a:gd name="T22" fmla="*/ 18 w 43"/>
                <a:gd name="T23" fmla="*/ 42 h 50"/>
                <a:gd name="T24" fmla="*/ 14 w 43"/>
                <a:gd name="T25" fmla="*/ 30 h 50"/>
                <a:gd name="T26" fmla="*/ 13 w 43"/>
                <a:gd name="T27" fmla="*/ 33 h 50"/>
                <a:gd name="T28" fmla="*/ 5 w 43"/>
                <a:gd name="T29" fmla="*/ 26 h 50"/>
                <a:gd name="T30" fmla="*/ 1 w 43"/>
                <a:gd name="T31" fmla="*/ 24 h 50"/>
                <a:gd name="T32" fmla="*/ 0 w 43"/>
                <a:gd name="T33" fmla="*/ 20 h 50"/>
                <a:gd name="T34" fmla="*/ 0 w 43"/>
                <a:gd name="T35" fmla="*/ 16 h 50"/>
                <a:gd name="T36" fmla="*/ 3 w 43"/>
                <a:gd name="T37" fmla="*/ 14 h 50"/>
                <a:gd name="T38" fmla="*/ 8 w 43"/>
                <a:gd name="T39" fmla="*/ 13 h 50"/>
                <a:gd name="T40" fmla="*/ 9 w 43"/>
                <a:gd name="T41" fmla="*/ 13 h 50"/>
                <a:gd name="T42" fmla="*/ 21 w 43"/>
                <a:gd name="T43" fmla="*/ 0 h 50"/>
                <a:gd name="T44" fmla="*/ 31 w 43"/>
                <a:gd name="T45" fmla="*/ 7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0"/>
                <a:gd name="T71" fmla="*/ 43 w 43"/>
                <a:gd name="T72" fmla="*/ 50 h 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0">
                  <a:moveTo>
                    <a:pt x="31" y="7"/>
                  </a:moveTo>
                  <a:lnTo>
                    <a:pt x="27" y="13"/>
                  </a:lnTo>
                  <a:lnTo>
                    <a:pt x="33" y="13"/>
                  </a:lnTo>
                  <a:lnTo>
                    <a:pt x="34" y="18"/>
                  </a:lnTo>
                  <a:lnTo>
                    <a:pt x="37" y="26"/>
                  </a:lnTo>
                  <a:lnTo>
                    <a:pt x="34" y="30"/>
                  </a:lnTo>
                  <a:lnTo>
                    <a:pt x="43" y="34"/>
                  </a:lnTo>
                  <a:lnTo>
                    <a:pt x="33" y="38"/>
                  </a:lnTo>
                  <a:lnTo>
                    <a:pt x="37" y="48"/>
                  </a:lnTo>
                  <a:lnTo>
                    <a:pt x="23" y="50"/>
                  </a:lnTo>
                  <a:lnTo>
                    <a:pt x="25" y="46"/>
                  </a:lnTo>
                  <a:lnTo>
                    <a:pt x="18" y="42"/>
                  </a:lnTo>
                  <a:lnTo>
                    <a:pt x="14" y="30"/>
                  </a:lnTo>
                  <a:lnTo>
                    <a:pt x="13" y="33"/>
                  </a:lnTo>
                  <a:lnTo>
                    <a:pt x="5" y="26"/>
                  </a:lnTo>
                  <a:lnTo>
                    <a:pt x="1" y="24"/>
                  </a:lnTo>
                  <a:lnTo>
                    <a:pt x="0" y="20"/>
                  </a:lnTo>
                  <a:lnTo>
                    <a:pt x="0" y="16"/>
                  </a:lnTo>
                  <a:lnTo>
                    <a:pt x="3" y="14"/>
                  </a:lnTo>
                  <a:lnTo>
                    <a:pt x="8" y="13"/>
                  </a:lnTo>
                  <a:lnTo>
                    <a:pt x="9" y="13"/>
                  </a:lnTo>
                  <a:lnTo>
                    <a:pt x="21" y="0"/>
                  </a:lnTo>
                  <a:lnTo>
                    <a:pt x="31" y="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64" name="Freeform 479"/>
            <p:cNvSpPr>
              <a:spLocks/>
            </p:cNvSpPr>
            <p:nvPr/>
          </p:nvSpPr>
          <p:spPr bwMode="auto">
            <a:xfrm>
              <a:off x="2871323" y="6063285"/>
              <a:ext cx="65758" cy="162798"/>
            </a:xfrm>
            <a:custGeom>
              <a:avLst/>
              <a:gdLst>
                <a:gd name="T0" fmla="*/ 42 w 42"/>
                <a:gd name="T1" fmla="*/ 44 h 102"/>
                <a:gd name="T2" fmla="*/ 37 w 42"/>
                <a:gd name="T3" fmla="*/ 52 h 102"/>
                <a:gd name="T4" fmla="*/ 38 w 42"/>
                <a:gd name="T5" fmla="*/ 59 h 102"/>
                <a:gd name="T6" fmla="*/ 38 w 42"/>
                <a:gd name="T7" fmla="*/ 60 h 102"/>
                <a:gd name="T8" fmla="*/ 29 w 42"/>
                <a:gd name="T9" fmla="*/ 64 h 102"/>
                <a:gd name="T10" fmla="*/ 31 w 42"/>
                <a:gd name="T11" fmla="*/ 77 h 102"/>
                <a:gd name="T12" fmla="*/ 27 w 42"/>
                <a:gd name="T13" fmla="*/ 81 h 102"/>
                <a:gd name="T14" fmla="*/ 27 w 42"/>
                <a:gd name="T15" fmla="*/ 89 h 102"/>
                <a:gd name="T16" fmla="*/ 24 w 42"/>
                <a:gd name="T17" fmla="*/ 92 h 102"/>
                <a:gd name="T18" fmla="*/ 24 w 42"/>
                <a:gd name="T19" fmla="*/ 92 h 102"/>
                <a:gd name="T20" fmla="*/ 25 w 42"/>
                <a:gd name="T21" fmla="*/ 97 h 102"/>
                <a:gd name="T22" fmla="*/ 17 w 42"/>
                <a:gd name="T23" fmla="*/ 98 h 102"/>
                <a:gd name="T24" fmla="*/ 10 w 42"/>
                <a:gd name="T25" fmla="*/ 99 h 102"/>
                <a:gd name="T26" fmla="*/ 12 w 42"/>
                <a:gd name="T27" fmla="*/ 97 h 102"/>
                <a:gd name="T28" fmla="*/ 12 w 42"/>
                <a:gd name="T29" fmla="*/ 94 h 102"/>
                <a:gd name="T30" fmla="*/ 1 w 42"/>
                <a:gd name="T31" fmla="*/ 102 h 102"/>
                <a:gd name="T32" fmla="*/ 1 w 42"/>
                <a:gd name="T33" fmla="*/ 88 h 102"/>
                <a:gd name="T34" fmla="*/ 0 w 42"/>
                <a:gd name="T35" fmla="*/ 67 h 102"/>
                <a:gd name="T36" fmla="*/ 5 w 42"/>
                <a:gd name="T37" fmla="*/ 60 h 102"/>
                <a:gd name="T38" fmla="*/ 1 w 42"/>
                <a:gd name="T39" fmla="*/ 43 h 102"/>
                <a:gd name="T40" fmla="*/ 0 w 42"/>
                <a:gd name="T41" fmla="*/ 34 h 102"/>
                <a:gd name="T42" fmla="*/ 0 w 42"/>
                <a:gd name="T43" fmla="*/ 27 h 102"/>
                <a:gd name="T44" fmla="*/ 5 w 42"/>
                <a:gd name="T45" fmla="*/ 4 h 102"/>
                <a:gd name="T46" fmla="*/ 16 w 42"/>
                <a:gd name="T47" fmla="*/ 0 h 102"/>
                <a:gd name="T48" fmla="*/ 22 w 42"/>
                <a:gd name="T49" fmla="*/ 13 h 102"/>
                <a:gd name="T50" fmla="*/ 26 w 42"/>
                <a:gd name="T51" fmla="*/ 14 h 102"/>
                <a:gd name="T52" fmla="*/ 25 w 42"/>
                <a:gd name="T53" fmla="*/ 33 h 102"/>
                <a:gd name="T54" fmla="*/ 33 w 42"/>
                <a:gd name="T55" fmla="*/ 42 h 102"/>
                <a:gd name="T56" fmla="*/ 33 w 42"/>
                <a:gd name="T57" fmla="*/ 42 h 102"/>
                <a:gd name="T58" fmla="*/ 42 w 42"/>
                <a:gd name="T59" fmla="*/ 44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
                <a:gd name="T91" fmla="*/ 0 h 102"/>
                <a:gd name="T92" fmla="*/ 42 w 42"/>
                <a:gd name="T93" fmla="*/ 102 h 10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 h="102">
                  <a:moveTo>
                    <a:pt x="42" y="44"/>
                  </a:moveTo>
                  <a:lnTo>
                    <a:pt x="37" y="52"/>
                  </a:lnTo>
                  <a:lnTo>
                    <a:pt x="38" y="59"/>
                  </a:lnTo>
                  <a:lnTo>
                    <a:pt x="38" y="60"/>
                  </a:lnTo>
                  <a:lnTo>
                    <a:pt x="29" y="64"/>
                  </a:lnTo>
                  <a:lnTo>
                    <a:pt x="31" y="77"/>
                  </a:lnTo>
                  <a:lnTo>
                    <a:pt x="27" y="81"/>
                  </a:lnTo>
                  <a:lnTo>
                    <a:pt x="27" y="89"/>
                  </a:lnTo>
                  <a:lnTo>
                    <a:pt x="24" y="92"/>
                  </a:lnTo>
                  <a:lnTo>
                    <a:pt x="25" y="97"/>
                  </a:lnTo>
                  <a:lnTo>
                    <a:pt x="17" y="98"/>
                  </a:lnTo>
                  <a:lnTo>
                    <a:pt x="10" y="99"/>
                  </a:lnTo>
                  <a:lnTo>
                    <a:pt x="12" y="97"/>
                  </a:lnTo>
                  <a:lnTo>
                    <a:pt x="12" y="94"/>
                  </a:lnTo>
                  <a:lnTo>
                    <a:pt x="1" y="102"/>
                  </a:lnTo>
                  <a:lnTo>
                    <a:pt x="1" y="88"/>
                  </a:lnTo>
                  <a:lnTo>
                    <a:pt x="0" y="67"/>
                  </a:lnTo>
                  <a:lnTo>
                    <a:pt x="5" y="60"/>
                  </a:lnTo>
                  <a:lnTo>
                    <a:pt x="1" y="43"/>
                  </a:lnTo>
                  <a:lnTo>
                    <a:pt x="0" y="34"/>
                  </a:lnTo>
                  <a:lnTo>
                    <a:pt x="0" y="27"/>
                  </a:lnTo>
                  <a:lnTo>
                    <a:pt x="5" y="4"/>
                  </a:lnTo>
                  <a:lnTo>
                    <a:pt x="16" y="0"/>
                  </a:lnTo>
                  <a:lnTo>
                    <a:pt x="22" y="13"/>
                  </a:lnTo>
                  <a:lnTo>
                    <a:pt x="26" y="14"/>
                  </a:lnTo>
                  <a:lnTo>
                    <a:pt x="25" y="33"/>
                  </a:lnTo>
                  <a:lnTo>
                    <a:pt x="33" y="42"/>
                  </a:lnTo>
                  <a:lnTo>
                    <a:pt x="42" y="4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65" name="Freeform 480"/>
            <p:cNvSpPr>
              <a:spLocks/>
            </p:cNvSpPr>
            <p:nvPr/>
          </p:nvSpPr>
          <p:spPr bwMode="auto">
            <a:xfrm>
              <a:off x="2897626" y="6133831"/>
              <a:ext cx="68390" cy="119386"/>
            </a:xfrm>
            <a:custGeom>
              <a:avLst/>
              <a:gdLst>
                <a:gd name="T0" fmla="*/ 44 w 44"/>
                <a:gd name="T1" fmla="*/ 2 h 76"/>
                <a:gd name="T2" fmla="*/ 44 w 44"/>
                <a:gd name="T3" fmla="*/ 6 h 76"/>
                <a:gd name="T4" fmla="*/ 44 w 44"/>
                <a:gd name="T5" fmla="*/ 14 h 76"/>
                <a:gd name="T6" fmla="*/ 35 w 44"/>
                <a:gd name="T7" fmla="*/ 17 h 76"/>
                <a:gd name="T8" fmla="*/ 35 w 44"/>
                <a:gd name="T9" fmla="*/ 19 h 76"/>
                <a:gd name="T10" fmla="*/ 38 w 44"/>
                <a:gd name="T11" fmla="*/ 28 h 76"/>
                <a:gd name="T12" fmla="*/ 26 w 44"/>
                <a:gd name="T13" fmla="*/ 36 h 76"/>
                <a:gd name="T14" fmla="*/ 27 w 44"/>
                <a:gd name="T15" fmla="*/ 45 h 76"/>
                <a:gd name="T16" fmla="*/ 25 w 44"/>
                <a:gd name="T17" fmla="*/ 55 h 76"/>
                <a:gd name="T18" fmla="*/ 18 w 44"/>
                <a:gd name="T19" fmla="*/ 61 h 76"/>
                <a:gd name="T20" fmla="*/ 24 w 44"/>
                <a:gd name="T21" fmla="*/ 63 h 76"/>
                <a:gd name="T22" fmla="*/ 24 w 44"/>
                <a:gd name="T23" fmla="*/ 66 h 76"/>
                <a:gd name="T24" fmla="*/ 20 w 44"/>
                <a:gd name="T25" fmla="*/ 76 h 76"/>
                <a:gd name="T26" fmla="*/ 10 w 44"/>
                <a:gd name="T27" fmla="*/ 74 h 76"/>
                <a:gd name="T28" fmla="*/ 10 w 44"/>
                <a:gd name="T29" fmla="*/ 69 h 76"/>
                <a:gd name="T30" fmla="*/ 0 w 44"/>
                <a:gd name="T31" fmla="*/ 72 h 76"/>
                <a:gd name="T32" fmla="*/ 4 w 44"/>
                <a:gd name="T33" fmla="*/ 63 h 76"/>
                <a:gd name="T34" fmla="*/ 0 w 44"/>
                <a:gd name="T35" fmla="*/ 54 h 76"/>
                <a:gd name="T36" fmla="*/ 8 w 44"/>
                <a:gd name="T37" fmla="*/ 53 h 76"/>
                <a:gd name="T38" fmla="*/ 7 w 44"/>
                <a:gd name="T39" fmla="*/ 48 h 76"/>
                <a:gd name="T40" fmla="*/ 7 w 44"/>
                <a:gd name="T41" fmla="*/ 48 h 76"/>
                <a:gd name="T42" fmla="*/ 10 w 44"/>
                <a:gd name="T43" fmla="*/ 45 h 76"/>
                <a:gd name="T44" fmla="*/ 10 w 44"/>
                <a:gd name="T45" fmla="*/ 37 h 76"/>
                <a:gd name="T46" fmla="*/ 14 w 44"/>
                <a:gd name="T47" fmla="*/ 33 h 76"/>
                <a:gd name="T48" fmla="*/ 12 w 44"/>
                <a:gd name="T49" fmla="*/ 20 h 76"/>
                <a:gd name="T50" fmla="*/ 21 w 44"/>
                <a:gd name="T51" fmla="*/ 16 h 76"/>
                <a:gd name="T52" fmla="*/ 21 w 44"/>
                <a:gd name="T53" fmla="*/ 15 h 76"/>
                <a:gd name="T54" fmla="*/ 20 w 44"/>
                <a:gd name="T55" fmla="*/ 8 h 76"/>
                <a:gd name="T56" fmla="*/ 25 w 44"/>
                <a:gd name="T57" fmla="*/ 0 h 76"/>
                <a:gd name="T58" fmla="*/ 30 w 44"/>
                <a:gd name="T59" fmla="*/ 7 h 76"/>
                <a:gd name="T60" fmla="*/ 31 w 44"/>
                <a:gd name="T61" fmla="*/ 8 h 76"/>
                <a:gd name="T62" fmla="*/ 44 w 44"/>
                <a:gd name="T63" fmla="*/ 2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76"/>
                <a:gd name="T98" fmla="*/ 44 w 44"/>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76">
                  <a:moveTo>
                    <a:pt x="44" y="2"/>
                  </a:moveTo>
                  <a:lnTo>
                    <a:pt x="44" y="6"/>
                  </a:lnTo>
                  <a:lnTo>
                    <a:pt x="44" y="14"/>
                  </a:lnTo>
                  <a:lnTo>
                    <a:pt x="35" y="17"/>
                  </a:lnTo>
                  <a:lnTo>
                    <a:pt x="35" y="19"/>
                  </a:lnTo>
                  <a:lnTo>
                    <a:pt x="38" y="28"/>
                  </a:lnTo>
                  <a:lnTo>
                    <a:pt x="26" y="36"/>
                  </a:lnTo>
                  <a:lnTo>
                    <a:pt x="27" y="45"/>
                  </a:lnTo>
                  <a:lnTo>
                    <a:pt x="25" y="55"/>
                  </a:lnTo>
                  <a:lnTo>
                    <a:pt x="18" y="61"/>
                  </a:lnTo>
                  <a:lnTo>
                    <a:pt x="24" y="63"/>
                  </a:lnTo>
                  <a:lnTo>
                    <a:pt x="24" y="66"/>
                  </a:lnTo>
                  <a:lnTo>
                    <a:pt x="20" y="76"/>
                  </a:lnTo>
                  <a:lnTo>
                    <a:pt x="10" y="74"/>
                  </a:lnTo>
                  <a:lnTo>
                    <a:pt x="10" y="69"/>
                  </a:lnTo>
                  <a:lnTo>
                    <a:pt x="0" y="72"/>
                  </a:lnTo>
                  <a:lnTo>
                    <a:pt x="4" y="63"/>
                  </a:lnTo>
                  <a:lnTo>
                    <a:pt x="0" y="54"/>
                  </a:lnTo>
                  <a:lnTo>
                    <a:pt x="8" y="53"/>
                  </a:lnTo>
                  <a:lnTo>
                    <a:pt x="7" y="48"/>
                  </a:lnTo>
                  <a:lnTo>
                    <a:pt x="10" y="45"/>
                  </a:lnTo>
                  <a:lnTo>
                    <a:pt x="10" y="37"/>
                  </a:lnTo>
                  <a:lnTo>
                    <a:pt x="14" y="33"/>
                  </a:lnTo>
                  <a:lnTo>
                    <a:pt x="12" y="20"/>
                  </a:lnTo>
                  <a:lnTo>
                    <a:pt x="21" y="16"/>
                  </a:lnTo>
                  <a:lnTo>
                    <a:pt x="21" y="15"/>
                  </a:lnTo>
                  <a:lnTo>
                    <a:pt x="20" y="8"/>
                  </a:lnTo>
                  <a:lnTo>
                    <a:pt x="25" y="0"/>
                  </a:lnTo>
                  <a:lnTo>
                    <a:pt x="30" y="7"/>
                  </a:lnTo>
                  <a:lnTo>
                    <a:pt x="31" y="8"/>
                  </a:lnTo>
                  <a:lnTo>
                    <a:pt x="44" y="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66" name="Freeform 481"/>
            <p:cNvSpPr>
              <a:spLocks/>
            </p:cNvSpPr>
            <p:nvPr/>
          </p:nvSpPr>
          <p:spPr bwMode="auto">
            <a:xfrm>
              <a:off x="2721391" y="5094633"/>
              <a:ext cx="241994" cy="195358"/>
            </a:xfrm>
            <a:custGeom>
              <a:avLst/>
              <a:gdLst>
                <a:gd name="T0" fmla="*/ 127 w 152"/>
                <a:gd name="T1" fmla="*/ 14 h 124"/>
                <a:gd name="T2" fmla="*/ 136 w 152"/>
                <a:gd name="T3" fmla="*/ 18 h 124"/>
                <a:gd name="T4" fmla="*/ 124 w 152"/>
                <a:gd name="T5" fmla="*/ 26 h 124"/>
                <a:gd name="T6" fmla="*/ 122 w 152"/>
                <a:gd name="T7" fmla="*/ 31 h 124"/>
                <a:gd name="T8" fmla="*/ 135 w 152"/>
                <a:gd name="T9" fmla="*/ 34 h 124"/>
                <a:gd name="T10" fmla="*/ 140 w 152"/>
                <a:gd name="T11" fmla="*/ 30 h 124"/>
                <a:gd name="T12" fmla="*/ 148 w 152"/>
                <a:gd name="T13" fmla="*/ 39 h 124"/>
                <a:gd name="T14" fmla="*/ 137 w 152"/>
                <a:gd name="T15" fmla="*/ 53 h 124"/>
                <a:gd name="T16" fmla="*/ 152 w 152"/>
                <a:gd name="T17" fmla="*/ 62 h 124"/>
                <a:gd name="T18" fmla="*/ 145 w 152"/>
                <a:gd name="T19" fmla="*/ 72 h 124"/>
                <a:gd name="T20" fmla="*/ 131 w 152"/>
                <a:gd name="T21" fmla="*/ 77 h 124"/>
                <a:gd name="T22" fmla="*/ 132 w 152"/>
                <a:gd name="T23" fmla="*/ 82 h 124"/>
                <a:gd name="T24" fmla="*/ 109 w 152"/>
                <a:gd name="T25" fmla="*/ 83 h 124"/>
                <a:gd name="T26" fmla="*/ 102 w 152"/>
                <a:gd name="T27" fmla="*/ 89 h 124"/>
                <a:gd name="T28" fmla="*/ 97 w 152"/>
                <a:gd name="T29" fmla="*/ 98 h 124"/>
                <a:gd name="T30" fmla="*/ 96 w 152"/>
                <a:gd name="T31" fmla="*/ 112 h 124"/>
                <a:gd name="T32" fmla="*/ 89 w 152"/>
                <a:gd name="T33" fmla="*/ 121 h 124"/>
                <a:gd name="T34" fmla="*/ 68 w 152"/>
                <a:gd name="T35" fmla="*/ 124 h 124"/>
                <a:gd name="T36" fmla="*/ 51 w 152"/>
                <a:gd name="T37" fmla="*/ 112 h 124"/>
                <a:gd name="T38" fmla="*/ 27 w 152"/>
                <a:gd name="T39" fmla="*/ 104 h 124"/>
                <a:gd name="T40" fmla="*/ 14 w 152"/>
                <a:gd name="T41" fmla="*/ 89 h 124"/>
                <a:gd name="T42" fmla="*/ 8 w 152"/>
                <a:gd name="T43" fmla="*/ 79 h 124"/>
                <a:gd name="T44" fmla="*/ 8 w 152"/>
                <a:gd name="T45" fmla="*/ 74 h 124"/>
                <a:gd name="T46" fmla="*/ 0 w 152"/>
                <a:gd name="T47" fmla="*/ 70 h 124"/>
                <a:gd name="T48" fmla="*/ 12 w 152"/>
                <a:gd name="T49" fmla="*/ 49 h 124"/>
                <a:gd name="T50" fmla="*/ 30 w 152"/>
                <a:gd name="T51" fmla="*/ 53 h 124"/>
                <a:gd name="T52" fmla="*/ 43 w 152"/>
                <a:gd name="T53" fmla="*/ 42 h 124"/>
                <a:gd name="T54" fmla="*/ 50 w 152"/>
                <a:gd name="T55" fmla="*/ 36 h 124"/>
                <a:gd name="T56" fmla="*/ 55 w 152"/>
                <a:gd name="T57" fmla="*/ 43 h 124"/>
                <a:gd name="T58" fmla="*/ 55 w 152"/>
                <a:gd name="T59" fmla="*/ 34 h 124"/>
                <a:gd name="T60" fmla="*/ 67 w 152"/>
                <a:gd name="T61" fmla="*/ 31 h 124"/>
                <a:gd name="T62" fmla="*/ 65 w 152"/>
                <a:gd name="T63" fmla="*/ 21 h 124"/>
                <a:gd name="T64" fmla="*/ 81 w 152"/>
                <a:gd name="T65" fmla="*/ 2 h 124"/>
                <a:gd name="T66" fmla="*/ 88 w 152"/>
                <a:gd name="T67" fmla="*/ 5 h 124"/>
                <a:gd name="T68" fmla="*/ 97 w 152"/>
                <a:gd name="T69" fmla="*/ 6 h 124"/>
                <a:gd name="T70" fmla="*/ 99 w 152"/>
                <a:gd name="T71" fmla="*/ 15 h 124"/>
                <a:gd name="T72" fmla="*/ 117 w 152"/>
                <a:gd name="T73" fmla="*/ 0 h 124"/>
                <a:gd name="T74" fmla="*/ 123 w 152"/>
                <a:gd name="T75" fmla="*/ 7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24"/>
                <a:gd name="T116" fmla="*/ 152 w 152"/>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24">
                  <a:moveTo>
                    <a:pt x="128" y="7"/>
                  </a:moveTo>
                  <a:lnTo>
                    <a:pt x="127" y="14"/>
                  </a:lnTo>
                  <a:lnTo>
                    <a:pt x="134" y="11"/>
                  </a:lnTo>
                  <a:lnTo>
                    <a:pt x="136" y="18"/>
                  </a:lnTo>
                  <a:lnTo>
                    <a:pt x="135" y="19"/>
                  </a:lnTo>
                  <a:lnTo>
                    <a:pt x="124" y="26"/>
                  </a:lnTo>
                  <a:lnTo>
                    <a:pt x="122" y="28"/>
                  </a:lnTo>
                  <a:lnTo>
                    <a:pt x="122" y="31"/>
                  </a:lnTo>
                  <a:lnTo>
                    <a:pt x="124" y="34"/>
                  </a:lnTo>
                  <a:lnTo>
                    <a:pt x="135" y="34"/>
                  </a:lnTo>
                  <a:lnTo>
                    <a:pt x="140" y="30"/>
                  </a:lnTo>
                  <a:lnTo>
                    <a:pt x="151" y="35"/>
                  </a:lnTo>
                  <a:lnTo>
                    <a:pt x="148" y="39"/>
                  </a:lnTo>
                  <a:lnTo>
                    <a:pt x="141" y="38"/>
                  </a:lnTo>
                  <a:lnTo>
                    <a:pt x="137" y="53"/>
                  </a:lnTo>
                  <a:lnTo>
                    <a:pt x="152" y="55"/>
                  </a:lnTo>
                  <a:lnTo>
                    <a:pt x="152" y="62"/>
                  </a:lnTo>
                  <a:lnTo>
                    <a:pt x="147" y="69"/>
                  </a:lnTo>
                  <a:lnTo>
                    <a:pt x="145" y="72"/>
                  </a:lnTo>
                  <a:lnTo>
                    <a:pt x="141" y="78"/>
                  </a:lnTo>
                  <a:lnTo>
                    <a:pt x="131" y="77"/>
                  </a:lnTo>
                  <a:lnTo>
                    <a:pt x="134" y="81"/>
                  </a:lnTo>
                  <a:lnTo>
                    <a:pt x="132" y="82"/>
                  </a:lnTo>
                  <a:lnTo>
                    <a:pt x="128" y="90"/>
                  </a:lnTo>
                  <a:lnTo>
                    <a:pt x="109" y="83"/>
                  </a:lnTo>
                  <a:lnTo>
                    <a:pt x="103" y="85"/>
                  </a:lnTo>
                  <a:lnTo>
                    <a:pt x="102" y="89"/>
                  </a:lnTo>
                  <a:lnTo>
                    <a:pt x="98" y="96"/>
                  </a:lnTo>
                  <a:lnTo>
                    <a:pt x="97" y="98"/>
                  </a:lnTo>
                  <a:lnTo>
                    <a:pt x="101" y="103"/>
                  </a:lnTo>
                  <a:lnTo>
                    <a:pt x="96" y="112"/>
                  </a:lnTo>
                  <a:lnTo>
                    <a:pt x="90" y="120"/>
                  </a:lnTo>
                  <a:lnTo>
                    <a:pt x="89" y="121"/>
                  </a:lnTo>
                  <a:lnTo>
                    <a:pt x="80" y="124"/>
                  </a:lnTo>
                  <a:lnTo>
                    <a:pt x="68" y="124"/>
                  </a:lnTo>
                  <a:lnTo>
                    <a:pt x="64" y="114"/>
                  </a:lnTo>
                  <a:lnTo>
                    <a:pt x="51" y="112"/>
                  </a:lnTo>
                  <a:lnTo>
                    <a:pt x="50" y="104"/>
                  </a:lnTo>
                  <a:lnTo>
                    <a:pt x="27" y="104"/>
                  </a:lnTo>
                  <a:lnTo>
                    <a:pt x="29" y="87"/>
                  </a:lnTo>
                  <a:lnTo>
                    <a:pt x="14" y="89"/>
                  </a:lnTo>
                  <a:lnTo>
                    <a:pt x="8" y="81"/>
                  </a:lnTo>
                  <a:lnTo>
                    <a:pt x="8" y="79"/>
                  </a:lnTo>
                  <a:lnTo>
                    <a:pt x="8" y="78"/>
                  </a:lnTo>
                  <a:lnTo>
                    <a:pt x="8" y="74"/>
                  </a:lnTo>
                  <a:lnTo>
                    <a:pt x="9" y="73"/>
                  </a:lnTo>
                  <a:lnTo>
                    <a:pt x="0" y="70"/>
                  </a:lnTo>
                  <a:lnTo>
                    <a:pt x="5" y="60"/>
                  </a:lnTo>
                  <a:lnTo>
                    <a:pt x="12" y="49"/>
                  </a:lnTo>
                  <a:lnTo>
                    <a:pt x="25" y="43"/>
                  </a:lnTo>
                  <a:lnTo>
                    <a:pt x="30" y="53"/>
                  </a:lnTo>
                  <a:lnTo>
                    <a:pt x="38" y="40"/>
                  </a:lnTo>
                  <a:lnTo>
                    <a:pt x="43" y="42"/>
                  </a:lnTo>
                  <a:lnTo>
                    <a:pt x="47" y="39"/>
                  </a:lnTo>
                  <a:lnTo>
                    <a:pt x="50" y="36"/>
                  </a:lnTo>
                  <a:lnTo>
                    <a:pt x="51" y="38"/>
                  </a:lnTo>
                  <a:lnTo>
                    <a:pt x="55" y="43"/>
                  </a:lnTo>
                  <a:lnTo>
                    <a:pt x="55" y="35"/>
                  </a:lnTo>
                  <a:lnTo>
                    <a:pt x="55" y="34"/>
                  </a:lnTo>
                  <a:lnTo>
                    <a:pt x="62" y="32"/>
                  </a:lnTo>
                  <a:lnTo>
                    <a:pt x="67" y="31"/>
                  </a:lnTo>
                  <a:lnTo>
                    <a:pt x="68" y="24"/>
                  </a:lnTo>
                  <a:lnTo>
                    <a:pt x="65" y="21"/>
                  </a:lnTo>
                  <a:lnTo>
                    <a:pt x="68" y="14"/>
                  </a:lnTo>
                  <a:lnTo>
                    <a:pt x="81" y="2"/>
                  </a:lnTo>
                  <a:lnTo>
                    <a:pt x="88" y="5"/>
                  </a:lnTo>
                  <a:lnTo>
                    <a:pt x="93" y="0"/>
                  </a:lnTo>
                  <a:lnTo>
                    <a:pt x="97" y="6"/>
                  </a:lnTo>
                  <a:lnTo>
                    <a:pt x="94" y="10"/>
                  </a:lnTo>
                  <a:lnTo>
                    <a:pt x="99" y="15"/>
                  </a:lnTo>
                  <a:lnTo>
                    <a:pt x="115" y="7"/>
                  </a:lnTo>
                  <a:lnTo>
                    <a:pt x="117" y="0"/>
                  </a:lnTo>
                  <a:lnTo>
                    <a:pt x="122" y="1"/>
                  </a:lnTo>
                  <a:lnTo>
                    <a:pt x="123" y="7"/>
                  </a:lnTo>
                  <a:lnTo>
                    <a:pt x="128" y="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67" name="Freeform 482"/>
            <p:cNvSpPr>
              <a:spLocks/>
            </p:cNvSpPr>
            <p:nvPr/>
          </p:nvSpPr>
          <p:spPr bwMode="auto">
            <a:xfrm>
              <a:off x="2966016" y="6049718"/>
              <a:ext cx="118366" cy="122100"/>
            </a:xfrm>
            <a:custGeom>
              <a:avLst/>
              <a:gdLst>
                <a:gd name="T0" fmla="*/ 65 w 74"/>
                <a:gd name="T1" fmla="*/ 18 h 77"/>
                <a:gd name="T2" fmla="*/ 74 w 74"/>
                <a:gd name="T3" fmla="*/ 33 h 77"/>
                <a:gd name="T4" fmla="*/ 71 w 74"/>
                <a:gd name="T5" fmla="*/ 46 h 77"/>
                <a:gd name="T6" fmla="*/ 70 w 74"/>
                <a:gd name="T7" fmla="*/ 50 h 77"/>
                <a:gd name="T8" fmla="*/ 58 w 74"/>
                <a:gd name="T9" fmla="*/ 51 h 77"/>
                <a:gd name="T10" fmla="*/ 49 w 74"/>
                <a:gd name="T11" fmla="*/ 52 h 77"/>
                <a:gd name="T12" fmla="*/ 49 w 74"/>
                <a:gd name="T13" fmla="*/ 63 h 77"/>
                <a:gd name="T14" fmla="*/ 36 w 74"/>
                <a:gd name="T15" fmla="*/ 64 h 77"/>
                <a:gd name="T16" fmla="*/ 38 w 74"/>
                <a:gd name="T17" fmla="*/ 74 h 77"/>
                <a:gd name="T18" fmla="*/ 37 w 74"/>
                <a:gd name="T19" fmla="*/ 74 h 77"/>
                <a:gd name="T20" fmla="*/ 35 w 74"/>
                <a:gd name="T21" fmla="*/ 74 h 77"/>
                <a:gd name="T22" fmla="*/ 24 w 74"/>
                <a:gd name="T23" fmla="*/ 72 h 77"/>
                <a:gd name="T24" fmla="*/ 21 w 74"/>
                <a:gd name="T25" fmla="*/ 77 h 77"/>
                <a:gd name="T26" fmla="*/ 12 w 74"/>
                <a:gd name="T27" fmla="*/ 72 h 77"/>
                <a:gd name="T28" fmla="*/ 6 w 74"/>
                <a:gd name="T29" fmla="*/ 74 h 77"/>
                <a:gd name="T30" fmla="*/ 0 w 74"/>
                <a:gd name="T31" fmla="*/ 67 h 77"/>
                <a:gd name="T32" fmla="*/ 0 w 74"/>
                <a:gd name="T33" fmla="*/ 59 h 77"/>
                <a:gd name="T34" fmla="*/ 0 w 74"/>
                <a:gd name="T35" fmla="*/ 55 h 77"/>
                <a:gd name="T36" fmla="*/ 0 w 74"/>
                <a:gd name="T37" fmla="*/ 53 h 77"/>
                <a:gd name="T38" fmla="*/ 2 w 74"/>
                <a:gd name="T39" fmla="*/ 50 h 77"/>
                <a:gd name="T40" fmla="*/ 7 w 74"/>
                <a:gd name="T41" fmla="*/ 48 h 77"/>
                <a:gd name="T42" fmla="*/ 8 w 74"/>
                <a:gd name="T43" fmla="*/ 46 h 77"/>
                <a:gd name="T44" fmla="*/ 15 w 74"/>
                <a:gd name="T45" fmla="*/ 36 h 77"/>
                <a:gd name="T46" fmla="*/ 7 w 74"/>
                <a:gd name="T47" fmla="*/ 27 h 77"/>
                <a:gd name="T48" fmla="*/ 6 w 74"/>
                <a:gd name="T49" fmla="*/ 27 h 77"/>
                <a:gd name="T50" fmla="*/ 8 w 74"/>
                <a:gd name="T51" fmla="*/ 12 h 77"/>
                <a:gd name="T52" fmla="*/ 14 w 74"/>
                <a:gd name="T53" fmla="*/ 13 h 77"/>
                <a:gd name="T54" fmla="*/ 19 w 74"/>
                <a:gd name="T55" fmla="*/ 14 h 77"/>
                <a:gd name="T56" fmla="*/ 20 w 74"/>
                <a:gd name="T57" fmla="*/ 14 h 77"/>
                <a:gd name="T58" fmla="*/ 23 w 74"/>
                <a:gd name="T59" fmla="*/ 2 h 77"/>
                <a:gd name="T60" fmla="*/ 24 w 74"/>
                <a:gd name="T61" fmla="*/ 0 h 77"/>
                <a:gd name="T62" fmla="*/ 35 w 74"/>
                <a:gd name="T63" fmla="*/ 14 h 77"/>
                <a:gd name="T64" fmla="*/ 41 w 74"/>
                <a:gd name="T65" fmla="*/ 17 h 77"/>
                <a:gd name="T66" fmla="*/ 44 w 74"/>
                <a:gd name="T67" fmla="*/ 18 h 77"/>
                <a:gd name="T68" fmla="*/ 44 w 74"/>
                <a:gd name="T69" fmla="*/ 22 h 77"/>
                <a:gd name="T70" fmla="*/ 45 w 74"/>
                <a:gd name="T71" fmla="*/ 25 h 77"/>
                <a:gd name="T72" fmla="*/ 45 w 74"/>
                <a:gd name="T73" fmla="*/ 25 h 77"/>
                <a:gd name="T74" fmla="*/ 48 w 74"/>
                <a:gd name="T75" fmla="*/ 23 h 77"/>
                <a:gd name="T76" fmla="*/ 58 w 74"/>
                <a:gd name="T77" fmla="*/ 21 h 77"/>
                <a:gd name="T78" fmla="*/ 65 w 74"/>
                <a:gd name="T79" fmla="*/ 18 h 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77"/>
                <a:gd name="T122" fmla="*/ 74 w 74"/>
                <a:gd name="T123" fmla="*/ 77 h 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77">
                  <a:moveTo>
                    <a:pt x="65" y="18"/>
                  </a:moveTo>
                  <a:lnTo>
                    <a:pt x="74" y="33"/>
                  </a:lnTo>
                  <a:lnTo>
                    <a:pt x="71" y="46"/>
                  </a:lnTo>
                  <a:lnTo>
                    <a:pt x="70" y="50"/>
                  </a:lnTo>
                  <a:lnTo>
                    <a:pt x="58" y="51"/>
                  </a:lnTo>
                  <a:lnTo>
                    <a:pt x="49" y="52"/>
                  </a:lnTo>
                  <a:lnTo>
                    <a:pt x="49" y="63"/>
                  </a:lnTo>
                  <a:lnTo>
                    <a:pt x="36" y="64"/>
                  </a:lnTo>
                  <a:lnTo>
                    <a:pt x="38" y="74"/>
                  </a:lnTo>
                  <a:lnTo>
                    <a:pt x="37" y="74"/>
                  </a:lnTo>
                  <a:lnTo>
                    <a:pt x="35" y="74"/>
                  </a:lnTo>
                  <a:lnTo>
                    <a:pt x="24" y="72"/>
                  </a:lnTo>
                  <a:lnTo>
                    <a:pt x="21" y="77"/>
                  </a:lnTo>
                  <a:lnTo>
                    <a:pt x="12" y="72"/>
                  </a:lnTo>
                  <a:lnTo>
                    <a:pt x="6" y="74"/>
                  </a:lnTo>
                  <a:lnTo>
                    <a:pt x="0" y="67"/>
                  </a:lnTo>
                  <a:lnTo>
                    <a:pt x="0" y="59"/>
                  </a:lnTo>
                  <a:lnTo>
                    <a:pt x="0" y="55"/>
                  </a:lnTo>
                  <a:lnTo>
                    <a:pt x="0" y="53"/>
                  </a:lnTo>
                  <a:lnTo>
                    <a:pt x="2" y="50"/>
                  </a:lnTo>
                  <a:lnTo>
                    <a:pt x="7" y="48"/>
                  </a:lnTo>
                  <a:lnTo>
                    <a:pt x="8" y="46"/>
                  </a:lnTo>
                  <a:lnTo>
                    <a:pt x="15" y="36"/>
                  </a:lnTo>
                  <a:lnTo>
                    <a:pt x="7" y="27"/>
                  </a:lnTo>
                  <a:lnTo>
                    <a:pt x="6" y="27"/>
                  </a:lnTo>
                  <a:lnTo>
                    <a:pt x="8" y="12"/>
                  </a:lnTo>
                  <a:lnTo>
                    <a:pt x="14" y="13"/>
                  </a:lnTo>
                  <a:lnTo>
                    <a:pt x="19" y="14"/>
                  </a:lnTo>
                  <a:lnTo>
                    <a:pt x="20" y="14"/>
                  </a:lnTo>
                  <a:lnTo>
                    <a:pt x="23" y="2"/>
                  </a:lnTo>
                  <a:lnTo>
                    <a:pt x="24" y="0"/>
                  </a:lnTo>
                  <a:lnTo>
                    <a:pt x="35" y="14"/>
                  </a:lnTo>
                  <a:lnTo>
                    <a:pt x="41" y="17"/>
                  </a:lnTo>
                  <a:lnTo>
                    <a:pt x="44" y="18"/>
                  </a:lnTo>
                  <a:lnTo>
                    <a:pt x="44" y="22"/>
                  </a:lnTo>
                  <a:lnTo>
                    <a:pt x="45" y="25"/>
                  </a:lnTo>
                  <a:lnTo>
                    <a:pt x="48" y="23"/>
                  </a:lnTo>
                  <a:lnTo>
                    <a:pt x="58" y="21"/>
                  </a:lnTo>
                  <a:lnTo>
                    <a:pt x="65" y="1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68" name="Freeform 483"/>
            <p:cNvSpPr>
              <a:spLocks/>
            </p:cNvSpPr>
            <p:nvPr/>
          </p:nvSpPr>
          <p:spPr bwMode="auto">
            <a:xfrm>
              <a:off x="3131728" y="5135334"/>
              <a:ext cx="207800" cy="203497"/>
            </a:xfrm>
            <a:custGeom>
              <a:avLst/>
              <a:gdLst>
                <a:gd name="T0" fmla="*/ 34 w 131"/>
                <a:gd name="T1" fmla="*/ 11 h 127"/>
                <a:gd name="T2" fmla="*/ 71 w 131"/>
                <a:gd name="T3" fmla="*/ 21 h 127"/>
                <a:gd name="T4" fmla="*/ 71 w 131"/>
                <a:gd name="T5" fmla="*/ 30 h 127"/>
                <a:gd name="T6" fmla="*/ 78 w 131"/>
                <a:gd name="T7" fmla="*/ 32 h 127"/>
                <a:gd name="T8" fmla="*/ 81 w 131"/>
                <a:gd name="T9" fmla="*/ 30 h 127"/>
                <a:gd name="T10" fmla="*/ 86 w 131"/>
                <a:gd name="T11" fmla="*/ 37 h 127"/>
                <a:gd name="T12" fmla="*/ 86 w 131"/>
                <a:gd name="T13" fmla="*/ 45 h 127"/>
                <a:gd name="T14" fmla="*/ 97 w 131"/>
                <a:gd name="T15" fmla="*/ 41 h 127"/>
                <a:gd name="T16" fmla="*/ 109 w 131"/>
                <a:gd name="T17" fmla="*/ 51 h 127"/>
                <a:gd name="T18" fmla="*/ 118 w 131"/>
                <a:gd name="T19" fmla="*/ 54 h 127"/>
                <a:gd name="T20" fmla="*/ 123 w 131"/>
                <a:gd name="T21" fmla="*/ 69 h 127"/>
                <a:gd name="T22" fmla="*/ 127 w 131"/>
                <a:gd name="T23" fmla="*/ 77 h 127"/>
                <a:gd name="T24" fmla="*/ 127 w 131"/>
                <a:gd name="T25" fmla="*/ 79 h 127"/>
                <a:gd name="T26" fmla="*/ 128 w 131"/>
                <a:gd name="T27" fmla="*/ 80 h 127"/>
                <a:gd name="T28" fmla="*/ 131 w 131"/>
                <a:gd name="T29" fmla="*/ 90 h 127"/>
                <a:gd name="T30" fmla="*/ 123 w 131"/>
                <a:gd name="T31" fmla="*/ 100 h 127"/>
                <a:gd name="T32" fmla="*/ 120 w 131"/>
                <a:gd name="T33" fmla="*/ 101 h 127"/>
                <a:gd name="T34" fmla="*/ 111 w 131"/>
                <a:gd name="T35" fmla="*/ 105 h 127"/>
                <a:gd name="T36" fmla="*/ 115 w 131"/>
                <a:gd name="T37" fmla="*/ 109 h 127"/>
                <a:gd name="T38" fmla="*/ 112 w 131"/>
                <a:gd name="T39" fmla="*/ 113 h 127"/>
                <a:gd name="T40" fmla="*/ 107 w 131"/>
                <a:gd name="T41" fmla="*/ 119 h 127"/>
                <a:gd name="T42" fmla="*/ 78 w 131"/>
                <a:gd name="T43" fmla="*/ 123 h 127"/>
                <a:gd name="T44" fmla="*/ 67 w 131"/>
                <a:gd name="T45" fmla="*/ 127 h 127"/>
                <a:gd name="T46" fmla="*/ 63 w 131"/>
                <a:gd name="T47" fmla="*/ 119 h 127"/>
                <a:gd name="T48" fmla="*/ 65 w 131"/>
                <a:gd name="T49" fmla="*/ 109 h 127"/>
                <a:gd name="T50" fmla="*/ 71 w 131"/>
                <a:gd name="T51" fmla="*/ 107 h 127"/>
                <a:gd name="T52" fmla="*/ 71 w 131"/>
                <a:gd name="T53" fmla="*/ 107 h 127"/>
                <a:gd name="T54" fmla="*/ 71 w 131"/>
                <a:gd name="T55" fmla="*/ 107 h 127"/>
                <a:gd name="T56" fmla="*/ 69 w 131"/>
                <a:gd name="T57" fmla="*/ 102 h 127"/>
                <a:gd name="T58" fmla="*/ 72 w 131"/>
                <a:gd name="T59" fmla="*/ 101 h 127"/>
                <a:gd name="T60" fmla="*/ 73 w 131"/>
                <a:gd name="T61" fmla="*/ 97 h 127"/>
                <a:gd name="T62" fmla="*/ 75 w 131"/>
                <a:gd name="T63" fmla="*/ 97 h 127"/>
                <a:gd name="T64" fmla="*/ 76 w 131"/>
                <a:gd name="T65" fmla="*/ 94 h 127"/>
                <a:gd name="T66" fmla="*/ 75 w 131"/>
                <a:gd name="T67" fmla="*/ 88 h 127"/>
                <a:gd name="T68" fmla="*/ 72 w 131"/>
                <a:gd name="T69" fmla="*/ 85 h 127"/>
                <a:gd name="T70" fmla="*/ 67 w 131"/>
                <a:gd name="T71" fmla="*/ 79 h 127"/>
                <a:gd name="T72" fmla="*/ 63 w 131"/>
                <a:gd name="T73" fmla="*/ 77 h 127"/>
                <a:gd name="T74" fmla="*/ 63 w 131"/>
                <a:gd name="T75" fmla="*/ 77 h 127"/>
                <a:gd name="T76" fmla="*/ 56 w 131"/>
                <a:gd name="T77" fmla="*/ 73 h 127"/>
                <a:gd name="T78" fmla="*/ 56 w 131"/>
                <a:gd name="T79" fmla="*/ 66 h 127"/>
                <a:gd name="T80" fmla="*/ 52 w 131"/>
                <a:gd name="T81" fmla="*/ 64 h 127"/>
                <a:gd name="T82" fmla="*/ 44 w 131"/>
                <a:gd name="T83" fmla="*/ 63 h 127"/>
                <a:gd name="T84" fmla="*/ 46 w 131"/>
                <a:gd name="T85" fmla="*/ 59 h 127"/>
                <a:gd name="T86" fmla="*/ 39 w 131"/>
                <a:gd name="T87" fmla="*/ 59 h 127"/>
                <a:gd name="T88" fmla="*/ 34 w 131"/>
                <a:gd name="T89" fmla="*/ 46 h 127"/>
                <a:gd name="T90" fmla="*/ 26 w 131"/>
                <a:gd name="T91" fmla="*/ 43 h 127"/>
                <a:gd name="T92" fmla="*/ 27 w 131"/>
                <a:gd name="T93" fmla="*/ 38 h 127"/>
                <a:gd name="T94" fmla="*/ 18 w 131"/>
                <a:gd name="T95" fmla="*/ 32 h 127"/>
                <a:gd name="T96" fmla="*/ 16 w 131"/>
                <a:gd name="T97" fmla="*/ 22 h 127"/>
                <a:gd name="T98" fmla="*/ 13 w 131"/>
                <a:gd name="T99" fmla="*/ 25 h 127"/>
                <a:gd name="T100" fmla="*/ 0 w 131"/>
                <a:gd name="T101" fmla="*/ 13 h 127"/>
                <a:gd name="T102" fmla="*/ 4 w 131"/>
                <a:gd name="T103" fmla="*/ 7 h 127"/>
                <a:gd name="T104" fmla="*/ 14 w 131"/>
                <a:gd name="T105" fmla="*/ 0 h 127"/>
                <a:gd name="T106" fmla="*/ 21 w 131"/>
                <a:gd name="T107" fmla="*/ 8 h 127"/>
                <a:gd name="T108" fmla="*/ 34 w 131"/>
                <a:gd name="T109" fmla="*/ 11 h 1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1"/>
                <a:gd name="T166" fmla="*/ 0 h 127"/>
                <a:gd name="T167" fmla="*/ 131 w 131"/>
                <a:gd name="T168" fmla="*/ 127 h 1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1" h="127">
                  <a:moveTo>
                    <a:pt x="34" y="11"/>
                  </a:moveTo>
                  <a:lnTo>
                    <a:pt x="71" y="21"/>
                  </a:lnTo>
                  <a:lnTo>
                    <a:pt x="71" y="30"/>
                  </a:lnTo>
                  <a:lnTo>
                    <a:pt x="78" y="32"/>
                  </a:lnTo>
                  <a:lnTo>
                    <a:pt x="81" y="30"/>
                  </a:lnTo>
                  <a:lnTo>
                    <a:pt x="86" y="37"/>
                  </a:lnTo>
                  <a:lnTo>
                    <a:pt x="86" y="45"/>
                  </a:lnTo>
                  <a:lnTo>
                    <a:pt x="97" y="41"/>
                  </a:lnTo>
                  <a:lnTo>
                    <a:pt x="109" y="51"/>
                  </a:lnTo>
                  <a:lnTo>
                    <a:pt x="118" y="54"/>
                  </a:lnTo>
                  <a:lnTo>
                    <a:pt x="123" y="69"/>
                  </a:lnTo>
                  <a:lnTo>
                    <a:pt x="127" y="77"/>
                  </a:lnTo>
                  <a:lnTo>
                    <a:pt x="127" y="79"/>
                  </a:lnTo>
                  <a:lnTo>
                    <a:pt x="128" y="80"/>
                  </a:lnTo>
                  <a:lnTo>
                    <a:pt x="131" y="90"/>
                  </a:lnTo>
                  <a:lnTo>
                    <a:pt x="123" y="100"/>
                  </a:lnTo>
                  <a:lnTo>
                    <a:pt x="120" y="101"/>
                  </a:lnTo>
                  <a:lnTo>
                    <a:pt x="111" y="105"/>
                  </a:lnTo>
                  <a:lnTo>
                    <a:pt x="115" y="109"/>
                  </a:lnTo>
                  <a:lnTo>
                    <a:pt x="112" y="113"/>
                  </a:lnTo>
                  <a:lnTo>
                    <a:pt x="107" y="119"/>
                  </a:lnTo>
                  <a:lnTo>
                    <a:pt x="78" y="123"/>
                  </a:lnTo>
                  <a:lnTo>
                    <a:pt x="67" y="127"/>
                  </a:lnTo>
                  <a:lnTo>
                    <a:pt x="63" y="119"/>
                  </a:lnTo>
                  <a:lnTo>
                    <a:pt x="65" y="109"/>
                  </a:lnTo>
                  <a:lnTo>
                    <a:pt x="71" y="107"/>
                  </a:lnTo>
                  <a:lnTo>
                    <a:pt x="69" y="102"/>
                  </a:lnTo>
                  <a:lnTo>
                    <a:pt x="72" y="101"/>
                  </a:lnTo>
                  <a:lnTo>
                    <a:pt x="73" y="97"/>
                  </a:lnTo>
                  <a:lnTo>
                    <a:pt x="75" y="97"/>
                  </a:lnTo>
                  <a:lnTo>
                    <a:pt x="76" y="94"/>
                  </a:lnTo>
                  <a:lnTo>
                    <a:pt x="75" y="88"/>
                  </a:lnTo>
                  <a:lnTo>
                    <a:pt x="72" y="85"/>
                  </a:lnTo>
                  <a:lnTo>
                    <a:pt x="67" y="79"/>
                  </a:lnTo>
                  <a:lnTo>
                    <a:pt x="63" y="77"/>
                  </a:lnTo>
                  <a:lnTo>
                    <a:pt x="56" y="73"/>
                  </a:lnTo>
                  <a:lnTo>
                    <a:pt x="56" y="66"/>
                  </a:lnTo>
                  <a:lnTo>
                    <a:pt x="52" y="64"/>
                  </a:lnTo>
                  <a:lnTo>
                    <a:pt x="44" y="63"/>
                  </a:lnTo>
                  <a:lnTo>
                    <a:pt x="46" y="59"/>
                  </a:lnTo>
                  <a:lnTo>
                    <a:pt x="39" y="59"/>
                  </a:lnTo>
                  <a:lnTo>
                    <a:pt x="34" y="46"/>
                  </a:lnTo>
                  <a:lnTo>
                    <a:pt x="26" y="43"/>
                  </a:lnTo>
                  <a:lnTo>
                    <a:pt x="27" y="38"/>
                  </a:lnTo>
                  <a:lnTo>
                    <a:pt x="18" y="32"/>
                  </a:lnTo>
                  <a:lnTo>
                    <a:pt x="16" y="22"/>
                  </a:lnTo>
                  <a:lnTo>
                    <a:pt x="13" y="25"/>
                  </a:lnTo>
                  <a:lnTo>
                    <a:pt x="0" y="13"/>
                  </a:lnTo>
                  <a:lnTo>
                    <a:pt x="4" y="7"/>
                  </a:lnTo>
                  <a:lnTo>
                    <a:pt x="14" y="0"/>
                  </a:lnTo>
                  <a:lnTo>
                    <a:pt x="21" y="8"/>
                  </a:lnTo>
                  <a:lnTo>
                    <a:pt x="34" y="1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69" name="Freeform 484"/>
            <p:cNvSpPr>
              <a:spLocks/>
            </p:cNvSpPr>
            <p:nvPr/>
          </p:nvSpPr>
          <p:spPr bwMode="auto">
            <a:xfrm>
              <a:off x="3194857" y="4926408"/>
              <a:ext cx="178865" cy="222491"/>
            </a:xfrm>
            <a:custGeom>
              <a:avLst/>
              <a:gdLst>
                <a:gd name="T0" fmla="*/ 72 w 113"/>
                <a:gd name="T1" fmla="*/ 16 h 139"/>
                <a:gd name="T2" fmla="*/ 89 w 113"/>
                <a:gd name="T3" fmla="*/ 18 h 139"/>
                <a:gd name="T4" fmla="*/ 96 w 113"/>
                <a:gd name="T5" fmla="*/ 18 h 139"/>
                <a:gd name="T6" fmla="*/ 108 w 113"/>
                <a:gd name="T7" fmla="*/ 35 h 139"/>
                <a:gd name="T8" fmla="*/ 105 w 113"/>
                <a:gd name="T9" fmla="*/ 47 h 139"/>
                <a:gd name="T10" fmla="*/ 96 w 113"/>
                <a:gd name="T11" fmla="*/ 51 h 139"/>
                <a:gd name="T12" fmla="*/ 98 w 113"/>
                <a:gd name="T13" fmla="*/ 57 h 139"/>
                <a:gd name="T14" fmla="*/ 113 w 113"/>
                <a:gd name="T15" fmla="*/ 69 h 139"/>
                <a:gd name="T16" fmla="*/ 108 w 113"/>
                <a:gd name="T17" fmla="*/ 86 h 139"/>
                <a:gd name="T18" fmla="*/ 106 w 113"/>
                <a:gd name="T19" fmla="*/ 89 h 139"/>
                <a:gd name="T20" fmla="*/ 101 w 113"/>
                <a:gd name="T21" fmla="*/ 89 h 139"/>
                <a:gd name="T22" fmla="*/ 98 w 113"/>
                <a:gd name="T23" fmla="*/ 88 h 139"/>
                <a:gd name="T24" fmla="*/ 81 w 113"/>
                <a:gd name="T25" fmla="*/ 109 h 139"/>
                <a:gd name="T26" fmla="*/ 89 w 113"/>
                <a:gd name="T27" fmla="*/ 115 h 139"/>
                <a:gd name="T28" fmla="*/ 87 w 113"/>
                <a:gd name="T29" fmla="*/ 124 h 139"/>
                <a:gd name="T30" fmla="*/ 76 w 113"/>
                <a:gd name="T31" fmla="*/ 139 h 139"/>
                <a:gd name="T32" fmla="*/ 71 w 113"/>
                <a:gd name="T33" fmla="*/ 128 h 139"/>
                <a:gd name="T34" fmla="*/ 41 w 113"/>
                <a:gd name="T35" fmla="*/ 106 h 139"/>
                <a:gd name="T36" fmla="*/ 28 w 113"/>
                <a:gd name="T37" fmla="*/ 98 h 139"/>
                <a:gd name="T38" fmla="*/ 9 w 113"/>
                <a:gd name="T39" fmla="*/ 73 h 139"/>
                <a:gd name="T40" fmla="*/ 8 w 113"/>
                <a:gd name="T41" fmla="*/ 68 h 139"/>
                <a:gd name="T42" fmla="*/ 4 w 113"/>
                <a:gd name="T43" fmla="*/ 67 h 139"/>
                <a:gd name="T44" fmla="*/ 5 w 113"/>
                <a:gd name="T45" fmla="*/ 56 h 139"/>
                <a:gd name="T46" fmla="*/ 7 w 113"/>
                <a:gd name="T47" fmla="*/ 54 h 139"/>
                <a:gd name="T48" fmla="*/ 17 w 113"/>
                <a:gd name="T49" fmla="*/ 43 h 139"/>
                <a:gd name="T50" fmla="*/ 28 w 113"/>
                <a:gd name="T51" fmla="*/ 37 h 139"/>
                <a:gd name="T52" fmla="*/ 34 w 113"/>
                <a:gd name="T53" fmla="*/ 27 h 139"/>
                <a:gd name="T54" fmla="*/ 24 w 113"/>
                <a:gd name="T55" fmla="*/ 18 h 139"/>
                <a:gd name="T56" fmla="*/ 24 w 113"/>
                <a:gd name="T57" fmla="*/ 2 h 139"/>
                <a:gd name="T58" fmla="*/ 39 w 113"/>
                <a:gd name="T59" fmla="*/ 4 h 139"/>
                <a:gd name="T60" fmla="*/ 55 w 113"/>
                <a:gd name="T61" fmla="*/ 9 h 139"/>
                <a:gd name="T62" fmla="*/ 63 w 113"/>
                <a:gd name="T63" fmla="*/ 14 h 1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3"/>
                <a:gd name="T97" fmla="*/ 0 h 139"/>
                <a:gd name="T98" fmla="*/ 113 w 113"/>
                <a:gd name="T99" fmla="*/ 139 h 1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3" h="139">
                  <a:moveTo>
                    <a:pt x="70" y="14"/>
                  </a:moveTo>
                  <a:lnTo>
                    <a:pt x="72" y="16"/>
                  </a:lnTo>
                  <a:lnTo>
                    <a:pt x="77" y="18"/>
                  </a:lnTo>
                  <a:lnTo>
                    <a:pt x="89" y="18"/>
                  </a:lnTo>
                  <a:lnTo>
                    <a:pt x="93" y="18"/>
                  </a:lnTo>
                  <a:lnTo>
                    <a:pt x="96" y="18"/>
                  </a:lnTo>
                  <a:lnTo>
                    <a:pt x="106" y="34"/>
                  </a:lnTo>
                  <a:lnTo>
                    <a:pt x="108" y="35"/>
                  </a:lnTo>
                  <a:lnTo>
                    <a:pt x="106" y="48"/>
                  </a:lnTo>
                  <a:lnTo>
                    <a:pt x="105" y="47"/>
                  </a:lnTo>
                  <a:lnTo>
                    <a:pt x="102" y="46"/>
                  </a:lnTo>
                  <a:lnTo>
                    <a:pt x="96" y="51"/>
                  </a:lnTo>
                  <a:lnTo>
                    <a:pt x="97" y="56"/>
                  </a:lnTo>
                  <a:lnTo>
                    <a:pt x="98" y="57"/>
                  </a:lnTo>
                  <a:lnTo>
                    <a:pt x="102" y="57"/>
                  </a:lnTo>
                  <a:lnTo>
                    <a:pt x="113" y="69"/>
                  </a:lnTo>
                  <a:lnTo>
                    <a:pt x="111" y="73"/>
                  </a:lnTo>
                  <a:lnTo>
                    <a:pt x="108" y="86"/>
                  </a:lnTo>
                  <a:lnTo>
                    <a:pt x="106" y="89"/>
                  </a:lnTo>
                  <a:lnTo>
                    <a:pt x="106" y="90"/>
                  </a:lnTo>
                  <a:lnTo>
                    <a:pt x="101" y="89"/>
                  </a:lnTo>
                  <a:lnTo>
                    <a:pt x="100" y="88"/>
                  </a:lnTo>
                  <a:lnTo>
                    <a:pt x="98" y="88"/>
                  </a:lnTo>
                  <a:lnTo>
                    <a:pt x="93" y="94"/>
                  </a:lnTo>
                  <a:lnTo>
                    <a:pt x="81" y="109"/>
                  </a:lnTo>
                  <a:lnTo>
                    <a:pt x="84" y="111"/>
                  </a:lnTo>
                  <a:lnTo>
                    <a:pt x="89" y="115"/>
                  </a:lnTo>
                  <a:lnTo>
                    <a:pt x="88" y="122"/>
                  </a:lnTo>
                  <a:lnTo>
                    <a:pt x="87" y="124"/>
                  </a:lnTo>
                  <a:lnTo>
                    <a:pt x="79" y="133"/>
                  </a:lnTo>
                  <a:lnTo>
                    <a:pt x="76" y="139"/>
                  </a:lnTo>
                  <a:lnTo>
                    <a:pt x="71" y="135"/>
                  </a:lnTo>
                  <a:lnTo>
                    <a:pt x="71" y="128"/>
                  </a:lnTo>
                  <a:lnTo>
                    <a:pt x="71" y="127"/>
                  </a:lnTo>
                  <a:lnTo>
                    <a:pt x="41" y="106"/>
                  </a:lnTo>
                  <a:lnTo>
                    <a:pt x="36" y="94"/>
                  </a:lnTo>
                  <a:lnTo>
                    <a:pt x="28" y="98"/>
                  </a:lnTo>
                  <a:lnTo>
                    <a:pt x="13" y="86"/>
                  </a:lnTo>
                  <a:lnTo>
                    <a:pt x="9" y="73"/>
                  </a:lnTo>
                  <a:lnTo>
                    <a:pt x="9" y="71"/>
                  </a:lnTo>
                  <a:lnTo>
                    <a:pt x="8" y="68"/>
                  </a:lnTo>
                  <a:lnTo>
                    <a:pt x="4" y="67"/>
                  </a:lnTo>
                  <a:lnTo>
                    <a:pt x="4" y="64"/>
                  </a:lnTo>
                  <a:lnTo>
                    <a:pt x="5" y="56"/>
                  </a:lnTo>
                  <a:lnTo>
                    <a:pt x="0" y="52"/>
                  </a:lnTo>
                  <a:lnTo>
                    <a:pt x="7" y="54"/>
                  </a:lnTo>
                  <a:lnTo>
                    <a:pt x="17" y="43"/>
                  </a:lnTo>
                  <a:lnTo>
                    <a:pt x="20" y="42"/>
                  </a:lnTo>
                  <a:lnTo>
                    <a:pt x="28" y="37"/>
                  </a:lnTo>
                  <a:lnTo>
                    <a:pt x="32" y="33"/>
                  </a:lnTo>
                  <a:lnTo>
                    <a:pt x="34" y="27"/>
                  </a:lnTo>
                  <a:lnTo>
                    <a:pt x="28" y="23"/>
                  </a:lnTo>
                  <a:lnTo>
                    <a:pt x="24" y="18"/>
                  </a:lnTo>
                  <a:lnTo>
                    <a:pt x="24" y="10"/>
                  </a:lnTo>
                  <a:lnTo>
                    <a:pt x="24" y="2"/>
                  </a:lnTo>
                  <a:lnTo>
                    <a:pt x="30" y="0"/>
                  </a:lnTo>
                  <a:lnTo>
                    <a:pt x="39" y="4"/>
                  </a:lnTo>
                  <a:lnTo>
                    <a:pt x="43" y="0"/>
                  </a:lnTo>
                  <a:lnTo>
                    <a:pt x="55" y="9"/>
                  </a:lnTo>
                  <a:lnTo>
                    <a:pt x="63" y="14"/>
                  </a:lnTo>
                  <a:lnTo>
                    <a:pt x="70" y="1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70" name="Freeform 485"/>
            <p:cNvSpPr>
              <a:spLocks/>
            </p:cNvSpPr>
            <p:nvPr/>
          </p:nvSpPr>
          <p:spPr bwMode="auto">
            <a:xfrm>
              <a:off x="3100164" y="4603525"/>
              <a:ext cx="241994" cy="217065"/>
            </a:xfrm>
            <a:custGeom>
              <a:avLst/>
              <a:gdLst>
                <a:gd name="T0" fmla="*/ 84 w 153"/>
                <a:gd name="T1" fmla="*/ 5 h 136"/>
                <a:gd name="T2" fmla="*/ 92 w 153"/>
                <a:gd name="T3" fmla="*/ 41 h 136"/>
                <a:gd name="T4" fmla="*/ 108 w 153"/>
                <a:gd name="T5" fmla="*/ 55 h 136"/>
                <a:gd name="T6" fmla="*/ 153 w 153"/>
                <a:gd name="T7" fmla="*/ 59 h 136"/>
                <a:gd name="T8" fmla="*/ 132 w 153"/>
                <a:gd name="T9" fmla="*/ 75 h 136"/>
                <a:gd name="T10" fmla="*/ 135 w 153"/>
                <a:gd name="T11" fmla="*/ 77 h 136"/>
                <a:gd name="T12" fmla="*/ 143 w 153"/>
                <a:gd name="T13" fmla="*/ 88 h 136"/>
                <a:gd name="T14" fmla="*/ 140 w 153"/>
                <a:gd name="T15" fmla="*/ 90 h 136"/>
                <a:gd name="T16" fmla="*/ 138 w 153"/>
                <a:gd name="T17" fmla="*/ 94 h 136"/>
                <a:gd name="T18" fmla="*/ 136 w 153"/>
                <a:gd name="T19" fmla="*/ 96 h 136"/>
                <a:gd name="T20" fmla="*/ 135 w 153"/>
                <a:gd name="T21" fmla="*/ 97 h 136"/>
                <a:gd name="T22" fmla="*/ 135 w 153"/>
                <a:gd name="T23" fmla="*/ 98 h 136"/>
                <a:gd name="T24" fmla="*/ 121 w 153"/>
                <a:gd name="T25" fmla="*/ 105 h 136"/>
                <a:gd name="T26" fmla="*/ 109 w 153"/>
                <a:gd name="T27" fmla="*/ 107 h 136"/>
                <a:gd name="T28" fmla="*/ 98 w 153"/>
                <a:gd name="T29" fmla="*/ 115 h 136"/>
                <a:gd name="T30" fmla="*/ 89 w 153"/>
                <a:gd name="T31" fmla="*/ 123 h 136"/>
                <a:gd name="T32" fmla="*/ 89 w 153"/>
                <a:gd name="T33" fmla="*/ 123 h 136"/>
                <a:gd name="T34" fmla="*/ 81 w 153"/>
                <a:gd name="T35" fmla="*/ 123 h 136"/>
                <a:gd name="T36" fmla="*/ 74 w 153"/>
                <a:gd name="T37" fmla="*/ 123 h 136"/>
                <a:gd name="T38" fmla="*/ 70 w 153"/>
                <a:gd name="T39" fmla="*/ 127 h 136"/>
                <a:gd name="T40" fmla="*/ 59 w 153"/>
                <a:gd name="T41" fmla="*/ 136 h 136"/>
                <a:gd name="T42" fmla="*/ 60 w 153"/>
                <a:gd name="T43" fmla="*/ 126 h 136"/>
                <a:gd name="T44" fmla="*/ 58 w 153"/>
                <a:gd name="T45" fmla="*/ 123 h 136"/>
                <a:gd name="T46" fmla="*/ 53 w 153"/>
                <a:gd name="T47" fmla="*/ 120 h 136"/>
                <a:gd name="T48" fmla="*/ 42 w 153"/>
                <a:gd name="T49" fmla="*/ 114 h 136"/>
                <a:gd name="T50" fmla="*/ 37 w 153"/>
                <a:gd name="T51" fmla="*/ 115 h 136"/>
                <a:gd name="T52" fmla="*/ 26 w 153"/>
                <a:gd name="T53" fmla="*/ 116 h 136"/>
                <a:gd name="T54" fmla="*/ 12 w 153"/>
                <a:gd name="T55" fmla="*/ 118 h 136"/>
                <a:gd name="T56" fmla="*/ 13 w 153"/>
                <a:gd name="T57" fmla="*/ 109 h 136"/>
                <a:gd name="T58" fmla="*/ 3 w 153"/>
                <a:gd name="T59" fmla="*/ 84 h 136"/>
                <a:gd name="T60" fmla="*/ 3 w 153"/>
                <a:gd name="T61" fmla="*/ 82 h 136"/>
                <a:gd name="T62" fmla="*/ 3 w 153"/>
                <a:gd name="T63" fmla="*/ 82 h 136"/>
                <a:gd name="T64" fmla="*/ 3 w 153"/>
                <a:gd name="T65" fmla="*/ 76 h 136"/>
                <a:gd name="T66" fmla="*/ 4 w 153"/>
                <a:gd name="T67" fmla="*/ 71 h 136"/>
                <a:gd name="T68" fmla="*/ 4 w 153"/>
                <a:gd name="T69" fmla="*/ 69 h 136"/>
                <a:gd name="T70" fmla="*/ 4 w 153"/>
                <a:gd name="T71" fmla="*/ 58 h 136"/>
                <a:gd name="T72" fmla="*/ 5 w 153"/>
                <a:gd name="T73" fmla="*/ 46 h 136"/>
                <a:gd name="T74" fmla="*/ 3 w 153"/>
                <a:gd name="T75" fmla="*/ 44 h 136"/>
                <a:gd name="T76" fmla="*/ 0 w 153"/>
                <a:gd name="T77" fmla="*/ 42 h 136"/>
                <a:gd name="T78" fmla="*/ 0 w 153"/>
                <a:gd name="T79" fmla="*/ 38 h 136"/>
                <a:gd name="T80" fmla="*/ 0 w 153"/>
                <a:gd name="T81" fmla="*/ 34 h 136"/>
                <a:gd name="T82" fmla="*/ 8 w 153"/>
                <a:gd name="T83" fmla="*/ 29 h 136"/>
                <a:gd name="T84" fmla="*/ 11 w 153"/>
                <a:gd name="T85" fmla="*/ 21 h 136"/>
                <a:gd name="T86" fmla="*/ 23 w 153"/>
                <a:gd name="T87" fmla="*/ 21 h 136"/>
                <a:gd name="T88" fmla="*/ 30 w 153"/>
                <a:gd name="T89" fmla="*/ 30 h 136"/>
                <a:gd name="T90" fmla="*/ 37 w 153"/>
                <a:gd name="T91" fmla="*/ 25 h 136"/>
                <a:gd name="T92" fmla="*/ 32 w 153"/>
                <a:gd name="T93" fmla="*/ 14 h 136"/>
                <a:gd name="T94" fmla="*/ 41 w 153"/>
                <a:gd name="T95" fmla="*/ 9 h 136"/>
                <a:gd name="T96" fmla="*/ 45 w 153"/>
                <a:gd name="T97" fmla="*/ 7 h 136"/>
                <a:gd name="T98" fmla="*/ 49 w 153"/>
                <a:gd name="T99" fmla="*/ 4 h 136"/>
                <a:gd name="T100" fmla="*/ 53 w 153"/>
                <a:gd name="T101" fmla="*/ 0 h 136"/>
                <a:gd name="T102" fmla="*/ 64 w 153"/>
                <a:gd name="T103" fmla="*/ 0 h 136"/>
                <a:gd name="T104" fmla="*/ 68 w 153"/>
                <a:gd name="T105" fmla="*/ 7 h 136"/>
                <a:gd name="T106" fmla="*/ 84 w 153"/>
                <a:gd name="T107" fmla="*/ 5 h 1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3"/>
                <a:gd name="T163" fmla="*/ 0 h 136"/>
                <a:gd name="T164" fmla="*/ 153 w 153"/>
                <a:gd name="T165" fmla="*/ 136 h 1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3" h="136">
                  <a:moveTo>
                    <a:pt x="84" y="5"/>
                  </a:moveTo>
                  <a:lnTo>
                    <a:pt x="92" y="41"/>
                  </a:lnTo>
                  <a:lnTo>
                    <a:pt x="108" y="55"/>
                  </a:lnTo>
                  <a:lnTo>
                    <a:pt x="153" y="59"/>
                  </a:lnTo>
                  <a:lnTo>
                    <a:pt x="132" y="75"/>
                  </a:lnTo>
                  <a:lnTo>
                    <a:pt x="135" y="77"/>
                  </a:lnTo>
                  <a:lnTo>
                    <a:pt x="143" y="88"/>
                  </a:lnTo>
                  <a:lnTo>
                    <a:pt x="140" y="90"/>
                  </a:lnTo>
                  <a:lnTo>
                    <a:pt x="138" y="94"/>
                  </a:lnTo>
                  <a:lnTo>
                    <a:pt x="136" y="96"/>
                  </a:lnTo>
                  <a:lnTo>
                    <a:pt x="135" y="97"/>
                  </a:lnTo>
                  <a:lnTo>
                    <a:pt x="135" y="98"/>
                  </a:lnTo>
                  <a:lnTo>
                    <a:pt x="121" y="105"/>
                  </a:lnTo>
                  <a:lnTo>
                    <a:pt x="109" y="107"/>
                  </a:lnTo>
                  <a:lnTo>
                    <a:pt x="98" y="115"/>
                  </a:lnTo>
                  <a:lnTo>
                    <a:pt x="89" y="123"/>
                  </a:lnTo>
                  <a:lnTo>
                    <a:pt x="81" y="123"/>
                  </a:lnTo>
                  <a:lnTo>
                    <a:pt x="74" y="123"/>
                  </a:lnTo>
                  <a:lnTo>
                    <a:pt x="70" y="127"/>
                  </a:lnTo>
                  <a:lnTo>
                    <a:pt x="59" y="136"/>
                  </a:lnTo>
                  <a:lnTo>
                    <a:pt x="60" y="126"/>
                  </a:lnTo>
                  <a:lnTo>
                    <a:pt x="58" y="123"/>
                  </a:lnTo>
                  <a:lnTo>
                    <a:pt x="53" y="120"/>
                  </a:lnTo>
                  <a:lnTo>
                    <a:pt x="42" y="114"/>
                  </a:lnTo>
                  <a:lnTo>
                    <a:pt x="37" y="115"/>
                  </a:lnTo>
                  <a:lnTo>
                    <a:pt x="26" y="116"/>
                  </a:lnTo>
                  <a:lnTo>
                    <a:pt x="12" y="118"/>
                  </a:lnTo>
                  <a:lnTo>
                    <a:pt x="13" y="109"/>
                  </a:lnTo>
                  <a:lnTo>
                    <a:pt x="3" y="84"/>
                  </a:lnTo>
                  <a:lnTo>
                    <a:pt x="3" y="82"/>
                  </a:lnTo>
                  <a:lnTo>
                    <a:pt x="3" y="76"/>
                  </a:lnTo>
                  <a:lnTo>
                    <a:pt x="4" y="71"/>
                  </a:lnTo>
                  <a:lnTo>
                    <a:pt x="4" y="69"/>
                  </a:lnTo>
                  <a:lnTo>
                    <a:pt x="4" y="58"/>
                  </a:lnTo>
                  <a:lnTo>
                    <a:pt x="5" y="46"/>
                  </a:lnTo>
                  <a:lnTo>
                    <a:pt x="3" y="44"/>
                  </a:lnTo>
                  <a:lnTo>
                    <a:pt x="0" y="42"/>
                  </a:lnTo>
                  <a:lnTo>
                    <a:pt x="0" y="38"/>
                  </a:lnTo>
                  <a:lnTo>
                    <a:pt x="0" y="34"/>
                  </a:lnTo>
                  <a:lnTo>
                    <a:pt x="8" y="29"/>
                  </a:lnTo>
                  <a:lnTo>
                    <a:pt x="11" y="21"/>
                  </a:lnTo>
                  <a:lnTo>
                    <a:pt x="23" y="21"/>
                  </a:lnTo>
                  <a:lnTo>
                    <a:pt x="30" y="30"/>
                  </a:lnTo>
                  <a:lnTo>
                    <a:pt x="37" y="25"/>
                  </a:lnTo>
                  <a:lnTo>
                    <a:pt x="32" y="14"/>
                  </a:lnTo>
                  <a:lnTo>
                    <a:pt x="41" y="9"/>
                  </a:lnTo>
                  <a:lnTo>
                    <a:pt x="45" y="7"/>
                  </a:lnTo>
                  <a:lnTo>
                    <a:pt x="49" y="4"/>
                  </a:lnTo>
                  <a:lnTo>
                    <a:pt x="53" y="0"/>
                  </a:lnTo>
                  <a:lnTo>
                    <a:pt x="64" y="0"/>
                  </a:lnTo>
                  <a:lnTo>
                    <a:pt x="68" y="7"/>
                  </a:lnTo>
                  <a:lnTo>
                    <a:pt x="84" y="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71" name="Freeform 486"/>
            <p:cNvSpPr>
              <a:spLocks/>
            </p:cNvSpPr>
            <p:nvPr/>
          </p:nvSpPr>
          <p:spPr bwMode="auto">
            <a:xfrm>
              <a:off x="3494719" y="5493490"/>
              <a:ext cx="123628" cy="132951"/>
            </a:xfrm>
            <a:custGeom>
              <a:avLst/>
              <a:gdLst>
                <a:gd name="T0" fmla="*/ 55 w 77"/>
                <a:gd name="T1" fmla="*/ 36 h 83"/>
                <a:gd name="T2" fmla="*/ 64 w 77"/>
                <a:gd name="T3" fmla="*/ 40 h 83"/>
                <a:gd name="T4" fmla="*/ 77 w 77"/>
                <a:gd name="T5" fmla="*/ 54 h 83"/>
                <a:gd name="T6" fmla="*/ 73 w 77"/>
                <a:gd name="T7" fmla="*/ 55 h 83"/>
                <a:gd name="T8" fmla="*/ 63 w 77"/>
                <a:gd name="T9" fmla="*/ 59 h 83"/>
                <a:gd name="T10" fmla="*/ 52 w 77"/>
                <a:gd name="T11" fmla="*/ 62 h 83"/>
                <a:gd name="T12" fmla="*/ 54 w 77"/>
                <a:gd name="T13" fmla="*/ 72 h 83"/>
                <a:gd name="T14" fmla="*/ 44 w 77"/>
                <a:gd name="T15" fmla="*/ 81 h 83"/>
                <a:gd name="T16" fmla="*/ 27 w 77"/>
                <a:gd name="T17" fmla="*/ 76 h 83"/>
                <a:gd name="T18" fmla="*/ 26 w 77"/>
                <a:gd name="T19" fmla="*/ 76 h 83"/>
                <a:gd name="T20" fmla="*/ 26 w 77"/>
                <a:gd name="T21" fmla="*/ 76 h 83"/>
                <a:gd name="T22" fmla="*/ 22 w 77"/>
                <a:gd name="T23" fmla="*/ 78 h 83"/>
                <a:gd name="T24" fmla="*/ 22 w 77"/>
                <a:gd name="T25" fmla="*/ 78 h 83"/>
                <a:gd name="T26" fmla="*/ 22 w 77"/>
                <a:gd name="T27" fmla="*/ 83 h 83"/>
                <a:gd name="T28" fmla="*/ 22 w 77"/>
                <a:gd name="T29" fmla="*/ 81 h 83"/>
                <a:gd name="T30" fmla="*/ 21 w 77"/>
                <a:gd name="T31" fmla="*/ 81 h 83"/>
                <a:gd name="T32" fmla="*/ 20 w 77"/>
                <a:gd name="T33" fmla="*/ 80 h 83"/>
                <a:gd name="T34" fmla="*/ 12 w 77"/>
                <a:gd name="T35" fmla="*/ 75 h 83"/>
                <a:gd name="T36" fmla="*/ 3 w 77"/>
                <a:gd name="T37" fmla="*/ 70 h 83"/>
                <a:gd name="T38" fmla="*/ 1 w 77"/>
                <a:gd name="T39" fmla="*/ 67 h 83"/>
                <a:gd name="T40" fmla="*/ 0 w 77"/>
                <a:gd name="T41" fmla="*/ 59 h 83"/>
                <a:gd name="T42" fmla="*/ 5 w 77"/>
                <a:gd name="T43" fmla="*/ 55 h 83"/>
                <a:gd name="T44" fmla="*/ 5 w 77"/>
                <a:gd name="T45" fmla="*/ 55 h 83"/>
                <a:gd name="T46" fmla="*/ 5 w 77"/>
                <a:gd name="T47" fmla="*/ 54 h 83"/>
                <a:gd name="T48" fmla="*/ 8 w 77"/>
                <a:gd name="T49" fmla="*/ 53 h 83"/>
                <a:gd name="T50" fmla="*/ 8 w 77"/>
                <a:gd name="T51" fmla="*/ 53 h 83"/>
                <a:gd name="T52" fmla="*/ 16 w 77"/>
                <a:gd name="T53" fmla="*/ 55 h 83"/>
                <a:gd name="T54" fmla="*/ 16 w 77"/>
                <a:gd name="T55" fmla="*/ 55 h 83"/>
                <a:gd name="T56" fmla="*/ 20 w 77"/>
                <a:gd name="T57" fmla="*/ 51 h 83"/>
                <a:gd name="T58" fmla="*/ 9 w 77"/>
                <a:gd name="T59" fmla="*/ 24 h 83"/>
                <a:gd name="T60" fmla="*/ 9 w 77"/>
                <a:gd name="T61" fmla="*/ 23 h 83"/>
                <a:gd name="T62" fmla="*/ 14 w 77"/>
                <a:gd name="T63" fmla="*/ 19 h 83"/>
                <a:gd name="T64" fmla="*/ 16 w 77"/>
                <a:gd name="T65" fmla="*/ 19 h 83"/>
                <a:gd name="T66" fmla="*/ 17 w 77"/>
                <a:gd name="T67" fmla="*/ 17 h 83"/>
                <a:gd name="T68" fmla="*/ 26 w 77"/>
                <a:gd name="T69" fmla="*/ 9 h 83"/>
                <a:gd name="T70" fmla="*/ 26 w 77"/>
                <a:gd name="T71" fmla="*/ 0 h 83"/>
                <a:gd name="T72" fmla="*/ 38 w 77"/>
                <a:gd name="T73" fmla="*/ 2 h 83"/>
                <a:gd name="T74" fmla="*/ 35 w 77"/>
                <a:gd name="T75" fmla="*/ 23 h 83"/>
                <a:gd name="T76" fmla="*/ 42 w 77"/>
                <a:gd name="T77" fmla="*/ 33 h 83"/>
                <a:gd name="T78" fmla="*/ 43 w 77"/>
                <a:gd name="T79" fmla="*/ 34 h 83"/>
                <a:gd name="T80" fmla="*/ 43 w 77"/>
                <a:gd name="T81" fmla="*/ 34 h 83"/>
                <a:gd name="T82" fmla="*/ 46 w 77"/>
                <a:gd name="T83" fmla="*/ 36 h 83"/>
                <a:gd name="T84" fmla="*/ 47 w 77"/>
                <a:gd name="T85" fmla="*/ 36 h 83"/>
                <a:gd name="T86" fmla="*/ 51 w 77"/>
                <a:gd name="T87" fmla="*/ 38 h 83"/>
                <a:gd name="T88" fmla="*/ 55 w 77"/>
                <a:gd name="T89" fmla="*/ 36 h 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
                <a:gd name="T136" fmla="*/ 0 h 83"/>
                <a:gd name="T137" fmla="*/ 77 w 77"/>
                <a:gd name="T138" fmla="*/ 83 h 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 h="83">
                  <a:moveTo>
                    <a:pt x="55" y="36"/>
                  </a:moveTo>
                  <a:lnTo>
                    <a:pt x="64" y="40"/>
                  </a:lnTo>
                  <a:lnTo>
                    <a:pt x="77" y="54"/>
                  </a:lnTo>
                  <a:lnTo>
                    <a:pt x="73" y="55"/>
                  </a:lnTo>
                  <a:lnTo>
                    <a:pt x="63" y="59"/>
                  </a:lnTo>
                  <a:lnTo>
                    <a:pt x="52" y="62"/>
                  </a:lnTo>
                  <a:lnTo>
                    <a:pt x="54" y="72"/>
                  </a:lnTo>
                  <a:lnTo>
                    <a:pt x="44" y="81"/>
                  </a:lnTo>
                  <a:lnTo>
                    <a:pt x="27" y="76"/>
                  </a:lnTo>
                  <a:lnTo>
                    <a:pt x="26" y="76"/>
                  </a:lnTo>
                  <a:lnTo>
                    <a:pt x="22" y="78"/>
                  </a:lnTo>
                  <a:lnTo>
                    <a:pt x="22" y="83"/>
                  </a:lnTo>
                  <a:lnTo>
                    <a:pt x="22" y="81"/>
                  </a:lnTo>
                  <a:lnTo>
                    <a:pt x="21" y="81"/>
                  </a:lnTo>
                  <a:lnTo>
                    <a:pt x="20" y="80"/>
                  </a:lnTo>
                  <a:lnTo>
                    <a:pt x="12" y="75"/>
                  </a:lnTo>
                  <a:lnTo>
                    <a:pt x="3" y="70"/>
                  </a:lnTo>
                  <a:lnTo>
                    <a:pt x="1" y="67"/>
                  </a:lnTo>
                  <a:lnTo>
                    <a:pt x="0" y="59"/>
                  </a:lnTo>
                  <a:lnTo>
                    <a:pt x="5" y="55"/>
                  </a:lnTo>
                  <a:lnTo>
                    <a:pt x="5" y="54"/>
                  </a:lnTo>
                  <a:lnTo>
                    <a:pt x="8" y="53"/>
                  </a:lnTo>
                  <a:lnTo>
                    <a:pt x="16" y="55"/>
                  </a:lnTo>
                  <a:lnTo>
                    <a:pt x="20" y="51"/>
                  </a:lnTo>
                  <a:lnTo>
                    <a:pt x="9" y="24"/>
                  </a:lnTo>
                  <a:lnTo>
                    <a:pt x="9" y="23"/>
                  </a:lnTo>
                  <a:lnTo>
                    <a:pt x="14" y="19"/>
                  </a:lnTo>
                  <a:lnTo>
                    <a:pt x="16" y="19"/>
                  </a:lnTo>
                  <a:lnTo>
                    <a:pt x="17" y="17"/>
                  </a:lnTo>
                  <a:lnTo>
                    <a:pt x="26" y="9"/>
                  </a:lnTo>
                  <a:lnTo>
                    <a:pt x="26" y="0"/>
                  </a:lnTo>
                  <a:lnTo>
                    <a:pt x="38" y="2"/>
                  </a:lnTo>
                  <a:lnTo>
                    <a:pt x="35" y="23"/>
                  </a:lnTo>
                  <a:lnTo>
                    <a:pt x="42" y="33"/>
                  </a:lnTo>
                  <a:lnTo>
                    <a:pt x="43" y="34"/>
                  </a:lnTo>
                  <a:lnTo>
                    <a:pt x="46" y="36"/>
                  </a:lnTo>
                  <a:lnTo>
                    <a:pt x="47" y="36"/>
                  </a:lnTo>
                  <a:lnTo>
                    <a:pt x="51" y="38"/>
                  </a:lnTo>
                  <a:lnTo>
                    <a:pt x="55" y="3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72" name="Freeform 487"/>
            <p:cNvSpPr>
              <a:spLocks/>
            </p:cNvSpPr>
            <p:nvPr/>
          </p:nvSpPr>
          <p:spPr bwMode="auto">
            <a:xfrm>
              <a:off x="3507872" y="5300845"/>
              <a:ext cx="181495" cy="263192"/>
            </a:xfrm>
            <a:custGeom>
              <a:avLst/>
              <a:gdLst>
                <a:gd name="T0" fmla="*/ 64 w 115"/>
                <a:gd name="T1" fmla="*/ 30 h 166"/>
                <a:gd name="T2" fmla="*/ 79 w 115"/>
                <a:gd name="T3" fmla="*/ 99 h 166"/>
                <a:gd name="T4" fmla="*/ 83 w 115"/>
                <a:gd name="T5" fmla="*/ 109 h 166"/>
                <a:gd name="T6" fmla="*/ 83 w 115"/>
                <a:gd name="T7" fmla="*/ 112 h 166"/>
                <a:gd name="T8" fmla="*/ 86 w 115"/>
                <a:gd name="T9" fmla="*/ 111 h 166"/>
                <a:gd name="T10" fmla="*/ 104 w 115"/>
                <a:gd name="T11" fmla="*/ 125 h 166"/>
                <a:gd name="T12" fmla="*/ 113 w 115"/>
                <a:gd name="T13" fmla="*/ 134 h 166"/>
                <a:gd name="T14" fmla="*/ 111 w 115"/>
                <a:gd name="T15" fmla="*/ 141 h 166"/>
                <a:gd name="T16" fmla="*/ 98 w 115"/>
                <a:gd name="T17" fmla="*/ 166 h 166"/>
                <a:gd name="T18" fmla="*/ 95 w 115"/>
                <a:gd name="T19" fmla="*/ 155 h 166"/>
                <a:gd name="T20" fmla="*/ 78 w 115"/>
                <a:gd name="T21" fmla="*/ 149 h 166"/>
                <a:gd name="T22" fmla="*/ 79 w 115"/>
                <a:gd name="T23" fmla="*/ 144 h 166"/>
                <a:gd name="T24" fmla="*/ 74 w 115"/>
                <a:gd name="T25" fmla="*/ 136 h 166"/>
                <a:gd name="T26" fmla="*/ 68 w 115"/>
                <a:gd name="T27" fmla="*/ 137 h 166"/>
                <a:gd name="T28" fmla="*/ 58 w 115"/>
                <a:gd name="T29" fmla="*/ 141 h 166"/>
                <a:gd name="T30" fmla="*/ 48 w 115"/>
                <a:gd name="T31" fmla="*/ 157 h 166"/>
                <a:gd name="T32" fmla="*/ 40 w 115"/>
                <a:gd name="T33" fmla="*/ 157 h 166"/>
                <a:gd name="T34" fmla="*/ 36 w 115"/>
                <a:gd name="T35" fmla="*/ 155 h 166"/>
                <a:gd name="T36" fmla="*/ 35 w 115"/>
                <a:gd name="T37" fmla="*/ 154 h 166"/>
                <a:gd name="T38" fmla="*/ 31 w 115"/>
                <a:gd name="T39" fmla="*/ 123 h 166"/>
                <a:gd name="T40" fmla="*/ 19 w 115"/>
                <a:gd name="T41" fmla="*/ 121 h 166"/>
                <a:gd name="T42" fmla="*/ 18 w 115"/>
                <a:gd name="T43" fmla="*/ 116 h 166"/>
                <a:gd name="T44" fmla="*/ 15 w 115"/>
                <a:gd name="T45" fmla="*/ 113 h 166"/>
                <a:gd name="T46" fmla="*/ 13 w 115"/>
                <a:gd name="T47" fmla="*/ 112 h 166"/>
                <a:gd name="T48" fmla="*/ 10 w 115"/>
                <a:gd name="T49" fmla="*/ 111 h 166"/>
                <a:gd name="T50" fmla="*/ 9 w 115"/>
                <a:gd name="T51" fmla="*/ 109 h 166"/>
                <a:gd name="T52" fmla="*/ 3 w 115"/>
                <a:gd name="T53" fmla="*/ 96 h 166"/>
                <a:gd name="T54" fmla="*/ 7 w 115"/>
                <a:gd name="T55" fmla="*/ 91 h 166"/>
                <a:gd name="T56" fmla="*/ 0 w 115"/>
                <a:gd name="T57" fmla="*/ 85 h 166"/>
                <a:gd name="T58" fmla="*/ 1 w 115"/>
                <a:gd name="T59" fmla="*/ 79 h 166"/>
                <a:gd name="T60" fmla="*/ 17 w 115"/>
                <a:gd name="T61" fmla="*/ 68 h 166"/>
                <a:gd name="T62" fmla="*/ 6 w 115"/>
                <a:gd name="T63" fmla="*/ 69 h 166"/>
                <a:gd name="T64" fmla="*/ 15 w 115"/>
                <a:gd name="T65" fmla="*/ 53 h 166"/>
                <a:gd name="T66" fmla="*/ 19 w 115"/>
                <a:gd name="T67" fmla="*/ 47 h 166"/>
                <a:gd name="T68" fmla="*/ 19 w 115"/>
                <a:gd name="T69" fmla="*/ 44 h 166"/>
                <a:gd name="T70" fmla="*/ 19 w 115"/>
                <a:gd name="T71" fmla="*/ 40 h 166"/>
                <a:gd name="T72" fmla="*/ 19 w 115"/>
                <a:gd name="T73" fmla="*/ 32 h 166"/>
                <a:gd name="T74" fmla="*/ 19 w 115"/>
                <a:gd name="T75" fmla="*/ 27 h 166"/>
                <a:gd name="T76" fmla="*/ 24 w 115"/>
                <a:gd name="T77" fmla="*/ 10 h 166"/>
                <a:gd name="T78" fmla="*/ 31 w 115"/>
                <a:gd name="T79" fmla="*/ 9 h 166"/>
                <a:gd name="T80" fmla="*/ 39 w 115"/>
                <a:gd name="T81" fmla="*/ 3 h 166"/>
                <a:gd name="T82" fmla="*/ 34 w 115"/>
                <a:gd name="T83" fmla="*/ 0 h 166"/>
                <a:gd name="T84" fmla="*/ 60 w 115"/>
                <a:gd name="T85" fmla="*/ 26 h 1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
                <a:gd name="T130" fmla="*/ 0 h 166"/>
                <a:gd name="T131" fmla="*/ 115 w 115"/>
                <a:gd name="T132" fmla="*/ 166 h 1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 h="166">
                  <a:moveTo>
                    <a:pt x="60" y="26"/>
                  </a:moveTo>
                  <a:lnTo>
                    <a:pt x="64" y="30"/>
                  </a:lnTo>
                  <a:lnTo>
                    <a:pt x="66" y="62"/>
                  </a:lnTo>
                  <a:lnTo>
                    <a:pt x="79" y="99"/>
                  </a:lnTo>
                  <a:lnTo>
                    <a:pt x="78" y="103"/>
                  </a:lnTo>
                  <a:lnTo>
                    <a:pt x="83" y="109"/>
                  </a:lnTo>
                  <a:lnTo>
                    <a:pt x="83" y="111"/>
                  </a:lnTo>
                  <a:lnTo>
                    <a:pt x="83" y="112"/>
                  </a:lnTo>
                  <a:lnTo>
                    <a:pt x="86" y="111"/>
                  </a:lnTo>
                  <a:lnTo>
                    <a:pt x="96" y="120"/>
                  </a:lnTo>
                  <a:lnTo>
                    <a:pt x="104" y="125"/>
                  </a:lnTo>
                  <a:lnTo>
                    <a:pt x="109" y="128"/>
                  </a:lnTo>
                  <a:lnTo>
                    <a:pt x="113" y="134"/>
                  </a:lnTo>
                  <a:lnTo>
                    <a:pt x="115" y="137"/>
                  </a:lnTo>
                  <a:lnTo>
                    <a:pt x="111" y="141"/>
                  </a:lnTo>
                  <a:lnTo>
                    <a:pt x="113" y="151"/>
                  </a:lnTo>
                  <a:lnTo>
                    <a:pt x="98" y="166"/>
                  </a:lnTo>
                  <a:lnTo>
                    <a:pt x="96" y="162"/>
                  </a:lnTo>
                  <a:lnTo>
                    <a:pt x="95" y="155"/>
                  </a:lnTo>
                  <a:lnTo>
                    <a:pt x="87" y="155"/>
                  </a:lnTo>
                  <a:lnTo>
                    <a:pt x="78" y="149"/>
                  </a:lnTo>
                  <a:lnTo>
                    <a:pt x="81" y="144"/>
                  </a:lnTo>
                  <a:lnTo>
                    <a:pt x="79" y="144"/>
                  </a:lnTo>
                  <a:lnTo>
                    <a:pt x="75" y="137"/>
                  </a:lnTo>
                  <a:lnTo>
                    <a:pt x="74" y="136"/>
                  </a:lnTo>
                  <a:lnTo>
                    <a:pt x="72" y="136"/>
                  </a:lnTo>
                  <a:lnTo>
                    <a:pt x="68" y="137"/>
                  </a:lnTo>
                  <a:lnTo>
                    <a:pt x="62" y="140"/>
                  </a:lnTo>
                  <a:lnTo>
                    <a:pt x="58" y="141"/>
                  </a:lnTo>
                  <a:lnTo>
                    <a:pt x="55" y="142"/>
                  </a:lnTo>
                  <a:lnTo>
                    <a:pt x="48" y="157"/>
                  </a:lnTo>
                  <a:lnTo>
                    <a:pt x="44" y="159"/>
                  </a:lnTo>
                  <a:lnTo>
                    <a:pt x="40" y="157"/>
                  </a:lnTo>
                  <a:lnTo>
                    <a:pt x="39" y="157"/>
                  </a:lnTo>
                  <a:lnTo>
                    <a:pt x="36" y="155"/>
                  </a:lnTo>
                  <a:lnTo>
                    <a:pt x="35" y="154"/>
                  </a:lnTo>
                  <a:lnTo>
                    <a:pt x="28" y="144"/>
                  </a:lnTo>
                  <a:lnTo>
                    <a:pt x="31" y="123"/>
                  </a:lnTo>
                  <a:lnTo>
                    <a:pt x="19" y="121"/>
                  </a:lnTo>
                  <a:lnTo>
                    <a:pt x="19" y="117"/>
                  </a:lnTo>
                  <a:lnTo>
                    <a:pt x="18" y="116"/>
                  </a:lnTo>
                  <a:lnTo>
                    <a:pt x="17" y="115"/>
                  </a:lnTo>
                  <a:lnTo>
                    <a:pt x="15" y="113"/>
                  </a:lnTo>
                  <a:lnTo>
                    <a:pt x="14" y="112"/>
                  </a:lnTo>
                  <a:lnTo>
                    <a:pt x="13" y="112"/>
                  </a:lnTo>
                  <a:lnTo>
                    <a:pt x="11" y="111"/>
                  </a:lnTo>
                  <a:lnTo>
                    <a:pt x="10" y="111"/>
                  </a:lnTo>
                  <a:lnTo>
                    <a:pt x="9" y="111"/>
                  </a:lnTo>
                  <a:lnTo>
                    <a:pt x="9" y="109"/>
                  </a:lnTo>
                  <a:lnTo>
                    <a:pt x="6" y="107"/>
                  </a:lnTo>
                  <a:lnTo>
                    <a:pt x="3" y="96"/>
                  </a:lnTo>
                  <a:lnTo>
                    <a:pt x="7" y="91"/>
                  </a:lnTo>
                  <a:lnTo>
                    <a:pt x="3" y="87"/>
                  </a:lnTo>
                  <a:lnTo>
                    <a:pt x="0" y="85"/>
                  </a:lnTo>
                  <a:lnTo>
                    <a:pt x="1" y="79"/>
                  </a:lnTo>
                  <a:lnTo>
                    <a:pt x="13" y="78"/>
                  </a:lnTo>
                  <a:lnTo>
                    <a:pt x="17" y="68"/>
                  </a:lnTo>
                  <a:lnTo>
                    <a:pt x="9" y="72"/>
                  </a:lnTo>
                  <a:lnTo>
                    <a:pt x="6" y="69"/>
                  </a:lnTo>
                  <a:lnTo>
                    <a:pt x="18" y="61"/>
                  </a:lnTo>
                  <a:lnTo>
                    <a:pt x="15" y="53"/>
                  </a:lnTo>
                  <a:lnTo>
                    <a:pt x="20" y="47"/>
                  </a:lnTo>
                  <a:lnTo>
                    <a:pt x="19" y="47"/>
                  </a:lnTo>
                  <a:lnTo>
                    <a:pt x="19" y="45"/>
                  </a:lnTo>
                  <a:lnTo>
                    <a:pt x="19" y="44"/>
                  </a:lnTo>
                  <a:lnTo>
                    <a:pt x="19" y="43"/>
                  </a:lnTo>
                  <a:lnTo>
                    <a:pt x="19" y="40"/>
                  </a:lnTo>
                  <a:lnTo>
                    <a:pt x="19" y="39"/>
                  </a:lnTo>
                  <a:lnTo>
                    <a:pt x="19" y="32"/>
                  </a:lnTo>
                  <a:lnTo>
                    <a:pt x="18" y="28"/>
                  </a:lnTo>
                  <a:lnTo>
                    <a:pt x="19" y="27"/>
                  </a:lnTo>
                  <a:lnTo>
                    <a:pt x="19" y="22"/>
                  </a:lnTo>
                  <a:lnTo>
                    <a:pt x="24" y="10"/>
                  </a:lnTo>
                  <a:lnTo>
                    <a:pt x="24" y="14"/>
                  </a:lnTo>
                  <a:lnTo>
                    <a:pt x="31" y="9"/>
                  </a:lnTo>
                  <a:lnTo>
                    <a:pt x="39" y="3"/>
                  </a:lnTo>
                  <a:lnTo>
                    <a:pt x="34" y="0"/>
                  </a:lnTo>
                  <a:lnTo>
                    <a:pt x="49" y="0"/>
                  </a:lnTo>
                  <a:lnTo>
                    <a:pt x="60" y="2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73" name="Freeform 488"/>
            <p:cNvSpPr>
              <a:spLocks/>
            </p:cNvSpPr>
            <p:nvPr/>
          </p:nvSpPr>
          <p:spPr bwMode="auto">
            <a:xfrm>
              <a:off x="3318485" y="5178747"/>
              <a:ext cx="123627" cy="103106"/>
            </a:xfrm>
            <a:custGeom>
              <a:avLst/>
              <a:gdLst>
                <a:gd name="T0" fmla="*/ 29 w 78"/>
                <a:gd name="T1" fmla="*/ 4 h 66"/>
                <a:gd name="T2" fmla="*/ 38 w 78"/>
                <a:gd name="T3" fmla="*/ 11 h 66"/>
                <a:gd name="T4" fmla="*/ 52 w 78"/>
                <a:gd name="T5" fmla="*/ 20 h 66"/>
                <a:gd name="T6" fmla="*/ 57 w 78"/>
                <a:gd name="T7" fmla="*/ 24 h 66"/>
                <a:gd name="T8" fmla="*/ 70 w 78"/>
                <a:gd name="T9" fmla="*/ 33 h 66"/>
                <a:gd name="T10" fmla="*/ 74 w 78"/>
                <a:gd name="T11" fmla="*/ 38 h 66"/>
                <a:gd name="T12" fmla="*/ 78 w 78"/>
                <a:gd name="T13" fmla="*/ 43 h 66"/>
                <a:gd name="T14" fmla="*/ 77 w 78"/>
                <a:gd name="T15" fmla="*/ 49 h 66"/>
                <a:gd name="T16" fmla="*/ 76 w 78"/>
                <a:gd name="T17" fmla="*/ 51 h 66"/>
                <a:gd name="T18" fmla="*/ 55 w 78"/>
                <a:gd name="T19" fmla="*/ 62 h 66"/>
                <a:gd name="T20" fmla="*/ 52 w 78"/>
                <a:gd name="T21" fmla="*/ 59 h 66"/>
                <a:gd name="T22" fmla="*/ 44 w 78"/>
                <a:gd name="T23" fmla="*/ 66 h 66"/>
                <a:gd name="T24" fmla="*/ 43 w 78"/>
                <a:gd name="T25" fmla="*/ 66 h 66"/>
                <a:gd name="T26" fmla="*/ 42 w 78"/>
                <a:gd name="T27" fmla="*/ 66 h 66"/>
                <a:gd name="T28" fmla="*/ 40 w 78"/>
                <a:gd name="T29" fmla="*/ 63 h 66"/>
                <a:gd name="T30" fmla="*/ 40 w 78"/>
                <a:gd name="T31" fmla="*/ 63 h 66"/>
                <a:gd name="T32" fmla="*/ 39 w 78"/>
                <a:gd name="T33" fmla="*/ 61 h 66"/>
                <a:gd name="T34" fmla="*/ 38 w 78"/>
                <a:gd name="T35" fmla="*/ 57 h 66"/>
                <a:gd name="T36" fmla="*/ 38 w 78"/>
                <a:gd name="T37" fmla="*/ 57 h 66"/>
                <a:gd name="T38" fmla="*/ 27 w 78"/>
                <a:gd name="T39" fmla="*/ 55 h 66"/>
                <a:gd name="T40" fmla="*/ 17 w 78"/>
                <a:gd name="T41" fmla="*/ 59 h 66"/>
                <a:gd name="T42" fmla="*/ 13 w 78"/>
                <a:gd name="T43" fmla="*/ 64 h 66"/>
                <a:gd name="T44" fmla="*/ 10 w 78"/>
                <a:gd name="T45" fmla="*/ 54 h 66"/>
                <a:gd name="T46" fmla="*/ 9 w 78"/>
                <a:gd name="T47" fmla="*/ 53 h 66"/>
                <a:gd name="T48" fmla="*/ 9 w 78"/>
                <a:gd name="T49" fmla="*/ 51 h 66"/>
                <a:gd name="T50" fmla="*/ 5 w 78"/>
                <a:gd name="T51" fmla="*/ 43 h 66"/>
                <a:gd name="T52" fmla="*/ 0 w 78"/>
                <a:gd name="T53" fmla="*/ 28 h 66"/>
                <a:gd name="T54" fmla="*/ 1 w 78"/>
                <a:gd name="T55" fmla="*/ 26 h 66"/>
                <a:gd name="T56" fmla="*/ 4 w 78"/>
                <a:gd name="T57" fmla="*/ 21 h 66"/>
                <a:gd name="T58" fmla="*/ 17 w 78"/>
                <a:gd name="T59" fmla="*/ 0 h 66"/>
                <a:gd name="T60" fmla="*/ 29 w 78"/>
                <a:gd name="T61" fmla="*/ 4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66"/>
                <a:gd name="T95" fmla="*/ 78 w 78"/>
                <a:gd name="T96" fmla="*/ 66 h 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66">
                  <a:moveTo>
                    <a:pt x="29" y="4"/>
                  </a:moveTo>
                  <a:lnTo>
                    <a:pt x="38" y="11"/>
                  </a:lnTo>
                  <a:lnTo>
                    <a:pt x="52" y="20"/>
                  </a:lnTo>
                  <a:lnTo>
                    <a:pt x="57" y="24"/>
                  </a:lnTo>
                  <a:lnTo>
                    <a:pt x="70" y="33"/>
                  </a:lnTo>
                  <a:lnTo>
                    <a:pt x="74" y="38"/>
                  </a:lnTo>
                  <a:lnTo>
                    <a:pt x="78" y="43"/>
                  </a:lnTo>
                  <a:lnTo>
                    <a:pt x="77" y="49"/>
                  </a:lnTo>
                  <a:lnTo>
                    <a:pt x="76" y="51"/>
                  </a:lnTo>
                  <a:lnTo>
                    <a:pt x="55" y="62"/>
                  </a:lnTo>
                  <a:lnTo>
                    <a:pt x="52" y="59"/>
                  </a:lnTo>
                  <a:lnTo>
                    <a:pt x="44" y="66"/>
                  </a:lnTo>
                  <a:lnTo>
                    <a:pt x="43" y="66"/>
                  </a:lnTo>
                  <a:lnTo>
                    <a:pt x="42" y="66"/>
                  </a:lnTo>
                  <a:lnTo>
                    <a:pt x="40" y="63"/>
                  </a:lnTo>
                  <a:lnTo>
                    <a:pt x="39" y="61"/>
                  </a:lnTo>
                  <a:lnTo>
                    <a:pt x="38" y="57"/>
                  </a:lnTo>
                  <a:lnTo>
                    <a:pt x="27" y="55"/>
                  </a:lnTo>
                  <a:lnTo>
                    <a:pt x="17" y="59"/>
                  </a:lnTo>
                  <a:lnTo>
                    <a:pt x="13" y="64"/>
                  </a:lnTo>
                  <a:lnTo>
                    <a:pt x="10" y="54"/>
                  </a:lnTo>
                  <a:lnTo>
                    <a:pt x="9" y="53"/>
                  </a:lnTo>
                  <a:lnTo>
                    <a:pt x="9" y="51"/>
                  </a:lnTo>
                  <a:lnTo>
                    <a:pt x="5" y="43"/>
                  </a:lnTo>
                  <a:lnTo>
                    <a:pt x="0" y="28"/>
                  </a:lnTo>
                  <a:lnTo>
                    <a:pt x="1" y="26"/>
                  </a:lnTo>
                  <a:lnTo>
                    <a:pt x="4" y="21"/>
                  </a:lnTo>
                  <a:lnTo>
                    <a:pt x="17" y="0"/>
                  </a:lnTo>
                  <a:lnTo>
                    <a:pt x="29" y="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74" name="Freeform 489"/>
            <p:cNvSpPr>
              <a:spLocks/>
            </p:cNvSpPr>
            <p:nvPr/>
          </p:nvSpPr>
          <p:spPr bwMode="auto">
            <a:xfrm>
              <a:off x="3315854" y="5037655"/>
              <a:ext cx="107846" cy="132951"/>
            </a:xfrm>
            <a:custGeom>
              <a:avLst/>
              <a:gdLst>
                <a:gd name="T0" fmla="*/ 68 w 68"/>
                <a:gd name="T1" fmla="*/ 46 h 84"/>
                <a:gd name="T2" fmla="*/ 68 w 68"/>
                <a:gd name="T3" fmla="*/ 49 h 84"/>
                <a:gd name="T4" fmla="*/ 68 w 68"/>
                <a:gd name="T5" fmla="*/ 51 h 84"/>
                <a:gd name="T6" fmla="*/ 68 w 68"/>
                <a:gd name="T7" fmla="*/ 51 h 84"/>
                <a:gd name="T8" fmla="*/ 59 w 68"/>
                <a:gd name="T9" fmla="*/ 53 h 84"/>
                <a:gd name="T10" fmla="*/ 59 w 68"/>
                <a:gd name="T11" fmla="*/ 53 h 84"/>
                <a:gd name="T12" fmla="*/ 58 w 68"/>
                <a:gd name="T13" fmla="*/ 53 h 84"/>
                <a:gd name="T14" fmla="*/ 52 w 68"/>
                <a:gd name="T15" fmla="*/ 54 h 84"/>
                <a:gd name="T16" fmla="*/ 50 w 68"/>
                <a:gd name="T17" fmla="*/ 55 h 84"/>
                <a:gd name="T18" fmla="*/ 49 w 68"/>
                <a:gd name="T19" fmla="*/ 55 h 84"/>
                <a:gd name="T20" fmla="*/ 43 w 68"/>
                <a:gd name="T21" fmla="*/ 63 h 84"/>
                <a:gd name="T22" fmla="*/ 29 w 68"/>
                <a:gd name="T23" fmla="*/ 83 h 84"/>
                <a:gd name="T24" fmla="*/ 29 w 68"/>
                <a:gd name="T25" fmla="*/ 84 h 84"/>
                <a:gd name="T26" fmla="*/ 22 w 68"/>
                <a:gd name="T27" fmla="*/ 83 h 84"/>
                <a:gd name="T28" fmla="*/ 18 w 68"/>
                <a:gd name="T29" fmla="*/ 81 h 84"/>
                <a:gd name="T30" fmla="*/ 7 w 68"/>
                <a:gd name="T31" fmla="*/ 74 h 84"/>
                <a:gd name="T32" fmla="*/ 0 w 68"/>
                <a:gd name="T33" fmla="*/ 70 h 84"/>
                <a:gd name="T34" fmla="*/ 3 w 68"/>
                <a:gd name="T35" fmla="*/ 64 h 84"/>
                <a:gd name="T36" fmla="*/ 11 w 68"/>
                <a:gd name="T37" fmla="*/ 55 h 84"/>
                <a:gd name="T38" fmla="*/ 12 w 68"/>
                <a:gd name="T39" fmla="*/ 53 h 84"/>
                <a:gd name="T40" fmla="*/ 13 w 68"/>
                <a:gd name="T41" fmla="*/ 46 h 84"/>
                <a:gd name="T42" fmla="*/ 8 w 68"/>
                <a:gd name="T43" fmla="*/ 42 h 84"/>
                <a:gd name="T44" fmla="*/ 5 w 68"/>
                <a:gd name="T45" fmla="*/ 40 h 84"/>
                <a:gd name="T46" fmla="*/ 17 w 68"/>
                <a:gd name="T47" fmla="*/ 25 h 84"/>
                <a:gd name="T48" fmla="*/ 22 w 68"/>
                <a:gd name="T49" fmla="*/ 19 h 84"/>
                <a:gd name="T50" fmla="*/ 24 w 68"/>
                <a:gd name="T51" fmla="*/ 19 h 84"/>
                <a:gd name="T52" fmla="*/ 25 w 68"/>
                <a:gd name="T53" fmla="*/ 20 h 84"/>
                <a:gd name="T54" fmla="*/ 30 w 68"/>
                <a:gd name="T55" fmla="*/ 21 h 84"/>
                <a:gd name="T56" fmla="*/ 30 w 68"/>
                <a:gd name="T57" fmla="*/ 20 h 84"/>
                <a:gd name="T58" fmla="*/ 32 w 68"/>
                <a:gd name="T59" fmla="*/ 17 h 84"/>
                <a:gd name="T60" fmla="*/ 32 w 68"/>
                <a:gd name="T61" fmla="*/ 17 h 84"/>
                <a:gd name="T62" fmla="*/ 35 w 68"/>
                <a:gd name="T63" fmla="*/ 4 h 84"/>
                <a:gd name="T64" fmla="*/ 37 w 68"/>
                <a:gd name="T65" fmla="*/ 0 h 84"/>
                <a:gd name="T66" fmla="*/ 41 w 68"/>
                <a:gd name="T67" fmla="*/ 4 h 84"/>
                <a:gd name="T68" fmla="*/ 39 w 68"/>
                <a:gd name="T69" fmla="*/ 4 h 84"/>
                <a:gd name="T70" fmla="*/ 38 w 68"/>
                <a:gd name="T71" fmla="*/ 9 h 84"/>
                <a:gd name="T72" fmla="*/ 41 w 68"/>
                <a:gd name="T73" fmla="*/ 15 h 84"/>
                <a:gd name="T74" fmla="*/ 45 w 68"/>
                <a:gd name="T75" fmla="*/ 16 h 84"/>
                <a:gd name="T76" fmla="*/ 51 w 68"/>
                <a:gd name="T77" fmla="*/ 20 h 84"/>
                <a:gd name="T78" fmla="*/ 50 w 68"/>
                <a:gd name="T79" fmla="*/ 28 h 84"/>
                <a:gd name="T80" fmla="*/ 60 w 68"/>
                <a:gd name="T81" fmla="*/ 41 h 84"/>
                <a:gd name="T82" fmla="*/ 68 w 68"/>
                <a:gd name="T83" fmla="*/ 46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68" y="46"/>
                  </a:moveTo>
                  <a:lnTo>
                    <a:pt x="68" y="49"/>
                  </a:lnTo>
                  <a:lnTo>
                    <a:pt x="68" y="51"/>
                  </a:lnTo>
                  <a:lnTo>
                    <a:pt x="59" y="53"/>
                  </a:lnTo>
                  <a:lnTo>
                    <a:pt x="58" y="53"/>
                  </a:lnTo>
                  <a:lnTo>
                    <a:pt x="52" y="54"/>
                  </a:lnTo>
                  <a:lnTo>
                    <a:pt x="50" y="55"/>
                  </a:lnTo>
                  <a:lnTo>
                    <a:pt x="49" y="55"/>
                  </a:lnTo>
                  <a:lnTo>
                    <a:pt x="43" y="63"/>
                  </a:lnTo>
                  <a:lnTo>
                    <a:pt x="29" y="83"/>
                  </a:lnTo>
                  <a:lnTo>
                    <a:pt x="29" y="84"/>
                  </a:lnTo>
                  <a:lnTo>
                    <a:pt x="22" y="83"/>
                  </a:lnTo>
                  <a:lnTo>
                    <a:pt x="18" y="81"/>
                  </a:lnTo>
                  <a:lnTo>
                    <a:pt x="7" y="74"/>
                  </a:lnTo>
                  <a:lnTo>
                    <a:pt x="0" y="70"/>
                  </a:lnTo>
                  <a:lnTo>
                    <a:pt x="3" y="64"/>
                  </a:lnTo>
                  <a:lnTo>
                    <a:pt x="11" y="55"/>
                  </a:lnTo>
                  <a:lnTo>
                    <a:pt x="12" y="53"/>
                  </a:lnTo>
                  <a:lnTo>
                    <a:pt x="13" y="46"/>
                  </a:lnTo>
                  <a:lnTo>
                    <a:pt x="8" y="42"/>
                  </a:lnTo>
                  <a:lnTo>
                    <a:pt x="5" y="40"/>
                  </a:lnTo>
                  <a:lnTo>
                    <a:pt x="17" y="25"/>
                  </a:lnTo>
                  <a:lnTo>
                    <a:pt x="22" y="19"/>
                  </a:lnTo>
                  <a:lnTo>
                    <a:pt x="24" y="19"/>
                  </a:lnTo>
                  <a:lnTo>
                    <a:pt x="25" y="20"/>
                  </a:lnTo>
                  <a:lnTo>
                    <a:pt x="30" y="21"/>
                  </a:lnTo>
                  <a:lnTo>
                    <a:pt x="30" y="20"/>
                  </a:lnTo>
                  <a:lnTo>
                    <a:pt x="32" y="17"/>
                  </a:lnTo>
                  <a:lnTo>
                    <a:pt x="35" y="4"/>
                  </a:lnTo>
                  <a:lnTo>
                    <a:pt x="37" y="0"/>
                  </a:lnTo>
                  <a:lnTo>
                    <a:pt x="41" y="4"/>
                  </a:lnTo>
                  <a:lnTo>
                    <a:pt x="39" y="4"/>
                  </a:lnTo>
                  <a:lnTo>
                    <a:pt x="38" y="9"/>
                  </a:lnTo>
                  <a:lnTo>
                    <a:pt x="41" y="15"/>
                  </a:lnTo>
                  <a:lnTo>
                    <a:pt x="45" y="16"/>
                  </a:lnTo>
                  <a:lnTo>
                    <a:pt x="51" y="20"/>
                  </a:lnTo>
                  <a:lnTo>
                    <a:pt x="50" y="28"/>
                  </a:lnTo>
                  <a:lnTo>
                    <a:pt x="60" y="41"/>
                  </a:lnTo>
                  <a:lnTo>
                    <a:pt x="68" y="4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75" name="Freeform 490"/>
            <p:cNvSpPr>
              <a:spLocks/>
            </p:cNvSpPr>
            <p:nvPr/>
          </p:nvSpPr>
          <p:spPr bwMode="auto">
            <a:xfrm>
              <a:off x="3234314" y="4543833"/>
              <a:ext cx="263037" cy="157372"/>
            </a:xfrm>
            <a:custGeom>
              <a:avLst/>
              <a:gdLst>
                <a:gd name="T0" fmla="*/ 97 w 166"/>
                <a:gd name="T1" fmla="*/ 0 h 99"/>
                <a:gd name="T2" fmla="*/ 117 w 166"/>
                <a:gd name="T3" fmla="*/ 3 h 99"/>
                <a:gd name="T4" fmla="*/ 120 w 166"/>
                <a:gd name="T5" fmla="*/ 9 h 99"/>
                <a:gd name="T6" fmla="*/ 137 w 166"/>
                <a:gd name="T7" fmla="*/ 5 h 99"/>
                <a:gd name="T8" fmla="*/ 153 w 166"/>
                <a:gd name="T9" fmla="*/ 14 h 99"/>
                <a:gd name="T10" fmla="*/ 155 w 166"/>
                <a:gd name="T11" fmla="*/ 14 h 99"/>
                <a:gd name="T12" fmla="*/ 162 w 166"/>
                <a:gd name="T13" fmla="*/ 30 h 99"/>
                <a:gd name="T14" fmla="*/ 166 w 166"/>
                <a:gd name="T15" fmla="*/ 41 h 99"/>
                <a:gd name="T16" fmla="*/ 161 w 166"/>
                <a:gd name="T17" fmla="*/ 55 h 99"/>
                <a:gd name="T18" fmla="*/ 153 w 166"/>
                <a:gd name="T19" fmla="*/ 59 h 99"/>
                <a:gd name="T20" fmla="*/ 148 w 166"/>
                <a:gd name="T21" fmla="*/ 63 h 99"/>
                <a:gd name="T22" fmla="*/ 139 w 166"/>
                <a:gd name="T23" fmla="*/ 68 h 99"/>
                <a:gd name="T24" fmla="*/ 136 w 166"/>
                <a:gd name="T25" fmla="*/ 71 h 99"/>
                <a:gd name="T26" fmla="*/ 135 w 166"/>
                <a:gd name="T27" fmla="*/ 71 h 99"/>
                <a:gd name="T28" fmla="*/ 134 w 166"/>
                <a:gd name="T29" fmla="*/ 75 h 99"/>
                <a:gd name="T30" fmla="*/ 136 w 166"/>
                <a:gd name="T31" fmla="*/ 77 h 99"/>
                <a:gd name="T32" fmla="*/ 136 w 166"/>
                <a:gd name="T33" fmla="*/ 80 h 99"/>
                <a:gd name="T34" fmla="*/ 136 w 166"/>
                <a:gd name="T35" fmla="*/ 81 h 99"/>
                <a:gd name="T36" fmla="*/ 134 w 166"/>
                <a:gd name="T37" fmla="*/ 84 h 99"/>
                <a:gd name="T38" fmla="*/ 131 w 166"/>
                <a:gd name="T39" fmla="*/ 88 h 99"/>
                <a:gd name="T40" fmla="*/ 128 w 166"/>
                <a:gd name="T41" fmla="*/ 90 h 99"/>
                <a:gd name="T42" fmla="*/ 126 w 166"/>
                <a:gd name="T43" fmla="*/ 90 h 99"/>
                <a:gd name="T44" fmla="*/ 123 w 166"/>
                <a:gd name="T45" fmla="*/ 90 h 99"/>
                <a:gd name="T46" fmla="*/ 123 w 166"/>
                <a:gd name="T47" fmla="*/ 98 h 99"/>
                <a:gd name="T48" fmla="*/ 115 w 166"/>
                <a:gd name="T49" fmla="*/ 99 h 99"/>
                <a:gd name="T50" fmla="*/ 105 w 166"/>
                <a:gd name="T51" fmla="*/ 99 h 99"/>
                <a:gd name="T52" fmla="*/ 92 w 166"/>
                <a:gd name="T53" fmla="*/ 93 h 99"/>
                <a:gd name="T54" fmla="*/ 81 w 166"/>
                <a:gd name="T55" fmla="*/ 97 h 99"/>
                <a:gd name="T56" fmla="*/ 69 w 166"/>
                <a:gd name="T57" fmla="*/ 97 h 99"/>
                <a:gd name="T58" fmla="*/ 24 w 166"/>
                <a:gd name="T59" fmla="*/ 93 h 99"/>
                <a:gd name="T60" fmla="*/ 8 w 166"/>
                <a:gd name="T61" fmla="*/ 79 h 99"/>
                <a:gd name="T62" fmla="*/ 0 w 166"/>
                <a:gd name="T63" fmla="*/ 43 h 99"/>
                <a:gd name="T64" fmla="*/ 14 w 166"/>
                <a:gd name="T65" fmla="*/ 26 h 99"/>
                <a:gd name="T66" fmla="*/ 14 w 166"/>
                <a:gd name="T67" fmla="*/ 25 h 99"/>
                <a:gd name="T68" fmla="*/ 20 w 166"/>
                <a:gd name="T69" fmla="*/ 20 h 99"/>
                <a:gd name="T70" fmla="*/ 21 w 166"/>
                <a:gd name="T71" fmla="*/ 18 h 99"/>
                <a:gd name="T72" fmla="*/ 24 w 166"/>
                <a:gd name="T73" fmla="*/ 14 h 99"/>
                <a:gd name="T74" fmla="*/ 25 w 166"/>
                <a:gd name="T75" fmla="*/ 14 h 99"/>
                <a:gd name="T76" fmla="*/ 31 w 166"/>
                <a:gd name="T77" fmla="*/ 7 h 99"/>
                <a:gd name="T78" fmla="*/ 55 w 166"/>
                <a:gd name="T79" fmla="*/ 0 h 99"/>
                <a:gd name="T80" fmla="*/ 86 w 166"/>
                <a:gd name="T81" fmla="*/ 0 h 99"/>
                <a:gd name="T82" fmla="*/ 97 w 166"/>
                <a:gd name="T83" fmla="*/ 0 h 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6"/>
                <a:gd name="T127" fmla="*/ 0 h 99"/>
                <a:gd name="T128" fmla="*/ 166 w 166"/>
                <a:gd name="T129" fmla="*/ 99 h 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6" h="99">
                  <a:moveTo>
                    <a:pt x="97" y="0"/>
                  </a:moveTo>
                  <a:lnTo>
                    <a:pt x="117" y="3"/>
                  </a:lnTo>
                  <a:lnTo>
                    <a:pt x="120" y="9"/>
                  </a:lnTo>
                  <a:lnTo>
                    <a:pt x="137" y="5"/>
                  </a:lnTo>
                  <a:lnTo>
                    <a:pt x="153" y="14"/>
                  </a:lnTo>
                  <a:lnTo>
                    <a:pt x="155" y="14"/>
                  </a:lnTo>
                  <a:lnTo>
                    <a:pt x="162" y="30"/>
                  </a:lnTo>
                  <a:lnTo>
                    <a:pt x="166" y="41"/>
                  </a:lnTo>
                  <a:lnTo>
                    <a:pt x="161" y="55"/>
                  </a:lnTo>
                  <a:lnTo>
                    <a:pt x="153" y="59"/>
                  </a:lnTo>
                  <a:lnTo>
                    <a:pt x="148" y="63"/>
                  </a:lnTo>
                  <a:lnTo>
                    <a:pt x="139" y="68"/>
                  </a:lnTo>
                  <a:lnTo>
                    <a:pt x="136" y="71"/>
                  </a:lnTo>
                  <a:lnTo>
                    <a:pt x="135" y="71"/>
                  </a:lnTo>
                  <a:lnTo>
                    <a:pt x="134" y="75"/>
                  </a:lnTo>
                  <a:lnTo>
                    <a:pt x="136" y="77"/>
                  </a:lnTo>
                  <a:lnTo>
                    <a:pt x="136" y="80"/>
                  </a:lnTo>
                  <a:lnTo>
                    <a:pt x="136" y="81"/>
                  </a:lnTo>
                  <a:lnTo>
                    <a:pt x="134" y="84"/>
                  </a:lnTo>
                  <a:lnTo>
                    <a:pt x="131" y="88"/>
                  </a:lnTo>
                  <a:lnTo>
                    <a:pt x="128" y="90"/>
                  </a:lnTo>
                  <a:lnTo>
                    <a:pt x="126" y="90"/>
                  </a:lnTo>
                  <a:lnTo>
                    <a:pt x="123" y="90"/>
                  </a:lnTo>
                  <a:lnTo>
                    <a:pt x="123" y="98"/>
                  </a:lnTo>
                  <a:lnTo>
                    <a:pt x="115" y="99"/>
                  </a:lnTo>
                  <a:lnTo>
                    <a:pt x="105" y="99"/>
                  </a:lnTo>
                  <a:lnTo>
                    <a:pt x="92" y="93"/>
                  </a:lnTo>
                  <a:lnTo>
                    <a:pt x="81" y="97"/>
                  </a:lnTo>
                  <a:lnTo>
                    <a:pt x="69" y="97"/>
                  </a:lnTo>
                  <a:lnTo>
                    <a:pt x="24" y="93"/>
                  </a:lnTo>
                  <a:lnTo>
                    <a:pt x="8" y="79"/>
                  </a:lnTo>
                  <a:lnTo>
                    <a:pt x="0" y="43"/>
                  </a:lnTo>
                  <a:lnTo>
                    <a:pt x="14" y="26"/>
                  </a:lnTo>
                  <a:lnTo>
                    <a:pt x="14" y="25"/>
                  </a:lnTo>
                  <a:lnTo>
                    <a:pt x="20" y="20"/>
                  </a:lnTo>
                  <a:lnTo>
                    <a:pt x="21" y="18"/>
                  </a:lnTo>
                  <a:lnTo>
                    <a:pt x="24" y="14"/>
                  </a:lnTo>
                  <a:lnTo>
                    <a:pt x="25" y="14"/>
                  </a:lnTo>
                  <a:lnTo>
                    <a:pt x="31" y="7"/>
                  </a:lnTo>
                  <a:lnTo>
                    <a:pt x="55" y="0"/>
                  </a:lnTo>
                  <a:lnTo>
                    <a:pt x="86" y="0"/>
                  </a:lnTo>
                  <a:lnTo>
                    <a:pt x="97"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76" name="Freeform 491"/>
            <p:cNvSpPr>
              <a:spLocks/>
            </p:cNvSpPr>
            <p:nvPr/>
          </p:nvSpPr>
          <p:spPr bwMode="auto">
            <a:xfrm>
              <a:off x="3584152" y="5517909"/>
              <a:ext cx="76282" cy="70546"/>
            </a:xfrm>
            <a:custGeom>
              <a:avLst/>
              <a:gdLst>
                <a:gd name="T0" fmla="*/ 48 w 48"/>
                <a:gd name="T1" fmla="*/ 26 h 44"/>
                <a:gd name="T2" fmla="*/ 43 w 48"/>
                <a:gd name="T3" fmla="*/ 26 h 44"/>
                <a:gd name="T4" fmla="*/ 41 w 48"/>
                <a:gd name="T5" fmla="*/ 35 h 44"/>
                <a:gd name="T6" fmla="*/ 35 w 48"/>
                <a:gd name="T7" fmla="*/ 39 h 44"/>
                <a:gd name="T8" fmla="*/ 30 w 48"/>
                <a:gd name="T9" fmla="*/ 44 h 44"/>
                <a:gd name="T10" fmla="*/ 30 w 48"/>
                <a:gd name="T11" fmla="*/ 44 h 44"/>
                <a:gd name="T12" fmla="*/ 25 w 48"/>
                <a:gd name="T13" fmla="*/ 42 h 44"/>
                <a:gd name="T14" fmla="*/ 22 w 48"/>
                <a:gd name="T15" fmla="*/ 39 h 44"/>
                <a:gd name="T16" fmla="*/ 9 w 48"/>
                <a:gd name="T17" fmla="*/ 25 h 44"/>
                <a:gd name="T18" fmla="*/ 0 w 48"/>
                <a:gd name="T19" fmla="*/ 21 h 44"/>
                <a:gd name="T20" fmla="*/ 7 w 48"/>
                <a:gd name="T21" fmla="*/ 6 h 44"/>
                <a:gd name="T22" fmla="*/ 10 w 48"/>
                <a:gd name="T23" fmla="*/ 5 h 44"/>
                <a:gd name="T24" fmla="*/ 14 w 48"/>
                <a:gd name="T25" fmla="*/ 4 h 44"/>
                <a:gd name="T26" fmla="*/ 20 w 48"/>
                <a:gd name="T27" fmla="*/ 1 h 44"/>
                <a:gd name="T28" fmla="*/ 24 w 48"/>
                <a:gd name="T29" fmla="*/ 0 h 44"/>
                <a:gd name="T30" fmla="*/ 26 w 48"/>
                <a:gd name="T31" fmla="*/ 0 h 44"/>
                <a:gd name="T32" fmla="*/ 27 w 48"/>
                <a:gd name="T33" fmla="*/ 1 h 44"/>
                <a:gd name="T34" fmla="*/ 31 w 48"/>
                <a:gd name="T35" fmla="*/ 8 h 44"/>
                <a:gd name="T36" fmla="*/ 33 w 48"/>
                <a:gd name="T37" fmla="*/ 8 h 44"/>
                <a:gd name="T38" fmla="*/ 30 w 48"/>
                <a:gd name="T39" fmla="*/ 13 h 44"/>
                <a:gd name="T40" fmla="*/ 39 w 48"/>
                <a:gd name="T41" fmla="*/ 19 h 44"/>
                <a:gd name="T42" fmla="*/ 47 w 48"/>
                <a:gd name="T43" fmla="*/ 19 h 44"/>
                <a:gd name="T44" fmla="*/ 48 w 48"/>
                <a:gd name="T45" fmla="*/ 26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
                <a:gd name="T70" fmla="*/ 0 h 44"/>
                <a:gd name="T71" fmla="*/ 48 w 48"/>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 h="44">
                  <a:moveTo>
                    <a:pt x="48" y="26"/>
                  </a:moveTo>
                  <a:lnTo>
                    <a:pt x="43" y="26"/>
                  </a:lnTo>
                  <a:lnTo>
                    <a:pt x="41" y="35"/>
                  </a:lnTo>
                  <a:lnTo>
                    <a:pt x="35" y="39"/>
                  </a:lnTo>
                  <a:lnTo>
                    <a:pt x="30" y="44"/>
                  </a:lnTo>
                  <a:lnTo>
                    <a:pt x="25" y="42"/>
                  </a:lnTo>
                  <a:lnTo>
                    <a:pt x="22" y="39"/>
                  </a:lnTo>
                  <a:lnTo>
                    <a:pt x="9" y="25"/>
                  </a:lnTo>
                  <a:lnTo>
                    <a:pt x="0" y="21"/>
                  </a:lnTo>
                  <a:lnTo>
                    <a:pt x="7" y="6"/>
                  </a:lnTo>
                  <a:lnTo>
                    <a:pt x="10" y="5"/>
                  </a:lnTo>
                  <a:lnTo>
                    <a:pt x="14" y="4"/>
                  </a:lnTo>
                  <a:lnTo>
                    <a:pt x="20" y="1"/>
                  </a:lnTo>
                  <a:lnTo>
                    <a:pt x="24" y="0"/>
                  </a:lnTo>
                  <a:lnTo>
                    <a:pt x="26" y="0"/>
                  </a:lnTo>
                  <a:lnTo>
                    <a:pt x="27" y="1"/>
                  </a:lnTo>
                  <a:lnTo>
                    <a:pt x="31" y="8"/>
                  </a:lnTo>
                  <a:lnTo>
                    <a:pt x="33" y="8"/>
                  </a:lnTo>
                  <a:lnTo>
                    <a:pt x="30" y="13"/>
                  </a:lnTo>
                  <a:lnTo>
                    <a:pt x="39" y="19"/>
                  </a:lnTo>
                  <a:lnTo>
                    <a:pt x="47" y="19"/>
                  </a:lnTo>
                  <a:lnTo>
                    <a:pt x="48" y="2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77" name="Freeform 492"/>
            <p:cNvSpPr>
              <a:spLocks/>
            </p:cNvSpPr>
            <p:nvPr/>
          </p:nvSpPr>
          <p:spPr bwMode="auto">
            <a:xfrm>
              <a:off x="3744605" y="5596596"/>
              <a:ext cx="26304" cy="51552"/>
            </a:xfrm>
            <a:custGeom>
              <a:avLst/>
              <a:gdLst>
                <a:gd name="T0" fmla="*/ 16 w 17"/>
                <a:gd name="T1" fmla="*/ 6 h 33"/>
                <a:gd name="T2" fmla="*/ 16 w 17"/>
                <a:gd name="T3" fmla="*/ 6 h 33"/>
                <a:gd name="T4" fmla="*/ 17 w 17"/>
                <a:gd name="T5" fmla="*/ 10 h 33"/>
                <a:gd name="T6" fmla="*/ 17 w 17"/>
                <a:gd name="T7" fmla="*/ 11 h 33"/>
                <a:gd name="T8" fmla="*/ 16 w 17"/>
                <a:gd name="T9" fmla="*/ 21 h 33"/>
                <a:gd name="T10" fmla="*/ 14 w 17"/>
                <a:gd name="T11" fmla="*/ 25 h 33"/>
                <a:gd name="T12" fmla="*/ 14 w 17"/>
                <a:gd name="T13" fmla="*/ 28 h 33"/>
                <a:gd name="T14" fmla="*/ 16 w 17"/>
                <a:gd name="T15" fmla="*/ 33 h 33"/>
                <a:gd name="T16" fmla="*/ 3 w 17"/>
                <a:gd name="T17" fmla="*/ 33 h 33"/>
                <a:gd name="T18" fmla="*/ 0 w 17"/>
                <a:gd name="T19" fmla="*/ 20 h 33"/>
                <a:gd name="T20" fmla="*/ 4 w 17"/>
                <a:gd name="T21" fmla="*/ 11 h 33"/>
                <a:gd name="T22" fmla="*/ 5 w 17"/>
                <a:gd name="T23" fmla="*/ 8 h 33"/>
                <a:gd name="T24" fmla="*/ 5 w 17"/>
                <a:gd name="T25" fmla="*/ 6 h 33"/>
                <a:gd name="T26" fmla="*/ 5 w 17"/>
                <a:gd name="T27" fmla="*/ 6 h 33"/>
                <a:gd name="T28" fmla="*/ 7 w 17"/>
                <a:gd name="T29" fmla="*/ 4 h 33"/>
                <a:gd name="T30" fmla="*/ 8 w 17"/>
                <a:gd name="T31" fmla="*/ 3 h 33"/>
                <a:gd name="T32" fmla="*/ 8 w 17"/>
                <a:gd name="T33" fmla="*/ 2 h 33"/>
                <a:gd name="T34" fmla="*/ 9 w 17"/>
                <a:gd name="T35" fmla="*/ 0 h 33"/>
                <a:gd name="T36" fmla="*/ 9 w 17"/>
                <a:gd name="T37" fmla="*/ 0 h 33"/>
                <a:gd name="T38" fmla="*/ 13 w 17"/>
                <a:gd name="T39" fmla="*/ 3 h 33"/>
                <a:gd name="T40" fmla="*/ 14 w 17"/>
                <a:gd name="T41" fmla="*/ 4 h 33"/>
                <a:gd name="T42" fmla="*/ 16 w 17"/>
                <a:gd name="T43" fmla="*/ 6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33"/>
                <a:gd name="T68" fmla="*/ 17 w 17"/>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33">
                  <a:moveTo>
                    <a:pt x="16" y="6"/>
                  </a:moveTo>
                  <a:lnTo>
                    <a:pt x="16" y="6"/>
                  </a:lnTo>
                  <a:lnTo>
                    <a:pt x="17" y="10"/>
                  </a:lnTo>
                  <a:lnTo>
                    <a:pt x="17" y="11"/>
                  </a:lnTo>
                  <a:lnTo>
                    <a:pt x="16" y="21"/>
                  </a:lnTo>
                  <a:lnTo>
                    <a:pt x="14" y="25"/>
                  </a:lnTo>
                  <a:lnTo>
                    <a:pt x="14" y="28"/>
                  </a:lnTo>
                  <a:lnTo>
                    <a:pt x="16" y="33"/>
                  </a:lnTo>
                  <a:lnTo>
                    <a:pt x="3" y="33"/>
                  </a:lnTo>
                  <a:lnTo>
                    <a:pt x="0" y="20"/>
                  </a:lnTo>
                  <a:lnTo>
                    <a:pt x="4" y="11"/>
                  </a:lnTo>
                  <a:lnTo>
                    <a:pt x="5" y="8"/>
                  </a:lnTo>
                  <a:lnTo>
                    <a:pt x="5" y="6"/>
                  </a:lnTo>
                  <a:lnTo>
                    <a:pt x="7" y="4"/>
                  </a:lnTo>
                  <a:lnTo>
                    <a:pt x="8" y="3"/>
                  </a:lnTo>
                  <a:lnTo>
                    <a:pt x="8" y="2"/>
                  </a:lnTo>
                  <a:lnTo>
                    <a:pt x="9" y="0"/>
                  </a:lnTo>
                  <a:lnTo>
                    <a:pt x="13" y="3"/>
                  </a:lnTo>
                  <a:lnTo>
                    <a:pt x="14" y="4"/>
                  </a:lnTo>
                  <a:lnTo>
                    <a:pt x="16" y="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78" name="Freeform 493"/>
            <p:cNvSpPr>
              <a:spLocks/>
            </p:cNvSpPr>
            <p:nvPr/>
          </p:nvSpPr>
          <p:spPr bwMode="auto">
            <a:xfrm>
              <a:off x="3752495" y="5561322"/>
              <a:ext cx="52607" cy="46127"/>
            </a:xfrm>
            <a:custGeom>
              <a:avLst/>
              <a:gdLst>
                <a:gd name="T0" fmla="*/ 17 w 33"/>
                <a:gd name="T1" fmla="*/ 4 h 29"/>
                <a:gd name="T2" fmla="*/ 19 w 33"/>
                <a:gd name="T3" fmla="*/ 7 h 29"/>
                <a:gd name="T4" fmla="*/ 19 w 33"/>
                <a:gd name="T5" fmla="*/ 7 h 29"/>
                <a:gd name="T6" fmla="*/ 23 w 33"/>
                <a:gd name="T7" fmla="*/ 11 h 29"/>
                <a:gd name="T8" fmla="*/ 24 w 33"/>
                <a:gd name="T9" fmla="*/ 12 h 29"/>
                <a:gd name="T10" fmla="*/ 28 w 33"/>
                <a:gd name="T11" fmla="*/ 16 h 29"/>
                <a:gd name="T12" fmla="*/ 33 w 33"/>
                <a:gd name="T13" fmla="*/ 16 h 29"/>
                <a:gd name="T14" fmla="*/ 29 w 33"/>
                <a:gd name="T15" fmla="*/ 21 h 29"/>
                <a:gd name="T16" fmla="*/ 23 w 33"/>
                <a:gd name="T17" fmla="*/ 21 h 29"/>
                <a:gd name="T18" fmla="*/ 19 w 33"/>
                <a:gd name="T19" fmla="*/ 21 h 29"/>
                <a:gd name="T20" fmla="*/ 20 w 33"/>
                <a:gd name="T21" fmla="*/ 22 h 29"/>
                <a:gd name="T22" fmla="*/ 20 w 33"/>
                <a:gd name="T23" fmla="*/ 22 h 29"/>
                <a:gd name="T24" fmla="*/ 23 w 33"/>
                <a:gd name="T25" fmla="*/ 25 h 29"/>
                <a:gd name="T26" fmla="*/ 21 w 33"/>
                <a:gd name="T27" fmla="*/ 26 h 29"/>
                <a:gd name="T28" fmla="*/ 19 w 33"/>
                <a:gd name="T29" fmla="*/ 29 h 29"/>
                <a:gd name="T30" fmla="*/ 19 w 33"/>
                <a:gd name="T31" fmla="*/ 29 h 29"/>
                <a:gd name="T32" fmla="*/ 17 w 33"/>
                <a:gd name="T33" fmla="*/ 28 h 29"/>
                <a:gd name="T34" fmla="*/ 15 w 33"/>
                <a:gd name="T35" fmla="*/ 25 h 29"/>
                <a:gd name="T36" fmla="*/ 15 w 33"/>
                <a:gd name="T37" fmla="*/ 25 h 29"/>
                <a:gd name="T38" fmla="*/ 13 w 33"/>
                <a:gd name="T39" fmla="*/ 25 h 29"/>
                <a:gd name="T40" fmla="*/ 12 w 33"/>
                <a:gd name="T41" fmla="*/ 24 h 29"/>
                <a:gd name="T42" fmla="*/ 12 w 33"/>
                <a:gd name="T43" fmla="*/ 25 h 29"/>
                <a:gd name="T44" fmla="*/ 11 w 33"/>
                <a:gd name="T45" fmla="*/ 28 h 29"/>
                <a:gd name="T46" fmla="*/ 9 w 33"/>
                <a:gd name="T47" fmla="*/ 26 h 29"/>
                <a:gd name="T48" fmla="*/ 8 w 33"/>
                <a:gd name="T49" fmla="*/ 25 h 29"/>
                <a:gd name="T50" fmla="*/ 4 w 33"/>
                <a:gd name="T51" fmla="*/ 22 h 29"/>
                <a:gd name="T52" fmla="*/ 4 w 33"/>
                <a:gd name="T53" fmla="*/ 22 h 29"/>
                <a:gd name="T54" fmla="*/ 3 w 33"/>
                <a:gd name="T55" fmla="*/ 24 h 29"/>
                <a:gd name="T56" fmla="*/ 3 w 33"/>
                <a:gd name="T57" fmla="*/ 25 h 29"/>
                <a:gd name="T58" fmla="*/ 3 w 33"/>
                <a:gd name="T59" fmla="*/ 25 h 29"/>
                <a:gd name="T60" fmla="*/ 0 w 33"/>
                <a:gd name="T61" fmla="*/ 18 h 29"/>
                <a:gd name="T62" fmla="*/ 4 w 33"/>
                <a:gd name="T63" fmla="*/ 17 h 29"/>
                <a:gd name="T64" fmla="*/ 6 w 33"/>
                <a:gd name="T65" fmla="*/ 16 h 29"/>
                <a:gd name="T66" fmla="*/ 6 w 33"/>
                <a:gd name="T67" fmla="*/ 16 h 29"/>
                <a:gd name="T68" fmla="*/ 8 w 33"/>
                <a:gd name="T69" fmla="*/ 15 h 29"/>
                <a:gd name="T70" fmla="*/ 9 w 33"/>
                <a:gd name="T71" fmla="*/ 12 h 29"/>
                <a:gd name="T72" fmla="*/ 8 w 33"/>
                <a:gd name="T73" fmla="*/ 11 h 29"/>
                <a:gd name="T74" fmla="*/ 7 w 33"/>
                <a:gd name="T75" fmla="*/ 8 h 29"/>
                <a:gd name="T76" fmla="*/ 7 w 33"/>
                <a:gd name="T77" fmla="*/ 7 h 29"/>
                <a:gd name="T78" fmla="*/ 6 w 33"/>
                <a:gd name="T79" fmla="*/ 5 h 29"/>
                <a:gd name="T80" fmla="*/ 6 w 33"/>
                <a:gd name="T81" fmla="*/ 4 h 29"/>
                <a:gd name="T82" fmla="*/ 7 w 33"/>
                <a:gd name="T83" fmla="*/ 0 h 29"/>
                <a:gd name="T84" fmla="*/ 13 w 33"/>
                <a:gd name="T85" fmla="*/ 3 h 29"/>
                <a:gd name="T86" fmla="*/ 15 w 33"/>
                <a:gd name="T87" fmla="*/ 4 h 29"/>
                <a:gd name="T88" fmla="*/ 16 w 33"/>
                <a:gd name="T89" fmla="*/ 4 h 29"/>
                <a:gd name="T90" fmla="*/ 17 w 33"/>
                <a:gd name="T91" fmla="*/ 4 h 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29"/>
                <a:gd name="T140" fmla="*/ 33 w 33"/>
                <a:gd name="T141" fmla="*/ 29 h 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29">
                  <a:moveTo>
                    <a:pt x="17" y="4"/>
                  </a:moveTo>
                  <a:lnTo>
                    <a:pt x="19" y="7"/>
                  </a:lnTo>
                  <a:lnTo>
                    <a:pt x="23" y="11"/>
                  </a:lnTo>
                  <a:lnTo>
                    <a:pt x="24" y="12"/>
                  </a:lnTo>
                  <a:lnTo>
                    <a:pt x="28" y="16"/>
                  </a:lnTo>
                  <a:lnTo>
                    <a:pt x="33" y="16"/>
                  </a:lnTo>
                  <a:lnTo>
                    <a:pt x="29" y="21"/>
                  </a:lnTo>
                  <a:lnTo>
                    <a:pt x="23" y="21"/>
                  </a:lnTo>
                  <a:lnTo>
                    <a:pt x="19" y="21"/>
                  </a:lnTo>
                  <a:lnTo>
                    <a:pt x="20" y="22"/>
                  </a:lnTo>
                  <a:lnTo>
                    <a:pt x="23" y="25"/>
                  </a:lnTo>
                  <a:lnTo>
                    <a:pt x="21" y="26"/>
                  </a:lnTo>
                  <a:lnTo>
                    <a:pt x="19" y="29"/>
                  </a:lnTo>
                  <a:lnTo>
                    <a:pt x="17" y="28"/>
                  </a:lnTo>
                  <a:lnTo>
                    <a:pt x="15" y="25"/>
                  </a:lnTo>
                  <a:lnTo>
                    <a:pt x="13" y="25"/>
                  </a:lnTo>
                  <a:lnTo>
                    <a:pt x="12" y="24"/>
                  </a:lnTo>
                  <a:lnTo>
                    <a:pt x="12" y="25"/>
                  </a:lnTo>
                  <a:lnTo>
                    <a:pt x="11" y="28"/>
                  </a:lnTo>
                  <a:lnTo>
                    <a:pt x="9" y="26"/>
                  </a:lnTo>
                  <a:lnTo>
                    <a:pt x="8" y="25"/>
                  </a:lnTo>
                  <a:lnTo>
                    <a:pt x="4" y="22"/>
                  </a:lnTo>
                  <a:lnTo>
                    <a:pt x="3" y="24"/>
                  </a:lnTo>
                  <a:lnTo>
                    <a:pt x="3" y="25"/>
                  </a:lnTo>
                  <a:lnTo>
                    <a:pt x="0" y="18"/>
                  </a:lnTo>
                  <a:lnTo>
                    <a:pt x="4" y="17"/>
                  </a:lnTo>
                  <a:lnTo>
                    <a:pt x="6" y="16"/>
                  </a:lnTo>
                  <a:lnTo>
                    <a:pt x="8" y="15"/>
                  </a:lnTo>
                  <a:lnTo>
                    <a:pt x="9" y="12"/>
                  </a:lnTo>
                  <a:lnTo>
                    <a:pt x="8" y="11"/>
                  </a:lnTo>
                  <a:lnTo>
                    <a:pt x="7" y="8"/>
                  </a:lnTo>
                  <a:lnTo>
                    <a:pt x="7" y="7"/>
                  </a:lnTo>
                  <a:lnTo>
                    <a:pt x="6" y="5"/>
                  </a:lnTo>
                  <a:lnTo>
                    <a:pt x="6" y="4"/>
                  </a:lnTo>
                  <a:lnTo>
                    <a:pt x="7" y="0"/>
                  </a:lnTo>
                  <a:lnTo>
                    <a:pt x="13" y="3"/>
                  </a:lnTo>
                  <a:lnTo>
                    <a:pt x="15" y="4"/>
                  </a:lnTo>
                  <a:lnTo>
                    <a:pt x="16" y="4"/>
                  </a:lnTo>
                  <a:lnTo>
                    <a:pt x="17" y="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79" name="Freeform 494"/>
            <p:cNvSpPr>
              <a:spLocks/>
            </p:cNvSpPr>
            <p:nvPr/>
          </p:nvSpPr>
          <p:spPr bwMode="auto">
            <a:xfrm>
              <a:off x="3784060" y="5471784"/>
              <a:ext cx="55239" cy="89538"/>
            </a:xfrm>
            <a:custGeom>
              <a:avLst/>
              <a:gdLst>
                <a:gd name="T0" fmla="*/ 30 w 36"/>
                <a:gd name="T1" fmla="*/ 7 h 55"/>
                <a:gd name="T2" fmla="*/ 31 w 36"/>
                <a:gd name="T3" fmla="*/ 11 h 55"/>
                <a:gd name="T4" fmla="*/ 36 w 36"/>
                <a:gd name="T5" fmla="*/ 17 h 55"/>
                <a:gd name="T6" fmla="*/ 35 w 36"/>
                <a:gd name="T7" fmla="*/ 19 h 55"/>
                <a:gd name="T8" fmla="*/ 34 w 36"/>
                <a:gd name="T9" fmla="*/ 20 h 55"/>
                <a:gd name="T10" fmla="*/ 36 w 36"/>
                <a:gd name="T11" fmla="*/ 24 h 55"/>
                <a:gd name="T12" fmla="*/ 36 w 36"/>
                <a:gd name="T13" fmla="*/ 25 h 55"/>
                <a:gd name="T14" fmla="*/ 36 w 36"/>
                <a:gd name="T15" fmla="*/ 26 h 55"/>
                <a:gd name="T16" fmla="*/ 36 w 36"/>
                <a:gd name="T17" fmla="*/ 28 h 55"/>
                <a:gd name="T18" fmla="*/ 36 w 36"/>
                <a:gd name="T19" fmla="*/ 30 h 55"/>
                <a:gd name="T20" fmla="*/ 35 w 36"/>
                <a:gd name="T21" fmla="*/ 34 h 55"/>
                <a:gd name="T22" fmla="*/ 36 w 36"/>
                <a:gd name="T23" fmla="*/ 36 h 55"/>
                <a:gd name="T24" fmla="*/ 35 w 36"/>
                <a:gd name="T25" fmla="*/ 36 h 55"/>
                <a:gd name="T26" fmla="*/ 34 w 36"/>
                <a:gd name="T27" fmla="*/ 41 h 55"/>
                <a:gd name="T28" fmla="*/ 32 w 36"/>
                <a:gd name="T29" fmla="*/ 51 h 55"/>
                <a:gd name="T30" fmla="*/ 30 w 36"/>
                <a:gd name="T31" fmla="*/ 53 h 55"/>
                <a:gd name="T32" fmla="*/ 26 w 36"/>
                <a:gd name="T33" fmla="*/ 49 h 55"/>
                <a:gd name="T34" fmla="*/ 26 w 36"/>
                <a:gd name="T35" fmla="*/ 49 h 55"/>
                <a:gd name="T36" fmla="*/ 23 w 36"/>
                <a:gd name="T37" fmla="*/ 51 h 55"/>
                <a:gd name="T38" fmla="*/ 22 w 36"/>
                <a:gd name="T39" fmla="*/ 55 h 55"/>
                <a:gd name="T40" fmla="*/ 19 w 36"/>
                <a:gd name="T41" fmla="*/ 53 h 55"/>
                <a:gd name="T42" fmla="*/ 17 w 36"/>
                <a:gd name="T43" fmla="*/ 53 h 55"/>
                <a:gd name="T44" fmla="*/ 11 w 36"/>
                <a:gd name="T45" fmla="*/ 53 h 55"/>
                <a:gd name="T46" fmla="*/ 10 w 36"/>
                <a:gd name="T47" fmla="*/ 53 h 55"/>
                <a:gd name="T48" fmla="*/ 6 w 36"/>
                <a:gd name="T49" fmla="*/ 53 h 55"/>
                <a:gd name="T50" fmla="*/ 5 w 36"/>
                <a:gd name="T51" fmla="*/ 53 h 55"/>
                <a:gd name="T52" fmla="*/ 7 w 36"/>
                <a:gd name="T53" fmla="*/ 38 h 55"/>
                <a:gd name="T54" fmla="*/ 4 w 36"/>
                <a:gd name="T55" fmla="*/ 34 h 55"/>
                <a:gd name="T56" fmla="*/ 4 w 36"/>
                <a:gd name="T57" fmla="*/ 29 h 55"/>
                <a:gd name="T58" fmla="*/ 4 w 36"/>
                <a:gd name="T59" fmla="*/ 21 h 55"/>
                <a:gd name="T60" fmla="*/ 2 w 36"/>
                <a:gd name="T61" fmla="*/ 19 h 55"/>
                <a:gd name="T62" fmla="*/ 2 w 36"/>
                <a:gd name="T63" fmla="*/ 19 h 55"/>
                <a:gd name="T64" fmla="*/ 2 w 36"/>
                <a:gd name="T65" fmla="*/ 19 h 55"/>
                <a:gd name="T66" fmla="*/ 1 w 36"/>
                <a:gd name="T67" fmla="*/ 20 h 55"/>
                <a:gd name="T68" fmla="*/ 0 w 36"/>
                <a:gd name="T69" fmla="*/ 17 h 55"/>
                <a:gd name="T70" fmla="*/ 1 w 36"/>
                <a:gd name="T71" fmla="*/ 15 h 55"/>
                <a:gd name="T72" fmla="*/ 2 w 36"/>
                <a:gd name="T73" fmla="*/ 13 h 55"/>
                <a:gd name="T74" fmla="*/ 2 w 36"/>
                <a:gd name="T75" fmla="*/ 13 h 55"/>
                <a:gd name="T76" fmla="*/ 5 w 36"/>
                <a:gd name="T77" fmla="*/ 9 h 55"/>
                <a:gd name="T78" fmla="*/ 9 w 36"/>
                <a:gd name="T79" fmla="*/ 5 h 55"/>
                <a:gd name="T80" fmla="*/ 11 w 36"/>
                <a:gd name="T81" fmla="*/ 3 h 55"/>
                <a:gd name="T82" fmla="*/ 11 w 36"/>
                <a:gd name="T83" fmla="*/ 3 h 55"/>
                <a:gd name="T84" fmla="*/ 15 w 36"/>
                <a:gd name="T85" fmla="*/ 1 h 55"/>
                <a:gd name="T86" fmla="*/ 17 w 36"/>
                <a:gd name="T87" fmla="*/ 1 h 55"/>
                <a:gd name="T88" fmla="*/ 19 w 36"/>
                <a:gd name="T89" fmla="*/ 0 h 55"/>
                <a:gd name="T90" fmla="*/ 18 w 36"/>
                <a:gd name="T91" fmla="*/ 4 h 55"/>
                <a:gd name="T92" fmla="*/ 21 w 36"/>
                <a:gd name="T93" fmla="*/ 3 h 55"/>
                <a:gd name="T94" fmla="*/ 22 w 36"/>
                <a:gd name="T95" fmla="*/ 3 h 55"/>
                <a:gd name="T96" fmla="*/ 22 w 36"/>
                <a:gd name="T97" fmla="*/ 5 h 55"/>
                <a:gd name="T98" fmla="*/ 23 w 36"/>
                <a:gd name="T99" fmla="*/ 7 h 55"/>
                <a:gd name="T100" fmla="*/ 25 w 36"/>
                <a:gd name="T101" fmla="*/ 9 h 55"/>
                <a:gd name="T102" fmla="*/ 30 w 36"/>
                <a:gd name="T103" fmla="*/ 7 h 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
                <a:gd name="T157" fmla="*/ 0 h 55"/>
                <a:gd name="T158" fmla="*/ 36 w 36"/>
                <a:gd name="T159" fmla="*/ 55 h 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 h="55">
                  <a:moveTo>
                    <a:pt x="30" y="7"/>
                  </a:moveTo>
                  <a:lnTo>
                    <a:pt x="31" y="11"/>
                  </a:lnTo>
                  <a:lnTo>
                    <a:pt x="36" y="17"/>
                  </a:lnTo>
                  <a:lnTo>
                    <a:pt x="35" y="19"/>
                  </a:lnTo>
                  <a:lnTo>
                    <a:pt x="34" y="20"/>
                  </a:lnTo>
                  <a:lnTo>
                    <a:pt x="36" y="24"/>
                  </a:lnTo>
                  <a:lnTo>
                    <a:pt x="36" y="25"/>
                  </a:lnTo>
                  <a:lnTo>
                    <a:pt x="36" y="26"/>
                  </a:lnTo>
                  <a:lnTo>
                    <a:pt x="36" y="28"/>
                  </a:lnTo>
                  <a:lnTo>
                    <a:pt x="36" y="30"/>
                  </a:lnTo>
                  <a:lnTo>
                    <a:pt x="35" y="34"/>
                  </a:lnTo>
                  <a:lnTo>
                    <a:pt x="36" y="36"/>
                  </a:lnTo>
                  <a:lnTo>
                    <a:pt x="35" y="36"/>
                  </a:lnTo>
                  <a:lnTo>
                    <a:pt x="34" y="41"/>
                  </a:lnTo>
                  <a:lnTo>
                    <a:pt x="32" y="51"/>
                  </a:lnTo>
                  <a:lnTo>
                    <a:pt x="30" y="53"/>
                  </a:lnTo>
                  <a:lnTo>
                    <a:pt x="26" y="49"/>
                  </a:lnTo>
                  <a:lnTo>
                    <a:pt x="23" y="51"/>
                  </a:lnTo>
                  <a:lnTo>
                    <a:pt x="22" y="55"/>
                  </a:lnTo>
                  <a:lnTo>
                    <a:pt x="19" y="53"/>
                  </a:lnTo>
                  <a:lnTo>
                    <a:pt x="17" y="53"/>
                  </a:lnTo>
                  <a:lnTo>
                    <a:pt x="11" y="53"/>
                  </a:lnTo>
                  <a:lnTo>
                    <a:pt x="10" y="53"/>
                  </a:lnTo>
                  <a:lnTo>
                    <a:pt x="6" y="53"/>
                  </a:lnTo>
                  <a:lnTo>
                    <a:pt x="5" y="53"/>
                  </a:lnTo>
                  <a:lnTo>
                    <a:pt x="7" y="38"/>
                  </a:lnTo>
                  <a:lnTo>
                    <a:pt x="4" y="34"/>
                  </a:lnTo>
                  <a:lnTo>
                    <a:pt x="4" y="29"/>
                  </a:lnTo>
                  <a:lnTo>
                    <a:pt x="4" y="21"/>
                  </a:lnTo>
                  <a:lnTo>
                    <a:pt x="2" y="19"/>
                  </a:lnTo>
                  <a:lnTo>
                    <a:pt x="1" y="20"/>
                  </a:lnTo>
                  <a:lnTo>
                    <a:pt x="0" y="17"/>
                  </a:lnTo>
                  <a:lnTo>
                    <a:pt x="1" y="15"/>
                  </a:lnTo>
                  <a:lnTo>
                    <a:pt x="2" y="13"/>
                  </a:lnTo>
                  <a:lnTo>
                    <a:pt x="5" y="9"/>
                  </a:lnTo>
                  <a:lnTo>
                    <a:pt x="9" y="5"/>
                  </a:lnTo>
                  <a:lnTo>
                    <a:pt x="11" y="3"/>
                  </a:lnTo>
                  <a:lnTo>
                    <a:pt x="15" y="1"/>
                  </a:lnTo>
                  <a:lnTo>
                    <a:pt x="17" y="1"/>
                  </a:lnTo>
                  <a:lnTo>
                    <a:pt x="19" y="0"/>
                  </a:lnTo>
                  <a:lnTo>
                    <a:pt x="18" y="4"/>
                  </a:lnTo>
                  <a:lnTo>
                    <a:pt x="21" y="3"/>
                  </a:lnTo>
                  <a:lnTo>
                    <a:pt x="22" y="3"/>
                  </a:lnTo>
                  <a:lnTo>
                    <a:pt x="22" y="5"/>
                  </a:lnTo>
                  <a:lnTo>
                    <a:pt x="23" y="7"/>
                  </a:lnTo>
                  <a:lnTo>
                    <a:pt x="25" y="9"/>
                  </a:lnTo>
                  <a:lnTo>
                    <a:pt x="30" y="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80" name="Freeform 495"/>
            <p:cNvSpPr>
              <a:spLocks/>
            </p:cNvSpPr>
            <p:nvPr/>
          </p:nvSpPr>
          <p:spPr bwMode="auto">
            <a:xfrm>
              <a:off x="3663063" y="5433798"/>
              <a:ext cx="86803" cy="84112"/>
            </a:xfrm>
            <a:custGeom>
              <a:avLst/>
              <a:gdLst>
                <a:gd name="T0" fmla="*/ 54 w 54"/>
                <a:gd name="T1" fmla="*/ 8 h 54"/>
                <a:gd name="T2" fmla="*/ 47 w 54"/>
                <a:gd name="T3" fmla="*/ 17 h 54"/>
                <a:gd name="T4" fmla="*/ 41 w 54"/>
                <a:gd name="T5" fmla="*/ 29 h 54"/>
                <a:gd name="T6" fmla="*/ 39 w 54"/>
                <a:gd name="T7" fmla="*/ 40 h 54"/>
                <a:gd name="T8" fmla="*/ 39 w 54"/>
                <a:gd name="T9" fmla="*/ 41 h 54"/>
                <a:gd name="T10" fmla="*/ 39 w 54"/>
                <a:gd name="T11" fmla="*/ 44 h 54"/>
                <a:gd name="T12" fmla="*/ 38 w 54"/>
                <a:gd name="T13" fmla="*/ 47 h 54"/>
                <a:gd name="T14" fmla="*/ 38 w 54"/>
                <a:gd name="T15" fmla="*/ 49 h 54"/>
                <a:gd name="T16" fmla="*/ 38 w 54"/>
                <a:gd name="T17" fmla="*/ 50 h 54"/>
                <a:gd name="T18" fmla="*/ 34 w 54"/>
                <a:gd name="T19" fmla="*/ 49 h 54"/>
                <a:gd name="T20" fmla="*/ 33 w 54"/>
                <a:gd name="T21" fmla="*/ 47 h 54"/>
                <a:gd name="T22" fmla="*/ 31 w 54"/>
                <a:gd name="T23" fmla="*/ 47 h 54"/>
                <a:gd name="T24" fmla="*/ 31 w 54"/>
                <a:gd name="T25" fmla="*/ 49 h 54"/>
                <a:gd name="T26" fmla="*/ 30 w 54"/>
                <a:gd name="T27" fmla="*/ 49 h 54"/>
                <a:gd name="T28" fmla="*/ 28 w 54"/>
                <a:gd name="T29" fmla="*/ 50 h 54"/>
                <a:gd name="T30" fmla="*/ 26 w 54"/>
                <a:gd name="T31" fmla="*/ 54 h 54"/>
                <a:gd name="T32" fmla="*/ 16 w 54"/>
                <a:gd name="T33" fmla="*/ 54 h 54"/>
                <a:gd name="T34" fmla="*/ 14 w 54"/>
                <a:gd name="T35" fmla="*/ 51 h 54"/>
                <a:gd name="T36" fmla="*/ 10 w 54"/>
                <a:gd name="T37" fmla="*/ 45 h 54"/>
                <a:gd name="T38" fmla="*/ 13 w 54"/>
                <a:gd name="T39" fmla="*/ 36 h 54"/>
                <a:gd name="T40" fmla="*/ 9 w 54"/>
                <a:gd name="T41" fmla="*/ 32 h 54"/>
                <a:gd name="T42" fmla="*/ 8 w 54"/>
                <a:gd name="T43" fmla="*/ 13 h 54"/>
                <a:gd name="T44" fmla="*/ 8 w 54"/>
                <a:gd name="T45" fmla="*/ 13 h 54"/>
                <a:gd name="T46" fmla="*/ 8 w 54"/>
                <a:gd name="T47" fmla="*/ 12 h 54"/>
                <a:gd name="T48" fmla="*/ 5 w 54"/>
                <a:gd name="T49" fmla="*/ 12 h 54"/>
                <a:gd name="T50" fmla="*/ 1 w 54"/>
                <a:gd name="T51" fmla="*/ 11 h 54"/>
                <a:gd name="T52" fmla="*/ 0 w 54"/>
                <a:gd name="T53" fmla="*/ 8 h 54"/>
                <a:gd name="T54" fmla="*/ 0 w 54"/>
                <a:gd name="T55" fmla="*/ 3 h 54"/>
                <a:gd name="T56" fmla="*/ 5 w 54"/>
                <a:gd name="T57" fmla="*/ 3 h 54"/>
                <a:gd name="T58" fmla="*/ 12 w 54"/>
                <a:gd name="T59" fmla="*/ 2 h 54"/>
                <a:gd name="T60" fmla="*/ 16 w 54"/>
                <a:gd name="T61" fmla="*/ 3 h 54"/>
                <a:gd name="T62" fmla="*/ 17 w 54"/>
                <a:gd name="T63" fmla="*/ 4 h 54"/>
                <a:gd name="T64" fmla="*/ 20 w 54"/>
                <a:gd name="T65" fmla="*/ 3 h 54"/>
                <a:gd name="T66" fmla="*/ 26 w 54"/>
                <a:gd name="T67" fmla="*/ 2 h 54"/>
                <a:gd name="T68" fmla="*/ 34 w 54"/>
                <a:gd name="T69" fmla="*/ 0 h 54"/>
                <a:gd name="T70" fmla="*/ 39 w 54"/>
                <a:gd name="T71" fmla="*/ 7 h 54"/>
                <a:gd name="T72" fmla="*/ 54 w 54"/>
                <a:gd name="T73" fmla="*/ 8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
                <a:gd name="T112" fmla="*/ 0 h 54"/>
                <a:gd name="T113" fmla="*/ 54 w 54"/>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 h="54">
                  <a:moveTo>
                    <a:pt x="54" y="8"/>
                  </a:moveTo>
                  <a:lnTo>
                    <a:pt x="47" y="17"/>
                  </a:lnTo>
                  <a:lnTo>
                    <a:pt x="41" y="29"/>
                  </a:lnTo>
                  <a:lnTo>
                    <a:pt x="39" y="40"/>
                  </a:lnTo>
                  <a:lnTo>
                    <a:pt x="39" y="41"/>
                  </a:lnTo>
                  <a:lnTo>
                    <a:pt x="39" y="44"/>
                  </a:lnTo>
                  <a:lnTo>
                    <a:pt x="38" y="47"/>
                  </a:lnTo>
                  <a:lnTo>
                    <a:pt x="38" y="49"/>
                  </a:lnTo>
                  <a:lnTo>
                    <a:pt x="38" y="50"/>
                  </a:lnTo>
                  <a:lnTo>
                    <a:pt x="34" y="49"/>
                  </a:lnTo>
                  <a:lnTo>
                    <a:pt x="33" y="47"/>
                  </a:lnTo>
                  <a:lnTo>
                    <a:pt x="31" y="47"/>
                  </a:lnTo>
                  <a:lnTo>
                    <a:pt x="31" y="49"/>
                  </a:lnTo>
                  <a:lnTo>
                    <a:pt x="30" y="49"/>
                  </a:lnTo>
                  <a:lnTo>
                    <a:pt x="28" y="50"/>
                  </a:lnTo>
                  <a:lnTo>
                    <a:pt x="26" y="54"/>
                  </a:lnTo>
                  <a:lnTo>
                    <a:pt x="16" y="54"/>
                  </a:lnTo>
                  <a:lnTo>
                    <a:pt x="14" y="51"/>
                  </a:lnTo>
                  <a:lnTo>
                    <a:pt x="10" y="45"/>
                  </a:lnTo>
                  <a:lnTo>
                    <a:pt x="13" y="36"/>
                  </a:lnTo>
                  <a:lnTo>
                    <a:pt x="9" y="32"/>
                  </a:lnTo>
                  <a:lnTo>
                    <a:pt x="8" y="13"/>
                  </a:lnTo>
                  <a:lnTo>
                    <a:pt x="8" y="12"/>
                  </a:lnTo>
                  <a:lnTo>
                    <a:pt x="5" y="12"/>
                  </a:lnTo>
                  <a:lnTo>
                    <a:pt x="1" y="11"/>
                  </a:lnTo>
                  <a:lnTo>
                    <a:pt x="0" y="8"/>
                  </a:lnTo>
                  <a:lnTo>
                    <a:pt x="0" y="3"/>
                  </a:lnTo>
                  <a:lnTo>
                    <a:pt x="5" y="3"/>
                  </a:lnTo>
                  <a:lnTo>
                    <a:pt x="12" y="2"/>
                  </a:lnTo>
                  <a:lnTo>
                    <a:pt x="16" y="3"/>
                  </a:lnTo>
                  <a:lnTo>
                    <a:pt x="17" y="4"/>
                  </a:lnTo>
                  <a:lnTo>
                    <a:pt x="20" y="3"/>
                  </a:lnTo>
                  <a:lnTo>
                    <a:pt x="26" y="2"/>
                  </a:lnTo>
                  <a:lnTo>
                    <a:pt x="34" y="0"/>
                  </a:lnTo>
                  <a:lnTo>
                    <a:pt x="39" y="7"/>
                  </a:lnTo>
                  <a:lnTo>
                    <a:pt x="54" y="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81" name="Freeform 496"/>
            <p:cNvSpPr>
              <a:spLocks/>
            </p:cNvSpPr>
            <p:nvPr/>
          </p:nvSpPr>
          <p:spPr bwMode="auto">
            <a:xfrm>
              <a:off x="3636759" y="4956256"/>
              <a:ext cx="134150" cy="119386"/>
            </a:xfrm>
            <a:custGeom>
              <a:avLst/>
              <a:gdLst>
                <a:gd name="T0" fmla="*/ 84 w 84"/>
                <a:gd name="T1" fmla="*/ 56 h 75"/>
                <a:gd name="T2" fmla="*/ 82 w 84"/>
                <a:gd name="T3" fmla="*/ 56 h 75"/>
                <a:gd name="T4" fmla="*/ 71 w 84"/>
                <a:gd name="T5" fmla="*/ 63 h 75"/>
                <a:gd name="T6" fmla="*/ 68 w 84"/>
                <a:gd name="T7" fmla="*/ 64 h 75"/>
                <a:gd name="T8" fmla="*/ 47 w 84"/>
                <a:gd name="T9" fmla="*/ 70 h 75"/>
                <a:gd name="T10" fmla="*/ 30 w 84"/>
                <a:gd name="T11" fmla="*/ 75 h 75"/>
                <a:gd name="T12" fmla="*/ 27 w 84"/>
                <a:gd name="T13" fmla="*/ 75 h 75"/>
                <a:gd name="T14" fmla="*/ 31 w 84"/>
                <a:gd name="T15" fmla="*/ 63 h 75"/>
                <a:gd name="T16" fmla="*/ 30 w 84"/>
                <a:gd name="T17" fmla="*/ 62 h 75"/>
                <a:gd name="T18" fmla="*/ 29 w 84"/>
                <a:gd name="T19" fmla="*/ 60 h 75"/>
                <a:gd name="T20" fmla="*/ 22 w 84"/>
                <a:gd name="T21" fmla="*/ 58 h 75"/>
                <a:gd name="T22" fmla="*/ 20 w 84"/>
                <a:gd name="T23" fmla="*/ 55 h 75"/>
                <a:gd name="T24" fmla="*/ 7 w 84"/>
                <a:gd name="T25" fmla="*/ 47 h 75"/>
                <a:gd name="T26" fmla="*/ 0 w 84"/>
                <a:gd name="T27" fmla="*/ 25 h 75"/>
                <a:gd name="T28" fmla="*/ 8 w 84"/>
                <a:gd name="T29" fmla="*/ 21 h 75"/>
                <a:gd name="T30" fmla="*/ 8 w 84"/>
                <a:gd name="T31" fmla="*/ 21 h 75"/>
                <a:gd name="T32" fmla="*/ 9 w 84"/>
                <a:gd name="T33" fmla="*/ 21 h 75"/>
                <a:gd name="T34" fmla="*/ 9 w 84"/>
                <a:gd name="T35" fmla="*/ 21 h 75"/>
                <a:gd name="T36" fmla="*/ 13 w 84"/>
                <a:gd name="T37" fmla="*/ 22 h 75"/>
                <a:gd name="T38" fmla="*/ 13 w 84"/>
                <a:gd name="T39" fmla="*/ 22 h 75"/>
                <a:gd name="T40" fmla="*/ 14 w 84"/>
                <a:gd name="T41" fmla="*/ 22 h 75"/>
                <a:gd name="T42" fmla="*/ 43 w 84"/>
                <a:gd name="T43" fmla="*/ 15 h 75"/>
                <a:gd name="T44" fmla="*/ 43 w 84"/>
                <a:gd name="T45" fmla="*/ 15 h 75"/>
                <a:gd name="T46" fmla="*/ 52 w 84"/>
                <a:gd name="T47" fmla="*/ 9 h 75"/>
                <a:gd name="T48" fmla="*/ 60 w 84"/>
                <a:gd name="T49" fmla="*/ 4 h 75"/>
                <a:gd name="T50" fmla="*/ 67 w 84"/>
                <a:gd name="T51" fmla="*/ 0 h 75"/>
                <a:gd name="T52" fmla="*/ 68 w 84"/>
                <a:gd name="T53" fmla="*/ 7 h 75"/>
                <a:gd name="T54" fmla="*/ 71 w 84"/>
                <a:gd name="T55" fmla="*/ 16 h 75"/>
                <a:gd name="T56" fmla="*/ 84 w 84"/>
                <a:gd name="T57" fmla="*/ 55 h 75"/>
                <a:gd name="T58" fmla="*/ 84 w 84"/>
                <a:gd name="T59" fmla="*/ 56 h 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4"/>
                <a:gd name="T91" fmla="*/ 0 h 75"/>
                <a:gd name="T92" fmla="*/ 84 w 84"/>
                <a:gd name="T93" fmla="*/ 75 h 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4" h="75">
                  <a:moveTo>
                    <a:pt x="84" y="56"/>
                  </a:moveTo>
                  <a:lnTo>
                    <a:pt x="82" y="56"/>
                  </a:lnTo>
                  <a:lnTo>
                    <a:pt x="71" y="63"/>
                  </a:lnTo>
                  <a:lnTo>
                    <a:pt x="68" y="64"/>
                  </a:lnTo>
                  <a:lnTo>
                    <a:pt x="47" y="70"/>
                  </a:lnTo>
                  <a:lnTo>
                    <a:pt x="30" y="75"/>
                  </a:lnTo>
                  <a:lnTo>
                    <a:pt x="27" y="75"/>
                  </a:lnTo>
                  <a:lnTo>
                    <a:pt x="31" y="63"/>
                  </a:lnTo>
                  <a:lnTo>
                    <a:pt x="30" y="62"/>
                  </a:lnTo>
                  <a:lnTo>
                    <a:pt x="29" y="60"/>
                  </a:lnTo>
                  <a:lnTo>
                    <a:pt x="22" y="58"/>
                  </a:lnTo>
                  <a:lnTo>
                    <a:pt x="20" y="55"/>
                  </a:lnTo>
                  <a:lnTo>
                    <a:pt x="7" y="47"/>
                  </a:lnTo>
                  <a:lnTo>
                    <a:pt x="0" y="25"/>
                  </a:lnTo>
                  <a:lnTo>
                    <a:pt x="8" y="21"/>
                  </a:lnTo>
                  <a:lnTo>
                    <a:pt x="9" y="21"/>
                  </a:lnTo>
                  <a:lnTo>
                    <a:pt x="13" y="22"/>
                  </a:lnTo>
                  <a:lnTo>
                    <a:pt x="14" y="22"/>
                  </a:lnTo>
                  <a:lnTo>
                    <a:pt x="43" y="15"/>
                  </a:lnTo>
                  <a:lnTo>
                    <a:pt x="52" y="9"/>
                  </a:lnTo>
                  <a:lnTo>
                    <a:pt x="60" y="4"/>
                  </a:lnTo>
                  <a:lnTo>
                    <a:pt x="67" y="0"/>
                  </a:lnTo>
                  <a:lnTo>
                    <a:pt x="68" y="7"/>
                  </a:lnTo>
                  <a:lnTo>
                    <a:pt x="71" y="16"/>
                  </a:lnTo>
                  <a:lnTo>
                    <a:pt x="84" y="55"/>
                  </a:lnTo>
                  <a:lnTo>
                    <a:pt x="84" y="5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82" name="Freeform 497"/>
            <p:cNvSpPr>
              <a:spLocks/>
            </p:cNvSpPr>
            <p:nvPr/>
          </p:nvSpPr>
          <p:spPr bwMode="auto">
            <a:xfrm>
              <a:off x="3623608" y="4747330"/>
              <a:ext cx="255145" cy="328311"/>
            </a:xfrm>
            <a:custGeom>
              <a:avLst/>
              <a:gdLst>
                <a:gd name="T0" fmla="*/ 160 w 160"/>
                <a:gd name="T1" fmla="*/ 187 h 208"/>
                <a:gd name="T2" fmla="*/ 153 w 160"/>
                <a:gd name="T3" fmla="*/ 190 h 208"/>
                <a:gd name="T4" fmla="*/ 151 w 160"/>
                <a:gd name="T5" fmla="*/ 191 h 208"/>
                <a:gd name="T6" fmla="*/ 153 w 160"/>
                <a:gd name="T7" fmla="*/ 199 h 208"/>
                <a:gd name="T8" fmla="*/ 155 w 160"/>
                <a:gd name="T9" fmla="*/ 204 h 208"/>
                <a:gd name="T10" fmla="*/ 153 w 160"/>
                <a:gd name="T11" fmla="*/ 206 h 208"/>
                <a:gd name="T12" fmla="*/ 149 w 160"/>
                <a:gd name="T13" fmla="*/ 207 h 208"/>
                <a:gd name="T14" fmla="*/ 135 w 160"/>
                <a:gd name="T15" fmla="*/ 208 h 208"/>
                <a:gd name="T16" fmla="*/ 130 w 160"/>
                <a:gd name="T17" fmla="*/ 198 h 208"/>
                <a:gd name="T18" fmla="*/ 117 w 160"/>
                <a:gd name="T19" fmla="*/ 192 h 208"/>
                <a:gd name="T20" fmla="*/ 102 w 160"/>
                <a:gd name="T21" fmla="*/ 187 h 208"/>
                <a:gd name="T22" fmla="*/ 93 w 160"/>
                <a:gd name="T23" fmla="*/ 187 h 208"/>
                <a:gd name="T24" fmla="*/ 92 w 160"/>
                <a:gd name="T25" fmla="*/ 187 h 208"/>
                <a:gd name="T26" fmla="*/ 76 w 160"/>
                <a:gd name="T27" fmla="*/ 139 h 208"/>
                <a:gd name="T28" fmla="*/ 77 w 160"/>
                <a:gd name="T29" fmla="*/ 126 h 208"/>
                <a:gd name="T30" fmla="*/ 73 w 160"/>
                <a:gd name="T31" fmla="*/ 98 h 208"/>
                <a:gd name="T32" fmla="*/ 73 w 160"/>
                <a:gd name="T33" fmla="*/ 88 h 208"/>
                <a:gd name="T34" fmla="*/ 66 w 160"/>
                <a:gd name="T35" fmla="*/ 60 h 208"/>
                <a:gd name="T36" fmla="*/ 54 w 160"/>
                <a:gd name="T37" fmla="*/ 67 h 208"/>
                <a:gd name="T38" fmla="*/ 29 w 160"/>
                <a:gd name="T39" fmla="*/ 65 h 208"/>
                <a:gd name="T40" fmla="*/ 13 w 160"/>
                <a:gd name="T41" fmla="*/ 58 h 208"/>
                <a:gd name="T42" fmla="*/ 11 w 160"/>
                <a:gd name="T43" fmla="*/ 33 h 208"/>
                <a:gd name="T44" fmla="*/ 17 w 160"/>
                <a:gd name="T45" fmla="*/ 20 h 208"/>
                <a:gd name="T46" fmla="*/ 12 w 160"/>
                <a:gd name="T47" fmla="*/ 16 h 208"/>
                <a:gd name="T48" fmla="*/ 8 w 160"/>
                <a:gd name="T49" fmla="*/ 12 h 208"/>
                <a:gd name="T50" fmla="*/ 15 w 160"/>
                <a:gd name="T51" fmla="*/ 1 h 208"/>
                <a:gd name="T52" fmla="*/ 35 w 160"/>
                <a:gd name="T53" fmla="*/ 13 h 208"/>
                <a:gd name="T54" fmla="*/ 54 w 160"/>
                <a:gd name="T55" fmla="*/ 0 h 208"/>
                <a:gd name="T56" fmla="*/ 80 w 160"/>
                <a:gd name="T57" fmla="*/ 39 h 208"/>
                <a:gd name="T58" fmla="*/ 96 w 160"/>
                <a:gd name="T59" fmla="*/ 63 h 208"/>
                <a:gd name="T60" fmla="*/ 98 w 160"/>
                <a:gd name="T61" fmla="*/ 63 h 208"/>
                <a:gd name="T62" fmla="*/ 110 w 160"/>
                <a:gd name="T63" fmla="*/ 56 h 208"/>
                <a:gd name="T64" fmla="*/ 122 w 160"/>
                <a:gd name="T65" fmla="*/ 73 h 208"/>
                <a:gd name="T66" fmla="*/ 125 w 160"/>
                <a:gd name="T67" fmla="*/ 76 h 208"/>
                <a:gd name="T68" fmla="*/ 127 w 160"/>
                <a:gd name="T69" fmla="*/ 84 h 208"/>
                <a:gd name="T70" fmla="*/ 132 w 160"/>
                <a:gd name="T71" fmla="*/ 110 h 208"/>
                <a:gd name="T72" fmla="*/ 149 w 160"/>
                <a:gd name="T73" fmla="*/ 153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0"/>
                <a:gd name="T112" fmla="*/ 0 h 208"/>
                <a:gd name="T113" fmla="*/ 160 w 160"/>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0" h="208">
                  <a:moveTo>
                    <a:pt x="149" y="153"/>
                  </a:moveTo>
                  <a:lnTo>
                    <a:pt x="160" y="187"/>
                  </a:lnTo>
                  <a:lnTo>
                    <a:pt x="159" y="187"/>
                  </a:lnTo>
                  <a:lnTo>
                    <a:pt x="153" y="190"/>
                  </a:lnTo>
                  <a:lnTo>
                    <a:pt x="151" y="191"/>
                  </a:lnTo>
                  <a:lnTo>
                    <a:pt x="151" y="194"/>
                  </a:lnTo>
                  <a:lnTo>
                    <a:pt x="153" y="199"/>
                  </a:lnTo>
                  <a:lnTo>
                    <a:pt x="155" y="203"/>
                  </a:lnTo>
                  <a:lnTo>
                    <a:pt x="155" y="204"/>
                  </a:lnTo>
                  <a:lnTo>
                    <a:pt x="153" y="206"/>
                  </a:lnTo>
                  <a:lnTo>
                    <a:pt x="151" y="208"/>
                  </a:lnTo>
                  <a:lnTo>
                    <a:pt x="149" y="207"/>
                  </a:lnTo>
                  <a:lnTo>
                    <a:pt x="145" y="207"/>
                  </a:lnTo>
                  <a:lnTo>
                    <a:pt x="135" y="208"/>
                  </a:lnTo>
                  <a:lnTo>
                    <a:pt x="131" y="200"/>
                  </a:lnTo>
                  <a:lnTo>
                    <a:pt x="130" y="198"/>
                  </a:lnTo>
                  <a:lnTo>
                    <a:pt x="130" y="194"/>
                  </a:lnTo>
                  <a:lnTo>
                    <a:pt x="117" y="192"/>
                  </a:lnTo>
                  <a:lnTo>
                    <a:pt x="106" y="192"/>
                  </a:lnTo>
                  <a:lnTo>
                    <a:pt x="102" y="187"/>
                  </a:lnTo>
                  <a:lnTo>
                    <a:pt x="98" y="181"/>
                  </a:lnTo>
                  <a:lnTo>
                    <a:pt x="93" y="187"/>
                  </a:lnTo>
                  <a:lnTo>
                    <a:pt x="92" y="188"/>
                  </a:lnTo>
                  <a:lnTo>
                    <a:pt x="92" y="187"/>
                  </a:lnTo>
                  <a:lnTo>
                    <a:pt x="79" y="148"/>
                  </a:lnTo>
                  <a:lnTo>
                    <a:pt x="76" y="139"/>
                  </a:lnTo>
                  <a:lnTo>
                    <a:pt x="75" y="132"/>
                  </a:lnTo>
                  <a:lnTo>
                    <a:pt x="77" y="126"/>
                  </a:lnTo>
                  <a:lnTo>
                    <a:pt x="77" y="124"/>
                  </a:lnTo>
                  <a:lnTo>
                    <a:pt x="73" y="98"/>
                  </a:lnTo>
                  <a:lnTo>
                    <a:pt x="73" y="88"/>
                  </a:lnTo>
                  <a:lnTo>
                    <a:pt x="73" y="69"/>
                  </a:lnTo>
                  <a:lnTo>
                    <a:pt x="66" y="60"/>
                  </a:lnTo>
                  <a:lnTo>
                    <a:pt x="55" y="65"/>
                  </a:lnTo>
                  <a:lnTo>
                    <a:pt x="54" y="67"/>
                  </a:lnTo>
                  <a:lnTo>
                    <a:pt x="43" y="79"/>
                  </a:lnTo>
                  <a:lnTo>
                    <a:pt x="29" y="65"/>
                  </a:lnTo>
                  <a:lnTo>
                    <a:pt x="16" y="60"/>
                  </a:lnTo>
                  <a:lnTo>
                    <a:pt x="13" y="58"/>
                  </a:lnTo>
                  <a:lnTo>
                    <a:pt x="0" y="54"/>
                  </a:lnTo>
                  <a:lnTo>
                    <a:pt x="11" y="33"/>
                  </a:lnTo>
                  <a:lnTo>
                    <a:pt x="17" y="21"/>
                  </a:lnTo>
                  <a:lnTo>
                    <a:pt x="17" y="20"/>
                  </a:lnTo>
                  <a:lnTo>
                    <a:pt x="13" y="16"/>
                  </a:lnTo>
                  <a:lnTo>
                    <a:pt x="12" y="16"/>
                  </a:lnTo>
                  <a:lnTo>
                    <a:pt x="8" y="12"/>
                  </a:lnTo>
                  <a:lnTo>
                    <a:pt x="9" y="10"/>
                  </a:lnTo>
                  <a:lnTo>
                    <a:pt x="15" y="1"/>
                  </a:lnTo>
                  <a:lnTo>
                    <a:pt x="17" y="3"/>
                  </a:lnTo>
                  <a:lnTo>
                    <a:pt x="35" y="13"/>
                  </a:lnTo>
                  <a:lnTo>
                    <a:pt x="41" y="3"/>
                  </a:lnTo>
                  <a:lnTo>
                    <a:pt x="54" y="0"/>
                  </a:lnTo>
                  <a:lnTo>
                    <a:pt x="62" y="24"/>
                  </a:lnTo>
                  <a:lnTo>
                    <a:pt x="80" y="39"/>
                  </a:lnTo>
                  <a:lnTo>
                    <a:pt x="81" y="41"/>
                  </a:lnTo>
                  <a:lnTo>
                    <a:pt x="96" y="63"/>
                  </a:lnTo>
                  <a:lnTo>
                    <a:pt x="97" y="63"/>
                  </a:lnTo>
                  <a:lnTo>
                    <a:pt x="98" y="63"/>
                  </a:lnTo>
                  <a:lnTo>
                    <a:pt x="98" y="62"/>
                  </a:lnTo>
                  <a:lnTo>
                    <a:pt x="110" y="56"/>
                  </a:lnTo>
                  <a:lnTo>
                    <a:pt x="115" y="58"/>
                  </a:lnTo>
                  <a:lnTo>
                    <a:pt x="122" y="73"/>
                  </a:lnTo>
                  <a:lnTo>
                    <a:pt x="123" y="75"/>
                  </a:lnTo>
                  <a:lnTo>
                    <a:pt x="125" y="76"/>
                  </a:lnTo>
                  <a:lnTo>
                    <a:pt x="126" y="77"/>
                  </a:lnTo>
                  <a:lnTo>
                    <a:pt x="127" y="84"/>
                  </a:lnTo>
                  <a:lnTo>
                    <a:pt x="135" y="103"/>
                  </a:lnTo>
                  <a:lnTo>
                    <a:pt x="132" y="110"/>
                  </a:lnTo>
                  <a:lnTo>
                    <a:pt x="132" y="113"/>
                  </a:lnTo>
                  <a:lnTo>
                    <a:pt x="149" y="15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83" name="Freeform 498"/>
            <p:cNvSpPr>
              <a:spLocks/>
            </p:cNvSpPr>
            <p:nvPr/>
          </p:nvSpPr>
          <p:spPr bwMode="auto">
            <a:xfrm>
              <a:off x="3797213" y="4294208"/>
              <a:ext cx="197277" cy="168225"/>
            </a:xfrm>
            <a:custGeom>
              <a:avLst/>
              <a:gdLst>
                <a:gd name="T0" fmla="*/ 64 w 125"/>
                <a:gd name="T1" fmla="*/ 17 h 107"/>
                <a:gd name="T2" fmla="*/ 86 w 125"/>
                <a:gd name="T3" fmla="*/ 26 h 107"/>
                <a:gd name="T4" fmla="*/ 90 w 125"/>
                <a:gd name="T5" fmla="*/ 40 h 107"/>
                <a:gd name="T6" fmla="*/ 99 w 125"/>
                <a:gd name="T7" fmla="*/ 52 h 107"/>
                <a:gd name="T8" fmla="*/ 123 w 125"/>
                <a:gd name="T9" fmla="*/ 49 h 107"/>
                <a:gd name="T10" fmla="*/ 125 w 125"/>
                <a:gd name="T11" fmla="*/ 64 h 107"/>
                <a:gd name="T12" fmla="*/ 125 w 125"/>
                <a:gd name="T13" fmla="*/ 66 h 107"/>
                <a:gd name="T14" fmla="*/ 122 w 125"/>
                <a:gd name="T15" fmla="*/ 70 h 107"/>
                <a:gd name="T16" fmla="*/ 108 w 125"/>
                <a:gd name="T17" fmla="*/ 81 h 107"/>
                <a:gd name="T18" fmla="*/ 94 w 125"/>
                <a:gd name="T19" fmla="*/ 81 h 107"/>
                <a:gd name="T20" fmla="*/ 84 w 125"/>
                <a:gd name="T21" fmla="*/ 85 h 107"/>
                <a:gd name="T22" fmla="*/ 77 w 125"/>
                <a:gd name="T23" fmla="*/ 83 h 107"/>
                <a:gd name="T24" fmla="*/ 74 w 125"/>
                <a:gd name="T25" fmla="*/ 87 h 107"/>
                <a:gd name="T26" fmla="*/ 72 w 125"/>
                <a:gd name="T27" fmla="*/ 86 h 107"/>
                <a:gd name="T28" fmla="*/ 70 w 125"/>
                <a:gd name="T29" fmla="*/ 86 h 107"/>
                <a:gd name="T30" fmla="*/ 68 w 125"/>
                <a:gd name="T31" fmla="*/ 86 h 107"/>
                <a:gd name="T32" fmla="*/ 68 w 125"/>
                <a:gd name="T33" fmla="*/ 86 h 107"/>
                <a:gd name="T34" fmla="*/ 64 w 125"/>
                <a:gd name="T35" fmla="*/ 87 h 107"/>
                <a:gd name="T36" fmla="*/ 63 w 125"/>
                <a:gd name="T37" fmla="*/ 87 h 107"/>
                <a:gd name="T38" fmla="*/ 61 w 125"/>
                <a:gd name="T39" fmla="*/ 94 h 107"/>
                <a:gd name="T40" fmla="*/ 53 w 125"/>
                <a:gd name="T41" fmla="*/ 95 h 107"/>
                <a:gd name="T42" fmla="*/ 48 w 125"/>
                <a:gd name="T43" fmla="*/ 100 h 107"/>
                <a:gd name="T44" fmla="*/ 46 w 125"/>
                <a:gd name="T45" fmla="*/ 103 h 107"/>
                <a:gd name="T46" fmla="*/ 42 w 125"/>
                <a:gd name="T47" fmla="*/ 102 h 107"/>
                <a:gd name="T48" fmla="*/ 42 w 125"/>
                <a:gd name="T49" fmla="*/ 102 h 107"/>
                <a:gd name="T50" fmla="*/ 40 w 125"/>
                <a:gd name="T51" fmla="*/ 106 h 107"/>
                <a:gd name="T52" fmla="*/ 40 w 125"/>
                <a:gd name="T53" fmla="*/ 107 h 107"/>
                <a:gd name="T54" fmla="*/ 40 w 125"/>
                <a:gd name="T55" fmla="*/ 106 h 107"/>
                <a:gd name="T56" fmla="*/ 39 w 125"/>
                <a:gd name="T57" fmla="*/ 106 h 107"/>
                <a:gd name="T58" fmla="*/ 17 w 125"/>
                <a:gd name="T59" fmla="*/ 95 h 107"/>
                <a:gd name="T60" fmla="*/ 0 w 125"/>
                <a:gd name="T61" fmla="*/ 99 h 107"/>
                <a:gd name="T62" fmla="*/ 13 w 125"/>
                <a:gd name="T63" fmla="*/ 74 h 107"/>
                <a:gd name="T64" fmla="*/ 14 w 125"/>
                <a:gd name="T65" fmla="*/ 73 h 107"/>
                <a:gd name="T66" fmla="*/ 18 w 125"/>
                <a:gd name="T67" fmla="*/ 72 h 107"/>
                <a:gd name="T68" fmla="*/ 21 w 125"/>
                <a:gd name="T69" fmla="*/ 72 h 107"/>
                <a:gd name="T70" fmla="*/ 17 w 125"/>
                <a:gd name="T71" fmla="*/ 55 h 107"/>
                <a:gd name="T72" fmla="*/ 23 w 125"/>
                <a:gd name="T73" fmla="*/ 45 h 107"/>
                <a:gd name="T74" fmla="*/ 23 w 125"/>
                <a:gd name="T75" fmla="*/ 43 h 107"/>
                <a:gd name="T76" fmla="*/ 23 w 125"/>
                <a:gd name="T77" fmla="*/ 30 h 107"/>
                <a:gd name="T78" fmla="*/ 23 w 125"/>
                <a:gd name="T79" fmla="*/ 23 h 107"/>
                <a:gd name="T80" fmla="*/ 23 w 125"/>
                <a:gd name="T81" fmla="*/ 23 h 107"/>
                <a:gd name="T82" fmla="*/ 25 w 125"/>
                <a:gd name="T83" fmla="*/ 22 h 107"/>
                <a:gd name="T84" fmla="*/ 25 w 125"/>
                <a:gd name="T85" fmla="*/ 19 h 107"/>
                <a:gd name="T86" fmla="*/ 25 w 125"/>
                <a:gd name="T87" fmla="*/ 18 h 107"/>
                <a:gd name="T88" fmla="*/ 30 w 125"/>
                <a:gd name="T89" fmla="*/ 2 h 107"/>
                <a:gd name="T90" fmla="*/ 31 w 125"/>
                <a:gd name="T91" fmla="*/ 0 h 107"/>
                <a:gd name="T92" fmla="*/ 34 w 125"/>
                <a:gd name="T93" fmla="*/ 0 h 107"/>
                <a:gd name="T94" fmla="*/ 44 w 125"/>
                <a:gd name="T95" fmla="*/ 0 h 107"/>
                <a:gd name="T96" fmla="*/ 50 w 125"/>
                <a:gd name="T97" fmla="*/ 0 h 107"/>
                <a:gd name="T98" fmla="*/ 53 w 125"/>
                <a:gd name="T99" fmla="*/ 14 h 107"/>
                <a:gd name="T100" fmla="*/ 64 w 125"/>
                <a:gd name="T101" fmla="*/ 17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
                <a:gd name="T154" fmla="*/ 0 h 107"/>
                <a:gd name="T155" fmla="*/ 125 w 125"/>
                <a:gd name="T156" fmla="*/ 107 h 1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 h="107">
                  <a:moveTo>
                    <a:pt x="64" y="17"/>
                  </a:moveTo>
                  <a:lnTo>
                    <a:pt x="86" y="26"/>
                  </a:lnTo>
                  <a:lnTo>
                    <a:pt x="90" y="40"/>
                  </a:lnTo>
                  <a:lnTo>
                    <a:pt x="99" y="52"/>
                  </a:lnTo>
                  <a:lnTo>
                    <a:pt x="123" y="49"/>
                  </a:lnTo>
                  <a:lnTo>
                    <a:pt x="125" y="64"/>
                  </a:lnTo>
                  <a:lnTo>
                    <a:pt x="125" y="66"/>
                  </a:lnTo>
                  <a:lnTo>
                    <a:pt x="122" y="70"/>
                  </a:lnTo>
                  <a:lnTo>
                    <a:pt x="108" y="81"/>
                  </a:lnTo>
                  <a:lnTo>
                    <a:pt x="94" y="81"/>
                  </a:lnTo>
                  <a:lnTo>
                    <a:pt x="84" y="85"/>
                  </a:lnTo>
                  <a:lnTo>
                    <a:pt x="77" y="83"/>
                  </a:lnTo>
                  <a:lnTo>
                    <a:pt x="74" y="87"/>
                  </a:lnTo>
                  <a:lnTo>
                    <a:pt x="72" y="86"/>
                  </a:lnTo>
                  <a:lnTo>
                    <a:pt x="70" y="86"/>
                  </a:lnTo>
                  <a:lnTo>
                    <a:pt x="68" y="86"/>
                  </a:lnTo>
                  <a:lnTo>
                    <a:pt x="64" y="87"/>
                  </a:lnTo>
                  <a:lnTo>
                    <a:pt x="63" y="87"/>
                  </a:lnTo>
                  <a:lnTo>
                    <a:pt x="61" y="94"/>
                  </a:lnTo>
                  <a:lnTo>
                    <a:pt x="53" y="95"/>
                  </a:lnTo>
                  <a:lnTo>
                    <a:pt x="48" y="100"/>
                  </a:lnTo>
                  <a:lnTo>
                    <a:pt x="46" y="103"/>
                  </a:lnTo>
                  <a:lnTo>
                    <a:pt x="42" y="102"/>
                  </a:lnTo>
                  <a:lnTo>
                    <a:pt x="40" y="106"/>
                  </a:lnTo>
                  <a:lnTo>
                    <a:pt x="40" y="107"/>
                  </a:lnTo>
                  <a:lnTo>
                    <a:pt x="40" y="106"/>
                  </a:lnTo>
                  <a:lnTo>
                    <a:pt x="39" y="106"/>
                  </a:lnTo>
                  <a:lnTo>
                    <a:pt x="17" y="95"/>
                  </a:lnTo>
                  <a:lnTo>
                    <a:pt x="0" y="99"/>
                  </a:lnTo>
                  <a:lnTo>
                    <a:pt x="13" y="74"/>
                  </a:lnTo>
                  <a:lnTo>
                    <a:pt x="14" y="73"/>
                  </a:lnTo>
                  <a:lnTo>
                    <a:pt x="18" y="72"/>
                  </a:lnTo>
                  <a:lnTo>
                    <a:pt x="21" y="72"/>
                  </a:lnTo>
                  <a:lnTo>
                    <a:pt x="17" y="55"/>
                  </a:lnTo>
                  <a:lnTo>
                    <a:pt x="23" y="45"/>
                  </a:lnTo>
                  <a:lnTo>
                    <a:pt x="23" y="43"/>
                  </a:lnTo>
                  <a:lnTo>
                    <a:pt x="23" y="30"/>
                  </a:lnTo>
                  <a:lnTo>
                    <a:pt x="23" y="23"/>
                  </a:lnTo>
                  <a:lnTo>
                    <a:pt x="25" y="22"/>
                  </a:lnTo>
                  <a:lnTo>
                    <a:pt x="25" y="19"/>
                  </a:lnTo>
                  <a:lnTo>
                    <a:pt x="25" y="18"/>
                  </a:lnTo>
                  <a:lnTo>
                    <a:pt x="30" y="2"/>
                  </a:lnTo>
                  <a:lnTo>
                    <a:pt x="31" y="0"/>
                  </a:lnTo>
                  <a:lnTo>
                    <a:pt x="34" y="0"/>
                  </a:lnTo>
                  <a:lnTo>
                    <a:pt x="44" y="0"/>
                  </a:lnTo>
                  <a:lnTo>
                    <a:pt x="50" y="0"/>
                  </a:lnTo>
                  <a:lnTo>
                    <a:pt x="53" y="14"/>
                  </a:lnTo>
                  <a:lnTo>
                    <a:pt x="64" y="1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84" name="Freeform 499"/>
            <p:cNvSpPr>
              <a:spLocks/>
            </p:cNvSpPr>
            <p:nvPr/>
          </p:nvSpPr>
          <p:spPr bwMode="auto">
            <a:xfrm>
              <a:off x="3899796" y="5675281"/>
              <a:ext cx="60499" cy="70546"/>
            </a:xfrm>
            <a:custGeom>
              <a:avLst/>
              <a:gdLst>
                <a:gd name="T0" fmla="*/ 8 w 39"/>
                <a:gd name="T1" fmla="*/ 44 h 44"/>
                <a:gd name="T2" fmla="*/ 9 w 39"/>
                <a:gd name="T3" fmla="*/ 35 h 44"/>
                <a:gd name="T4" fmla="*/ 9 w 39"/>
                <a:gd name="T5" fmla="*/ 35 h 44"/>
                <a:gd name="T6" fmla="*/ 0 w 39"/>
                <a:gd name="T7" fmla="*/ 31 h 44"/>
                <a:gd name="T8" fmla="*/ 4 w 39"/>
                <a:gd name="T9" fmla="*/ 23 h 44"/>
                <a:gd name="T10" fmla="*/ 8 w 39"/>
                <a:gd name="T11" fmla="*/ 17 h 44"/>
                <a:gd name="T12" fmla="*/ 4 w 39"/>
                <a:gd name="T13" fmla="*/ 12 h 44"/>
                <a:gd name="T14" fmla="*/ 13 w 39"/>
                <a:gd name="T15" fmla="*/ 8 h 44"/>
                <a:gd name="T16" fmla="*/ 20 w 39"/>
                <a:gd name="T17" fmla="*/ 2 h 44"/>
                <a:gd name="T18" fmla="*/ 21 w 39"/>
                <a:gd name="T19" fmla="*/ 2 h 44"/>
                <a:gd name="T20" fmla="*/ 38 w 39"/>
                <a:gd name="T21" fmla="*/ 0 h 44"/>
                <a:gd name="T22" fmla="*/ 38 w 39"/>
                <a:gd name="T23" fmla="*/ 2 h 44"/>
                <a:gd name="T24" fmla="*/ 38 w 39"/>
                <a:gd name="T25" fmla="*/ 6 h 44"/>
                <a:gd name="T26" fmla="*/ 39 w 39"/>
                <a:gd name="T27" fmla="*/ 8 h 44"/>
                <a:gd name="T28" fmla="*/ 38 w 39"/>
                <a:gd name="T29" fmla="*/ 10 h 44"/>
                <a:gd name="T30" fmla="*/ 38 w 39"/>
                <a:gd name="T31" fmla="*/ 11 h 44"/>
                <a:gd name="T32" fmla="*/ 37 w 39"/>
                <a:gd name="T33" fmla="*/ 11 h 44"/>
                <a:gd name="T34" fmla="*/ 38 w 39"/>
                <a:gd name="T35" fmla="*/ 12 h 44"/>
                <a:gd name="T36" fmla="*/ 38 w 39"/>
                <a:gd name="T37" fmla="*/ 15 h 44"/>
                <a:gd name="T38" fmla="*/ 38 w 39"/>
                <a:gd name="T39" fmla="*/ 16 h 44"/>
                <a:gd name="T40" fmla="*/ 39 w 39"/>
                <a:gd name="T41" fmla="*/ 17 h 44"/>
                <a:gd name="T42" fmla="*/ 38 w 39"/>
                <a:gd name="T43" fmla="*/ 21 h 44"/>
                <a:gd name="T44" fmla="*/ 38 w 39"/>
                <a:gd name="T45" fmla="*/ 24 h 44"/>
                <a:gd name="T46" fmla="*/ 39 w 39"/>
                <a:gd name="T47" fmla="*/ 24 h 44"/>
                <a:gd name="T48" fmla="*/ 39 w 39"/>
                <a:gd name="T49" fmla="*/ 25 h 44"/>
                <a:gd name="T50" fmla="*/ 39 w 39"/>
                <a:gd name="T51" fmla="*/ 27 h 44"/>
                <a:gd name="T52" fmla="*/ 38 w 39"/>
                <a:gd name="T53" fmla="*/ 27 h 44"/>
                <a:gd name="T54" fmla="*/ 31 w 39"/>
                <a:gd name="T55" fmla="*/ 27 h 44"/>
                <a:gd name="T56" fmla="*/ 30 w 39"/>
                <a:gd name="T57" fmla="*/ 29 h 44"/>
                <a:gd name="T58" fmla="*/ 30 w 39"/>
                <a:gd name="T59" fmla="*/ 32 h 44"/>
                <a:gd name="T60" fmla="*/ 29 w 39"/>
                <a:gd name="T61" fmla="*/ 35 h 44"/>
                <a:gd name="T62" fmla="*/ 27 w 39"/>
                <a:gd name="T63" fmla="*/ 37 h 44"/>
                <a:gd name="T64" fmla="*/ 27 w 39"/>
                <a:gd name="T65" fmla="*/ 38 h 44"/>
                <a:gd name="T66" fmla="*/ 27 w 39"/>
                <a:gd name="T67" fmla="*/ 38 h 44"/>
                <a:gd name="T68" fmla="*/ 26 w 39"/>
                <a:gd name="T69" fmla="*/ 38 h 44"/>
                <a:gd name="T70" fmla="*/ 24 w 39"/>
                <a:gd name="T71" fmla="*/ 38 h 44"/>
                <a:gd name="T72" fmla="*/ 21 w 39"/>
                <a:gd name="T73" fmla="*/ 38 h 44"/>
                <a:gd name="T74" fmla="*/ 18 w 39"/>
                <a:gd name="T75" fmla="*/ 38 h 44"/>
                <a:gd name="T76" fmla="*/ 17 w 39"/>
                <a:gd name="T77" fmla="*/ 38 h 44"/>
                <a:gd name="T78" fmla="*/ 17 w 39"/>
                <a:gd name="T79" fmla="*/ 38 h 44"/>
                <a:gd name="T80" fmla="*/ 16 w 39"/>
                <a:gd name="T81" fmla="*/ 40 h 44"/>
                <a:gd name="T82" fmla="*/ 14 w 39"/>
                <a:gd name="T83" fmla="*/ 40 h 44"/>
                <a:gd name="T84" fmla="*/ 14 w 39"/>
                <a:gd name="T85" fmla="*/ 40 h 44"/>
                <a:gd name="T86" fmla="*/ 10 w 39"/>
                <a:gd name="T87" fmla="*/ 42 h 44"/>
                <a:gd name="T88" fmla="*/ 9 w 39"/>
                <a:gd name="T89" fmla="*/ 44 h 44"/>
                <a:gd name="T90" fmla="*/ 8 w 39"/>
                <a:gd name="T91" fmla="*/ 44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
                <a:gd name="T139" fmla="*/ 0 h 44"/>
                <a:gd name="T140" fmla="*/ 39 w 39"/>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 h="44">
                  <a:moveTo>
                    <a:pt x="8" y="44"/>
                  </a:moveTo>
                  <a:lnTo>
                    <a:pt x="9" y="35"/>
                  </a:lnTo>
                  <a:lnTo>
                    <a:pt x="0" y="31"/>
                  </a:lnTo>
                  <a:lnTo>
                    <a:pt x="4" y="23"/>
                  </a:lnTo>
                  <a:lnTo>
                    <a:pt x="8" y="17"/>
                  </a:lnTo>
                  <a:lnTo>
                    <a:pt x="4" y="12"/>
                  </a:lnTo>
                  <a:lnTo>
                    <a:pt x="13" y="8"/>
                  </a:lnTo>
                  <a:lnTo>
                    <a:pt x="20" y="2"/>
                  </a:lnTo>
                  <a:lnTo>
                    <a:pt x="21" y="2"/>
                  </a:lnTo>
                  <a:lnTo>
                    <a:pt x="38" y="0"/>
                  </a:lnTo>
                  <a:lnTo>
                    <a:pt x="38" y="2"/>
                  </a:lnTo>
                  <a:lnTo>
                    <a:pt x="38" y="6"/>
                  </a:lnTo>
                  <a:lnTo>
                    <a:pt x="39" y="8"/>
                  </a:lnTo>
                  <a:lnTo>
                    <a:pt x="38" y="10"/>
                  </a:lnTo>
                  <a:lnTo>
                    <a:pt x="38" y="11"/>
                  </a:lnTo>
                  <a:lnTo>
                    <a:pt x="37" y="11"/>
                  </a:lnTo>
                  <a:lnTo>
                    <a:pt x="38" y="12"/>
                  </a:lnTo>
                  <a:lnTo>
                    <a:pt x="38" y="15"/>
                  </a:lnTo>
                  <a:lnTo>
                    <a:pt x="38" y="16"/>
                  </a:lnTo>
                  <a:lnTo>
                    <a:pt x="39" y="17"/>
                  </a:lnTo>
                  <a:lnTo>
                    <a:pt x="38" y="21"/>
                  </a:lnTo>
                  <a:lnTo>
                    <a:pt x="38" y="24"/>
                  </a:lnTo>
                  <a:lnTo>
                    <a:pt x="39" y="24"/>
                  </a:lnTo>
                  <a:lnTo>
                    <a:pt x="39" y="25"/>
                  </a:lnTo>
                  <a:lnTo>
                    <a:pt x="39" y="27"/>
                  </a:lnTo>
                  <a:lnTo>
                    <a:pt x="38" y="27"/>
                  </a:lnTo>
                  <a:lnTo>
                    <a:pt x="31" y="27"/>
                  </a:lnTo>
                  <a:lnTo>
                    <a:pt x="30" y="29"/>
                  </a:lnTo>
                  <a:lnTo>
                    <a:pt x="30" y="32"/>
                  </a:lnTo>
                  <a:lnTo>
                    <a:pt x="29" y="35"/>
                  </a:lnTo>
                  <a:lnTo>
                    <a:pt x="27" y="37"/>
                  </a:lnTo>
                  <a:lnTo>
                    <a:pt x="27" y="38"/>
                  </a:lnTo>
                  <a:lnTo>
                    <a:pt x="26" y="38"/>
                  </a:lnTo>
                  <a:lnTo>
                    <a:pt x="24" y="38"/>
                  </a:lnTo>
                  <a:lnTo>
                    <a:pt x="21" y="38"/>
                  </a:lnTo>
                  <a:lnTo>
                    <a:pt x="18" y="38"/>
                  </a:lnTo>
                  <a:lnTo>
                    <a:pt x="17" y="38"/>
                  </a:lnTo>
                  <a:lnTo>
                    <a:pt x="16" y="40"/>
                  </a:lnTo>
                  <a:lnTo>
                    <a:pt x="14" y="40"/>
                  </a:lnTo>
                  <a:lnTo>
                    <a:pt x="10" y="42"/>
                  </a:lnTo>
                  <a:lnTo>
                    <a:pt x="9" y="44"/>
                  </a:lnTo>
                  <a:lnTo>
                    <a:pt x="8" y="4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85" name="Freeform 500"/>
            <p:cNvSpPr>
              <a:spLocks/>
            </p:cNvSpPr>
            <p:nvPr/>
          </p:nvSpPr>
          <p:spPr bwMode="auto">
            <a:xfrm>
              <a:off x="3947143" y="4874856"/>
              <a:ext cx="234104" cy="290323"/>
            </a:xfrm>
            <a:custGeom>
              <a:avLst/>
              <a:gdLst>
                <a:gd name="T0" fmla="*/ 79 w 147"/>
                <a:gd name="T1" fmla="*/ 22 h 183"/>
                <a:gd name="T2" fmla="*/ 82 w 147"/>
                <a:gd name="T3" fmla="*/ 25 h 183"/>
                <a:gd name="T4" fmla="*/ 87 w 147"/>
                <a:gd name="T5" fmla="*/ 33 h 183"/>
                <a:gd name="T6" fmla="*/ 91 w 147"/>
                <a:gd name="T7" fmla="*/ 39 h 183"/>
                <a:gd name="T8" fmla="*/ 99 w 147"/>
                <a:gd name="T9" fmla="*/ 38 h 183"/>
                <a:gd name="T10" fmla="*/ 104 w 147"/>
                <a:gd name="T11" fmla="*/ 38 h 183"/>
                <a:gd name="T12" fmla="*/ 114 w 147"/>
                <a:gd name="T13" fmla="*/ 43 h 183"/>
                <a:gd name="T14" fmla="*/ 118 w 147"/>
                <a:gd name="T15" fmla="*/ 50 h 183"/>
                <a:gd name="T16" fmla="*/ 123 w 147"/>
                <a:gd name="T17" fmla="*/ 59 h 183"/>
                <a:gd name="T18" fmla="*/ 130 w 147"/>
                <a:gd name="T19" fmla="*/ 68 h 183"/>
                <a:gd name="T20" fmla="*/ 134 w 147"/>
                <a:gd name="T21" fmla="*/ 76 h 183"/>
                <a:gd name="T22" fmla="*/ 143 w 147"/>
                <a:gd name="T23" fmla="*/ 90 h 183"/>
                <a:gd name="T24" fmla="*/ 144 w 147"/>
                <a:gd name="T25" fmla="*/ 104 h 183"/>
                <a:gd name="T26" fmla="*/ 144 w 147"/>
                <a:gd name="T27" fmla="*/ 109 h 183"/>
                <a:gd name="T28" fmla="*/ 142 w 147"/>
                <a:gd name="T29" fmla="*/ 119 h 183"/>
                <a:gd name="T30" fmla="*/ 140 w 147"/>
                <a:gd name="T31" fmla="*/ 122 h 183"/>
                <a:gd name="T32" fmla="*/ 138 w 147"/>
                <a:gd name="T33" fmla="*/ 131 h 183"/>
                <a:gd name="T34" fmla="*/ 133 w 147"/>
                <a:gd name="T35" fmla="*/ 142 h 183"/>
                <a:gd name="T36" fmla="*/ 129 w 147"/>
                <a:gd name="T37" fmla="*/ 147 h 183"/>
                <a:gd name="T38" fmla="*/ 123 w 147"/>
                <a:gd name="T39" fmla="*/ 157 h 183"/>
                <a:gd name="T40" fmla="*/ 121 w 147"/>
                <a:gd name="T41" fmla="*/ 169 h 183"/>
                <a:gd name="T42" fmla="*/ 119 w 147"/>
                <a:gd name="T43" fmla="*/ 174 h 183"/>
                <a:gd name="T44" fmla="*/ 118 w 147"/>
                <a:gd name="T45" fmla="*/ 176 h 183"/>
                <a:gd name="T46" fmla="*/ 116 w 147"/>
                <a:gd name="T47" fmla="*/ 176 h 183"/>
                <a:gd name="T48" fmla="*/ 110 w 147"/>
                <a:gd name="T49" fmla="*/ 177 h 183"/>
                <a:gd name="T50" fmla="*/ 109 w 147"/>
                <a:gd name="T51" fmla="*/ 177 h 183"/>
                <a:gd name="T52" fmla="*/ 109 w 147"/>
                <a:gd name="T53" fmla="*/ 177 h 183"/>
                <a:gd name="T54" fmla="*/ 109 w 147"/>
                <a:gd name="T55" fmla="*/ 177 h 183"/>
                <a:gd name="T56" fmla="*/ 95 w 147"/>
                <a:gd name="T57" fmla="*/ 176 h 183"/>
                <a:gd name="T58" fmla="*/ 83 w 147"/>
                <a:gd name="T59" fmla="*/ 177 h 183"/>
                <a:gd name="T60" fmla="*/ 76 w 147"/>
                <a:gd name="T61" fmla="*/ 178 h 183"/>
                <a:gd name="T62" fmla="*/ 65 w 147"/>
                <a:gd name="T63" fmla="*/ 182 h 183"/>
                <a:gd name="T64" fmla="*/ 62 w 147"/>
                <a:gd name="T65" fmla="*/ 182 h 183"/>
                <a:gd name="T66" fmla="*/ 53 w 147"/>
                <a:gd name="T67" fmla="*/ 170 h 183"/>
                <a:gd name="T68" fmla="*/ 49 w 147"/>
                <a:gd name="T69" fmla="*/ 165 h 183"/>
                <a:gd name="T70" fmla="*/ 38 w 147"/>
                <a:gd name="T71" fmla="*/ 169 h 183"/>
                <a:gd name="T72" fmla="*/ 27 w 147"/>
                <a:gd name="T73" fmla="*/ 170 h 183"/>
                <a:gd name="T74" fmla="*/ 25 w 147"/>
                <a:gd name="T75" fmla="*/ 172 h 183"/>
                <a:gd name="T76" fmla="*/ 23 w 147"/>
                <a:gd name="T77" fmla="*/ 166 h 183"/>
                <a:gd name="T78" fmla="*/ 20 w 147"/>
                <a:gd name="T79" fmla="*/ 164 h 183"/>
                <a:gd name="T80" fmla="*/ 19 w 147"/>
                <a:gd name="T81" fmla="*/ 161 h 183"/>
                <a:gd name="T82" fmla="*/ 10 w 147"/>
                <a:gd name="T83" fmla="*/ 142 h 183"/>
                <a:gd name="T84" fmla="*/ 24 w 147"/>
                <a:gd name="T85" fmla="*/ 114 h 183"/>
                <a:gd name="T86" fmla="*/ 13 w 147"/>
                <a:gd name="T87" fmla="*/ 71 h 183"/>
                <a:gd name="T88" fmla="*/ 10 w 147"/>
                <a:gd name="T89" fmla="*/ 54 h 183"/>
                <a:gd name="T90" fmla="*/ 19 w 147"/>
                <a:gd name="T91" fmla="*/ 33 h 183"/>
                <a:gd name="T92" fmla="*/ 20 w 147"/>
                <a:gd name="T93" fmla="*/ 22 h 183"/>
                <a:gd name="T94" fmla="*/ 20 w 147"/>
                <a:gd name="T95" fmla="*/ 21 h 183"/>
                <a:gd name="T96" fmla="*/ 20 w 147"/>
                <a:gd name="T97" fmla="*/ 18 h 183"/>
                <a:gd name="T98" fmla="*/ 23 w 147"/>
                <a:gd name="T99" fmla="*/ 12 h 183"/>
                <a:gd name="T100" fmla="*/ 37 w 147"/>
                <a:gd name="T101" fmla="*/ 26 h 183"/>
                <a:gd name="T102" fmla="*/ 45 w 147"/>
                <a:gd name="T103" fmla="*/ 25 h 183"/>
                <a:gd name="T104" fmla="*/ 74 w 147"/>
                <a:gd name="T105" fmla="*/ 18 h 1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
                <a:gd name="T160" fmla="*/ 0 h 183"/>
                <a:gd name="T161" fmla="*/ 147 w 147"/>
                <a:gd name="T162" fmla="*/ 183 h 1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 h="183">
                  <a:moveTo>
                    <a:pt x="74" y="18"/>
                  </a:moveTo>
                  <a:lnTo>
                    <a:pt x="79" y="22"/>
                  </a:lnTo>
                  <a:lnTo>
                    <a:pt x="82" y="24"/>
                  </a:lnTo>
                  <a:lnTo>
                    <a:pt x="82" y="25"/>
                  </a:lnTo>
                  <a:lnTo>
                    <a:pt x="84" y="29"/>
                  </a:lnTo>
                  <a:lnTo>
                    <a:pt x="87" y="33"/>
                  </a:lnTo>
                  <a:lnTo>
                    <a:pt x="88" y="34"/>
                  </a:lnTo>
                  <a:lnTo>
                    <a:pt x="91" y="39"/>
                  </a:lnTo>
                  <a:lnTo>
                    <a:pt x="95" y="38"/>
                  </a:lnTo>
                  <a:lnTo>
                    <a:pt x="99" y="38"/>
                  </a:lnTo>
                  <a:lnTo>
                    <a:pt x="101" y="38"/>
                  </a:lnTo>
                  <a:lnTo>
                    <a:pt x="104" y="38"/>
                  </a:lnTo>
                  <a:lnTo>
                    <a:pt x="110" y="38"/>
                  </a:lnTo>
                  <a:lnTo>
                    <a:pt x="114" y="43"/>
                  </a:lnTo>
                  <a:lnTo>
                    <a:pt x="117" y="49"/>
                  </a:lnTo>
                  <a:lnTo>
                    <a:pt x="118" y="50"/>
                  </a:lnTo>
                  <a:lnTo>
                    <a:pt x="121" y="55"/>
                  </a:lnTo>
                  <a:lnTo>
                    <a:pt x="123" y="59"/>
                  </a:lnTo>
                  <a:lnTo>
                    <a:pt x="129" y="67"/>
                  </a:lnTo>
                  <a:lnTo>
                    <a:pt x="130" y="68"/>
                  </a:lnTo>
                  <a:lnTo>
                    <a:pt x="131" y="72"/>
                  </a:lnTo>
                  <a:lnTo>
                    <a:pt x="134" y="76"/>
                  </a:lnTo>
                  <a:lnTo>
                    <a:pt x="139" y="83"/>
                  </a:lnTo>
                  <a:lnTo>
                    <a:pt x="143" y="90"/>
                  </a:lnTo>
                  <a:lnTo>
                    <a:pt x="147" y="96"/>
                  </a:lnTo>
                  <a:lnTo>
                    <a:pt x="144" y="104"/>
                  </a:lnTo>
                  <a:lnTo>
                    <a:pt x="144" y="106"/>
                  </a:lnTo>
                  <a:lnTo>
                    <a:pt x="144" y="109"/>
                  </a:lnTo>
                  <a:lnTo>
                    <a:pt x="143" y="114"/>
                  </a:lnTo>
                  <a:lnTo>
                    <a:pt x="142" y="119"/>
                  </a:lnTo>
                  <a:lnTo>
                    <a:pt x="140" y="122"/>
                  </a:lnTo>
                  <a:lnTo>
                    <a:pt x="139" y="126"/>
                  </a:lnTo>
                  <a:lnTo>
                    <a:pt x="138" y="131"/>
                  </a:lnTo>
                  <a:lnTo>
                    <a:pt x="135" y="138"/>
                  </a:lnTo>
                  <a:lnTo>
                    <a:pt x="133" y="142"/>
                  </a:lnTo>
                  <a:lnTo>
                    <a:pt x="130" y="144"/>
                  </a:lnTo>
                  <a:lnTo>
                    <a:pt x="129" y="147"/>
                  </a:lnTo>
                  <a:lnTo>
                    <a:pt x="123" y="152"/>
                  </a:lnTo>
                  <a:lnTo>
                    <a:pt x="123" y="157"/>
                  </a:lnTo>
                  <a:lnTo>
                    <a:pt x="122" y="162"/>
                  </a:lnTo>
                  <a:lnTo>
                    <a:pt x="121" y="169"/>
                  </a:lnTo>
                  <a:lnTo>
                    <a:pt x="119" y="173"/>
                  </a:lnTo>
                  <a:lnTo>
                    <a:pt x="119" y="174"/>
                  </a:lnTo>
                  <a:lnTo>
                    <a:pt x="118" y="174"/>
                  </a:lnTo>
                  <a:lnTo>
                    <a:pt x="118" y="176"/>
                  </a:lnTo>
                  <a:lnTo>
                    <a:pt x="117" y="176"/>
                  </a:lnTo>
                  <a:lnTo>
                    <a:pt x="116" y="176"/>
                  </a:lnTo>
                  <a:lnTo>
                    <a:pt x="110" y="177"/>
                  </a:lnTo>
                  <a:lnTo>
                    <a:pt x="109" y="177"/>
                  </a:lnTo>
                  <a:lnTo>
                    <a:pt x="101" y="176"/>
                  </a:lnTo>
                  <a:lnTo>
                    <a:pt x="95" y="176"/>
                  </a:lnTo>
                  <a:lnTo>
                    <a:pt x="89" y="176"/>
                  </a:lnTo>
                  <a:lnTo>
                    <a:pt x="83" y="177"/>
                  </a:lnTo>
                  <a:lnTo>
                    <a:pt x="80" y="177"/>
                  </a:lnTo>
                  <a:lnTo>
                    <a:pt x="76" y="178"/>
                  </a:lnTo>
                  <a:lnTo>
                    <a:pt x="70" y="181"/>
                  </a:lnTo>
                  <a:lnTo>
                    <a:pt x="65" y="182"/>
                  </a:lnTo>
                  <a:lnTo>
                    <a:pt x="63" y="182"/>
                  </a:lnTo>
                  <a:lnTo>
                    <a:pt x="62" y="182"/>
                  </a:lnTo>
                  <a:lnTo>
                    <a:pt x="61" y="183"/>
                  </a:lnTo>
                  <a:lnTo>
                    <a:pt x="53" y="170"/>
                  </a:lnTo>
                  <a:lnTo>
                    <a:pt x="50" y="166"/>
                  </a:lnTo>
                  <a:lnTo>
                    <a:pt x="49" y="165"/>
                  </a:lnTo>
                  <a:lnTo>
                    <a:pt x="44" y="162"/>
                  </a:lnTo>
                  <a:lnTo>
                    <a:pt x="38" y="169"/>
                  </a:lnTo>
                  <a:lnTo>
                    <a:pt x="29" y="168"/>
                  </a:lnTo>
                  <a:lnTo>
                    <a:pt x="27" y="170"/>
                  </a:lnTo>
                  <a:lnTo>
                    <a:pt x="25" y="172"/>
                  </a:lnTo>
                  <a:lnTo>
                    <a:pt x="23" y="166"/>
                  </a:lnTo>
                  <a:lnTo>
                    <a:pt x="21" y="165"/>
                  </a:lnTo>
                  <a:lnTo>
                    <a:pt x="20" y="164"/>
                  </a:lnTo>
                  <a:lnTo>
                    <a:pt x="19" y="162"/>
                  </a:lnTo>
                  <a:lnTo>
                    <a:pt x="19" y="161"/>
                  </a:lnTo>
                  <a:lnTo>
                    <a:pt x="17" y="160"/>
                  </a:lnTo>
                  <a:lnTo>
                    <a:pt x="10" y="142"/>
                  </a:lnTo>
                  <a:lnTo>
                    <a:pt x="0" y="130"/>
                  </a:lnTo>
                  <a:lnTo>
                    <a:pt x="24" y="114"/>
                  </a:lnTo>
                  <a:lnTo>
                    <a:pt x="23" y="106"/>
                  </a:lnTo>
                  <a:lnTo>
                    <a:pt x="13" y="71"/>
                  </a:lnTo>
                  <a:lnTo>
                    <a:pt x="11" y="62"/>
                  </a:lnTo>
                  <a:lnTo>
                    <a:pt x="10" y="54"/>
                  </a:lnTo>
                  <a:lnTo>
                    <a:pt x="8" y="50"/>
                  </a:lnTo>
                  <a:lnTo>
                    <a:pt x="19" y="33"/>
                  </a:lnTo>
                  <a:lnTo>
                    <a:pt x="20" y="26"/>
                  </a:lnTo>
                  <a:lnTo>
                    <a:pt x="20" y="22"/>
                  </a:lnTo>
                  <a:lnTo>
                    <a:pt x="20" y="21"/>
                  </a:lnTo>
                  <a:lnTo>
                    <a:pt x="20" y="20"/>
                  </a:lnTo>
                  <a:lnTo>
                    <a:pt x="20" y="18"/>
                  </a:lnTo>
                  <a:lnTo>
                    <a:pt x="21" y="17"/>
                  </a:lnTo>
                  <a:lnTo>
                    <a:pt x="23" y="12"/>
                  </a:lnTo>
                  <a:lnTo>
                    <a:pt x="28" y="0"/>
                  </a:lnTo>
                  <a:lnTo>
                    <a:pt x="37" y="26"/>
                  </a:lnTo>
                  <a:lnTo>
                    <a:pt x="41" y="25"/>
                  </a:lnTo>
                  <a:lnTo>
                    <a:pt x="45" y="25"/>
                  </a:lnTo>
                  <a:lnTo>
                    <a:pt x="67" y="20"/>
                  </a:lnTo>
                  <a:lnTo>
                    <a:pt x="74" y="1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86" name="Freeform 501"/>
            <p:cNvSpPr>
              <a:spLocks/>
            </p:cNvSpPr>
            <p:nvPr/>
          </p:nvSpPr>
          <p:spPr bwMode="auto">
            <a:xfrm>
              <a:off x="3939253" y="4060864"/>
              <a:ext cx="147301" cy="192644"/>
            </a:xfrm>
            <a:custGeom>
              <a:avLst/>
              <a:gdLst>
                <a:gd name="T0" fmla="*/ 87 w 92"/>
                <a:gd name="T1" fmla="*/ 12 h 121"/>
                <a:gd name="T2" fmla="*/ 87 w 92"/>
                <a:gd name="T3" fmla="*/ 16 h 121"/>
                <a:gd name="T4" fmla="*/ 89 w 92"/>
                <a:gd name="T5" fmla="*/ 28 h 121"/>
                <a:gd name="T6" fmla="*/ 90 w 92"/>
                <a:gd name="T7" fmla="*/ 33 h 121"/>
                <a:gd name="T8" fmla="*/ 92 w 92"/>
                <a:gd name="T9" fmla="*/ 42 h 121"/>
                <a:gd name="T10" fmla="*/ 89 w 92"/>
                <a:gd name="T11" fmla="*/ 47 h 121"/>
                <a:gd name="T12" fmla="*/ 87 w 92"/>
                <a:gd name="T13" fmla="*/ 53 h 121"/>
                <a:gd name="T14" fmla="*/ 83 w 92"/>
                <a:gd name="T15" fmla="*/ 61 h 121"/>
                <a:gd name="T16" fmla="*/ 77 w 92"/>
                <a:gd name="T17" fmla="*/ 71 h 121"/>
                <a:gd name="T18" fmla="*/ 76 w 92"/>
                <a:gd name="T19" fmla="*/ 75 h 121"/>
                <a:gd name="T20" fmla="*/ 73 w 92"/>
                <a:gd name="T21" fmla="*/ 76 h 121"/>
                <a:gd name="T22" fmla="*/ 72 w 92"/>
                <a:gd name="T23" fmla="*/ 79 h 121"/>
                <a:gd name="T24" fmla="*/ 72 w 92"/>
                <a:gd name="T25" fmla="*/ 80 h 121"/>
                <a:gd name="T26" fmla="*/ 72 w 92"/>
                <a:gd name="T27" fmla="*/ 80 h 121"/>
                <a:gd name="T28" fmla="*/ 70 w 92"/>
                <a:gd name="T29" fmla="*/ 84 h 121"/>
                <a:gd name="T30" fmla="*/ 70 w 92"/>
                <a:gd name="T31" fmla="*/ 85 h 121"/>
                <a:gd name="T32" fmla="*/ 67 w 92"/>
                <a:gd name="T33" fmla="*/ 88 h 121"/>
                <a:gd name="T34" fmla="*/ 62 w 92"/>
                <a:gd name="T35" fmla="*/ 97 h 121"/>
                <a:gd name="T36" fmla="*/ 64 w 92"/>
                <a:gd name="T37" fmla="*/ 104 h 121"/>
                <a:gd name="T38" fmla="*/ 67 w 92"/>
                <a:gd name="T39" fmla="*/ 112 h 121"/>
                <a:gd name="T40" fmla="*/ 68 w 92"/>
                <a:gd name="T41" fmla="*/ 117 h 121"/>
                <a:gd name="T42" fmla="*/ 70 w 92"/>
                <a:gd name="T43" fmla="*/ 118 h 121"/>
                <a:gd name="T44" fmla="*/ 70 w 92"/>
                <a:gd name="T45" fmla="*/ 121 h 121"/>
                <a:gd name="T46" fmla="*/ 62 w 92"/>
                <a:gd name="T47" fmla="*/ 118 h 121"/>
                <a:gd name="T48" fmla="*/ 55 w 92"/>
                <a:gd name="T49" fmla="*/ 117 h 121"/>
                <a:gd name="T50" fmla="*/ 29 w 92"/>
                <a:gd name="T51" fmla="*/ 118 h 121"/>
                <a:gd name="T52" fmla="*/ 18 w 92"/>
                <a:gd name="T53" fmla="*/ 118 h 121"/>
                <a:gd name="T54" fmla="*/ 0 w 92"/>
                <a:gd name="T55" fmla="*/ 79 h 121"/>
                <a:gd name="T56" fmla="*/ 5 w 92"/>
                <a:gd name="T57" fmla="*/ 59 h 121"/>
                <a:gd name="T58" fmla="*/ 9 w 92"/>
                <a:gd name="T59" fmla="*/ 49 h 121"/>
                <a:gd name="T60" fmla="*/ 11 w 92"/>
                <a:gd name="T61" fmla="*/ 45 h 121"/>
                <a:gd name="T62" fmla="*/ 11 w 92"/>
                <a:gd name="T63" fmla="*/ 43 h 121"/>
                <a:gd name="T64" fmla="*/ 11 w 92"/>
                <a:gd name="T65" fmla="*/ 42 h 121"/>
                <a:gd name="T66" fmla="*/ 12 w 92"/>
                <a:gd name="T67" fmla="*/ 41 h 121"/>
                <a:gd name="T68" fmla="*/ 13 w 92"/>
                <a:gd name="T69" fmla="*/ 40 h 121"/>
                <a:gd name="T70" fmla="*/ 37 w 92"/>
                <a:gd name="T71" fmla="*/ 9 h 121"/>
                <a:gd name="T72" fmla="*/ 37 w 92"/>
                <a:gd name="T73" fmla="*/ 9 h 121"/>
                <a:gd name="T74" fmla="*/ 47 w 92"/>
                <a:gd name="T75" fmla="*/ 0 h 121"/>
                <a:gd name="T76" fmla="*/ 66 w 92"/>
                <a:gd name="T77" fmla="*/ 9 h 121"/>
                <a:gd name="T78" fmla="*/ 87 w 92"/>
                <a:gd name="T79" fmla="*/ 12 h 1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2"/>
                <a:gd name="T121" fmla="*/ 0 h 121"/>
                <a:gd name="T122" fmla="*/ 92 w 92"/>
                <a:gd name="T123" fmla="*/ 121 h 1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2" h="121">
                  <a:moveTo>
                    <a:pt x="87" y="12"/>
                  </a:moveTo>
                  <a:lnTo>
                    <a:pt x="87" y="16"/>
                  </a:lnTo>
                  <a:lnTo>
                    <a:pt x="89" y="28"/>
                  </a:lnTo>
                  <a:lnTo>
                    <a:pt x="90" y="33"/>
                  </a:lnTo>
                  <a:lnTo>
                    <a:pt x="92" y="42"/>
                  </a:lnTo>
                  <a:lnTo>
                    <a:pt x="89" y="47"/>
                  </a:lnTo>
                  <a:lnTo>
                    <a:pt x="87" y="53"/>
                  </a:lnTo>
                  <a:lnTo>
                    <a:pt x="83" y="61"/>
                  </a:lnTo>
                  <a:lnTo>
                    <a:pt x="77" y="71"/>
                  </a:lnTo>
                  <a:lnTo>
                    <a:pt x="76" y="75"/>
                  </a:lnTo>
                  <a:lnTo>
                    <a:pt x="73" y="76"/>
                  </a:lnTo>
                  <a:lnTo>
                    <a:pt x="72" y="79"/>
                  </a:lnTo>
                  <a:lnTo>
                    <a:pt x="72" y="80"/>
                  </a:lnTo>
                  <a:lnTo>
                    <a:pt x="70" y="84"/>
                  </a:lnTo>
                  <a:lnTo>
                    <a:pt x="70" y="85"/>
                  </a:lnTo>
                  <a:lnTo>
                    <a:pt x="67" y="88"/>
                  </a:lnTo>
                  <a:lnTo>
                    <a:pt x="62" y="97"/>
                  </a:lnTo>
                  <a:lnTo>
                    <a:pt x="64" y="104"/>
                  </a:lnTo>
                  <a:lnTo>
                    <a:pt x="67" y="112"/>
                  </a:lnTo>
                  <a:lnTo>
                    <a:pt x="68" y="117"/>
                  </a:lnTo>
                  <a:lnTo>
                    <a:pt x="70" y="118"/>
                  </a:lnTo>
                  <a:lnTo>
                    <a:pt x="70" y="121"/>
                  </a:lnTo>
                  <a:lnTo>
                    <a:pt x="62" y="118"/>
                  </a:lnTo>
                  <a:lnTo>
                    <a:pt x="55" y="117"/>
                  </a:lnTo>
                  <a:lnTo>
                    <a:pt x="29" y="118"/>
                  </a:lnTo>
                  <a:lnTo>
                    <a:pt x="18" y="118"/>
                  </a:lnTo>
                  <a:lnTo>
                    <a:pt x="0" y="79"/>
                  </a:lnTo>
                  <a:lnTo>
                    <a:pt x="5" y="59"/>
                  </a:lnTo>
                  <a:lnTo>
                    <a:pt x="9" y="49"/>
                  </a:lnTo>
                  <a:lnTo>
                    <a:pt x="11" y="45"/>
                  </a:lnTo>
                  <a:lnTo>
                    <a:pt x="11" y="43"/>
                  </a:lnTo>
                  <a:lnTo>
                    <a:pt x="11" y="42"/>
                  </a:lnTo>
                  <a:lnTo>
                    <a:pt x="12" y="41"/>
                  </a:lnTo>
                  <a:lnTo>
                    <a:pt x="13" y="40"/>
                  </a:lnTo>
                  <a:lnTo>
                    <a:pt x="37" y="9"/>
                  </a:lnTo>
                  <a:lnTo>
                    <a:pt x="47" y="0"/>
                  </a:lnTo>
                  <a:lnTo>
                    <a:pt x="66" y="9"/>
                  </a:lnTo>
                  <a:lnTo>
                    <a:pt x="87" y="1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87" name="Freeform 502"/>
            <p:cNvSpPr>
              <a:spLocks/>
            </p:cNvSpPr>
            <p:nvPr/>
          </p:nvSpPr>
          <p:spPr bwMode="auto">
            <a:xfrm>
              <a:off x="5067680" y="1781685"/>
              <a:ext cx="349840" cy="276757"/>
            </a:xfrm>
            <a:custGeom>
              <a:avLst/>
              <a:gdLst>
                <a:gd name="T0" fmla="*/ 197 w 221"/>
                <a:gd name="T1" fmla="*/ 126 h 174"/>
                <a:gd name="T2" fmla="*/ 204 w 221"/>
                <a:gd name="T3" fmla="*/ 130 h 174"/>
                <a:gd name="T4" fmla="*/ 221 w 221"/>
                <a:gd name="T5" fmla="*/ 136 h 174"/>
                <a:gd name="T6" fmla="*/ 210 w 221"/>
                <a:gd name="T7" fmla="*/ 149 h 174"/>
                <a:gd name="T8" fmla="*/ 206 w 221"/>
                <a:gd name="T9" fmla="*/ 154 h 174"/>
                <a:gd name="T10" fmla="*/ 201 w 221"/>
                <a:gd name="T11" fmla="*/ 162 h 174"/>
                <a:gd name="T12" fmla="*/ 197 w 221"/>
                <a:gd name="T13" fmla="*/ 169 h 174"/>
                <a:gd name="T14" fmla="*/ 184 w 221"/>
                <a:gd name="T15" fmla="*/ 170 h 174"/>
                <a:gd name="T16" fmla="*/ 178 w 221"/>
                <a:gd name="T17" fmla="*/ 169 h 174"/>
                <a:gd name="T18" fmla="*/ 167 w 221"/>
                <a:gd name="T19" fmla="*/ 164 h 174"/>
                <a:gd name="T20" fmla="*/ 152 w 221"/>
                <a:gd name="T21" fmla="*/ 158 h 174"/>
                <a:gd name="T22" fmla="*/ 136 w 221"/>
                <a:gd name="T23" fmla="*/ 153 h 174"/>
                <a:gd name="T24" fmla="*/ 128 w 221"/>
                <a:gd name="T25" fmla="*/ 149 h 174"/>
                <a:gd name="T26" fmla="*/ 115 w 221"/>
                <a:gd name="T27" fmla="*/ 144 h 174"/>
                <a:gd name="T28" fmla="*/ 104 w 221"/>
                <a:gd name="T29" fmla="*/ 140 h 174"/>
                <a:gd name="T30" fmla="*/ 91 w 221"/>
                <a:gd name="T31" fmla="*/ 140 h 174"/>
                <a:gd name="T32" fmla="*/ 76 w 221"/>
                <a:gd name="T33" fmla="*/ 141 h 174"/>
                <a:gd name="T34" fmla="*/ 64 w 221"/>
                <a:gd name="T35" fmla="*/ 144 h 174"/>
                <a:gd name="T36" fmla="*/ 51 w 221"/>
                <a:gd name="T37" fmla="*/ 131 h 174"/>
                <a:gd name="T38" fmla="*/ 43 w 221"/>
                <a:gd name="T39" fmla="*/ 124 h 174"/>
                <a:gd name="T40" fmla="*/ 32 w 221"/>
                <a:gd name="T41" fmla="*/ 130 h 174"/>
                <a:gd name="T42" fmla="*/ 15 w 221"/>
                <a:gd name="T43" fmla="*/ 139 h 174"/>
                <a:gd name="T44" fmla="*/ 11 w 221"/>
                <a:gd name="T45" fmla="*/ 130 h 174"/>
                <a:gd name="T46" fmla="*/ 2 w 221"/>
                <a:gd name="T47" fmla="*/ 109 h 174"/>
                <a:gd name="T48" fmla="*/ 6 w 221"/>
                <a:gd name="T49" fmla="*/ 103 h 174"/>
                <a:gd name="T50" fmla="*/ 6 w 221"/>
                <a:gd name="T51" fmla="*/ 95 h 174"/>
                <a:gd name="T52" fmla="*/ 1 w 221"/>
                <a:gd name="T53" fmla="*/ 89 h 174"/>
                <a:gd name="T54" fmla="*/ 0 w 221"/>
                <a:gd name="T55" fmla="*/ 80 h 174"/>
                <a:gd name="T56" fmla="*/ 11 w 221"/>
                <a:gd name="T57" fmla="*/ 68 h 174"/>
                <a:gd name="T58" fmla="*/ 8 w 221"/>
                <a:gd name="T59" fmla="*/ 51 h 174"/>
                <a:gd name="T60" fmla="*/ 10 w 221"/>
                <a:gd name="T61" fmla="*/ 51 h 174"/>
                <a:gd name="T62" fmla="*/ 14 w 221"/>
                <a:gd name="T63" fmla="*/ 42 h 174"/>
                <a:gd name="T64" fmla="*/ 19 w 221"/>
                <a:gd name="T65" fmla="*/ 16 h 174"/>
                <a:gd name="T66" fmla="*/ 32 w 221"/>
                <a:gd name="T67" fmla="*/ 1 h 174"/>
                <a:gd name="T68" fmla="*/ 45 w 221"/>
                <a:gd name="T69" fmla="*/ 6 h 174"/>
                <a:gd name="T70" fmla="*/ 52 w 221"/>
                <a:gd name="T71" fmla="*/ 1 h 174"/>
                <a:gd name="T72" fmla="*/ 52 w 221"/>
                <a:gd name="T73" fmla="*/ 8 h 174"/>
                <a:gd name="T74" fmla="*/ 53 w 221"/>
                <a:gd name="T75" fmla="*/ 31 h 174"/>
                <a:gd name="T76" fmla="*/ 62 w 221"/>
                <a:gd name="T77" fmla="*/ 40 h 174"/>
                <a:gd name="T78" fmla="*/ 82 w 221"/>
                <a:gd name="T79" fmla="*/ 55 h 174"/>
                <a:gd name="T80" fmla="*/ 97 w 221"/>
                <a:gd name="T81" fmla="*/ 63 h 174"/>
                <a:gd name="T82" fmla="*/ 116 w 221"/>
                <a:gd name="T83" fmla="*/ 69 h 174"/>
                <a:gd name="T84" fmla="*/ 121 w 221"/>
                <a:gd name="T85" fmla="*/ 81 h 174"/>
                <a:gd name="T86" fmla="*/ 157 w 221"/>
                <a:gd name="T87" fmla="*/ 114 h 174"/>
                <a:gd name="T88" fmla="*/ 171 w 221"/>
                <a:gd name="T89" fmla="*/ 122 h 174"/>
                <a:gd name="T90" fmla="*/ 191 w 221"/>
                <a:gd name="T91" fmla="*/ 120 h 1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1"/>
                <a:gd name="T139" fmla="*/ 0 h 174"/>
                <a:gd name="T140" fmla="*/ 221 w 221"/>
                <a:gd name="T141" fmla="*/ 174 h 1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1" h="174">
                  <a:moveTo>
                    <a:pt x="191" y="120"/>
                  </a:moveTo>
                  <a:lnTo>
                    <a:pt x="197" y="126"/>
                  </a:lnTo>
                  <a:lnTo>
                    <a:pt x="200" y="127"/>
                  </a:lnTo>
                  <a:lnTo>
                    <a:pt x="204" y="130"/>
                  </a:lnTo>
                  <a:lnTo>
                    <a:pt x="212" y="132"/>
                  </a:lnTo>
                  <a:lnTo>
                    <a:pt x="221" y="136"/>
                  </a:lnTo>
                  <a:lnTo>
                    <a:pt x="214" y="145"/>
                  </a:lnTo>
                  <a:lnTo>
                    <a:pt x="210" y="149"/>
                  </a:lnTo>
                  <a:lnTo>
                    <a:pt x="209" y="152"/>
                  </a:lnTo>
                  <a:lnTo>
                    <a:pt x="206" y="154"/>
                  </a:lnTo>
                  <a:lnTo>
                    <a:pt x="201" y="162"/>
                  </a:lnTo>
                  <a:lnTo>
                    <a:pt x="199" y="166"/>
                  </a:lnTo>
                  <a:lnTo>
                    <a:pt x="197" y="169"/>
                  </a:lnTo>
                  <a:lnTo>
                    <a:pt x="193" y="174"/>
                  </a:lnTo>
                  <a:lnTo>
                    <a:pt x="184" y="170"/>
                  </a:lnTo>
                  <a:lnTo>
                    <a:pt x="179" y="169"/>
                  </a:lnTo>
                  <a:lnTo>
                    <a:pt x="178" y="169"/>
                  </a:lnTo>
                  <a:lnTo>
                    <a:pt x="172" y="166"/>
                  </a:lnTo>
                  <a:lnTo>
                    <a:pt x="167" y="164"/>
                  </a:lnTo>
                  <a:lnTo>
                    <a:pt x="157" y="160"/>
                  </a:lnTo>
                  <a:lnTo>
                    <a:pt x="152" y="158"/>
                  </a:lnTo>
                  <a:lnTo>
                    <a:pt x="146" y="156"/>
                  </a:lnTo>
                  <a:lnTo>
                    <a:pt x="136" y="153"/>
                  </a:lnTo>
                  <a:lnTo>
                    <a:pt x="136" y="152"/>
                  </a:lnTo>
                  <a:lnTo>
                    <a:pt x="128" y="149"/>
                  </a:lnTo>
                  <a:lnTo>
                    <a:pt x="124" y="148"/>
                  </a:lnTo>
                  <a:lnTo>
                    <a:pt x="115" y="144"/>
                  </a:lnTo>
                  <a:lnTo>
                    <a:pt x="110" y="143"/>
                  </a:lnTo>
                  <a:lnTo>
                    <a:pt x="104" y="140"/>
                  </a:lnTo>
                  <a:lnTo>
                    <a:pt x="99" y="139"/>
                  </a:lnTo>
                  <a:lnTo>
                    <a:pt x="91" y="140"/>
                  </a:lnTo>
                  <a:lnTo>
                    <a:pt x="85" y="140"/>
                  </a:lnTo>
                  <a:lnTo>
                    <a:pt x="76" y="141"/>
                  </a:lnTo>
                  <a:lnTo>
                    <a:pt x="70" y="143"/>
                  </a:lnTo>
                  <a:lnTo>
                    <a:pt x="64" y="144"/>
                  </a:lnTo>
                  <a:lnTo>
                    <a:pt x="57" y="137"/>
                  </a:lnTo>
                  <a:lnTo>
                    <a:pt x="51" y="131"/>
                  </a:lnTo>
                  <a:lnTo>
                    <a:pt x="45" y="127"/>
                  </a:lnTo>
                  <a:lnTo>
                    <a:pt x="43" y="124"/>
                  </a:lnTo>
                  <a:lnTo>
                    <a:pt x="35" y="128"/>
                  </a:lnTo>
                  <a:lnTo>
                    <a:pt x="32" y="130"/>
                  </a:lnTo>
                  <a:lnTo>
                    <a:pt x="26" y="133"/>
                  </a:lnTo>
                  <a:lnTo>
                    <a:pt x="15" y="139"/>
                  </a:lnTo>
                  <a:lnTo>
                    <a:pt x="13" y="133"/>
                  </a:lnTo>
                  <a:lnTo>
                    <a:pt x="11" y="130"/>
                  </a:lnTo>
                  <a:lnTo>
                    <a:pt x="5" y="119"/>
                  </a:lnTo>
                  <a:lnTo>
                    <a:pt x="2" y="109"/>
                  </a:lnTo>
                  <a:lnTo>
                    <a:pt x="6" y="107"/>
                  </a:lnTo>
                  <a:lnTo>
                    <a:pt x="6" y="103"/>
                  </a:lnTo>
                  <a:lnTo>
                    <a:pt x="6" y="98"/>
                  </a:lnTo>
                  <a:lnTo>
                    <a:pt x="6" y="95"/>
                  </a:lnTo>
                  <a:lnTo>
                    <a:pt x="4" y="93"/>
                  </a:lnTo>
                  <a:lnTo>
                    <a:pt x="1" y="89"/>
                  </a:lnTo>
                  <a:lnTo>
                    <a:pt x="2" y="85"/>
                  </a:lnTo>
                  <a:lnTo>
                    <a:pt x="0" y="80"/>
                  </a:lnTo>
                  <a:lnTo>
                    <a:pt x="10" y="77"/>
                  </a:lnTo>
                  <a:lnTo>
                    <a:pt x="11" y="68"/>
                  </a:lnTo>
                  <a:lnTo>
                    <a:pt x="13" y="63"/>
                  </a:lnTo>
                  <a:lnTo>
                    <a:pt x="8" y="51"/>
                  </a:lnTo>
                  <a:lnTo>
                    <a:pt x="9" y="51"/>
                  </a:lnTo>
                  <a:lnTo>
                    <a:pt x="10" y="51"/>
                  </a:lnTo>
                  <a:lnTo>
                    <a:pt x="17" y="44"/>
                  </a:lnTo>
                  <a:lnTo>
                    <a:pt x="14" y="42"/>
                  </a:lnTo>
                  <a:lnTo>
                    <a:pt x="13" y="39"/>
                  </a:lnTo>
                  <a:lnTo>
                    <a:pt x="19" y="16"/>
                  </a:lnTo>
                  <a:lnTo>
                    <a:pt x="26" y="9"/>
                  </a:lnTo>
                  <a:lnTo>
                    <a:pt x="32" y="1"/>
                  </a:lnTo>
                  <a:lnTo>
                    <a:pt x="44" y="6"/>
                  </a:lnTo>
                  <a:lnTo>
                    <a:pt x="45" y="6"/>
                  </a:lnTo>
                  <a:lnTo>
                    <a:pt x="47" y="0"/>
                  </a:lnTo>
                  <a:lnTo>
                    <a:pt x="52" y="1"/>
                  </a:lnTo>
                  <a:lnTo>
                    <a:pt x="52" y="3"/>
                  </a:lnTo>
                  <a:lnTo>
                    <a:pt x="52" y="8"/>
                  </a:lnTo>
                  <a:lnTo>
                    <a:pt x="52" y="20"/>
                  </a:lnTo>
                  <a:lnTo>
                    <a:pt x="53" y="31"/>
                  </a:lnTo>
                  <a:lnTo>
                    <a:pt x="56" y="39"/>
                  </a:lnTo>
                  <a:lnTo>
                    <a:pt x="62" y="40"/>
                  </a:lnTo>
                  <a:lnTo>
                    <a:pt x="70" y="51"/>
                  </a:lnTo>
                  <a:lnTo>
                    <a:pt x="82" y="55"/>
                  </a:lnTo>
                  <a:lnTo>
                    <a:pt x="82" y="63"/>
                  </a:lnTo>
                  <a:lnTo>
                    <a:pt x="97" y="63"/>
                  </a:lnTo>
                  <a:lnTo>
                    <a:pt x="103" y="76"/>
                  </a:lnTo>
                  <a:lnTo>
                    <a:pt x="116" y="69"/>
                  </a:lnTo>
                  <a:lnTo>
                    <a:pt x="121" y="81"/>
                  </a:lnTo>
                  <a:lnTo>
                    <a:pt x="157" y="114"/>
                  </a:lnTo>
                  <a:lnTo>
                    <a:pt x="169" y="120"/>
                  </a:lnTo>
                  <a:lnTo>
                    <a:pt x="171" y="122"/>
                  </a:lnTo>
                  <a:lnTo>
                    <a:pt x="178" y="122"/>
                  </a:lnTo>
                  <a:lnTo>
                    <a:pt x="191" y="12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88" name="Freeform 503"/>
            <p:cNvSpPr>
              <a:spLocks/>
            </p:cNvSpPr>
            <p:nvPr/>
          </p:nvSpPr>
          <p:spPr bwMode="auto">
            <a:xfrm>
              <a:off x="5948855" y="1298716"/>
              <a:ext cx="291970" cy="442268"/>
            </a:xfrm>
            <a:custGeom>
              <a:avLst/>
              <a:gdLst>
                <a:gd name="T0" fmla="*/ 183 w 184"/>
                <a:gd name="T1" fmla="*/ 17 h 278"/>
                <a:gd name="T2" fmla="*/ 182 w 184"/>
                <a:gd name="T3" fmla="*/ 25 h 278"/>
                <a:gd name="T4" fmla="*/ 178 w 184"/>
                <a:gd name="T5" fmla="*/ 33 h 278"/>
                <a:gd name="T6" fmla="*/ 175 w 184"/>
                <a:gd name="T7" fmla="*/ 38 h 278"/>
                <a:gd name="T8" fmla="*/ 170 w 184"/>
                <a:gd name="T9" fmla="*/ 43 h 278"/>
                <a:gd name="T10" fmla="*/ 166 w 184"/>
                <a:gd name="T11" fmla="*/ 43 h 278"/>
                <a:gd name="T12" fmla="*/ 162 w 184"/>
                <a:gd name="T13" fmla="*/ 51 h 278"/>
                <a:gd name="T14" fmla="*/ 161 w 184"/>
                <a:gd name="T15" fmla="*/ 55 h 278"/>
                <a:gd name="T16" fmla="*/ 159 w 184"/>
                <a:gd name="T17" fmla="*/ 63 h 278"/>
                <a:gd name="T18" fmla="*/ 165 w 184"/>
                <a:gd name="T19" fmla="*/ 64 h 278"/>
                <a:gd name="T20" fmla="*/ 167 w 184"/>
                <a:gd name="T21" fmla="*/ 73 h 278"/>
                <a:gd name="T22" fmla="*/ 166 w 184"/>
                <a:gd name="T23" fmla="*/ 84 h 278"/>
                <a:gd name="T24" fmla="*/ 158 w 184"/>
                <a:gd name="T25" fmla="*/ 92 h 278"/>
                <a:gd name="T26" fmla="*/ 162 w 184"/>
                <a:gd name="T27" fmla="*/ 96 h 278"/>
                <a:gd name="T28" fmla="*/ 162 w 184"/>
                <a:gd name="T29" fmla="*/ 108 h 278"/>
                <a:gd name="T30" fmla="*/ 162 w 184"/>
                <a:gd name="T31" fmla="*/ 113 h 278"/>
                <a:gd name="T32" fmla="*/ 162 w 184"/>
                <a:gd name="T33" fmla="*/ 119 h 278"/>
                <a:gd name="T34" fmla="*/ 161 w 184"/>
                <a:gd name="T35" fmla="*/ 123 h 278"/>
                <a:gd name="T36" fmla="*/ 161 w 184"/>
                <a:gd name="T37" fmla="*/ 127 h 278"/>
                <a:gd name="T38" fmla="*/ 162 w 184"/>
                <a:gd name="T39" fmla="*/ 128 h 278"/>
                <a:gd name="T40" fmla="*/ 163 w 184"/>
                <a:gd name="T41" fmla="*/ 130 h 278"/>
                <a:gd name="T42" fmla="*/ 166 w 184"/>
                <a:gd name="T43" fmla="*/ 132 h 278"/>
                <a:gd name="T44" fmla="*/ 163 w 184"/>
                <a:gd name="T45" fmla="*/ 138 h 278"/>
                <a:gd name="T46" fmla="*/ 163 w 184"/>
                <a:gd name="T47" fmla="*/ 143 h 278"/>
                <a:gd name="T48" fmla="*/ 162 w 184"/>
                <a:gd name="T49" fmla="*/ 147 h 278"/>
                <a:gd name="T50" fmla="*/ 161 w 184"/>
                <a:gd name="T51" fmla="*/ 148 h 278"/>
                <a:gd name="T52" fmla="*/ 161 w 184"/>
                <a:gd name="T53" fmla="*/ 156 h 278"/>
                <a:gd name="T54" fmla="*/ 161 w 184"/>
                <a:gd name="T55" fmla="*/ 157 h 278"/>
                <a:gd name="T56" fmla="*/ 161 w 184"/>
                <a:gd name="T57" fmla="*/ 166 h 278"/>
                <a:gd name="T58" fmla="*/ 159 w 184"/>
                <a:gd name="T59" fmla="*/ 172 h 278"/>
                <a:gd name="T60" fmla="*/ 166 w 184"/>
                <a:gd name="T61" fmla="*/ 195 h 278"/>
                <a:gd name="T62" fmla="*/ 169 w 184"/>
                <a:gd name="T63" fmla="*/ 207 h 278"/>
                <a:gd name="T64" fmla="*/ 169 w 184"/>
                <a:gd name="T65" fmla="*/ 210 h 278"/>
                <a:gd name="T66" fmla="*/ 170 w 184"/>
                <a:gd name="T67" fmla="*/ 217 h 278"/>
                <a:gd name="T68" fmla="*/ 174 w 184"/>
                <a:gd name="T69" fmla="*/ 224 h 278"/>
                <a:gd name="T70" fmla="*/ 176 w 184"/>
                <a:gd name="T71" fmla="*/ 229 h 278"/>
                <a:gd name="T72" fmla="*/ 176 w 184"/>
                <a:gd name="T73" fmla="*/ 235 h 278"/>
                <a:gd name="T74" fmla="*/ 175 w 184"/>
                <a:gd name="T75" fmla="*/ 237 h 278"/>
                <a:gd name="T76" fmla="*/ 171 w 184"/>
                <a:gd name="T77" fmla="*/ 262 h 278"/>
                <a:gd name="T78" fmla="*/ 171 w 184"/>
                <a:gd name="T79" fmla="*/ 263 h 278"/>
                <a:gd name="T80" fmla="*/ 170 w 184"/>
                <a:gd name="T81" fmla="*/ 266 h 278"/>
                <a:gd name="T82" fmla="*/ 166 w 184"/>
                <a:gd name="T83" fmla="*/ 270 h 278"/>
                <a:gd name="T84" fmla="*/ 155 w 184"/>
                <a:gd name="T85" fmla="*/ 267 h 278"/>
                <a:gd name="T86" fmla="*/ 149 w 184"/>
                <a:gd name="T87" fmla="*/ 271 h 278"/>
                <a:gd name="T88" fmla="*/ 116 w 184"/>
                <a:gd name="T89" fmla="*/ 276 h 278"/>
                <a:gd name="T90" fmla="*/ 82 w 184"/>
                <a:gd name="T91" fmla="*/ 250 h 278"/>
                <a:gd name="T92" fmla="*/ 65 w 184"/>
                <a:gd name="T93" fmla="*/ 217 h 278"/>
                <a:gd name="T94" fmla="*/ 15 w 184"/>
                <a:gd name="T95" fmla="*/ 164 h 278"/>
                <a:gd name="T96" fmla="*/ 19 w 184"/>
                <a:gd name="T97" fmla="*/ 156 h 278"/>
                <a:gd name="T98" fmla="*/ 26 w 184"/>
                <a:gd name="T99" fmla="*/ 113 h 278"/>
                <a:gd name="T100" fmla="*/ 19 w 184"/>
                <a:gd name="T101" fmla="*/ 106 h 278"/>
                <a:gd name="T102" fmla="*/ 4 w 184"/>
                <a:gd name="T103" fmla="*/ 85 h 278"/>
                <a:gd name="T104" fmla="*/ 61 w 184"/>
                <a:gd name="T105" fmla="*/ 51 h 278"/>
                <a:gd name="T106" fmla="*/ 115 w 184"/>
                <a:gd name="T107" fmla="*/ 47 h 278"/>
                <a:gd name="T108" fmla="*/ 136 w 184"/>
                <a:gd name="T109" fmla="*/ 0 h 278"/>
                <a:gd name="T110" fmla="*/ 154 w 184"/>
                <a:gd name="T111" fmla="*/ 13 h 278"/>
                <a:gd name="T112" fmla="*/ 183 w 184"/>
                <a:gd name="T113" fmla="*/ 15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4"/>
                <a:gd name="T172" fmla="*/ 0 h 278"/>
                <a:gd name="T173" fmla="*/ 184 w 184"/>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4" h="278">
                  <a:moveTo>
                    <a:pt x="184" y="15"/>
                  </a:moveTo>
                  <a:lnTo>
                    <a:pt x="183" y="15"/>
                  </a:lnTo>
                  <a:lnTo>
                    <a:pt x="182" y="16"/>
                  </a:lnTo>
                  <a:lnTo>
                    <a:pt x="183" y="17"/>
                  </a:lnTo>
                  <a:lnTo>
                    <a:pt x="183" y="21"/>
                  </a:lnTo>
                  <a:lnTo>
                    <a:pt x="183" y="22"/>
                  </a:lnTo>
                  <a:lnTo>
                    <a:pt x="182" y="22"/>
                  </a:lnTo>
                  <a:lnTo>
                    <a:pt x="182" y="25"/>
                  </a:lnTo>
                  <a:lnTo>
                    <a:pt x="179" y="26"/>
                  </a:lnTo>
                  <a:lnTo>
                    <a:pt x="179" y="32"/>
                  </a:lnTo>
                  <a:lnTo>
                    <a:pt x="178" y="33"/>
                  </a:lnTo>
                  <a:lnTo>
                    <a:pt x="176" y="33"/>
                  </a:lnTo>
                  <a:lnTo>
                    <a:pt x="176" y="36"/>
                  </a:lnTo>
                  <a:lnTo>
                    <a:pt x="176" y="38"/>
                  </a:lnTo>
                  <a:lnTo>
                    <a:pt x="175" y="38"/>
                  </a:lnTo>
                  <a:lnTo>
                    <a:pt x="174" y="41"/>
                  </a:lnTo>
                  <a:lnTo>
                    <a:pt x="170" y="43"/>
                  </a:lnTo>
                  <a:lnTo>
                    <a:pt x="166" y="43"/>
                  </a:lnTo>
                  <a:lnTo>
                    <a:pt x="165" y="45"/>
                  </a:lnTo>
                  <a:lnTo>
                    <a:pt x="162" y="51"/>
                  </a:lnTo>
                  <a:lnTo>
                    <a:pt x="161" y="55"/>
                  </a:lnTo>
                  <a:lnTo>
                    <a:pt x="158" y="60"/>
                  </a:lnTo>
                  <a:lnTo>
                    <a:pt x="159" y="63"/>
                  </a:lnTo>
                  <a:lnTo>
                    <a:pt x="162" y="63"/>
                  </a:lnTo>
                  <a:lnTo>
                    <a:pt x="165" y="64"/>
                  </a:lnTo>
                  <a:lnTo>
                    <a:pt x="166" y="71"/>
                  </a:lnTo>
                  <a:lnTo>
                    <a:pt x="167" y="73"/>
                  </a:lnTo>
                  <a:lnTo>
                    <a:pt x="169" y="73"/>
                  </a:lnTo>
                  <a:lnTo>
                    <a:pt x="166" y="84"/>
                  </a:lnTo>
                  <a:lnTo>
                    <a:pt x="161" y="91"/>
                  </a:lnTo>
                  <a:lnTo>
                    <a:pt x="159" y="92"/>
                  </a:lnTo>
                  <a:lnTo>
                    <a:pt x="158" y="92"/>
                  </a:lnTo>
                  <a:lnTo>
                    <a:pt x="158" y="94"/>
                  </a:lnTo>
                  <a:lnTo>
                    <a:pt x="161" y="96"/>
                  </a:lnTo>
                  <a:lnTo>
                    <a:pt x="162" y="96"/>
                  </a:lnTo>
                  <a:lnTo>
                    <a:pt x="163" y="98"/>
                  </a:lnTo>
                  <a:lnTo>
                    <a:pt x="163" y="100"/>
                  </a:lnTo>
                  <a:lnTo>
                    <a:pt x="163" y="101"/>
                  </a:lnTo>
                  <a:lnTo>
                    <a:pt x="162" y="108"/>
                  </a:lnTo>
                  <a:lnTo>
                    <a:pt x="162" y="109"/>
                  </a:lnTo>
                  <a:lnTo>
                    <a:pt x="165" y="111"/>
                  </a:lnTo>
                  <a:lnTo>
                    <a:pt x="162" y="113"/>
                  </a:lnTo>
                  <a:lnTo>
                    <a:pt x="162" y="114"/>
                  </a:lnTo>
                  <a:lnTo>
                    <a:pt x="162" y="117"/>
                  </a:lnTo>
                  <a:lnTo>
                    <a:pt x="162" y="119"/>
                  </a:lnTo>
                  <a:lnTo>
                    <a:pt x="162" y="121"/>
                  </a:lnTo>
                  <a:lnTo>
                    <a:pt x="161" y="123"/>
                  </a:lnTo>
                  <a:lnTo>
                    <a:pt x="161" y="125"/>
                  </a:lnTo>
                  <a:lnTo>
                    <a:pt x="161" y="126"/>
                  </a:lnTo>
                  <a:lnTo>
                    <a:pt x="161" y="127"/>
                  </a:lnTo>
                  <a:lnTo>
                    <a:pt x="163" y="127"/>
                  </a:lnTo>
                  <a:lnTo>
                    <a:pt x="162" y="128"/>
                  </a:lnTo>
                  <a:lnTo>
                    <a:pt x="162" y="130"/>
                  </a:lnTo>
                  <a:lnTo>
                    <a:pt x="163" y="130"/>
                  </a:lnTo>
                  <a:lnTo>
                    <a:pt x="165" y="130"/>
                  </a:lnTo>
                  <a:lnTo>
                    <a:pt x="166" y="131"/>
                  </a:lnTo>
                  <a:lnTo>
                    <a:pt x="166" y="132"/>
                  </a:lnTo>
                  <a:lnTo>
                    <a:pt x="166" y="134"/>
                  </a:lnTo>
                  <a:lnTo>
                    <a:pt x="165" y="134"/>
                  </a:lnTo>
                  <a:lnTo>
                    <a:pt x="163" y="138"/>
                  </a:lnTo>
                  <a:lnTo>
                    <a:pt x="165" y="139"/>
                  </a:lnTo>
                  <a:lnTo>
                    <a:pt x="165" y="142"/>
                  </a:lnTo>
                  <a:lnTo>
                    <a:pt x="163" y="143"/>
                  </a:lnTo>
                  <a:lnTo>
                    <a:pt x="162" y="144"/>
                  </a:lnTo>
                  <a:lnTo>
                    <a:pt x="162" y="147"/>
                  </a:lnTo>
                  <a:lnTo>
                    <a:pt x="161" y="148"/>
                  </a:lnTo>
                  <a:lnTo>
                    <a:pt x="161" y="152"/>
                  </a:lnTo>
                  <a:lnTo>
                    <a:pt x="161" y="155"/>
                  </a:lnTo>
                  <a:lnTo>
                    <a:pt x="161" y="156"/>
                  </a:lnTo>
                  <a:lnTo>
                    <a:pt x="161" y="157"/>
                  </a:lnTo>
                  <a:lnTo>
                    <a:pt x="161" y="160"/>
                  </a:lnTo>
                  <a:lnTo>
                    <a:pt x="162" y="163"/>
                  </a:lnTo>
                  <a:lnTo>
                    <a:pt x="162" y="165"/>
                  </a:lnTo>
                  <a:lnTo>
                    <a:pt x="161" y="166"/>
                  </a:lnTo>
                  <a:lnTo>
                    <a:pt x="161" y="170"/>
                  </a:lnTo>
                  <a:lnTo>
                    <a:pt x="159" y="172"/>
                  </a:lnTo>
                  <a:lnTo>
                    <a:pt x="162" y="182"/>
                  </a:lnTo>
                  <a:lnTo>
                    <a:pt x="161" y="185"/>
                  </a:lnTo>
                  <a:lnTo>
                    <a:pt x="161" y="187"/>
                  </a:lnTo>
                  <a:lnTo>
                    <a:pt x="166" y="195"/>
                  </a:lnTo>
                  <a:lnTo>
                    <a:pt x="166" y="197"/>
                  </a:lnTo>
                  <a:lnTo>
                    <a:pt x="169" y="202"/>
                  </a:lnTo>
                  <a:lnTo>
                    <a:pt x="169" y="207"/>
                  </a:lnTo>
                  <a:lnTo>
                    <a:pt x="167" y="210"/>
                  </a:lnTo>
                  <a:lnTo>
                    <a:pt x="169" y="210"/>
                  </a:lnTo>
                  <a:lnTo>
                    <a:pt x="169" y="211"/>
                  </a:lnTo>
                  <a:lnTo>
                    <a:pt x="170" y="216"/>
                  </a:lnTo>
                  <a:lnTo>
                    <a:pt x="170" y="217"/>
                  </a:lnTo>
                  <a:lnTo>
                    <a:pt x="174" y="223"/>
                  </a:lnTo>
                  <a:lnTo>
                    <a:pt x="174" y="224"/>
                  </a:lnTo>
                  <a:lnTo>
                    <a:pt x="174" y="229"/>
                  </a:lnTo>
                  <a:lnTo>
                    <a:pt x="176" y="229"/>
                  </a:lnTo>
                  <a:lnTo>
                    <a:pt x="176" y="231"/>
                  </a:lnTo>
                  <a:lnTo>
                    <a:pt x="178" y="232"/>
                  </a:lnTo>
                  <a:lnTo>
                    <a:pt x="176" y="235"/>
                  </a:lnTo>
                  <a:lnTo>
                    <a:pt x="176" y="236"/>
                  </a:lnTo>
                  <a:lnTo>
                    <a:pt x="175" y="237"/>
                  </a:lnTo>
                  <a:lnTo>
                    <a:pt x="173" y="244"/>
                  </a:lnTo>
                  <a:lnTo>
                    <a:pt x="174" y="246"/>
                  </a:lnTo>
                  <a:lnTo>
                    <a:pt x="173" y="250"/>
                  </a:lnTo>
                  <a:lnTo>
                    <a:pt x="171" y="262"/>
                  </a:lnTo>
                  <a:lnTo>
                    <a:pt x="171" y="263"/>
                  </a:lnTo>
                  <a:lnTo>
                    <a:pt x="170" y="265"/>
                  </a:lnTo>
                  <a:lnTo>
                    <a:pt x="170" y="266"/>
                  </a:lnTo>
                  <a:lnTo>
                    <a:pt x="169" y="267"/>
                  </a:lnTo>
                  <a:lnTo>
                    <a:pt x="167" y="270"/>
                  </a:lnTo>
                  <a:lnTo>
                    <a:pt x="166" y="270"/>
                  </a:lnTo>
                  <a:lnTo>
                    <a:pt x="165" y="270"/>
                  </a:lnTo>
                  <a:lnTo>
                    <a:pt x="161" y="270"/>
                  </a:lnTo>
                  <a:lnTo>
                    <a:pt x="155" y="267"/>
                  </a:lnTo>
                  <a:lnTo>
                    <a:pt x="154" y="267"/>
                  </a:lnTo>
                  <a:lnTo>
                    <a:pt x="149" y="271"/>
                  </a:lnTo>
                  <a:lnTo>
                    <a:pt x="148" y="272"/>
                  </a:lnTo>
                  <a:lnTo>
                    <a:pt x="128" y="278"/>
                  </a:lnTo>
                  <a:lnTo>
                    <a:pt x="116" y="276"/>
                  </a:lnTo>
                  <a:lnTo>
                    <a:pt x="110" y="263"/>
                  </a:lnTo>
                  <a:lnTo>
                    <a:pt x="108" y="262"/>
                  </a:lnTo>
                  <a:lnTo>
                    <a:pt x="99" y="258"/>
                  </a:lnTo>
                  <a:lnTo>
                    <a:pt x="82" y="250"/>
                  </a:lnTo>
                  <a:lnTo>
                    <a:pt x="78" y="248"/>
                  </a:lnTo>
                  <a:lnTo>
                    <a:pt x="73" y="236"/>
                  </a:lnTo>
                  <a:lnTo>
                    <a:pt x="66" y="219"/>
                  </a:lnTo>
                  <a:lnTo>
                    <a:pt x="65" y="217"/>
                  </a:lnTo>
                  <a:lnTo>
                    <a:pt x="60" y="214"/>
                  </a:lnTo>
                  <a:lnTo>
                    <a:pt x="36" y="198"/>
                  </a:lnTo>
                  <a:lnTo>
                    <a:pt x="25" y="169"/>
                  </a:lnTo>
                  <a:lnTo>
                    <a:pt x="15" y="164"/>
                  </a:lnTo>
                  <a:lnTo>
                    <a:pt x="15" y="163"/>
                  </a:lnTo>
                  <a:lnTo>
                    <a:pt x="15" y="159"/>
                  </a:lnTo>
                  <a:lnTo>
                    <a:pt x="19" y="157"/>
                  </a:lnTo>
                  <a:lnTo>
                    <a:pt x="19" y="156"/>
                  </a:lnTo>
                  <a:lnTo>
                    <a:pt x="23" y="147"/>
                  </a:lnTo>
                  <a:lnTo>
                    <a:pt x="21" y="140"/>
                  </a:lnTo>
                  <a:lnTo>
                    <a:pt x="19" y="139"/>
                  </a:lnTo>
                  <a:lnTo>
                    <a:pt x="26" y="113"/>
                  </a:lnTo>
                  <a:lnTo>
                    <a:pt x="26" y="111"/>
                  </a:lnTo>
                  <a:lnTo>
                    <a:pt x="22" y="109"/>
                  </a:lnTo>
                  <a:lnTo>
                    <a:pt x="21" y="109"/>
                  </a:lnTo>
                  <a:lnTo>
                    <a:pt x="19" y="106"/>
                  </a:lnTo>
                  <a:lnTo>
                    <a:pt x="17" y="98"/>
                  </a:lnTo>
                  <a:lnTo>
                    <a:pt x="15" y="100"/>
                  </a:lnTo>
                  <a:lnTo>
                    <a:pt x="14" y="101"/>
                  </a:lnTo>
                  <a:lnTo>
                    <a:pt x="4" y="85"/>
                  </a:lnTo>
                  <a:lnTo>
                    <a:pt x="4" y="76"/>
                  </a:lnTo>
                  <a:lnTo>
                    <a:pt x="0" y="49"/>
                  </a:lnTo>
                  <a:lnTo>
                    <a:pt x="32" y="41"/>
                  </a:lnTo>
                  <a:lnTo>
                    <a:pt x="61" y="51"/>
                  </a:lnTo>
                  <a:lnTo>
                    <a:pt x="70" y="54"/>
                  </a:lnTo>
                  <a:lnTo>
                    <a:pt x="95" y="54"/>
                  </a:lnTo>
                  <a:lnTo>
                    <a:pt x="97" y="54"/>
                  </a:lnTo>
                  <a:lnTo>
                    <a:pt x="115" y="47"/>
                  </a:lnTo>
                  <a:lnTo>
                    <a:pt x="118" y="46"/>
                  </a:lnTo>
                  <a:lnTo>
                    <a:pt x="119" y="41"/>
                  </a:lnTo>
                  <a:lnTo>
                    <a:pt x="125" y="28"/>
                  </a:lnTo>
                  <a:lnTo>
                    <a:pt x="136" y="0"/>
                  </a:lnTo>
                  <a:lnTo>
                    <a:pt x="141" y="3"/>
                  </a:lnTo>
                  <a:lnTo>
                    <a:pt x="141" y="11"/>
                  </a:lnTo>
                  <a:lnTo>
                    <a:pt x="148" y="9"/>
                  </a:lnTo>
                  <a:lnTo>
                    <a:pt x="154" y="13"/>
                  </a:lnTo>
                  <a:lnTo>
                    <a:pt x="166" y="9"/>
                  </a:lnTo>
                  <a:lnTo>
                    <a:pt x="170" y="17"/>
                  </a:lnTo>
                  <a:lnTo>
                    <a:pt x="182" y="15"/>
                  </a:lnTo>
                  <a:lnTo>
                    <a:pt x="183" y="15"/>
                  </a:lnTo>
                  <a:lnTo>
                    <a:pt x="184" y="1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89" name="Freeform 504"/>
            <p:cNvSpPr>
              <a:spLocks/>
            </p:cNvSpPr>
            <p:nvPr/>
          </p:nvSpPr>
          <p:spPr bwMode="auto">
            <a:xfrm>
              <a:off x="2984428" y="6163677"/>
              <a:ext cx="94693" cy="108532"/>
            </a:xfrm>
            <a:custGeom>
              <a:avLst/>
              <a:gdLst>
                <a:gd name="T0" fmla="*/ 27 w 60"/>
                <a:gd name="T1" fmla="*/ 2 h 69"/>
                <a:gd name="T2" fmla="*/ 27 w 60"/>
                <a:gd name="T3" fmla="*/ 8 h 69"/>
                <a:gd name="T4" fmla="*/ 25 w 60"/>
                <a:gd name="T5" fmla="*/ 13 h 69"/>
                <a:gd name="T6" fmla="*/ 24 w 60"/>
                <a:gd name="T7" fmla="*/ 14 h 69"/>
                <a:gd name="T8" fmla="*/ 25 w 60"/>
                <a:gd name="T9" fmla="*/ 16 h 69"/>
                <a:gd name="T10" fmla="*/ 26 w 60"/>
                <a:gd name="T11" fmla="*/ 16 h 69"/>
                <a:gd name="T12" fmla="*/ 30 w 60"/>
                <a:gd name="T13" fmla="*/ 19 h 69"/>
                <a:gd name="T14" fmla="*/ 39 w 60"/>
                <a:gd name="T15" fmla="*/ 25 h 69"/>
                <a:gd name="T16" fmla="*/ 37 w 60"/>
                <a:gd name="T17" fmla="*/ 34 h 69"/>
                <a:gd name="T18" fmla="*/ 44 w 60"/>
                <a:gd name="T19" fmla="*/ 44 h 69"/>
                <a:gd name="T20" fmla="*/ 47 w 60"/>
                <a:gd name="T21" fmla="*/ 36 h 69"/>
                <a:gd name="T22" fmla="*/ 59 w 60"/>
                <a:gd name="T23" fmla="*/ 29 h 69"/>
                <a:gd name="T24" fmla="*/ 58 w 60"/>
                <a:gd name="T25" fmla="*/ 36 h 69"/>
                <a:gd name="T26" fmla="*/ 58 w 60"/>
                <a:gd name="T27" fmla="*/ 44 h 69"/>
                <a:gd name="T28" fmla="*/ 60 w 60"/>
                <a:gd name="T29" fmla="*/ 47 h 69"/>
                <a:gd name="T30" fmla="*/ 55 w 60"/>
                <a:gd name="T31" fmla="*/ 52 h 69"/>
                <a:gd name="T32" fmla="*/ 51 w 60"/>
                <a:gd name="T33" fmla="*/ 56 h 69"/>
                <a:gd name="T34" fmla="*/ 43 w 60"/>
                <a:gd name="T35" fmla="*/ 69 h 69"/>
                <a:gd name="T36" fmla="*/ 39 w 60"/>
                <a:gd name="T37" fmla="*/ 68 h 69"/>
                <a:gd name="T38" fmla="*/ 38 w 60"/>
                <a:gd name="T39" fmla="*/ 67 h 69"/>
                <a:gd name="T40" fmla="*/ 38 w 60"/>
                <a:gd name="T41" fmla="*/ 67 h 69"/>
                <a:gd name="T42" fmla="*/ 34 w 60"/>
                <a:gd name="T43" fmla="*/ 59 h 69"/>
                <a:gd name="T44" fmla="*/ 30 w 60"/>
                <a:gd name="T45" fmla="*/ 60 h 69"/>
                <a:gd name="T46" fmla="*/ 29 w 60"/>
                <a:gd name="T47" fmla="*/ 61 h 69"/>
                <a:gd name="T48" fmla="*/ 20 w 60"/>
                <a:gd name="T49" fmla="*/ 57 h 69"/>
                <a:gd name="T50" fmla="*/ 18 w 60"/>
                <a:gd name="T51" fmla="*/ 63 h 69"/>
                <a:gd name="T52" fmla="*/ 13 w 60"/>
                <a:gd name="T53" fmla="*/ 65 h 69"/>
                <a:gd name="T54" fmla="*/ 5 w 60"/>
                <a:gd name="T55" fmla="*/ 53 h 69"/>
                <a:gd name="T56" fmla="*/ 12 w 60"/>
                <a:gd name="T57" fmla="*/ 46 h 69"/>
                <a:gd name="T58" fmla="*/ 10 w 60"/>
                <a:gd name="T59" fmla="*/ 38 h 69"/>
                <a:gd name="T60" fmla="*/ 12 w 60"/>
                <a:gd name="T61" fmla="*/ 34 h 69"/>
                <a:gd name="T62" fmla="*/ 5 w 60"/>
                <a:gd name="T63" fmla="*/ 36 h 69"/>
                <a:gd name="T64" fmla="*/ 1 w 60"/>
                <a:gd name="T65" fmla="*/ 36 h 69"/>
                <a:gd name="T66" fmla="*/ 0 w 60"/>
                <a:gd name="T67" fmla="*/ 34 h 69"/>
                <a:gd name="T68" fmla="*/ 0 w 60"/>
                <a:gd name="T69" fmla="*/ 30 h 69"/>
                <a:gd name="T70" fmla="*/ 0 w 60"/>
                <a:gd name="T71" fmla="*/ 23 h 69"/>
                <a:gd name="T72" fmla="*/ 10 w 60"/>
                <a:gd name="T73" fmla="*/ 5 h 69"/>
                <a:gd name="T74" fmla="*/ 13 w 60"/>
                <a:gd name="T75" fmla="*/ 0 h 69"/>
                <a:gd name="T76" fmla="*/ 24 w 60"/>
                <a:gd name="T77" fmla="*/ 2 h 69"/>
                <a:gd name="T78" fmla="*/ 26 w 60"/>
                <a:gd name="T79" fmla="*/ 2 h 69"/>
                <a:gd name="T80" fmla="*/ 27 w 60"/>
                <a:gd name="T81" fmla="*/ 2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69"/>
                <a:gd name="T125" fmla="*/ 60 w 60"/>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69">
                  <a:moveTo>
                    <a:pt x="27" y="2"/>
                  </a:moveTo>
                  <a:lnTo>
                    <a:pt x="27" y="8"/>
                  </a:lnTo>
                  <a:lnTo>
                    <a:pt x="25" y="13"/>
                  </a:lnTo>
                  <a:lnTo>
                    <a:pt x="24" y="14"/>
                  </a:lnTo>
                  <a:lnTo>
                    <a:pt x="25" y="16"/>
                  </a:lnTo>
                  <a:lnTo>
                    <a:pt x="26" y="16"/>
                  </a:lnTo>
                  <a:lnTo>
                    <a:pt x="30" y="19"/>
                  </a:lnTo>
                  <a:lnTo>
                    <a:pt x="39" y="25"/>
                  </a:lnTo>
                  <a:lnTo>
                    <a:pt x="37" y="34"/>
                  </a:lnTo>
                  <a:lnTo>
                    <a:pt x="44" y="44"/>
                  </a:lnTo>
                  <a:lnTo>
                    <a:pt x="47" y="36"/>
                  </a:lnTo>
                  <a:lnTo>
                    <a:pt x="59" y="29"/>
                  </a:lnTo>
                  <a:lnTo>
                    <a:pt x="58" y="36"/>
                  </a:lnTo>
                  <a:lnTo>
                    <a:pt x="58" y="44"/>
                  </a:lnTo>
                  <a:lnTo>
                    <a:pt x="60" y="47"/>
                  </a:lnTo>
                  <a:lnTo>
                    <a:pt x="55" y="52"/>
                  </a:lnTo>
                  <a:lnTo>
                    <a:pt x="51" y="56"/>
                  </a:lnTo>
                  <a:lnTo>
                    <a:pt x="43" y="69"/>
                  </a:lnTo>
                  <a:lnTo>
                    <a:pt x="39" y="68"/>
                  </a:lnTo>
                  <a:lnTo>
                    <a:pt x="38" y="67"/>
                  </a:lnTo>
                  <a:lnTo>
                    <a:pt x="34" y="59"/>
                  </a:lnTo>
                  <a:lnTo>
                    <a:pt x="30" y="60"/>
                  </a:lnTo>
                  <a:lnTo>
                    <a:pt x="29" y="61"/>
                  </a:lnTo>
                  <a:lnTo>
                    <a:pt x="20" y="57"/>
                  </a:lnTo>
                  <a:lnTo>
                    <a:pt x="18" y="63"/>
                  </a:lnTo>
                  <a:lnTo>
                    <a:pt x="13" y="65"/>
                  </a:lnTo>
                  <a:lnTo>
                    <a:pt x="5" y="53"/>
                  </a:lnTo>
                  <a:lnTo>
                    <a:pt x="12" y="46"/>
                  </a:lnTo>
                  <a:lnTo>
                    <a:pt x="10" y="38"/>
                  </a:lnTo>
                  <a:lnTo>
                    <a:pt x="12" y="34"/>
                  </a:lnTo>
                  <a:lnTo>
                    <a:pt x="5" y="36"/>
                  </a:lnTo>
                  <a:lnTo>
                    <a:pt x="1" y="36"/>
                  </a:lnTo>
                  <a:lnTo>
                    <a:pt x="0" y="34"/>
                  </a:lnTo>
                  <a:lnTo>
                    <a:pt x="0" y="30"/>
                  </a:lnTo>
                  <a:lnTo>
                    <a:pt x="0" y="23"/>
                  </a:lnTo>
                  <a:lnTo>
                    <a:pt x="10" y="5"/>
                  </a:lnTo>
                  <a:lnTo>
                    <a:pt x="13" y="0"/>
                  </a:lnTo>
                  <a:lnTo>
                    <a:pt x="24" y="2"/>
                  </a:lnTo>
                  <a:lnTo>
                    <a:pt x="26" y="2"/>
                  </a:lnTo>
                  <a:lnTo>
                    <a:pt x="27" y="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90" name="Freeform 505"/>
            <p:cNvSpPr>
              <a:spLocks/>
            </p:cNvSpPr>
            <p:nvPr/>
          </p:nvSpPr>
          <p:spPr bwMode="auto">
            <a:xfrm>
              <a:off x="3058078" y="6101271"/>
              <a:ext cx="115736" cy="165511"/>
            </a:xfrm>
            <a:custGeom>
              <a:avLst/>
              <a:gdLst>
                <a:gd name="T0" fmla="*/ 64 w 72"/>
                <a:gd name="T1" fmla="*/ 45 h 104"/>
                <a:gd name="T2" fmla="*/ 47 w 72"/>
                <a:gd name="T3" fmla="*/ 66 h 104"/>
                <a:gd name="T4" fmla="*/ 51 w 72"/>
                <a:gd name="T5" fmla="*/ 68 h 104"/>
                <a:gd name="T6" fmla="*/ 49 w 72"/>
                <a:gd name="T7" fmla="*/ 73 h 104"/>
                <a:gd name="T8" fmla="*/ 55 w 72"/>
                <a:gd name="T9" fmla="*/ 83 h 104"/>
                <a:gd name="T10" fmla="*/ 46 w 72"/>
                <a:gd name="T11" fmla="*/ 82 h 104"/>
                <a:gd name="T12" fmla="*/ 42 w 72"/>
                <a:gd name="T13" fmla="*/ 85 h 104"/>
                <a:gd name="T14" fmla="*/ 46 w 72"/>
                <a:gd name="T15" fmla="*/ 90 h 104"/>
                <a:gd name="T16" fmla="*/ 35 w 72"/>
                <a:gd name="T17" fmla="*/ 103 h 104"/>
                <a:gd name="T18" fmla="*/ 30 w 72"/>
                <a:gd name="T19" fmla="*/ 100 h 104"/>
                <a:gd name="T20" fmla="*/ 30 w 72"/>
                <a:gd name="T21" fmla="*/ 104 h 104"/>
                <a:gd name="T22" fmla="*/ 25 w 72"/>
                <a:gd name="T23" fmla="*/ 102 h 104"/>
                <a:gd name="T24" fmla="*/ 24 w 72"/>
                <a:gd name="T25" fmla="*/ 100 h 104"/>
                <a:gd name="T26" fmla="*/ 24 w 72"/>
                <a:gd name="T27" fmla="*/ 100 h 104"/>
                <a:gd name="T28" fmla="*/ 26 w 72"/>
                <a:gd name="T29" fmla="*/ 95 h 104"/>
                <a:gd name="T30" fmla="*/ 22 w 72"/>
                <a:gd name="T31" fmla="*/ 92 h 104"/>
                <a:gd name="T32" fmla="*/ 22 w 72"/>
                <a:gd name="T33" fmla="*/ 92 h 104"/>
                <a:gd name="T34" fmla="*/ 17 w 72"/>
                <a:gd name="T35" fmla="*/ 95 h 104"/>
                <a:gd name="T36" fmla="*/ 16 w 72"/>
                <a:gd name="T37" fmla="*/ 92 h 104"/>
                <a:gd name="T38" fmla="*/ 8 w 72"/>
                <a:gd name="T39" fmla="*/ 91 h 104"/>
                <a:gd name="T40" fmla="*/ 13 w 72"/>
                <a:gd name="T41" fmla="*/ 86 h 104"/>
                <a:gd name="T42" fmla="*/ 11 w 72"/>
                <a:gd name="T43" fmla="*/ 83 h 104"/>
                <a:gd name="T44" fmla="*/ 11 w 72"/>
                <a:gd name="T45" fmla="*/ 75 h 104"/>
                <a:gd name="T46" fmla="*/ 12 w 72"/>
                <a:gd name="T47" fmla="*/ 68 h 104"/>
                <a:gd name="T48" fmla="*/ 16 w 72"/>
                <a:gd name="T49" fmla="*/ 68 h 104"/>
                <a:gd name="T50" fmla="*/ 18 w 72"/>
                <a:gd name="T51" fmla="*/ 66 h 104"/>
                <a:gd name="T52" fmla="*/ 18 w 72"/>
                <a:gd name="T53" fmla="*/ 57 h 104"/>
                <a:gd name="T54" fmla="*/ 18 w 72"/>
                <a:gd name="T55" fmla="*/ 57 h 104"/>
                <a:gd name="T56" fmla="*/ 20 w 72"/>
                <a:gd name="T57" fmla="*/ 55 h 104"/>
                <a:gd name="T58" fmla="*/ 21 w 72"/>
                <a:gd name="T59" fmla="*/ 51 h 104"/>
                <a:gd name="T60" fmla="*/ 21 w 72"/>
                <a:gd name="T61" fmla="*/ 51 h 104"/>
                <a:gd name="T62" fmla="*/ 14 w 72"/>
                <a:gd name="T63" fmla="*/ 49 h 104"/>
                <a:gd name="T64" fmla="*/ 20 w 72"/>
                <a:gd name="T65" fmla="*/ 44 h 104"/>
                <a:gd name="T66" fmla="*/ 12 w 72"/>
                <a:gd name="T67" fmla="*/ 41 h 104"/>
                <a:gd name="T68" fmla="*/ 5 w 72"/>
                <a:gd name="T69" fmla="*/ 30 h 104"/>
                <a:gd name="T70" fmla="*/ 1 w 72"/>
                <a:gd name="T71" fmla="*/ 31 h 104"/>
                <a:gd name="T72" fmla="*/ 0 w 72"/>
                <a:gd name="T73" fmla="*/ 27 h 104"/>
                <a:gd name="T74" fmla="*/ 0 w 72"/>
                <a:gd name="T75" fmla="*/ 18 h 104"/>
                <a:gd name="T76" fmla="*/ 12 w 72"/>
                <a:gd name="T77" fmla="*/ 17 h 104"/>
                <a:gd name="T78" fmla="*/ 13 w 72"/>
                <a:gd name="T79" fmla="*/ 13 h 104"/>
                <a:gd name="T80" fmla="*/ 16 w 72"/>
                <a:gd name="T81" fmla="*/ 0 h 104"/>
                <a:gd name="T82" fmla="*/ 31 w 72"/>
                <a:gd name="T83" fmla="*/ 3 h 104"/>
                <a:gd name="T84" fmla="*/ 37 w 72"/>
                <a:gd name="T85" fmla="*/ 0 h 104"/>
                <a:gd name="T86" fmla="*/ 38 w 72"/>
                <a:gd name="T87" fmla="*/ 9 h 104"/>
                <a:gd name="T88" fmla="*/ 41 w 72"/>
                <a:gd name="T89" fmla="*/ 20 h 104"/>
                <a:gd name="T90" fmla="*/ 45 w 72"/>
                <a:gd name="T91" fmla="*/ 28 h 104"/>
                <a:gd name="T92" fmla="*/ 45 w 72"/>
                <a:gd name="T93" fmla="*/ 28 h 104"/>
                <a:gd name="T94" fmla="*/ 45 w 72"/>
                <a:gd name="T95" fmla="*/ 28 h 104"/>
                <a:gd name="T96" fmla="*/ 50 w 72"/>
                <a:gd name="T97" fmla="*/ 26 h 104"/>
                <a:gd name="T98" fmla="*/ 58 w 72"/>
                <a:gd name="T99" fmla="*/ 24 h 104"/>
                <a:gd name="T100" fmla="*/ 60 w 72"/>
                <a:gd name="T101" fmla="*/ 14 h 104"/>
                <a:gd name="T102" fmla="*/ 63 w 72"/>
                <a:gd name="T103" fmla="*/ 15 h 104"/>
                <a:gd name="T104" fmla="*/ 67 w 72"/>
                <a:gd name="T105" fmla="*/ 15 h 104"/>
                <a:gd name="T106" fmla="*/ 72 w 72"/>
                <a:gd name="T107" fmla="*/ 17 h 104"/>
                <a:gd name="T108" fmla="*/ 71 w 72"/>
                <a:gd name="T109" fmla="*/ 22 h 104"/>
                <a:gd name="T110" fmla="*/ 64 w 72"/>
                <a:gd name="T111" fmla="*/ 28 h 104"/>
                <a:gd name="T112" fmla="*/ 66 w 72"/>
                <a:gd name="T113" fmla="*/ 35 h 104"/>
                <a:gd name="T114" fmla="*/ 60 w 72"/>
                <a:gd name="T115" fmla="*/ 39 h 104"/>
                <a:gd name="T116" fmla="*/ 64 w 72"/>
                <a:gd name="T117" fmla="*/ 45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
                <a:gd name="T178" fmla="*/ 0 h 104"/>
                <a:gd name="T179" fmla="*/ 72 w 7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 h="104">
                  <a:moveTo>
                    <a:pt x="64" y="45"/>
                  </a:moveTo>
                  <a:lnTo>
                    <a:pt x="47" y="66"/>
                  </a:lnTo>
                  <a:lnTo>
                    <a:pt x="51" y="68"/>
                  </a:lnTo>
                  <a:lnTo>
                    <a:pt x="49" y="73"/>
                  </a:lnTo>
                  <a:lnTo>
                    <a:pt x="55" y="83"/>
                  </a:lnTo>
                  <a:lnTo>
                    <a:pt x="46" y="82"/>
                  </a:lnTo>
                  <a:lnTo>
                    <a:pt x="42" y="85"/>
                  </a:lnTo>
                  <a:lnTo>
                    <a:pt x="46" y="90"/>
                  </a:lnTo>
                  <a:lnTo>
                    <a:pt x="35" y="103"/>
                  </a:lnTo>
                  <a:lnTo>
                    <a:pt x="30" y="100"/>
                  </a:lnTo>
                  <a:lnTo>
                    <a:pt x="30" y="104"/>
                  </a:lnTo>
                  <a:lnTo>
                    <a:pt x="25" y="102"/>
                  </a:lnTo>
                  <a:lnTo>
                    <a:pt x="24" y="100"/>
                  </a:lnTo>
                  <a:lnTo>
                    <a:pt x="26" y="95"/>
                  </a:lnTo>
                  <a:lnTo>
                    <a:pt x="22" y="92"/>
                  </a:lnTo>
                  <a:lnTo>
                    <a:pt x="17" y="95"/>
                  </a:lnTo>
                  <a:lnTo>
                    <a:pt x="16" y="92"/>
                  </a:lnTo>
                  <a:lnTo>
                    <a:pt x="8" y="91"/>
                  </a:lnTo>
                  <a:lnTo>
                    <a:pt x="13" y="86"/>
                  </a:lnTo>
                  <a:lnTo>
                    <a:pt x="11" y="83"/>
                  </a:lnTo>
                  <a:lnTo>
                    <a:pt x="11" y="75"/>
                  </a:lnTo>
                  <a:lnTo>
                    <a:pt x="12" y="68"/>
                  </a:lnTo>
                  <a:lnTo>
                    <a:pt x="16" y="68"/>
                  </a:lnTo>
                  <a:lnTo>
                    <a:pt x="18" y="66"/>
                  </a:lnTo>
                  <a:lnTo>
                    <a:pt x="18" y="57"/>
                  </a:lnTo>
                  <a:lnTo>
                    <a:pt x="20" y="55"/>
                  </a:lnTo>
                  <a:lnTo>
                    <a:pt x="21" y="51"/>
                  </a:lnTo>
                  <a:lnTo>
                    <a:pt x="14" y="49"/>
                  </a:lnTo>
                  <a:lnTo>
                    <a:pt x="20" y="44"/>
                  </a:lnTo>
                  <a:lnTo>
                    <a:pt x="12" y="41"/>
                  </a:lnTo>
                  <a:lnTo>
                    <a:pt x="5" y="30"/>
                  </a:lnTo>
                  <a:lnTo>
                    <a:pt x="1" y="31"/>
                  </a:lnTo>
                  <a:lnTo>
                    <a:pt x="0" y="27"/>
                  </a:lnTo>
                  <a:lnTo>
                    <a:pt x="0" y="18"/>
                  </a:lnTo>
                  <a:lnTo>
                    <a:pt x="12" y="17"/>
                  </a:lnTo>
                  <a:lnTo>
                    <a:pt x="13" y="13"/>
                  </a:lnTo>
                  <a:lnTo>
                    <a:pt x="16" y="0"/>
                  </a:lnTo>
                  <a:lnTo>
                    <a:pt x="31" y="3"/>
                  </a:lnTo>
                  <a:lnTo>
                    <a:pt x="37" y="0"/>
                  </a:lnTo>
                  <a:lnTo>
                    <a:pt x="38" y="9"/>
                  </a:lnTo>
                  <a:lnTo>
                    <a:pt x="41" y="20"/>
                  </a:lnTo>
                  <a:lnTo>
                    <a:pt x="45" y="28"/>
                  </a:lnTo>
                  <a:lnTo>
                    <a:pt x="50" y="26"/>
                  </a:lnTo>
                  <a:lnTo>
                    <a:pt x="58" y="24"/>
                  </a:lnTo>
                  <a:lnTo>
                    <a:pt x="60" y="14"/>
                  </a:lnTo>
                  <a:lnTo>
                    <a:pt x="63" y="15"/>
                  </a:lnTo>
                  <a:lnTo>
                    <a:pt x="67" y="15"/>
                  </a:lnTo>
                  <a:lnTo>
                    <a:pt x="72" y="17"/>
                  </a:lnTo>
                  <a:lnTo>
                    <a:pt x="71" y="22"/>
                  </a:lnTo>
                  <a:lnTo>
                    <a:pt x="64" y="28"/>
                  </a:lnTo>
                  <a:lnTo>
                    <a:pt x="66" y="35"/>
                  </a:lnTo>
                  <a:lnTo>
                    <a:pt x="60" y="39"/>
                  </a:lnTo>
                  <a:lnTo>
                    <a:pt x="64" y="4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91" name="Freeform 506"/>
            <p:cNvSpPr>
              <a:spLocks/>
            </p:cNvSpPr>
            <p:nvPr/>
          </p:nvSpPr>
          <p:spPr bwMode="auto">
            <a:xfrm>
              <a:off x="3079121" y="5957465"/>
              <a:ext cx="168344" cy="165513"/>
            </a:xfrm>
            <a:custGeom>
              <a:avLst/>
              <a:gdLst>
                <a:gd name="T0" fmla="*/ 50 w 107"/>
                <a:gd name="T1" fmla="*/ 16 h 104"/>
                <a:gd name="T2" fmla="*/ 72 w 107"/>
                <a:gd name="T3" fmla="*/ 29 h 104"/>
                <a:gd name="T4" fmla="*/ 80 w 107"/>
                <a:gd name="T5" fmla="*/ 24 h 104"/>
                <a:gd name="T6" fmla="*/ 82 w 107"/>
                <a:gd name="T7" fmla="*/ 21 h 104"/>
                <a:gd name="T8" fmla="*/ 86 w 107"/>
                <a:gd name="T9" fmla="*/ 19 h 104"/>
                <a:gd name="T10" fmla="*/ 95 w 107"/>
                <a:gd name="T11" fmla="*/ 36 h 104"/>
                <a:gd name="T12" fmla="*/ 107 w 107"/>
                <a:gd name="T13" fmla="*/ 47 h 104"/>
                <a:gd name="T14" fmla="*/ 97 w 107"/>
                <a:gd name="T15" fmla="*/ 54 h 104"/>
                <a:gd name="T16" fmla="*/ 88 w 107"/>
                <a:gd name="T17" fmla="*/ 70 h 104"/>
                <a:gd name="T18" fmla="*/ 91 w 107"/>
                <a:gd name="T19" fmla="*/ 80 h 104"/>
                <a:gd name="T20" fmla="*/ 99 w 107"/>
                <a:gd name="T21" fmla="*/ 81 h 104"/>
                <a:gd name="T22" fmla="*/ 101 w 107"/>
                <a:gd name="T23" fmla="*/ 84 h 104"/>
                <a:gd name="T24" fmla="*/ 103 w 107"/>
                <a:gd name="T25" fmla="*/ 93 h 104"/>
                <a:gd name="T26" fmla="*/ 105 w 107"/>
                <a:gd name="T27" fmla="*/ 94 h 104"/>
                <a:gd name="T28" fmla="*/ 103 w 107"/>
                <a:gd name="T29" fmla="*/ 98 h 104"/>
                <a:gd name="T30" fmla="*/ 97 w 107"/>
                <a:gd name="T31" fmla="*/ 104 h 104"/>
                <a:gd name="T32" fmla="*/ 97 w 107"/>
                <a:gd name="T33" fmla="*/ 104 h 104"/>
                <a:gd name="T34" fmla="*/ 90 w 107"/>
                <a:gd name="T35" fmla="*/ 93 h 104"/>
                <a:gd name="T36" fmla="*/ 86 w 107"/>
                <a:gd name="T37" fmla="*/ 92 h 104"/>
                <a:gd name="T38" fmla="*/ 86 w 107"/>
                <a:gd name="T39" fmla="*/ 92 h 104"/>
                <a:gd name="T40" fmla="*/ 69 w 107"/>
                <a:gd name="T41" fmla="*/ 85 h 104"/>
                <a:gd name="T42" fmla="*/ 65 w 107"/>
                <a:gd name="T43" fmla="*/ 87 h 104"/>
                <a:gd name="T44" fmla="*/ 69 w 107"/>
                <a:gd name="T45" fmla="*/ 93 h 104"/>
                <a:gd name="T46" fmla="*/ 60 w 107"/>
                <a:gd name="T47" fmla="*/ 98 h 104"/>
                <a:gd name="T48" fmla="*/ 56 w 107"/>
                <a:gd name="T49" fmla="*/ 93 h 104"/>
                <a:gd name="T50" fmla="*/ 56 w 107"/>
                <a:gd name="T51" fmla="*/ 93 h 104"/>
                <a:gd name="T52" fmla="*/ 52 w 107"/>
                <a:gd name="T53" fmla="*/ 89 h 104"/>
                <a:gd name="T54" fmla="*/ 51 w 107"/>
                <a:gd name="T55" fmla="*/ 77 h 104"/>
                <a:gd name="T56" fmla="*/ 46 w 107"/>
                <a:gd name="T57" fmla="*/ 81 h 104"/>
                <a:gd name="T58" fmla="*/ 43 w 107"/>
                <a:gd name="T59" fmla="*/ 76 h 104"/>
                <a:gd name="T60" fmla="*/ 34 w 107"/>
                <a:gd name="T61" fmla="*/ 75 h 104"/>
                <a:gd name="T62" fmla="*/ 30 w 107"/>
                <a:gd name="T63" fmla="*/ 70 h 104"/>
                <a:gd name="T64" fmla="*/ 22 w 107"/>
                <a:gd name="T65" fmla="*/ 74 h 104"/>
                <a:gd name="T66" fmla="*/ 0 w 107"/>
                <a:gd name="T67" fmla="*/ 70 h 104"/>
                <a:gd name="T68" fmla="*/ 1 w 107"/>
                <a:gd name="T69" fmla="*/ 45 h 104"/>
                <a:gd name="T70" fmla="*/ 2 w 107"/>
                <a:gd name="T71" fmla="*/ 43 h 104"/>
                <a:gd name="T72" fmla="*/ 8 w 107"/>
                <a:gd name="T73" fmla="*/ 33 h 104"/>
                <a:gd name="T74" fmla="*/ 5 w 107"/>
                <a:gd name="T75" fmla="*/ 29 h 104"/>
                <a:gd name="T76" fmla="*/ 5 w 107"/>
                <a:gd name="T77" fmla="*/ 25 h 104"/>
                <a:gd name="T78" fmla="*/ 8 w 107"/>
                <a:gd name="T79" fmla="*/ 21 h 104"/>
                <a:gd name="T80" fmla="*/ 2 w 107"/>
                <a:gd name="T81" fmla="*/ 16 h 104"/>
                <a:gd name="T82" fmla="*/ 10 w 107"/>
                <a:gd name="T83" fmla="*/ 2 h 104"/>
                <a:gd name="T84" fmla="*/ 21 w 107"/>
                <a:gd name="T85" fmla="*/ 8 h 104"/>
                <a:gd name="T86" fmla="*/ 27 w 107"/>
                <a:gd name="T87" fmla="*/ 5 h 104"/>
                <a:gd name="T88" fmla="*/ 19 w 107"/>
                <a:gd name="T89" fmla="*/ 2 h 104"/>
                <a:gd name="T90" fmla="*/ 22 w 107"/>
                <a:gd name="T91" fmla="*/ 0 h 104"/>
                <a:gd name="T92" fmla="*/ 33 w 107"/>
                <a:gd name="T93" fmla="*/ 0 h 104"/>
                <a:gd name="T94" fmla="*/ 40 w 107"/>
                <a:gd name="T95" fmla="*/ 7 h 104"/>
                <a:gd name="T96" fmla="*/ 50 w 107"/>
                <a:gd name="T97" fmla="*/ 16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7"/>
                <a:gd name="T148" fmla="*/ 0 h 104"/>
                <a:gd name="T149" fmla="*/ 107 w 107"/>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7" h="104">
                  <a:moveTo>
                    <a:pt x="50" y="16"/>
                  </a:moveTo>
                  <a:lnTo>
                    <a:pt x="72" y="29"/>
                  </a:lnTo>
                  <a:lnTo>
                    <a:pt x="80" y="24"/>
                  </a:lnTo>
                  <a:lnTo>
                    <a:pt x="82" y="21"/>
                  </a:lnTo>
                  <a:lnTo>
                    <a:pt x="86" y="19"/>
                  </a:lnTo>
                  <a:lnTo>
                    <a:pt x="95" y="36"/>
                  </a:lnTo>
                  <a:lnTo>
                    <a:pt x="107" y="47"/>
                  </a:lnTo>
                  <a:lnTo>
                    <a:pt x="97" y="54"/>
                  </a:lnTo>
                  <a:lnTo>
                    <a:pt x="88" y="70"/>
                  </a:lnTo>
                  <a:lnTo>
                    <a:pt x="91" y="80"/>
                  </a:lnTo>
                  <a:lnTo>
                    <a:pt x="99" y="81"/>
                  </a:lnTo>
                  <a:lnTo>
                    <a:pt x="101" y="84"/>
                  </a:lnTo>
                  <a:lnTo>
                    <a:pt x="103" y="93"/>
                  </a:lnTo>
                  <a:lnTo>
                    <a:pt x="105" y="94"/>
                  </a:lnTo>
                  <a:lnTo>
                    <a:pt x="103" y="98"/>
                  </a:lnTo>
                  <a:lnTo>
                    <a:pt x="97" y="104"/>
                  </a:lnTo>
                  <a:lnTo>
                    <a:pt x="90" y="93"/>
                  </a:lnTo>
                  <a:lnTo>
                    <a:pt x="86" y="92"/>
                  </a:lnTo>
                  <a:lnTo>
                    <a:pt x="69" y="85"/>
                  </a:lnTo>
                  <a:lnTo>
                    <a:pt x="65" y="87"/>
                  </a:lnTo>
                  <a:lnTo>
                    <a:pt x="69" y="93"/>
                  </a:lnTo>
                  <a:lnTo>
                    <a:pt x="60" y="98"/>
                  </a:lnTo>
                  <a:lnTo>
                    <a:pt x="56" y="93"/>
                  </a:lnTo>
                  <a:lnTo>
                    <a:pt x="52" y="89"/>
                  </a:lnTo>
                  <a:lnTo>
                    <a:pt x="51" y="77"/>
                  </a:lnTo>
                  <a:lnTo>
                    <a:pt x="46" y="81"/>
                  </a:lnTo>
                  <a:lnTo>
                    <a:pt x="43" y="76"/>
                  </a:lnTo>
                  <a:lnTo>
                    <a:pt x="34" y="75"/>
                  </a:lnTo>
                  <a:lnTo>
                    <a:pt x="30" y="70"/>
                  </a:lnTo>
                  <a:lnTo>
                    <a:pt x="22" y="74"/>
                  </a:lnTo>
                  <a:lnTo>
                    <a:pt x="0" y="70"/>
                  </a:lnTo>
                  <a:lnTo>
                    <a:pt x="1" y="45"/>
                  </a:lnTo>
                  <a:lnTo>
                    <a:pt x="2" y="43"/>
                  </a:lnTo>
                  <a:lnTo>
                    <a:pt x="8" y="33"/>
                  </a:lnTo>
                  <a:lnTo>
                    <a:pt x="5" y="29"/>
                  </a:lnTo>
                  <a:lnTo>
                    <a:pt x="5" y="25"/>
                  </a:lnTo>
                  <a:lnTo>
                    <a:pt x="8" y="21"/>
                  </a:lnTo>
                  <a:lnTo>
                    <a:pt x="2" y="16"/>
                  </a:lnTo>
                  <a:lnTo>
                    <a:pt x="10" y="2"/>
                  </a:lnTo>
                  <a:lnTo>
                    <a:pt x="21" y="8"/>
                  </a:lnTo>
                  <a:lnTo>
                    <a:pt x="27" y="5"/>
                  </a:lnTo>
                  <a:lnTo>
                    <a:pt x="19" y="2"/>
                  </a:lnTo>
                  <a:lnTo>
                    <a:pt x="22" y="0"/>
                  </a:lnTo>
                  <a:lnTo>
                    <a:pt x="33" y="0"/>
                  </a:lnTo>
                  <a:lnTo>
                    <a:pt x="40" y="7"/>
                  </a:lnTo>
                  <a:lnTo>
                    <a:pt x="50" y="1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92" name="Freeform 507"/>
            <p:cNvSpPr>
              <a:spLocks/>
            </p:cNvSpPr>
            <p:nvPr/>
          </p:nvSpPr>
          <p:spPr bwMode="auto">
            <a:xfrm>
              <a:off x="3208010" y="5599309"/>
              <a:ext cx="128887" cy="141092"/>
            </a:xfrm>
            <a:custGeom>
              <a:avLst/>
              <a:gdLst>
                <a:gd name="T0" fmla="*/ 59 w 82"/>
                <a:gd name="T1" fmla="*/ 5 h 90"/>
                <a:gd name="T2" fmla="*/ 62 w 82"/>
                <a:gd name="T3" fmla="*/ 8 h 90"/>
                <a:gd name="T4" fmla="*/ 65 w 82"/>
                <a:gd name="T5" fmla="*/ 10 h 90"/>
                <a:gd name="T6" fmla="*/ 69 w 82"/>
                <a:gd name="T7" fmla="*/ 40 h 90"/>
                <a:gd name="T8" fmla="*/ 69 w 82"/>
                <a:gd name="T9" fmla="*/ 51 h 90"/>
                <a:gd name="T10" fmla="*/ 67 w 82"/>
                <a:gd name="T11" fmla="*/ 51 h 90"/>
                <a:gd name="T12" fmla="*/ 64 w 82"/>
                <a:gd name="T13" fmla="*/ 51 h 90"/>
                <a:gd name="T14" fmla="*/ 65 w 82"/>
                <a:gd name="T15" fmla="*/ 55 h 90"/>
                <a:gd name="T16" fmla="*/ 71 w 82"/>
                <a:gd name="T17" fmla="*/ 53 h 90"/>
                <a:gd name="T18" fmla="*/ 81 w 82"/>
                <a:gd name="T19" fmla="*/ 61 h 90"/>
                <a:gd name="T20" fmla="*/ 82 w 82"/>
                <a:gd name="T21" fmla="*/ 70 h 90"/>
                <a:gd name="T22" fmla="*/ 82 w 82"/>
                <a:gd name="T23" fmla="*/ 70 h 90"/>
                <a:gd name="T24" fmla="*/ 76 w 82"/>
                <a:gd name="T25" fmla="*/ 80 h 90"/>
                <a:gd name="T26" fmla="*/ 64 w 82"/>
                <a:gd name="T27" fmla="*/ 85 h 90"/>
                <a:gd name="T28" fmla="*/ 58 w 82"/>
                <a:gd name="T29" fmla="*/ 86 h 90"/>
                <a:gd name="T30" fmla="*/ 48 w 82"/>
                <a:gd name="T31" fmla="*/ 90 h 90"/>
                <a:gd name="T32" fmla="*/ 48 w 82"/>
                <a:gd name="T33" fmla="*/ 90 h 90"/>
                <a:gd name="T34" fmla="*/ 48 w 82"/>
                <a:gd name="T35" fmla="*/ 89 h 90"/>
                <a:gd name="T36" fmla="*/ 47 w 82"/>
                <a:gd name="T37" fmla="*/ 87 h 90"/>
                <a:gd name="T38" fmla="*/ 46 w 82"/>
                <a:gd name="T39" fmla="*/ 85 h 90"/>
                <a:gd name="T40" fmla="*/ 39 w 82"/>
                <a:gd name="T41" fmla="*/ 76 h 90"/>
                <a:gd name="T42" fmla="*/ 38 w 82"/>
                <a:gd name="T43" fmla="*/ 74 h 90"/>
                <a:gd name="T44" fmla="*/ 24 w 82"/>
                <a:gd name="T45" fmla="*/ 72 h 90"/>
                <a:gd name="T46" fmla="*/ 24 w 82"/>
                <a:gd name="T47" fmla="*/ 72 h 90"/>
                <a:gd name="T48" fmla="*/ 22 w 82"/>
                <a:gd name="T49" fmla="*/ 68 h 90"/>
                <a:gd name="T50" fmla="*/ 17 w 82"/>
                <a:gd name="T51" fmla="*/ 64 h 90"/>
                <a:gd name="T52" fmla="*/ 9 w 82"/>
                <a:gd name="T53" fmla="*/ 35 h 90"/>
                <a:gd name="T54" fmla="*/ 8 w 82"/>
                <a:gd name="T55" fmla="*/ 32 h 90"/>
                <a:gd name="T56" fmla="*/ 10 w 82"/>
                <a:gd name="T57" fmla="*/ 25 h 90"/>
                <a:gd name="T58" fmla="*/ 0 w 82"/>
                <a:gd name="T59" fmla="*/ 14 h 90"/>
                <a:gd name="T60" fmla="*/ 1 w 82"/>
                <a:gd name="T61" fmla="*/ 13 h 90"/>
                <a:gd name="T62" fmla="*/ 3 w 82"/>
                <a:gd name="T63" fmla="*/ 12 h 90"/>
                <a:gd name="T64" fmla="*/ 24 w 82"/>
                <a:gd name="T65" fmla="*/ 0 h 90"/>
                <a:gd name="T66" fmla="*/ 33 w 82"/>
                <a:gd name="T67" fmla="*/ 6 h 90"/>
                <a:gd name="T68" fmla="*/ 38 w 82"/>
                <a:gd name="T69" fmla="*/ 9 h 90"/>
                <a:gd name="T70" fmla="*/ 38 w 82"/>
                <a:gd name="T71" fmla="*/ 9 h 90"/>
                <a:gd name="T72" fmla="*/ 54 w 82"/>
                <a:gd name="T73" fmla="*/ 8 h 90"/>
                <a:gd name="T74" fmla="*/ 52 w 82"/>
                <a:gd name="T75" fmla="*/ 4 h 90"/>
                <a:gd name="T76" fmla="*/ 59 w 82"/>
                <a:gd name="T77" fmla="*/ 5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
                <a:gd name="T118" fmla="*/ 0 h 90"/>
                <a:gd name="T119" fmla="*/ 82 w 82"/>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 h="90">
                  <a:moveTo>
                    <a:pt x="59" y="5"/>
                  </a:moveTo>
                  <a:lnTo>
                    <a:pt x="62" y="8"/>
                  </a:lnTo>
                  <a:lnTo>
                    <a:pt x="65" y="10"/>
                  </a:lnTo>
                  <a:lnTo>
                    <a:pt x="69" y="40"/>
                  </a:lnTo>
                  <a:lnTo>
                    <a:pt x="69" y="51"/>
                  </a:lnTo>
                  <a:lnTo>
                    <a:pt x="67" y="51"/>
                  </a:lnTo>
                  <a:lnTo>
                    <a:pt x="64" y="51"/>
                  </a:lnTo>
                  <a:lnTo>
                    <a:pt x="65" y="55"/>
                  </a:lnTo>
                  <a:lnTo>
                    <a:pt x="71" y="53"/>
                  </a:lnTo>
                  <a:lnTo>
                    <a:pt x="81" y="61"/>
                  </a:lnTo>
                  <a:lnTo>
                    <a:pt x="82" y="70"/>
                  </a:lnTo>
                  <a:lnTo>
                    <a:pt x="76" y="80"/>
                  </a:lnTo>
                  <a:lnTo>
                    <a:pt x="64" y="85"/>
                  </a:lnTo>
                  <a:lnTo>
                    <a:pt x="58" y="86"/>
                  </a:lnTo>
                  <a:lnTo>
                    <a:pt x="48" y="90"/>
                  </a:lnTo>
                  <a:lnTo>
                    <a:pt x="48" y="89"/>
                  </a:lnTo>
                  <a:lnTo>
                    <a:pt x="47" y="87"/>
                  </a:lnTo>
                  <a:lnTo>
                    <a:pt x="46" y="85"/>
                  </a:lnTo>
                  <a:lnTo>
                    <a:pt x="39" y="76"/>
                  </a:lnTo>
                  <a:lnTo>
                    <a:pt x="38" y="74"/>
                  </a:lnTo>
                  <a:lnTo>
                    <a:pt x="24" y="72"/>
                  </a:lnTo>
                  <a:lnTo>
                    <a:pt x="22" y="68"/>
                  </a:lnTo>
                  <a:lnTo>
                    <a:pt x="17" y="64"/>
                  </a:lnTo>
                  <a:lnTo>
                    <a:pt x="9" y="35"/>
                  </a:lnTo>
                  <a:lnTo>
                    <a:pt x="8" y="32"/>
                  </a:lnTo>
                  <a:lnTo>
                    <a:pt x="10" y="25"/>
                  </a:lnTo>
                  <a:lnTo>
                    <a:pt x="0" y="14"/>
                  </a:lnTo>
                  <a:lnTo>
                    <a:pt x="1" y="13"/>
                  </a:lnTo>
                  <a:lnTo>
                    <a:pt x="3" y="12"/>
                  </a:lnTo>
                  <a:lnTo>
                    <a:pt x="24" y="0"/>
                  </a:lnTo>
                  <a:lnTo>
                    <a:pt x="33" y="6"/>
                  </a:lnTo>
                  <a:lnTo>
                    <a:pt x="38" y="9"/>
                  </a:lnTo>
                  <a:lnTo>
                    <a:pt x="54" y="8"/>
                  </a:lnTo>
                  <a:lnTo>
                    <a:pt x="52" y="4"/>
                  </a:lnTo>
                  <a:lnTo>
                    <a:pt x="59" y="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93" name="Freeform 508"/>
            <p:cNvSpPr>
              <a:spLocks/>
            </p:cNvSpPr>
            <p:nvPr/>
          </p:nvSpPr>
          <p:spPr bwMode="auto">
            <a:xfrm>
              <a:off x="3342158" y="5488064"/>
              <a:ext cx="105215" cy="113959"/>
            </a:xfrm>
            <a:custGeom>
              <a:avLst/>
              <a:gdLst>
                <a:gd name="T0" fmla="*/ 62 w 65"/>
                <a:gd name="T1" fmla="*/ 44 h 72"/>
                <a:gd name="T2" fmla="*/ 65 w 65"/>
                <a:gd name="T3" fmla="*/ 46 h 72"/>
                <a:gd name="T4" fmla="*/ 51 w 65"/>
                <a:gd name="T5" fmla="*/ 63 h 72"/>
                <a:gd name="T6" fmla="*/ 49 w 65"/>
                <a:gd name="T7" fmla="*/ 64 h 72"/>
                <a:gd name="T8" fmla="*/ 46 w 65"/>
                <a:gd name="T9" fmla="*/ 64 h 72"/>
                <a:gd name="T10" fmla="*/ 46 w 65"/>
                <a:gd name="T11" fmla="*/ 64 h 72"/>
                <a:gd name="T12" fmla="*/ 34 w 65"/>
                <a:gd name="T13" fmla="*/ 68 h 72"/>
                <a:gd name="T14" fmla="*/ 25 w 65"/>
                <a:gd name="T15" fmla="*/ 72 h 72"/>
                <a:gd name="T16" fmla="*/ 25 w 65"/>
                <a:gd name="T17" fmla="*/ 68 h 72"/>
                <a:gd name="T18" fmla="*/ 25 w 65"/>
                <a:gd name="T19" fmla="*/ 63 h 72"/>
                <a:gd name="T20" fmla="*/ 25 w 65"/>
                <a:gd name="T21" fmla="*/ 58 h 72"/>
                <a:gd name="T22" fmla="*/ 21 w 65"/>
                <a:gd name="T23" fmla="*/ 55 h 72"/>
                <a:gd name="T24" fmla="*/ 6 w 65"/>
                <a:gd name="T25" fmla="*/ 42 h 72"/>
                <a:gd name="T26" fmla="*/ 2 w 65"/>
                <a:gd name="T27" fmla="*/ 42 h 72"/>
                <a:gd name="T28" fmla="*/ 3 w 65"/>
                <a:gd name="T29" fmla="*/ 37 h 72"/>
                <a:gd name="T30" fmla="*/ 2 w 65"/>
                <a:gd name="T31" fmla="*/ 27 h 72"/>
                <a:gd name="T32" fmla="*/ 0 w 65"/>
                <a:gd name="T33" fmla="*/ 16 h 72"/>
                <a:gd name="T34" fmla="*/ 7 w 65"/>
                <a:gd name="T35" fmla="*/ 17 h 72"/>
                <a:gd name="T36" fmla="*/ 16 w 65"/>
                <a:gd name="T37" fmla="*/ 20 h 72"/>
                <a:gd name="T38" fmla="*/ 17 w 65"/>
                <a:gd name="T39" fmla="*/ 16 h 72"/>
                <a:gd name="T40" fmla="*/ 19 w 65"/>
                <a:gd name="T41" fmla="*/ 16 h 72"/>
                <a:gd name="T42" fmla="*/ 23 w 65"/>
                <a:gd name="T43" fmla="*/ 8 h 72"/>
                <a:gd name="T44" fmla="*/ 36 w 65"/>
                <a:gd name="T45" fmla="*/ 0 h 72"/>
                <a:gd name="T46" fmla="*/ 41 w 65"/>
                <a:gd name="T47" fmla="*/ 17 h 72"/>
                <a:gd name="T48" fmla="*/ 50 w 65"/>
                <a:gd name="T49" fmla="*/ 20 h 72"/>
                <a:gd name="T50" fmla="*/ 54 w 65"/>
                <a:gd name="T51" fmla="*/ 27 h 72"/>
                <a:gd name="T52" fmla="*/ 55 w 65"/>
                <a:gd name="T53" fmla="*/ 30 h 72"/>
                <a:gd name="T54" fmla="*/ 62 w 65"/>
                <a:gd name="T55" fmla="*/ 4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5"/>
                <a:gd name="T85" fmla="*/ 0 h 72"/>
                <a:gd name="T86" fmla="*/ 65 w 65"/>
                <a:gd name="T87" fmla="*/ 72 h 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5" h="72">
                  <a:moveTo>
                    <a:pt x="62" y="44"/>
                  </a:moveTo>
                  <a:lnTo>
                    <a:pt x="65" y="46"/>
                  </a:lnTo>
                  <a:lnTo>
                    <a:pt x="51" y="63"/>
                  </a:lnTo>
                  <a:lnTo>
                    <a:pt x="49" y="64"/>
                  </a:lnTo>
                  <a:lnTo>
                    <a:pt x="46" y="64"/>
                  </a:lnTo>
                  <a:lnTo>
                    <a:pt x="34" y="68"/>
                  </a:lnTo>
                  <a:lnTo>
                    <a:pt x="25" y="72"/>
                  </a:lnTo>
                  <a:lnTo>
                    <a:pt x="25" y="68"/>
                  </a:lnTo>
                  <a:lnTo>
                    <a:pt x="25" y="63"/>
                  </a:lnTo>
                  <a:lnTo>
                    <a:pt x="25" y="58"/>
                  </a:lnTo>
                  <a:lnTo>
                    <a:pt x="21" y="55"/>
                  </a:lnTo>
                  <a:lnTo>
                    <a:pt x="6" y="42"/>
                  </a:lnTo>
                  <a:lnTo>
                    <a:pt x="2" y="42"/>
                  </a:lnTo>
                  <a:lnTo>
                    <a:pt x="3" y="37"/>
                  </a:lnTo>
                  <a:lnTo>
                    <a:pt x="2" y="27"/>
                  </a:lnTo>
                  <a:lnTo>
                    <a:pt x="0" y="16"/>
                  </a:lnTo>
                  <a:lnTo>
                    <a:pt x="7" y="17"/>
                  </a:lnTo>
                  <a:lnTo>
                    <a:pt x="16" y="20"/>
                  </a:lnTo>
                  <a:lnTo>
                    <a:pt x="17" y="16"/>
                  </a:lnTo>
                  <a:lnTo>
                    <a:pt x="19" y="16"/>
                  </a:lnTo>
                  <a:lnTo>
                    <a:pt x="23" y="8"/>
                  </a:lnTo>
                  <a:lnTo>
                    <a:pt x="36" y="0"/>
                  </a:lnTo>
                  <a:lnTo>
                    <a:pt x="41" y="17"/>
                  </a:lnTo>
                  <a:lnTo>
                    <a:pt x="50" y="20"/>
                  </a:lnTo>
                  <a:lnTo>
                    <a:pt x="54" y="27"/>
                  </a:lnTo>
                  <a:lnTo>
                    <a:pt x="55" y="30"/>
                  </a:lnTo>
                  <a:lnTo>
                    <a:pt x="62" y="4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94" name="Freeform 509"/>
            <p:cNvSpPr>
              <a:spLocks/>
            </p:cNvSpPr>
            <p:nvPr/>
          </p:nvSpPr>
          <p:spPr bwMode="auto">
            <a:xfrm>
              <a:off x="3384244" y="5317125"/>
              <a:ext cx="155193" cy="113959"/>
            </a:xfrm>
            <a:custGeom>
              <a:avLst/>
              <a:gdLst>
                <a:gd name="T0" fmla="*/ 97 w 98"/>
                <a:gd name="T1" fmla="*/ 34 h 73"/>
                <a:gd name="T2" fmla="*/ 97 w 98"/>
                <a:gd name="T3" fmla="*/ 35 h 73"/>
                <a:gd name="T4" fmla="*/ 97 w 98"/>
                <a:gd name="T5" fmla="*/ 36 h 73"/>
                <a:gd name="T6" fmla="*/ 97 w 98"/>
                <a:gd name="T7" fmla="*/ 38 h 73"/>
                <a:gd name="T8" fmla="*/ 98 w 98"/>
                <a:gd name="T9" fmla="*/ 38 h 73"/>
                <a:gd name="T10" fmla="*/ 93 w 98"/>
                <a:gd name="T11" fmla="*/ 44 h 73"/>
                <a:gd name="T12" fmla="*/ 96 w 98"/>
                <a:gd name="T13" fmla="*/ 52 h 73"/>
                <a:gd name="T14" fmla="*/ 84 w 98"/>
                <a:gd name="T15" fmla="*/ 60 h 73"/>
                <a:gd name="T16" fmla="*/ 87 w 98"/>
                <a:gd name="T17" fmla="*/ 63 h 73"/>
                <a:gd name="T18" fmla="*/ 95 w 98"/>
                <a:gd name="T19" fmla="*/ 59 h 73"/>
                <a:gd name="T20" fmla="*/ 91 w 98"/>
                <a:gd name="T21" fmla="*/ 69 h 73"/>
                <a:gd name="T22" fmla="*/ 79 w 98"/>
                <a:gd name="T23" fmla="*/ 70 h 73"/>
                <a:gd name="T24" fmla="*/ 79 w 98"/>
                <a:gd name="T25" fmla="*/ 70 h 73"/>
                <a:gd name="T26" fmla="*/ 75 w 98"/>
                <a:gd name="T27" fmla="*/ 70 h 73"/>
                <a:gd name="T28" fmla="*/ 74 w 98"/>
                <a:gd name="T29" fmla="*/ 72 h 73"/>
                <a:gd name="T30" fmla="*/ 70 w 98"/>
                <a:gd name="T31" fmla="*/ 72 h 73"/>
                <a:gd name="T32" fmla="*/ 59 w 98"/>
                <a:gd name="T33" fmla="*/ 72 h 73"/>
                <a:gd name="T34" fmla="*/ 57 w 98"/>
                <a:gd name="T35" fmla="*/ 72 h 73"/>
                <a:gd name="T36" fmla="*/ 45 w 98"/>
                <a:gd name="T37" fmla="*/ 73 h 73"/>
                <a:gd name="T38" fmla="*/ 33 w 98"/>
                <a:gd name="T39" fmla="*/ 61 h 73"/>
                <a:gd name="T40" fmla="*/ 16 w 98"/>
                <a:gd name="T41" fmla="*/ 55 h 73"/>
                <a:gd name="T42" fmla="*/ 9 w 98"/>
                <a:gd name="T43" fmla="*/ 52 h 73"/>
                <a:gd name="T44" fmla="*/ 7 w 98"/>
                <a:gd name="T45" fmla="*/ 51 h 73"/>
                <a:gd name="T46" fmla="*/ 0 w 98"/>
                <a:gd name="T47" fmla="*/ 43 h 73"/>
                <a:gd name="T48" fmla="*/ 9 w 98"/>
                <a:gd name="T49" fmla="*/ 39 h 73"/>
                <a:gd name="T50" fmla="*/ 19 w 98"/>
                <a:gd name="T51" fmla="*/ 35 h 73"/>
                <a:gd name="T52" fmla="*/ 23 w 98"/>
                <a:gd name="T53" fmla="*/ 28 h 73"/>
                <a:gd name="T54" fmla="*/ 24 w 98"/>
                <a:gd name="T55" fmla="*/ 26 h 73"/>
                <a:gd name="T56" fmla="*/ 25 w 98"/>
                <a:gd name="T57" fmla="*/ 25 h 73"/>
                <a:gd name="T58" fmla="*/ 30 w 98"/>
                <a:gd name="T59" fmla="*/ 14 h 73"/>
                <a:gd name="T60" fmla="*/ 37 w 98"/>
                <a:gd name="T61" fmla="*/ 1 h 73"/>
                <a:gd name="T62" fmla="*/ 38 w 98"/>
                <a:gd name="T63" fmla="*/ 1 h 73"/>
                <a:gd name="T64" fmla="*/ 45 w 98"/>
                <a:gd name="T65" fmla="*/ 0 h 73"/>
                <a:gd name="T66" fmla="*/ 46 w 98"/>
                <a:gd name="T67" fmla="*/ 6 h 73"/>
                <a:gd name="T68" fmla="*/ 54 w 98"/>
                <a:gd name="T69" fmla="*/ 11 h 73"/>
                <a:gd name="T70" fmla="*/ 59 w 98"/>
                <a:gd name="T71" fmla="*/ 11 h 73"/>
                <a:gd name="T72" fmla="*/ 71 w 98"/>
                <a:gd name="T73" fmla="*/ 13 h 73"/>
                <a:gd name="T74" fmla="*/ 70 w 98"/>
                <a:gd name="T75" fmla="*/ 15 h 73"/>
                <a:gd name="T76" fmla="*/ 70 w 98"/>
                <a:gd name="T77" fmla="*/ 21 h 73"/>
                <a:gd name="T78" fmla="*/ 93 w 98"/>
                <a:gd name="T79" fmla="*/ 32 h 73"/>
                <a:gd name="T80" fmla="*/ 97 w 98"/>
                <a:gd name="T81" fmla="*/ 34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
                <a:gd name="T124" fmla="*/ 0 h 73"/>
                <a:gd name="T125" fmla="*/ 98 w 98"/>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 h="73">
                  <a:moveTo>
                    <a:pt x="97" y="34"/>
                  </a:moveTo>
                  <a:lnTo>
                    <a:pt x="97" y="35"/>
                  </a:lnTo>
                  <a:lnTo>
                    <a:pt x="97" y="36"/>
                  </a:lnTo>
                  <a:lnTo>
                    <a:pt x="97" y="38"/>
                  </a:lnTo>
                  <a:lnTo>
                    <a:pt x="98" y="38"/>
                  </a:lnTo>
                  <a:lnTo>
                    <a:pt x="93" y="44"/>
                  </a:lnTo>
                  <a:lnTo>
                    <a:pt x="96" y="52"/>
                  </a:lnTo>
                  <a:lnTo>
                    <a:pt x="84" y="60"/>
                  </a:lnTo>
                  <a:lnTo>
                    <a:pt x="87" y="63"/>
                  </a:lnTo>
                  <a:lnTo>
                    <a:pt x="95" y="59"/>
                  </a:lnTo>
                  <a:lnTo>
                    <a:pt x="91" y="69"/>
                  </a:lnTo>
                  <a:lnTo>
                    <a:pt x="79" y="70"/>
                  </a:lnTo>
                  <a:lnTo>
                    <a:pt x="75" y="70"/>
                  </a:lnTo>
                  <a:lnTo>
                    <a:pt x="74" y="72"/>
                  </a:lnTo>
                  <a:lnTo>
                    <a:pt x="70" y="72"/>
                  </a:lnTo>
                  <a:lnTo>
                    <a:pt x="59" y="72"/>
                  </a:lnTo>
                  <a:lnTo>
                    <a:pt x="57" y="72"/>
                  </a:lnTo>
                  <a:lnTo>
                    <a:pt x="45" y="73"/>
                  </a:lnTo>
                  <a:lnTo>
                    <a:pt x="33" y="61"/>
                  </a:lnTo>
                  <a:lnTo>
                    <a:pt x="16" y="55"/>
                  </a:lnTo>
                  <a:lnTo>
                    <a:pt x="9" y="52"/>
                  </a:lnTo>
                  <a:lnTo>
                    <a:pt x="7" y="51"/>
                  </a:lnTo>
                  <a:lnTo>
                    <a:pt x="0" y="43"/>
                  </a:lnTo>
                  <a:lnTo>
                    <a:pt x="9" y="39"/>
                  </a:lnTo>
                  <a:lnTo>
                    <a:pt x="19" y="35"/>
                  </a:lnTo>
                  <a:lnTo>
                    <a:pt x="23" y="28"/>
                  </a:lnTo>
                  <a:lnTo>
                    <a:pt x="24" y="26"/>
                  </a:lnTo>
                  <a:lnTo>
                    <a:pt x="25" y="25"/>
                  </a:lnTo>
                  <a:lnTo>
                    <a:pt x="30" y="14"/>
                  </a:lnTo>
                  <a:lnTo>
                    <a:pt x="37" y="1"/>
                  </a:lnTo>
                  <a:lnTo>
                    <a:pt x="38" y="1"/>
                  </a:lnTo>
                  <a:lnTo>
                    <a:pt x="45" y="0"/>
                  </a:lnTo>
                  <a:lnTo>
                    <a:pt x="46" y="6"/>
                  </a:lnTo>
                  <a:lnTo>
                    <a:pt x="54" y="11"/>
                  </a:lnTo>
                  <a:lnTo>
                    <a:pt x="59" y="11"/>
                  </a:lnTo>
                  <a:lnTo>
                    <a:pt x="71" y="13"/>
                  </a:lnTo>
                  <a:lnTo>
                    <a:pt x="70" y="15"/>
                  </a:lnTo>
                  <a:lnTo>
                    <a:pt x="70" y="21"/>
                  </a:lnTo>
                  <a:lnTo>
                    <a:pt x="93" y="32"/>
                  </a:lnTo>
                  <a:lnTo>
                    <a:pt x="97" y="3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95" name="Freeform 510"/>
            <p:cNvSpPr>
              <a:spLocks/>
            </p:cNvSpPr>
            <p:nvPr/>
          </p:nvSpPr>
          <p:spPr bwMode="auto">
            <a:xfrm>
              <a:off x="3465786" y="5086494"/>
              <a:ext cx="84172" cy="138378"/>
            </a:xfrm>
            <a:custGeom>
              <a:avLst/>
              <a:gdLst>
                <a:gd name="T0" fmla="*/ 49 w 52"/>
                <a:gd name="T1" fmla="*/ 87 h 87"/>
                <a:gd name="T2" fmla="*/ 47 w 52"/>
                <a:gd name="T3" fmla="*/ 83 h 87"/>
                <a:gd name="T4" fmla="*/ 45 w 52"/>
                <a:gd name="T5" fmla="*/ 82 h 87"/>
                <a:gd name="T6" fmla="*/ 43 w 52"/>
                <a:gd name="T7" fmla="*/ 82 h 87"/>
                <a:gd name="T8" fmla="*/ 38 w 52"/>
                <a:gd name="T9" fmla="*/ 83 h 87"/>
                <a:gd name="T10" fmla="*/ 32 w 52"/>
                <a:gd name="T11" fmla="*/ 77 h 87"/>
                <a:gd name="T12" fmla="*/ 26 w 52"/>
                <a:gd name="T13" fmla="*/ 74 h 87"/>
                <a:gd name="T14" fmla="*/ 17 w 52"/>
                <a:gd name="T15" fmla="*/ 72 h 87"/>
                <a:gd name="T16" fmla="*/ 18 w 52"/>
                <a:gd name="T17" fmla="*/ 68 h 87"/>
                <a:gd name="T18" fmla="*/ 17 w 52"/>
                <a:gd name="T19" fmla="*/ 66 h 87"/>
                <a:gd name="T20" fmla="*/ 15 w 52"/>
                <a:gd name="T21" fmla="*/ 60 h 87"/>
                <a:gd name="T22" fmla="*/ 14 w 52"/>
                <a:gd name="T23" fmla="*/ 48 h 87"/>
                <a:gd name="T24" fmla="*/ 14 w 52"/>
                <a:gd name="T25" fmla="*/ 48 h 87"/>
                <a:gd name="T26" fmla="*/ 14 w 52"/>
                <a:gd name="T27" fmla="*/ 38 h 87"/>
                <a:gd name="T28" fmla="*/ 18 w 52"/>
                <a:gd name="T29" fmla="*/ 38 h 87"/>
                <a:gd name="T30" fmla="*/ 17 w 52"/>
                <a:gd name="T31" fmla="*/ 32 h 87"/>
                <a:gd name="T32" fmla="*/ 6 w 52"/>
                <a:gd name="T33" fmla="*/ 18 h 87"/>
                <a:gd name="T34" fmla="*/ 5 w 52"/>
                <a:gd name="T35" fmla="*/ 17 h 87"/>
                <a:gd name="T36" fmla="*/ 0 w 52"/>
                <a:gd name="T37" fmla="*/ 15 h 87"/>
                <a:gd name="T38" fmla="*/ 2 w 52"/>
                <a:gd name="T39" fmla="*/ 14 h 87"/>
                <a:gd name="T40" fmla="*/ 4 w 52"/>
                <a:gd name="T41" fmla="*/ 13 h 87"/>
                <a:gd name="T42" fmla="*/ 6 w 52"/>
                <a:gd name="T43" fmla="*/ 11 h 87"/>
                <a:gd name="T44" fmla="*/ 13 w 52"/>
                <a:gd name="T45" fmla="*/ 8 h 87"/>
                <a:gd name="T46" fmla="*/ 26 w 52"/>
                <a:gd name="T47" fmla="*/ 0 h 87"/>
                <a:gd name="T48" fmla="*/ 35 w 52"/>
                <a:gd name="T49" fmla="*/ 6 h 87"/>
                <a:gd name="T50" fmla="*/ 40 w 52"/>
                <a:gd name="T51" fmla="*/ 0 h 87"/>
                <a:gd name="T52" fmla="*/ 43 w 52"/>
                <a:gd name="T53" fmla="*/ 9 h 87"/>
                <a:gd name="T54" fmla="*/ 43 w 52"/>
                <a:gd name="T55" fmla="*/ 14 h 87"/>
                <a:gd name="T56" fmla="*/ 52 w 52"/>
                <a:gd name="T57" fmla="*/ 14 h 87"/>
                <a:gd name="T58" fmla="*/ 51 w 52"/>
                <a:gd name="T59" fmla="*/ 22 h 87"/>
                <a:gd name="T60" fmla="*/ 51 w 52"/>
                <a:gd name="T61" fmla="*/ 23 h 87"/>
                <a:gd name="T62" fmla="*/ 45 w 52"/>
                <a:gd name="T63" fmla="*/ 23 h 87"/>
                <a:gd name="T64" fmla="*/ 49 w 52"/>
                <a:gd name="T65" fmla="*/ 52 h 87"/>
                <a:gd name="T66" fmla="*/ 44 w 52"/>
                <a:gd name="T67" fmla="*/ 80 h 87"/>
                <a:gd name="T68" fmla="*/ 48 w 52"/>
                <a:gd name="T69" fmla="*/ 80 h 87"/>
                <a:gd name="T70" fmla="*/ 49 w 52"/>
                <a:gd name="T71" fmla="*/ 80 h 87"/>
                <a:gd name="T72" fmla="*/ 49 w 52"/>
                <a:gd name="T73" fmla="*/ 81 h 87"/>
                <a:gd name="T74" fmla="*/ 49 w 52"/>
                <a:gd name="T75" fmla="*/ 83 h 87"/>
                <a:gd name="T76" fmla="*/ 49 w 52"/>
                <a:gd name="T77" fmla="*/ 87 h 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87"/>
                <a:gd name="T119" fmla="*/ 52 w 52"/>
                <a:gd name="T120" fmla="*/ 87 h 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87">
                  <a:moveTo>
                    <a:pt x="49" y="87"/>
                  </a:moveTo>
                  <a:lnTo>
                    <a:pt x="47" y="83"/>
                  </a:lnTo>
                  <a:lnTo>
                    <a:pt x="45" y="82"/>
                  </a:lnTo>
                  <a:lnTo>
                    <a:pt x="43" y="82"/>
                  </a:lnTo>
                  <a:lnTo>
                    <a:pt x="38" y="83"/>
                  </a:lnTo>
                  <a:lnTo>
                    <a:pt x="32" y="77"/>
                  </a:lnTo>
                  <a:lnTo>
                    <a:pt x="26" y="74"/>
                  </a:lnTo>
                  <a:lnTo>
                    <a:pt x="17" y="72"/>
                  </a:lnTo>
                  <a:lnTo>
                    <a:pt x="18" y="68"/>
                  </a:lnTo>
                  <a:lnTo>
                    <a:pt x="17" y="66"/>
                  </a:lnTo>
                  <a:lnTo>
                    <a:pt x="15" y="60"/>
                  </a:lnTo>
                  <a:lnTo>
                    <a:pt x="14" y="48"/>
                  </a:lnTo>
                  <a:lnTo>
                    <a:pt x="14" y="38"/>
                  </a:lnTo>
                  <a:lnTo>
                    <a:pt x="18" y="38"/>
                  </a:lnTo>
                  <a:lnTo>
                    <a:pt x="17" y="32"/>
                  </a:lnTo>
                  <a:lnTo>
                    <a:pt x="6" y="18"/>
                  </a:lnTo>
                  <a:lnTo>
                    <a:pt x="5" y="17"/>
                  </a:lnTo>
                  <a:lnTo>
                    <a:pt x="0" y="15"/>
                  </a:lnTo>
                  <a:lnTo>
                    <a:pt x="2" y="14"/>
                  </a:lnTo>
                  <a:lnTo>
                    <a:pt x="4" y="13"/>
                  </a:lnTo>
                  <a:lnTo>
                    <a:pt x="6" y="11"/>
                  </a:lnTo>
                  <a:lnTo>
                    <a:pt x="13" y="8"/>
                  </a:lnTo>
                  <a:lnTo>
                    <a:pt x="26" y="0"/>
                  </a:lnTo>
                  <a:lnTo>
                    <a:pt x="35" y="6"/>
                  </a:lnTo>
                  <a:lnTo>
                    <a:pt x="40" y="0"/>
                  </a:lnTo>
                  <a:lnTo>
                    <a:pt x="43" y="9"/>
                  </a:lnTo>
                  <a:lnTo>
                    <a:pt x="43" y="14"/>
                  </a:lnTo>
                  <a:lnTo>
                    <a:pt x="52" y="14"/>
                  </a:lnTo>
                  <a:lnTo>
                    <a:pt x="51" y="22"/>
                  </a:lnTo>
                  <a:lnTo>
                    <a:pt x="51" y="23"/>
                  </a:lnTo>
                  <a:lnTo>
                    <a:pt x="45" y="23"/>
                  </a:lnTo>
                  <a:lnTo>
                    <a:pt x="49" y="52"/>
                  </a:lnTo>
                  <a:lnTo>
                    <a:pt x="44" y="80"/>
                  </a:lnTo>
                  <a:lnTo>
                    <a:pt x="48" y="80"/>
                  </a:lnTo>
                  <a:lnTo>
                    <a:pt x="49" y="80"/>
                  </a:lnTo>
                  <a:lnTo>
                    <a:pt x="49" y="81"/>
                  </a:lnTo>
                  <a:lnTo>
                    <a:pt x="49" y="83"/>
                  </a:lnTo>
                  <a:lnTo>
                    <a:pt x="49" y="8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96" name="Freeform 511"/>
            <p:cNvSpPr>
              <a:spLocks/>
            </p:cNvSpPr>
            <p:nvPr/>
          </p:nvSpPr>
          <p:spPr bwMode="auto">
            <a:xfrm>
              <a:off x="3428961" y="4565539"/>
              <a:ext cx="181495" cy="195358"/>
            </a:xfrm>
            <a:custGeom>
              <a:avLst/>
              <a:gdLst>
                <a:gd name="T0" fmla="*/ 93 w 114"/>
                <a:gd name="T1" fmla="*/ 29 h 123"/>
                <a:gd name="T2" fmla="*/ 86 w 114"/>
                <a:gd name="T3" fmla="*/ 38 h 123"/>
                <a:gd name="T4" fmla="*/ 84 w 114"/>
                <a:gd name="T5" fmla="*/ 42 h 123"/>
                <a:gd name="T6" fmla="*/ 75 w 114"/>
                <a:gd name="T7" fmla="*/ 48 h 123"/>
                <a:gd name="T8" fmla="*/ 76 w 114"/>
                <a:gd name="T9" fmla="*/ 49 h 123"/>
                <a:gd name="T10" fmla="*/ 96 w 114"/>
                <a:gd name="T11" fmla="*/ 65 h 123"/>
                <a:gd name="T12" fmla="*/ 110 w 114"/>
                <a:gd name="T13" fmla="*/ 79 h 123"/>
                <a:gd name="T14" fmla="*/ 113 w 114"/>
                <a:gd name="T15" fmla="*/ 83 h 123"/>
                <a:gd name="T16" fmla="*/ 107 w 114"/>
                <a:gd name="T17" fmla="*/ 88 h 123"/>
                <a:gd name="T18" fmla="*/ 102 w 114"/>
                <a:gd name="T19" fmla="*/ 95 h 123"/>
                <a:gd name="T20" fmla="*/ 102 w 114"/>
                <a:gd name="T21" fmla="*/ 97 h 123"/>
                <a:gd name="T22" fmla="*/ 101 w 114"/>
                <a:gd name="T23" fmla="*/ 123 h 123"/>
                <a:gd name="T24" fmla="*/ 73 w 114"/>
                <a:gd name="T25" fmla="*/ 110 h 123"/>
                <a:gd name="T26" fmla="*/ 52 w 114"/>
                <a:gd name="T27" fmla="*/ 117 h 123"/>
                <a:gd name="T28" fmla="*/ 45 w 114"/>
                <a:gd name="T29" fmla="*/ 121 h 123"/>
                <a:gd name="T30" fmla="*/ 42 w 114"/>
                <a:gd name="T31" fmla="*/ 123 h 123"/>
                <a:gd name="T32" fmla="*/ 34 w 114"/>
                <a:gd name="T33" fmla="*/ 122 h 123"/>
                <a:gd name="T34" fmla="*/ 30 w 114"/>
                <a:gd name="T35" fmla="*/ 120 h 123"/>
                <a:gd name="T36" fmla="*/ 20 w 114"/>
                <a:gd name="T37" fmla="*/ 113 h 123"/>
                <a:gd name="T38" fmla="*/ 0 w 114"/>
                <a:gd name="T39" fmla="*/ 84 h 123"/>
                <a:gd name="T40" fmla="*/ 3 w 114"/>
                <a:gd name="T41" fmla="*/ 76 h 123"/>
                <a:gd name="T42" fmla="*/ 8 w 114"/>
                <a:gd name="T43" fmla="*/ 74 h 123"/>
                <a:gd name="T44" fmla="*/ 13 w 114"/>
                <a:gd name="T45" fmla="*/ 67 h 123"/>
                <a:gd name="T46" fmla="*/ 13 w 114"/>
                <a:gd name="T47" fmla="*/ 63 h 123"/>
                <a:gd name="T48" fmla="*/ 12 w 114"/>
                <a:gd name="T49" fmla="*/ 57 h 123"/>
                <a:gd name="T50" fmla="*/ 16 w 114"/>
                <a:gd name="T51" fmla="*/ 54 h 123"/>
                <a:gd name="T52" fmla="*/ 30 w 114"/>
                <a:gd name="T53" fmla="*/ 45 h 123"/>
                <a:gd name="T54" fmla="*/ 43 w 114"/>
                <a:gd name="T55" fmla="*/ 27 h 123"/>
                <a:gd name="T56" fmla="*/ 32 w 114"/>
                <a:gd name="T57" fmla="*/ 0 h 123"/>
                <a:gd name="T58" fmla="*/ 58 w 114"/>
                <a:gd name="T59" fmla="*/ 15 h 123"/>
                <a:gd name="T60" fmla="*/ 72 w 114"/>
                <a:gd name="T61" fmla="*/ 24 h 123"/>
                <a:gd name="T62" fmla="*/ 76 w 114"/>
                <a:gd name="T63" fmla="*/ 27 h 123"/>
                <a:gd name="T64" fmla="*/ 102 w 114"/>
                <a:gd name="T65" fmla="*/ 21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23"/>
                <a:gd name="T101" fmla="*/ 114 w 114"/>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23">
                  <a:moveTo>
                    <a:pt x="102" y="21"/>
                  </a:moveTo>
                  <a:lnTo>
                    <a:pt x="93" y="29"/>
                  </a:lnTo>
                  <a:lnTo>
                    <a:pt x="92" y="29"/>
                  </a:lnTo>
                  <a:lnTo>
                    <a:pt x="86" y="38"/>
                  </a:lnTo>
                  <a:lnTo>
                    <a:pt x="84" y="41"/>
                  </a:lnTo>
                  <a:lnTo>
                    <a:pt x="84" y="42"/>
                  </a:lnTo>
                  <a:lnTo>
                    <a:pt x="83" y="44"/>
                  </a:lnTo>
                  <a:lnTo>
                    <a:pt x="75" y="48"/>
                  </a:lnTo>
                  <a:lnTo>
                    <a:pt x="76" y="49"/>
                  </a:lnTo>
                  <a:lnTo>
                    <a:pt x="81" y="59"/>
                  </a:lnTo>
                  <a:lnTo>
                    <a:pt x="96" y="65"/>
                  </a:lnTo>
                  <a:lnTo>
                    <a:pt x="98" y="68"/>
                  </a:lnTo>
                  <a:lnTo>
                    <a:pt x="110" y="79"/>
                  </a:lnTo>
                  <a:lnTo>
                    <a:pt x="113" y="82"/>
                  </a:lnTo>
                  <a:lnTo>
                    <a:pt x="113" y="83"/>
                  </a:lnTo>
                  <a:lnTo>
                    <a:pt x="114" y="87"/>
                  </a:lnTo>
                  <a:lnTo>
                    <a:pt x="107" y="88"/>
                  </a:lnTo>
                  <a:lnTo>
                    <a:pt x="106" y="89"/>
                  </a:lnTo>
                  <a:lnTo>
                    <a:pt x="102" y="95"/>
                  </a:lnTo>
                  <a:lnTo>
                    <a:pt x="102" y="96"/>
                  </a:lnTo>
                  <a:lnTo>
                    <a:pt x="102" y="97"/>
                  </a:lnTo>
                  <a:lnTo>
                    <a:pt x="105" y="112"/>
                  </a:lnTo>
                  <a:lnTo>
                    <a:pt x="101" y="123"/>
                  </a:lnTo>
                  <a:lnTo>
                    <a:pt x="79" y="120"/>
                  </a:lnTo>
                  <a:lnTo>
                    <a:pt x="73" y="110"/>
                  </a:lnTo>
                  <a:lnTo>
                    <a:pt x="68" y="106"/>
                  </a:lnTo>
                  <a:lnTo>
                    <a:pt x="52" y="117"/>
                  </a:lnTo>
                  <a:lnTo>
                    <a:pt x="47" y="120"/>
                  </a:lnTo>
                  <a:lnTo>
                    <a:pt x="45" y="121"/>
                  </a:lnTo>
                  <a:lnTo>
                    <a:pt x="43" y="122"/>
                  </a:lnTo>
                  <a:lnTo>
                    <a:pt x="42" y="123"/>
                  </a:lnTo>
                  <a:lnTo>
                    <a:pt x="41" y="123"/>
                  </a:lnTo>
                  <a:lnTo>
                    <a:pt x="34" y="122"/>
                  </a:lnTo>
                  <a:lnTo>
                    <a:pt x="33" y="122"/>
                  </a:lnTo>
                  <a:lnTo>
                    <a:pt x="30" y="120"/>
                  </a:lnTo>
                  <a:lnTo>
                    <a:pt x="22" y="116"/>
                  </a:lnTo>
                  <a:lnTo>
                    <a:pt x="20" y="113"/>
                  </a:lnTo>
                  <a:lnTo>
                    <a:pt x="13" y="103"/>
                  </a:lnTo>
                  <a:lnTo>
                    <a:pt x="0" y="84"/>
                  </a:lnTo>
                  <a:lnTo>
                    <a:pt x="0" y="76"/>
                  </a:lnTo>
                  <a:lnTo>
                    <a:pt x="3" y="76"/>
                  </a:lnTo>
                  <a:lnTo>
                    <a:pt x="5" y="76"/>
                  </a:lnTo>
                  <a:lnTo>
                    <a:pt x="8" y="74"/>
                  </a:lnTo>
                  <a:lnTo>
                    <a:pt x="11" y="70"/>
                  </a:lnTo>
                  <a:lnTo>
                    <a:pt x="13" y="67"/>
                  </a:lnTo>
                  <a:lnTo>
                    <a:pt x="13" y="66"/>
                  </a:lnTo>
                  <a:lnTo>
                    <a:pt x="13" y="63"/>
                  </a:lnTo>
                  <a:lnTo>
                    <a:pt x="11" y="61"/>
                  </a:lnTo>
                  <a:lnTo>
                    <a:pt x="12" y="57"/>
                  </a:lnTo>
                  <a:lnTo>
                    <a:pt x="13" y="57"/>
                  </a:lnTo>
                  <a:lnTo>
                    <a:pt x="16" y="54"/>
                  </a:lnTo>
                  <a:lnTo>
                    <a:pt x="25" y="49"/>
                  </a:lnTo>
                  <a:lnTo>
                    <a:pt x="30" y="45"/>
                  </a:lnTo>
                  <a:lnTo>
                    <a:pt x="38" y="41"/>
                  </a:lnTo>
                  <a:lnTo>
                    <a:pt x="43" y="27"/>
                  </a:lnTo>
                  <a:lnTo>
                    <a:pt x="39" y="16"/>
                  </a:lnTo>
                  <a:lnTo>
                    <a:pt x="32" y="0"/>
                  </a:lnTo>
                  <a:lnTo>
                    <a:pt x="56" y="13"/>
                  </a:lnTo>
                  <a:lnTo>
                    <a:pt x="58" y="15"/>
                  </a:lnTo>
                  <a:lnTo>
                    <a:pt x="64" y="17"/>
                  </a:lnTo>
                  <a:lnTo>
                    <a:pt x="72" y="24"/>
                  </a:lnTo>
                  <a:lnTo>
                    <a:pt x="73" y="24"/>
                  </a:lnTo>
                  <a:lnTo>
                    <a:pt x="76" y="27"/>
                  </a:lnTo>
                  <a:lnTo>
                    <a:pt x="79" y="28"/>
                  </a:lnTo>
                  <a:lnTo>
                    <a:pt x="102" y="2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97" name="Freeform 512"/>
            <p:cNvSpPr>
              <a:spLocks/>
            </p:cNvSpPr>
            <p:nvPr/>
          </p:nvSpPr>
          <p:spPr bwMode="auto">
            <a:xfrm>
              <a:off x="3434222" y="4733764"/>
              <a:ext cx="189387" cy="162798"/>
            </a:xfrm>
            <a:custGeom>
              <a:avLst/>
              <a:gdLst>
                <a:gd name="T0" fmla="*/ 98 w 119"/>
                <a:gd name="T1" fmla="*/ 17 h 101"/>
                <a:gd name="T2" fmla="*/ 118 w 119"/>
                <a:gd name="T3" fmla="*/ 24 h 101"/>
                <a:gd name="T4" fmla="*/ 118 w 119"/>
                <a:gd name="T5" fmla="*/ 24 h 101"/>
                <a:gd name="T6" fmla="*/ 119 w 119"/>
                <a:gd name="T7" fmla="*/ 24 h 101"/>
                <a:gd name="T8" fmla="*/ 115 w 119"/>
                <a:gd name="T9" fmla="*/ 29 h 101"/>
                <a:gd name="T10" fmla="*/ 106 w 119"/>
                <a:gd name="T11" fmla="*/ 37 h 101"/>
                <a:gd name="T12" fmla="*/ 83 w 119"/>
                <a:gd name="T13" fmla="*/ 37 h 101"/>
                <a:gd name="T14" fmla="*/ 82 w 119"/>
                <a:gd name="T15" fmla="*/ 40 h 101"/>
                <a:gd name="T16" fmla="*/ 78 w 119"/>
                <a:gd name="T17" fmla="*/ 46 h 101"/>
                <a:gd name="T18" fmla="*/ 61 w 119"/>
                <a:gd name="T19" fmla="*/ 70 h 101"/>
                <a:gd name="T20" fmla="*/ 57 w 119"/>
                <a:gd name="T21" fmla="*/ 75 h 101"/>
                <a:gd name="T22" fmla="*/ 57 w 119"/>
                <a:gd name="T23" fmla="*/ 76 h 101"/>
                <a:gd name="T24" fmla="*/ 56 w 119"/>
                <a:gd name="T25" fmla="*/ 76 h 101"/>
                <a:gd name="T26" fmla="*/ 49 w 119"/>
                <a:gd name="T27" fmla="*/ 79 h 101"/>
                <a:gd name="T28" fmla="*/ 40 w 119"/>
                <a:gd name="T29" fmla="*/ 84 h 101"/>
                <a:gd name="T30" fmla="*/ 36 w 119"/>
                <a:gd name="T31" fmla="*/ 80 h 101"/>
                <a:gd name="T32" fmla="*/ 30 w 119"/>
                <a:gd name="T33" fmla="*/ 88 h 101"/>
                <a:gd name="T34" fmla="*/ 27 w 119"/>
                <a:gd name="T35" fmla="*/ 89 h 101"/>
                <a:gd name="T36" fmla="*/ 25 w 119"/>
                <a:gd name="T37" fmla="*/ 91 h 101"/>
                <a:gd name="T38" fmla="*/ 11 w 119"/>
                <a:gd name="T39" fmla="*/ 101 h 101"/>
                <a:gd name="T40" fmla="*/ 10 w 119"/>
                <a:gd name="T41" fmla="*/ 101 h 101"/>
                <a:gd name="T42" fmla="*/ 0 w 119"/>
                <a:gd name="T43" fmla="*/ 92 h 101"/>
                <a:gd name="T44" fmla="*/ 2 w 119"/>
                <a:gd name="T45" fmla="*/ 75 h 101"/>
                <a:gd name="T46" fmla="*/ 2 w 119"/>
                <a:gd name="T47" fmla="*/ 72 h 101"/>
                <a:gd name="T48" fmla="*/ 4 w 119"/>
                <a:gd name="T49" fmla="*/ 49 h 101"/>
                <a:gd name="T50" fmla="*/ 6 w 119"/>
                <a:gd name="T51" fmla="*/ 49 h 101"/>
                <a:gd name="T52" fmla="*/ 15 w 119"/>
                <a:gd name="T53" fmla="*/ 45 h 101"/>
                <a:gd name="T54" fmla="*/ 15 w 119"/>
                <a:gd name="T55" fmla="*/ 45 h 101"/>
                <a:gd name="T56" fmla="*/ 17 w 119"/>
                <a:gd name="T57" fmla="*/ 40 h 101"/>
                <a:gd name="T58" fmla="*/ 18 w 119"/>
                <a:gd name="T59" fmla="*/ 40 h 101"/>
                <a:gd name="T60" fmla="*/ 25 w 119"/>
                <a:gd name="T61" fmla="*/ 44 h 101"/>
                <a:gd name="T62" fmla="*/ 27 w 119"/>
                <a:gd name="T63" fmla="*/ 45 h 101"/>
                <a:gd name="T64" fmla="*/ 31 w 119"/>
                <a:gd name="T65" fmla="*/ 46 h 101"/>
                <a:gd name="T66" fmla="*/ 35 w 119"/>
                <a:gd name="T67" fmla="*/ 44 h 101"/>
                <a:gd name="T68" fmla="*/ 36 w 119"/>
                <a:gd name="T69" fmla="*/ 42 h 101"/>
                <a:gd name="T70" fmla="*/ 44 w 119"/>
                <a:gd name="T71" fmla="*/ 37 h 101"/>
                <a:gd name="T72" fmla="*/ 27 w 119"/>
                <a:gd name="T73" fmla="*/ 28 h 101"/>
                <a:gd name="T74" fmla="*/ 27 w 119"/>
                <a:gd name="T75" fmla="*/ 27 h 101"/>
                <a:gd name="T76" fmla="*/ 27 w 119"/>
                <a:gd name="T77" fmla="*/ 25 h 101"/>
                <a:gd name="T78" fmla="*/ 29 w 119"/>
                <a:gd name="T79" fmla="*/ 23 h 101"/>
                <a:gd name="T80" fmla="*/ 31 w 119"/>
                <a:gd name="T81" fmla="*/ 16 h 101"/>
                <a:gd name="T82" fmla="*/ 31 w 119"/>
                <a:gd name="T83" fmla="*/ 16 h 101"/>
                <a:gd name="T84" fmla="*/ 38 w 119"/>
                <a:gd name="T85" fmla="*/ 17 h 101"/>
                <a:gd name="T86" fmla="*/ 39 w 119"/>
                <a:gd name="T87" fmla="*/ 17 h 101"/>
                <a:gd name="T88" fmla="*/ 40 w 119"/>
                <a:gd name="T89" fmla="*/ 16 h 101"/>
                <a:gd name="T90" fmla="*/ 42 w 119"/>
                <a:gd name="T91" fmla="*/ 15 h 101"/>
                <a:gd name="T92" fmla="*/ 44 w 119"/>
                <a:gd name="T93" fmla="*/ 14 h 101"/>
                <a:gd name="T94" fmla="*/ 49 w 119"/>
                <a:gd name="T95" fmla="*/ 11 h 101"/>
                <a:gd name="T96" fmla="*/ 65 w 119"/>
                <a:gd name="T97" fmla="*/ 0 h 101"/>
                <a:gd name="T98" fmla="*/ 70 w 119"/>
                <a:gd name="T99" fmla="*/ 4 h 101"/>
                <a:gd name="T100" fmla="*/ 76 w 119"/>
                <a:gd name="T101" fmla="*/ 14 h 101"/>
                <a:gd name="T102" fmla="*/ 98 w 119"/>
                <a:gd name="T103" fmla="*/ 17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9"/>
                <a:gd name="T157" fmla="*/ 0 h 101"/>
                <a:gd name="T158" fmla="*/ 119 w 119"/>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9" h="101">
                  <a:moveTo>
                    <a:pt x="98" y="17"/>
                  </a:moveTo>
                  <a:lnTo>
                    <a:pt x="118" y="24"/>
                  </a:lnTo>
                  <a:lnTo>
                    <a:pt x="119" y="24"/>
                  </a:lnTo>
                  <a:lnTo>
                    <a:pt x="115" y="29"/>
                  </a:lnTo>
                  <a:lnTo>
                    <a:pt x="106" y="37"/>
                  </a:lnTo>
                  <a:lnTo>
                    <a:pt x="83" y="37"/>
                  </a:lnTo>
                  <a:lnTo>
                    <a:pt x="82" y="40"/>
                  </a:lnTo>
                  <a:lnTo>
                    <a:pt x="78" y="46"/>
                  </a:lnTo>
                  <a:lnTo>
                    <a:pt x="61" y="70"/>
                  </a:lnTo>
                  <a:lnTo>
                    <a:pt x="57" y="75"/>
                  </a:lnTo>
                  <a:lnTo>
                    <a:pt x="57" y="76"/>
                  </a:lnTo>
                  <a:lnTo>
                    <a:pt x="56" y="76"/>
                  </a:lnTo>
                  <a:lnTo>
                    <a:pt x="49" y="79"/>
                  </a:lnTo>
                  <a:lnTo>
                    <a:pt x="40" y="84"/>
                  </a:lnTo>
                  <a:lnTo>
                    <a:pt x="36" y="80"/>
                  </a:lnTo>
                  <a:lnTo>
                    <a:pt x="30" y="88"/>
                  </a:lnTo>
                  <a:lnTo>
                    <a:pt x="27" y="89"/>
                  </a:lnTo>
                  <a:lnTo>
                    <a:pt x="25" y="91"/>
                  </a:lnTo>
                  <a:lnTo>
                    <a:pt x="11" y="101"/>
                  </a:lnTo>
                  <a:lnTo>
                    <a:pt x="10" y="101"/>
                  </a:lnTo>
                  <a:lnTo>
                    <a:pt x="0" y="92"/>
                  </a:lnTo>
                  <a:lnTo>
                    <a:pt x="2" y="75"/>
                  </a:lnTo>
                  <a:lnTo>
                    <a:pt x="2" y="72"/>
                  </a:lnTo>
                  <a:lnTo>
                    <a:pt x="4" y="49"/>
                  </a:lnTo>
                  <a:lnTo>
                    <a:pt x="6" y="49"/>
                  </a:lnTo>
                  <a:lnTo>
                    <a:pt x="15" y="45"/>
                  </a:lnTo>
                  <a:lnTo>
                    <a:pt x="17" y="40"/>
                  </a:lnTo>
                  <a:lnTo>
                    <a:pt x="18" y="40"/>
                  </a:lnTo>
                  <a:lnTo>
                    <a:pt x="25" y="44"/>
                  </a:lnTo>
                  <a:lnTo>
                    <a:pt x="27" y="45"/>
                  </a:lnTo>
                  <a:lnTo>
                    <a:pt x="31" y="46"/>
                  </a:lnTo>
                  <a:lnTo>
                    <a:pt x="35" y="44"/>
                  </a:lnTo>
                  <a:lnTo>
                    <a:pt x="36" y="42"/>
                  </a:lnTo>
                  <a:lnTo>
                    <a:pt x="44" y="37"/>
                  </a:lnTo>
                  <a:lnTo>
                    <a:pt x="27" y="28"/>
                  </a:lnTo>
                  <a:lnTo>
                    <a:pt x="27" y="27"/>
                  </a:lnTo>
                  <a:lnTo>
                    <a:pt x="27" y="25"/>
                  </a:lnTo>
                  <a:lnTo>
                    <a:pt x="29" y="23"/>
                  </a:lnTo>
                  <a:lnTo>
                    <a:pt x="31" y="16"/>
                  </a:lnTo>
                  <a:lnTo>
                    <a:pt x="38" y="17"/>
                  </a:lnTo>
                  <a:lnTo>
                    <a:pt x="39" y="17"/>
                  </a:lnTo>
                  <a:lnTo>
                    <a:pt x="40" y="16"/>
                  </a:lnTo>
                  <a:lnTo>
                    <a:pt x="42" y="15"/>
                  </a:lnTo>
                  <a:lnTo>
                    <a:pt x="44" y="14"/>
                  </a:lnTo>
                  <a:lnTo>
                    <a:pt x="49" y="11"/>
                  </a:lnTo>
                  <a:lnTo>
                    <a:pt x="65" y="0"/>
                  </a:lnTo>
                  <a:lnTo>
                    <a:pt x="70" y="4"/>
                  </a:lnTo>
                  <a:lnTo>
                    <a:pt x="76" y="14"/>
                  </a:lnTo>
                  <a:lnTo>
                    <a:pt x="98" y="1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98" name="Freeform 513"/>
            <p:cNvSpPr>
              <a:spLocks/>
            </p:cNvSpPr>
            <p:nvPr/>
          </p:nvSpPr>
          <p:spPr bwMode="auto">
            <a:xfrm>
              <a:off x="3539436" y="5626442"/>
              <a:ext cx="36825" cy="78687"/>
            </a:xfrm>
            <a:custGeom>
              <a:avLst/>
              <a:gdLst>
                <a:gd name="T0" fmla="*/ 21 w 24"/>
                <a:gd name="T1" fmla="*/ 12 h 51"/>
                <a:gd name="T2" fmla="*/ 21 w 24"/>
                <a:gd name="T3" fmla="*/ 23 h 51"/>
                <a:gd name="T4" fmla="*/ 21 w 24"/>
                <a:gd name="T5" fmla="*/ 27 h 51"/>
                <a:gd name="T6" fmla="*/ 24 w 24"/>
                <a:gd name="T7" fmla="*/ 30 h 51"/>
                <a:gd name="T8" fmla="*/ 24 w 24"/>
                <a:gd name="T9" fmla="*/ 30 h 51"/>
                <a:gd name="T10" fmla="*/ 24 w 24"/>
                <a:gd name="T11" fmla="*/ 30 h 51"/>
                <a:gd name="T12" fmla="*/ 20 w 24"/>
                <a:gd name="T13" fmla="*/ 32 h 51"/>
                <a:gd name="T14" fmla="*/ 19 w 24"/>
                <a:gd name="T15" fmla="*/ 34 h 51"/>
                <a:gd name="T16" fmla="*/ 17 w 24"/>
                <a:gd name="T17" fmla="*/ 34 h 51"/>
                <a:gd name="T18" fmla="*/ 16 w 24"/>
                <a:gd name="T19" fmla="*/ 42 h 51"/>
                <a:gd name="T20" fmla="*/ 10 w 24"/>
                <a:gd name="T21" fmla="*/ 48 h 51"/>
                <a:gd name="T22" fmla="*/ 7 w 24"/>
                <a:gd name="T23" fmla="*/ 51 h 51"/>
                <a:gd name="T24" fmla="*/ 6 w 24"/>
                <a:gd name="T25" fmla="*/ 51 h 51"/>
                <a:gd name="T26" fmla="*/ 6 w 24"/>
                <a:gd name="T27" fmla="*/ 49 h 51"/>
                <a:gd name="T28" fmla="*/ 6 w 24"/>
                <a:gd name="T29" fmla="*/ 44 h 51"/>
                <a:gd name="T30" fmla="*/ 3 w 24"/>
                <a:gd name="T31" fmla="*/ 31 h 51"/>
                <a:gd name="T32" fmla="*/ 3 w 24"/>
                <a:gd name="T33" fmla="*/ 31 h 51"/>
                <a:gd name="T34" fmla="*/ 2 w 24"/>
                <a:gd name="T35" fmla="*/ 29 h 51"/>
                <a:gd name="T36" fmla="*/ 2 w 24"/>
                <a:gd name="T37" fmla="*/ 27 h 51"/>
                <a:gd name="T38" fmla="*/ 0 w 24"/>
                <a:gd name="T39" fmla="*/ 25 h 51"/>
                <a:gd name="T40" fmla="*/ 0 w 24"/>
                <a:gd name="T41" fmla="*/ 23 h 51"/>
                <a:gd name="T42" fmla="*/ 0 w 24"/>
                <a:gd name="T43" fmla="*/ 23 h 51"/>
                <a:gd name="T44" fmla="*/ 2 w 24"/>
                <a:gd name="T45" fmla="*/ 21 h 51"/>
                <a:gd name="T46" fmla="*/ 10 w 24"/>
                <a:gd name="T47" fmla="*/ 8 h 51"/>
                <a:gd name="T48" fmla="*/ 19 w 24"/>
                <a:gd name="T49" fmla="*/ 0 h 51"/>
                <a:gd name="T50" fmla="*/ 21 w 24"/>
                <a:gd name="T51" fmla="*/ 12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51"/>
                <a:gd name="T80" fmla="*/ 24 w 24"/>
                <a:gd name="T81" fmla="*/ 51 h 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51">
                  <a:moveTo>
                    <a:pt x="21" y="12"/>
                  </a:moveTo>
                  <a:lnTo>
                    <a:pt x="21" y="23"/>
                  </a:lnTo>
                  <a:lnTo>
                    <a:pt x="21" y="27"/>
                  </a:lnTo>
                  <a:lnTo>
                    <a:pt x="24" y="30"/>
                  </a:lnTo>
                  <a:lnTo>
                    <a:pt x="20" y="32"/>
                  </a:lnTo>
                  <a:lnTo>
                    <a:pt x="19" y="34"/>
                  </a:lnTo>
                  <a:lnTo>
                    <a:pt x="17" y="34"/>
                  </a:lnTo>
                  <a:lnTo>
                    <a:pt x="16" y="42"/>
                  </a:lnTo>
                  <a:lnTo>
                    <a:pt x="10" y="48"/>
                  </a:lnTo>
                  <a:lnTo>
                    <a:pt x="7" y="51"/>
                  </a:lnTo>
                  <a:lnTo>
                    <a:pt x="6" y="51"/>
                  </a:lnTo>
                  <a:lnTo>
                    <a:pt x="6" y="49"/>
                  </a:lnTo>
                  <a:lnTo>
                    <a:pt x="6" y="44"/>
                  </a:lnTo>
                  <a:lnTo>
                    <a:pt x="3" y="31"/>
                  </a:lnTo>
                  <a:lnTo>
                    <a:pt x="2" y="29"/>
                  </a:lnTo>
                  <a:lnTo>
                    <a:pt x="2" y="27"/>
                  </a:lnTo>
                  <a:lnTo>
                    <a:pt x="0" y="25"/>
                  </a:lnTo>
                  <a:lnTo>
                    <a:pt x="0" y="23"/>
                  </a:lnTo>
                  <a:lnTo>
                    <a:pt x="2" y="21"/>
                  </a:lnTo>
                  <a:lnTo>
                    <a:pt x="10" y="8"/>
                  </a:lnTo>
                  <a:lnTo>
                    <a:pt x="19" y="0"/>
                  </a:lnTo>
                  <a:lnTo>
                    <a:pt x="21" y="1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599" name="Freeform 514"/>
            <p:cNvSpPr>
              <a:spLocks/>
            </p:cNvSpPr>
            <p:nvPr/>
          </p:nvSpPr>
          <p:spPr bwMode="auto">
            <a:xfrm>
              <a:off x="3684106" y="5032228"/>
              <a:ext cx="134150" cy="265904"/>
            </a:xfrm>
            <a:custGeom>
              <a:avLst/>
              <a:gdLst>
                <a:gd name="T0" fmla="*/ 69 w 85"/>
                <a:gd name="T1" fmla="*/ 11 h 166"/>
                <a:gd name="T2" fmla="*/ 72 w 85"/>
                <a:gd name="T3" fmla="*/ 17 h 166"/>
                <a:gd name="T4" fmla="*/ 73 w 85"/>
                <a:gd name="T5" fmla="*/ 34 h 166"/>
                <a:gd name="T6" fmla="*/ 76 w 85"/>
                <a:gd name="T7" fmla="*/ 52 h 166"/>
                <a:gd name="T8" fmla="*/ 85 w 85"/>
                <a:gd name="T9" fmla="*/ 73 h 166"/>
                <a:gd name="T10" fmla="*/ 80 w 85"/>
                <a:gd name="T11" fmla="*/ 86 h 166"/>
                <a:gd name="T12" fmla="*/ 81 w 85"/>
                <a:gd name="T13" fmla="*/ 117 h 166"/>
                <a:gd name="T14" fmla="*/ 80 w 85"/>
                <a:gd name="T15" fmla="*/ 120 h 166"/>
                <a:gd name="T16" fmla="*/ 77 w 85"/>
                <a:gd name="T17" fmla="*/ 124 h 166"/>
                <a:gd name="T18" fmla="*/ 74 w 85"/>
                <a:gd name="T19" fmla="*/ 128 h 166"/>
                <a:gd name="T20" fmla="*/ 73 w 85"/>
                <a:gd name="T21" fmla="*/ 125 h 166"/>
                <a:gd name="T22" fmla="*/ 69 w 85"/>
                <a:gd name="T23" fmla="*/ 125 h 166"/>
                <a:gd name="T24" fmla="*/ 67 w 85"/>
                <a:gd name="T25" fmla="*/ 127 h 166"/>
                <a:gd name="T26" fmla="*/ 64 w 85"/>
                <a:gd name="T27" fmla="*/ 127 h 166"/>
                <a:gd name="T28" fmla="*/ 70 w 85"/>
                <a:gd name="T29" fmla="*/ 138 h 166"/>
                <a:gd name="T30" fmla="*/ 73 w 85"/>
                <a:gd name="T31" fmla="*/ 157 h 166"/>
                <a:gd name="T32" fmla="*/ 70 w 85"/>
                <a:gd name="T33" fmla="*/ 166 h 166"/>
                <a:gd name="T34" fmla="*/ 48 w 85"/>
                <a:gd name="T35" fmla="*/ 144 h 166"/>
                <a:gd name="T36" fmla="*/ 34 w 85"/>
                <a:gd name="T37" fmla="*/ 137 h 166"/>
                <a:gd name="T38" fmla="*/ 27 w 85"/>
                <a:gd name="T39" fmla="*/ 123 h 166"/>
                <a:gd name="T40" fmla="*/ 33 w 85"/>
                <a:gd name="T41" fmla="*/ 111 h 166"/>
                <a:gd name="T42" fmla="*/ 27 w 85"/>
                <a:gd name="T43" fmla="*/ 95 h 166"/>
                <a:gd name="T44" fmla="*/ 25 w 85"/>
                <a:gd name="T45" fmla="*/ 87 h 166"/>
                <a:gd name="T46" fmla="*/ 2 w 85"/>
                <a:gd name="T47" fmla="*/ 66 h 166"/>
                <a:gd name="T48" fmla="*/ 0 w 85"/>
                <a:gd name="T49" fmla="*/ 59 h 166"/>
                <a:gd name="T50" fmla="*/ 2 w 85"/>
                <a:gd name="T51" fmla="*/ 57 h 166"/>
                <a:gd name="T52" fmla="*/ 5 w 85"/>
                <a:gd name="T53" fmla="*/ 56 h 166"/>
                <a:gd name="T54" fmla="*/ 6 w 85"/>
                <a:gd name="T55" fmla="*/ 56 h 166"/>
                <a:gd name="T56" fmla="*/ 17 w 85"/>
                <a:gd name="T57" fmla="*/ 53 h 166"/>
                <a:gd name="T58" fmla="*/ 30 w 85"/>
                <a:gd name="T59" fmla="*/ 34 h 166"/>
                <a:gd name="T60" fmla="*/ 40 w 85"/>
                <a:gd name="T61" fmla="*/ 17 h 166"/>
                <a:gd name="T62" fmla="*/ 42 w 85"/>
                <a:gd name="T63" fmla="*/ 14 h 166"/>
                <a:gd name="T64" fmla="*/ 53 w 85"/>
                <a:gd name="T65" fmla="*/ 7 h 166"/>
                <a:gd name="T66" fmla="*/ 55 w 85"/>
                <a:gd name="T67" fmla="*/ 7 h 166"/>
                <a:gd name="T68" fmla="*/ 56 w 85"/>
                <a:gd name="T69" fmla="*/ 6 h 166"/>
                <a:gd name="T70" fmla="*/ 61 w 85"/>
                <a:gd name="T71" fmla="*/ 0 h 166"/>
                <a:gd name="T72" fmla="*/ 65 w 85"/>
                <a:gd name="T73" fmla="*/ 6 h 166"/>
                <a:gd name="T74" fmla="*/ 69 w 85"/>
                <a:gd name="T75" fmla="*/ 11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
                <a:gd name="T115" fmla="*/ 0 h 166"/>
                <a:gd name="T116" fmla="*/ 85 w 85"/>
                <a:gd name="T117" fmla="*/ 166 h 1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 h="166">
                  <a:moveTo>
                    <a:pt x="69" y="11"/>
                  </a:moveTo>
                  <a:lnTo>
                    <a:pt x="72" y="17"/>
                  </a:lnTo>
                  <a:lnTo>
                    <a:pt x="73" y="34"/>
                  </a:lnTo>
                  <a:lnTo>
                    <a:pt x="76" y="52"/>
                  </a:lnTo>
                  <a:lnTo>
                    <a:pt x="85" y="73"/>
                  </a:lnTo>
                  <a:lnTo>
                    <a:pt x="80" y="86"/>
                  </a:lnTo>
                  <a:lnTo>
                    <a:pt x="81" y="117"/>
                  </a:lnTo>
                  <a:lnTo>
                    <a:pt x="80" y="120"/>
                  </a:lnTo>
                  <a:lnTo>
                    <a:pt x="77" y="124"/>
                  </a:lnTo>
                  <a:lnTo>
                    <a:pt x="74" y="128"/>
                  </a:lnTo>
                  <a:lnTo>
                    <a:pt x="73" y="125"/>
                  </a:lnTo>
                  <a:lnTo>
                    <a:pt x="69" y="125"/>
                  </a:lnTo>
                  <a:lnTo>
                    <a:pt x="67" y="127"/>
                  </a:lnTo>
                  <a:lnTo>
                    <a:pt x="64" y="127"/>
                  </a:lnTo>
                  <a:lnTo>
                    <a:pt x="70" y="138"/>
                  </a:lnTo>
                  <a:lnTo>
                    <a:pt x="73" y="157"/>
                  </a:lnTo>
                  <a:lnTo>
                    <a:pt x="70" y="166"/>
                  </a:lnTo>
                  <a:lnTo>
                    <a:pt x="48" y="144"/>
                  </a:lnTo>
                  <a:lnTo>
                    <a:pt x="34" y="137"/>
                  </a:lnTo>
                  <a:lnTo>
                    <a:pt x="27" y="123"/>
                  </a:lnTo>
                  <a:lnTo>
                    <a:pt x="33" y="111"/>
                  </a:lnTo>
                  <a:lnTo>
                    <a:pt x="27" y="95"/>
                  </a:lnTo>
                  <a:lnTo>
                    <a:pt x="25" y="87"/>
                  </a:lnTo>
                  <a:lnTo>
                    <a:pt x="2" y="66"/>
                  </a:lnTo>
                  <a:lnTo>
                    <a:pt x="0" y="59"/>
                  </a:lnTo>
                  <a:lnTo>
                    <a:pt x="2" y="57"/>
                  </a:lnTo>
                  <a:lnTo>
                    <a:pt x="5" y="56"/>
                  </a:lnTo>
                  <a:lnTo>
                    <a:pt x="6" y="56"/>
                  </a:lnTo>
                  <a:lnTo>
                    <a:pt x="17" y="53"/>
                  </a:lnTo>
                  <a:lnTo>
                    <a:pt x="30" y="34"/>
                  </a:lnTo>
                  <a:lnTo>
                    <a:pt x="40" y="17"/>
                  </a:lnTo>
                  <a:lnTo>
                    <a:pt x="42" y="14"/>
                  </a:lnTo>
                  <a:lnTo>
                    <a:pt x="53" y="7"/>
                  </a:lnTo>
                  <a:lnTo>
                    <a:pt x="55" y="7"/>
                  </a:lnTo>
                  <a:lnTo>
                    <a:pt x="56" y="6"/>
                  </a:lnTo>
                  <a:lnTo>
                    <a:pt x="61" y="0"/>
                  </a:lnTo>
                  <a:lnTo>
                    <a:pt x="65" y="6"/>
                  </a:lnTo>
                  <a:lnTo>
                    <a:pt x="69" y="1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00" name="Freeform 515"/>
            <p:cNvSpPr>
              <a:spLocks/>
            </p:cNvSpPr>
            <p:nvPr/>
          </p:nvSpPr>
          <p:spPr bwMode="auto">
            <a:xfrm>
              <a:off x="3794581" y="5325265"/>
              <a:ext cx="71021" cy="162798"/>
            </a:xfrm>
            <a:custGeom>
              <a:avLst/>
              <a:gdLst>
                <a:gd name="T0" fmla="*/ 36 w 45"/>
                <a:gd name="T1" fmla="*/ 41 h 102"/>
                <a:gd name="T2" fmla="*/ 45 w 45"/>
                <a:gd name="T3" fmla="*/ 70 h 102"/>
                <a:gd name="T4" fmla="*/ 41 w 45"/>
                <a:gd name="T5" fmla="*/ 81 h 102"/>
                <a:gd name="T6" fmla="*/ 32 w 45"/>
                <a:gd name="T7" fmla="*/ 88 h 102"/>
                <a:gd name="T8" fmla="*/ 32 w 45"/>
                <a:gd name="T9" fmla="*/ 89 h 102"/>
                <a:gd name="T10" fmla="*/ 31 w 45"/>
                <a:gd name="T11" fmla="*/ 89 h 102"/>
                <a:gd name="T12" fmla="*/ 28 w 45"/>
                <a:gd name="T13" fmla="*/ 92 h 102"/>
                <a:gd name="T14" fmla="*/ 27 w 45"/>
                <a:gd name="T15" fmla="*/ 94 h 102"/>
                <a:gd name="T16" fmla="*/ 21 w 45"/>
                <a:gd name="T17" fmla="*/ 94 h 102"/>
                <a:gd name="T18" fmla="*/ 23 w 45"/>
                <a:gd name="T19" fmla="*/ 100 h 102"/>
                <a:gd name="T20" fmla="*/ 18 w 45"/>
                <a:gd name="T21" fmla="*/ 102 h 102"/>
                <a:gd name="T22" fmla="*/ 16 w 45"/>
                <a:gd name="T23" fmla="*/ 100 h 102"/>
                <a:gd name="T24" fmla="*/ 15 w 45"/>
                <a:gd name="T25" fmla="*/ 98 h 102"/>
                <a:gd name="T26" fmla="*/ 15 w 45"/>
                <a:gd name="T27" fmla="*/ 96 h 102"/>
                <a:gd name="T28" fmla="*/ 14 w 45"/>
                <a:gd name="T29" fmla="*/ 96 h 102"/>
                <a:gd name="T30" fmla="*/ 11 w 45"/>
                <a:gd name="T31" fmla="*/ 97 h 102"/>
                <a:gd name="T32" fmla="*/ 12 w 45"/>
                <a:gd name="T33" fmla="*/ 93 h 102"/>
                <a:gd name="T34" fmla="*/ 10 w 45"/>
                <a:gd name="T35" fmla="*/ 94 h 102"/>
                <a:gd name="T36" fmla="*/ 8 w 45"/>
                <a:gd name="T37" fmla="*/ 94 h 102"/>
                <a:gd name="T38" fmla="*/ 4 w 45"/>
                <a:gd name="T39" fmla="*/ 96 h 102"/>
                <a:gd name="T40" fmla="*/ 4 w 45"/>
                <a:gd name="T41" fmla="*/ 96 h 102"/>
                <a:gd name="T42" fmla="*/ 4 w 45"/>
                <a:gd name="T43" fmla="*/ 96 h 102"/>
                <a:gd name="T44" fmla="*/ 4 w 45"/>
                <a:gd name="T45" fmla="*/ 92 h 102"/>
                <a:gd name="T46" fmla="*/ 3 w 45"/>
                <a:gd name="T47" fmla="*/ 84 h 102"/>
                <a:gd name="T48" fmla="*/ 0 w 45"/>
                <a:gd name="T49" fmla="*/ 74 h 102"/>
                <a:gd name="T50" fmla="*/ 2 w 45"/>
                <a:gd name="T51" fmla="*/ 71 h 102"/>
                <a:gd name="T52" fmla="*/ 3 w 45"/>
                <a:gd name="T53" fmla="*/ 66 h 102"/>
                <a:gd name="T54" fmla="*/ 8 w 45"/>
                <a:gd name="T55" fmla="*/ 55 h 102"/>
                <a:gd name="T56" fmla="*/ 4 w 45"/>
                <a:gd name="T57" fmla="*/ 36 h 102"/>
                <a:gd name="T58" fmla="*/ 3 w 45"/>
                <a:gd name="T59" fmla="*/ 32 h 102"/>
                <a:gd name="T60" fmla="*/ 2 w 45"/>
                <a:gd name="T61" fmla="*/ 24 h 102"/>
                <a:gd name="T62" fmla="*/ 6 w 45"/>
                <a:gd name="T63" fmla="*/ 22 h 102"/>
                <a:gd name="T64" fmla="*/ 7 w 45"/>
                <a:gd name="T65" fmla="*/ 9 h 102"/>
                <a:gd name="T66" fmla="*/ 11 w 45"/>
                <a:gd name="T67" fmla="*/ 5 h 102"/>
                <a:gd name="T68" fmla="*/ 11 w 45"/>
                <a:gd name="T69" fmla="*/ 4 h 102"/>
                <a:gd name="T70" fmla="*/ 14 w 45"/>
                <a:gd name="T71" fmla="*/ 0 h 102"/>
                <a:gd name="T72" fmla="*/ 21 w 45"/>
                <a:gd name="T73" fmla="*/ 12 h 102"/>
                <a:gd name="T74" fmla="*/ 19 w 45"/>
                <a:gd name="T75" fmla="*/ 28 h 102"/>
                <a:gd name="T76" fmla="*/ 23 w 45"/>
                <a:gd name="T77" fmla="*/ 29 h 102"/>
                <a:gd name="T78" fmla="*/ 23 w 45"/>
                <a:gd name="T79" fmla="*/ 30 h 102"/>
                <a:gd name="T80" fmla="*/ 24 w 45"/>
                <a:gd name="T81" fmla="*/ 30 h 102"/>
                <a:gd name="T82" fmla="*/ 28 w 45"/>
                <a:gd name="T83" fmla="*/ 34 h 102"/>
                <a:gd name="T84" fmla="*/ 36 w 45"/>
                <a:gd name="T85" fmla="*/ 41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
                <a:gd name="T130" fmla="*/ 0 h 102"/>
                <a:gd name="T131" fmla="*/ 45 w 45"/>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 h="102">
                  <a:moveTo>
                    <a:pt x="36" y="41"/>
                  </a:moveTo>
                  <a:lnTo>
                    <a:pt x="45" y="70"/>
                  </a:lnTo>
                  <a:lnTo>
                    <a:pt x="41" y="81"/>
                  </a:lnTo>
                  <a:lnTo>
                    <a:pt x="32" y="88"/>
                  </a:lnTo>
                  <a:lnTo>
                    <a:pt x="32" y="89"/>
                  </a:lnTo>
                  <a:lnTo>
                    <a:pt x="31" y="89"/>
                  </a:lnTo>
                  <a:lnTo>
                    <a:pt x="28" y="92"/>
                  </a:lnTo>
                  <a:lnTo>
                    <a:pt x="27" y="94"/>
                  </a:lnTo>
                  <a:lnTo>
                    <a:pt x="21" y="94"/>
                  </a:lnTo>
                  <a:lnTo>
                    <a:pt x="23" y="100"/>
                  </a:lnTo>
                  <a:lnTo>
                    <a:pt x="18" y="102"/>
                  </a:lnTo>
                  <a:lnTo>
                    <a:pt x="16" y="100"/>
                  </a:lnTo>
                  <a:lnTo>
                    <a:pt x="15" y="98"/>
                  </a:lnTo>
                  <a:lnTo>
                    <a:pt x="15" y="96"/>
                  </a:lnTo>
                  <a:lnTo>
                    <a:pt x="14" y="96"/>
                  </a:lnTo>
                  <a:lnTo>
                    <a:pt x="11" y="97"/>
                  </a:lnTo>
                  <a:lnTo>
                    <a:pt x="12" y="93"/>
                  </a:lnTo>
                  <a:lnTo>
                    <a:pt x="10" y="94"/>
                  </a:lnTo>
                  <a:lnTo>
                    <a:pt x="8" y="94"/>
                  </a:lnTo>
                  <a:lnTo>
                    <a:pt x="4" y="96"/>
                  </a:lnTo>
                  <a:lnTo>
                    <a:pt x="4" y="92"/>
                  </a:lnTo>
                  <a:lnTo>
                    <a:pt x="3" y="84"/>
                  </a:lnTo>
                  <a:lnTo>
                    <a:pt x="0" y="74"/>
                  </a:lnTo>
                  <a:lnTo>
                    <a:pt x="2" y="71"/>
                  </a:lnTo>
                  <a:lnTo>
                    <a:pt x="3" y="66"/>
                  </a:lnTo>
                  <a:lnTo>
                    <a:pt x="8" y="55"/>
                  </a:lnTo>
                  <a:lnTo>
                    <a:pt x="4" y="36"/>
                  </a:lnTo>
                  <a:lnTo>
                    <a:pt x="3" y="32"/>
                  </a:lnTo>
                  <a:lnTo>
                    <a:pt x="2" y="24"/>
                  </a:lnTo>
                  <a:lnTo>
                    <a:pt x="6" y="22"/>
                  </a:lnTo>
                  <a:lnTo>
                    <a:pt x="7" y="9"/>
                  </a:lnTo>
                  <a:lnTo>
                    <a:pt x="11" y="5"/>
                  </a:lnTo>
                  <a:lnTo>
                    <a:pt x="11" y="4"/>
                  </a:lnTo>
                  <a:lnTo>
                    <a:pt x="14" y="0"/>
                  </a:lnTo>
                  <a:lnTo>
                    <a:pt x="21" y="12"/>
                  </a:lnTo>
                  <a:lnTo>
                    <a:pt x="19" y="28"/>
                  </a:lnTo>
                  <a:lnTo>
                    <a:pt x="23" y="29"/>
                  </a:lnTo>
                  <a:lnTo>
                    <a:pt x="23" y="30"/>
                  </a:lnTo>
                  <a:lnTo>
                    <a:pt x="24" y="30"/>
                  </a:lnTo>
                  <a:lnTo>
                    <a:pt x="28" y="34"/>
                  </a:lnTo>
                  <a:lnTo>
                    <a:pt x="36" y="4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01" name="Freeform 516"/>
            <p:cNvSpPr>
              <a:spLocks/>
            </p:cNvSpPr>
            <p:nvPr/>
          </p:nvSpPr>
          <p:spPr bwMode="auto">
            <a:xfrm>
              <a:off x="3592044" y="4831443"/>
              <a:ext cx="155191" cy="162798"/>
            </a:xfrm>
            <a:custGeom>
              <a:avLst/>
              <a:gdLst>
                <a:gd name="T0" fmla="*/ 96 w 98"/>
                <a:gd name="T1" fmla="*/ 78 h 103"/>
                <a:gd name="T2" fmla="*/ 89 w 98"/>
                <a:gd name="T3" fmla="*/ 82 h 103"/>
                <a:gd name="T4" fmla="*/ 81 w 98"/>
                <a:gd name="T5" fmla="*/ 87 h 103"/>
                <a:gd name="T6" fmla="*/ 72 w 98"/>
                <a:gd name="T7" fmla="*/ 93 h 103"/>
                <a:gd name="T8" fmla="*/ 72 w 98"/>
                <a:gd name="T9" fmla="*/ 93 h 103"/>
                <a:gd name="T10" fmla="*/ 43 w 98"/>
                <a:gd name="T11" fmla="*/ 100 h 103"/>
                <a:gd name="T12" fmla="*/ 42 w 98"/>
                <a:gd name="T13" fmla="*/ 100 h 103"/>
                <a:gd name="T14" fmla="*/ 42 w 98"/>
                <a:gd name="T15" fmla="*/ 100 h 103"/>
                <a:gd name="T16" fmla="*/ 38 w 98"/>
                <a:gd name="T17" fmla="*/ 99 h 103"/>
                <a:gd name="T18" fmla="*/ 38 w 98"/>
                <a:gd name="T19" fmla="*/ 99 h 103"/>
                <a:gd name="T20" fmla="*/ 37 w 98"/>
                <a:gd name="T21" fmla="*/ 99 h 103"/>
                <a:gd name="T22" fmla="*/ 37 w 98"/>
                <a:gd name="T23" fmla="*/ 99 h 103"/>
                <a:gd name="T24" fmla="*/ 29 w 98"/>
                <a:gd name="T25" fmla="*/ 103 h 103"/>
                <a:gd name="T26" fmla="*/ 22 w 98"/>
                <a:gd name="T27" fmla="*/ 98 h 103"/>
                <a:gd name="T28" fmla="*/ 15 w 98"/>
                <a:gd name="T29" fmla="*/ 93 h 103"/>
                <a:gd name="T30" fmla="*/ 4 w 98"/>
                <a:gd name="T31" fmla="*/ 97 h 103"/>
                <a:gd name="T32" fmla="*/ 2 w 98"/>
                <a:gd name="T33" fmla="*/ 95 h 103"/>
                <a:gd name="T34" fmla="*/ 0 w 98"/>
                <a:gd name="T35" fmla="*/ 94 h 103"/>
                <a:gd name="T36" fmla="*/ 0 w 98"/>
                <a:gd name="T37" fmla="*/ 94 h 103"/>
                <a:gd name="T38" fmla="*/ 5 w 98"/>
                <a:gd name="T39" fmla="*/ 90 h 103"/>
                <a:gd name="T40" fmla="*/ 8 w 98"/>
                <a:gd name="T41" fmla="*/ 85 h 103"/>
                <a:gd name="T42" fmla="*/ 16 w 98"/>
                <a:gd name="T43" fmla="*/ 60 h 103"/>
                <a:gd name="T44" fmla="*/ 17 w 98"/>
                <a:gd name="T45" fmla="*/ 57 h 103"/>
                <a:gd name="T46" fmla="*/ 17 w 98"/>
                <a:gd name="T47" fmla="*/ 57 h 103"/>
                <a:gd name="T48" fmla="*/ 17 w 98"/>
                <a:gd name="T49" fmla="*/ 55 h 103"/>
                <a:gd name="T50" fmla="*/ 17 w 98"/>
                <a:gd name="T51" fmla="*/ 51 h 103"/>
                <a:gd name="T52" fmla="*/ 17 w 98"/>
                <a:gd name="T53" fmla="*/ 51 h 103"/>
                <a:gd name="T54" fmla="*/ 17 w 98"/>
                <a:gd name="T55" fmla="*/ 44 h 103"/>
                <a:gd name="T56" fmla="*/ 9 w 98"/>
                <a:gd name="T57" fmla="*/ 32 h 103"/>
                <a:gd name="T58" fmla="*/ 8 w 98"/>
                <a:gd name="T59" fmla="*/ 22 h 103"/>
                <a:gd name="T60" fmla="*/ 9 w 98"/>
                <a:gd name="T61" fmla="*/ 10 h 103"/>
                <a:gd name="T62" fmla="*/ 16 w 98"/>
                <a:gd name="T63" fmla="*/ 8 h 103"/>
                <a:gd name="T64" fmla="*/ 17 w 98"/>
                <a:gd name="T65" fmla="*/ 6 h 103"/>
                <a:gd name="T66" fmla="*/ 17 w 98"/>
                <a:gd name="T67" fmla="*/ 6 h 103"/>
                <a:gd name="T68" fmla="*/ 21 w 98"/>
                <a:gd name="T69" fmla="*/ 0 h 103"/>
                <a:gd name="T70" fmla="*/ 34 w 98"/>
                <a:gd name="T71" fmla="*/ 4 h 103"/>
                <a:gd name="T72" fmla="*/ 37 w 98"/>
                <a:gd name="T73" fmla="*/ 6 h 103"/>
                <a:gd name="T74" fmla="*/ 50 w 98"/>
                <a:gd name="T75" fmla="*/ 11 h 103"/>
                <a:gd name="T76" fmla="*/ 64 w 98"/>
                <a:gd name="T77" fmla="*/ 25 h 103"/>
                <a:gd name="T78" fmla="*/ 75 w 98"/>
                <a:gd name="T79" fmla="*/ 13 h 103"/>
                <a:gd name="T80" fmla="*/ 76 w 98"/>
                <a:gd name="T81" fmla="*/ 11 h 103"/>
                <a:gd name="T82" fmla="*/ 87 w 98"/>
                <a:gd name="T83" fmla="*/ 6 h 103"/>
                <a:gd name="T84" fmla="*/ 94 w 98"/>
                <a:gd name="T85" fmla="*/ 15 h 103"/>
                <a:gd name="T86" fmla="*/ 94 w 98"/>
                <a:gd name="T87" fmla="*/ 34 h 103"/>
                <a:gd name="T88" fmla="*/ 94 w 98"/>
                <a:gd name="T89" fmla="*/ 44 h 103"/>
                <a:gd name="T90" fmla="*/ 94 w 98"/>
                <a:gd name="T91" fmla="*/ 44 h 103"/>
                <a:gd name="T92" fmla="*/ 98 w 98"/>
                <a:gd name="T93" fmla="*/ 70 h 103"/>
                <a:gd name="T94" fmla="*/ 98 w 98"/>
                <a:gd name="T95" fmla="*/ 72 h 103"/>
                <a:gd name="T96" fmla="*/ 96 w 98"/>
                <a:gd name="T97" fmla="*/ 78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8"/>
                <a:gd name="T148" fmla="*/ 0 h 103"/>
                <a:gd name="T149" fmla="*/ 98 w 98"/>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8" h="103">
                  <a:moveTo>
                    <a:pt x="96" y="78"/>
                  </a:moveTo>
                  <a:lnTo>
                    <a:pt x="89" y="82"/>
                  </a:lnTo>
                  <a:lnTo>
                    <a:pt x="81" y="87"/>
                  </a:lnTo>
                  <a:lnTo>
                    <a:pt x="72" y="93"/>
                  </a:lnTo>
                  <a:lnTo>
                    <a:pt x="43" y="100"/>
                  </a:lnTo>
                  <a:lnTo>
                    <a:pt x="42" y="100"/>
                  </a:lnTo>
                  <a:lnTo>
                    <a:pt x="38" y="99"/>
                  </a:lnTo>
                  <a:lnTo>
                    <a:pt x="37" y="99"/>
                  </a:lnTo>
                  <a:lnTo>
                    <a:pt x="29" y="103"/>
                  </a:lnTo>
                  <a:lnTo>
                    <a:pt x="22" y="98"/>
                  </a:lnTo>
                  <a:lnTo>
                    <a:pt x="15" y="93"/>
                  </a:lnTo>
                  <a:lnTo>
                    <a:pt x="4" y="97"/>
                  </a:lnTo>
                  <a:lnTo>
                    <a:pt x="2" y="95"/>
                  </a:lnTo>
                  <a:lnTo>
                    <a:pt x="0" y="94"/>
                  </a:lnTo>
                  <a:lnTo>
                    <a:pt x="5" y="90"/>
                  </a:lnTo>
                  <a:lnTo>
                    <a:pt x="8" y="85"/>
                  </a:lnTo>
                  <a:lnTo>
                    <a:pt x="16" y="60"/>
                  </a:lnTo>
                  <a:lnTo>
                    <a:pt x="17" y="57"/>
                  </a:lnTo>
                  <a:lnTo>
                    <a:pt x="17" y="55"/>
                  </a:lnTo>
                  <a:lnTo>
                    <a:pt x="17" y="51"/>
                  </a:lnTo>
                  <a:lnTo>
                    <a:pt x="17" y="44"/>
                  </a:lnTo>
                  <a:lnTo>
                    <a:pt x="9" y="32"/>
                  </a:lnTo>
                  <a:lnTo>
                    <a:pt x="8" y="22"/>
                  </a:lnTo>
                  <a:lnTo>
                    <a:pt x="9" y="10"/>
                  </a:lnTo>
                  <a:lnTo>
                    <a:pt x="16" y="8"/>
                  </a:lnTo>
                  <a:lnTo>
                    <a:pt x="17" y="6"/>
                  </a:lnTo>
                  <a:lnTo>
                    <a:pt x="21" y="0"/>
                  </a:lnTo>
                  <a:lnTo>
                    <a:pt x="34" y="4"/>
                  </a:lnTo>
                  <a:lnTo>
                    <a:pt x="37" y="6"/>
                  </a:lnTo>
                  <a:lnTo>
                    <a:pt x="50" y="11"/>
                  </a:lnTo>
                  <a:lnTo>
                    <a:pt x="64" y="25"/>
                  </a:lnTo>
                  <a:lnTo>
                    <a:pt x="75" y="13"/>
                  </a:lnTo>
                  <a:lnTo>
                    <a:pt x="76" y="11"/>
                  </a:lnTo>
                  <a:lnTo>
                    <a:pt x="87" y="6"/>
                  </a:lnTo>
                  <a:lnTo>
                    <a:pt x="94" y="15"/>
                  </a:lnTo>
                  <a:lnTo>
                    <a:pt x="94" y="34"/>
                  </a:lnTo>
                  <a:lnTo>
                    <a:pt x="94" y="44"/>
                  </a:lnTo>
                  <a:lnTo>
                    <a:pt x="98" y="70"/>
                  </a:lnTo>
                  <a:lnTo>
                    <a:pt x="98" y="72"/>
                  </a:lnTo>
                  <a:lnTo>
                    <a:pt x="96" y="7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02" name="Freeform 517"/>
            <p:cNvSpPr>
              <a:spLocks/>
            </p:cNvSpPr>
            <p:nvPr/>
          </p:nvSpPr>
          <p:spPr bwMode="auto">
            <a:xfrm>
              <a:off x="3710410" y="4657792"/>
              <a:ext cx="268298" cy="331024"/>
            </a:xfrm>
            <a:custGeom>
              <a:avLst/>
              <a:gdLst>
                <a:gd name="T0" fmla="*/ 146 w 169"/>
                <a:gd name="T1" fmla="*/ 46 h 209"/>
                <a:gd name="T2" fmla="*/ 156 w 169"/>
                <a:gd name="T3" fmla="*/ 70 h 209"/>
                <a:gd name="T4" fmla="*/ 158 w 169"/>
                <a:gd name="T5" fmla="*/ 89 h 209"/>
                <a:gd name="T6" fmla="*/ 157 w 169"/>
                <a:gd name="T7" fmla="*/ 102 h 209"/>
                <a:gd name="T8" fmla="*/ 144 w 169"/>
                <a:gd name="T9" fmla="*/ 115 h 209"/>
                <a:gd name="T10" fmla="*/ 145 w 169"/>
                <a:gd name="T11" fmla="*/ 128 h 209"/>
                <a:gd name="T12" fmla="*/ 153 w 169"/>
                <a:gd name="T13" fmla="*/ 149 h 209"/>
                <a:gd name="T14" fmla="*/ 160 w 169"/>
                <a:gd name="T15" fmla="*/ 159 h 209"/>
                <a:gd name="T16" fmla="*/ 158 w 169"/>
                <a:gd name="T17" fmla="*/ 187 h 209"/>
                <a:gd name="T18" fmla="*/ 120 w 169"/>
                <a:gd name="T19" fmla="*/ 204 h 209"/>
                <a:gd name="T20" fmla="*/ 101 w 169"/>
                <a:gd name="T21" fmla="*/ 208 h 209"/>
                <a:gd name="T22" fmla="*/ 78 w 169"/>
                <a:gd name="T23" fmla="*/ 169 h 209"/>
                <a:gd name="T24" fmla="*/ 81 w 169"/>
                <a:gd name="T25" fmla="*/ 159 h 209"/>
                <a:gd name="T26" fmla="*/ 72 w 169"/>
                <a:gd name="T27" fmla="*/ 133 h 209"/>
                <a:gd name="T28" fmla="*/ 69 w 169"/>
                <a:gd name="T29" fmla="*/ 131 h 209"/>
                <a:gd name="T30" fmla="*/ 61 w 169"/>
                <a:gd name="T31" fmla="*/ 114 h 209"/>
                <a:gd name="T32" fmla="*/ 44 w 169"/>
                <a:gd name="T33" fmla="*/ 118 h 209"/>
                <a:gd name="T34" fmla="*/ 43 w 169"/>
                <a:gd name="T35" fmla="*/ 119 h 209"/>
                <a:gd name="T36" fmla="*/ 27 w 169"/>
                <a:gd name="T37" fmla="*/ 97 h 209"/>
                <a:gd name="T38" fmla="*/ 8 w 169"/>
                <a:gd name="T39" fmla="*/ 80 h 209"/>
                <a:gd name="T40" fmla="*/ 12 w 169"/>
                <a:gd name="T41" fmla="*/ 57 h 209"/>
                <a:gd name="T42" fmla="*/ 40 w 169"/>
                <a:gd name="T43" fmla="*/ 59 h 209"/>
                <a:gd name="T44" fmla="*/ 50 w 169"/>
                <a:gd name="T45" fmla="*/ 61 h 209"/>
                <a:gd name="T46" fmla="*/ 55 w 169"/>
                <a:gd name="T47" fmla="*/ 57 h 209"/>
                <a:gd name="T48" fmla="*/ 56 w 169"/>
                <a:gd name="T49" fmla="*/ 66 h 209"/>
                <a:gd name="T50" fmla="*/ 60 w 169"/>
                <a:gd name="T51" fmla="*/ 57 h 209"/>
                <a:gd name="T52" fmla="*/ 57 w 169"/>
                <a:gd name="T53" fmla="*/ 52 h 209"/>
                <a:gd name="T54" fmla="*/ 60 w 169"/>
                <a:gd name="T55" fmla="*/ 44 h 209"/>
                <a:gd name="T56" fmla="*/ 67 w 169"/>
                <a:gd name="T57" fmla="*/ 43 h 209"/>
                <a:gd name="T58" fmla="*/ 65 w 169"/>
                <a:gd name="T59" fmla="*/ 30 h 209"/>
                <a:gd name="T60" fmla="*/ 68 w 169"/>
                <a:gd name="T61" fmla="*/ 19 h 209"/>
                <a:gd name="T62" fmla="*/ 71 w 169"/>
                <a:gd name="T63" fmla="*/ 15 h 209"/>
                <a:gd name="T64" fmla="*/ 81 w 169"/>
                <a:gd name="T65" fmla="*/ 14 h 209"/>
                <a:gd name="T66" fmla="*/ 90 w 169"/>
                <a:gd name="T67" fmla="*/ 13 h 209"/>
                <a:gd name="T68" fmla="*/ 91 w 169"/>
                <a:gd name="T69" fmla="*/ 6 h 209"/>
                <a:gd name="T70" fmla="*/ 99 w 169"/>
                <a:gd name="T71" fmla="*/ 0 h 209"/>
                <a:gd name="T72" fmla="*/ 116 w 169"/>
                <a:gd name="T73" fmla="*/ 11 h 209"/>
                <a:gd name="T74" fmla="*/ 128 w 169"/>
                <a:gd name="T75" fmla="*/ 11 h 209"/>
                <a:gd name="T76" fmla="*/ 135 w 169"/>
                <a:gd name="T77" fmla="*/ 17 h 2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9"/>
                <a:gd name="T118" fmla="*/ 0 h 209"/>
                <a:gd name="T119" fmla="*/ 169 w 169"/>
                <a:gd name="T120" fmla="*/ 209 h 2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9" h="209">
                  <a:moveTo>
                    <a:pt x="135" y="17"/>
                  </a:moveTo>
                  <a:lnTo>
                    <a:pt x="146" y="46"/>
                  </a:lnTo>
                  <a:lnTo>
                    <a:pt x="150" y="57"/>
                  </a:lnTo>
                  <a:lnTo>
                    <a:pt x="156" y="70"/>
                  </a:lnTo>
                  <a:lnTo>
                    <a:pt x="157" y="82"/>
                  </a:lnTo>
                  <a:lnTo>
                    <a:pt x="158" y="89"/>
                  </a:lnTo>
                  <a:lnTo>
                    <a:pt x="158" y="90"/>
                  </a:lnTo>
                  <a:lnTo>
                    <a:pt x="157" y="102"/>
                  </a:lnTo>
                  <a:lnTo>
                    <a:pt x="152" y="108"/>
                  </a:lnTo>
                  <a:lnTo>
                    <a:pt x="144" y="115"/>
                  </a:lnTo>
                  <a:lnTo>
                    <a:pt x="144" y="116"/>
                  </a:lnTo>
                  <a:lnTo>
                    <a:pt x="145" y="128"/>
                  </a:lnTo>
                  <a:lnTo>
                    <a:pt x="149" y="141"/>
                  </a:lnTo>
                  <a:lnTo>
                    <a:pt x="153" y="149"/>
                  </a:lnTo>
                  <a:lnTo>
                    <a:pt x="153" y="150"/>
                  </a:lnTo>
                  <a:lnTo>
                    <a:pt x="160" y="159"/>
                  </a:lnTo>
                  <a:lnTo>
                    <a:pt x="169" y="170"/>
                  </a:lnTo>
                  <a:lnTo>
                    <a:pt x="158" y="187"/>
                  </a:lnTo>
                  <a:lnTo>
                    <a:pt x="156" y="190"/>
                  </a:lnTo>
                  <a:lnTo>
                    <a:pt x="120" y="204"/>
                  </a:lnTo>
                  <a:lnTo>
                    <a:pt x="105" y="207"/>
                  </a:lnTo>
                  <a:lnTo>
                    <a:pt x="101" y="208"/>
                  </a:lnTo>
                  <a:lnTo>
                    <a:pt x="95" y="209"/>
                  </a:lnTo>
                  <a:lnTo>
                    <a:pt x="78" y="169"/>
                  </a:lnTo>
                  <a:lnTo>
                    <a:pt x="78" y="166"/>
                  </a:lnTo>
                  <a:lnTo>
                    <a:pt x="81" y="159"/>
                  </a:lnTo>
                  <a:lnTo>
                    <a:pt x="73" y="140"/>
                  </a:lnTo>
                  <a:lnTo>
                    <a:pt x="72" y="133"/>
                  </a:lnTo>
                  <a:lnTo>
                    <a:pt x="71" y="132"/>
                  </a:lnTo>
                  <a:lnTo>
                    <a:pt x="69" y="131"/>
                  </a:lnTo>
                  <a:lnTo>
                    <a:pt x="68" y="129"/>
                  </a:lnTo>
                  <a:lnTo>
                    <a:pt x="61" y="114"/>
                  </a:lnTo>
                  <a:lnTo>
                    <a:pt x="56" y="112"/>
                  </a:lnTo>
                  <a:lnTo>
                    <a:pt x="44" y="118"/>
                  </a:lnTo>
                  <a:lnTo>
                    <a:pt x="44" y="119"/>
                  </a:lnTo>
                  <a:lnTo>
                    <a:pt x="43" y="119"/>
                  </a:lnTo>
                  <a:lnTo>
                    <a:pt x="42" y="119"/>
                  </a:lnTo>
                  <a:lnTo>
                    <a:pt x="27" y="97"/>
                  </a:lnTo>
                  <a:lnTo>
                    <a:pt x="26" y="95"/>
                  </a:lnTo>
                  <a:lnTo>
                    <a:pt x="8" y="80"/>
                  </a:lnTo>
                  <a:lnTo>
                    <a:pt x="0" y="56"/>
                  </a:lnTo>
                  <a:lnTo>
                    <a:pt x="12" y="57"/>
                  </a:lnTo>
                  <a:lnTo>
                    <a:pt x="16" y="72"/>
                  </a:lnTo>
                  <a:lnTo>
                    <a:pt x="40" y="59"/>
                  </a:lnTo>
                  <a:lnTo>
                    <a:pt x="40" y="60"/>
                  </a:lnTo>
                  <a:lnTo>
                    <a:pt x="50" y="61"/>
                  </a:lnTo>
                  <a:lnTo>
                    <a:pt x="53" y="59"/>
                  </a:lnTo>
                  <a:lnTo>
                    <a:pt x="55" y="57"/>
                  </a:lnTo>
                  <a:lnTo>
                    <a:pt x="56" y="66"/>
                  </a:lnTo>
                  <a:lnTo>
                    <a:pt x="59" y="60"/>
                  </a:lnTo>
                  <a:lnTo>
                    <a:pt x="60" y="57"/>
                  </a:lnTo>
                  <a:lnTo>
                    <a:pt x="59" y="53"/>
                  </a:lnTo>
                  <a:lnTo>
                    <a:pt x="57" y="52"/>
                  </a:lnTo>
                  <a:lnTo>
                    <a:pt x="55" y="44"/>
                  </a:lnTo>
                  <a:lnTo>
                    <a:pt x="60" y="44"/>
                  </a:lnTo>
                  <a:lnTo>
                    <a:pt x="65" y="43"/>
                  </a:lnTo>
                  <a:lnTo>
                    <a:pt x="67" y="43"/>
                  </a:lnTo>
                  <a:lnTo>
                    <a:pt x="64" y="31"/>
                  </a:lnTo>
                  <a:lnTo>
                    <a:pt x="65" y="30"/>
                  </a:lnTo>
                  <a:lnTo>
                    <a:pt x="67" y="26"/>
                  </a:lnTo>
                  <a:lnTo>
                    <a:pt x="68" y="19"/>
                  </a:lnTo>
                  <a:lnTo>
                    <a:pt x="69" y="18"/>
                  </a:lnTo>
                  <a:lnTo>
                    <a:pt x="71" y="15"/>
                  </a:lnTo>
                  <a:lnTo>
                    <a:pt x="77" y="15"/>
                  </a:lnTo>
                  <a:lnTo>
                    <a:pt x="81" y="14"/>
                  </a:lnTo>
                  <a:lnTo>
                    <a:pt x="85" y="10"/>
                  </a:lnTo>
                  <a:lnTo>
                    <a:pt x="90" y="13"/>
                  </a:lnTo>
                  <a:lnTo>
                    <a:pt x="91" y="10"/>
                  </a:lnTo>
                  <a:lnTo>
                    <a:pt x="91" y="6"/>
                  </a:lnTo>
                  <a:lnTo>
                    <a:pt x="97" y="2"/>
                  </a:lnTo>
                  <a:lnTo>
                    <a:pt x="99" y="0"/>
                  </a:lnTo>
                  <a:lnTo>
                    <a:pt x="112" y="4"/>
                  </a:lnTo>
                  <a:lnTo>
                    <a:pt x="116" y="11"/>
                  </a:lnTo>
                  <a:lnTo>
                    <a:pt x="122" y="11"/>
                  </a:lnTo>
                  <a:lnTo>
                    <a:pt x="128" y="11"/>
                  </a:lnTo>
                  <a:lnTo>
                    <a:pt x="131" y="11"/>
                  </a:lnTo>
                  <a:lnTo>
                    <a:pt x="135" y="1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03" name="Freeform 518"/>
            <p:cNvSpPr>
              <a:spLocks/>
            </p:cNvSpPr>
            <p:nvPr/>
          </p:nvSpPr>
          <p:spPr bwMode="auto">
            <a:xfrm>
              <a:off x="3547327" y="4546545"/>
              <a:ext cx="155193" cy="227918"/>
            </a:xfrm>
            <a:custGeom>
              <a:avLst/>
              <a:gdLst>
                <a:gd name="T0" fmla="*/ 93 w 98"/>
                <a:gd name="T1" fmla="*/ 50 h 143"/>
                <a:gd name="T2" fmla="*/ 98 w 98"/>
                <a:gd name="T3" fmla="*/ 63 h 143"/>
                <a:gd name="T4" fmla="*/ 91 w 98"/>
                <a:gd name="T5" fmla="*/ 72 h 143"/>
                <a:gd name="T6" fmla="*/ 80 w 98"/>
                <a:gd name="T7" fmla="*/ 87 h 143"/>
                <a:gd name="T8" fmla="*/ 61 w 98"/>
                <a:gd name="T9" fmla="*/ 122 h 143"/>
                <a:gd name="T10" fmla="*/ 63 w 98"/>
                <a:gd name="T11" fmla="*/ 127 h 143"/>
                <a:gd name="T12" fmla="*/ 56 w 98"/>
                <a:gd name="T13" fmla="*/ 138 h 143"/>
                <a:gd name="T14" fmla="*/ 53 w 98"/>
                <a:gd name="T15" fmla="*/ 138 h 143"/>
                <a:gd name="T16" fmla="*/ 47 w 98"/>
                <a:gd name="T17" fmla="*/ 136 h 143"/>
                <a:gd name="T18" fmla="*/ 47 w 98"/>
                <a:gd name="T19" fmla="*/ 143 h 143"/>
                <a:gd name="T20" fmla="*/ 46 w 98"/>
                <a:gd name="T21" fmla="*/ 143 h 143"/>
                <a:gd name="T22" fmla="*/ 26 w 98"/>
                <a:gd name="T23" fmla="*/ 136 h 143"/>
                <a:gd name="T24" fmla="*/ 27 w 98"/>
                <a:gd name="T25" fmla="*/ 110 h 143"/>
                <a:gd name="T26" fmla="*/ 27 w 98"/>
                <a:gd name="T27" fmla="*/ 108 h 143"/>
                <a:gd name="T28" fmla="*/ 32 w 98"/>
                <a:gd name="T29" fmla="*/ 101 h 143"/>
                <a:gd name="T30" fmla="*/ 38 w 98"/>
                <a:gd name="T31" fmla="*/ 96 h 143"/>
                <a:gd name="T32" fmla="*/ 35 w 98"/>
                <a:gd name="T33" fmla="*/ 92 h 143"/>
                <a:gd name="T34" fmla="*/ 21 w 98"/>
                <a:gd name="T35" fmla="*/ 78 h 143"/>
                <a:gd name="T36" fmla="*/ 1 w 98"/>
                <a:gd name="T37" fmla="*/ 62 h 143"/>
                <a:gd name="T38" fmla="*/ 0 w 98"/>
                <a:gd name="T39" fmla="*/ 61 h 143"/>
                <a:gd name="T40" fmla="*/ 9 w 98"/>
                <a:gd name="T41" fmla="*/ 55 h 143"/>
                <a:gd name="T42" fmla="*/ 11 w 98"/>
                <a:gd name="T43" fmla="*/ 51 h 143"/>
                <a:gd name="T44" fmla="*/ 18 w 98"/>
                <a:gd name="T45" fmla="*/ 42 h 143"/>
                <a:gd name="T46" fmla="*/ 36 w 98"/>
                <a:gd name="T47" fmla="*/ 24 h 143"/>
                <a:gd name="T48" fmla="*/ 35 w 98"/>
                <a:gd name="T49" fmla="*/ 16 h 143"/>
                <a:gd name="T50" fmla="*/ 46 w 98"/>
                <a:gd name="T51" fmla="*/ 19 h 143"/>
                <a:gd name="T52" fmla="*/ 68 w 98"/>
                <a:gd name="T53" fmla="*/ 0 h 143"/>
                <a:gd name="T54" fmla="*/ 76 w 98"/>
                <a:gd name="T55" fmla="*/ 8 h 143"/>
                <a:gd name="T56" fmla="*/ 83 w 98"/>
                <a:gd name="T57" fmla="*/ 16 h 143"/>
                <a:gd name="T58" fmla="*/ 91 w 98"/>
                <a:gd name="T59" fmla="*/ 37 h 143"/>
                <a:gd name="T60" fmla="*/ 94 w 98"/>
                <a:gd name="T61" fmla="*/ 40 h 143"/>
                <a:gd name="T62" fmla="*/ 95 w 98"/>
                <a:gd name="T63" fmla="*/ 42 h 1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
                <a:gd name="T97" fmla="*/ 0 h 143"/>
                <a:gd name="T98" fmla="*/ 98 w 98"/>
                <a:gd name="T99" fmla="*/ 143 h 1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 h="143">
                  <a:moveTo>
                    <a:pt x="95" y="42"/>
                  </a:moveTo>
                  <a:lnTo>
                    <a:pt x="93" y="50"/>
                  </a:lnTo>
                  <a:lnTo>
                    <a:pt x="98" y="63"/>
                  </a:lnTo>
                  <a:lnTo>
                    <a:pt x="91" y="72"/>
                  </a:lnTo>
                  <a:lnTo>
                    <a:pt x="83" y="83"/>
                  </a:lnTo>
                  <a:lnTo>
                    <a:pt x="80" y="87"/>
                  </a:lnTo>
                  <a:lnTo>
                    <a:pt x="68" y="104"/>
                  </a:lnTo>
                  <a:lnTo>
                    <a:pt x="61" y="122"/>
                  </a:lnTo>
                  <a:lnTo>
                    <a:pt x="65" y="129"/>
                  </a:lnTo>
                  <a:lnTo>
                    <a:pt x="63" y="127"/>
                  </a:lnTo>
                  <a:lnTo>
                    <a:pt x="57" y="136"/>
                  </a:lnTo>
                  <a:lnTo>
                    <a:pt x="56" y="138"/>
                  </a:lnTo>
                  <a:lnTo>
                    <a:pt x="53" y="138"/>
                  </a:lnTo>
                  <a:lnTo>
                    <a:pt x="48" y="136"/>
                  </a:lnTo>
                  <a:lnTo>
                    <a:pt x="47" y="136"/>
                  </a:lnTo>
                  <a:lnTo>
                    <a:pt x="47" y="139"/>
                  </a:lnTo>
                  <a:lnTo>
                    <a:pt x="47" y="143"/>
                  </a:lnTo>
                  <a:lnTo>
                    <a:pt x="46" y="143"/>
                  </a:lnTo>
                  <a:lnTo>
                    <a:pt x="26" y="136"/>
                  </a:lnTo>
                  <a:lnTo>
                    <a:pt x="30" y="125"/>
                  </a:lnTo>
                  <a:lnTo>
                    <a:pt x="27" y="110"/>
                  </a:lnTo>
                  <a:lnTo>
                    <a:pt x="27" y="109"/>
                  </a:lnTo>
                  <a:lnTo>
                    <a:pt x="27" y="108"/>
                  </a:lnTo>
                  <a:lnTo>
                    <a:pt x="31" y="102"/>
                  </a:lnTo>
                  <a:lnTo>
                    <a:pt x="32" y="101"/>
                  </a:lnTo>
                  <a:lnTo>
                    <a:pt x="39" y="100"/>
                  </a:lnTo>
                  <a:lnTo>
                    <a:pt x="38" y="96"/>
                  </a:lnTo>
                  <a:lnTo>
                    <a:pt x="38" y="95"/>
                  </a:lnTo>
                  <a:lnTo>
                    <a:pt x="35" y="92"/>
                  </a:lnTo>
                  <a:lnTo>
                    <a:pt x="23" y="81"/>
                  </a:lnTo>
                  <a:lnTo>
                    <a:pt x="21" y="78"/>
                  </a:lnTo>
                  <a:lnTo>
                    <a:pt x="6" y="72"/>
                  </a:lnTo>
                  <a:lnTo>
                    <a:pt x="1" y="62"/>
                  </a:lnTo>
                  <a:lnTo>
                    <a:pt x="0" y="61"/>
                  </a:lnTo>
                  <a:lnTo>
                    <a:pt x="8" y="57"/>
                  </a:lnTo>
                  <a:lnTo>
                    <a:pt x="9" y="55"/>
                  </a:lnTo>
                  <a:lnTo>
                    <a:pt x="9" y="54"/>
                  </a:lnTo>
                  <a:lnTo>
                    <a:pt x="11" y="51"/>
                  </a:lnTo>
                  <a:lnTo>
                    <a:pt x="17" y="42"/>
                  </a:lnTo>
                  <a:lnTo>
                    <a:pt x="18" y="42"/>
                  </a:lnTo>
                  <a:lnTo>
                    <a:pt x="27" y="34"/>
                  </a:lnTo>
                  <a:lnTo>
                    <a:pt x="36" y="24"/>
                  </a:lnTo>
                  <a:lnTo>
                    <a:pt x="32" y="20"/>
                  </a:lnTo>
                  <a:lnTo>
                    <a:pt x="35" y="16"/>
                  </a:lnTo>
                  <a:lnTo>
                    <a:pt x="42" y="21"/>
                  </a:lnTo>
                  <a:lnTo>
                    <a:pt x="46" y="19"/>
                  </a:lnTo>
                  <a:lnTo>
                    <a:pt x="49" y="7"/>
                  </a:lnTo>
                  <a:lnTo>
                    <a:pt x="68" y="0"/>
                  </a:lnTo>
                  <a:lnTo>
                    <a:pt x="68" y="8"/>
                  </a:lnTo>
                  <a:lnTo>
                    <a:pt x="76" y="8"/>
                  </a:lnTo>
                  <a:lnTo>
                    <a:pt x="76" y="11"/>
                  </a:lnTo>
                  <a:lnTo>
                    <a:pt x="83" y="16"/>
                  </a:lnTo>
                  <a:lnTo>
                    <a:pt x="81" y="29"/>
                  </a:lnTo>
                  <a:lnTo>
                    <a:pt x="91" y="37"/>
                  </a:lnTo>
                  <a:lnTo>
                    <a:pt x="93" y="38"/>
                  </a:lnTo>
                  <a:lnTo>
                    <a:pt x="94" y="40"/>
                  </a:lnTo>
                  <a:lnTo>
                    <a:pt x="95" y="41"/>
                  </a:lnTo>
                  <a:lnTo>
                    <a:pt x="95" y="4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04" name="Freeform 519"/>
            <p:cNvSpPr>
              <a:spLocks/>
            </p:cNvSpPr>
            <p:nvPr/>
          </p:nvSpPr>
          <p:spPr bwMode="auto">
            <a:xfrm>
              <a:off x="3644651" y="4611665"/>
              <a:ext cx="160452" cy="160086"/>
            </a:xfrm>
            <a:custGeom>
              <a:avLst/>
              <a:gdLst>
                <a:gd name="T0" fmla="*/ 96 w 101"/>
                <a:gd name="T1" fmla="*/ 72 h 100"/>
                <a:gd name="T2" fmla="*/ 98 w 101"/>
                <a:gd name="T3" fmla="*/ 80 h 100"/>
                <a:gd name="T4" fmla="*/ 100 w 101"/>
                <a:gd name="T5" fmla="*/ 81 h 100"/>
                <a:gd name="T6" fmla="*/ 101 w 101"/>
                <a:gd name="T7" fmla="*/ 85 h 100"/>
                <a:gd name="T8" fmla="*/ 100 w 101"/>
                <a:gd name="T9" fmla="*/ 88 h 100"/>
                <a:gd name="T10" fmla="*/ 97 w 101"/>
                <a:gd name="T11" fmla="*/ 94 h 100"/>
                <a:gd name="T12" fmla="*/ 96 w 101"/>
                <a:gd name="T13" fmla="*/ 85 h 100"/>
                <a:gd name="T14" fmla="*/ 96 w 101"/>
                <a:gd name="T15" fmla="*/ 85 h 100"/>
                <a:gd name="T16" fmla="*/ 94 w 101"/>
                <a:gd name="T17" fmla="*/ 87 h 100"/>
                <a:gd name="T18" fmla="*/ 91 w 101"/>
                <a:gd name="T19" fmla="*/ 89 h 100"/>
                <a:gd name="T20" fmla="*/ 81 w 101"/>
                <a:gd name="T21" fmla="*/ 88 h 100"/>
                <a:gd name="T22" fmla="*/ 81 w 101"/>
                <a:gd name="T23" fmla="*/ 87 h 100"/>
                <a:gd name="T24" fmla="*/ 57 w 101"/>
                <a:gd name="T25" fmla="*/ 100 h 100"/>
                <a:gd name="T26" fmla="*/ 53 w 101"/>
                <a:gd name="T27" fmla="*/ 85 h 100"/>
                <a:gd name="T28" fmla="*/ 41 w 101"/>
                <a:gd name="T29" fmla="*/ 84 h 100"/>
                <a:gd name="T30" fmla="*/ 28 w 101"/>
                <a:gd name="T31" fmla="*/ 87 h 100"/>
                <a:gd name="T32" fmla="*/ 22 w 101"/>
                <a:gd name="T33" fmla="*/ 97 h 100"/>
                <a:gd name="T34" fmla="*/ 4 w 101"/>
                <a:gd name="T35" fmla="*/ 87 h 100"/>
                <a:gd name="T36" fmla="*/ 0 w 101"/>
                <a:gd name="T37" fmla="*/ 80 h 100"/>
                <a:gd name="T38" fmla="*/ 7 w 101"/>
                <a:gd name="T39" fmla="*/ 62 h 100"/>
                <a:gd name="T40" fmla="*/ 19 w 101"/>
                <a:gd name="T41" fmla="*/ 45 h 100"/>
                <a:gd name="T42" fmla="*/ 22 w 101"/>
                <a:gd name="T43" fmla="*/ 41 h 100"/>
                <a:gd name="T44" fmla="*/ 30 w 101"/>
                <a:gd name="T45" fmla="*/ 30 h 100"/>
                <a:gd name="T46" fmla="*/ 37 w 101"/>
                <a:gd name="T47" fmla="*/ 21 h 100"/>
                <a:gd name="T48" fmla="*/ 37 w 101"/>
                <a:gd name="T49" fmla="*/ 21 h 100"/>
                <a:gd name="T50" fmla="*/ 32 w 101"/>
                <a:gd name="T51" fmla="*/ 8 h 100"/>
                <a:gd name="T52" fmla="*/ 32 w 101"/>
                <a:gd name="T53" fmla="*/ 8 h 100"/>
                <a:gd name="T54" fmla="*/ 34 w 101"/>
                <a:gd name="T55" fmla="*/ 0 h 100"/>
                <a:gd name="T56" fmla="*/ 38 w 101"/>
                <a:gd name="T57" fmla="*/ 4 h 100"/>
                <a:gd name="T58" fmla="*/ 43 w 101"/>
                <a:gd name="T59" fmla="*/ 8 h 100"/>
                <a:gd name="T60" fmla="*/ 47 w 101"/>
                <a:gd name="T61" fmla="*/ 4 h 100"/>
                <a:gd name="T62" fmla="*/ 58 w 101"/>
                <a:gd name="T63" fmla="*/ 17 h 100"/>
                <a:gd name="T64" fmla="*/ 66 w 101"/>
                <a:gd name="T65" fmla="*/ 19 h 100"/>
                <a:gd name="T66" fmla="*/ 67 w 101"/>
                <a:gd name="T67" fmla="*/ 19 h 100"/>
                <a:gd name="T68" fmla="*/ 70 w 101"/>
                <a:gd name="T69" fmla="*/ 19 h 100"/>
                <a:gd name="T70" fmla="*/ 71 w 101"/>
                <a:gd name="T71" fmla="*/ 19 h 100"/>
                <a:gd name="T72" fmla="*/ 72 w 101"/>
                <a:gd name="T73" fmla="*/ 19 h 100"/>
                <a:gd name="T74" fmla="*/ 72 w 101"/>
                <a:gd name="T75" fmla="*/ 19 h 100"/>
                <a:gd name="T76" fmla="*/ 79 w 101"/>
                <a:gd name="T77" fmla="*/ 20 h 100"/>
                <a:gd name="T78" fmla="*/ 79 w 101"/>
                <a:gd name="T79" fmla="*/ 22 h 100"/>
                <a:gd name="T80" fmla="*/ 80 w 101"/>
                <a:gd name="T81" fmla="*/ 24 h 100"/>
                <a:gd name="T82" fmla="*/ 79 w 101"/>
                <a:gd name="T83" fmla="*/ 25 h 100"/>
                <a:gd name="T84" fmla="*/ 77 w 101"/>
                <a:gd name="T85" fmla="*/ 32 h 100"/>
                <a:gd name="T86" fmla="*/ 79 w 101"/>
                <a:gd name="T87" fmla="*/ 41 h 100"/>
                <a:gd name="T88" fmla="*/ 80 w 101"/>
                <a:gd name="T89" fmla="*/ 49 h 100"/>
                <a:gd name="T90" fmla="*/ 96 w 101"/>
                <a:gd name="T91" fmla="*/ 72 h 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1"/>
                <a:gd name="T139" fmla="*/ 0 h 100"/>
                <a:gd name="T140" fmla="*/ 101 w 101"/>
                <a:gd name="T141" fmla="*/ 100 h 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1" h="100">
                  <a:moveTo>
                    <a:pt x="96" y="72"/>
                  </a:moveTo>
                  <a:lnTo>
                    <a:pt x="98" y="80"/>
                  </a:lnTo>
                  <a:lnTo>
                    <a:pt x="100" y="81"/>
                  </a:lnTo>
                  <a:lnTo>
                    <a:pt x="101" y="85"/>
                  </a:lnTo>
                  <a:lnTo>
                    <a:pt x="100" y="88"/>
                  </a:lnTo>
                  <a:lnTo>
                    <a:pt x="97" y="94"/>
                  </a:lnTo>
                  <a:lnTo>
                    <a:pt x="96" y="85"/>
                  </a:lnTo>
                  <a:lnTo>
                    <a:pt x="94" y="87"/>
                  </a:lnTo>
                  <a:lnTo>
                    <a:pt x="91" y="89"/>
                  </a:lnTo>
                  <a:lnTo>
                    <a:pt x="81" y="88"/>
                  </a:lnTo>
                  <a:lnTo>
                    <a:pt x="81" y="87"/>
                  </a:lnTo>
                  <a:lnTo>
                    <a:pt x="57" y="100"/>
                  </a:lnTo>
                  <a:lnTo>
                    <a:pt x="53" y="85"/>
                  </a:lnTo>
                  <a:lnTo>
                    <a:pt x="41" y="84"/>
                  </a:lnTo>
                  <a:lnTo>
                    <a:pt x="28" y="87"/>
                  </a:lnTo>
                  <a:lnTo>
                    <a:pt x="22" y="97"/>
                  </a:lnTo>
                  <a:lnTo>
                    <a:pt x="4" y="87"/>
                  </a:lnTo>
                  <a:lnTo>
                    <a:pt x="0" y="80"/>
                  </a:lnTo>
                  <a:lnTo>
                    <a:pt x="7" y="62"/>
                  </a:lnTo>
                  <a:lnTo>
                    <a:pt x="19" y="45"/>
                  </a:lnTo>
                  <a:lnTo>
                    <a:pt x="22" y="41"/>
                  </a:lnTo>
                  <a:lnTo>
                    <a:pt x="30" y="30"/>
                  </a:lnTo>
                  <a:lnTo>
                    <a:pt x="37" y="21"/>
                  </a:lnTo>
                  <a:lnTo>
                    <a:pt x="32" y="8"/>
                  </a:lnTo>
                  <a:lnTo>
                    <a:pt x="34" y="0"/>
                  </a:lnTo>
                  <a:lnTo>
                    <a:pt x="38" y="4"/>
                  </a:lnTo>
                  <a:lnTo>
                    <a:pt x="43" y="8"/>
                  </a:lnTo>
                  <a:lnTo>
                    <a:pt x="47" y="4"/>
                  </a:lnTo>
                  <a:lnTo>
                    <a:pt x="58" y="17"/>
                  </a:lnTo>
                  <a:lnTo>
                    <a:pt x="66" y="19"/>
                  </a:lnTo>
                  <a:lnTo>
                    <a:pt x="67" y="19"/>
                  </a:lnTo>
                  <a:lnTo>
                    <a:pt x="70" y="19"/>
                  </a:lnTo>
                  <a:lnTo>
                    <a:pt x="71" y="19"/>
                  </a:lnTo>
                  <a:lnTo>
                    <a:pt x="72" y="19"/>
                  </a:lnTo>
                  <a:lnTo>
                    <a:pt x="79" y="20"/>
                  </a:lnTo>
                  <a:lnTo>
                    <a:pt x="79" y="22"/>
                  </a:lnTo>
                  <a:lnTo>
                    <a:pt x="80" y="24"/>
                  </a:lnTo>
                  <a:lnTo>
                    <a:pt x="79" y="25"/>
                  </a:lnTo>
                  <a:lnTo>
                    <a:pt x="77" y="32"/>
                  </a:lnTo>
                  <a:lnTo>
                    <a:pt x="79" y="41"/>
                  </a:lnTo>
                  <a:lnTo>
                    <a:pt x="80" y="49"/>
                  </a:lnTo>
                  <a:lnTo>
                    <a:pt x="96" y="7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05" name="Freeform 520"/>
            <p:cNvSpPr>
              <a:spLocks/>
            </p:cNvSpPr>
            <p:nvPr/>
          </p:nvSpPr>
          <p:spPr bwMode="auto">
            <a:xfrm>
              <a:off x="3778799" y="4443439"/>
              <a:ext cx="215690" cy="249624"/>
            </a:xfrm>
            <a:custGeom>
              <a:avLst/>
              <a:gdLst>
                <a:gd name="T0" fmla="*/ 55 w 136"/>
                <a:gd name="T1" fmla="*/ 16 h 156"/>
                <a:gd name="T2" fmla="*/ 58 w 136"/>
                <a:gd name="T3" fmla="*/ 32 h 156"/>
                <a:gd name="T4" fmla="*/ 63 w 136"/>
                <a:gd name="T5" fmla="*/ 37 h 156"/>
                <a:gd name="T6" fmla="*/ 67 w 136"/>
                <a:gd name="T7" fmla="*/ 47 h 156"/>
                <a:gd name="T8" fmla="*/ 71 w 136"/>
                <a:gd name="T9" fmla="*/ 50 h 156"/>
                <a:gd name="T10" fmla="*/ 75 w 136"/>
                <a:gd name="T11" fmla="*/ 51 h 156"/>
                <a:gd name="T12" fmla="*/ 92 w 136"/>
                <a:gd name="T13" fmla="*/ 72 h 156"/>
                <a:gd name="T14" fmla="*/ 105 w 136"/>
                <a:gd name="T15" fmla="*/ 90 h 156"/>
                <a:gd name="T16" fmla="*/ 114 w 136"/>
                <a:gd name="T17" fmla="*/ 89 h 156"/>
                <a:gd name="T18" fmla="*/ 119 w 136"/>
                <a:gd name="T19" fmla="*/ 98 h 156"/>
                <a:gd name="T20" fmla="*/ 126 w 136"/>
                <a:gd name="T21" fmla="*/ 89 h 156"/>
                <a:gd name="T22" fmla="*/ 136 w 136"/>
                <a:gd name="T23" fmla="*/ 97 h 156"/>
                <a:gd name="T24" fmla="*/ 134 w 136"/>
                <a:gd name="T25" fmla="*/ 119 h 156"/>
                <a:gd name="T26" fmla="*/ 134 w 136"/>
                <a:gd name="T27" fmla="*/ 143 h 156"/>
                <a:gd name="T28" fmla="*/ 130 w 136"/>
                <a:gd name="T29" fmla="*/ 156 h 156"/>
                <a:gd name="T30" fmla="*/ 125 w 136"/>
                <a:gd name="T31" fmla="*/ 147 h 156"/>
                <a:gd name="T32" fmla="*/ 116 w 136"/>
                <a:gd name="T33" fmla="*/ 144 h 156"/>
                <a:gd name="T34" fmla="*/ 97 w 136"/>
                <a:gd name="T35" fmla="*/ 127 h 156"/>
                <a:gd name="T36" fmla="*/ 91 w 136"/>
                <a:gd name="T37" fmla="*/ 113 h 156"/>
                <a:gd name="T38" fmla="*/ 80 w 136"/>
                <a:gd name="T39" fmla="*/ 105 h 156"/>
                <a:gd name="T40" fmla="*/ 72 w 136"/>
                <a:gd name="T41" fmla="*/ 96 h 156"/>
                <a:gd name="T42" fmla="*/ 66 w 136"/>
                <a:gd name="T43" fmla="*/ 73 h 156"/>
                <a:gd name="T44" fmla="*/ 54 w 136"/>
                <a:gd name="T45" fmla="*/ 75 h 156"/>
                <a:gd name="T46" fmla="*/ 46 w 136"/>
                <a:gd name="T47" fmla="*/ 72 h 156"/>
                <a:gd name="T48" fmla="*/ 45 w 136"/>
                <a:gd name="T49" fmla="*/ 70 h 156"/>
                <a:gd name="T50" fmla="*/ 45 w 136"/>
                <a:gd name="T51" fmla="*/ 64 h 156"/>
                <a:gd name="T52" fmla="*/ 37 w 136"/>
                <a:gd name="T53" fmla="*/ 60 h 156"/>
                <a:gd name="T54" fmla="*/ 34 w 136"/>
                <a:gd name="T55" fmla="*/ 56 h 156"/>
                <a:gd name="T56" fmla="*/ 29 w 136"/>
                <a:gd name="T57" fmla="*/ 59 h 156"/>
                <a:gd name="T58" fmla="*/ 25 w 136"/>
                <a:gd name="T59" fmla="*/ 51 h 156"/>
                <a:gd name="T60" fmla="*/ 0 w 136"/>
                <a:gd name="T61" fmla="*/ 25 h 156"/>
                <a:gd name="T62" fmla="*/ 4 w 136"/>
                <a:gd name="T63" fmla="*/ 13 h 156"/>
                <a:gd name="T64" fmla="*/ 28 w 136"/>
                <a:gd name="T65" fmla="*/ 0 h 156"/>
                <a:gd name="T66" fmla="*/ 51 w 136"/>
                <a:gd name="T67" fmla="*/ 11 h 1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156"/>
                <a:gd name="T104" fmla="*/ 136 w 136"/>
                <a:gd name="T105" fmla="*/ 156 h 1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156">
                  <a:moveTo>
                    <a:pt x="51" y="12"/>
                  </a:moveTo>
                  <a:lnTo>
                    <a:pt x="55" y="16"/>
                  </a:lnTo>
                  <a:lnTo>
                    <a:pt x="57" y="20"/>
                  </a:lnTo>
                  <a:lnTo>
                    <a:pt x="58" y="32"/>
                  </a:lnTo>
                  <a:lnTo>
                    <a:pt x="58" y="34"/>
                  </a:lnTo>
                  <a:lnTo>
                    <a:pt x="63" y="37"/>
                  </a:lnTo>
                  <a:lnTo>
                    <a:pt x="64" y="46"/>
                  </a:lnTo>
                  <a:lnTo>
                    <a:pt x="67" y="47"/>
                  </a:lnTo>
                  <a:lnTo>
                    <a:pt x="71" y="50"/>
                  </a:lnTo>
                  <a:lnTo>
                    <a:pt x="74" y="51"/>
                  </a:lnTo>
                  <a:lnTo>
                    <a:pt x="75" y="51"/>
                  </a:lnTo>
                  <a:lnTo>
                    <a:pt x="85" y="66"/>
                  </a:lnTo>
                  <a:lnTo>
                    <a:pt x="92" y="72"/>
                  </a:lnTo>
                  <a:lnTo>
                    <a:pt x="100" y="90"/>
                  </a:lnTo>
                  <a:lnTo>
                    <a:pt x="105" y="90"/>
                  </a:lnTo>
                  <a:lnTo>
                    <a:pt x="113" y="89"/>
                  </a:lnTo>
                  <a:lnTo>
                    <a:pt x="114" y="89"/>
                  </a:lnTo>
                  <a:lnTo>
                    <a:pt x="116" y="97"/>
                  </a:lnTo>
                  <a:lnTo>
                    <a:pt x="119" y="98"/>
                  </a:lnTo>
                  <a:lnTo>
                    <a:pt x="121" y="97"/>
                  </a:lnTo>
                  <a:lnTo>
                    <a:pt x="126" y="89"/>
                  </a:lnTo>
                  <a:lnTo>
                    <a:pt x="134" y="92"/>
                  </a:lnTo>
                  <a:lnTo>
                    <a:pt x="136" y="97"/>
                  </a:lnTo>
                  <a:lnTo>
                    <a:pt x="129" y="108"/>
                  </a:lnTo>
                  <a:lnTo>
                    <a:pt x="134" y="119"/>
                  </a:lnTo>
                  <a:lnTo>
                    <a:pt x="134" y="130"/>
                  </a:lnTo>
                  <a:lnTo>
                    <a:pt x="134" y="143"/>
                  </a:lnTo>
                  <a:lnTo>
                    <a:pt x="133" y="155"/>
                  </a:lnTo>
                  <a:lnTo>
                    <a:pt x="130" y="156"/>
                  </a:lnTo>
                  <a:lnTo>
                    <a:pt x="127" y="152"/>
                  </a:lnTo>
                  <a:lnTo>
                    <a:pt x="125" y="147"/>
                  </a:lnTo>
                  <a:lnTo>
                    <a:pt x="119" y="144"/>
                  </a:lnTo>
                  <a:lnTo>
                    <a:pt x="116" y="144"/>
                  </a:lnTo>
                  <a:lnTo>
                    <a:pt x="114" y="143"/>
                  </a:lnTo>
                  <a:lnTo>
                    <a:pt x="97" y="127"/>
                  </a:lnTo>
                  <a:lnTo>
                    <a:pt x="93" y="114"/>
                  </a:lnTo>
                  <a:lnTo>
                    <a:pt x="91" y="113"/>
                  </a:lnTo>
                  <a:lnTo>
                    <a:pt x="84" y="108"/>
                  </a:lnTo>
                  <a:lnTo>
                    <a:pt x="80" y="105"/>
                  </a:lnTo>
                  <a:lnTo>
                    <a:pt x="74" y="101"/>
                  </a:lnTo>
                  <a:lnTo>
                    <a:pt x="72" y="96"/>
                  </a:lnTo>
                  <a:lnTo>
                    <a:pt x="71" y="79"/>
                  </a:lnTo>
                  <a:lnTo>
                    <a:pt x="66" y="73"/>
                  </a:lnTo>
                  <a:lnTo>
                    <a:pt x="55" y="73"/>
                  </a:lnTo>
                  <a:lnTo>
                    <a:pt x="54" y="75"/>
                  </a:lnTo>
                  <a:lnTo>
                    <a:pt x="53" y="76"/>
                  </a:lnTo>
                  <a:lnTo>
                    <a:pt x="46" y="72"/>
                  </a:lnTo>
                  <a:lnTo>
                    <a:pt x="46" y="71"/>
                  </a:lnTo>
                  <a:lnTo>
                    <a:pt x="45" y="70"/>
                  </a:lnTo>
                  <a:lnTo>
                    <a:pt x="45" y="66"/>
                  </a:lnTo>
                  <a:lnTo>
                    <a:pt x="45" y="64"/>
                  </a:lnTo>
                  <a:lnTo>
                    <a:pt x="40" y="64"/>
                  </a:lnTo>
                  <a:lnTo>
                    <a:pt x="37" y="60"/>
                  </a:lnTo>
                  <a:lnTo>
                    <a:pt x="36" y="59"/>
                  </a:lnTo>
                  <a:lnTo>
                    <a:pt x="34" y="56"/>
                  </a:lnTo>
                  <a:lnTo>
                    <a:pt x="30" y="56"/>
                  </a:lnTo>
                  <a:lnTo>
                    <a:pt x="29" y="59"/>
                  </a:lnTo>
                  <a:lnTo>
                    <a:pt x="28" y="56"/>
                  </a:lnTo>
                  <a:lnTo>
                    <a:pt x="25" y="51"/>
                  </a:lnTo>
                  <a:lnTo>
                    <a:pt x="23" y="46"/>
                  </a:lnTo>
                  <a:lnTo>
                    <a:pt x="0" y="25"/>
                  </a:lnTo>
                  <a:lnTo>
                    <a:pt x="6" y="20"/>
                  </a:lnTo>
                  <a:lnTo>
                    <a:pt x="4" y="13"/>
                  </a:lnTo>
                  <a:lnTo>
                    <a:pt x="11" y="4"/>
                  </a:lnTo>
                  <a:lnTo>
                    <a:pt x="28" y="0"/>
                  </a:lnTo>
                  <a:lnTo>
                    <a:pt x="50" y="11"/>
                  </a:lnTo>
                  <a:lnTo>
                    <a:pt x="51" y="11"/>
                  </a:lnTo>
                  <a:lnTo>
                    <a:pt x="51" y="1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06" name="Freeform 521"/>
            <p:cNvSpPr>
              <a:spLocks/>
            </p:cNvSpPr>
            <p:nvPr/>
          </p:nvSpPr>
          <p:spPr bwMode="auto">
            <a:xfrm>
              <a:off x="3912949" y="5143473"/>
              <a:ext cx="152561" cy="206211"/>
            </a:xfrm>
            <a:custGeom>
              <a:avLst/>
              <a:gdLst>
                <a:gd name="T0" fmla="*/ 84 w 96"/>
                <a:gd name="T1" fmla="*/ 17 h 129"/>
                <a:gd name="T2" fmla="*/ 88 w 96"/>
                <a:gd name="T3" fmla="*/ 28 h 129"/>
                <a:gd name="T4" fmla="*/ 92 w 96"/>
                <a:gd name="T5" fmla="*/ 38 h 129"/>
                <a:gd name="T6" fmla="*/ 94 w 96"/>
                <a:gd name="T7" fmla="*/ 45 h 129"/>
                <a:gd name="T8" fmla="*/ 96 w 96"/>
                <a:gd name="T9" fmla="*/ 47 h 129"/>
                <a:gd name="T10" fmla="*/ 94 w 96"/>
                <a:gd name="T11" fmla="*/ 57 h 129"/>
                <a:gd name="T12" fmla="*/ 92 w 96"/>
                <a:gd name="T13" fmla="*/ 59 h 129"/>
                <a:gd name="T14" fmla="*/ 80 w 96"/>
                <a:gd name="T15" fmla="*/ 51 h 129"/>
                <a:gd name="T16" fmla="*/ 71 w 96"/>
                <a:gd name="T17" fmla="*/ 49 h 129"/>
                <a:gd name="T18" fmla="*/ 76 w 96"/>
                <a:gd name="T19" fmla="*/ 59 h 129"/>
                <a:gd name="T20" fmla="*/ 64 w 96"/>
                <a:gd name="T21" fmla="*/ 74 h 129"/>
                <a:gd name="T22" fmla="*/ 58 w 96"/>
                <a:gd name="T23" fmla="*/ 75 h 129"/>
                <a:gd name="T24" fmla="*/ 47 w 96"/>
                <a:gd name="T25" fmla="*/ 82 h 129"/>
                <a:gd name="T26" fmla="*/ 43 w 96"/>
                <a:gd name="T27" fmla="*/ 95 h 129"/>
                <a:gd name="T28" fmla="*/ 38 w 96"/>
                <a:gd name="T29" fmla="*/ 96 h 129"/>
                <a:gd name="T30" fmla="*/ 38 w 96"/>
                <a:gd name="T31" fmla="*/ 101 h 129"/>
                <a:gd name="T32" fmla="*/ 39 w 96"/>
                <a:gd name="T33" fmla="*/ 112 h 129"/>
                <a:gd name="T34" fmla="*/ 38 w 96"/>
                <a:gd name="T35" fmla="*/ 116 h 129"/>
                <a:gd name="T36" fmla="*/ 37 w 96"/>
                <a:gd name="T37" fmla="*/ 119 h 129"/>
                <a:gd name="T38" fmla="*/ 20 w 96"/>
                <a:gd name="T39" fmla="*/ 129 h 129"/>
                <a:gd name="T40" fmla="*/ 3 w 96"/>
                <a:gd name="T41" fmla="*/ 125 h 129"/>
                <a:gd name="T42" fmla="*/ 0 w 96"/>
                <a:gd name="T43" fmla="*/ 108 h 129"/>
                <a:gd name="T44" fmla="*/ 0 w 96"/>
                <a:gd name="T45" fmla="*/ 102 h 129"/>
                <a:gd name="T46" fmla="*/ 0 w 96"/>
                <a:gd name="T47" fmla="*/ 99 h 129"/>
                <a:gd name="T48" fmla="*/ 3 w 96"/>
                <a:gd name="T49" fmla="*/ 95 h 129"/>
                <a:gd name="T50" fmla="*/ 1 w 96"/>
                <a:gd name="T51" fmla="*/ 88 h 129"/>
                <a:gd name="T52" fmla="*/ 16 w 96"/>
                <a:gd name="T53" fmla="*/ 82 h 129"/>
                <a:gd name="T54" fmla="*/ 17 w 96"/>
                <a:gd name="T55" fmla="*/ 80 h 129"/>
                <a:gd name="T56" fmla="*/ 22 w 96"/>
                <a:gd name="T57" fmla="*/ 78 h 129"/>
                <a:gd name="T58" fmla="*/ 32 w 96"/>
                <a:gd name="T59" fmla="*/ 68 h 129"/>
                <a:gd name="T60" fmla="*/ 46 w 96"/>
                <a:gd name="T61" fmla="*/ 62 h 129"/>
                <a:gd name="T62" fmla="*/ 46 w 96"/>
                <a:gd name="T63" fmla="*/ 51 h 129"/>
                <a:gd name="T64" fmla="*/ 52 w 96"/>
                <a:gd name="T65" fmla="*/ 28 h 129"/>
                <a:gd name="T66" fmla="*/ 63 w 96"/>
                <a:gd name="T67" fmla="*/ 30 h 129"/>
                <a:gd name="T68" fmla="*/ 67 w 96"/>
                <a:gd name="T69" fmla="*/ 27 h 129"/>
                <a:gd name="T70" fmla="*/ 71 w 96"/>
                <a:gd name="T71" fmla="*/ 17 h 129"/>
                <a:gd name="T72" fmla="*/ 75 w 96"/>
                <a:gd name="T73" fmla="*/ 0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129"/>
                <a:gd name="T113" fmla="*/ 96 w 96"/>
                <a:gd name="T114" fmla="*/ 129 h 1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129">
                  <a:moveTo>
                    <a:pt x="83" y="13"/>
                  </a:moveTo>
                  <a:lnTo>
                    <a:pt x="84" y="17"/>
                  </a:lnTo>
                  <a:lnTo>
                    <a:pt x="87" y="23"/>
                  </a:lnTo>
                  <a:lnTo>
                    <a:pt x="88" y="28"/>
                  </a:lnTo>
                  <a:lnTo>
                    <a:pt x="89" y="33"/>
                  </a:lnTo>
                  <a:lnTo>
                    <a:pt x="92" y="38"/>
                  </a:lnTo>
                  <a:lnTo>
                    <a:pt x="93" y="42"/>
                  </a:lnTo>
                  <a:lnTo>
                    <a:pt x="94" y="45"/>
                  </a:lnTo>
                  <a:lnTo>
                    <a:pt x="96" y="47"/>
                  </a:lnTo>
                  <a:lnTo>
                    <a:pt x="96" y="50"/>
                  </a:lnTo>
                  <a:lnTo>
                    <a:pt x="94" y="57"/>
                  </a:lnTo>
                  <a:lnTo>
                    <a:pt x="96" y="59"/>
                  </a:lnTo>
                  <a:lnTo>
                    <a:pt x="92" y="59"/>
                  </a:lnTo>
                  <a:lnTo>
                    <a:pt x="88" y="55"/>
                  </a:lnTo>
                  <a:lnTo>
                    <a:pt x="80" y="51"/>
                  </a:lnTo>
                  <a:lnTo>
                    <a:pt x="75" y="46"/>
                  </a:lnTo>
                  <a:lnTo>
                    <a:pt x="71" y="49"/>
                  </a:lnTo>
                  <a:lnTo>
                    <a:pt x="77" y="59"/>
                  </a:lnTo>
                  <a:lnTo>
                    <a:pt x="76" y="59"/>
                  </a:lnTo>
                  <a:lnTo>
                    <a:pt x="62" y="68"/>
                  </a:lnTo>
                  <a:lnTo>
                    <a:pt x="64" y="74"/>
                  </a:lnTo>
                  <a:lnTo>
                    <a:pt x="62" y="72"/>
                  </a:lnTo>
                  <a:lnTo>
                    <a:pt x="58" y="75"/>
                  </a:lnTo>
                  <a:lnTo>
                    <a:pt x="56" y="76"/>
                  </a:lnTo>
                  <a:lnTo>
                    <a:pt x="47" y="82"/>
                  </a:lnTo>
                  <a:lnTo>
                    <a:pt x="45" y="89"/>
                  </a:lnTo>
                  <a:lnTo>
                    <a:pt x="43" y="95"/>
                  </a:lnTo>
                  <a:lnTo>
                    <a:pt x="38" y="96"/>
                  </a:lnTo>
                  <a:lnTo>
                    <a:pt x="38" y="99"/>
                  </a:lnTo>
                  <a:lnTo>
                    <a:pt x="38" y="101"/>
                  </a:lnTo>
                  <a:lnTo>
                    <a:pt x="41" y="106"/>
                  </a:lnTo>
                  <a:lnTo>
                    <a:pt x="39" y="112"/>
                  </a:lnTo>
                  <a:lnTo>
                    <a:pt x="38" y="116"/>
                  </a:lnTo>
                  <a:lnTo>
                    <a:pt x="37" y="118"/>
                  </a:lnTo>
                  <a:lnTo>
                    <a:pt x="37" y="119"/>
                  </a:lnTo>
                  <a:lnTo>
                    <a:pt x="30" y="122"/>
                  </a:lnTo>
                  <a:lnTo>
                    <a:pt x="20" y="129"/>
                  </a:lnTo>
                  <a:lnTo>
                    <a:pt x="3" y="125"/>
                  </a:lnTo>
                  <a:lnTo>
                    <a:pt x="1" y="122"/>
                  </a:lnTo>
                  <a:lnTo>
                    <a:pt x="0" y="108"/>
                  </a:lnTo>
                  <a:lnTo>
                    <a:pt x="0" y="105"/>
                  </a:lnTo>
                  <a:lnTo>
                    <a:pt x="0" y="102"/>
                  </a:lnTo>
                  <a:lnTo>
                    <a:pt x="0" y="100"/>
                  </a:lnTo>
                  <a:lnTo>
                    <a:pt x="0" y="99"/>
                  </a:lnTo>
                  <a:lnTo>
                    <a:pt x="1" y="97"/>
                  </a:lnTo>
                  <a:lnTo>
                    <a:pt x="3" y="95"/>
                  </a:lnTo>
                  <a:lnTo>
                    <a:pt x="0" y="91"/>
                  </a:lnTo>
                  <a:lnTo>
                    <a:pt x="1" y="88"/>
                  </a:lnTo>
                  <a:lnTo>
                    <a:pt x="1" y="82"/>
                  </a:lnTo>
                  <a:lnTo>
                    <a:pt x="16" y="82"/>
                  </a:lnTo>
                  <a:lnTo>
                    <a:pt x="17" y="80"/>
                  </a:lnTo>
                  <a:lnTo>
                    <a:pt x="22" y="78"/>
                  </a:lnTo>
                  <a:lnTo>
                    <a:pt x="24" y="71"/>
                  </a:lnTo>
                  <a:lnTo>
                    <a:pt x="32" y="68"/>
                  </a:lnTo>
                  <a:lnTo>
                    <a:pt x="33" y="67"/>
                  </a:lnTo>
                  <a:lnTo>
                    <a:pt x="46" y="62"/>
                  </a:lnTo>
                  <a:lnTo>
                    <a:pt x="51" y="58"/>
                  </a:lnTo>
                  <a:lnTo>
                    <a:pt x="46" y="51"/>
                  </a:lnTo>
                  <a:lnTo>
                    <a:pt x="51" y="47"/>
                  </a:lnTo>
                  <a:lnTo>
                    <a:pt x="52" y="28"/>
                  </a:lnTo>
                  <a:lnTo>
                    <a:pt x="56" y="30"/>
                  </a:lnTo>
                  <a:lnTo>
                    <a:pt x="63" y="30"/>
                  </a:lnTo>
                  <a:lnTo>
                    <a:pt x="69" y="36"/>
                  </a:lnTo>
                  <a:lnTo>
                    <a:pt x="67" y="27"/>
                  </a:lnTo>
                  <a:lnTo>
                    <a:pt x="69" y="23"/>
                  </a:lnTo>
                  <a:lnTo>
                    <a:pt x="71" y="17"/>
                  </a:lnTo>
                  <a:lnTo>
                    <a:pt x="67" y="7"/>
                  </a:lnTo>
                  <a:lnTo>
                    <a:pt x="75" y="0"/>
                  </a:lnTo>
                  <a:lnTo>
                    <a:pt x="83" y="1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07" name="Freeform 522"/>
            <p:cNvSpPr>
              <a:spLocks/>
            </p:cNvSpPr>
            <p:nvPr/>
          </p:nvSpPr>
          <p:spPr bwMode="auto">
            <a:xfrm>
              <a:off x="3994489" y="3624020"/>
              <a:ext cx="113107" cy="162798"/>
            </a:xfrm>
            <a:custGeom>
              <a:avLst/>
              <a:gdLst>
                <a:gd name="T0" fmla="*/ 72 w 72"/>
                <a:gd name="T1" fmla="*/ 41 h 103"/>
                <a:gd name="T2" fmla="*/ 66 w 72"/>
                <a:gd name="T3" fmla="*/ 43 h 103"/>
                <a:gd name="T4" fmla="*/ 63 w 72"/>
                <a:gd name="T5" fmla="*/ 45 h 103"/>
                <a:gd name="T6" fmla="*/ 58 w 72"/>
                <a:gd name="T7" fmla="*/ 50 h 103"/>
                <a:gd name="T8" fmla="*/ 54 w 72"/>
                <a:gd name="T9" fmla="*/ 55 h 103"/>
                <a:gd name="T10" fmla="*/ 55 w 72"/>
                <a:gd name="T11" fmla="*/ 55 h 103"/>
                <a:gd name="T12" fmla="*/ 60 w 72"/>
                <a:gd name="T13" fmla="*/ 58 h 103"/>
                <a:gd name="T14" fmla="*/ 59 w 72"/>
                <a:gd name="T15" fmla="*/ 60 h 103"/>
                <a:gd name="T16" fmla="*/ 58 w 72"/>
                <a:gd name="T17" fmla="*/ 66 h 103"/>
                <a:gd name="T18" fmla="*/ 59 w 72"/>
                <a:gd name="T19" fmla="*/ 68 h 103"/>
                <a:gd name="T20" fmla="*/ 63 w 72"/>
                <a:gd name="T21" fmla="*/ 81 h 103"/>
                <a:gd name="T22" fmla="*/ 58 w 72"/>
                <a:gd name="T23" fmla="*/ 92 h 103"/>
                <a:gd name="T24" fmla="*/ 56 w 72"/>
                <a:gd name="T25" fmla="*/ 93 h 103"/>
                <a:gd name="T26" fmla="*/ 38 w 72"/>
                <a:gd name="T27" fmla="*/ 100 h 103"/>
                <a:gd name="T28" fmla="*/ 36 w 72"/>
                <a:gd name="T29" fmla="*/ 92 h 103"/>
                <a:gd name="T30" fmla="*/ 16 w 72"/>
                <a:gd name="T31" fmla="*/ 103 h 103"/>
                <a:gd name="T32" fmla="*/ 12 w 72"/>
                <a:gd name="T33" fmla="*/ 100 h 103"/>
                <a:gd name="T34" fmla="*/ 4 w 72"/>
                <a:gd name="T35" fmla="*/ 93 h 103"/>
                <a:gd name="T36" fmla="*/ 4 w 72"/>
                <a:gd name="T37" fmla="*/ 92 h 103"/>
                <a:gd name="T38" fmla="*/ 4 w 72"/>
                <a:gd name="T39" fmla="*/ 85 h 103"/>
                <a:gd name="T40" fmla="*/ 7 w 72"/>
                <a:gd name="T41" fmla="*/ 72 h 103"/>
                <a:gd name="T42" fmla="*/ 3 w 72"/>
                <a:gd name="T43" fmla="*/ 67 h 103"/>
                <a:gd name="T44" fmla="*/ 3 w 72"/>
                <a:gd name="T45" fmla="*/ 55 h 103"/>
                <a:gd name="T46" fmla="*/ 3 w 72"/>
                <a:gd name="T47" fmla="*/ 51 h 103"/>
                <a:gd name="T48" fmla="*/ 4 w 72"/>
                <a:gd name="T49" fmla="*/ 47 h 103"/>
                <a:gd name="T50" fmla="*/ 4 w 72"/>
                <a:gd name="T51" fmla="*/ 46 h 103"/>
                <a:gd name="T52" fmla="*/ 0 w 72"/>
                <a:gd name="T53" fmla="*/ 43 h 103"/>
                <a:gd name="T54" fmla="*/ 7 w 72"/>
                <a:gd name="T55" fmla="*/ 37 h 103"/>
                <a:gd name="T56" fmla="*/ 13 w 72"/>
                <a:gd name="T57" fmla="*/ 31 h 103"/>
                <a:gd name="T58" fmla="*/ 17 w 72"/>
                <a:gd name="T59" fmla="*/ 34 h 103"/>
                <a:gd name="T60" fmla="*/ 34 w 72"/>
                <a:gd name="T61" fmla="*/ 29 h 103"/>
                <a:gd name="T62" fmla="*/ 37 w 72"/>
                <a:gd name="T63" fmla="*/ 24 h 103"/>
                <a:gd name="T64" fmla="*/ 34 w 72"/>
                <a:gd name="T65" fmla="*/ 11 h 103"/>
                <a:gd name="T66" fmla="*/ 51 w 72"/>
                <a:gd name="T67" fmla="*/ 0 h 103"/>
                <a:gd name="T68" fmla="*/ 54 w 72"/>
                <a:gd name="T69" fmla="*/ 14 h 103"/>
                <a:gd name="T70" fmla="*/ 59 w 72"/>
                <a:gd name="T71" fmla="*/ 35 h 103"/>
                <a:gd name="T72" fmla="*/ 64 w 72"/>
                <a:gd name="T73" fmla="*/ 34 h 103"/>
                <a:gd name="T74" fmla="*/ 66 w 72"/>
                <a:gd name="T75" fmla="*/ 37 h 103"/>
                <a:gd name="T76" fmla="*/ 68 w 72"/>
                <a:gd name="T77" fmla="*/ 41 h 103"/>
                <a:gd name="T78" fmla="*/ 68 w 72"/>
                <a:gd name="T79" fmla="*/ 42 h 103"/>
                <a:gd name="T80" fmla="*/ 72 w 72"/>
                <a:gd name="T81" fmla="*/ 41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2"/>
                <a:gd name="T124" fmla="*/ 0 h 103"/>
                <a:gd name="T125" fmla="*/ 72 w 72"/>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2" h="103">
                  <a:moveTo>
                    <a:pt x="72" y="41"/>
                  </a:moveTo>
                  <a:lnTo>
                    <a:pt x="66" y="43"/>
                  </a:lnTo>
                  <a:lnTo>
                    <a:pt x="63" y="45"/>
                  </a:lnTo>
                  <a:lnTo>
                    <a:pt x="58" y="50"/>
                  </a:lnTo>
                  <a:lnTo>
                    <a:pt x="54" y="55"/>
                  </a:lnTo>
                  <a:lnTo>
                    <a:pt x="55" y="55"/>
                  </a:lnTo>
                  <a:lnTo>
                    <a:pt x="60" y="58"/>
                  </a:lnTo>
                  <a:lnTo>
                    <a:pt x="59" y="60"/>
                  </a:lnTo>
                  <a:lnTo>
                    <a:pt x="58" y="66"/>
                  </a:lnTo>
                  <a:lnTo>
                    <a:pt x="59" y="68"/>
                  </a:lnTo>
                  <a:lnTo>
                    <a:pt x="63" y="81"/>
                  </a:lnTo>
                  <a:lnTo>
                    <a:pt x="58" y="92"/>
                  </a:lnTo>
                  <a:lnTo>
                    <a:pt x="56" y="93"/>
                  </a:lnTo>
                  <a:lnTo>
                    <a:pt x="38" y="100"/>
                  </a:lnTo>
                  <a:lnTo>
                    <a:pt x="36" y="92"/>
                  </a:lnTo>
                  <a:lnTo>
                    <a:pt x="16" y="103"/>
                  </a:lnTo>
                  <a:lnTo>
                    <a:pt x="12" y="100"/>
                  </a:lnTo>
                  <a:lnTo>
                    <a:pt x="4" y="93"/>
                  </a:lnTo>
                  <a:lnTo>
                    <a:pt x="4" y="92"/>
                  </a:lnTo>
                  <a:lnTo>
                    <a:pt x="4" y="85"/>
                  </a:lnTo>
                  <a:lnTo>
                    <a:pt x="7" y="72"/>
                  </a:lnTo>
                  <a:lnTo>
                    <a:pt x="3" y="67"/>
                  </a:lnTo>
                  <a:lnTo>
                    <a:pt x="3" y="55"/>
                  </a:lnTo>
                  <a:lnTo>
                    <a:pt x="3" y="51"/>
                  </a:lnTo>
                  <a:lnTo>
                    <a:pt x="4" y="47"/>
                  </a:lnTo>
                  <a:lnTo>
                    <a:pt x="4" y="46"/>
                  </a:lnTo>
                  <a:lnTo>
                    <a:pt x="0" y="43"/>
                  </a:lnTo>
                  <a:lnTo>
                    <a:pt x="7" y="37"/>
                  </a:lnTo>
                  <a:lnTo>
                    <a:pt x="13" y="31"/>
                  </a:lnTo>
                  <a:lnTo>
                    <a:pt x="17" y="34"/>
                  </a:lnTo>
                  <a:lnTo>
                    <a:pt x="34" y="29"/>
                  </a:lnTo>
                  <a:lnTo>
                    <a:pt x="37" y="24"/>
                  </a:lnTo>
                  <a:lnTo>
                    <a:pt x="34" y="11"/>
                  </a:lnTo>
                  <a:lnTo>
                    <a:pt x="51" y="0"/>
                  </a:lnTo>
                  <a:lnTo>
                    <a:pt x="54" y="14"/>
                  </a:lnTo>
                  <a:lnTo>
                    <a:pt x="59" y="35"/>
                  </a:lnTo>
                  <a:lnTo>
                    <a:pt x="64" y="34"/>
                  </a:lnTo>
                  <a:lnTo>
                    <a:pt x="66" y="37"/>
                  </a:lnTo>
                  <a:lnTo>
                    <a:pt x="68" y="41"/>
                  </a:lnTo>
                  <a:lnTo>
                    <a:pt x="68" y="42"/>
                  </a:lnTo>
                  <a:lnTo>
                    <a:pt x="72" y="4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08" name="Freeform 523"/>
            <p:cNvSpPr>
              <a:spLocks/>
            </p:cNvSpPr>
            <p:nvPr/>
          </p:nvSpPr>
          <p:spPr bwMode="auto">
            <a:xfrm>
              <a:off x="4078661" y="3607741"/>
              <a:ext cx="184126" cy="162798"/>
            </a:xfrm>
            <a:custGeom>
              <a:avLst/>
              <a:gdLst>
                <a:gd name="T0" fmla="*/ 116 w 116"/>
                <a:gd name="T1" fmla="*/ 61 h 102"/>
                <a:gd name="T2" fmla="*/ 116 w 116"/>
                <a:gd name="T3" fmla="*/ 64 h 102"/>
                <a:gd name="T4" fmla="*/ 116 w 116"/>
                <a:gd name="T5" fmla="*/ 65 h 102"/>
                <a:gd name="T6" fmla="*/ 115 w 116"/>
                <a:gd name="T7" fmla="*/ 68 h 102"/>
                <a:gd name="T8" fmla="*/ 115 w 116"/>
                <a:gd name="T9" fmla="*/ 68 h 102"/>
                <a:gd name="T10" fmla="*/ 114 w 116"/>
                <a:gd name="T11" fmla="*/ 79 h 102"/>
                <a:gd name="T12" fmla="*/ 97 w 116"/>
                <a:gd name="T13" fmla="*/ 81 h 102"/>
                <a:gd name="T14" fmla="*/ 73 w 116"/>
                <a:gd name="T15" fmla="*/ 82 h 102"/>
                <a:gd name="T16" fmla="*/ 71 w 116"/>
                <a:gd name="T17" fmla="*/ 82 h 102"/>
                <a:gd name="T18" fmla="*/ 59 w 116"/>
                <a:gd name="T19" fmla="*/ 87 h 102"/>
                <a:gd name="T20" fmla="*/ 54 w 116"/>
                <a:gd name="T21" fmla="*/ 90 h 102"/>
                <a:gd name="T22" fmla="*/ 43 w 116"/>
                <a:gd name="T23" fmla="*/ 91 h 102"/>
                <a:gd name="T24" fmla="*/ 39 w 116"/>
                <a:gd name="T25" fmla="*/ 87 h 102"/>
                <a:gd name="T26" fmla="*/ 35 w 116"/>
                <a:gd name="T27" fmla="*/ 90 h 102"/>
                <a:gd name="T28" fmla="*/ 29 w 116"/>
                <a:gd name="T29" fmla="*/ 98 h 102"/>
                <a:gd name="T30" fmla="*/ 27 w 116"/>
                <a:gd name="T31" fmla="*/ 98 h 102"/>
                <a:gd name="T32" fmla="*/ 21 w 116"/>
                <a:gd name="T33" fmla="*/ 99 h 102"/>
                <a:gd name="T34" fmla="*/ 14 w 116"/>
                <a:gd name="T35" fmla="*/ 100 h 102"/>
                <a:gd name="T36" fmla="*/ 4 w 116"/>
                <a:gd name="T37" fmla="*/ 102 h 102"/>
                <a:gd name="T38" fmla="*/ 9 w 116"/>
                <a:gd name="T39" fmla="*/ 91 h 102"/>
                <a:gd name="T40" fmla="*/ 5 w 116"/>
                <a:gd name="T41" fmla="*/ 78 h 102"/>
                <a:gd name="T42" fmla="*/ 4 w 116"/>
                <a:gd name="T43" fmla="*/ 76 h 102"/>
                <a:gd name="T44" fmla="*/ 5 w 116"/>
                <a:gd name="T45" fmla="*/ 70 h 102"/>
                <a:gd name="T46" fmla="*/ 6 w 116"/>
                <a:gd name="T47" fmla="*/ 68 h 102"/>
                <a:gd name="T48" fmla="*/ 1 w 116"/>
                <a:gd name="T49" fmla="*/ 65 h 102"/>
                <a:gd name="T50" fmla="*/ 0 w 116"/>
                <a:gd name="T51" fmla="*/ 65 h 102"/>
                <a:gd name="T52" fmla="*/ 4 w 116"/>
                <a:gd name="T53" fmla="*/ 60 h 102"/>
                <a:gd name="T54" fmla="*/ 9 w 116"/>
                <a:gd name="T55" fmla="*/ 55 h 102"/>
                <a:gd name="T56" fmla="*/ 12 w 116"/>
                <a:gd name="T57" fmla="*/ 53 h 102"/>
                <a:gd name="T58" fmla="*/ 18 w 116"/>
                <a:gd name="T59" fmla="*/ 51 h 102"/>
                <a:gd name="T60" fmla="*/ 21 w 116"/>
                <a:gd name="T61" fmla="*/ 48 h 102"/>
                <a:gd name="T62" fmla="*/ 39 w 116"/>
                <a:gd name="T63" fmla="*/ 34 h 102"/>
                <a:gd name="T64" fmla="*/ 50 w 116"/>
                <a:gd name="T65" fmla="*/ 26 h 102"/>
                <a:gd name="T66" fmla="*/ 50 w 116"/>
                <a:gd name="T67" fmla="*/ 24 h 102"/>
                <a:gd name="T68" fmla="*/ 50 w 116"/>
                <a:gd name="T69" fmla="*/ 24 h 102"/>
                <a:gd name="T70" fmla="*/ 46 w 116"/>
                <a:gd name="T71" fmla="*/ 21 h 102"/>
                <a:gd name="T72" fmla="*/ 54 w 116"/>
                <a:gd name="T73" fmla="*/ 10 h 102"/>
                <a:gd name="T74" fmla="*/ 60 w 116"/>
                <a:gd name="T75" fmla="*/ 4 h 102"/>
                <a:gd name="T76" fmla="*/ 54 w 116"/>
                <a:gd name="T77" fmla="*/ 1 h 102"/>
                <a:gd name="T78" fmla="*/ 65 w 116"/>
                <a:gd name="T79" fmla="*/ 0 h 102"/>
                <a:gd name="T80" fmla="*/ 64 w 116"/>
                <a:gd name="T81" fmla="*/ 4 h 102"/>
                <a:gd name="T82" fmla="*/ 63 w 116"/>
                <a:gd name="T83" fmla="*/ 5 h 102"/>
                <a:gd name="T84" fmla="*/ 72 w 116"/>
                <a:gd name="T85" fmla="*/ 10 h 102"/>
                <a:gd name="T86" fmla="*/ 73 w 116"/>
                <a:gd name="T87" fmla="*/ 11 h 102"/>
                <a:gd name="T88" fmla="*/ 73 w 116"/>
                <a:gd name="T89" fmla="*/ 11 h 102"/>
                <a:gd name="T90" fmla="*/ 80 w 116"/>
                <a:gd name="T91" fmla="*/ 9 h 102"/>
                <a:gd name="T92" fmla="*/ 80 w 116"/>
                <a:gd name="T93" fmla="*/ 9 h 102"/>
                <a:gd name="T94" fmla="*/ 86 w 116"/>
                <a:gd name="T95" fmla="*/ 14 h 102"/>
                <a:gd name="T96" fmla="*/ 90 w 116"/>
                <a:gd name="T97" fmla="*/ 17 h 102"/>
                <a:gd name="T98" fmla="*/ 97 w 116"/>
                <a:gd name="T99" fmla="*/ 26 h 102"/>
                <a:gd name="T100" fmla="*/ 97 w 116"/>
                <a:gd name="T101" fmla="*/ 27 h 102"/>
                <a:gd name="T102" fmla="*/ 116 w 116"/>
                <a:gd name="T103" fmla="*/ 60 h 102"/>
                <a:gd name="T104" fmla="*/ 116 w 116"/>
                <a:gd name="T105" fmla="*/ 61 h 1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
                <a:gd name="T160" fmla="*/ 0 h 102"/>
                <a:gd name="T161" fmla="*/ 116 w 116"/>
                <a:gd name="T162" fmla="*/ 102 h 1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 h="102">
                  <a:moveTo>
                    <a:pt x="116" y="61"/>
                  </a:moveTo>
                  <a:lnTo>
                    <a:pt x="116" y="64"/>
                  </a:lnTo>
                  <a:lnTo>
                    <a:pt x="116" y="65"/>
                  </a:lnTo>
                  <a:lnTo>
                    <a:pt x="115" y="68"/>
                  </a:lnTo>
                  <a:lnTo>
                    <a:pt x="114" y="79"/>
                  </a:lnTo>
                  <a:lnTo>
                    <a:pt x="97" y="81"/>
                  </a:lnTo>
                  <a:lnTo>
                    <a:pt x="73" y="82"/>
                  </a:lnTo>
                  <a:lnTo>
                    <a:pt x="71" y="82"/>
                  </a:lnTo>
                  <a:lnTo>
                    <a:pt x="59" y="87"/>
                  </a:lnTo>
                  <a:lnTo>
                    <a:pt x="54" y="90"/>
                  </a:lnTo>
                  <a:lnTo>
                    <a:pt x="43" y="91"/>
                  </a:lnTo>
                  <a:lnTo>
                    <a:pt x="39" y="87"/>
                  </a:lnTo>
                  <a:lnTo>
                    <a:pt x="35" y="90"/>
                  </a:lnTo>
                  <a:lnTo>
                    <a:pt x="29" y="98"/>
                  </a:lnTo>
                  <a:lnTo>
                    <a:pt x="27" y="98"/>
                  </a:lnTo>
                  <a:lnTo>
                    <a:pt x="21" y="99"/>
                  </a:lnTo>
                  <a:lnTo>
                    <a:pt x="14" y="100"/>
                  </a:lnTo>
                  <a:lnTo>
                    <a:pt x="4" y="102"/>
                  </a:lnTo>
                  <a:lnTo>
                    <a:pt x="9" y="91"/>
                  </a:lnTo>
                  <a:lnTo>
                    <a:pt x="5" y="78"/>
                  </a:lnTo>
                  <a:lnTo>
                    <a:pt x="4" y="76"/>
                  </a:lnTo>
                  <a:lnTo>
                    <a:pt x="5" y="70"/>
                  </a:lnTo>
                  <a:lnTo>
                    <a:pt x="6" y="68"/>
                  </a:lnTo>
                  <a:lnTo>
                    <a:pt x="1" y="65"/>
                  </a:lnTo>
                  <a:lnTo>
                    <a:pt x="0" y="65"/>
                  </a:lnTo>
                  <a:lnTo>
                    <a:pt x="4" y="60"/>
                  </a:lnTo>
                  <a:lnTo>
                    <a:pt x="9" y="55"/>
                  </a:lnTo>
                  <a:lnTo>
                    <a:pt x="12" y="53"/>
                  </a:lnTo>
                  <a:lnTo>
                    <a:pt x="18" y="51"/>
                  </a:lnTo>
                  <a:lnTo>
                    <a:pt x="21" y="48"/>
                  </a:lnTo>
                  <a:lnTo>
                    <a:pt x="39" y="34"/>
                  </a:lnTo>
                  <a:lnTo>
                    <a:pt x="50" y="26"/>
                  </a:lnTo>
                  <a:lnTo>
                    <a:pt x="50" y="24"/>
                  </a:lnTo>
                  <a:lnTo>
                    <a:pt x="46" y="21"/>
                  </a:lnTo>
                  <a:lnTo>
                    <a:pt x="54" y="10"/>
                  </a:lnTo>
                  <a:lnTo>
                    <a:pt x="60" y="4"/>
                  </a:lnTo>
                  <a:lnTo>
                    <a:pt x="54" y="1"/>
                  </a:lnTo>
                  <a:lnTo>
                    <a:pt x="65" y="0"/>
                  </a:lnTo>
                  <a:lnTo>
                    <a:pt x="64" y="4"/>
                  </a:lnTo>
                  <a:lnTo>
                    <a:pt x="63" y="5"/>
                  </a:lnTo>
                  <a:lnTo>
                    <a:pt x="72" y="10"/>
                  </a:lnTo>
                  <a:lnTo>
                    <a:pt x="73" y="11"/>
                  </a:lnTo>
                  <a:lnTo>
                    <a:pt x="80" y="9"/>
                  </a:lnTo>
                  <a:lnTo>
                    <a:pt x="86" y="14"/>
                  </a:lnTo>
                  <a:lnTo>
                    <a:pt x="90" y="17"/>
                  </a:lnTo>
                  <a:lnTo>
                    <a:pt x="97" y="26"/>
                  </a:lnTo>
                  <a:lnTo>
                    <a:pt x="97" y="27"/>
                  </a:lnTo>
                  <a:lnTo>
                    <a:pt x="116" y="60"/>
                  </a:lnTo>
                  <a:lnTo>
                    <a:pt x="116" y="6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09" name="Freeform 524"/>
            <p:cNvSpPr>
              <a:spLocks/>
            </p:cNvSpPr>
            <p:nvPr/>
          </p:nvSpPr>
          <p:spPr bwMode="auto">
            <a:xfrm>
              <a:off x="4257526" y="3442230"/>
              <a:ext cx="234104" cy="263190"/>
            </a:xfrm>
            <a:custGeom>
              <a:avLst/>
              <a:gdLst>
                <a:gd name="T0" fmla="*/ 147 w 147"/>
                <a:gd name="T1" fmla="*/ 5 h 166"/>
                <a:gd name="T2" fmla="*/ 143 w 147"/>
                <a:gd name="T3" fmla="*/ 12 h 166"/>
                <a:gd name="T4" fmla="*/ 138 w 147"/>
                <a:gd name="T5" fmla="*/ 21 h 166"/>
                <a:gd name="T6" fmla="*/ 135 w 147"/>
                <a:gd name="T7" fmla="*/ 25 h 166"/>
                <a:gd name="T8" fmla="*/ 130 w 147"/>
                <a:gd name="T9" fmla="*/ 34 h 166"/>
                <a:gd name="T10" fmla="*/ 125 w 147"/>
                <a:gd name="T11" fmla="*/ 43 h 166"/>
                <a:gd name="T12" fmla="*/ 123 w 147"/>
                <a:gd name="T13" fmla="*/ 44 h 166"/>
                <a:gd name="T14" fmla="*/ 121 w 147"/>
                <a:gd name="T15" fmla="*/ 50 h 166"/>
                <a:gd name="T16" fmla="*/ 118 w 147"/>
                <a:gd name="T17" fmla="*/ 54 h 166"/>
                <a:gd name="T18" fmla="*/ 117 w 147"/>
                <a:gd name="T19" fmla="*/ 57 h 166"/>
                <a:gd name="T20" fmla="*/ 116 w 147"/>
                <a:gd name="T21" fmla="*/ 57 h 166"/>
                <a:gd name="T22" fmla="*/ 116 w 147"/>
                <a:gd name="T23" fmla="*/ 60 h 166"/>
                <a:gd name="T24" fmla="*/ 112 w 147"/>
                <a:gd name="T25" fmla="*/ 67 h 166"/>
                <a:gd name="T26" fmla="*/ 106 w 147"/>
                <a:gd name="T27" fmla="*/ 74 h 166"/>
                <a:gd name="T28" fmla="*/ 101 w 147"/>
                <a:gd name="T29" fmla="*/ 84 h 166"/>
                <a:gd name="T30" fmla="*/ 96 w 147"/>
                <a:gd name="T31" fmla="*/ 86 h 166"/>
                <a:gd name="T32" fmla="*/ 80 w 147"/>
                <a:gd name="T33" fmla="*/ 90 h 166"/>
                <a:gd name="T34" fmla="*/ 70 w 147"/>
                <a:gd name="T35" fmla="*/ 94 h 166"/>
                <a:gd name="T36" fmla="*/ 58 w 147"/>
                <a:gd name="T37" fmla="*/ 97 h 166"/>
                <a:gd name="T38" fmla="*/ 55 w 147"/>
                <a:gd name="T39" fmla="*/ 98 h 166"/>
                <a:gd name="T40" fmla="*/ 48 w 147"/>
                <a:gd name="T41" fmla="*/ 102 h 166"/>
                <a:gd name="T42" fmla="*/ 40 w 147"/>
                <a:gd name="T43" fmla="*/ 107 h 166"/>
                <a:gd name="T44" fmla="*/ 38 w 147"/>
                <a:gd name="T45" fmla="*/ 107 h 166"/>
                <a:gd name="T46" fmla="*/ 38 w 147"/>
                <a:gd name="T47" fmla="*/ 111 h 166"/>
                <a:gd name="T48" fmla="*/ 40 w 147"/>
                <a:gd name="T49" fmla="*/ 115 h 166"/>
                <a:gd name="T50" fmla="*/ 38 w 147"/>
                <a:gd name="T51" fmla="*/ 116 h 166"/>
                <a:gd name="T52" fmla="*/ 34 w 147"/>
                <a:gd name="T53" fmla="*/ 124 h 166"/>
                <a:gd name="T54" fmla="*/ 25 w 147"/>
                <a:gd name="T55" fmla="*/ 144 h 166"/>
                <a:gd name="T56" fmla="*/ 6 w 147"/>
                <a:gd name="T57" fmla="*/ 165 h 166"/>
                <a:gd name="T58" fmla="*/ 4 w 147"/>
                <a:gd name="T59" fmla="*/ 166 h 166"/>
                <a:gd name="T60" fmla="*/ 4 w 147"/>
                <a:gd name="T61" fmla="*/ 165 h 166"/>
                <a:gd name="T62" fmla="*/ 8 w 147"/>
                <a:gd name="T63" fmla="*/ 133 h 166"/>
                <a:gd name="T64" fmla="*/ 8 w 147"/>
                <a:gd name="T65" fmla="*/ 129 h 166"/>
                <a:gd name="T66" fmla="*/ 8 w 147"/>
                <a:gd name="T67" fmla="*/ 127 h 166"/>
                <a:gd name="T68" fmla="*/ 7 w 147"/>
                <a:gd name="T69" fmla="*/ 120 h 166"/>
                <a:gd name="T70" fmla="*/ 6 w 147"/>
                <a:gd name="T71" fmla="*/ 116 h 166"/>
                <a:gd name="T72" fmla="*/ 2 w 147"/>
                <a:gd name="T73" fmla="*/ 105 h 166"/>
                <a:gd name="T74" fmla="*/ 0 w 147"/>
                <a:gd name="T75" fmla="*/ 99 h 166"/>
                <a:gd name="T76" fmla="*/ 16 w 147"/>
                <a:gd name="T77" fmla="*/ 101 h 166"/>
                <a:gd name="T78" fmla="*/ 16 w 147"/>
                <a:gd name="T79" fmla="*/ 92 h 166"/>
                <a:gd name="T80" fmla="*/ 36 w 147"/>
                <a:gd name="T81" fmla="*/ 57 h 166"/>
                <a:gd name="T82" fmla="*/ 37 w 147"/>
                <a:gd name="T83" fmla="*/ 55 h 166"/>
                <a:gd name="T84" fmla="*/ 46 w 147"/>
                <a:gd name="T85" fmla="*/ 23 h 166"/>
                <a:gd name="T86" fmla="*/ 50 w 147"/>
                <a:gd name="T87" fmla="*/ 22 h 166"/>
                <a:gd name="T88" fmla="*/ 50 w 147"/>
                <a:gd name="T89" fmla="*/ 21 h 166"/>
                <a:gd name="T90" fmla="*/ 70 w 147"/>
                <a:gd name="T91" fmla="*/ 8 h 166"/>
                <a:gd name="T92" fmla="*/ 72 w 147"/>
                <a:gd name="T93" fmla="*/ 8 h 166"/>
                <a:gd name="T94" fmla="*/ 112 w 147"/>
                <a:gd name="T95" fmla="*/ 2 h 166"/>
                <a:gd name="T96" fmla="*/ 118 w 147"/>
                <a:gd name="T97" fmla="*/ 5 h 166"/>
                <a:gd name="T98" fmla="*/ 129 w 147"/>
                <a:gd name="T99" fmla="*/ 0 h 166"/>
                <a:gd name="T100" fmla="*/ 147 w 147"/>
                <a:gd name="T101" fmla="*/ 5 h 1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7"/>
                <a:gd name="T154" fmla="*/ 0 h 166"/>
                <a:gd name="T155" fmla="*/ 147 w 147"/>
                <a:gd name="T156" fmla="*/ 166 h 1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7" h="166">
                  <a:moveTo>
                    <a:pt x="147" y="5"/>
                  </a:moveTo>
                  <a:lnTo>
                    <a:pt x="143" y="12"/>
                  </a:lnTo>
                  <a:lnTo>
                    <a:pt x="138" y="21"/>
                  </a:lnTo>
                  <a:lnTo>
                    <a:pt x="135" y="25"/>
                  </a:lnTo>
                  <a:lnTo>
                    <a:pt x="130" y="34"/>
                  </a:lnTo>
                  <a:lnTo>
                    <a:pt x="125" y="43"/>
                  </a:lnTo>
                  <a:lnTo>
                    <a:pt x="123" y="44"/>
                  </a:lnTo>
                  <a:lnTo>
                    <a:pt x="121" y="50"/>
                  </a:lnTo>
                  <a:lnTo>
                    <a:pt x="118" y="54"/>
                  </a:lnTo>
                  <a:lnTo>
                    <a:pt x="117" y="57"/>
                  </a:lnTo>
                  <a:lnTo>
                    <a:pt x="116" y="57"/>
                  </a:lnTo>
                  <a:lnTo>
                    <a:pt x="116" y="60"/>
                  </a:lnTo>
                  <a:lnTo>
                    <a:pt x="112" y="67"/>
                  </a:lnTo>
                  <a:lnTo>
                    <a:pt x="106" y="74"/>
                  </a:lnTo>
                  <a:lnTo>
                    <a:pt x="101" y="84"/>
                  </a:lnTo>
                  <a:lnTo>
                    <a:pt x="96" y="86"/>
                  </a:lnTo>
                  <a:lnTo>
                    <a:pt x="80" y="90"/>
                  </a:lnTo>
                  <a:lnTo>
                    <a:pt x="70" y="94"/>
                  </a:lnTo>
                  <a:lnTo>
                    <a:pt x="58" y="97"/>
                  </a:lnTo>
                  <a:lnTo>
                    <a:pt x="55" y="98"/>
                  </a:lnTo>
                  <a:lnTo>
                    <a:pt x="48" y="102"/>
                  </a:lnTo>
                  <a:lnTo>
                    <a:pt x="40" y="107"/>
                  </a:lnTo>
                  <a:lnTo>
                    <a:pt x="38" y="107"/>
                  </a:lnTo>
                  <a:lnTo>
                    <a:pt x="38" y="111"/>
                  </a:lnTo>
                  <a:lnTo>
                    <a:pt x="40" y="115"/>
                  </a:lnTo>
                  <a:lnTo>
                    <a:pt x="38" y="116"/>
                  </a:lnTo>
                  <a:lnTo>
                    <a:pt x="34" y="124"/>
                  </a:lnTo>
                  <a:lnTo>
                    <a:pt x="25" y="144"/>
                  </a:lnTo>
                  <a:lnTo>
                    <a:pt x="6" y="165"/>
                  </a:lnTo>
                  <a:lnTo>
                    <a:pt x="4" y="166"/>
                  </a:lnTo>
                  <a:lnTo>
                    <a:pt x="4" y="165"/>
                  </a:lnTo>
                  <a:lnTo>
                    <a:pt x="8" y="133"/>
                  </a:lnTo>
                  <a:lnTo>
                    <a:pt x="8" y="129"/>
                  </a:lnTo>
                  <a:lnTo>
                    <a:pt x="8" y="127"/>
                  </a:lnTo>
                  <a:lnTo>
                    <a:pt x="7" y="120"/>
                  </a:lnTo>
                  <a:lnTo>
                    <a:pt x="6" y="116"/>
                  </a:lnTo>
                  <a:lnTo>
                    <a:pt x="2" y="105"/>
                  </a:lnTo>
                  <a:lnTo>
                    <a:pt x="0" y="99"/>
                  </a:lnTo>
                  <a:lnTo>
                    <a:pt x="16" y="101"/>
                  </a:lnTo>
                  <a:lnTo>
                    <a:pt x="16" y="92"/>
                  </a:lnTo>
                  <a:lnTo>
                    <a:pt x="36" y="57"/>
                  </a:lnTo>
                  <a:lnTo>
                    <a:pt x="37" y="55"/>
                  </a:lnTo>
                  <a:lnTo>
                    <a:pt x="46" y="23"/>
                  </a:lnTo>
                  <a:lnTo>
                    <a:pt x="50" y="22"/>
                  </a:lnTo>
                  <a:lnTo>
                    <a:pt x="50" y="21"/>
                  </a:lnTo>
                  <a:lnTo>
                    <a:pt x="70" y="8"/>
                  </a:lnTo>
                  <a:lnTo>
                    <a:pt x="72" y="8"/>
                  </a:lnTo>
                  <a:lnTo>
                    <a:pt x="112" y="2"/>
                  </a:lnTo>
                  <a:lnTo>
                    <a:pt x="118" y="5"/>
                  </a:lnTo>
                  <a:lnTo>
                    <a:pt x="129" y="0"/>
                  </a:lnTo>
                  <a:lnTo>
                    <a:pt x="147" y="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10" name="Freeform 525"/>
            <p:cNvSpPr>
              <a:spLocks/>
            </p:cNvSpPr>
            <p:nvPr/>
          </p:nvSpPr>
          <p:spPr bwMode="auto">
            <a:xfrm>
              <a:off x="4373263" y="3124772"/>
              <a:ext cx="170975" cy="328311"/>
            </a:xfrm>
            <a:custGeom>
              <a:avLst/>
              <a:gdLst>
                <a:gd name="T0" fmla="*/ 108 w 109"/>
                <a:gd name="T1" fmla="*/ 12 h 207"/>
                <a:gd name="T2" fmla="*/ 106 w 109"/>
                <a:gd name="T3" fmla="*/ 30 h 207"/>
                <a:gd name="T4" fmla="*/ 104 w 109"/>
                <a:gd name="T5" fmla="*/ 38 h 207"/>
                <a:gd name="T6" fmla="*/ 100 w 109"/>
                <a:gd name="T7" fmla="*/ 51 h 207"/>
                <a:gd name="T8" fmla="*/ 99 w 109"/>
                <a:gd name="T9" fmla="*/ 64 h 207"/>
                <a:gd name="T10" fmla="*/ 97 w 109"/>
                <a:gd name="T11" fmla="*/ 81 h 207"/>
                <a:gd name="T12" fmla="*/ 96 w 109"/>
                <a:gd name="T13" fmla="*/ 94 h 207"/>
                <a:gd name="T14" fmla="*/ 95 w 109"/>
                <a:gd name="T15" fmla="*/ 106 h 207"/>
                <a:gd name="T16" fmla="*/ 95 w 109"/>
                <a:gd name="T17" fmla="*/ 118 h 207"/>
                <a:gd name="T18" fmla="*/ 95 w 109"/>
                <a:gd name="T19" fmla="*/ 122 h 207"/>
                <a:gd name="T20" fmla="*/ 95 w 109"/>
                <a:gd name="T21" fmla="*/ 137 h 207"/>
                <a:gd name="T22" fmla="*/ 96 w 109"/>
                <a:gd name="T23" fmla="*/ 154 h 207"/>
                <a:gd name="T24" fmla="*/ 86 w 109"/>
                <a:gd name="T25" fmla="*/ 166 h 207"/>
                <a:gd name="T26" fmla="*/ 82 w 109"/>
                <a:gd name="T27" fmla="*/ 170 h 207"/>
                <a:gd name="T28" fmla="*/ 79 w 109"/>
                <a:gd name="T29" fmla="*/ 184 h 207"/>
                <a:gd name="T30" fmla="*/ 76 w 109"/>
                <a:gd name="T31" fmla="*/ 199 h 207"/>
                <a:gd name="T32" fmla="*/ 57 w 109"/>
                <a:gd name="T33" fmla="*/ 199 h 207"/>
                <a:gd name="T34" fmla="*/ 40 w 109"/>
                <a:gd name="T35" fmla="*/ 201 h 207"/>
                <a:gd name="T36" fmla="*/ 16 w 109"/>
                <a:gd name="T37" fmla="*/ 175 h 207"/>
                <a:gd name="T38" fmla="*/ 15 w 109"/>
                <a:gd name="T39" fmla="*/ 166 h 207"/>
                <a:gd name="T40" fmla="*/ 14 w 109"/>
                <a:gd name="T41" fmla="*/ 152 h 207"/>
                <a:gd name="T42" fmla="*/ 17 w 109"/>
                <a:gd name="T43" fmla="*/ 145 h 207"/>
                <a:gd name="T44" fmla="*/ 16 w 109"/>
                <a:gd name="T45" fmla="*/ 131 h 207"/>
                <a:gd name="T46" fmla="*/ 25 w 109"/>
                <a:gd name="T47" fmla="*/ 126 h 207"/>
                <a:gd name="T48" fmla="*/ 27 w 109"/>
                <a:gd name="T49" fmla="*/ 110 h 207"/>
                <a:gd name="T50" fmla="*/ 21 w 109"/>
                <a:gd name="T51" fmla="*/ 102 h 207"/>
                <a:gd name="T52" fmla="*/ 10 w 109"/>
                <a:gd name="T53" fmla="*/ 97 h 207"/>
                <a:gd name="T54" fmla="*/ 15 w 109"/>
                <a:gd name="T55" fmla="*/ 89 h 207"/>
                <a:gd name="T56" fmla="*/ 11 w 109"/>
                <a:gd name="T57" fmla="*/ 80 h 207"/>
                <a:gd name="T58" fmla="*/ 3 w 109"/>
                <a:gd name="T59" fmla="*/ 59 h 207"/>
                <a:gd name="T60" fmla="*/ 2 w 109"/>
                <a:gd name="T61" fmla="*/ 39 h 207"/>
                <a:gd name="T62" fmla="*/ 15 w 109"/>
                <a:gd name="T63" fmla="*/ 30 h 207"/>
                <a:gd name="T64" fmla="*/ 28 w 109"/>
                <a:gd name="T65" fmla="*/ 33 h 207"/>
                <a:gd name="T66" fmla="*/ 36 w 109"/>
                <a:gd name="T67" fmla="*/ 27 h 207"/>
                <a:gd name="T68" fmla="*/ 54 w 109"/>
                <a:gd name="T69" fmla="*/ 25 h 207"/>
                <a:gd name="T70" fmla="*/ 65 w 109"/>
                <a:gd name="T71" fmla="*/ 4 h 207"/>
                <a:gd name="T72" fmla="*/ 79 w 109"/>
                <a:gd name="T73" fmla="*/ 3 h 207"/>
                <a:gd name="T74" fmla="*/ 83 w 109"/>
                <a:gd name="T75" fmla="*/ 8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207"/>
                <a:gd name="T116" fmla="*/ 109 w 109"/>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207">
                  <a:moveTo>
                    <a:pt x="108" y="8"/>
                  </a:moveTo>
                  <a:lnTo>
                    <a:pt x="108" y="12"/>
                  </a:lnTo>
                  <a:lnTo>
                    <a:pt x="109" y="21"/>
                  </a:lnTo>
                  <a:lnTo>
                    <a:pt x="106" y="30"/>
                  </a:lnTo>
                  <a:lnTo>
                    <a:pt x="105" y="37"/>
                  </a:lnTo>
                  <a:lnTo>
                    <a:pt x="104" y="38"/>
                  </a:lnTo>
                  <a:lnTo>
                    <a:pt x="103" y="42"/>
                  </a:lnTo>
                  <a:lnTo>
                    <a:pt x="100" y="51"/>
                  </a:lnTo>
                  <a:lnTo>
                    <a:pt x="100" y="56"/>
                  </a:lnTo>
                  <a:lnTo>
                    <a:pt x="99" y="64"/>
                  </a:lnTo>
                  <a:lnTo>
                    <a:pt x="97" y="75"/>
                  </a:lnTo>
                  <a:lnTo>
                    <a:pt x="97" y="81"/>
                  </a:lnTo>
                  <a:lnTo>
                    <a:pt x="96" y="90"/>
                  </a:lnTo>
                  <a:lnTo>
                    <a:pt x="96" y="94"/>
                  </a:lnTo>
                  <a:lnTo>
                    <a:pt x="95" y="98"/>
                  </a:lnTo>
                  <a:lnTo>
                    <a:pt x="95" y="106"/>
                  </a:lnTo>
                  <a:lnTo>
                    <a:pt x="95" y="115"/>
                  </a:lnTo>
                  <a:lnTo>
                    <a:pt x="95" y="118"/>
                  </a:lnTo>
                  <a:lnTo>
                    <a:pt x="95" y="119"/>
                  </a:lnTo>
                  <a:lnTo>
                    <a:pt x="95" y="122"/>
                  </a:lnTo>
                  <a:lnTo>
                    <a:pt x="95" y="126"/>
                  </a:lnTo>
                  <a:lnTo>
                    <a:pt x="95" y="137"/>
                  </a:lnTo>
                  <a:lnTo>
                    <a:pt x="96" y="144"/>
                  </a:lnTo>
                  <a:lnTo>
                    <a:pt x="96" y="154"/>
                  </a:lnTo>
                  <a:lnTo>
                    <a:pt x="92" y="158"/>
                  </a:lnTo>
                  <a:lnTo>
                    <a:pt x="86" y="166"/>
                  </a:lnTo>
                  <a:lnTo>
                    <a:pt x="82" y="170"/>
                  </a:lnTo>
                  <a:lnTo>
                    <a:pt x="80" y="179"/>
                  </a:lnTo>
                  <a:lnTo>
                    <a:pt x="79" y="184"/>
                  </a:lnTo>
                  <a:lnTo>
                    <a:pt x="78" y="194"/>
                  </a:lnTo>
                  <a:lnTo>
                    <a:pt x="76" y="199"/>
                  </a:lnTo>
                  <a:lnTo>
                    <a:pt x="75" y="204"/>
                  </a:lnTo>
                  <a:lnTo>
                    <a:pt x="57" y="199"/>
                  </a:lnTo>
                  <a:lnTo>
                    <a:pt x="46" y="204"/>
                  </a:lnTo>
                  <a:lnTo>
                    <a:pt x="40" y="201"/>
                  </a:lnTo>
                  <a:lnTo>
                    <a:pt x="0" y="207"/>
                  </a:lnTo>
                  <a:lnTo>
                    <a:pt x="16" y="175"/>
                  </a:lnTo>
                  <a:lnTo>
                    <a:pt x="25" y="167"/>
                  </a:lnTo>
                  <a:lnTo>
                    <a:pt x="15" y="166"/>
                  </a:lnTo>
                  <a:lnTo>
                    <a:pt x="19" y="157"/>
                  </a:lnTo>
                  <a:lnTo>
                    <a:pt x="14" y="152"/>
                  </a:lnTo>
                  <a:lnTo>
                    <a:pt x="17" y="147"/>
                  </a:lnTo>
                  <a:lnTo>
                    <a:pt x="17" y="145"/>
                  </a:lnTo>
                  <a:lnTo>
                    <a:pt x="16" y="136"/>
                  </a:lnTo>
                  <a:lnTo>
                    <a:pt x="16" y="131"/>
                  </a:lnTo>
                  <a:lnTo>
                    <a:pt x="17" y="131"/>
                  </a:lnTo>
                  <a:lnTo>
                    <a:pt x="25" y="126"/>
                  </a:lnTo>
                  <a:lnTo>
                    <a:pt x="20" y="116"/>
                  </a:lnTo>
                  <a:lnTo>
                    <a:pt x="27" y="110"/>
                  </a:lnTo>
                  <a:lnTo>
                    <a:pt x="27" y="103"/>
                  </a:lnTo>
                  <a:lnTo>
                    <a:pt x="21" y="102"/>
                  </a:lnTo>
                  <a:lnTo>
                    <a:pt x="14" y="97"/>
                  </a:lnTo>
                  <a:lnTo>
                    <a:pt x="10" y="97"/>
                  </a:lnTo>
                  <a:lnTo>
                    <a:pt x="11" y="94"/>
                  </a:lnTo>
                  <a:lnTo>
                    <a:pt x="15" y="89"/>
                  </a:lnTo>
                  <a:lnTo>
                    <a:pt x="15" y="86"/>
                  </a:lnTo>
                  <a:lnTo>
                    <a:pt x="11" y="80"/>
                  </a:lnTo>
                  <a:lnTo>
                    <a:pt x="3" y="60"/>
                  </a:lnTo>
                  <a:lnTo>
                    <a:pt x="3" y="59"/>
                  </a:lnTo>
                  <a:lnTo>
                    <a:pt x="3" y="44"/>
                  </a:lnTo>
                  <a:lnTo>
                    <a:pt x="2" y="39"/>
                  </a:lnTo>
                  <a:lnTo>
                    <a:pt x="6" y="33"/>
                  </a:lnTo>
                  <a:lnTo>
                    <a:pt x="15" y="30"/>
                  </a:lnTo>
                  <a:lnTo>
                    <a:pt x="23" y="27"/>
                  </a:lnTo>
                  <a:lnTo>
                    <a:pt x="28" y="33"/>
                  </a:lnTo>
                  <a:lnTo>
                    <a:pt x="32" y="30"/>
                  </a:lnTo>
                  <a:lnTo>
                    <a:pt x="36" y="27"/>
                  </a:lnTo>
                  <a:lnTo>
                    <a:pt x="48" y="29"/>
                  </a:lnTo>
                  <a:lnTo>
                    <a:pt x="54" y="25"/>
                  </a:lnTo>
                  <a:lnTo>
                    <a:pt x="58" y="9"/>
                  </a:lnTo>
                  <a:lnTo>
                    <a:pt x="65" y="4"/>
                  </a:lnTo>
                  <a:lnTo>
                    <a:pt x="75" y="0"/>
                  </a:lnTo>
                  <a:lnTo>
                    <a:pt x="79" y="3"/>
                  </a:lnTo>
                  <a:lnTo>
                    <a:pt x="79" y="4"/>
                  </a:lnTo>
                  <a:lnTo>
                    <a:pt x="83" y="8"/>
                  </a:lnTo>
                  <a:lnTo>
                    <a:pt x="108" y="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11" name="Freeform 526"/>
            <p:cNvSpPr>
              <a:spLocks/>
            </p:cNvSpPr>
            <p:nvPr/>
          </p:nvSpPr>
          <p:spPr bwMode="auto">
            <a:xfrm>
              <a:off x="2797672" y="4785316"/>
              <a:ext cx="184126" cy="97679"/>
            </a:xfrm>
            <a:custGeom>
              <a:avLst/>
              <a:gdLst>
                <a:gd name="T0" fmla="*/ 117 w 117"/>
                <a:gd name="T1" fmla="*/ 26 h 62"/>
                <a:gd name="T2" fmla="*/ 109 w 117"/>
                <a:gd name="T3" fmla="*/ 36 h 62"/>
                <a:gd name="T4" fmla="*/ 92 w 117"/>
                <a:gd name="T5" fmla="*/ 55 h 62"/>
                <a:gd name="T6" fmla="*/ 90 w 117"/>
                <a:gd name="T7" fmla="*/ 56 h 62"/>
                <a:gd name="T8" fmla="*/ 89 w 117"/>
                <a:gd name="T9" fmla="*/ 57 h 62"/>
                <a:gd name="T10" fmla="*/ 85 w 117"/>
                <a:gd name="T11" fmla="*/ 62 h 62"/>
                <a:gd name="T12" fmla="*/ 85 w 117"/>
                <a:gd name="T13" fmla="*/ 57 h 62"/>
                <a:gd name="T14" fmla="*/ 87 w 117"/>
                <a:gd name="T15" fmla="*/ 56 h 62"/>
                <a:gd name="T16" fmla="*/ 87 w 117"/>
                <a:gd name="T17" fmla="*/ 56 h 62"/>
                <a:gd name="T18" fmla="*/ 81 w 117"/>
                <a:gd name="T19" fmla="*/ 51 h 62"/>
                <a:gd name="T20" fmla="*/ 80 w 117"/>
                <a:gd name="T21" fmla="*/ 53 h 62"/>
                <a:gd name="T22" fmla="*/ 79 w 117"/>
                <a:gd name="T23" fmla="*/ 56 h 62"/>
                <a:gd name="T24" fmla="*/ 76 w 117"/>
                <a:gd name="T25" fmla="*/ 55 h 62"/>
                <a:gd name="T26" fmla="*/ 67 w 117"/>
                <a:gd name="T27" fmla="*/ 51 h 62"/>
                <a:gd name="T28" fmla="*/ 62 w 117"/>
                <a:gd name="T29" fmla="*/ 53 h 62"/>
                <a:gd name="T30" fmla="*/ 62 w 117"/>
                <a:gd name="T31" fmla="*/ 53 h 62"/>
                <a:gd name="T32" fmla="*/ 56 w 117"/>
                <a:gd name="T33" fmla="*/ 56 h 62"/>
                <a:gd name="T34" fmla="*/ 41 w 117"/>
                <a:gd name="T35" fmla="*/ 55 h 62"/>
                <a:gd name="T36" fmla="*/ 24 w 117"/>
                <a:gd name="T37" fmla="*/ 60 h 62"/>
                <a:gd name="T38" fmla="*/ 16 w 117"/>
                <a:gd name="T39" fmla="*/ 53 h 62"/>
                <a:gd name="T40" fmla="*/ 11 w 117"/>
                <a:gd name="T41" fmla="*/ 55 h 62"/>
                <a:gd name="T42" fmla="*/ 4 w 117"/>
                <a:gd name="T43" fmla="*/ 56 h 62"/>
                <a:gd name="T44" fmla="*/ 4 w 117"/>
                <a:gd name="T45" fmla="*/ 56 h 62"/>
                <a:gd name="T46" fmla="*/ 4 w 117"/>
                <a:gd name="T47" fmla="*/ 56 h 62"/>
                <a:gd name="T48" fmla="*/ 0 w 117"/>
                <a:gd name="T49" fmla="*/ 52 h 62"/>
                <a:gd name="T50" fmla="*/ 8 w 117"/>
                <a:gd name="T51" fmla="*/ 39 h 62"/>
                <a:gd name="T52" fmla="*/ 16 w 117"/>
                <a:gd name="T53" fmla="*/ 35 h 62"/>
                <a:gd name="T54" fmla="*/ 28 w 117"/>
                <a:gd name="T55" fmla="*/ 31 h 62"/>
                <a:gd name="T56" fmla="*/ 33 w 117"/>
                <a:gd name="T57" fmla="*/ 22 h 62"/>
                <a:gd name="T58" fmla="*/ 43 w 117"/>
                <a:gd name="T59" fmla="*/ 17 h 62"/>
                <a:gd name="T60" fmla="*/ 43 w 117"/>
                <a:gd name="T61" fmla="*/ 9 h 62"/>
                <a:gd name="T62" fmla="*/ 50 w 117"/>
                <a:gd name="T63" fmla="*/ 7 h 62"/>
                <a:gd name="T64" fmla="*/ 49 w 117"/>
                <a:gd name="T65" fmla="*/ 17 h 62"/>
                <a:gd name="T66" fmla="*/ 56 w 117"/>
                <a:gd name="T67" fmla="*/ 20 h 62"/>
                <a:gd name="T68" fmla="*/ 62 w 117"/>
                <a:gd name="T69" fmla="*/ 10 h 62"/>
                <a:gd name="T70" fmla="*/ 64 w 117"/>
                <a:gd name="T71" fmla="*/ 10 h 62"/>
                <a:gd name="T72" fmla="*/ 70 w 117"/>
                <a:gd name="T73" fmla="*/ 10 h 62"/>
                <a:gd name="T74" fmla="*/ 76 w 117"/>
                <a:gd name="T75" fmla="*/ 10 h 62"/>
                <a:gd name="T76" fmla="*/ 76 w 117"/>
                <a:gd name="T77" fmla="*/ 10 h 62"/>
                <a:gd name="T78" fmla="*/ 79 w 117"/>
                <a:gd name="T79" fmla="*/ 10 h 62"/>
                <a:gd name="T80" fmla="*/ 79 w 117"/>
                <a:gd name="T81" fmla="*/ 10 h 62"/>
                <a:gd name="T82" fmla="*/ 83 w 117"/>
                <a:gd name="T83" fmla="*/ 15 h 62"/>
                <a:gd name="T84" fmla="*/ 93 w 117"/>
                <a:gd name="T85" fmla="*/ 6 h 62"/>
                <a:gd name="T86" fmla="*/ 94 w 117"/>
                <a:gd name="T87" fmla="*/ 6 h 62"/>
                <a:gd name="T88" fmla="*/ 102 w 117"/>
                <a:gd name="T89" fmla="*/ 0 h 62"/>
                <a:gd name="T90" fmla="*/ 104 w 117"/>
                <a:gd name="T91" fmla="*/ 9 h 62"/>
                <a:gd name="T92" fmla="*/ 105 w 117"/>
                <a:gd name="T93" fmla="*/ 9 h 62"/>
                <a:gd name="T94" fmla="*/ 109 w 117"/>
                <a:gd name="T95" fmla="*/ 11 h 62"/>
                <a:gd name="T96" fmla="*/ 107 w 117"/>
                <a:gd name="T97" fmla="*/ 17 h 62"/>
                <a:gd name="T98" fmla="*/ 109 w 117"/>
                <a:gd name="T99" fmla="*/ 18 h 62"/>
                <a:gd name="T100" fmla="*/ 117 w 117"/>
                <a:gd name="T101" fmla="*/ 26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62"/>
                <a:gd name="T155" fmla="*/ 117 w 117"/>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62">
                  <a:moveTo>
                    <a:pt x="117" y="26"/>
                  </a:moveTo>
                  <a:lnTo>
                    <a:pt x="109" y="36"/>
                  </a:lnTo>
                  <a:lnTo>
                    <a:pt x="92" y="55"/>
                  </a:lnTo>
                  <a:lnTo>
                    <a:pt x="90" y="56"/>
                  </a:lnTo>
                  <a:lnTo>
                    <a:pt x="89" y="57"/>
                  </a:lnTo>
                  <a:lnTo>
                    <a:pt x="85" y="62"/>
                  </a:lnTo>
                  <a:lnTo>
                    <a:pt x="85" y="57"/>
                  </a:lnTo>
                  <a:lnTo>
                    <a:pt x="87" y="56"/>
                  </a:lnTo>
                  <a:lnTo>
                    <a:pt x="81" y="51"/>
                  </a:lnTo>
                  <a:lnTo>
                    <a:pt x="80" y="53"/>
                  </a:lnTo>
                  <a:lnTo>
                    <a:pt x="79" y="56"/>
                  </a:lnTo>
                  <a:lnTo>
                    <a:pt x="76" y="55"/>
                  </a:lnTo>
                  <a:lnTo>
                    <a:pt x="67" y="51"/>
                  </a:lnTo>
                  <a:lnTo>
                    <a:pt x="62" y="53"/>
                  </a:lnTo>
                  <a:lnTo>
                    <a:pt x="56" y="56"/>
                  </a:lnTo>
                  <a:lnTo>
                    <a:pt x="41" y="55"/>
                  </a:lnTo>
                  <a:lnTo>
                    <a:pt x="24" y="60"/>
                  </a:lnTo>
                  <a:lnTo>
                    <a:pt x="16" y="53"/>
                  </a:lnTo>
                  <a:lnTo>
                    <a:pt x="11" y="55"/>
                  </a:lnTo>
                  <a:lnTo>
                    <a:pt x="4" y="56"/>
                  </a:lnTo>
                  <a:lnTo>
                    <a:pt x="0" y="52"/>
                  </a:lnTo>
                  <a:lnTo>
                    <a:pt x="8" y="39"/>
                  </a:lnTo>
                  <a:lnTo>
                    <a:pt x="16" y="35"/>
                  </a:lnTo>
                  <a:lnTo>
                    <a:pt x="28" y="31"/>
                  </a:lnTo>
                  <a:lnTo>
                    <a:pt x="33" y="22"/>
                  </a:lnTo>
                  <a:lnTo>
                    <a:pt x="43" y="17"/>
                  </a:lnTo>
                  <a:lnTo>
                    <a:pt x="43" y="9"/>
                  </a:lnTo>
                  <a:lnTo>
                    <a:pt x="50" y="7"/>
                  </a:lnTo>
                  <a:lnTo>
                    <a:pt x="49" y="17"/>
                  </a:lnTo>
                  <a:lnTo>
                    <a:pt x="56" y="20"/>
                  </a:lnTo>
                  <a:lnTo>
                    <a:pt x="62" y="10"/>
                  </a:lnTo>
                  <a:lnTo>
                    <a:pt x="64" y="10"/>
                  </a:lnTo>
                  <a:lnTo>
                    <a:pt x="70" y="10"/>
                  </a:lnTo>
                  <a:lnTo>
                    <a:pt x="76" y="10"/>
                  </a:lnTo>
                  <a:lnTo>
                    <a:pt x="79" y="10"/>
                  </a:lnTo>
                  <a:lnTo>
                    <a:pt x="83" y="15"/>
                  </a:lnTo>
                  <a:lnTo>
                    <a:pt x="93" y="6"/>
                  </a:lnTo>
                  <a:lnTo>
                    <a:pt x="94" y="6"/>
                  </a:lnTo>
                  <a:lnTo>
                    <a:pt x="102" y="0"/>
                  </a:lnTo>
                  <a:lnTo>
                    <a:pt x="104" y="9"/>
                  </a:lnTo>
                  <a:lnTo>
                    <a:pt x="105" y="9"/>
                  </a:lnTo>
                  <a:lnTo>
                    <a:pt x="109" y="11"/>
                  </a:lnTo>
                  <a:lnTo>
                    <a:pt x="107" y="17"/>
                  </a:lnTo>
                  <a:lnTo>
                    <a:pt x="109" y="18"/>
                  </a:lnTo>
                  <a:lnTo>
                    <a:pt x="117" y="2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12" name="Freeform 527"/>
            <p:cNvSpPr>
              <a:spLocks/>
            </p:cNvSpPr>
            <p:nvPr/>
          </p:nvSpPr>
          <p:spPr bwMode="auto">
            <a:xfrm>
              <a:off x="2926559" y="6155538"/>
              <a:ext cx="73650" cy="143804"/>
            </a:xfrm>
            <a:custGeom>
              <a:avLst/>
              <a:gdLst>
                <a:gd name="T0" fmla="*/ 47 w 47"/>
                <a:gd name="T1" fmla="*/ 10 h 90"/>
                <a:gd name="T2" fmla="*/ 37 w 47"/>
                <a:gd name="T3" fmla="*/ 28 h 90"/>
                <a:gd name="T4" fmla="*/ 34 w 47"/>
                <a:gd name="T5" fmla="*/ 31 h 90"/>
                <a:gd name="T6" fmla="*/ 28 w 47"/>
                <a:gd name="T7" fmla="*/ 30 h 90"/>
                <a:gd name="T8" fmla="*/ 26 w 47"/>
                <a:gd name="T9" fmla="*/ 40 h 90"/>
                <a:gd name="T10" fmla="*/ 21 w 47"/>
                <a:gd name="T11" fmla="*/ 44 h 90"/>
                <a:gd name="T12" fmla="*/ 21 w 47"/>
                <a:gd name="T13" fmla="*/ 55 h 90"/>
                <a:gd name="T14" fmla="*/ 47 w 47"/>
                <a:gd name="T15" fmla="*/ 73 h 90"/>
                <a:gd name="T16" fmla="*/ 46 w 47"/>
                <a:gd name="T17" fmla="*/ 74 h 90"/>
                <a:gd name="T18" fmla="*/ 42 w 47"/>
                <a:gd name="T19" fmla="*/ 83 h 90"/>
                <a:gd name="T20" fmla="*/ 41 w 47"/>
                <a:gd name="T21" fmla="*/ 90 h 90"/>
                <a:gd name="T22" fmla="*/ 32 w 47"/>
                <a:gd name="T23" fmla="*/ 86 h 90"/>
                <a:gd name="T24" fmla="*/ 23 w 47"/>
                <a:gd name="T25" fmla="*/ 90 h 90"/>
                <a:gd name="T26" fmla="*/ 19 w 47"/>
                <a:gd name="T27" fmla="*/ 86 h 90"/>
                <a:gd name="T28" fmla="*/ 16 w 47"/>
                <a:gd name="T29" fmla="*/ 82 h 90"/>
                <a:gd name="T30" fmla="*/ 9 w 47"/>
                <a:gd name="T31" fmla="*/ 85 h 90"/>
                <a:gd name="T32" fmla="*/ 7 w 47"/>
                <a:gd name="T33" fmla="*/ 68 h 90"/>
                <a:gd name="T34" fmla="*/ 2 w 47"/>
                <a:gd name="T35" fmla="*/ 62 h 90"/>
                <a:gd name="T36" fmla="*/ 6 w 47"/>
                <a:gd name="T37" fmla="*/ 52 h 90"/>
                <a:gd name="T38" fmla="*/ 6 w 47"/>
                <a:gd name="T39" fmla="*/ 49 h 90"/>
                <a:gd name="T40" fmla="*/ 0 w 47"/>
                <a:gd name="T41" fmla="*/ 47 h 90"/>
                <a:gd name="T42" fmla="*/ 7 w 47"/>
                <a:gd name="T43" fmla="*/ 41 h 90"/>
                <a:gd name="T44" fmla="*/ 9 w 47"/>
                <a:gd name="T45" fmla="*/ 31 h 90"/>
                <a:gd name="T46" fmla="*/ 8 w 47"/>
                <a:gd name="T47" fmla="*/ 22 h 90"/>
                <a:gd name="T48" fmla="*/ 20 w 47"/>
                <a:gd name="T49" fmla="*/ 14 h 90"/>
                <a:gd name="T50" fmla="*/ 17 w 47"/>
                <a:gd name="T51" fmla="*/ 5 h 90"/>
                <a:gd name="T52" fmla="*/ 17 w 47"/>
                <a:gd name="T53" fmla="*/ 3 h 90"/>
                <a:gd name="T54" fmla="*/ 26 w 47"/>
                <a:gd name="T55" fmla="*/ 0 h 90"/>
                <a:gd name="T56" fmla="*/ 32 w 47"/>
                <a:gd name="T57" fmla="*/ 7 h 90"/>
                <a:gd name="T58" fmla="*/ 38 w 47"/>
                <a:gd name="T59" fmla="*/ 5 h 90"/>
                <a:gd name="T60" fmla="*/ 47 w 47"/>
                <a:gd name="T61" fmla="*/ 10 h 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
                <a:gd name="T94" fmla="*/ 0 h 90"/>
                <a:gd name="T95" fmla="*/ 47 w 47"/>
                <a:gd name="T96" fmla="*/ 90 h 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 h="90">
                  <a:moveTo>
                    <a:pt x="47" y="10"/>
                  </a:moveTo>
                  <a:lnTo>
                    <a:pt x="37" y="28"/>
                  </a:lnTo>
                  <a:lnTo>
                    <a:pt x="34" y="31"/>
                  </a:lnTo>
                  <a:lnTo>
                    <a:pt x="28" y="30"/>
                  </a:lnTo>
                  <a:lnTo>
                    <a:pt x="26" y="40"/>
                  </a:lnTo>
                  <a:lnTo>
                    <a:pt x="21" y="44"/>
                  </a:lnTo>
                  <a:lnTo>
                    <a:pt x="21" y="55"/>
                  </a:lnTo>
                  <a:lnTo>
                    <a:pt x="47" y="73"/>
                  </a:lnTo>
                  <a:lnTo>
                    <a:pt x="46" y="74"/>
                  </a:lnTo>
                  <a:lnTo>
                    <a:pt x="42" y="83"/>
                  </a:lnTo>
                  <a:lnTo>
                    <a:pt x="41" y="90"/>
                  </a:lnTo>
                  <a:lnTo>
                    <a:pt x="32" y="86"/>
                  </a:lnTo>
                  <a:lnTo>
                    <a:pt x="23" y="90"/>
                  </a:lnTo>
                  <a:lnTo>
                    <a:pt x="19" y="86"/>
                  </a:lnTo>
                  <a:lnTo>
                    <a:pt x="16" y="82"/>
                  </a:lnTo>
                  <a:lnTo>
                    <a:pt x="9" y="85"/>
                  </a:lnTo>
                  <a:lnTo>
                    <a:pt x="7" y="68"/>
                  </a:lnTo>
                  <a:lnTo>
                    <a:pt x="2" y="62"/>
                  </a:lnTo>
                  <a:lnTo>
                    <a:pt x="6" y="52"/>
                  </a:lnTo>
                  <a:lnTo>
                    <a:pt x="6" y="49"/>
                  </a:lnTo>
                  <a:lnTo>
                    <a:pt x="0" y="47"/>
                  </a:lnTo>
                  <a:lnTo>
                    <a:pt x="7" y="41"/>
                  </a:lnTo>
                  <a:lnTo>
                    <a:pt x="9" y="31"/>
                  </a:lnTo>
                  <a:lnTo>
                    <a:pt x="8" y="22"/>
                  </a:lnTo>
                  <a:lnTo>
                    <a:pt x="20" y="14"/>
                  </a:lnTo>
                  <a:lnTo>
                    <a:pt x="17" y="5"/>
                  </a:lnTo>
                  <a:lnTo>
                    <a:pt x="17" y="3"/>
                  </a:lnTo>
                  <a:lnTo>
                    <a:pt x="26" y="0"/>
                  </a:lnTo>
                  <a:lnTo>
                    <a:pt x="32" y="7"/>
                  </a:lnTo>
                  <a:lnTo>
                    <a:pt x="38" y="5"/>
                  </a:lnTo>
                  <a:lnTo>
                    <a:pt x="47" y="1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13" name="Freeform 528"/>
            <p:cNvSpPr>
              <a:spLocks/>
            </p:cNvSpPr>
            <p:nvPr/>
          </p:nvSpPr>
          <p:spPr bwMode="auto">
            <a:xfrm>
              <a:off x="3431590" y="5186886"/>
              <a:ext cx="152561" cy="181792"/>
            </a:xfrm>
            <a:custGeom>
              <a:avLst/>
              <a:gdLst>
                <a:gd name="T0" fmla="*/ 41 w 97"/>
                <a:gd name="T1" fmla="*/ 5 h 115"/>
                <a:gd name="T2" fmla="*/ 40 w 97"/>
                <a:gd name="T3" fmla="*/ 9 h 115"/>
                <a:gd name="T4" fmla="*/ 49 w 97"/>
                <a:gd name="T5" fmla="*/ 11 h 115"/>
                <a:gd name="T6" fmla="*/ 55 w 97"/>
                <a:gd name="T7" fmla="*/ 14 h 115"/>
                <a:gd name="T8" fmla="*/ 61 w 97"/>
                <a:gd name="T9" fmla="*/ 20 h 115"/>
                <a:gd name="T10" fmla="*/ 66 w 97"/>
                <a:gd name="T11" fmla="*/ 19 h 115"/>
                <a:gd name="T12" fmla="*/ 68 w 97"/>
                <a:gd name="T13" fmla="*/ 19 h 115"/>
                <a:gd name="T14" fmla="*/ 70 w 97"/>
                <a:gd name="T15" fmla="*/ 20 h 115"/>
                <a:gd name="T16" fmla="*/ 72 w 97"/>
                <a:gd name="T17" fmla="*/ 24 h 115"/>
                <a:gd name="T18" fmla="*/ 70 w 97"/>
                <a:gd name="T19" fmla="*/ 36 h 115"/>
                <a:gd name="T20" fmla="*/ 74 w 97"/>
                <a:gd name="T21" fmla="*/ 43 h 115"/>
                <a:gd name="T22" fmla="*/ 78 w 97"/>
                <a:gd name="T23" fmla="*/ 44 h 115"/>
                <a:gd name="T24" fmla="*/ 85 w 97"/>
                <a:gd name="T25" fmla="*/ 36 h 115"/>
                <a:gd name="T26" fmla="*/ 92 w 97"/>
                <a:gd name="T27" fmla="*/ 43 h 115"/>
                <a:gd name="T28" fmla="*/ 97 w 97"/>
                <a:gd name="T29" fmla="*/ 72 h 115"/>
                <a:gd name="T30" fmla="*/ 82 w 97"/>
                <a:gd name="T31" fmla="*/ 72 h 115"/>
                <a:gd name="T32" fmla="*/ 82 w 97"/>
                <a:gd name="T33" fmla="*/ 72 h 115"/>
                <a:gd name="T34" fmla="*/ 87 w 97"/>
                <a:gd name="T35" fmla="*/ 75 h 115"/>
                <a:gd name="T36" fmla="*/ 87 w 97"/>
                <a:gd name="T37" fmla="*/ 75 h 115"/>
                <a:gd name="T38" fmla="*/ 79 w 97"/>
                <a:gd name="T39" fmla="*/ 81 h 115"/>
                <a:gd name="T40" fmla="*/ 72 w 97"/>
                <a:gd name="T41" fmla="*/ 86 h 115"/>
                <a:gd name="T42" fmla="*/ 72 w 97"/>
                <a:gd name="T43" fmla="*/ 82 h 115"/>
                <a:gd name="T44" fmla="*/ 67 w 97"/>
                <a:gd name="T45" fmla="*/ 94 h 115"/>
                <a:gd name="T46" fmla="*/ 67 w 97"/>
                <a:gd name="T47" fmla="*/ 99 h 115"/>
                <a:gd name="T48" fmla="*/ 66 w 97"/>
                <a:gd name="T49" fmla="*/ 100 h 115"/>
                <a:gd name="T50" fmla="*/ 67 w 97"/>
                <a:gd name="T51" fmla="*/ 104 h 115"/>
                <a:gd name="T52" fmla="*/ 67 w 97"/>
                <a:gd name="T53" fmla="*/ 111 h 115"/>
                <a:gd name="T54" fmla="*/ 67 w 97"/>
                <a:gd name="T55" fmla="*/ 112 h 115"/>
                <a:gd name="T56" fmla="*/ 67 w 97"/>
                <a:gd name="T57" fmla="*/ 115 h 115"/>
                <a:gd name="T58" fmla="*/ 63 w 97"/>
                <a:gd name="T59" fmla="*/ 113 h 115"/>
                <a:gd name="T60" fmla="*/ 40 w 97"/>
                <a:gd name="T61" fmla="*/ 102 h 115"/>
                <a:gd name="T62" fmla="*/ 40 w 97"/>
                <a:gd name="T63" fmla="*/ 96 h 115"/>
                <a:gd name="T64" fmla="*/ 41 w 97"/>
                <a:gd name="T65" fmla="*/ 94 h 115"/>
                <a:gd name="T66" fmla="*/ 29 w 97"/>
                <a:gd name="T67" fmla="*/ 92 h 115"/>
                <a:gd name="T68" fmla="*/ 24 w 97"/>
                <a:gd name="T69" fmla="*/ 92 h 115"/>
                <a:gd name="T70" fmla="*/ 16 w 97"/>
                <a:gd name="T71" fmla="*/ 87 h 115"/>
                <a:gd name="T72" fmla="*/ 15 w 97"/>
                <a:gd name="T73" fmla="*/ 81 h 115"/>
                <a:gd name="T74" fmla="*/ 19 w 97"/>
                <a:gd name="T75" fmla="*/ 73 h 115"/>
                <a:gd name="T76" fmla="*/ 11 w 97"/>
                <a:gd name="T77" fmla="*/ 62 h 115"/>
                <a:gd name="T78" fmla="*/ 6 w 97"/>
                <a:gd name="T79" fmla="*/ 45 h 115"/>
                <a:gd name="T80" fmla="*/ 7 w 97"/>
                <a:gd name="T81" fmla="*/ 43 h 115"/>
                <a:gd name="T82" fmla="*/ 8 w 97"/>
                <a:gd name="T83" fmla="*/ 37 h 115"/>
                <a:gd name="T84" fmla="*/ 4 w 97"/>
                <a:gd name="T85" fmla="*/ 32 h 115"/>
                <a:gd name="T86" fmla="*/ 0 w 97"/>
                <a:gd name="T87" fmla="*/ 27 h 115"/>
                <a:gd name="T88" fmla="*/ 2 w 97"/>
                <a:gd name="T89" fmla="*/ 24 h 115"/>
                <a:gd name="T90" fmla="*/ 7 w 97"/>
                <a:gd name="T91" fmla="*/ 17 h 115"/>
                <a:gd name="T92" fmla="*/ 13 w 97"/>
                <a:gd name="T93" fmla="*/ 10 h 115"/>
                <a:gd name="T94" fmla="*/ 19 w 97"/>
                <a:gd name="T95" fmla="*/ 9 h 115"/>
                <a:gd name="T96" fmla="*/ 20 w 97"/>
                <a:gd name="T97" fmla="*/ 2 h 115"/>
                <a:gd name="T98" fmla="*/ 28 w 97"/>
                <a:gd name="T99" fmla="*/ 0 h 115"/>
                <a:gd name="T100" fmla="*/ 29 w 97"/>
                <a:gd name="T101" fmla="*/ 0 h 115"/>
                <a:gd name="T102" fmla="*/ 29 w 97"/>
                <a:gd name="T103" fmla="*/ 0 h 115"/>
                <a:gd name="T104" fmla="*/ 33 w 97"/>
                <a:gd name="T105" fmla="*/ 7 h 115"/>
                <a:gd name="T106" fmla="*/ 34 w 97"/>
                <a:gd name="T107" fmla="*/ 7 h 115"/>
                <a:gd name="T108" fmla="*/ 38 w 97"/>
                <a:gd name="T109" fmla="*/ 6 h 115"/>
                <a:gd name="T110" fmla="*/ 41 w 97"/>
                <a:gd name="T111" fmla="*/ 5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7"/>
                <a:gd name="T169" fmla="*/ 0 h 115"/>
                <a:gd name="T170" fmla="*/ 97 w 97"/>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7" h="115">
                  <a:moveTo>
                    <a:pt x="41" y="5"/>
                  </a:moveTo>
                  <a:lnTo>
                    <a:pt x="40" y="9"/>
                  </a:lnTo>
                  <a:lnTo>
                    <a:pt x="49" y="11"/>
                  </a:lnTo>
                  <a:lnTo>
                    <a:pt x="55" y="14"/>
                  </a:lnTo>
                  <a:lnTo>
                    <a:pt x="61" y="20"/>
                  </a:lnTo>
                  <a:lnTo>
                    <a:pt x="66" y="19"/>
                  </a:lnTo>
                  <a:lnTo>
                    <a:pt x="68" y="19"/>
                  </a:lnTo>
                  <a:lnTo>
                    <a:pt x="70" y="20"/>
                  </a:lnTo>
                  <a:lnTo>
                    <a:pt x="72" y="24"/>
                  </a:lnTo>
                  <a:lnTo>
                    <a:pt x="70" y="36"/>
                  </a:lnTo>
                  <a:lnTo>
                    <a:pt x="74" y="43"/>
                  </a:lnTo>
                  <a:lnTo>
                    <a:pt x="78" y="44"/>
                  </a:lnTo>
                  <a:lnTo>
                    <a:pt x="85" y="36"/>
                  </a:lnTo>
                  <a:lnTo>
                    <a:pt x="92" y="43"/>
                  </a:lnTo>
                  <a:lnTo>
                    <a:pt x="97" y="72"/>
                  </a:lnTo>
                  <a:lnTo>
                    <a:pt x="82" y="72"/>
                  </a:lnTo>
                  <a:lnTo>
                    <a:pt x="87" y="75"/>
                  </a:lnTo>
                  <a:lnTo>
                    <a:pt x="79" y="81"/>
                  </a:lnTo>
                  <a:lnTo>
                    <a:pt x="72" y="86"/>
                  </a:lnTo>
                  <a:lnTo>
                    <a:pt x="72" y="82"/>
                  </a:lnTo>
                  <a:lnTo>
                    <a:pt x="67" y="94"/>
                  </a:lnTo>
                  <a:lnTo>
                    <a:pt x="67" y="99"/>
                  </a:lnTo>
                  <a:lnTo>
                    <a:pt x="66" y="100"/>
                  </a:lnTo>
                  <a:lnTo>
                    <a:pt x="67" y="104"/>
                  </a:lnTo>
                  <a:lnTo>
                    <a:pt x="67" y="111"/>
                  </a:lnTo>
                  <a:lnTo>
                    <a:pt x="67" y="112"/>
                  </a:lnTo>
                  <a:lnTo>
                    <a:pt x="67" y="115"/>
                  </a:lnTo>
                  <a:lnTo>
                    <a:pt x="63" y="113"/>
                  </a:lnTo>
                  <a:lnTo>
                    <a:pt x="40" y="102"/>
                  </a:lnTo>
                  <a:lnTo>
                    <a:pt x="40" y="96"/>
                  </a:lnTo>
                  <a:lnTo>
                    <a:pt x="41" y="94"/>
                  </a:lnTo>
                  <a:lnTo>
                    <a:pt x="29" y="92"/>
                  </a:lnTo>
                  <a:lnTo>
                    <a:pt x="24" y="92"/>
                  </a:lnTo>
                  <a:lnTo>
                    <a:pt x="16" y="87"/>
                  </a:lnTo>
                  <a:lnTo>
                    <a:pt x="15" y="81"/>
                  </a:lnTo>
                  <a:lnTo>
                    <a:pt x="19" y="73"/>
                  </a:lnTo>
                  <a:lnTo>
                    <a:pt x="11" y="62"/>
                  </a:lnTo>
                  <a:lnTo>
                    <a:pt x="6" y="45"/>
                  </a:lnTo>
                  <a:lnTo>
                    <a:pt x="7" y="43"/>
                  </a:lnTo>
                  <a:lnTo>
                    <a:pt x="8" y="37"/>
                  </a:lnTo>
                  <a:lnTo>
                    <a:pt x="4" y="32"/>
                  </a:lnTo>
                  <a:lnTo>
                    <a:pt x="0" y="27"/>
                  </a:lnTo>
                  <a:lnTo>
                    <a:pt x="2" y="24"/>
                  </a:lnTo>
                  <a:lnTo>
                    <a:pt x="7" y="17"/>
                  </a:lnTo>
                  <a:lnTo>
                    <a:pt x="13" y="10"/>
                  </a:lnTo>
                  <a:lnTo>
                    <a:pt x="19" y="9"/>
                  </a:lnTo>
                  <a:lnTo>
                    <a:pt x="20" y="2"/>
                  </a:lnTo>
                  <a:lnTo>
                    <a:pt x="28" y="0"/>
                  </a:lnTo>
                  <a:lnTo>
                    <a:pt x="29" y="0"/>
                  </a:lnTo>
                  <a:lnTo>
                    <a:pt x="33" y="7"/>
                  </a:lnTo>
                  <a:lnTo>
                    <a:pt x="34" y="7"/>
                  </a:lnTo>
                  <a:lnTo>
                    <a:pt x="38" y="6"/>
                  </a:lnTo>
                  <a:lnTo>
                    <a:pt x="41" y="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14" name="Freeform 529"/>
            <p:cNvSpPr>
              <a:spLocks/>
            </p:cNvSpPr>
            <p:nvPr/>
          </p:nvSpPr>
          <p:spPr bwMode="auto">
            <a:xfrm>
              <a:off x="3521023" y="5072927"/>
              <a:ext cx="118367" cy="184505"/>
            </a:xfrm>
            <a:custGeom>
              <a:avLst/>
              <a:gdLst>
                <a:gd name="T0" fmla="*/ 52 w 74"/>
                <a:gd name="T1" fmla="*/ 14 h 116"/>
                <a:gd name="T2" fmla="*/ 51 w 74"/>
                <a:gd name="T3" fmla="*/ 22 h 116"/>
                <a:gd name="T4" fmla="*/ 70 w 74"/>
                <a:gd name="T5" fmla="*/ 37 h 116"/>
                <a:gd name="T6" fmla="*/ 74 w 74"/>
                <a:gd name="T7" fmla="*/ 41 h 116"/>
                <a:gd name="T8" fmla="*/ 64 w 74"/>
                <a:gd name="T9" fmla="*/ 62 h 116"/>
                <a:gd name="T10" fmla="*/ 72 w 74"/>
                <a:gd name="T11" fmla="*/ 79 h 116"/>
                <a:gd name="T12" fmla="*/ 73 w 74"/>
                <a:gd name="T13" fmla="*/ 82 h 116"/>
                <a:gd name="T14" fmla="*/ 72 w 74"/>
                <a:gd name="T15" fmla="*/ 86 h 116"/>
                <a:gd name="T16" fmla="*/ 72 w 74"/>
                <a:gd name="T17" fmla="*/ 89 h 116"/>
                <a:gd name="T18" fmla="*/ 69 w 74"/>
                <a:gd name="T19" fmla="*/ 95 h 116"/>
                <a:gd name="T20" fmla="*/ 63 w 74"/>
                <a:gd name="T21" fmla="*/ 95 h 116"/>
                <a:gd name="T22" fmla="*/ 59 w 74"/>
                <a:gd name="T23" fmla="*/ 95 h 116"/>
                <a:gd name="T24" fmla="*/ 56 w 74"/>
                <a:gd name="T25" fmla="*/ 96 h 116"/>
                <a:gd name="T26" fmla="*/ 56 w 74"/>
                <a:gd name="T27" fmla="*/ 96 h 116"/>
                <a:gd name="T28" fmla="*/ 56 w 74"/>
                <a:gd name="T29" fmla="*/ 99 h 116"/>
                <a:gd name="T30" fmla="*/ 59 w 74"/>
                <a:gd name="T31" fmla="*/ 102 h 116"/>
                <a:gd name="T32" fmla="*/ 66 w 74"/>
                <a:gd name="T33" fmla="*/ 102 h 116"/>
                <a:gd name="T34" fmla="*/ 66 w 74"/>
                <a:gd name="T35" fmla="*/ 102 h 116"/>
                <a:gd name="T36" fmla="*/ 66 w 74"/>
                <a:gd name="T37" fmla="*/ 102 h 116"/>
                <a:gd name="T38" fmla="*/ 60 w 74"/>
                <a:gd name="T39" fmla="*/ 106 h 116"/>
                <a:gd name="T40" fmla="*/ 59 w 74"/>
                <a:gd name="T41" fmla="*/ 106 h 116"/>
                <a:gd name="T42" fmla="*/ 51 w 74"/>
                <a:gd name="T43" fmla="*/ 109 h 116"/>
                <a:gd name="T44" fmla="*/ 42 w 74"/>
                <a:gd name="T45" fmla="*/ 116 h 116"/>
                <a:gd name="T46" fmla="*/ 35 w 74"/>
                <a:gd name="T47" fmla="*/ 115 h 116"/>
                <a:gd name="T48" fmla="*/ 28 w 74"/>
                <a:gd name="T49" fmla="*/ 108 h 116"/>
                <a:gd name="T50" fmla="*/ 21 w 74"/>
                <a:gd name="T51" fmla="*/ 116 h 116"/>
                <a:gd name="T52" fmla="*/ 17 w 74"/>
                <a:gd name="T53" fmla="*/ 115 h 116"/>
                <a:gd name="T54" fmla="*/ 13 w 74"/>
                <a:gd name="T55" fmla="*/ 108 h 116"/>
                <a:gd name="T56" fmla="*/ 15 w 74"/>
                <a:gd name="T57" fmla="*/ 96 h 116"/>
                <a:gd name="T58" fmla="*/ 15 w 74"/>
                <a:gd name="T59" fmla="*/ 92 h 116"/>
                <a:gd name="T60" fmla="*/ 15 w 74"/>
                <a:gd name="T61" fmla="*/ 90 h 116"/>
                <a:gd name="T62" fmla="*/ 15 w 74"/>
                <a:gd name="T63" fmla="*/ 89 h 116"/>
                <a:gd name="T64" fmla="*/ 14 w 74"/>
                <a:gd name="T65" fmla="*/ 89 h 116"/>
                <a:gd name="T66" fmla="*/ 10 w 74"/>
                <a:gd name="T67" fmla="*/ 89 h 116"/>
                <a:gd name="T68" fmla="*/ 15 w 74"/>
                <a:gd name="T69" fmla="*/ 61 h 116"/>
                <a:gd name="T70" fmla="*/ 11 w 74"/>
                <a:gd name="T71" fmla="*/ 32 h 116"/>
                <a:gd name="T72" fmla="*/ 17 w 74"/>
                <a:gd name="T73" fmla="*/ 32 h 116"/>
                <a:gd name="T74" fmla="*/ 17 w 74"/>
                <a:gd name="T75" fmla="*/ 31 h 116"/>
                <a:gd name="T76" fmla="*/ 18 w 74"/>
                <a:gd name="T77" fmla="*/ 23 h 116"/>
                <a:gd name="T78" fmla="*/ 9 w 74"/>
                <a:gd name="T79" fmla="*/ 23 h 116"/>
                <a:gd name="T80" fmla="*/ 9 w 74"/>
                <a:gd name="T81" fmla="*/ 18 h 116"/>
                <a:gd name="T82" fmla="*/ 6 w 74"/>
                <a:gd name="T83" fmla="*/ 9 h 116"/>
                <a:gd name="T84" fmla="*/ 6 w 74"/>
                <a:gd name="T85" fmla="*/ 7 h 116"/>
                <a:gd name="T86" fmla="*/ 0 w 74"/>
                <a:gd name="T87" fmla="*/ 0 h 116"/>
                <a:gd name="T88" fmla="*/ 10 w 74"/>
                <a:gd name="T89" fmla="*/ 0 h 116"/>
                <a:gd name="T90" fmla="*/ 18 w 74"/>
                <a:gd name="T91" fmla="*/ 3 h 116"/>
                <a:gd name="T92" fmla="*/ 21 w 74"/>
                <a:gd name="T93" fmla="*/ 5 h 116"/>
                <a:gd name="T94" fmla="*/ 25 w 74"/>
                <a:gd name="T95" fmla="*/ 5 h 116"/>
                <a:gd name="T96" fmla="*/ 23 w 74"/>
                <a:gd name="T97" fmla="*/ 0 h 116"/>
                <a:gd name="T98" fmla="*/ 42 w 74"/>
                <a:gd name="T99" fmla="*/ 6 h 116"/>
                <a:gd name="T100" fmla="*/ 43 w 74"/>
                <a:gd name="T101" fmla="*/ 9 h 116"/>
                <a:gd name="T102" fmla="*/ 46 w 74"/>
                <a:gd name="T103" fmla="*/ 17 h 116"/>
                <a:gd name="T104" fmla="*/ 52 w 74"/>
                <a:gd name="T105" fmla="*/ 14 h 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4"/>
                <a:gd name="T160" fmla="*/ 0 h 116"/>
                <a:gd name="T161" fmla="*/ 74 w 74"/>
                <a:gd name="T162" fmla="*/ 116 h 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4" h="116">
                  <a:moveTo>
                    <a:pt x="52" y="14"/>
                  </a:moveTo>
                  <a:lnTo>
                    <a:pt x="51" y="22"/>
                  </a:lnTo>
                  <a:lnTo>
                    <a:pt x="70" y="37"/>
                  </a:lnTo>
                  <a:lnTo>
                    <a:pt x="74" y="41"/>
                  </a:lnTo>
                  <a:lnTo>
                    <a:pt x="64" y="62"/>
                  </a:lnTo>
                  <a:lnTo>
                    <a:pt x="72" y="79"/>
                  </a:lnTo>
                  <a:lnTo>
                    <a:pt x="73" y="82"/>
                  </a:lnTo>
                  <a:lnTo>
                    <a:pt x="72" y="86"/>
                  </a:lnTo>
                  <a:lnTo>
                    <a:pt x="72" y="89"/>
                  </a:lnTo>
                  <a:lnTo>
                    <a:pt x="69" y="95"/>
                  </a:lnTo>
                  <a:lnTo>
                    <a:pt x="63" y="95"/>
                  </a:lnTo>
                  <a:lnTo>
                    <a:pt x="59" y="95"/>
                  </a:lnTo>
                  <a:lnTo>
                    <a:pt x="56" y="96"/>
                  </a:lnTo>
                  <a:lnTo>
                    <a:pt x="56" y="99"/>
                  </a:lnTo>
                  <a:lnTo>
                    <a:pt x="59" y="102"/>
                  </a:lnTo>
                  <a:lnTo>
                    <a:pt x="66" y="102"/>
                  </a:lnTo>
                  <a:lnTo>
                    <a:pt x="60" y="106"/>
                  </a:lnTo>
                  <a:lnTo>
                    <a:pt x="59" y="106"/>
                  </a:lnTo>
                  <a:lnTo>
                    <a:pt x="51" y="109"/>
                  </a:lnTo>
                  <a:lnTo>
                    <a:pt x="42" y="116"/>
                  </a:lnTo>
                  <a:lnTo>
                    <a:pt x="35" y="115"/>
                  </a:lnTo>
                  <a:lnTo>
                    <a:pt x="28" y="108"/>
                  </a:lnTo>
                  <a:lnTo>
                    <a:pt x="21" y="116"/>
                  </a:lnTo>
                  <a:lnTo>
                    <a:pt x="17" y="115"/>
                  </a:lnTo>
                  <a:lnTo>
                    <a:pt x="13" y="108"/>
                  </a:lnTo>
                  <a:lnTo>
                    <a:pt x="15" y="96"/>
                  </a:lnTo>
                  <a:lnTo>
                    <a:pt x="15" y="92"/>
                  </a:lnTo>
                  <a:lnTo>
                    <a:pt x="15" y="90"/>
                  </a:lnTo>
                  <a:lnTo>
                    <a:pt x="15" y="89"/>
                  </a:lnTo>
                  <a:lnTo>
                    <a:pt x="14" y="89"/>
                  </a:lnTo>
                  <a:lnTo>
                    <a:pt x="10" y="89"/>
                  </a:lnTo>
                  <a:lnTo>
                    <a:pt x="15" y="61"/>
                  </a:lnTo>
                  <a:lnTo>
                    <a:pt x="11" y="32"/>
                  </a:lnTo>
                  <a:lnTo>
                    <a:pt x="17" y="32"/>
                  </a:lnTo>
                  <a:lnTo>
                    <a:pt x="17" y="31"/>
                  </a:lnTo>
                  <a:lnTo>
                    <a:pt x="18" y="23"/>
                  </a:lnTo>
                  <a:lnTo>
                    <a:pt x="9" y="23"/>
                  </a:lnTo>
                  <a:lnTo>
                    <a:pt x="9" y="18"/>
                  </a:lnTo>
                  <a:lnTo>
                    <a:pt x="6" y="9"/>
                  </a:lnTo>
                  <a:lnTo>
                    <a:pt x="6" y="7"/>
                  </a:lnTo>
                  <a:lnTo>
                    <a:pt x="0" y="0"/>
                  </a:lnTo>
                  <a:lnTo>
                    <a:pt x="10" y="0"/>
                  </a:lnTo>
                  <a:lnTo>
                    <a:pt x="18" y="3"/>
                  </a:lnTo>
                  <a:lnTo>
                    <a:pt x="21" y="5"/>
                  </a:lnTo>
                  <a:lnTo>
                    <a:pt x="25" y="5"/>
                  </a:lnTo>
                  <a:lnTo>
                    <a:pt x="23" y="0"/>
                  </a:lnTo>
                  <a:lnTo>
                    <a:pt x="42" y="6"/>
                  </a:lnTo>
                  <a:lnTo>
                    <a:pt x="43" y="9"/>
                  </a:lnTo>
                  <a:lnTo>
                    <a:pt x="46" y="17"/>
                  </a:lnTo>
                  <a:lnTo>
                    <a:pt x="52" y="1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15" name="Freeform 530"/>
            <p:cNvSpPr>
              <a:spLocks/>
            </p:cNvSpPr>
            <p:nvPr/>
          </p:nvSpPr>
          <p:spPr bwMode="auto">
            <a:xfrm>
              <a:off x="3457894" y="4961682"/>
              <a:ext cx="213061" cy="141092"/>
            </a:xfrm>
            <a:custGeom>
              <a:avLst/>
              <a:gdLst>
                <a:gd name="T0" fmla="*/ 84 w 135"/>
                <a:gd name="T1" fmla="*/ 13 h 89"/>
                <a:gd name="T2" fmla="*/ 86 w 135"/>
                <a:gd name="T3" fmla="*/ 14 h 89"/>
                <a:gd name="T4" fmla="*/ 88 w 135"/>
                <a:gd name="T5" fmla="*/ 16 h 89"/>
                <a:gd name="T6" fmla="*/ 99 w 135"/>
                <a:gd name="T7" fmla="*/ 12 h 89"/>
                <a:gd name="T8" fmla="*/ 106 w 135"/>
                <a:gd name="T9" fmla="*/ 17 h 89"/>
                <a:gd name="T10" fmla="*/ 113 w 135"/>
                <a:gd name="T11" fmla="*/ 22 h 89"/>
                <a:gd name="T12" fmla="*/ 120 w 135"/>
                <a:gd name="T13" fmla="*/ 44 h 89"/>
                <a:gd name="T14" fmla="*/ 133 w 135"/>
                <a:gd name="T15" fmla="*/ 52 h 89"/>
                <a:gd name="T16" fmla="*/ 135 w 135"/>
                <a:gd name="T17" fmla="*/ 55 h 89"/>
                <a:gd name="T18" fmla="*/ 131 w 135"/>
                <a:gd name="T19" fmla="*/ 64 h 89"/>
                <a:gd name="T20" fmla="*/ 130 w 135"/>
                <a:gd name="T21" fmla="*/ 64 h 89"/>
                <a:gd name="T22" fmla="*/ 126 w 135"/>
                <a:gd name="T23" fmla="*/ 65 h 89"/>
                <a:gd name="T24" fmla="*/ 126 w 135"/>
                <a:gd name="T25" fmla="*/ 65 h 89"/>
                <a:gd name="T26" fmla="*/ 121 w 135"/>
                <a:gd name="T27" fmla="*/ 67 h 89"/>
                <a:gd name="T28" fmla="*/ 113 w 135"/>
                <a:gd name="T29" fmla="*/ 68 h 89"/>
                <a:gd name="T30" fmla="*/ 114 w 135"/>
                <a:gd name="T31" fmla="*/ 72 h 89"/>
                <a:gd name="T32" fmla="*/ 112 w 135"/>
                <a:gd name="T33" fmla="*/ 76 h 89"/>
                <a:gd name="T34" fmla="*/ 117 w 135"/>
                <a:gd name="T35" fmla="*/ 78 h 89"/>
                <a:gd name="T36" fmla="*/ 109 w 135"/>
                <a:gd name="T37" fmla="*/ 89 h 89"/>
                <a:gd name="T38" fmla="*/ 92 w 135"/>
                <a:gd name="T39" fmla="*/ 85 h 89"/>
                <a:gd name="T40" fmla="*/ 86 w 135"/>
                <a:gd name="T41" fmla="*/ 88 h 89"/>
                <a:gd name="T42" fmla="*/ 83 w 135"/>
                <a:gd name="T43" fmla="*/ 80 h 89"/>
                <a:gd name="T44" fmla="*/ 82 w 135"/>
                <a:gd name="T45" fmla="*/ 77 h 89"/>
                <a:gd name="T46" fmla="*/ 63 w 135"/>
                <a:gd name="T47" fmla="*/ 71 h 89"/>
                <a:gd name="T48" fmla="*/ 65 w 135"/>
                <a:gd name="T49" fmla="*/ 76 h 89"/>
                <a:gd name="T50" fmla="*/ 61 w 135"/>
                <a:gd name="T51" fmla="*/ 76 h 89"/>
                <a:gd name="T52" fmla="*/ 58 w 135"/>
                <a:gd name="T53" fmla="*/ 74 h 89"/>
                <a:gd name="T54" fmla="*/ 50 w 135"/>
                <a:gd name="T55" fmla="*/ 71 h 89"/>
                <a:gd name="T56" fmla="*/ 40 w 135"/>
                <a:gd name="T57" fmla="*/ 71 h 89"/>
                <a:gd name="T58" fmla="*/ 31 w 135"/>
                <a:gd name="T59" fmla="*/ 60 h 89"/>
                <a:gd name="T60" fmla="*/ 24 w 135"/>
                <a:gd name="T61" fmla="*/ 52 h 89"/>
                <a:gd name="T62" fmla="*/ 20 w 135"/>
                <a:gd name="T63" fmla="*/ 47 h 89"/>
                <a:gd name="T64" fmla="*/ 12 w 135"/>
                <a:gd name="T65" fmla="*/ 42 h 89"/>
                <a:gd name="T66" fmla="*/ 12 w 135"/>
                <a:gd name="T67" fmla="*/ 40 h 89"/>
                <a:gd name="T68" fmla="*/ 0 w 135"/>
                <a:gd name="T69" fmla="*/ 31 h 89"/>
                <a:gd name="T70" fmla="*/ 7 w 135"/>
                <a:gd name="T71" fmla="*/ 31 h 89"/>
                <a:gd name="T72" fmla="*/ 12 w 135"/>
                <a:gd name="T73" fmla="*/ 26 h 89"/>
                <a:gd name="T74" fmla="*/ 25 w 135"/>
                <a:gd name="T75" fmla="*/ 16 h 89"/>
                <a:gd name="T76" fmla="*/ 31 w 135"/>
                <a:gd name="T77" fmla="*/ 6 h 89"/>
                <a:gd name="T78" fmla="*/ 34 w 135"/>
                <a:gd name="T79" fmla="*/ 1 h 89"/>
                <a:gd name="T80" fmla="*/ 36 w 135"/>
                <a:gd name="T81" fmla="*/ 1 h 89"/>
                <a:gd name="T82" fmla="*/ 36 w 135"/>
                <a:gd name="T83" fmla="*/ 0 h 89"/>
                <a:gd name="T84" fmla="*/ 54 w 135"/>
                <a:gd name="T85" fmla="*/ 8 h 89"/>
                <a:gd name="T86" fmla="*/ 54 w 135"/>
                <a:gd name="T87" fmla="*/ 8 h 89"/>
                <a:gd name="T88" fmla="*/ 74 w 135"/>
                <a:gd name="T89" fmla="*/ 5 h 89"/>
                <a:gd name="T90" fmla="*/ 84 w 135"/>
                <a:gd name="T91" fmla="*/ 1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5"/>
                <a:gd name="T139" fmla="*/ 0 h 89"/>
                <a:gd name="T140" fmla="*/ 135 w 135"/>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5" h="89">
                  <a:moveTo>
                    <a:pt x="84" y="13"/>
                  </a:moveTo>
                  <a:lnTo>
                    <a:pt x="86" y="14"/>
                  </a:lnTo>
                  <a:lnTo>
                    <a:pt x="88" y="16"/>
                  </a:lnTo>
                  <a:lnTo>
                    <a:pt x="99" y="12"/>
                  </a:lnTo>
                  <a:lnTo>
                    <a:pt x="106" y="17"/>
                  </a:lnTo>
                  <a:lnTo>
                    <a:pt x="113" y="22"/>
                  </a:lnTo>
                  <a:lnTo>
                    <a:pt x="120" y="44"/>
                  </a:lnTo>
                  <a:lnTo>
                    <a:pt x="133" y="52"/>
                  </a:lnTo>
                  <a:lnTo>
                    <a:pt x="135" y="55"/>
                  </a:lnTo>
                  <a:lnTo>
                    <a:pt x="131" y="64"/>
                  </a:lnTo>
                  <a:lnTo>
                    <a:pt x="130" y="64"/>
                  </a:lnTo>
                  <a:lnTo>
                    <a:pt x="126" y="65"/>
                  </a:lnTo>
                  <a:lnTo>
                    <a:pt x="121" y="67"/>
                  </a:lnTo>
                  <a:lnTo>
                    <a:pt x="113" y="68"/>
                  </a:lnTo>
                  <a:lnTo>
                    <a:pt x="114" y="72"/>
                  </a:lnTo>
                  <a:lnTo>
                    <a:pt x="112" y="76"/>
                  </a:lnTo>
                  <a:lnTo>
                    <a:pt x="117" y="78"/>
                  </a:lnTo>
                  <a:lnTo>
                    <a:pt x="109" y="89"/>
                  </a:lnTo>
                  <a:lnTo>
                    <a:pt x="92" y="85"/>
                  </a:lnTo>
                  <a:lnTo>
                    <a:pt x="86" y="88"/>
                  </a:lnTo>
                  <a:lnTo>
                    <a:pt x="83" y="80"/>
                  </a:lnTo>
                  <a:lnTo>
                    <a:pt x="82" y="77"/>
                  </a:lnTo>
                  <a:lnTo>
                    <a:pt x="63" y="71"/>
                  </a:lnTo>
                  <a:lnTo>
                    <a:pt x="65" y="76"/>
                  </a:lnTo>
                  <a:lnTo>
                    <a:pt x="61" y="76"/>
                  </a:lnTo>
                  <a:lnTo>
                    <a:pt x="58" y="74"/>
                  </a:lnTo>
                  <a:lnTo>
                    <a:pt x="50" y="71"/>
                  </a:lnTo>
                  <a:lnTo>
                    <a:pt x="40" y="71"/>
                  </a:lnTo>
                  <a:lnTo>
                    <a:pt x="31" y="60"/>
                  </a:lnTo>
                  <a:lnTo>
                    <a:pt x="24" y="52"/>
                  </a:lnTo>
                  <a:lnTo>
                    <a:pt x="20" y="47"/>
                  </a:lnTo>
                  <a:lnTo>
                    <a:pt x="12" y="42"/>
                  </a:lnTo>
                  <a:lnTo>
                    <a:pt x="12" y="40"/>
                  </a:lnTo>
                  <a:lnTo>
                    <a:pt x="0" y="31"/>
                  </a:lnTo>
                  <a:lnTo>
                    <a:pt x="7" y="31"/>
                  </a:lnTo>
                  <a:lnTo>
                    <a:pt x="12" y="26"/>
                  </a:lnTo>
                  <a:lnTo>
                    <a:pt x="25" y="16"/>
                  </a:lnTo>
                  <a:lnTo>
                    <a:pt x="31" y="6"/>
                  </a:lnTo>
                  <a:lnTo>
                    <a:pt x="34" y="1"/>
                  </a:lnTo>
                  <a:lnTo>
                    <a:pt x="36" y="1"/>
                  </a:lnTo>
                  <a:lnTo>
                    <a:pt x="36" y="0"/>
                  </a:lnTo>
                  <a:lnTo>
                    <a:pt x="54" y="8"/>
                  </a:lnTo>
                  <a:lnTo>
                    <a:pt x="74" y="5"/>
                  </a:lnTo>
                  <a:lnTo>
                    <a:pt x="84" y="1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16" name="Freeform 531"/>
            <p:cNvSpPr>
              <a:spLocks/>
            </p:cNvSpPr>
            <p:nvPr/>
          </p:nvSpPr>
          <p:spPr bwMode="auto">
            <a:xfrm>
              <a:off x="3723562" y="5648148"/>
              <a:ext cx="36825" cy="89540"/>
            </a:xfrm>
            <a:custGeom>
              <a:avLst/>
              <a:gdLst>
                <a:gd name="T0" fmla="*/ 23 w 23"/>
                <a:gd name="T1" fmla="*/ 34 h 56"/>
                <a:gd name="T2" fmla="*/ 18 w 23"/>
                <a:gd name="T3" fmla="*/ 41 h 56"/>
                <a:gd name="T4" fmla="*/ 19 w 23"/>
                <a:gd name="T5" fmla="*/ 45 h 56"/>
                <a:gd name="T6" fmla="*/ 21 w 23"/>
                <a:gd name="T7" fmla="*/ 46 h 56"/>
                <a:gd name="T8" fmla="*/ 19 w 23"/>
                <a:gd name="T9" fmla="*/ 50 h 56"/>
                <a:gd name="T10" fmla="*/ 18 w 23"/>
                <a:gd name="T11" fmla="*/ 53 h 56"/>
                <a:gd name="T12" fmla="*/ 17 w 23"/>
                <a:gd name="T13" fmla="*/ 49 h 56"/>
                <a:gd name="T14" fmla="*/ 14 w 23"/>
                <a:gd name="T15" fmla="*/ 53 h 56"/>
                <a:gd name="T16" fmla="*/ 14 w 23"/>
                <a:gd name="T17" fmla="*/ 54 h 56"/>
                <a:gd name="T18" fmla="*/ 13 w 23"/>
                <a:gd name="T19" fmla="*/ 55 h 56"/>
                <a:gd name="T20" fmla="*/ 6 w 23"/>
                <a:gd name="T21" fmla="*/ 56 h 56"/>
                <a:gd name="T22" fmla="*/ 2 w 23"/>
                <a:gd name="T23" fmla="*/ 46 h 56"/>
                <a:gd name="T24" fmla="*/ 1 w 23"/>
                <a:gd name="T25" fmla="*/ 42 h 56"/>
                <a:gd name="T26" fmla="*/ 1 w 23"/>
                <a:gd name="T27" fmla="*/ 41 h 56"/>
                <a:gd name="T28" fmla="*/ 1 w 23"/>
                <a:gd name="T29" fmla="*/ 41 h 56"/>
                <a:gd name="T30" fmla="*/ 1 w 23"/>
                <a:gd name="T31" fmla="*/ 39 h 56"/>
                <a:gd name="T32" fmla="*/ 1 w 23"/>
                <a:gd name="T33" fmla="*/ 39 h 56"/>
                <a:gd name="T34" fmla="*/ 2 w 23"/>
                <a:gd name="T35" fmla="*/ 39 h 56"/>
                <a:gd name="T36" fmla="*/ 4 w 23"/>
                <a:gd name="T37" fmla="*/ 39 h 56"/>
                <a:gd name="T38" fmla="*/ 4 w 23"/>
                <a:gd name="T39" fmla="*/ 38 h 56"/>
                <a:gd name="T40" fmla="*/ 5 w 23"/>
                <a:gd name="T41" fmla="*/ 34 h 56"/>
                <a:gd name="T42" fmla="*/ 1 w 23"/>
                <a:gd name="T43" fmla="*/ 34 h 56"/>
                <a:gd name="T44" fmla="*/ 0 w 23"/>
                <a:gd name="T45" fmla="*/ 33 h 56"/>
                <a:gd name="T46" fmla="*/ 0 w 23"/>
                <a:gd name="T47" fmla="*/ 29 h 56"/>
                <a:gd name="T48" fmla="*/ 0 w 23"/>
                <a:gd name="T49" fmla="*/ 28 h 56"/>
                <a:gd name="T50" fmla="*/ 0 w 23"/>
                <a:gd name="T51" fmla="*/ 18 h 56"/>
                <a:gd name="T52" fmla="*/ 0 w 23"/>
                <a:gd name="T53" fmla="*/ 18 h 56"/>
                <a:gd name="T54" fmla="*/ 0 w 23"/>
                <a:gd name="T55" fmla="*/ 18 h 56"/>
                <a:gd name="T56" fmla="*/ 2 w 23"/>
                <a:gd name="T57" fmla="*/ 17 h 56"/>
                <a:gd name="T58" fmla="*/ 2 w 23"/>
                <a:gd name="T59" fmla="*/ 17 h 56"/>
                <a:gd name="T60" fmla="*/ 2 w 23"/>
                <a:gd name="T61" fmla="*/ 12 h 56"/>
                <a:gd name="T62" fmla="*/ 4 w 23"/>
                <a:gd name="T63" fmla="*/ 9 h 56"/>
                <a:gd name="T64" fmla="*/ 4 w 23"/>
                <a:gd name="T65" fmla="*/ 8 h 56"/>
                <a:gd name="T66" fmla="*/ 4 w 23"/>
                <a:gd name="T67" fmla="*/ 4 h 56"/>
                <a:gd name="T68" fmla="*/ 5 w 23"/>
                <a:gd name="T69" fmla="*/ 4 h 56"/>
                <a:gd name="T70" fmla="*/ 5 w 23"/>
                <a:gd name="T71" fmla="*/ 4 h 56"/>
                <a:gd name="T72" fmla="*/ 11 w 23"/>
                <a:gd name="T73" fmla="*/ 4 h 56"/>
                <a:gd name="T74" fmla="*/ 18 w 23"/>
                <a:gd name="T75" fmla="*/ 0 h 56"/>
                <a:gd name="T76" fmla="*/ 23 w 23"/>
                <a:gd name="T77" fmla="*/ 9 h 56"/>
                <a:gd name="T78" fmla="*/ 22 w 23"/>
                <a:gd name="T79" fmla="*/ 18 h 56"/>
                <a:gd name="T80" fmla="*/ 19 w 23"/>
                <a:gd name="T81" fmla="*/ 20 h 56"/>
                <a:gd name="T82" fmla="*/ 23 w 23"/>
                <a:gd name="T83" fmla="*/ 28 h 56"/>
                <a:gd name="T84" fmla="*/ 23 w 23"/>
                <a:gd name="T85" fmla="*/ 34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56"/>
                <a:gd name="T131" fmla="*/ 23 w 23"/>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56">
                  <a:moveTo>
                    <a:pt x="23" y="34"/>
                  </a:moveTo>
                  <a:lnTo>
                    <a:pt x="18" y="41"/>
                  </a:lnTo>
                  <a:lnTo>
                    <a:pt x="19" y="45"/>
                  </a:lnTo>
                  <a:lnTo>
                    <a:pt x="21" y="46"/>
                  </a:lnTo>
                  <a:lnTo>
                    <a:pt x="19" y="50"/>
                  </a:lnTo>
                  <a:lnTo>
                    <a:pt x="18" y="53"/>
                  </a:lnTo>
                  <a:lnTo>
                    <a:pt x="17" y="49"/>
                  </a:lnTo>
                  <a:lnTo>
                    <a:pt x="14" y="53"/>
                  </a:lnTo>
                  <a:lnTo>
                    <a:pt x="14" y="54"/>
                  </a:lnTo>
                  <a:lnTo>
                    <a:pt x="13" y="55"/>
                  </a:lnTo>
                  <a:lnTo>
                    <a:pt x="6" y="56"/>
                  </a:lnTo>
                  <a:lnTo>
                    <a:pt x="2" y="46"/>
                  </a:lnTo>
                  <a:lnTo>
                    <a:pt x="1" y="42"/>
                  </a:lnTo>
                  <a:lnTo>
                    <a:pt x="1" y="41"/>
                  </a:lnTo>
                  <a:lnTo>
                    <a:pt x="1" y="39"/>
                  </a:lnTo>
                  <a:lnTo>
                    <a:pt x="2" y="39"/>
                  </a:lnTo>
                  <a:lnTo>
                    <a:pt x="4" y="39"/>
                  </a:lnTo>
                  <a:lnTo>
                    <a:pt x="4" y="38"/>
                  </a:lnTo>
                  <a:lnTo>
                    <a:pt x="5" y="34"/>
                  </a:lnTo>
                  <a:lnTo>
                    <a:pt x="1" y="34"/>
                  </a:lnTo>
                  <a:lnTo>
                    <a:pt x="0" y="33"/>
                  </a:lnTo>
                  <a:lnTo>
                    <a:pt x="0" y="29"/>
                  </a:lnTo>
                  <a:lnTo>
                    <a:pt x="0" y="28"/>
                  </a:lnTo>
                  <a:lnTo>
                    <a:pt x="0" y="18"/>
                  </a:lnTo>
                  <a:lnTo>
                    <a:pt x="2" y="17"/>
                  </a:lnTo>
                  <a:lnTo>
                    <a:pt x="2" y="12"/>
                  </a:lnTo>
                  <a:lnTo>
                    <a:pt x="4" y="9"/>
                  </a:lnTo>
                  <a:lnTo>
                    <a:pt x="4" y="8"/>
                  </a:lnTo>
                  <a:lnTo>
                    <a:pt x="4" y="4"/>
                  </a:lnTo>
                  <a:lnTo>
                    <a:pt x="5" y="4"/>
                  </a:lnTo>
                  <a:lnTo>
                    <a:pt x="11" y="4"/>
                  </a:lnTo>
                  <a:lnTo>
                    <a:pt x="18" y="0"/>
                  </a:lnTo>
                  <a:lnTo>
                    <a:pt x="23" y="9"/>
                  </a:lnTo>
                  <a:lnTo>
                    <a:pt x="22" y="18"/>
                  </a:lnTo>
                  <a:lnTo>
                    <a:pt x="19" y="20"/>
                  </a:lnTo>
                  <a:lnTo>
                    <a:pt x="23" y="28"/>
                  </a:lnTo>
                  <a:lnTo>
                    <a:pt x="23" y="3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17" name="Freeform 532"/>
            <p:cNvSpPr>
              <a:spLocks/>
            </p:cNvSpPr>
            <p:nvPr/>
          </p:nvSpPr>
          <p:spPr bwMode="auto">
            <a:xfrm>
              <a:off x="3705149" y="5772960"/>
              <a:ext cx="78911" cy="62407"/>
            </a:xfrm>
            <a:custGeom>
              <a:avLst/>
              <a:gdLst>
                <a:gd name="T0" fmla="*/ 30 w 49"/>
                <a:gd name="T1" fmla="*/ 0 h 39"/>
                <a:gd name="T2" fmla="*/ 29 w 49"/>
                <a:gd name="T3" fmla="*/ 4 h 39"/>
                <a:gd name="T4" fmla="*/ 29 w 49"/>
                <a:gd name="T5" fmla="*/ 5 h 39"/>
                <a:gd name="T6" fmla="*/ 29 w 49"/>
                <a:gd name="T7" fmla="*/ 9 h 39"/>
                <a:gd name="T8" fmla="*/ 39 w 49"/>
                <a:gd name="T9" fmla="*/ 9 h 39"/>
                <a:gd name="T10" fmla="*/ 41 w 49"/>
                <a:gd name="T11" fmla="*/ 11 h 39"/>
                <a:gd name="T12" fmla="*/ 41 w 49"/>
                <a:gd name="T13" fmla="*/ 14 h 39"/>
                <a:gd name="T14" fmla="*/ 42 w 49"/>
                <a:gd name="T15" fmla="*/ 17 h 39"/>
                <a:gd name="T16" fmla="*/ 49 w 49"/>
                <a:gd name="T17" fmla="*/ 31 h 39"/>
                <a:gd name="T18" fmla="*/ 49 w 49"/>
                <a:gd name="T19" fmla="*/ 32 h 39"/>
                <a:gd name="T20" fmla="*/ 49 w 49"/>
                <a:gd name="T21" fmla="*/ 34 h 39"/>
                <a:gd name="T22" fmla="*/ 41 w 49"/>
                <a:gd name="T23" fmla="*/ 39 h 39"/>
                <a:gd name="T24" fmla="*/ 26 w 49"/>
                <a:gd name="T25" fmla="*/ 38 h 39"/>
                <a:gd name="T26" fmla="*/ 15 w 49"/>
                <a:gd name="T27" fmla="*/ 32 h 39"/>
                <a:gd name="T28" fmla="*/ 13 w 49"/>
                <a:gd name="T29" fmla="*/ 39 h 39"/>
                <a:gd name="T30" fmla="*/ 5 w 49"/>
                <a:gd name="T31" fmla="*/ 36 h 39"/>
                <a:gd name="T32" fmla="*/ 0 w 49"/>
                <a:gd name="T33" fmla="*/ 30 h 39"/>
                <a:gd name="T34" fmla="*/ 2 w 49"/>
                <a:gd name="T35" fmla="*/ 18 h 39"/>
                <a:gd name="T36" fmla="*/ 2 w 49"/>
                <a:gd name="T37" fmla="*/ 17 h 39"/>
                <a:gd name="T38" fmla="*/ 2 w 49"/>
                <a:gd name="T39" fmla="*/ 9 h 39"/>
                <a:gd name="T40" fmla="*/ 3 w 49"/>
                <a:gd name="T41" fmla="*/ 2 h 39"/>
                <a:gd name="T42" fmla="*/ 5 w 49"/>
                <a:gd name="T43" fmla="*/ 5 h 39"/>
                <a:gd name="T44" fmla="*/ 9 w 49"/>
                <a:gd name="T45" fmla="*/ 0 h 39"/>
                <a:gd name="T46" fmla="*/ 12 w 49"/>
                <a:gd name="T47" fmla="*/ 0 h 39"/>
                <a:gd name="T48" fmla="*/ 12 w 49"/>
                <a:gd name="T49" fmla="*/ 1 h 39"/>
                <a:gd name="T50" fmla="*/ 17 w 49"/>
                <a:gd name="T51" fmla="*/ 1 h 39"/>
                <a:gd name="T52" fmla="*/ 19 w 49"/>
                <a:gd name="T53" fmla="*/ 0 h 39"/>
                <a:gd name="T54" fmla="*/ 30 w 49"/>
                <a:gd name="T55" fmla="*/ 0 h 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
                <a:gd name="T85" fmla="*/ 0 h 39"/>
                <a:gd name="T86" fmla="*/ 49 w 49"/>
                <a:gd name="T87" fmla="*/ 39 h 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 h="39">
                  <a:moveTo>
                    <a:pt x="30" y="0"/>
                  </a:moveTo>
                  <a:lnTo>
                    <a:pt x="29" y="4"/>
                  </a:lnTo>
                  <a:lnTo>
                    <a:pt x="29" y="5"/>
                  </a:lnTo>
                  <a:lnTo>
                    <a:pt x="29" y="9"/>
                  </a:lnTo>
                  <a:lnTo>
                    <a:pt x="39" y="9"/>
                  </a:lnTo>
                  <a:lnTo>
                    <a:pt x="41" y="11"/>
                  </a:lnTo>
                  <a:lnTo>
                    <a:pt x="41" y="14"/>
                  </a:lnTo>
                  <a:lnTo>
                    <a:pt x="42" y="17"/>
                  </a:lnTo>
                  <a:lnTo>
                    <a:pt x="49" y="31"/>
                  </a:lnTo>
                  <a:lnTo>
                    <a:pt x="49" y="32"/>
                  </a:lnTo>
                  <a:lnTo>
                    <a:pt x="49" y="34"/>
                  </a:lnTo>
                  <a:lnTo>
                    <a:pt x="41" y="39"/>
                  </a:lnTo>
                  <a:lnTo>
                    <a:pt x="26" y="38"/>
                  </a:lnTo>
                  <a:lnTo>
                    <a:pt x="15" y="32"/>
                  </a:lnTo>
                  <a:lnTo>
                    <a:pt x="13" y="39"/>
                  </a:lnTo>
                  <a:lnTo>
                    <a:pt x="5" y="36"/>
                  </a:lnTo>
                  <a:lnTo>
                    <a:pt x="0" y="30"/>
                  </a:lnTo>
                  <a:lnTo>
                    <a:pt x="2" y="18"/>
                  </a:lnTo>
                  <a:lnTo>
                    <a:pt x="2" y="17"/>
                  </a:lnTo>
                  <a:lnTo>
                    <a:pt x="2" y="9"/>
                  </a:lnTo>
                  <a:lnTo>
                    <a:pt x="3" y="2"/>
                  </a:lnTo>
                  <a:lnTo>
                    <a:pt x="5" y="5"/>
                  </a:lnTo>
                  <a:lnTo>
                    <a:pt x="9" y="0"/>
                  </a:lnTo>
                  <a:lnTo>
                    <a:pt x="12" y="0"/>
                  </a:lnTo>
                  <a:lnTo>
                    <a:pt x="12" y="1"/>
                  </a:lnTo>
                  <a:lnTo>
                    <a:pt x="17" y="1"/>
                  </a:lnTo>
                  <a:lnTo>
                    <a:pt x="19" y="0"/>
                  </a:lnTo>
                  <a:lnTo>
                    <a:pt x="30"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18" name="Freeform 533"/>
            <p:cNvSpPr>
              <a:spLocks/>
            </p:cNvSpPr>
            <p:nvPr/>
          </p:nvSpPr>
          <p:spPr bwMode="auto">
            <a:xfrm>
              <a:off x="3768278" y="5599309"/>
              <a:ext cx="31564" cy="54266"/>
            </a:xfrm>
            <a:custGeom>
              <a:avLst/>
              <a:gdLst>
                <a:gd name="T0" fmla="*/ 10 w 21"/>
                <a:gd name="T1" fmla="*/ 5 h 34"/>
                <a:gd name="T2" fmla="*/ 21 w 21"/>
                <a:gd name="T3" fmla="*/ 27 h 34"/>
                <a:gd name="T4" fmla="*/ 17 w 21"/>
                <a:gd name="T5" fmla="*/ 31 h 34"/>
                <a:gd name="T6" fmla="*/ 17 w 21"/>
                <a:gd name="T7" fmla="*/ 31 h 34"/>
                <a:gd name="T8" fmla="*/ 15 w 21"/>
                <a:gd name="T9" fmla="*/ 31 h 34"/>
                <a:gd name="T10" fmla="*/ 12 w 21"/>
                <a:gd name="T11" fmla="*/ 30 h 34"/>
                <a:gd name="T12" fmla="*/ 12 w 21"/>
                <a:gd name="T13" fmla="*/ 34 h 34"/>
                <a:gd name="T14" fmla="*/ 7 w 21"/>
                <a:gd name="T15" fmla="*/ 32 h 34"/>
                <a:gd name="T16" fmla="*/ 2 w 21"/>
                <a:gd name="T17" fmla="*/ 31 h 34"/>
                <a:gd name="T18" fmla="*/ 0 w 21"/>
                <a:gd name="T19" fmla="*/ 26 h 34"/>
                <a:gd name="T20" fmla="*/ 0 w 21"/>
                <a:gd name="T21" fmla="*/ 23 h 34"/>
                <a:gd name="T22" fmla="*/ 2 w 21"/>
                <a:gd name="T23" fmla="*/ 19 h 34"/>
                <a:gd name="T24" fmla="*/ 3 w 21"/>
                <a:gd name="T25" fmla="*/ 9 h 34"/>
                <a:gd name="T26" fmla="*/ 3 w 21"/>
                <a:gd name="T27" fmla="*/ 8 h 34"/>
                <a:gd name="T28" fmla="*/ 2 w 21"/>
                <a:gd name="T29" fmla="*/ 4 h 34"/>
                <a:gd name="T30" fmla="*/ 2 w 21"/>
                <a:gd name="T31" fmla="*/ 4 h 34"/>
                <a:gd name="T32" fmla="*/ 3 w 21"/>
                <a:gd name="T33" fmla="*/ 1 h 34"/>
                <a:gd name="T34" fmla="*/ 3 w 21"/>
                <a:gd name="T35" fmla="*/ 0 h 34"/>
                <a:gd name="T36" fmla="*/ 4 w 21"/>
                <a:gd name="T37" fmla="*/ 1 h 34"/>
                <a:gd name="T38" fmla="*/ 6 w 21"/>
                <a:gd name="T39" fmla="*/ 1 h 34"/>
                <a:gd name="T40" fmla="*/ 6 w 21"/>
                <a:gd name="T41" fmla="*/ 1 h 34"/>
                <a:gd name="T42" fmla="*/ 8 w 21"/>
                <a:gd name="T43" fmla="*/ 4 h 34"/>
                <a:gd name="T44" fmla="*/ 10 w 21"/>
                <a:gd name="T45" fmla="*/ 5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
                <a:gd name="T70" fmla="*/ 0 h 34"/>
                <a:gd name="T71" fmla="*/ 21 w 21"/>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 h="34">
                  <a:moveTo>
                    <a:pt x="10" y="5"/>
                  </a:moveTo>
                  <a:lnTo>
                    <a:pt x="21" y="27"/>
                  </a:lnTo>
                  <a:lnTo>
                    <a:pt x="17" y="31"/>
                  </a:lnTo>
                  <a:lnTo>
                    <a:pt x="15" y="31"/>
                  </a:lnTo>
                  <a:lnTo>
                    <a:pt x="12" y="30"/>
                  </a:lnTo>
                  <a:lnTo>
                    <a:pt x="12" y="34"/>
                  </a:lnTo>
                  <a:lnTo>
                    <a:pt x="7" y="32"/>
                  </a:lnTo>
                  <a:lnTo>
                    <a:pt x="2" y="31"/>
                  </a:lnTo>
                  <a:lnTo>
                    <a:pt x="0" y="26"/>
                  </a:lnTo>
                  <a:lnTo>
                    <a:pt x="0" y="23"/>
                  </a:lnTo>
                  <a:lnTo>
                    <a:pt x="2" y="19"/>
                  </a:lnTo>
                  <a:lnTo>
                    <a:pt x="3" y="9"/>
                  </a:lnTo>
                  <a:lnTo>
                    <a:pt x="3" y="8"/>
                  </a:lnTo>
                  <a:lnTo>
                    <a:pt x="2" y="4"/>
                  </a:lnTo>
                  <a:lnTo>
                    <a:pt x="3" y="1"/>
                  </a:lnTo>
                  <a:lnTo>
                    <a:pt x="3" y="0"/>
                  </a:lnTo>
                  <a:lnTo>
                    <a:pt x="4" y="1"/>
                  </a:lnTo>
                  <a:lnTo>
                    <a:pt x="6" y="1"/>
                  </a:lnTo>
                  <a:lnTo>
                    <a:pt x="8" y="4"/>
                  </a:lnTo>
                  <a:lnTo>
                    <a:pt x="10" y="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19" name="Freeform 534"/>
            <p:cNvSpPr>
              <a:spLocks/>
            </p:cNvSpPr>
            <p:nvPr/>
          </p:nvSpPr>
          <p:spPr bwMode="auto">
            <a:xfrm>
              <a:off x="3752495" y="5702414"/>
              <a:ext cx="57868" cy="84113"/>
            </a:xfrm>
            <a:custGeom>
              <a:avLst/>
              <a:gdLst>
                <a:gd name="T0" fmla="*/ 37 w 38"/>
                <a:gd name="T1" fmla="*/ 7 h 53"/>
                <a:gd name="T2" fmla="*/ 38 w 38"/>
                <a:gd name="T3" fmla="*/ 12 h 53"/>
                <a:gd name="T4" fmla="*/ 34 w 38"/>
                <a:gd name="T5" fmla="*/ 14 h 53"/>
                <a:gd name="T6" fmla="*/ 30 w 38"/>
                <a:gd name="T7" fmla="*/ 15 h 53"/>
                <a:gd name="T8" fmla="*/ 29 w 38"/>
                <a:gd name="T9" fmla="*/ 15 h 53"/>
                <a:gd name="T10" fmla="*/ 27 w 38"/>
                <a:gd name="T11" fmla="*/ 18 h 53"/>
                <a:gd name="T12" fmla="*/ 25 w 38"/>
                <a:gd name="T13" fmla="*/ 20 h 53"/>
                <a:gd name="T14" fmla="*/ 21 w 38"/>
                <a:gd name="T15" fmla="*/ 24 h 53"/>
                <a:gd name="T16" fmla="*/ 17 w 38"/>
                <a:gd name="T17" fmla="*/ 28 h 53"/>
                <a:gd name="T18" fmla="*/ 17 w 38"/>
                <a:gd name="T19" fmla="*/ 29 h 53"/>
                <a:gd name="T20" fmla="*/ 17 w 38"/>
                <a:gd name="T21" fmla="*/ 31 h 53"/>
                <a:gd name="T22" fmla="*/ 22 w 38"/>
                <a:gd name="T23" fmla="*/ 42 h 53"/>
                <a:gd name="T24" fmla="*/ 22 w 38"/>
                <a:gd name="T25" fmla="*/ 42 h 53"/>
                <a:gd name="T26" fmla="*/ 17 w 38"/>
                <a:gd name="T27" fmla="*/ 48 h 53"/>
                <a:gd name="T28" fmla="*/ 12 w 38"/>
                <a:gd name="T29" fmla="*/ 53 h 53"/>
                <a:gd name="T30" fmla="*/ 10 w 38"/>
                <a:gd name="T31" fmla="*/ 53 h 53"/>
                <a:gd name="T32" fmla="*/ 0 w 38"/>
                <a:gd name="T33" fmla="*/ 53 h 53"/>
                <a:gd name="T34" fmla="*/ 0 w 38"/>
                <a:gd name="T35" fmla="*/ 49 h 53"/>
                <a:gd name="T36" fmla="*/ 0 w 38"/>
                <a:gd name="T37" fmla="*/ 48 h 53"/>
                <a:gd name="T38" fmla="*/ 1 w 38"/>
                <a:gd name="T39" fmla="*/ 44 h 53"/>
                <a:gd name="T40" fmla="*/ 3 w 38"/>
                <a:gd name="T41" fmla="*/ 38 h 53"/>
                <a:gd name="T42" fmla="*/ 1 w 38"/>
                <a:gd name="T43" fmla="*/ 35 h 53"/>
                <a:gd name="T44" fmla="*/ 7 w 38"/>
                <a:gd name="T45" fmla="*/ 33 h 53"/>
                <a:gd name="T46" fmla="*/ 8 w 38"/>
                <a:gd name="T47" fmla="*/ 31 h 53"/>
                <a:gd name="T48" fmla="*/ 8 w 38"/>
                <a:gd name="T49" fmla="*/ 27 h 53"/>
                <a:gd name="T50" fmla="*/ 8 w 38"/>
                <a:gd name="T51" fmla="*/ 24 h 53"/>
                <a:gd name="T52" fmla="*/ 8 w 38"/>
                <a:gd name="T53" fmla="*/ 23 h 53"/>
                <a:gd name="T54" fmla="*/ 12 w 38"/>
                <a:gd name="T55" fmla="*/ 23 h 53"/>
                <a:gd name="T56" fmla="*/ 12 w 38"/>
                <a:gd name="T57" fmla="*/ 20 h 53"/>
                <a:gd name="T58" fmla="*/ 12 w 38"/>
                <a:gd name="T59" fmla="*/ 20 h 53"/>
                <a:gd name="T60" fmla="*/ 12 w 38"/>
                <a:gd name="T61" fmla="*/ 12 h 53"/>
                <a:gd name="T62" fmla="*/ 9 w 38"/>
                <a:gd name="T63" fmla="*/ 8 h 53"/>
                <a:gd name="T64" fmla="*/ 16 w 38"/>
                <a:gd name="T65" fmla="*/ 2 h 53"/>
                <a:gd name="T66" fmla="*/ 20 w 38"/>
                <a:gd name="T67" fmla="*/ 0 h 53"/>
                <a:gd name="T68" fmla="*/ 20 w 38"/>
                <a:gd name="T69" fmla="*/ 4 h 53"/>
                <a:gd name="T70" fmla="*/ 24 w 38"/>
                <a:gd name="T71" fmla="*/ 2 h 53"/>
                <a:gd name="T72" fmla="*/ 26 w 38"/>
                <a:gd name="T73" fmla="*/ 7 h 53"/>
                <a:gd name="T74" fmla="*/ 33 w 38"/>
                <a:gd name="T75" fmla="*/ 7 h 53"/>
                <a:gd name="T76" fmla="*/ 34 w 38"/>
                <a:gd name="T77" fmla="*/ 7 h 53"/>
                <a:gd name="T78" fmla="*/ 37 w 38"/>
                <a:gd name="T79" fmla="*/ 7 h 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
                <a:gd name="T121" fmla="*/ 0 h 53"/>
                <a:gd name="T122" fmla="*/ 38 w 38"/>
                <a:gd name="T123" fmla="*/ 53 h 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 h="53">
                  <a:moveTo>
                    <a:pt x="37" y="7"/>
                  </a:moveTo>
                  <a:lnTo>
                    <a:pt x="38" y="12"/>
                  </a:lnTo>
                  <a:lnTo>
                    <a:pt x="34" y="14"/>
                  </a:lnTo>
                  <a:lnTo>
                    <a:pt x="30" y="15"/>
                  </a:lnTo>
                  <a:lnTo>
                    <a:pt x="29" y="15"/>
                  </a:lnTo>
                  <a:lnTo>
                    <a:pt x="27" y="18"/>
                  </a:lnTo>
                  <a:lnTo>
                    <a:pt x="25" y="20"/>
                  </a:lnTo>
                  <a:lnTo>
                    <a:pt x="21" y="24"/>
                  </a:lnTo>
                  <a:lnTo>
                    <a:pt x="17" y="28"/>
                  </a:lnTo>
                  <a:lnTo>
                    <a:pt x="17" y="29"/>
                  </a:lnTo>
                  <a:lnTo>
                    <a:pt x="17" y="31"/>
                  </a:lnTo>
                  <a:lnTo>
                    <a:pt x="22" y="42"/>
                  </a:lnTo>
                  <a:lnTo>
                    <a:pt x="17" y="48"/>
                  </a:lnTo>
                  <a:lnTo>
                    <a:pt x="12" y="53"/>
                  </a:lnTo>
                  <a:lnTo>
                    <a:pt x="10" y="53"/>
                  </a:lnTo>
                  <a:lnTo>
                    <a:pt x="0" y="53"/>
                  </a:lnTo>
                  <a:lnTo>
                    <a:pt x="0" y="49"/>
                  </a:lnTo>
                  <a:lnTo>
                    <a:pt x="0" y="48"/>
                  </a:lnTo>
                  <a:lnTo>
                    <a:pt x="1" y="44"/>
                  </a:lnTo>
                  <a:lnTo>
                    <a:pt x="3" y="38"/>
                  </a:lnTo>
                  <a:lnTo>
                    <a:pt x="1" y="35"/>
                  </a:lnTo>
                  <a:lnTo>
                    <a:pt x="7" y="33"/>
                  </a:lnTo>
                  <a:lnTo>
                    <a:pt x="8" y="31"/>
                  </a:lnTo>
                  <a:lnTo>
                    <a:pt x="8" y="27"/>
                  </a:lnTo>
                  <a:lnTo>
                    <a:pt x="8" y="24"/>
                  </a:lnTo>
                  <a:lnTo>
                    <a:pt x="8" y="23"/>
                  </a:lnTo>
                  <a:lnTo>
                    <a:pt x="12" y="23"/>
                  </a:lnTo>
                  <a:lnTo>
                    <a:pt x="12" y="20"/>
                  </a:lnTo>
                  <a:lnTo>
                    <a:pt x="12" y="12"/>
                  </a:lnTo>
                  <a:lnTo>
                    <a:pt x="9" y="8"/>
                  </a:lnTo>
                  <a:lnTo>
                    <a:pt x="16" y="2"/>
                  </a:lnTo>
                  <a:lnTo>
                    <a:pt x="20" y="0"/>
                  </a:lnTo>
                  <a:lnTo>
                    <a:pt x="20" y="4"/>
                  </a:lnTo>
                  <a:lnTo>
                    <a:pt x="24" y="2"/>
                  </a:lnTo>
                  <a:lnTo>
                    <a:pt x="26" y="7"/>
                  </a:lnTo>
                  <a:lnTo>
                    <a:pt x="33" y="7"/>
                  </a:lnTo>
                  <a:lnTo>
                    <a:pt x="34" y="7"/>
                  </a:lnTo>
                  <a:lnTo>
                    <a:pt x="37" y="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20" name="Freeform 535"/>
            <p:cNvSpPr>
              <a:spLocks/>
            </p:cNvSpPr>
            <p:nvPr/>
          </p:nvSpPr>
          <p:spPr bwMode="auto">
            <a:xfrm>
              <a:off x="3602565" y="5336119"/>
              <a:ext cx="160452" cy="111245"/>
            </a:xfrm>
            <a:custGeom>
              <a:avLst/>
              <a:gdLst>
                <a:gd name="T0" fmla="*/ 76 w 102"/>
                <a:gd name="T1" fmla="*/ 14 h 69"/>
                <a:gd name="T2" fmla="*/ 73 w 102"/>
                <a:gd name="T3" fmla="*/ 19 h 69"/>
                <a:gd name="T4" fmla="*/ 74 w 102"/>
                <a:gd name="T5" fmla="*/ 30 h 69"/>
                <a:gd name="T6" fmla="*/ 69 w 102"/>
                <a:gd name="T7" fmla="*/ 35 h 69"/>
                <a:gd name="T8" fmla="*/ 89 w 102"/>
                <a:gd name="T9" fmla="*/ 38 h 69"/>
                <a:gd name="T10" fmla="*/ 98 w 102"/>
                <a:gd name="T11" fmla="*/ 47 h 69"/>
                <a:gd name="T12" fmla="*/ 98 w 102"/>
                <a:gd name="T13" fmla="*/ 52 h 69"/>
                <a:gd name="T14" fmla="*/ 102 w 102"/>
                <a:gd name="T15" fmla="*/ 60 h 69"/>
                <a:gd name="T16" fmla="*/ 93 w 102"/>
                <a:gd name="T17" fmla="*/ 69 h 69"/>
                <a:gd name="T18" fmla="*/ 78 w 102"/>
                <a:gd name="T19" fmla="*/ 68 h 69"/>
                <a:gd name="T20" fmla="*/ 73 w 102"/>
                <a:gd name="T21" fmla="*/ 61 h 69"/>
                <a:gd name="T22" fmla="*/ 65 w 102"/>
                <a:gd name="T23" fmla="*/ 63 h 69"/>
                <a:gd name="T24" fmla="*/ 59 w 102"/>
                <a:gd name="T25" fmla="*/ 64 h 69"/>
                <a:gd name="T26" fmla="*/ 56 w 102"/>
                <a:gd name="T27" fmla="*/ 65 h 69"/>
                <a:gd name="T28" fmla="*/ 55 w 102"/>
                <a:gd name="T29" fmla="*/ 64 h 69"/>
                <a:gd name="T30" fmla="*/ 51 w 102"/>
                <a:gd name="T31" fmla="*/ 63 h 69"/>
                <a:gd name="T32" fmla="*/ 44 w 102"/>
                <a:gd name="T33" fmla="*/ 64 h 69"/>
                <a:gd name="T34" fmla="*/ 39 w 102"/>
                <a:gd name="T35" fmla="*/ 64 h 69"/>
                <a:gd name="T36" fmla="*/ 31 w 102"/>
                <a:gd name="T37" fmla="*/ 63 h 69"/>
                <a:gd name="T38" fmla="*/ 27 w 102"/>
                <a:gd name="T39" fmla="*/ 63 h 69"/>
                <a:gd name="T40" fmla="*/ 31 w 102"/>
                <a:gd name="T41" fmla="*/ 48 h 69"/>
                <a:gd name="T42" fmla="*/ 26 w 102"/>
                <a:gd name="T43" fmla="*/ 50 h 69"/>
                <a:gd name="T44" fmla="*/ 25 w 102"/>
                <a:gd name="T45" fmla="*/ 50 h 69"/>
                <a:gd name="T46" fmla="*/ 14 w 102"/>
                <a:gd name="T47" fmla="*/ 42 h 69"/>
                <a:gd name="T48" fmla="*/ 6 w 102"/>
                <a:gd name="T49" fmla="*/ 42 h 69"/>
                <a:gd name="T50" fmla="*/ 6 w 102"/>
                <a:gd name="T51" fmla="*/ 40 h 69"/>
                <a:gd name="T52" fmla="*/ 4 w 102"/>
                <a:gd name="T53" fmla="*/ 8 h 69"/>
                <a:gd name="T54" fmla="*/ 0 w 102"/>
                <a:gd name="T55" fmla="*/ 4 h 69"/>
                <a:gd name="T56" fmla="*/ 2 w 102"/>
                <a:gd name="T57" fmla="*/ 0 h 69"/>
                <a:gd name="T58" fmla="*/ 19 w 102"/>
                <a:gd name="T59" fmla="*/ 6 h 69"/>
                <a:gd name="T60" fmla="*/ 25 w 102"/>
                <a:gd name="T61" fmla="*/ 8 h 69"/>
                <a:gd name="T62" fmla="*/ 26 w 102"/>
                <a:gd name="T63" fmla="*/ 8 h 69"/>
                <a:gd name="T64" fmla="*/ 27 w 102"/>
                <a:gd name="T65" fmla="*/ 6 h 69"/>
                <a:gd name="T66" fmla="*/ 34 w 102"/>
                <a:gd name="T67" fmla="*/ 2 h 69"/>
                <a:gd name="T68" fmla="*/ 49 w 102"/>
                <a:gd name="T69" fmla="*/ 0 h 69"/>
                <a:gd name="T70" fmla="*/ 55 w 102"/>
                <a:gd name="T71" fmla="*/ 1 h 69"/>
                <a:gd name="T72" fmla="*/ 57 w 102"/>
                <a:gd name="T73" fmla="*/ 2 h 69"/>
                <a:gd name="T74" fmla="*/ 61 w 102"/>
                <a:gd name="T75" fmla="*/ 5 h 69"/>
                <a:gd name="T76" fmla="*/ 63 w 102"/>
                <a:gd name="T77" fmla="*/ 8 h 69"/>
                <a:gd name="T78" fmla="*/ 63 w 102"/>
                <a:gd name="T79" fmla="*/ 9 h 69"/>
                <a:gd name="T80" fmla="*/ 60 w 102"/>
                <a:gd name="T81" fmla="*/ 12 h 69"/>
                <a:gd name="T82" fmla="*/ 65 w 102"/>
                <a:gd name="T83" fmla="*/ 14 h 69"/>
                <a:gd name="T84" fmla="*/ 67 w 102"/>
                <a:gd name="T85" fmla="*/ 15 h 69"/>
                <a:gd name="T86" fmla="*/ 76 w 102"/>
                <a:gd name="T87" fmla="*/ 14 h 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2"/>
                <a:gd name="T133" fmla="*/ 0 h 69"/>
                <a:gd name="T134" fmla="*/ 102 w 102"/>
                <a:gd name="T135" fmla="*/ 69 h 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2" h="69">
                  <a:moveTo>
                    <a:pt x="76" y="14"/>
                  </a:moveTo>
                  <a:lnTo>
                    <a:pt x="73" y="19"/>
                  </a:lnTo>
                  <a:lnTo>
                    <a:pt x="74" y="30"/>
                  </a:lnTo>
                  <a:lnTo>
                    <a:pt x="69" y="35"/>
                  </a:lnTo>
                  <a:lnTo>
                    <a:pt x="89" y="38"/>
                  </a:lnTo>
                  <a:lnTo>
                    <a:pt x="98" y="47"/>
                  </a:lnTo>
                  <a:lnTo>
                    <a:pt x="98" y="52"/>
                  </a:lnTo>
                  <a:lnTo>
                    <a:pt x="102" y="60"/>
                  </a:lnTo>
                  <a:lnTo>
                    <a:pt x="93" y="69"/>
                  </a:lnTo>
                  <a:lnTo>
                    <a:pt x="78" y="68"/>
                  </a:lnTo>
                  <a:lnTo>
                    <a:pt x="73" y="61"/>
                  </a:lnTo>
                  <a:lnTo>
                    <a:pt x="65" y="63"/>
                  </a:lnTo>
                  <a:lnTo>
                    <a:pt x="59" y="64"/>
                  </a:lnTo>
                  <a:lnTo>
                    <a:pt x="56" y="65"/>
                  </a:lnTo>
                  <a:lnTo>
                    <a:pt x="55" y="64"/>
                  </a:lnTo>
                  <a:lnTo>
                    <a:pt x="51" y="63"/>
                  </a:lnTo>
                  <a:lnTo>
                    <a:pt x="44" y="64"/>
                  </a:lnTo>
                  <a:lnTo>
                    <a:pt x="39" y="64"/>
                  </a:lnTo>
                  <a:lnTo>
                    <a:pt x="31" y="63"/>
                  </a:lnTo>
                  <a:lnTo>
                    <a:pt x="27" y="63"/>
                  </a:lnTo>
                  <a:lnTo>
                    <a:pt x="31" y="48"/>
                  </a:lnTo>
                  <a:lnTo>
                    <a:pt x="26" y="50"/>
                  </a:lnTo>
                  <a:lnTo>
                    <a:pt x="25" y="50"/>
                  </a:lnTo>
                  <a:lnTo>
                    <a:pt x="14" y="42"/>
                  </a:lnTo>
                  <a:lnTo>
                    <a:pt x="6" y="42"/>
                  </a:lnTo>
                  <a:lnTo>
                    <a:pt x="6" y="40"/>
                  </a:lnTo>
                  <a:lnTo>
                    <a:pt x="4" y="8"/>
                  </a:lnTo>
                  <a:lnTo>
                    <a:pt x="0" y="4"/>
                  </a:lnTo>
                  <a:lnTo>
                    <a:pt x="2" y="0"/>
                  </a:lnTo>
                  <a:lnTo>
                    <a:pt x="19" y="6"/>
                  </a:lnTo>
                  <a:lnTo>
                    <a:pt x="25" y="8"/>
                  </a:lnTo>
                  <a:lnTo>
                    <a:pt x="26" y="8"/>
                  </a:lnTo>
                  <a:lnTo>
                    <a:pt x="27" y="6"/>
                  </a:lnTo>
                  <a:lnTo>
                    <a:pt x="34" y="2"/>
                  </a:lnTo>
                  <a:lnTo>
                    <a:pt x="49" y="0"/>
                  </a:lnTo>
                  <a:lnTo>
                    <a:pt x="55" y="1"/>
                  </a:lnTo>
                  <a:lnTo>
                    <a:pt x="57" y="2"/>
                  </a:lnTo>
                  <a:lnTo>
                    <a:pt x="61" y="5"/>
                  </a:lnTo>
                  <a:lnTo>
                    <a:pt x="63" y="8"/>
                  </a:lnTo>
                  <a:lnTo>
                    <a:pt x="63" y="9"/>
                  </a:lnTo>
                  <a:lnTo>
                    <a:pt x="60" y="12"/>
                  </a:lnTo>
                  <a:lnTo>
                    <a:pt x="65" y="14"/>
                  </a:lnTo>
                  <a:lnTo>
                    <a:pt x="67" y="15"/>
                  </a:lnTo>
                  <a:lnTo>
                    <a:pt x="76" y="1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21" name="Freeform 536"/>
            <p:cNvSpPr>
              <a:spLocks/>
            </p:cNvSpPr>
            <p:nvPr/>
          </p:nvSpPr>
          <p:spPr bwMode="auto">
            <a:xfrm>
              <a:off x="3718302" y="5252005"/>
              <a:ext cx="97323" cy="127526"/>
            </a:xfrm>
            <a:custGeom>
              <a:avLst/>
              <a:gdLst>
                <a:gd name="T0" fmla="*/ 48 w 62"/>
                <a:gd name="T1" fmla="*/ 29 h 81"/>
                <a:gd name="T2" fmla="*/ 62 w 62"/>
                <a:gd name="T3" fmla="*/ 47 h 81"/>
                <a:gd name="T4" fmla="*/ 59 w 62"/>
                <a:gd name="T5" fmla="*/ 51 h 81"/>
                <a:gd name="T6" fmla="*/ 59 w 62"/>
                <a:gd name="T7" fmla="*/ 52 h 81"/>
                <a:gd name="T8" fmla="*/ 55 w 62"/>
                <a:gd name="T9" fmla="*/ 56 h 81"/>
                <a:gd name="T10" fmla="*/ 54 w 62"/>
                <a:gd name="T11" fmla="*/ 69 h 81"/>
                <a:gd name="T12" fmla="*/ 50 w 62"/>
                <a:gd name="T13" fmla="*/ 71 h 81"/>
                <a:gd name="T14" fmla="*/ 34 w 62"/>
                <a:gd name="T15" fmla="*/ 77 h 81"/>
                <a:gd name="T16" fmla="*/ 31 w 62"/>
                <a:gd name="T17" fmla="*/ 80 h 81"/>
                <a:gd name="T18" fmla="*/ 29 w 62"/>
                <a:gd name="T19" fmla="*/ 81 h 81"/>
                <a:gd name="T20" fmla="*/ 8 w 62"/>
                <a:gd name="T21" fmla="*/ 75 h 81"/>
                <a:gd name="T22" fmla="*/ 3 w 62"/>
                <a:gd name="T23" fmla="*/ 66 h 81"/>
                <a:gd name="T24" fmla="*/ 1 w 62"/>
                <a:gd name="T25" fmla="*/ 54 h 81"/>
                <a:gd name="T26" fmla="*/ 1 w 62"/>
                <a:gd name="T27" fmla="*/ 50 h 81"/>
                <a:gd name="T28" fmla="*/ 0 w 62"/>
                <a:gd name="T29" fmla="*/ 41 h 81"/>
                <a:gd name="T30" fmla="*/ 0 w 62"/>
                <a:gd name="T31" fmla="*/ 39 h 81"/>
                <a:gd name="T32" fmla="*/ 4 w 62"/>
                <a:gd name="T33" fmla="*/ 34 h 81"/>
                <a:gd name="T34" fmla="*/ 4 w 62"/>
                <a:gd name="T35" fmla="*/ 34 h 81"/>
                <a:gd name="T36" fmla="*/ 1 w 62"/>
                <a:gd name="T37" fmla="*/ 30 h 81"/>
                <a:gd name="T38" fmla="*/ 7 w 62"/>
                <a:gd name="T39" fmla="*/ 29 h 81"/>
                <a:gd name="T40" fmla="*/ 12 w 62"/>
                <a:gd name="T41" fmla="*/ 25 h 81"/>
                <a:gd name="T42" fmla="*/ 12 w 62"/>
                <a:gd name="T43" fmla="*/ 17 h 81"/>
                <a:gd name="T44" fmla="*/ 5 w 62"/>
                <a:gd name="T45" fmla="*/ 5 h 81"/>
                <a:gd name="T46" fmla="*/ 7 w 62"/>
                <a:gd name="T47" fmla="*/ 4 h 81"/>
                <a:gd name="T48" fmla="*/ 8 w 62"/>
                <a:gd name="T49" fmla="*/ 3 h 81"/>
                <a:gd name="T50" fmla="*/ 9 w 62"/>
                <a:gd name="T51" fmla="*/ 1 h 81"/>
                <a:gd name="T52" fmla="*/ 12 w 62"/>
                <a:gd name="T53" fmla="*/ 0 h 81"/>
                <a:gd name="T54" fmla="*/ 26 w 62"/>
                <a:gd name="T55" fmla="*/ 7 h 81"/>
                <a:gd name="T56" fmla="*/ 48 w 62"/>
                <a:gd name="T57" fmla="*/ 29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81"/>
                <a:gd name="T89" fmla="*/ 62 w 62"/>
                <a:gd name="T90" fmla="*/ 81 h 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81">
                  <a:moveTo>
                    <a:pt x="48" y="29"/>
                  </a:moveTo>
                  <a:lnTo>
                    <a:pt x="62" y="47"/>
                  </a:lnTo>
                  <a:lnTo>
                    <a:pt x="59" y="51"/>
                  </a:lnTo>
                  <a:lnTo>
                    <a:pt x="59" y="52"/>
                  </a:lnTo>
                  <a:lnTo>
                    <a:pt x="55" y="56"/>
                  </a:lnTo>
                  <a:lnTo>
                    <a:pt x="54" y="69"/>
                  </a:lnTo>
                  <a:lnTo>
                    <a:pt x="50" y="71"/>
                  </a:lnTo>
                  <a:lnTo>
                    <a:pt x="34" y="77"/>
                  </a:lnTo>
                  <a:lnTo>
                    <a:pt x="31" y="80"/>
                  </a:lnTo>
                  <a:lnTo>
                    <a:pt x="29" y="81"/>
                  </a:lnTo>
                  <a:lnTo>
                    <a:pt x="8" y="75"/>
                  </a:lnTo>
                  <a:lnTo>
                    <a:pt x="3" y="66"/>
                  </a:lnTo>
                  <a:lnTo>
                    <a:pt x="1" y="54"/>
                  </a:lnTo>
                  <a:lnTo>
                    <a:pt x="1" y="50"/>
                  </a:lnTo>
                  <a:lnTo>
                    <a:pt x="0" y="41"/>
                  </a:lnTo>
                  <a:lnTo>
                    <a:pt x="0" y="39"/>
                  </a:lnTo>
                  <a:lnTo>
                    <a:pt x="4" y="34"/>
                  </a:lnTo>
                  <a:lnTo>
                    <a:pt x="1" y="30"/>
                  </a:lnTo>
                  <a:lnTo>
                    <a:pt x="7" y="29"/>
                  </a:lnTo>
                  <a:lnTo>
                    <a:pt x="12" y="25"/>
                  </a:lnTo>
                  <a:lnTo>
                    <a:pt x="12" y="17"/>
                  </a:lnTo>
                  <a:lnTo>
                    <a:pt x="5" y="5"/>
                  </a:lnTo>
                  <a:lnTo>
                    <a:pt x="7" y="4"/>
                  </a:lnTo>
                  <a:lnTo>
                    <a:pt x="8" y="3"/>
                  </a:lnTo>
                  <a:lnTo>
                    <a:pt x="9" y="1"/>
                  </a:lnTo>
                  <a:lnTo>
                    <a:pt x="12" y="0"/>
                  </a:lnTo>
                  <a:lnTo>
                    <a:pt x="26" y="7"/>
                  </a:lnTo>
                  <a:lnTo>
                    <a:pt x="48" y="2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22" name="Freeform 537"/>
            <p:cNvSpPr>
              <a:spLocks/>
            </p:cNvSpPr>
            <p:nvPr/>
          </p:nvSpPr>
          <p:spPr bwMode="auto">
            <a:xfrm>
              <a:off x="3784060" y="5059361"/>
              <a:ext cx="63129" cy="198071"/>
            </a:xfrm>
            <a:custGeom>
              <a:avLst/>
              <a:gdLst>
                <a:gd name="T0" fmla="*/ 38 w 39"/>
                <a:gd name="T1" fmla="*/ 49 h 124"/>
                <a:gd name="T2" fmla="*/ 34 w 39"/>
                <a:gd name="T3" fmla="*/ 78 h 124"/>
                <a:gd name="T4" fmla="*/ 39 w 39"/>
                <a:gd name="T5" fmla="*/ 99 h 124"/>
                <a:gd name="T6" fmla="*/ 39 w 39"/>
                <a:gd name="T7" fmla="*/ 99 h 124"/>
                <a:gd name="T8" fmla="*/ 39 w 39"/>
                <a:gd name="T9" fmla="*/ 103 h 124"/>
                <a:gd name="T10" fmla="*/ 38 w 39"/>
                <a:gd name="T11" fmla="*/ 110 h 124"/>
                <a:gd name="T12" fmla="*/ 34 w 39"/>
                <a:gd name="T13" fmla="*/ 120 h 124"/>
                <a:gd name="T14" fmla="*/ 34 w 39"/>
                <a:gd name="T15" fmla="*/ 120 h 124"/>
                <a:gd name="T16" fmla="*/ 27 w 39"/>
                <a:gd name="T17" fmla="*/ 124 h 124"/>
                <a:gd name="T18" fmla="*/ 21 w 39"/>
                <a:gd name="T19" fmla="*/ 120 h 124"/>
                <a:gd name="T20" fmla="*/ 20 w 39"/>
                <a:gd name="T21" fmla="*/ 119 h 124"/>
                <a:gd name="T22" fmla="*/ 18 w 39"/>
                <a:gd name="T23" fmla="*/ 117 h 124"/>
                <a:gd name="T24" fmla="*/ 14 w 39"/>
                <a:gd name="T25" fmla="*/ 119 h 124"/>
                <a:gd name="T26" fmla="*/ 6 w 39"/>
                <a:gd name="T27" fmla="*/ 121 h 124"/>
                <a:gd name="T28" fmla="*/ 0 w 39"/>
                <a:gd name="T29" fmla="*/ 110 h 124"/>
                <a:gd name="T30" fmla="*/ 3 w 39"/>
                <a:gd name="T31" fmla="*/ 110 h 124"/>
                <a:gd name="T32" fmla="*/ 5 w 39"/>
                <a:gd name="T33" fmla="*/ 108 h 124"/>
                <a:gd name="T34" fmla="*/ 9 w 39"/>
                <a:gd name="T35" fmla="*/ 108 h 124"/>
                <a:gd name="T36" fmla="*/ 10 w 39"/>
                <a:gd name="T37" fmla="*/ 111 h 124"/>
                <a:gd name="T38" fmla="*/ 13 w 39"/>
                <a:gd name="T39" fmla="*/ 107 h 124"/>
                <a:gd name="T40" fmla="*/ 16 w 39"/>
                <a:gd name="T41" fmla="*/ 103 h 124"/>
                <a:gd name="T42" fmla="*/ 17 w 39"/>
                <a:gd name="T43" fmla="*/ 100 h 124"/>
                <a:gd name="T44" fmla="*/ 16 w 39"/>
                <a:gd name="T45" fmla="*/ 69 h 124"/>
                <a:gd name="T46" fmla="*/ 21 w 39"/>
                <a:gd name="T47" fmla="*/ 56 h 124"/>
                <a:gd name="T48" fmla="*/ 12 w 39"/>
                <a:gd name="T49" fmla="*/ 35 h 124"/>
                <a:gd name="T50" fmla="*/ 9 w 39"/>
                <a:gd name="T51" fmla="*/ 17 h 124"/>
                <a:gd name="T52" fmla="*/ 8 w 39"/>
                <a:gd name="T53" fmla="*/ 0 h 124"/>
                <a:gd name="T54" fmla="*/ 20 w 39"/>
                <a:gd name="T55" fmla="*/ 25 h 124"/>
                <a:gd name="T56" fmla="*/ 24 w 39"/>
                <a:gd name="T57" fmla="*/ 32 h 124"/>
                <a:gd name="T58" fmla="*/ 38 w 39"/>
                <a:gd name="T59" fmla="*/ 49 h 1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
                <a:gd name="T91" fmla="*/ 0 h 124"/>
                <a:gd name="T92" fmla="*/ 39 w 39"/>
                <a:gd name="T93" fmla="*/ 124 h 1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 h="124">
                  <a:moveTo>
                    <a:pt x="38" y="49"/>
                  </a:moveTo>
                  <a:lnTo>
                    <a:pt x="34" y="78"/>
                  </a:lnTo>
                  <a:lnTo>
                    <a:pt x="39" y="99"/>
                  </a:lnTo>
                  <a:lnTo>
                    <a:pt x="39" y="103"/>
                  </a:lnTo>
                  <a:lnTo>
                    <a:pt x="38" y="110"/>
                  </a:lnTo>
                  <a:lnTo>
                    <a:pt x="34" y="120"/>
                  </a:lnTo>
                  <a:lnTo>
                    <a:pt x="27" y="124"/>
                  </a:lnTo>
                  <a:lnTo>
                    <a:pt x="21" y="120"/>
                  </a:lnTo>
                  <a:lnTo>
                    <a:pt x="20" y="119"/>
                  </a:lnTo>
                  <a:lnTo>
                    <a:pt x="18" y="117"/>
                  </a:lnTo>
                  <a:lnTo>
                    <a:pt x="14" y="119"/>
                  </a:lnTo>
                  <a:lnTo>
                    <a:pt x="6" y="121"/>
                  </a:lnTo>
                  <a:lnTo>
                    <a:pt x="0" y="110"/>
                  </a:lnTo>
                  <a:lnTo>
                    <a:pt x="3" y="110"/>
                  </a:lnTo>
                  <a:lnTo>
                    <a:pt x="5" y="108"/>
                  </a:lnTo>
                  <a:lnTo>
                    <a:pt x="9" y="108"/>
                  </a:lnTo>
                  <a:lnTo>
                    <a:pt x="10" y="111"/>
                  </a:lnTo>
                  <a:lnTo>
                    <a:pt x="13" y="107"/>
                  </a:lnTo>
                  <a:lnTo>
                    <a:pt x="16" y="103"/>
                  </a:lnTo>
                  <a:lnTo>
                    <a:pt x="17" y="100"/>
                  </a:lnTo>
                  <a:lnTo>
                    <a:pt x="16" y="69"/>
                  </a:lnTo>
                  <a:lnTo>
                    <a:pt x="21" y="56"/>
                  </a:lnTo>
                  <a:lnTo>
                    <a:pt x="12" y="35"/>
                  </a:lnTo>
                  <a:lnTo>
                    <a:pt x="9" y="17"/>
                  </a:lnTo>
                  <a:lnTo>
                    <a:pt x="8" y="0"/>
                  </a:lnTo>
                  <a:lnTo>
                    <a:pt x="20" y="25"/>
                  </a:lnTo>
                  <a:lnTo>
                    <a:pt x="24" y="32"/>
                  </a:lnTo>
                  <a:lnTo>
                    <a:pt x="38" y="4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23" name="Freeform 538"/>
            <p:cNvSpPr>
              <a:spLocks/>
            </p:cNvSpPr>
            <p:nvPr/>
          </p:nvSpPr>
          <p:spPr bwMode="auto">
            <a:xfrm>
              <a:off x="3794581" y="5246579"/>
              <a:ext cx="123628" cy="143806"/>
            </a:xfrm>
            <a:custGeom>
              <a:avLst/>
              <a:gdLst>
                <a:gd name="T0" fmla="*/ 28 w 78"/>
                <a:gd name="T1" fmla="*/ 3 h 91"/>
                <a:gd name="T2" fmla="*/ 28 w 78"/>
                <a:gd name="T3" fmla="*/ 3 h 91"/>
                <a:gd name="T4" fmla="*/ 31 w 78"/>
                <a:gd name="T5" fmla="*/ 3 h 91"/>
                <a:gd name="T6" fmla="*/ 35 w 78"/>
                <a:gd name="T7" fmla="*/ 4 h 91"/>
                <a:gd name="T8" fmla="*/ 36 w 78"/>
                <a:gd name="T9" fmla="*/ 4 h 91"/>
                <a:gd name="T10" fmla="*/ 37 w 78"/>
                <a:gd name="T11" fmla="*/ 4 h 91"/>
                <a:gd name="T12" fmla="*/ 40 w 78"/>
                <a:gd name="T13" fmla="*/ 11 h 91"/>
                <a:gd name="T14" fmla="*/ 49 w 78"/>
                <a:gd name="T15" fmla="*/ 12 h 91"/>
                <a:gd name="T16" fmla="*/ 52 w 78"/>
                <a:gd name="T17" fmla="*/ 16 h 91"/>
                <a:gd name="T18" fmla="*/ 54 w 78"/>
                <a:gd name="T19" fmla="*/ 18 h 91"/>
                <a:gd name="T20" fmla="*/ 55 w 78"/>
                <a:gd name="T21" fmla="*/ 21 h 91"/>
                <a:gd name="T22" fmla="*/ 75 w 78"/>
                <a:gd name="T23" fmla="*/ 36 h 91"/>
                <a:gd name="T24" fmla="*/ 75 w 78"/>
                <a:gd name="T25" fmla="*/ 38 h 91"/>
                <a:gd name="T26" fmla="*/ 75 w 78"/>
                <a:gd name="T27" fmla="*/ 41 h 91"/>
                <a:gd name="T28" fmla="*/ 75 w 78"/>
                <a:gd name="T29" fmla="*/ 44 h 91"/>
                <a:gd name="T30" fmla="*/ 76 w 78"/>
                <a:gd name="T31" fmla="*/ 58 h 91"/>
                <a:gd name="T32" fmla="*/ 78 w 78"/>
                <a:gd name="T33" fmla="*/ 61 h 91"/>
                <a:gd name="T34" fmla="*/ 78 w 78"/>
                <a:gd name="T35" fmla="*/ 61 h 91"/>
                <a:gd name="T36" fmla="*/ 78 w 78"/>
                <a:gd name="T37" fmla="*/ 63 h 91"/>
                <a:gd name="T38" fmla="*/ 78 w 78"/>
                <a:gd name="T39" fmla="*/ 65 h 91"/>
                <a:gd name="T40" fmla="*/ 74 w 78"/>
                <a:gd name="T41" fmla="*/ 59 h 91"/>
                <a:gd name="T42" fmla="*/ 63 w 78"/>
                <a:gd name="T43" fmla="*/ 63 h 91"/>
                <a:gd name="T44" fmla="*/ 63 w 78"/>
                <a:gd name="T45" fmla="*/ 76 h 91"/>
                <a:gd name="T46" fmla="*/ 58 w 78"/>
                <a:gd name="T47" fmla="*/ 78 h 91"/>
                <a:gd name="T48" fmla="*/ 50 w 78"/>
                <a:gd name="T49" fmla="*/ 79 h 91"/>
                <a:gd name="T50" fmla="*/ 38 w 78"/>
                <a:gd name="T51" fmla="*/ 75 h 91"/>
                <a:gd name="T52" fmla="*/ 36 w 78"/>
                <a:gd name="T53" fmla="*/ 91 h 91"/>
                <a:gd name="T54" fmla="*/ 28 w 78"/>
                <a:gd name="T55" fmla="*/ 84 h 91"/>
                <a:gd name="T56" fmla="*/ 24 w 78"/>
                <a:gd name="T57" fmla="*/ 80 h 91"/>
                <a:gd name="T58" fmla="*/ 23 w 78"/>
                <a:gd name="T59" fmla="*/ 80 h 91"/>
                <a:gd name="T60" fmla="*/ 23 w 78"/>
                <a:gd name="T61" fmla="*/ 79 h 91"/>
                <a:gd name="T62" fmla="*/ 19 w 78"/>
                <a:gd name="T63" fmla="*/ 78 h 91"/>
                <a:gd name="T64" fmla="*/ 21 w 78"/>
                <a:gd name="T65" fmla="*/ 62 h 91"/>
                <a:gd name="T66" fmla="*/ 14 w 78"/>
                <a:gd name="T67" fmla="*/ 50 h 91"/>
                <a:gd name="T68" fmla="*/ 0 w 78"/>
                <a:gd name="T69" fmla="*/ 32 h 91"/>
                <a:gd name="T70" fmla="*/ 3 w 78"/>
                <a:gd name="T71" fmla="*/ 23 h 91"/>
                <a:gd name="T72" fmla="*/ 0 w 78"/>
                <a:gd name="T73" fmla="*/ 4 h 91"/>
                <a:gd name="T74" fmla="*/ 8 w 78"/>
                <a:gd name="T75" fmla="*/ 2 h 91"/>
                <a:gd name="T76" fmla="*/ 12 w 78"/>
                <a:gd name="T77" fmla="*/ 0 h 91"/>
                <a:gd name="T78" fmla="*/ 14 w 78"/>
                <a:gd name="T79" fmla="*/ 2 h 91"/>
                <a:gd name="T80" fmla="*/ 15 w 78"/>
                <a:gd name="T81" fmla="*/ 3 h 91"/>
                <a:gd name="T82" fmla="*/ 21 w 78"/>
                <a:gd name="T83" fmla="*/ 7 h 91"/>
                <a:gd name="T84" fmla="*/ 28 w 78"/>
                <a:gd name="T85" fmla="*/ 3 h 91"/>
                <a:gd name="T86" fmla="*/ 28 w 78"/>
                <a:gd name="T87" fmla="*/ 3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
                <a:gd name="T133" fmla="*/ 0 h 91"/>
                <a:gd name="T134" fmla="*/ 78 w 78"/>
                <a:gd name="T135" fmla="*/ 91 h 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 h="91">
                  <a:moveTo>
                    <a:pt x="28" y="3"/>
                  </a:moveTo>
                  <a:lnTo>
                    <a:pt x="28" y="3"/>
                  </a:lnTo>
                  <a:lnTo>
                    <a:pt x="31" y="3"/>
                  </a:lnTo>
                  <a:lnTo>
                    <a:pt x="35" y="4"/>
                  </a:lnTo>
                  <a:lnTo>
                    <a:pt x="36" y="4"/>
                  </a:lnTo>
                  <a:lnTo>
                    <a:pt x="37" y="4"/>
                  </a:lnTo>
                  <a:lnTo>
                    <a:pt x="40" y="11"/>
                  </a:lnTo>
                  <a:lnTo>
                    <a:pt x="49" y="12"/>
                  </a:lnTo>
                  <a:lnTo>
                    <a:pt x="52" y="16"/>
                  </a:lnTo>
                  <a:lnTo>
                    <a:pt x="54" y="18"/>
                  </a:lnTo>
                  <a:lnTo>
                    <a:pt x="55" y="21"/>
                  </a:lnTo>
                  <a:lnTo>
                    <a:pt x="75" y="36"/>
                  </a:lnTo>
                  <a:lnTo>
                    <a:pt x="75" y="38"/>
                  </a:lnTo>
                  <a:lnTo>
                    <a:pt x="75" y="41"/>
                  </a:lnTo>
                  <a:lnTo>
                    <a:pt x="75" y="44"/>
                  </a:lnTo>
                  <a:lnTo>
                    <a:pt x="76" y="58"/>
                  </a:lnTo>
                  <a:lnTo>
                    <a:pt x="78" y="61"/>
                  </a:lnTo>
                  <a:lnTo>
                    <a:pt x="78" y="63"/>
                  </a:lnTo>
                  <a:lnTo>
                    <a:pt x="78" y="65"/>
                  </a:lnTo>
                  <a:lnTo>
                    <a:pt x="74" y="59"/>
                  </a:lnTo>
                  <a:lnTo>
                    <a:pt x="63" y="63"/>
                  </a:lnTo>
                  <a:lnTo>
                    <a:pt x="63" y="76"/>
                  </a:lnTo>
                  <a:lnTo>
                    <a:pt x="58" y="78"/>
                  </a:lnTo>
                  <a:lnTo>
                    <a:pt x="50" y="79"/>
                  </a:lnTo>
                  <a:lnTo>
                    <a:pt x="38" y="75"/>
                  </a:lnTo>
                  <a:lnTo>
                    <a:pt x="36" y="91"/>
                  </a:lnTo>
                  <a:lnTo>
                    <a:pt x="28" y="84"/>
                  </a:lnTo>
                  <a:lnTo>
                    <a:pt x="24" y="80"/>
                  </a:lnTo>
                  <a:lnTo>
                    <a:pt x="23" y="80"/>
                  </a:lnTo>
                  <a:lnTo>
                    <a:pt x="23" y="79"/>
                  </a:lnTo>
                  <a:lnTo>
                    <a:pt x="19" y="78"/>
                  </a:lnTo>
                  <a:lnTo>
                    <a:pt x="21" y="62"/>
                  </a:lnTo>
                  <a:lnTo>
                    <a:pt x="14" y="50"/>
                  </a:lnTo>
                  <a:lnTo>
                    <a:pt x="0" y="32"/>
                  </a:lnTo>
                  <a:lnTo>
                    <a:pt x="3" y="23"/>
                  </a:lnTo>
                  <a:lnTo>
                    <a:pt x="0" y="4"/>
                  </a:lnTo>
                  <a:lnTo>
                    <a:pt x="8" y="2"/>
                  </a:lnTo>
                  <a:lnTo>
                    <a:pt x="12" y="0"/>
                  </a:lnTo>
                  <a:lnTo>
                    <a:pt x="14" y="2"/>
                  </a:lnTo>
                  <a:lnTo>
                    <a:pt x="15" y="3"/>
                  </a:lnTo>
                  <a:lnTo>
                    <a:pt x="21" y="7"/>
                  </a:lnTo>
                  <a:lnTo>
                    <a:pt x="28" y="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24" name="Freeform 539"/>
            <p:cNvSpPr>
              <a:spLocks/>
            </p:cNvSpPr>
            <p:nvPr/>
          </p:nvSpPr>
          <p:spPr bwMode="auto">
            <a:xfrm>
              <a:off x="3884014" y="5431084"/>
              <a:ext cx="84172" cy="138380"/>
            </a:xfrm>
            <a:custGeom>
              <a:avLst/>
              <a:gdLst>
                <a:gd name="T0" fmla="*/ 42 w 53"/>
                <a:gd name="T1" fmla="*/ 6 h 87"/>
                <a:gd name="T2" fmla="*/ 52 w 53"/>
                <a:gd name="T3" fmla="*/ 22 h 87"/>
                <a:gd name="T4" fmla="*/ 53 w 53"/>
                <a:gd name="T5" fmla="*/ 27 h 87"/>
                <a:gd name="T6" fmla="*/ 53 w 53"/>
                <a:gd name="T7" fmla="*/ 31 h 87"/>
                <a:gd name="T8" fmla="*/ 51 w 53"/>
                <a:gd name="T9" fmla="*/ 44 h 87"/>
                <a:gd name="T10" fmla="*/ 51 w 53"/>
                <a:gd name="T11" fmla="*/ 46 h 87"/>
                <a:gd name="T12" fmla="*/ 48 w 53"/>
                <a:gd name="T13" fmla="*/ 48 h 87"/>
                <a:gd name="T14" fmla="*/ 48 w 53"/>
                <a:gd name="T15" fmla="*/ 51 h 87"/>
                <a:gd name="T16" fmla="*/ 50 w 53"/>
                <a:gd name="T17" fmla="*/ 55 h 87"/>
                <a:gd name="T18" fmla="*/ 51 w 53"/>
                <a:gd name="T19" fmla="*/ 55 h 87"/>
                <a:gd name="T20" fmla="*/ 51 w 53"/>
                <a:gd name="T21" fmla="*/ 57 h 87"/>
                <a:gd name="T22" fmla="*/ 47 w 53"/>
                <a:gd name="T23" fmla="*/ 65 h 87"/>
                <a:gd name="T24" fmla="*/ 48 w 53"/>
                <a:gd name="T25" fmla="*/ 69 h 87"/>
                <a:gd name="T26" fmla="*/ 48 w 53"/>
                <a:gd name="T27" fmla="*/ 72 h 87"/>
                <a:gd name="T28" fmla="*/ 50 w 53"/>
                <a:gd name="T29" fmla="*/ 77 h 87"/>
                <a:gd name="T30" fmla="*/ 39 w 53"/>
                <a:gd name="T31" fmla="*/ 82 h 87"/>
                <a:gd name="T32" fmla="*/ 33 w 53"/>
                <a:gd name="T33" fmla="*/ 87 h 87"/>
                <a:gd name="T34" fmla="*/ 23 w 53"/>
                <a:gd name="T35" fmla="*/ 72 h 87"/>
                <a:gd name="T36" fmla="*/ 8 w 53"/>
                <a:gd name="T37" fmla="*/ 56 h 87"/>
                <a:gd name="T38" fmla="*/ 6 w 53"/>
                <a:gd name="T39" fmla="*/ 53 h 87"/>
                <a:gd name="T40" fmla="*/ 5 w 53"/>
                <a:gd name="T41" fmla="*/ 52 h 87"/>
                <a:gd name="T42" fmla="*/ 6 w 53"/>
                <a:gd name="T43" fmla="*/ 46 h 87"/>
                <a:gd name="T44" fmla="*/ 9 w 53"/>
                <a:gd name="T45" fmla="*/ 32 h 87"/>
                <a:gd name="T46" fmla="*/ 10 w 53"/>
                <a:gd name="T47" fmla="*/ 27 h 87"/>
                <a:gd name="T48" fmla="*/ 1 w 53"/>
                <a:gd name="T49" fmla="*/ 19 h 87"/>
                <a:gd name="T50" fmla="*/ 5 w 53"/>
                <a:gd name="T51" fmla="*/ 17 h 87"/>
                <a:gd name="T52" fmla="*/ 8 w 53"/>
                <a:gd name="T53" fmla="*/ 15 h 87"/>
                <a:gd name="T54" fmla="*/ 10 w 53"/>
                <a:gd name="T55" fmla="*/ 15 h 87"/>
                <a:gd name="T56" fmla="*/ 12 w 53"/>
                <a:gd name="T57" fmla="*/ 17 h 87"/>
                <a:gd name="T58" fmla="*/ 14 w 53"/>
                <a:gd name="T59" fmla="*/ 15 h 87"/>
                <a:gd name="T60" fmla="*/ 13 w 53"/>
                <a:gd name="T61" fmla="*/ 0 h 87"/>
                <a:gd name="T62" fmla="*/ 25 w 53"/>
                <a:gd name="T63" fmla="*/ 4 h 87"/>
                <a:gd name="T64" fmla="*/ 30 w 53"/>
                <a:gd name="T65" fmla="*/ 2 h 87"/>
                <a:gd name="T66" fmla="*/ 35 w 53"/>
                <a:gd name="T67" fmla="*/ 2 h 87"/>
                <a:gd name="T68" fmla="*/ 38 w 53"/>
                <a:gd name="T69" fmla="*/ 4 h 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87"/>
                <a:gd name="T107" fmla="*/ 53 w 53"/>
                <a:gd name="T108" fmla="*/ 87 h 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87">
                  <a:moveTo>
                    <a:pt x="39" y="5"/>
                  </a:moveTo>
                  <a:lnTo>
                    <a:pt x="42" y="6"/>
                  </a:lnTo>
                  <a:lnTo>
                    <a:pt x="51" y="21"/>
                  </a:lnTo>
                  <a:lnTo>
                    <a:pt x="52" y="22"/>
                  </a:lnTo>
                  <a:lnTo>
                    <a:pt x="52" y="26"/>
                  </a:lnTo>
                  <a:lnTo>
                    <a:pt x="53" y="27"/>
                  </a:lnTo>
                  <a:lnTo>
                    <a:pt x="53" y="28"/>
                  </a:lnTo>
                  <a:lnTo>
                    <a:pt x="53" y="31"/>
                  </a:lnTo>
                  <a:lnTo>
                    <a:pt x="48" y="36"/>
                  </a:lnTo>
                  <a:lnTo>
                    <a:pt x="51" y="44"/>
                  </a:lnTo>
                  <a:lnTo>
                    <a:pt x="51" y="46"/>
                  </a:lnTo>
                  <a:lnTo>
                    <a:pt x="50" y="46"/>
                  </a:lnTo>
                  <a:lnTo>
                    <a:pt x="48" y="48"/>
                  </a:lnTo>
                  <a:lnTo>
                    <a:pt x="47" y="49"/>
                  </a:lnTo>
                  <a:lnTo>
                    <a:pt x="48" y="51"/>
                  </a:lnTo>
                  <a:lnTo>
                    <a:pt x="50" y="53"/>
                  </a:lnTo>
                  <a:lnTo>
                    <a:pt x="50" y="55"/>
                  </a:lnTo>
                  <a:lnTo>
                    <a:pt x="51" y="55"/>
                  </a:lnTo>
                  <a:lnTo>
                    <a:pt x="51" y="56"/>
                  </a:lnTo>
                  <a:lnTo>
                    <a:pt x="51" y="57"/>
                  </a:lnTo>
                  <a:lnTo>
                    <a:pt x="51" y="60"/>
                  </a:lnTo>
                  <a:lnTo>
                    <a:pt x="47" y="65"/>
                  </a:lnTo>
                  <a:lnTo>
                    <a:pt x="48" y="66"/>
                  </a:lnTo>
                  <a:lnTo>
                    <a:pt x="48" y="69"/>
                  </a:lnTo>
                  <a:lnTo>
                    <a:pt x="48" y="72"/>
                  </a:lnTo>
                  <a:lnTo>
                    <a:pt x="48" y="76"/>
                  </a:lnTo>
                  <a:lnTo>
                    <a:pt x="50" y="77"/>
                  </a:lnTo>
                  <a:lnTo>
                    <a:pt x="48" y="81"/>
                  </a:lnTo>
                  <a:lnTo>
                    <a:pt x="39" y="82"/>
                  </a:lnTo>
                  <a:lnTo>
                    <a:pt x="36" y="86"/>
                  </a:lnTo>
                  <a:lnTo>
                    <a:pt x="33" y="87"/>
                  </a:lnTo>
                  <a:lnTo>
                    <a:pt x="29" y="74"/>
                  </a:lnTo>
                  <a:lnTo>
                    <a:pt x="23" y="72"/>
                  </a:lnTo>
                  <a:lnTo>
                    <a:pt x="22" y="70"/>
                  </a:lnTo>
                  <a:lnTo>
                    <a:pt x="8" y="56"/>
                  </a:lnTo>
                  <a:lnTo>
                    <a:pt x="8" y="53"/>
                  </a:lnTo>
                  <a:lnTo>
                    <a:pt x="6" y="53"/>
                  </a:lnTo>
                  <a:lnTo>
                    <a:pt x="6" y="52"/>
                  </a:lnTo>
                  <a:lnTo>
                    <a:pt x="5" y="52"/>
                  </a:lnTo>
                  <a:lnTo>
                    <a:pt x="6" y="47"/>
                  </a:lnTo>
                  <a:lnTo>
                    <a:pt x="6" y="46"/>
                  </a:lnTo>
                  <a:lnTo>
                    <a:pt x="8" y="40"/>
                  </a:lnTo>
                  <a:lnTo>
                    <a:pt x="9" y="32"/>
                  </a:lnTo>
                  <a:lnTo>
                    <a:pt x="9" y="31"/>
                  </a:lnTo>
                  <a:lnTo>
                    <a:pt x="10" y="27"/>
                  </a:lnTo>
                  <a:lnTo>
                    <a:pt x="0" y="19"/>
                  </a:lnTo>
                  <a:lnTo>
                    <a:pt x="1" y="19"/>
                  </a:lnTo>
                  <a:lnTo>
                    <a:pt x="2" y="18"/>
                  </a:lnTo>
                  <a:lnTo>
                    <a:pt x="5" y="17"/>
                  </a:lnTo>
                  <a:lnTo>
                    <a:pt x="8" y="15"/>
                  </a:lnTo>
                  <a:lnTo>
                    <a:pt x="9" y="15"/>
                  </a:lnTo>
                  <a:lnTo>
                    <a:pt x="10" y="15"/>
                  </a:lnTo>
                  <a:lnTo>
                    <a:pt x="12" y="18"/>
                  </a:lnTo>
                  <a:lnTo>
                    <a:pt x="12" y="17"/>
                  </a:lnTo>
                  <a:lnTo>
                    <a:pt x="14" y="15"/>
                  </a:lnTo>
                  <a:lnTo>
                    <a:pt x="14" y="9"/>
                  </a:lnTo>
                  <a:lnTo>
                    <a:pt x="13" y="0"/>
                  </a:lnTo>
                  <a:lnTo>
                    <a:pt x="25" y="4"/>
                  </a:lnTo>
                  <a:lnTo>
                    <a:pt x="27" y="5"/>
                  </a:lnTo>
                  <a:lnTo>
                    <a:pt x="30" y="2"/>
                  </a:lnTo>
                  <a:lnTo>
                    <a:pt x="33" y="0"/>
                  </a:lnTo>
                  <a:lnTo>
                    <a:pt x="35" y="2"/>
                  </a:lnTo>
                  <a:lnTo>
                    <a:pt x="38" y="2"/>
                  </a:lnTo>
                  <a:lnTo>
                    <a:pt x="38" y="4"/>
                  </a:lnTo>
                  <a:lnTo>
                    <a:pt x="39" y="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25" name="Freeform 540"/>
            <p:cNvSpPr>
              <a:spLocks/>
            </p:cNvSpPr>
            <p:nvPr/>
          </p:nvSpPr>
          <p:spPr bwMode="auto">
            <a:xfrm>
              <a:off x="3839298" y="5138046"/>
              <a:ext cx="78911" cy="165513"/>
            </a:xfrm>
            <a:custGeom>
              <a:avLst/>
              <a:gdLst>
                <a:gd name="T0" fmla="*/ 10 w 50"/>
                <a:gd name="T1" fmla="*/ 11 h 104"/>
                <a:gd name="T2" fmla="*/ 24 w 50"/>
                <a:gd name="T3" fmla="*/ 31 h 104"/>
                <a:gd name="T4" fmla="*/ 29 w 50"/>
                <a:gd name="T5" fmla="*/ 45 h 104"/>
                <a:gd name="T6" fmla="*/ 29 w 50"/>
                <a:gd name="T7" fmla="*/ 48 h 104"/>
                <a:gd name="T8" fmla="*/ 30 w 50"/>
                <a:gd name="T9" fmla="*/ 50 h 104"/>
                <a:gd name="T10" fmla="*/ 35 w 50"/>
                <a:gd name="T11" fmla="*/ 75 h 104"/>
                <a:gd name="T12" fmla="*/ 43 w 50"/>
                <a:gd name="T13" fmla="*/ 79 h 104"/>
                <a:gd name="T14" fmla="*/ 48 w 50"/>
                <a:gd name="T15" fmla="*/ 86 h 104"/>
                <a:gd name="T16" fmla="*/ 48 w 50"/>
                <a:gd name="T17" fmla="*/ 92 h 104"/>
                <a:gd name="T18" fmla="*/ 47 w 50"/>
                <a:gd name="T19" fmla="*/ 95 h 104"/>
                <a:gd name="T20" fmla="*/ 50 w 50"/>
                <a:gd name="T21" fmla="*/ 99 h 104"/>
                <a:gd name="T22" fmla="*/ 48 w 50"/>
                <a:gd name="T23" fmla="*/ 101 h 104"/>
                <a:gd name="T24" fmla="*/ 47 w 50"/>
                <a:gd name="T25" fmla="*/ 103 h 104"/>
                <a:gd name="T26" fmla="*/ 47 w 50"/>
                <a:gd name="T27" fmla="*/ 104 h 104"/>
                <a:gd name="T28" fmla="*/ 27 w 50"/>
                <a:gd name="T29" fmla="*/ 89 h 104"/>
                <a:gd name="T30" fmla="*/ 26 w 50"/>
                <a:gd name="T31" fmla="*/ 86 h 104"/>
                <a:gd name="T32" fmla="*/ 24 w 50"/>
                <a:gd name="T33" fmla="*/ 84 h 104"/>
                <a:gd name="T34" fmla="*/ 21 w 50"/>
                <a:gd name="T35" fmla="*/ 80 h 104"/>
                <a:gd name="T36" fmla="*/ 12 w 50"/>
                <a:gd name="T37" fmla="*/ 79 h 104"/>
                <a:gd name="T38" fmla="*/ 9 w 50"/>
                <a:gd name="T39" fmla="*/ 72 h 104"/>
                <a:gd name="T40" fmla="*/ 8 w 50"/>
                <a:gd name="T41" fmla="*/ 72 h 104"/>
                <a:gd name="T42" fmla="*/ 7 w 50"/>
                <a:gd name="T43" fmla="*/ 72 h 104"/>
                <a:gd name="T44" fmla="*/ 3 w 50"/>
                <a:gd name="T45" fmla="*/ 71 h 104"/>
                <a:gd name="T46" fmla="*/ 0 w 50"/>
                <a:gd name="T47" fmla="*/ 71 h 104"/>
                <a:gd name="T48" fmla="*/ 0 w 50"/>
                <a:gd name="T49" fmla="*/ 71 h 104"/>
                <a:gd name="T50" fmla="*/ 4 w 50"/>
                <a:gd name="T51" fmla="*/ 61 h 104"/>
                <a:gd name="T52" fmla="*/ 5 w 50"/>
                <a:gd name="T53" fmla="*/ 54 h 104"/>
                <a:gd name="T54" fmla="*/ 5 w 50"/>
                <a:gd name="T55" fmla="*/ 50 h 104"/>
                <a:gd name="T56" fmla="*/ 5 w 50"/>
                <a:gd name="T57" fmla="*/ 50 h 104"/>
                <a:gd name="T58" fmla="*/ 0 w 50"/>
                <a:gd name="T59" fmla="*/ 29 h 104"/>
                <a:gd name="T60" fmla="*/ 4 w 50"/>
                <a:gd name="T61" fmla="*/ 0 h 104"/>
                <a:gd name="T62" fmla="*/ 10 w 50"/>
                <a:gd name="T63" fmla="*/ 11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104"/>
                <a:gd name="T98" fmla="*/ 50 w 50"/>
                <a:gd name="T99" fmla="*/ 104 h 1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104">
                  <a:moveTo>
                    <a:pt x="10" y="11"/>
                  </a:moveTo>
                  <a:lnTo>
                    <a:pt x="24" y="31"/>
                  </a:lnTo>
                  <a:lnTo>
                    <a:pt x="29" y="45"/>
                  </a:lnTo>
                  <a:lnTo>
                    <a:pt x="29" y="48"/>
                  </a:lnTo>
                  <a:lnTo>
                    <a:pt x="30" y="50"/>
                  </a:lnTo>
                  <a:lnTo>
                    <a:pt x="35" y="75"/>
                  </a:lnTo>
                  <a:lnTo>
                    <a:pt x="43" y="79"/>
                  </a:lnTo>
                  <a:lnTo>
                    <a:pt x="48" y="86"/>
                  </a:lnTo>
                  <a:lnTo>
                    <a:pt x="48" y="92"/>
                  </a:lnTo>
                  <a:lnTo>
                    <a:pt x="47" y="95"/>
                  </a:lnTo>
                  <a:lnTo>
                    <a:pt x="50" y="99"/>
                  </a:lnTo>
                  <a:lnTo>
                    <a:pt x="48" y="101"/>
                  </a:lnTo>
                  <a:lnTo>
                    <a:pt x="47" y="103"/>
                  </a:lnTo>
                  <a:lnTo>
                    <a:pt x="47" y="104"/>
                  </a:lnTo>
                  <a:lnTo>
                    <a:pt x="27" y="89"/>
                  </a:lnTo>
                  <a:lnTo>
                    <a:pt x="26" y="86"/>
                  </a:lnTo>
                  <a:lnTo>
                    <a:pt x="24" y="84"/>
                  </a:lnTo>
                  <a:lnTo>
                    <a:pt x="21" y="80"/>
                  </a:lnTo>
                  <a:lnTo>
                    <a:pt x="12" y="79"/>
                  </a:lnTo>
                  <a:lnTo>
                    <a:pt x="9" y="72"/>
                  </a:lnTo>
                  <a:lnTo>
                    <a:pt x="8" y="72"/>
                  </a:lnTo>
                  <a:lnTo>
                    <a:pt x="7" y="72"/>
                  </a:lnTo>
                  <a:lnTo>
                    <a:pt x="3" y="71"/>
                  </a:lnTo>
                  <a:lnTo>
                    <a:pt x="0" y="71"/>
                  </a:lnTo>
                  <a:lnTo>
                    <a:pt x="4" y="61"/>
                  </a:lnTo>
                  <a:lnTo>
                    <a:pt x="5" y="54"/>
                  </a:lnTo>
                  <a:lnTo>
                    <a:pt x="5" y="50"/>
                  </a:lnTo>
                  <a:lnTo>
                    <a:pt x="0" y="29"/>
                  </a:lnTo>
                  <a:lnTo>
                    <a:pt x="4" y="0"/>
                  </a:lnTo>
                  <a:lnTo>
                    <a:pt x="10" y="1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26" name="Freeform 541"/>
            <p:cNvSpPr>
              <a:spLocks/>
            </p:cNvSpPr>
            <p:nvPr/>
          </p:nvSpPr>
          <p:spPr bwMode="auto">
            <a:xfrm>
              <a:off x="3855081" y="5081068"/>
              <a:ext cx="176234" cy="192644"/>
            </a:xfrm>
            <a:custGeom>
              <a:avLst/>
              <a:gdLst>
                <a:gd name="T0" fmla="*/ 112 w 112"/>
                <a:gd name="T1" fmla="*/ 40 h 122"/>
                <a:gd name="T2" fmla="*/ 104 w 112"/>
                <a:gd name="T3" fmla="*/ 47 h 122"/>
                <a:gd name="T4" fmla="*/ 108 w 112"/>
                <a:gd name="T5" fmla="*/ 57 h 122"/>
                <a:gd name="T6" fmla="*/ 106 w 112"/>
                <a:gd name="T7" fmla="*/ 63 h 122"/>
                <a:gd name="T8" fmla="*/ 104 w 112"/>
                <a:gd name="T9" fmla="*/ 67 h 122"/>
                <a:gd name="T10" fmla="*/ 106 w 112"/>
                <a:gd name="T11" fmla="*/ 76 h 122"/>
                <a:gd name="T12" fmla="*/ 100 w 112"/>
                <a:gd name="T13" fmla="*/ 70 h 122"/>
                <a:gd name="T14" fmla="*/ 93 w 112"/>
                <a:gd name="T15" fmla="*/ 70 h 122"/>
                <a:gd name="T16" fmla="*/ 89 w 112"/>
                <a:gd name="T17" fmla="*/ 68 h 122"/>
                <a:gd name="T18" fmla="*/ 88 w 112"/>
                <a:gd name="T19" fmla="*/ 87 h 122"/>
                <a:gd name="T20" fmla="*/ 83 w 112"/>
                <a:gd name="T21" fmla="*/ 91 h 122"/>
                <a:gd name="T22" fmla="*/ 88 w 112"/>
                <a:gd name="T23" fmla="*/ 98 h 122"/>
                <a:gd name="T24" fmla="*/ 83 w 112"/>
                <a:gd name="T25" fmla="*/ 102 h 122"/>
                <a:gd name="T26" fmla="*/ 70 w 112"/>
                <a:gd name="T27" fmla="*/ 107 h 122"/>
                <a:gd name="T28" fmla="*/ 69 w 112"/>
                <a:gd name="T29" fmla="*/ 108 h 122"/>
                <a:gd name="T30" fmla="*/ 61 w 112"/>
                <a:gd name="T31" fmla="*/ 111 h 122"/>
                <a:gd name="T32" fmla="*/ 59 w 112"/>
                <a:gd name="T33" fmla="*/ 118 h 122"/>
                <a:gd name="T34" fmla="*/ 59 w 112"/>
                <a:gd name="T35" fmla="*/ 118 h 122"/>
                <a:gd name="T36" fmla="*/ 54 w 112"/>
                <a:gd name="T37" fmla="*/ 120 h 122"/>
                <a:gd name="T38" fmla="*/ 53 w 112"/>
                <a:gd name="T39" fmla="*/ 122 h 122"/>
                <a:gd name="T40" fmla="*/ 53 w 112"/>
                <a:gd name="T41" fmla="*/ 122 h 122"/>
                <a:gd name="T42" fmla="*/ 38 w 112"/>
                <a:gd name="T43" fmla="*/ 122 h 122"/>
                <a:gd name="T44" fmla="*/ 33 w 112"/>
                <a:gd name="T45" fmla="*/ 115 h 122"/>
                <a:gd name="T46" fmla="*/ 25 w 112"/>
                <a:gd name="T47" fmla="*/ 111 h 122"/>
                <a:gd name="T48" fmla="*/ 20 w 112"/>
                <a:gd name="T49" fmla="*/ 86 h 122"/>
                <a:gd name="T50" fmla="*/ 19 w 112"/>
                <a:gd name="T51" fmla="*/ 84 h 122"/>
                <a:gd name="T52" fmla="*/ 19 w 112"/>
                <a:gd name="T53" fmla="*/ 81 h 122"/>
                <a:gd name="T54" fmla="*/ 14 w 112"/>
                <a:gd name="T55" fmla="*/ 67 h 122"/>
                <a:gd name="T56" fmla="*/ 0 w 112"/>
                <a:gd name="T57" fmla="*/ 47 h 122"/>
                <a:gd name="T58" fmla="*/ 8 w 112"/>
                <a:gd name="T59" fmla="*/ 46 h 122"/>
                <a:gd name="T60" fmla="*/ 12 w 112"/>
                <a:gd name="T61" fmla="*/ 46 h 122"/>
                <a:gd name="T62" fmla="*/ 12 w 112"/>
                <a:gd name="T63" fmla="*/ 46 h 122"/>
                <a:gd name="T64" fmla="*/ 21 w 112"/>
                <a:gd name="T65" fmla="*/ 43 h 122"/>
                <a:gd name="T66" fmla="*/ 32 w 112"/>
                <a:gd name="T67" fmla="*/ 32 h 122"/>
                <a:gd name="T68" fmla="*/ 40 w 112"/>
                <a:gd name="T69" fmla="*/ 22 h 122"/>
                <a:gd name="T70" fmla="*/ 45 w 112"/>
                <a:gd name="T71" fmla="*/ 27 h 122"/>
                <a:gd name="T72" fmla="*/ 42 w 112"/>
                <a:gd name="T73" fmla="*/ 19 h 122"/>
                <a:gd name="T74" fmla="*/ 55 w 112"/>
                <a:gd name="T75" fmla="*/ 13 h 122"/>
                <a:gd name="T76" fmla="*/ 59 w 112"/>
                <a:gd name="T77" fmla="*/ 0 h 122"/>
                <a:gd name="T78" fmla="*/ 69 w 112"/>
                <a:gd name="T79" fmla="*/ 12 h 122"/>
                <a:gd name="T80" fmla="*/ 76 w 112"/>
                <a:gd name="T81" fmla="*/ 30 h 122"/>
                <a:gd name="T82" fmla="*/ 78 w 112"/>
                <a:gd name="T83" fmla="*/ 31 h 122"/>
                <a:gd name="T84" fmla="*/ 78 w 112"/>
                <a:gd name="T85" fmla="*/ 32 h 122"/>
                <a:gd name="T86" fmla="*/ 79 w 112"/>
                <a:gd name="T87" fmla="*/ 34 h 122"/>
                <a:gd name="T88" fmla="*/ 80 w 112"/>
                <a:gd name="T89" fmla="*/ 35 h 122"/>
                <a:gd name="T90" fmla="*/ 82 w 112"/>
                <a:gd name="T91" fmla="*/ 36 h 122"/>
                <a:gd name="T92" fmla="*/ 84 w 112"/>
                <a:gd name="T93" fmla="*/ 42 h 122"/>
                <a:gd name="T94" fmla="*/ 84 w 112"/>
                <a:gd name="T95" fmla="*/ 42 h 122"/>
                <a:gd name="T96" fmla="*/ 86 w 112"/>
                <a:gd name="T97" fmla="*/ 40 h 122"/>
                <a:gd name="T98" fmla="*/ 86 w 112"/>
                <a:gd name="T99" fmla="*/ 40 h 122"/>
                <a:gd name="T100" fmla="*/ 88 w 112"/>
                <a:gd name="T101" fmla="*/ 38 h 122"/>
                <a:gd name="T102" fmla="*/ 97 w 112"/>
                <a:gd name="T103" fmla="*/ 39 h 122"/>
                <a:gd name="T104" fmla="*/ 103 w 112"/>
                <a:gd name="T105" fmla="*/ 32 h 122"/>
                <a:gd name="T106" fmla="*/ 108 w 112"/>
                <a:gd name="T107" fmla="*/ 35 h 122"/>
                <a:gd name="T108" fmla="*/ 109 w 112"/>
                <a:gd name="T109" fmla="*/ 36 h 122"/>
                <a:gd name="T110" fmla="*/ 112 w 112"/>
                <a:gd name="T111" fmla="*/ 4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
                <a:gd name="T169" fmla="*/ 0 h 122"/>
                <a:gd name="T170" fmla="*/ 112 w 112"/>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 h="122">
                  <a:moveTo>
                    <a:pt x="112" y="40"/>
                  </a:moveTo>
                  <a:lnTo>
                    <a:pt x="104" y="47"/>
                  </a:lnTo>
                  <a:lnTo>
                    <a:pt x="108" y="57"/>
                  </a:lnTo>
                  <a:lnTo>
                    <a:pt x="106" y="63"/>
                  </a:lnTo>
                  <a:lnTo>
                    <a:pt x="104" y="67"/>
                  </a:lnTo>
                  <a:lnTo>
                    <a:pt x="106" y="76"/>
                  </a:lnTo>
                  <a:lnTo>
                    <a:pt x="100" y="70"/>
                  </a:lnTo>
                  <a:lnTo>
                    <a:pt x="93" y="70"/>
                  </a:lnTo>
                  <a:lnTo>
                    <a:pt x="89" y="68"/>
                  </a:lnTo>
                  <a:lnTo>
                    <a:pt x="88" y="87"/>
                  </a:lnTo>
                  <a:lnTo>
                    <a:pt x="83" y="91"/>
                  </a:lnTo>
                  <a:lnTo>
                    <a:pt x="88" y="98"/>
                  </a:lnTo>
                  <a:lnTo>
                    <a:pt x="83" y="102"/>
                  </a:lnTo>
                  <a:lnTo>
                    <a:pt x="70" y="107"/>
                  </a:lnTo>
                  <a:lnTo>
                    <a:pt x="69" y="108"/>
                  </a:lnTo>
                  <a:lnTo>
                    <a:pt x="61" y="111"/>
                  </a:lnTo>
                  <a:lnTo>
                    <a:pt x="59" y="118"/>
                  </a:lnTo>
                  <a:lnTo>
                    <a:pt x="54" y="120"/>
                  </a:lnTo>
                  <a:lnTo>
                    <a:pt x="53" y="122"/>
                  </a:lnTo>
                  <a:lnTo>
                    <a:pt x="38" y="122"/>
                  </a:lnTo>
                  <a:lnTo>
                    <a:pt x="33" y="115"/>
                  </a:lnTo>
                  <a:lnTo>
                    <a:pt x="25" y="111"/>
                  </a:lnTo>
                  <a:lnTo>
                    <a:pt x="20" y="86"/>
                  </a:lnTo>
                  <a:lnTo>
                    <a:pt x="19" y="84"/>
                  </a:lnTo>
                  <a:lnTo>
                    <a:pt x="19" y="81"/>
                  </a:lnTo>
                  <a:lnTo>
                    <a:pt x="14" y="67"/>
                  </a:lnTo>
                  <a:lnTo>
                    <a:pt x="0" y="47"/>
                  </a:lnTo>
                  <a:lnTo>
                    <a:pt x="8" y="46"/>
                  </a:lnTo>
                  <a:lnTo>
                    <a:pt x="12" y="46"/>
                  </a:lnTo>
                  <a:lnTo>
                    <a:pt x="21" y="43"/>
                  </a:lnTo>
                  <a:lnTo>
                    <a:pt x="32" y="32"/>
                  </a:lnTo>
                  <a:lnTo>
                    <a:pt x="40" y="22"/>
                  </a:lnTo>
                  <a:lnTo>
                    <a:pt x="45" y="27"/>
                  </a:lnTo>
                  <a:lnTo>
                    <a:pt x="42" y="19"/>
                  </a:lnTo>
                  <a:lnTo>
                    <a:pt x="55" y="13"/>
                  </a:lnTo>
                  <a:lnTo>
                    <a:pt x="59" y="0"/>
                  </a:lnTo>
                  <a:lnTo>
                    <a:pt x="69" y="12"/>
                  </a:lnTo>
                  <a:lnTo>
                    <a:pt x="76" y="30"/>
                  </a:lnTo>
                  <a:lnTo>
                    <a:pt x="78" y="31"/>
                  </a:lnTo>
                  <a:lnTo>
                    <a:pt x="78" y="32"/>
                  </a:lnTo>
                  <a:lnTo>
                    <a:pt x="79" y="34"/>
                  </a:lnTo>
                  <a:lnTo>
                    <a:pt x="80" y="35"/>
                  </a:lnTo>
                  <a:lnTo>
                    <a:pt x="82" y="36"/>
                  </a:lnTo>
                  <a:lnTo>
                    <a:pt x="84" y="42"/>
                  </a:lnTo>
                  <a:lnTo>
                    <a:pt x="86" y="40"/>
                  </a:lnTo>
                  <a:lnTo>
                    <a:pt x="88" y="38"/>
                  </a:lnTo>
                  <a:lnTo>
                    <a:pt x="97" y="39"/>
                  </a:lnTo>
                  <a:lnTo>
                    <a:pt x="103" y="32"/>
                  </a:lnTo>
                  <a:lnTo>
                    <a:pt x="108" y="35"/>
                  </a:lnTo>
                  <a:lnTo>
                    <a:pt x="109" y="36"/>
                  </a:lnTo>
                  <a:lnTo>
                    <a:pt x="112" y="4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27" name="Freeform 542"/>
            <p:cNvSpPr>
              <a:spLocks/>
            </p:cNvSpPr>
            <p:nvPr/>
          </p:nvSpPr>
          <p:spPr bwMode="auto">
            <a:xfrm>
              <a:off x="3899796" y="4248081"/>
              <a:ext cx="178865" cy="187219"/>
            </a:xfrm>
            <a:custGeom>
              <a:avLst/>
              <a:gdLst>
                <a:gd name="T0" fmla="*/ 96 w 114"/>
                <a:gd name="T1" fmla="*/ 4 h 119"/>
                <a:gd name="T2" fmla="*/ 98 w 114"/>
                <a:gd name="T3" fmla="*/ 9 h 119"/>
                <a:gd name="T4" fmla="*/ 99 w 114"/>
                <a:gd name="T5" fmla="*/ 16 h 119"/>
                <a:gd name="T6" fmla="*/ 101 w 114"/>
                <a:gd name="T7" fmla="*/ 17 h 119"/>
                <a:gd name="T8" fmla="*/ 102 w 114"/>
                <a:gd name="T9" fmla="*/ 22 h 119"/>
                <a:gd name="T10" fmla="*/ 103 w 114"/>
                <a:gd name="T11" fmla="*/ 26 h 119"/>
                <a:gd name="T12" fmla="*/ 105 w 114"/>
                <a:gd name="T13" fmla="*/ 30 h 119"/>
                <a:gd name="T14" fmla="*/ 109 w 114"/>
                <a:gd name="T15" fmla="*/ 38 h 119"/>
                <a:gd name="T16" fmla="*/ 111 w 114"/>
                <a:gd name="T17" fmla="*/ 47 h 119"/>
                <a:gd name="T18" fmla="*/ 114 w 114"/>
                <a:gd name="T19" fmla="*/ 52 h 119"/>
                <a:gd name="T20" fmla="*/ 107 w 114"/>
                <a:gd name="T21" fmla="*/ 61 h 119"/>
                <a:gd name="T22" fmla="*/ 105 w 114"/>
                <a:gd name="T23" fmla="*/ 64 h 119"/>
                <a:gd name="T24" fmla="*/ 102 w 114"/>
                <a:gd name="T25" fmla="*/ 67 h 119"/>
                <a:gd name="T26" fmla="*/ 98 w 114"/>
                <a:gd name="T27" fmla="*/ 73 h 119"/>
                <a:gd name="T28" fmla="*/ 94 w 114"/>
                <a:gd name="T29" fmla="*/ 77 h 119"/>
                <a:gd name="T30" fmla="*/ 97 w 114"/>
                <a:gd name="T31" fmla="*/ 89 h 119"/>
                <a:gd name="T32" fmla="*/ 97 w 114"/>
                <a:gd name="T33" fmla="*/ 94 h 119"/>
                <a:gd name="T34" fmla="*/ 97 w 114"/>
                <a:gd name="T35" fmla="*/ 97 h 119"/>
                <a:gd name="T36" fmla="*/ 98 w 114"/>
                <a:gd name="T37" fmla="*/ 106 h 119"/>
                <a:gd name="T38" fmla="*/ 101 w 114"/>
                <a:gd name="T39" fmla="*/ 119 h 119"/>
                <a:gd name="T40" fmla="*/ 73 w 114"/>
                <a:gd name="T41" fmla="*/ 102 h 119"/>
                <a:gd name="T42" fmla="*/ 68 w 114"/>
                <a:gd name="T43" fmla="*/ 99 h 119"/>
                <a:gd name="T44" fmla="*/ 63 w 114"/>
                <a:gd name="T45" fmla="*/ 97 h 119"/>
                <a:gd name="T46" fmla="*/ 61 w 114"/>
                <a:gd name="T47" fmla="*/ 95 h 119"/>
                <a:gd name="T48" fmla="*/ 61 w 114"/>
                <a:gd name="T49" fmla="*/ 93 h 119"/>
                <a:gd name="T50" fmla="*/ 59 w 114"/>
                <a:gd name="T51" fmla="*/ 78 h 119"/>
                <a:gd name="T52" fmla="*/ 35 w 114"/>
                <a:gd name="T53" fmla="*/ 81 h 119"/>
                <a:gd name="T54" fmla="*/ 26 w 114"/>
                <a:gd name="T55" fmla="*/ 69 h 119"/>
                <a:gd name="T56" fmla="*/ 22 w 114"/>
                <a:gd name="T57" fmla="*/ 55 h 119"/>
                <a:gd name="T58" fmla="*/ 0 w 114"/>
                <a:gd name="T59" fmla="*/ 46 h 119"/>
                <a:gd name="T60" fmla="*/ 5 w 114"/>
                <a:gd name="T61" fmla="*/ 35 h 119"/>
                <a:gd name="T62" fmla="*/ 10 w 114"/>
                <a:gd name="T63" fmla="*/ 26 h 119"/>
                <a:gd name="T64" fmla="*/ 14 w 114"/>
                <a:gd name="T65" fmla="*/ 19 h 119"/>
                <a:gd name="T66" fmla="*/ 14 w 114"/>
                <a:gd name="T67" fmla="*/ 18 h 119"/>
                <a:gd name="T68" fmla="*/ 18 w 114"/>
                <a:gd name="T69" fmla="*/ 18 h 119"/>
                <a:gd name="T70" fmla="*/ 26 w 114"/>
                <a:gd name="T71" fmla="*/ 19 h 119"/>
                <a:gd name="T72" fmla="*/ 27 w 114"/>
                <a:gd name="T73" fmla="*/ 18 h 119"/>
                <a:gd name="T74" fmla="*/ 44 w 114"/>
                <a:gd name="T75" fmla="*/ 10 h 119"/>
                <a:gd name="T76" fmla="*/ 44 w 114"/>
                <a:gd name="T77" fmla="*/ 1 h 119"/>
                <a:gd name="T78" fmla="*/ 55 w 114"/>
                <a:gd name="T79" fmla="*/ 1 h 119"/>
                <a:gd name="T80" fmla="*/ 81 w 114"/>
                <a:gd name="T81" fmla="*/ 0 h 119"/>
                <a:gd name="T82" fmla="*/ 88 w 114"/>
                <a:gd name="T83" fmla="*/ 1 h 119"/>
                <a:gd name="T84" fmla="*/ 96 w 114"/>
                <a:gd name="T85" fmla="*/ 4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
                <a:gd name="T130" fmla="*/ 0 h 119"/>
                <a:gd name="T131" fmla="*/ 114 w 114"/>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 h="119">
                  <a:moveTo>
                    <a:pt x="96" y="4"/>
                  </a:moveTo>
                  <a:lnTo>
                    <a:pt x="98" y="9"/>
                  </a:lnTo>
                  <a:lnTo>
                    <a:pt x="99" y="16"/>
                  </a:lnTo>
                  <a:lnTo>
                    <a:pt x="101" y="17"/>
                  </a:lnTo>
                  <a:lnTo>
                    <a:pt x="102" y="22"/>
                  </a:lnTo>
                  <a:lnTo>
                    <a:pt x="103" y="26"/>
                  </a:lnTo>
                  <a:lnTo>
                    <a:pt x="105" y="30"/>
                  </a:lnTo>
                  <a:lnTo>
                    <a:pt x="109" y="38"/>
                  </a:lnTo>
                  <a:lnTo>
                    <a:pt x="111" y="47"/>
                  </a:lnTo>
                  <a:lnTo>
                    <a:pt x="114" y="52"/>
                  </a:lnTo>
                  <a:lnTo>
                    <a:pt x="107" y="61"/>
                  </a:lnTo>
                  <a:lnTo>
                    <a:pt x="105" y="64"/>
                  </a:lnTo>
                  <a:lnTo>
                    <a:pt x="102" y="67"/>
                  </a:lnTo>
                  <a:lnTo>
                    <a:pt x="98" y="73"/>
                  </a:lnTo>
                  <a:lnTo>
                    <a:pt x="94" y="77"/>
                  </a:lnTo>
                  <a:lnTo>
                    <a:pt x="97" y="89"/>
                  </a:lnTo>
                  <a:lnTo>
                    <a:pt x="97" y="94"/>
                  </a:lnTo>
                  <a:lnTo>
                    <a:pt x="97" y="97"/>
                  </a:lnTo>
                  <a:lnTo>
                    <a:pt x="98" y="106"/>
                  </a:lnTo>
                  <a:lnTo>
                    <a:pt x="101" y="119"/>
                  </a:lnTo>
                  <a:lnTo>
                    <a:pt x="73" y="102"/>
                  </a:lnTo>
                  <a:lnTo>
                    <a:pt x="68" y="99"/>
                  </a:lnTo>
                  <a:lnTo>
                    <a:pt x="63" y="97"/>
                  </a:lnTo>
                  <a:lnTo>
                    <a:pt x="61" y="95"/>
                  </a:lnTo>
                  <a:lnTo>
                    <a:pt x="61" y="93"/>
                  </a:lnTo>
                  <a:lnTo>
                    <a:pt x="59" y="78"/>
                  </a:lnTo>
                  <a:lnTo>
                    <a:pt x="35" y="81"/>
                  </a:lnTo>
                  <a:lnTo>
                    <a:pt x="26" y="69"/>
                  </a:lnTo>
                  <a:lnTo>
                    <a:pt x="22" y="55"/>
                  </a:lnTo>
                  <a:lnTo>
                    <a:pt x="0" y="46"/>
                  </a:lnTo>
                  <a:lnTo>
                    <a:pt x="5" y="35"/>
                  </a:lnTo>
                  <a:lnTo>
                    <a:pt x="10" y="26"/>
                  </a:lnTo>
                  <a:lnTo>
                    <a:pt x="14" y="19"/>
                  </a:lnTo>
                  <a:lnTo>
                    <a:pt x="14" y="18"/>
                  </a:lnTo>
                  <a:lnTo>
                    <a:pt x="18" y="18"/>
                  </a:lnTo>
                  <a:lnTo>
                    <a:pt x="26" y="19"/>
                  </a:lnTo>
                  <a:lnTo>
                    <a:pt x="27" y="18"/>
                  </a:lnTo>
                  <a:lnTo>
                    <a:pt x="44" y="10"/>
                  </a:lnTo>
                  <a:lnTo>
                    <a:pt x="44" y="1"/>
                  </a:lnTo>
                  <a:lnTo>
                    <a:pt x="55" y="1"/>
                  </a:lnTo>
                  <a:lnTo>
                    <a:pt x="81" y="0"/>
                  </a:lnTo>
                  <a:lnTo>
                    <a:pt x="88" y="1"/>
                  </a:lnTo>
                  <a:lnTo>
                    <a:pt x="96" y="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28" name="Freeform 543"/>
            <p:cNvSpPr>
              <a:spLocks/>
            </p:cNvSpPr>
            <p:nvPr/>
          </p:nvSpPr>
          <p:spPr bwMode="auto">
            <a:xfrm>
              <a:off x="2879213" y="4657792"/>
              <a:ext cx="228843" cy="168225"/>
            </a:xfrm>
            <a:custGeom>
              <a:avLst/>
              <a:gdLst>
                <a:gd name="T0" fmla="*/ 143 w 145"/>
                <a:gd name="T1" fmla="*/ 11 h 106"/>
                <a:gd name="T2" fmla="*/ 144 w 145"/>
                <a:gd name="T3" fmla="*/ 25 h 106"/>
                <a:gd name="T4" fmla="*/ 144 w 145"/>
                <a:gd name="T5" fmla="*/ 38 h 106"/>
                <a:gd name="T6" fmla="*/ 143 w 145"/>
                <a:gd name="T7" fmla="*/ 49 h 106"/>
                <a:gd name="T8" fmla="*/ 143 w 145"/>
                <a:gd name="T9" fmla="*/ 49 h 106"/>
                <a:gd name="T10" fmla="*/ 142 w 145"/>
                <a:gd name="T11" fmla="*/ 49 h 106"/>
                <a:gd name="T12" fmla="*/ 139 w 145"/>
                <a:gd name="T13" fmla="*/ 51 h 106"/>
                <a:gd name="T14" fmla="*/ 91 w 145"/>
                <a:gd name="T15" fmla="*/ 91 h 106"/>
                <a:gd name="T16" fmla="*/ 58 w 145"/>
                <a:gd name="T17" fmla="*/ 98 h 106"/>
                <a:gd name="T18" fmla="*/ 58 w 145"/>
                <a:gd name="T19" fmla="*/ 91 h 106"/>
                <a:gd name="T20" fmla="*/ 53 w 145"/>
                <a:gd name="T21" fmla="*/ 89 h 106"/>
                <a:gd name="T22" fmla="*/ 51 w 145"/>
                <a:gd name="T23" fmla="*/ 69 h 106"/>
                <a:gd name="T24" fmla="*/ 58 w 145"/>
                <a:gd name="T25" fmla="*/ 55 h 106"/>
                <a:gd name="T26" fmla="*/ 49 w 145"/>
                <a:gd name="T27" fmla="*/ 53 h 106"/>
                <a:gd name="T28" fmla="*/ 37 w 145"/>
                <a:gd name="T29" fmla="*/ 59 h 106"/>
                <a:gd name="T30" fmla="*/ 7 w 145"/>
                <a:gd name="T31" fmla="*/ 49 h 106"/>
                <a:gd name="T32" fmla="*/ 0 w 145"/>
                <a:gd name="T33" fmla="*/ 38 h 106"/>
                <a:gd name="T34" fmla="*/ 15 w 145"/>
                <a:gd name="T35" fmla="*/ 46 h 106"/>
                <a:gd name="T36" fmla="*/ 26 w 145"/>
                <a:gd name="T37" fmla="*/ 51 h 106"/>
                <a:gd name="T38" fmla="*/ 38 w 145"/>
                <a:gd name="T39" fmla="*/ 44 h 106"/>
                <a:gd name="T40" fmla="*/ 45 w 145"/>
                <a:gd name="T41" fmla="*/ 39 h 106"/>
                <a:gd name="T42" fmla="*/ 46 w 145"/>
                <a:gd name="T43" fmla="*/ 39 h 106"/>
                <a:gd name="T44" fmla="*/ 43 w 145"/>
                <a:gd name="T45" fmla="*/ 36 h 106"/>
                <a:gd name="T46" fmla="*/ 53 w 145"/>
                <a:gd name="T47" fmla="*/ 36 h 106"/>
                <a:gd name="T48" fmla="*/ 62 w 145"/>
                <a:gd name="T49" fmla="*/ 40 h 106"/>
                <a:gd name="T50" fmla="*/ 66 w 145"/>
                <a:gd name="T51" fmla="*/ 46 h 106"/>
                <a:gd name="T52" fmla="*/ 66 w 145"/>
                <a:gd name="T53" fmla="*/ 35 h 106"/>
                <a:gd name="T54" fmla="*/ 56 w 145"/>
                <a:gd name="T55" fmla="*/ 27 h 106"/>
                <a:gd name="T56" fmla="*/ 38 w 145"/>
                <a:gd name="T57" fmla="*/ 28 h 106"/>
                <a:gd name="T58" fmla="*/ 34 w 145"/>
                <a:gd name="T59" fmla="*/ 35 h 106"/>
                <a:gd name="T60" fmla="*/ 28 w 145"/>
                <a:gd name="T61" fmla="*/ 40 h 106"/>
                <a:gd name="T62" fmla="*/ 13 w 145"/>
                <a:gd name="T63" fmla="*/ 34 h 106"/>
                <a:gd name="T64" fmla="*/ 0 w 145"/>
                <a:gd name="T65" fmla="*/ 30 h 106"/>
                <a:gd name="T66" fmla="*/ 1 w 145"/>
                <a:gd name="T67" fmla="*/ 21 h 106"/>
                <a:gd name="T68" fmla="*/ 4 w 145"/>
                <a:gd name="T69" fmla="*/ 19 h 106"/>
                <a:gd name="T70" fmla="*/ 15 w 145"/>
                <a:gd name="T71" fmla="*/ 22 h 106"/>
                <a:gd name="T72" fmla="*/ 25 w 145"/>
                <a:gd name="T73" fmla="*/ 19 h 106"/>
                <a:gd name="T74" fmla="*/ 29 w 145"/>
                <a:gd name="T75" fmla="*/ 14 h 106"/>
                <a:gd name="T76" fmla="*/ 38 w 145"/>
                <a:gd name="T77" fmla="*/ 17 h 106"/>
                <a:gd name="T78" fmla="*/ 49 w 145"/>
                <a:gd name="T79" fmla="*/ 10 h 106"/>
                <a:gd name="T80" fmla="*/ 70 w 145"/>
                <a:gd name="T81" fmla="*/ 10 h 106"/>
                <a:gd name="T82" fmla="*/ 91 w 145"/>
                <a:gd name="T83" fmla="*/ 8 h 106"/>
                <a:gd name="T84" fmla="*/ 106 w 145"/>
                <a:gd name="T85" fmla="*/ 4 h 106"/>
                <a:gd name="T86" fmla="*/ 126 w 145"/>
                <a:gd name="T87" fmla="*/ 0 h 106"/>
                <a:gd name="T88" fmla="*/ 140 w 145"/>
                <a:gd name="T89" fmla="*/ 9 h 1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5"/>
                <a:gd name="T136" fmla="*/ 0 h 106"/>
                <a:gd name="T137" fmla="*/ 145 w 145"/>
                <a:gd name="T138" fmla="*/ 106 h 1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5" h="106">
                  <a:moveTo>
                    <a:pt x="140" y="9"/>
                  </a:moveTo>
                  <a:lnTo>
                    <a:pt x="143" y="11"/>
                  </a:lnTo>
                  <a:lnTo>
                    <a:pt x="145" y="13"/>
                  </a:lnTo>
                  <a:lnTo>
                    <a:pt x="144" y="25"/>
                  </a:lnTo>
                  <a:lnTo>
                    <a:pt x="144" y="36"/>
                  </a:lnTo>
                  <a:lnTo>
                    <a:pt x="144" y="38"/>
                  </a:lnTo>
                  <a:lnTo>
                    <a:pt x="143" y="43"/>
                  </a:lnTo>
                  <a:lnTo>
                    <a:pt x="143" y="49"/>
                  </a:lnTo>
                  <a:lnTo>
                    <a:pt x="142" y="49"/>
                  </a:lnTo>
                  <a:lnTo>
                    <a:pt x="140" y="51"/>
                  </a:lnTo>
                  <a:lnTo>
                    <a:pt x="139" y="51"/>
                  </a:lnTo>
                  <a:lnTo>
                    <a:pt x="118" y="61"/>
                  </a:lnTo>
                  <a:lnTo>
                    <a:pt x="91" y="91"/>
                  </a:lnTo>
                  <a:lnTo>
                    <a:pt x="66" y="106"/>
                  </a:lnTo>
                  <a:lnTo>
                    <a:pt x="58" y="98"/>
                  </a:lnTo>
                  <a:lnTo>
                    <a:pt x="56" y="97"/>
                  </a:lnTo>
                  <a:lnTo>
                    <a:pt x="58" y="91"/>
                  </a:lnTo>
                  <a:lnTo>
                    <a:pt x="54" y="89"/>
                  </a:lnTo>
                  <a:lnTo>
                    <a:pt x="53" y="89"/>
                  </a:lnTo>
                  <a:lnTo>
                    <a:pt x="51" y="80"/>
                  </a:lnTo>
                  <a:lnTo>
                    <a:pt x="51" y="69"/>
                  </a:lnTo>
                  <a:lnTo>
                    <a:pt x="58" y="61"/>
                  </a:lnTo>
                  <a:lnTo>
                    <a:pt x="58" y="55"/>
                  </a:lnTo>
                  <a:lnTo>
                    <a:pt x="50" y="52"/>
                  </a:lnTo>
                  <a:lnTo>
                    <a:pt x="49" y="53"/>
                  </a:lnTo>
                  <a:lnTo>
                    <a:pt x="45" y="55"/>
                  </a:lnTo>
                  <a:lnTo>
                    <a:pt x="37" y="59"/>
                  </a:lnTo>
                  <a:lnTo>
                    <a:pt x="25" y="56"/>
                  </a:lnTo>
                  <a:lnTo>
                    <a:pt x="7" y="49"/>
                  </a:lnTo>
                  <a:lnTo>
                    <a:pt x="1" y="43"/>
                  </a:lnTo>
                  <a:lnTo>
                    <a:pt x="0" y="38"/>
                  </a:lnTo>
                  <a:lnTo>
                    <a:pt x="4" y="38"/>
                  </a:lnTo>
                  <a:lnTo>
                    <a:pt x="15" y="46"/>
                  </a:lnTo>
                  <a:lnTo>
                    <a:pt x="22" y="49"/>
                  </a:lnTo>
                  <a:lnTo>
                    <a:pt x="26" y="51"/>
                  </a:lnTo>
                  <a:lnTo>
                    <a:pt x="29" y="49"/>
                  </a:lnTo>
                  <a:lnTo>
                    <a:pt x="38" y="44"/>
                  </a:lnTo>
                  <a:lnTo>
                    <a:pt x="39" y="43"/>
                  </a:lnTo>
                  <a:lnTo>
                    <a:pt x="45" y="39"/>
                  </a:lnTo>
                  <a:lnTo>
                    <a:pt x="46" y="39"/>
                  </a:lnTo>
                  <a:lnTo>
                    <a:pt x="45" y="38"/>
                  </a:lnTo>
                  <a:lnTo>
                    <a:pt x="43" y="36"/>
                  </a:lnTo>
                  <a:lnTo>
                    <a:pt x="42" y="35"/>
                  </a:lnTo>
                  <a:lnTo>
                    <a:pt x="53" y="36"/>
                  </a:lnTo>
                  <a:lnTo>
                    <a:pt x="62" y="40"/>
                  </a:lnTo>
                  <a:lnTo>
                    <a:pt x="63" y="43"/>
                  </a:lnTo>
                  <a:lnTo>
                    <a:pt x="66" y="46"/>
                  </a:lnTo>
                  <a:lnTo>
                    <a:pt x="71" y="39"/>
                  </a:lnTo>
                  <a:lnTo>
                    <a:pt x="66" y="35"/>
                  </a:lnTo>
                  <a:lnTo>
                    <a:pt x="56" y="32"/>
                  </a:lnTo>
                  <a:lnTo>
                    <a:pt x="56" y="27"/>
                  </a:lnTo>
                  <a:lnTo>
                    <a:pt x="50" y="30"/>
                  </a:lnTo>
                  <a:lnTo>
                    <a:pt x="38" y="28"/>
                  </a:lnTo>
                  <a:lnTo>
                    <a:pt x="36" y="31"/>
                  </a:lnTo>
                  <a:lnTo>
                    <a:pt x="34" y="35"/>
                  </a:lnTo>
                  <a:lnTo>
                    <a:pt x="32" y="39"/>
                  </a:lnTo>
                  <a:lnTo>
                    <a:pt x="28" y="40"/>
                  </a:lnTo>
                  <a:lnTo>
                    <a:pt x="20" y="40"/>
                  </a:lnTo>
                  <a:lnTo>
                    <a:pt x="13" y="34"/>
                  </a:lnTo>
                  <a:lnTo>
                    <a:pt x="7" y="30"/>
                  </a:lnTo>
                  <a:lnTo>
                    <a:pt x="0" y="30"/>
                  </a:lnTo>
                  <a:lnTo>
                    <a:pt x="1" y="23"/>
                  </a:lnTo>
                  <a:lnTo>
                    <a:pt x="1" y="21"/>
                  </a:lnTo>
                  <a:lnTo>
                    <a:pt x="1" y="19"/>
                  </a:lnTo>
                  <a:lnTo>
                    <a:pt x="4" y="19"/>
                  </a:lnTo>
                  <a:lnTo>
                    <a:pt x="13" y="22"/>
                  </a:lnTo>
                  <a:lnTo>
                    <a:pt x="15" y="22"/>
                  </a:lnTo>
                  <a:lnTo>
                    <a:pt x="25" y="23"/>
                  </a:lnTo>
                  <a:lnTo>
                    <a:pt x="25" y="19"/>
                  </a:lnTo>
                  <a:lnTo>
                    <a:pt x="26" y="18"/>
                  </a:lnTo>
                  <a:lnTo>
                    <a:pt x="29" y="14"/>
                  </a:lnTo>
                  <a:lnTo>
                    <a:pt x="37" y="18"/>
                  </a:lnTo>
                  <a:lnTo>
                    <a:pt x="38" y="17"/>
                  </a:lnTo>
                  <a:lnTo>
                    <a:pt x="43" y="13"/>
                  </a:lnTo>
                  <a:lnTo>
                    <a:pt x="49" y="10"/>
                  </a:lnTo>
                  <a:lnTo>
                    <a:pt x="63" y="14"/>
                  </a:lnTo>
                  <a:lnTo>
                    <a:pt x="70" y="10"/>
                  </a:lnTo>
                  <a:lnTo>
                    <a:pt x="76" y="13"/>
                  </a:lnTo>
                  <a:lnTo>
                    <a:pt x="91" y="8"/>
                  </a:lnTo>
                  <a:lnTo>
                    <a:pt x="102" y="10"/>
                  </a:lnTo>
                  <a:lnTo>
                    <a:pt x="106" y="4"/>
                  </a:lnTo>
                  <a:lnTo>
                    <a:pt x="118" y="5"/>
                  </a:lnTo>
                  <a:lnTo>
                    <a:pt x="126" y="0"/>
                  </a:lnTo>
                  <a:lnTo>
                    <a:pt x="127" y="4"/>
                  </a:lnTo>
                  <a:lnTo>
                    <a:pt x="140" y="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29" name="Freeform 544"/>
            <p:cNvSpPr>
              <a:spLocks/>
            </p:cNvSpPr>
            <p:nvPr/>
          </p:nvSpPr>
          <p:spPr bwMode="auto">
            <a:xfrm>
              <a:off x="2958124" y="6198951"/>
              <a:ext cx="78911" cy="119386"/>
            </a:xfrm>
            <a:custGeom>
              <a:avLst/>
              <a:gdLst>
                <a:gd name="T0" fmla="*/ 45 w 49"/>
                <a:gd name="T1" fmla="*/ 38 h 74"/>
                <a:gd name="T2" fmla="*/ 41 w 49"/>
                <a:gd name="T3" fmla="*/ 47 h 74"/>
                <a:gd name="T4" fmla="*/ 46 w 49"/>
                <a:gd name="T5" fmla="*/ 54 h 74"/>
                <a:gd name="T6" fmla="*/ 47 w 49"/>
                <a:gd name="T7" fmla="*/ 62 h 74"/>
                <a:gd name="T8" fmla="*/ 49 w 49"/>
                <a:gd name="T9" fmla="*/ 63 h 74"/>
                <a:gd name="T10" fmla="*/ 47 w 49"/>
                <a:gd name="T11" fmla="*/ 65 h 74"/>
                <a:gd name="T12" fmla="*/ 46 w 49"/>
                <a:gd name="T13" fmla="*/ 74 h 74"/>
                <a:gd name="T14" fmla="*/ 38 w 49"/>
                <a:gd name="T15" fmla="*/ 70 h 74"/>
                <a:gd name="T16" fmla="*/ 28 w 49"/>
                <a:gd name="T17" fmla="*/ 63 h 74"/>
                <a:gd name="T18" fmla="*/ 25 w 49"/>
                <a:gd name="T19" fmla="*/ 55 h 74"/>
                <a:gd name="T20" fmla="*/ 21 w 49"/>
                <a:gd name="T21" fmla="*/ 55 h 74"/>
                <a:gd name="T22" fmla="*/ 25 w 49"/>
                <a:gd name="T23" fmla="*/ 46 h 74"/>
                <a:gd name="T24" fmla="*/ 26 w 49"/>
                <a:gd name="T25" fmla="*/ 45 h 74"/>
                <a:gd name="T26" fmla="*/ 0 w 49"/>
                <a:gd name="T27" fmla="*/ 27 h 74"/>
                <a:gd name="T28" fmla="*/ 0 w 49"/>
                <a:gd name="T29" fmla="*/ 16 h 74"/>
                <a:gd name="T30" fmla="*/ 5 w 49"/>
                <a:gd name="T31" fmla="*/ 12 h 74"/>
                <a:gd name="T32" fmla="*/ 7 w 49"/>
                <a:gd name="T33" fmla="*/ 2 h 74"/>
                <a:gd name="T34" fmla="*/ 13 w 49"/>
                <a:gd name="T35" fmla="*/ 3 h 74"/>
                <a:gd name="T36" fmla="*/ 16 w 49"/>
                <a:gd name="T37" fmla="*/ 0 h 74"/>
                <a:gd name="T38" fmla="*/ 16 w 49"/>
                <a:gd name="T39" fmla="*/ 7 h 74"/>
                <a:gd name="T40" fmla="*/ 16 w 49"/>
                <a:gd name="T41" fmla="*/ 11 h 74"/>
                <a:gd name="T42" fmla="*/ 17 w 49"/>
                <a:gd name="T43" fmla="*/ 13 h 74"/>
                <a:gd name="T44" fmla="*/ 21 w 49"/>
                <a:gd name="T45" fmla="*/ 13 h 74"/>
                <a:gd name="T46" fmla="*/ 28 w 49"/>
                <a:gd name="T47" fmla="*/ 11 h 74"/>
                <a:gd name="T48" fmla="*/ 26 w 49"/>
                <a:gd name="T49" fmla="*/ 15 h 74"/>
                <a:gd name="T50" fmla="*/ 28 w 49"/>
                <a:gd name="T51" fmla="*/ 23 h 74"/>
                <a:gd name="T52" fmla="*/ 21 w 49"/>
                <a:gd name="T53" fmla="*/ 30 h 74"/>
                <a:gd name="T54" fmla="*/ 29 w 49"/>
                <a:gd name="T55" fmla="*/ 42 h 74"/>
                <a:gd name="T56" fmla="*/ 34 w 49"/>
                <a:gd name="T57" fmla="*/ 40 h 74"/>
                <a:gd name="T58" fmla="*/ 36 w 49"/>
                <a:gd name="T59" fmla="*/ 34 h 74"/>
                <a:gd name="T60" fmla="*/ 45 w 49"/>
                <a:gd name="T61" fmla="*/ 38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
                <a:gd name="T94" fmla="*/ 0 h 74"/>
                <a:gd name="T95" fmla="*/ 49 w 49"/>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 h="74">
                  <a:moveTo>
                    <a:pt x="45" y="38"/>
                  </a:moveTo>
                  <a:lnTo>
                    <a:pt x="41" y="47"/>
                  </a:lnTo>
                  <a:lnTo>
                    <a:pt x="46" y="54"/>
                  </a:lnTo>
                  <a:lnTo>
                    <a:pt x="47" y="62"/>
                  </a:lnTo>
                  <a:lnTo>
                    <a:pt x="49" y="63"/>
                  </a:lnTo>
                  <a:lnTo>
                    <a:pt x="47" y="65"/>
                  </a:lnTo>
                  <a:lnTo>
                    <a:pt x="46" y="74"/>
                  </a:lnTo>
                  <a:lnTo>
                    <a:pt x="38" y="70"/>
                  </a:lnTo>
                  <a:lnTo>
                    <a:pt x="28" y="63"/>
                  </a:lnTo>
                  <a:lnTo>
                    <a:pt x="25" y="55"/>
                  </a:lnTo>
                  <a:lnTo>
                    <a:pt x="21" y="55"/>
                  </a:lnTo>
                  <a:lnTo>
                    <a:pt x="25" y="46"/>
                  </a:lnTo>
                  <a:lnTo>
                    <a:pt x="26" y="45"/>
                  </a:lnTo>
                  <a:lnTo>
                    <a:pt x="0" y="27"/>
                  </a:lnTo>
                  <a:lnTo>
                    <a:pt x="0" y="16"/>
                  </a:lnTo>
                  <a:lnTo>
                    <a:pt x="5" y="12"/>
                  </a:lnTo>
                  <a:lnTo>
                    <a:pt x="7" y="2"/>
                  </a:lnTo>
                  <a:lnTo>
                    <a:pt x="13" y="3"/>
                  </a:lnTo>
                  <a:lnTo>
                    <a:pt x="16" y="0"/>
                  </a:lnTo>
                  <a:lnTo>
                    <a:pt x="16" y="7"/>
                  </a:lnTo>
                  <a:lnTo>
                    <a:pt x="16" y="11"/>
                  </a:lnTo>
                  <a:lnTo>
                    <a:pt x="17" y="13"/>
                  </a:lnTo>
                  <a:lnTo>
                    <a:pt x="21" y="13"/>
                  </a:lnTo>
                  <a:lnTo>
                    <a:pt x="28" y="11"/>
                  </a:lnTo>
                  <a:lnTo>
                    <a:pt x="26" y="15"/>
                  </a:lnTo>
                  <a:lnTo>
                    <a:pt x="28" y="23"/>
                  </a:lnTo>
                  <a:lnTo>
                    <a:pt x="21" y="30"/>
                  </a:lnTo>
                  <a:lnTo>
                    <a:pt x="29" y="42"/>
                  </a:lnTo>
                  <a:lnTo>
                    <a:pt x="34" y="40"/>
                  </a:lnTo>
                  <a:lnTo>
                    <a:pt x="36" y="34"/>
                  </a:lnTo>
                  <a:lnTo>
                    <a:pt x="45" y="3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30" name="Freeform 545"/>
            <p:cNvSpPr>
              <a:spLocks/>
            </p:cNvSpPr>
            <p:nvPr/>
          </p:nvSpPr>
          <p:spPr bwMode="auto">
            <a:xfrm>
              <a:off x="3071231" y="6068712"/>
              <a:ext cx="170973" cy="119386"/>
            </a:xfrm>
            <a:custGeom>
              <a:avLst/>
              <a:gdLst>
                <a:gd name="T0" fmla="*/ 108 w 108"/>
                <a:gd name="T1" fmla="*/ 28 h 76"/>
                <a:gd name="T2" fmla="*/ 104 w 108"/>
                <a:gd name="T3" fmla="*/ 39 h 76"/>
                <a:gd name="T4" fmla="*/ 108 w 108"/>
                <a:gd name="T5" fmla="*/ 40 h 76"/>
                <a:gd name="T6" fmla="*/ 104 w 108"/>
                <a:gd name="T7" fmla="*/ 57 h 76"/>
                <a:gd name="T8" fmla="*/ 93 w 108"/>
                <a:gd name="T9" fmla="*/ 64 h 76"/>
                <a:gd name="T10" fmla="*/ 94 w 108"/>
                <a:gd name="T11" fmla="*/ 66 h 76"/>
                <a:gd name="T12" fmla="*/ 94 w 108"/>
                <a:gd name="T13" fmla="*/ 69 h 76"/>
                <a:gd name="T14" fmla="*/ 87 w 108"/>
                <a:gd name="T15" fmla="*/ 70 h 76"/>
                <a:gd name="T16" fmla="*/ 86 w 108"/>
                <a:gd name="T17" fmla="*/ 70 h 76"/>
                <a:gd name="T18" fmla="*/ 85 w 108"/>
                <a:gd name="T19" fmla="*/ 76 h 76"/>
                <a:gd name="T20" fmla="*/ 83 w 108"/>
                <a:gd name="T21" fmla="*/ 76 h 76"/>
                <a:gd name="T22" fmla="*/ 78 w 108"/>
                <a:gd name="T23" fmla="*/ 73 h 76"/>
                <a:gd name="T24" fmla="*/ 74 w 108"/>
                <a:gd name="T25" fmla="*/ 73 h 76"/>
                <a:gd name="T26" fmla="*/ 74 w 108"/>
                <a:gd name="T27" fmla="*/ 65 h 76"/>
                <a:gd name="T28" fmla="*/ 70 w 108"/>
                <a:gd name="T29" fmla="*/ 61 h 76"/>
                <a:gd name="T30" fmla="*/ 70 w 108"/>
                <a:gd name="T31" fmla="*/ 64 h 76"/>
                <a:gd name="T32" fmla="*/ 57 w 108"/>
                <a:gd name="T33" fmla="*/ 66 h 76"/>
                <a:gd name="T34" fmla="*/ 53 w 108"/>
                <a:gd name="T35" fmla="*/ 60 h 76"/>
                <a:gd name="T36" fmla="*/ 59 w 108"/>
                <a:gd name="T37" fmla="*/ 56 h 76"/>
                <a:gd name="T38" fmla="*/ 57 w 108"/>
                <a:gd name="T39" fmla="*/ 49 h 76"/>
                <a:gd name="T40" fmla="*/ 64 w 108"/>
                <a:gd name="T41" fmla="*/ 43 h 76"/>
                <a:gd name="T42" fmla="*/ 65 w 108"/>
                <a:gd name="T43" fmla="*/ 38 h 76"/>
                <a:gd name="T44" fmla="*/ 60 w 108"/>
                <a:gd name="T45" fmla="*/ 36 h 76"/>
                <a:gd name="T46" fmla="*/ 56 w 108"/>
                <a:gd name="T47" fmla="*/ 36 h 76"/>
                <a:gd name="T48" fmla="*/ 53 w 108"/>
                <a:gd name="T49" fmla="*/ 35 h 76"/>
                <a:gd name="T50" fmla="*/ 51 w 108"/>
                <a:gd name="T51" fmla="*/ 45 h 76"/>
                <a:gd name="T52" fmla="*/ 43 w 108"/>
                <a:gd name="T53" fmla="*/ 47 h 76"/>
                <a:gd name="T54" fmla="*/ 38 w 108"/>
                <a:gd name="T55" fmla="*/ 49 h 76"/>
                <a:gd name="T56" fmla="*/ 38 w 108"/>
                <a:gd name="T57" fmla="*/ 49 h 76"/>
                <a:gd name="T58" fmla="*/ 38 w 108"/>
                <a:gd name="T59" fmla="*/ 49 h 76"/>
                <a:gd name="T60" fmla="*/ 34 w 108"/>
                <a:gd name="T61" fmla="*/ 41 h 76"/>
                <a:gd name="T62" fmla="*/ 31 w 108"/>
                <a:gd name="T63" fmla="*/ 30 h 76"/>
                <a:gd name="T64" fmla="*/ 30 w 108"/>
                <a:gd name="T65" fmla="*/ 21 h 76"/>
                <a:gd name="T66" fmla="*/ 24 w 108"/>
                <a:gd name="T67" fmla="*/ 24 h 76"/>
                <a:gd name="T68" fmla="*/ 9 w 108"/>
                <a:gd name="T69" fmla="*/ 21 h 76"/>
                <a:gd name="T70" fmla="*/ 0 w 108"/>
                <a:gd name="T71" fmla="*/ 6 h 76"/>
                <a:gd name="T72" fmla="*/ 5 w 108"/>
                <a:gd name="T73" fmla="*/ 0 h 76"/>
                <a:gd name="T74" fmla="*/ 27 w 108"/>
                <a:gd name="T75" fmla="*/ 4 h 76"/>
                <a:gd name="T76" fmla="*/ 35 w 108"/>
                <a:gd name="T77" fmla="*/ 0 h 76"/>
                <a:gd name="T78" fmla="*/ 39 w 108"/>
                <a:gd name="T79" fmla="*/ 5 h 76"/>
                <a:gd name="T80" fmla="*/ 48 w 108"/>
                <a:gd name="T81" fmla="*/ 6 h 76"/>
                <a:gd name="T82" fmla="*/ 51 w 108"/>
                <a:gd name="T83" fmla="*/ 11 h 76"/>
                <a:gd name="T84" fmla="*/ 56 w 108"/>
                <a:gd name="T85" fmla="*/ 7 h 76"/>
                <a:gd name="T86" fmla="*/ 57 w 108"/>
                <a:gd name="T87" fmla="*/ 19 h 76"/>
                <a:gd name="T88" fmla="*/ 61 w 108"/>
                <a:gd name="T89" fmla="*/ 23 h 76"/>
                <a:gd name="T90" fmla="*/ 61 w 108"/>
                <a:gd name="T91" fmla="*/ 23 h 76"/>
                <a:gd name="T92" fmla="*/ 65 w 108"/>
                <a:gd name="T93" fmla="*/ 28 h 76"/>
                <a:gd name="T94" fmla="*/ 74 w 108"/>
                <a:gd name="T95" fmla="*/ 23 h 76"/>
                <a:gd name="T96" fmla="*/ 70 w 108"/>
                <a:gd name="T97" fmla="*/ 17 h 76"/>
                <a:gd name="T98" fmla="*/ 74 w 108"/>
                <a:gd name="T99" fmla="*/ 15 h 76"/>
                <a:gd name="T100" fmla="*/ 91 w 108"/>
                <a:gd name="T101" fmla="*/ 22 h 76"/>
                <a:gd name="T102" fmla="*/ 91 w 108"/>
                <a:gd name="T103" fmla="*/ 22 h 76"/>
                <a:gd name="T104" fmla="*/ 95 w 108"/>
                <a:gd name="T105" fmla="*/ 23 h 76"/>
                <a:gd name="T106" fmla="*/ 102 w 108"/>
                <a:gd name="T107" fmla="*/ 34 h 76"/>
                <a:gd name="T108" fmla="*/ 102 w 108"/>
                <a:gd name="T109" fmla="*/ 34 h 76"/>
                <a:gd name="T110" fmla="*/ 108 w 108"/>
                <a:gd name="T111" fmla="*/ 28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8"/>
                <a:gd name="T169" fmla="*/ 0 h 76"/>
                <a:gd name="T170" fmla="*/ 108 w 108"/>
                <a:gd name="T171" fmla="*/ 76 h 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8" h="76">
                  <a:moveTo>
                    <a:pt x="108" y="28"/>
                  </a:moveTo>
                  <a:lnTo>
                    <a:pt x="104" y="39"/>
                  </a:lnTo>
                  <a:lnTo>
                    <a:pt x="108" y="40"/>
                  </a:lnTo>
                  <a:lnTo>
                    <a:pt x="104" y="57"/>
                  </a:lnTo>
                  <a:lnTo>
                    <a:pt x="93" y="64"/>
                  </a:lnTo>
                  <a:lnTo>
                    <a:pt x="94" y="66"/>
                  </a:lnTo>
                  <a:lnTo>
                    <a:pt x="94" y="69"/>
                  </a:lnTo>
                  <a:lnTo>
                    <a:pt x="87" y="70"/>
                  </a:lnTo>
                  <a:lnTo>
                    <a:pt x="86" y="70"/>
                  </a:lnTo>
                  <a:lnTo>
                    <a:pt x="85" y="76"/>
                  </a:lnTo>
                  <a:lnTo>
                    <a:pt x="83" y="76"/>
                  </a:lnTo>
                  <a:lnTo>
                    <a:pt x="78" y="73"/>
                  </a:lnTo>
                  <a:lnTo>
                    <a:pt x="74" y="73"/>
                  </a:lnTo>
                  <a:lnTo>
                    <a:pt x="74" y="65"/>
                  </a:lnTo>
                  <a:lnTo>
                    <a:pt x="70" y="61"/>
                  </a:lnTo>
                  <a:lnTo>
                    <a:pt x="70" y="64"/>
                  </a:lnTo>
                  <a:lnTo>
                    <a:pt x="57" y="66"/>
                  </a:lnTo>
                  <a:lnTo>
                    <a:pt x="53" y="60"/>
                  </a:lnTo>
                  <a:lnTo>
                    <a:pt x="59" y="56"/>
                  </a:lnTo>
                  <a:lnTo>
                    <a:pt x="57" y="49"/>
                  </a:lnTo>
                  <a:lnTo>
                    <a:pt x="64" y="43"/>
                  </a:lnTo>
                  <a:lnTo>
                    <a:pt x="65" y="38"/>
                  </a:lnTo>
                  <a:lnTo>
                    <a:pt x="60" y="36"/>
                  </a:lnTo>
                  <a:lnTo>
                    <a:pt x="56" y="36"/>
                  </a:lnTo>
                  <a:lnTo>
                    <a:pt x="53" y="35"/>
                  </a:lnTo>
                  <a:lnTo>
                    <a:pt x="51" y="45"/>
                  </a:lnTo>
                  <a:lnTo>
                    <a:pt x="43" y="47"/>
                  </a:lnTo>
                  <a:lnTo>
                    <a:pt x="38" y="49"/>
                  </a:lnTo>
                  <a:lnTo>
                    <a:pt x="34" y="41"/>
                  </a:lnTo>
                  <a:lnTo>
                    <a:pt x="31" y="30"/>
                  </a:lnTo>
                  <a:lnTo>
                    <a:pt x="30" y="21"/>
                  </a:lnTo>
                  <a:lnTo>
                    <a:pt x="24" y="24"/>
                  </a:lnTo>
                  <a:lnTo>
                    <a:pt x="9" y="21"/>
                  </a:lnTo>
                  <a:lnTo>
                    <a:pt x="0" y="6"/>
                  </a:lnTo>
                  <a:lnTo>
                    <a:pt x="5" y="0"/>
                  </a:lnTo>
                  <a:lnTo>
                    <a:pt x="27" y="4"/>
                  </a:lnTo>
                  <a:lnTo>
                    <a:pt x="35" y="0"/>
                  </a:lnTo>
                  <a:lnTo>
                    <a:pt x="39" y="5"/>
                  </a:lnTo>
                  <a:lnTo>
                    <a:pt x="48" y="6"/>
                  </a:lnTo>
                  <a:lnTo>
                    <a:pt x="51" y="11"/>
                  </a:lnTo>
                  <a:lnTo>
                    <a:pt x="56" y="7"/>
                  </a:lnTo>
                  <a:lnTo>
                    <a:pt x="57" y="19"/>
                  </a:lnTo>
                  <a:lnTo>
                    <a:pt x="61" y="23"/>
                  </a:lnTo>
                  <a:lnTo>
                    <a:pt x="65" y="28"/>
                  </a:lnTo>
                  <a:lnTo>
                    <a:pt x="74" y="23"/>
                  </a:lnTo>
                  <a:lnTo>
                    <a:pt x="70" y="17"/>
                  </a:lnTo>
                  <a:lnTo>
                    <a:pt x="74" y="15"/>
                  </a:lnTo>
                  <a:lnTo>
                    <a:pt x="91" y="22"/>
                  </a:lnTo>
                  <a:lnTo>
                    <a:pt x="95" y="23"/>
                  </a:lnTo>
                  <a:lnTo>
                    <a:pt x="102" y="34"/>
                  </a:lnTo>
                  <a:lnTo>
                    <a:pt x="108" y="2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31" name="Freeform 546"/>
            <p:cNvSpPr>
              <a:spLocks/>
            </p:cNvSpPr>
            <p:nvPr/>
          </p:nvSpPr>
          <p:spPr bwMode="auto">
            <a:xfrm>
              <a:off x="2937081" y="5466357"/>
              <a:ext cx="263037" cy="274043"/>
            </a:xfrm>
            <a:custGeom>
              <a:avLst/>
              <a:gdLst>
                <a:gd name="T0" fmla="*/ 123 w 165"/>
                <a:gd name="T1" fmla="*/ 10 h 174"/>
                <a:gd name="T2" fmla="*/ 131 w 165"/>
                <a:gd name="T3" fmla="*/ 22 h 174"/>
                <a:gd name="T4" fmla="*/ 141 w 165"/>
                <a:gd name="T5" fmla="*/ 30 h 174"/>
                <a:gd name="T6" fmla="*/ 140 w 165"/>
                <a:gd name="T7" fmla="*/ 39 h 174"/>
                <a:gd name="T8" fmla="*/ 145 w 165"/>
                <a:gd name="T9" fmla="*/ 75 h 174"/>
                <a:gd name="T10" fmla="*/ 144 w 165"/>
                <a:gd name="T11" fmla="*/ 80 h 174"/>
                <a:gd name="T12" fmla="*/ 157 w 165"/>
                <a:gd name="T13" fmla="*/ 86 h 174"/>
                <a:gd name="T14" fmla="*/ 165 w 165"/>
                <a:gd name="T15" fmla="*/ 88 h 174"/>
                <a:gd name="T16" fmla="*/ 160 w 165"/>
                <a:gd name="T17" fmla="*/ 90 h 174"/>
                <a:gd name="T18" fmla="*/ 160 w 165"/>
                <a:gd name="T19" fmla="*/ 93 h 174"/>
                <a:gd name="T20" fmla="*/ 161 w 165"/>
                <a:gd name="T21" fmla="*/ 101 h 174"/>
                <a:gd name="T22" fmla="*/ 156 w 165"/>
                <a:gd name="T23" fmla="*/ 111 h 174"/>
                <a:gd name="T24" fmla="*/ 149 w 165"/>
                <a:gd name="T25" fmla="*/ 114 h 174"/>
                <a:gd name="T26" fmla="*/ 149 w 165"/>
                <a:gd name="T27" fmla="*/ 122 h 174"/>
                <a:gd name="T28" fmla="*/ 150 w 165"/>
                <a:gd name="T29" fmla="*/ 124 h 174"/>
                <a:gd name="T30" fmla="*/ 149 w 165"/>
                <a:gd name="T31" fmla="*/ 135 h 174"/>
                <a:gd name="T32" fmla="*/ 150 w 165"/>
                <a:gd name="T33" fmla="*/ 145 h 174"/>
                <a:gd name="T34" fmla="*/ 149 w 165"/>
                <a:gd name="T35" fmla="*/ 150 h 174"/>
                <a:gd name="T36" fmla="*/ 139 w 165"/>
                <a:gd name="T37" fmla="*/ 156 h 174"/>
                <a:gd name="T38" fmla="*/ 128 w 165"/>
                <a:gd name="T39" fmla="*/ 158 h 174"/>
                <a:gd name="T40" fmla="*/ 119 w 165"/>
                <a:gd name="T41" fmla="*/ 156 h 174"/>
                <a:gd name="T42" fmla="*/ 114 w 165"/>
                <a:gd name="T43" fmla="*/ 156 h 174"/>
                <a:gd name="T44" fmla="*/ 114 w 165"/>
                <a:gd name="T45" fmla="*/ 156 h 174"/>
                <a:gd name="T46" fmla="*/ 111 w 165"/>
                <a:gd name="T47" fmla="*/ 168 h 174"/>
                <a:gd name="T48" fmla="*/ 107 w 165"/>
                <a:gd name="T49" fmla="*/ 173 h 174"/>
                <a:gd name="T50" fmla="*/ 91 w 165"/>
                <a:gd name="T51" fmla="*/ 145 h 174"/>
                <a:gd name="T52" fmla="*/ 91 w 165"/>
                <a:gd name="T53" fmla="*/ 141 h 174"/>
                <a:gd name="T54" fmla="*/ 78 w 165"/>
                <a:gd name="T55" fmla="*/ 144 h 174"/>
                <a:gd name="T56" fmla="*/ 55 w 165"/>
                <a:gd name="T57" fmla="*/ 141 h 174"/>
                <a:gd name="T58" fmla="*/ 44 w 165"/>
                <a:gd name="T59" fmla="*/ 126 h 174"/>
                <a:gd name="T60" fmla="*/ 42 w 165"/>
                <a:gd name="T61" fmla="*/ 122 h 174"/>
                <a:gd name="T62" fmla="*/ 38 w 165"/>
                <a:gd name="T63" fmla="*/ 119 h 174"/>
                <a:gd name="T64" fmla="*/ 35 w 165"/>
                <a:gd name="T65" fmla="*/ 127 h 174"/>
                <a:gd name="T66" fmla="*/ 29 w 165"/>
                <a:gd name="T67" fmla="*/ 123 h 174"/>
                <a:gd name="T68" fmla="*/ 0 w 165"/>
                <a:gd name="T69" fmla="*/ 105 h 174"/>
                <a:gd name="T70" fmla="*/ 10 w 165"/>
                <a:gd name="T71" fmla="*/ 72 h 174"/>
                <a:gd name="T72" fmla="*/ 10 w 165"/>
                <a:gd name="T73" fmla="*/ 58 h 174"/>
                <a:gd name="T74" fmla="*/ 25 w 165"/>
                <a:gd name="T75" fmla="*/ 37 h 174"/>
                <a:gd name="T76" fmla="*/ 44 w 165"/>
                <a:gd name="T77" fmla="*/ 30 h 174"/>
                <a:gd name="T78" fmla="*/ 63 w 165"/>
                <a:gd name="T79" fmla="*/ 5 h 174"/>
                <a:gd name="T80" fmla="*/ 105 w 165"/>
                <a:gd name="T81" fmla="*/ 9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74"/>
                <a:gd name="T125" fmla="*/ 165 w 165"/>
                <a:gd name="T126" fmla="*/ 174 h 1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74">
                  <a:moveTo>
                    <a:pt x="111" y="6"/>
                  </a:moveTo>
                  <a:lnTo>
                    <a:pt x="123" y="10"/>
                  </a:lnTo>
                  <a:lnTo>
                    <a:pt x="131" y="21"/>
                  </a:lnTo>
                  <a:lnTo>
                    <a:pt x="131" y="22"/>
                  </a:lnTo>
                  <a:lnTo>
                    <a:pt x="131" y="26"/>
                  </a:lnTo>
                  <a:lnTo>
                    <a:pt x="141" y="30"/>
                  </a:lnTo>
                  <a:lnTo>
                    <a:pt x="144" y="37"/>
                  </a:lnTo>
                  <a:lnTo>
                    <a:pt x="140" y="39"/>
                  </a:lnTo>
                  <a:lnTo>
                    <a:pt x="150" y="59"/>
                  </a:lnTo>
                  <a:lnTo>
                    <a:pt x="145" y="75"/>
                  </a:lnTo>
                  <a:lnTo>
                    <a:pt x="145" y="77"/>
                  </a:lnTo>
                  <a:lnTo>
                    <a:pt x="144" y="80"/>
                  </a:lnTo>
                  <a:lnTo>
                    <a:pt x="157" y="89"/>
                  </a:lnTo>
                  <a:lnTo>
                    <a:pt x="157" y="86"/>
                  </a:lnTo>
                  <a:lnTo>
                    <a:pt x="157" y="85"/>
                  </a:lnTo>
                  <a:lnTo>
                    <a:pt x="165" y="88"/>
                  </a:lnTo>
                  <a:lnTo>
                    <a:pt x="162" y="89"/>
                  </a:lnTo>
                  <a:lnTo>
                    <a:pt x="160" y="90"/>
                  </a:lnTo>
                  <a:lnTo>
                    <a:pt x="160" y="92"/>
                  </a:lnTo>
                  <a:lnTo>
                    <a:pt x="160" y="93"/>
                  </a:lnTo>
                  <a:lnTo>
                    <a:pt x="161" y="101"/>
                  </a:lnTo>
                  <a:lnTo>
                    <a:pt x="158" y="111"/>
                  </a:lnTo>
                  <a:lnTo>
                    <a:pt x="156" y="111"/>
                  </a:lnTo>
                  <a:lnTo>
                    <a:pt x="152" y="111"/>
                  </a:lnTo>
                  <a:lnTo>
                    <a:pt x="149" y="114"/>
                  </a:lnTo>
                  <a:lnTo>
                    <a:pt x="146" y="116"/>
                  </a:lnTo>
                  <a:lnTo>
                    <a:pt x="149" y="122"/>
                  </a:lnTo>
                  <a:lnTo>
                    <a:pt x="150" y="124"/>
                  </a:lnTo>
                  <a:lnTo>
                    <a:pt x="146" y="127"/>
                  </a:lnTo>
                  <a:lnTo>
                    <a:pt x="149" y="135"/>
                  </a:lnTo>
                  <a:lnTo>
                    <a:pt x="152" y="144"/>
                  </a:lnTo>
                  <a:lnTo>
                    <a:pt x="150" y="145"/>
                  </a:lnTo>
                  <a:lnTo>
                    <a:pt x="153" y="148"/>
                  </a:lnTo>
                  <a:lnTo>
                    <a:pt x="149" y="150"/>
                  </a:lnTo>
                  <a:lnTo>
                    <a:pt x="148" y="154"/>
                  </a:lnTo>
                  <a:lnTo>
                    <a:pt x="139" y="156"/>
                  </a:lnTo>
                  <a:lnTo>
                    <a:pt x="137" y="161"/>
                  </a:lnTo>
                  <a:lnTo>
                    <a:pt x="128" y="158"/>
                  </a:lnTo>
                  <a:lnTo>
                    <a:pt x="127" y="153"/>
                  </a:lnTo>
                  <a:lnTo>
                    <a:pt x="119" y="156"/>
                  </a:lnTo>
                  <a:lnTo>
                    <a:pt x="116" y="156"/>
                  </a:lnTo>
                  <a:lnTo>
                    <a:pt x="114" y="156"/>
                  </a:lnTo>
                  <a:lnTo>
                    <a:pt x="112" y="156"/>
                  </a:lnTo>
                  <a:lnTo>
                    <a:pt x="114" y="156"/>
                  </a:lnTo>
                  <a:lnTo>
                    <a:pt x="114" y="165"/>
                  </a:lnTo>
                  <a:lnTo>
                    <a:pt x="111" y="168"/>
                  </a:lnTo>
                  <a:lnTo>
                    <a:pt x="107" y="174"/>
                  </a:lnTo>
                  <a:lnTo>
                    <a:pt x="107" y="173"/>
                  </a:lnTo>
                  <a:lnTo>
                    <a:pt x="93" y="157"/>
                  </a:lnTo>
                  <a:lnTo>
                    <a:pt x="91" y="145"/>
                  </a:lnTo>
                  <a:lnTo>
                    <a:pt x="95" y="143"/>
                  </a:lnTo>
                  <a:lnTo>
                    <a:pt x="91" y="141"/>
                  </a:lnTo>
                  <a:lnTo>
                    <a:pt x="85" y="143"/>
                  </a:lnTo>
                  <a:lnTo>
                    <a:pt x="78" y="144"/>
                  </a:lnTo>
                  <a:lnTo>
                    <a:pt x="68" y="139"/>
                  </a:lnTo>
                  <a:lnTo>
                    <a:pt x="55" y="141"/>
                  </a:lnTo>
                  <a:lnTo>
                    <a:pt x="47" y="130"/>
                  </a:lnTo>
                  <a:lnTo>
                    <a:pt x="44" y="126"/>
                  </a:lnTo>
                  <a:lnTo>
                    <a:pt x="43" y="124"/>
                  </a:lnTo>
                  <a:lnTo>
                    <a:pt x="42" y="122"/>
                  </a:lnTo>
                  <a:lnTo>
                    <a:pt x="40" y="120"/>
                  </a:lnTo>
                  <a:lnTo>
                    <a:pt x="38" y="119"/>
                  </a:lnTo>
                  <a:lnTo>
                    <a:pt x="36" y="120"/>
                  </a:lnTo>
                  <a:lnTo>
                    <a:pt x="35" y="127"/>
                  </a:lnTo>
                  <a:lnTo>
                    <a:pt x="33" y="126"/>
                  </a:lnTo>
                  <a:lnTo>
                    <a:pt x="29" y="123"/>
                  </a:lnTo>
                  <a:lnTo>
                    <a:pt x="13" y="113"/>
                  </a:lnTo>
                  <a:lnTo>
                    <a:pt x="0" y="105"/>
                  </a:lnTo>
                  <a:lnTo>
                    <a:pt x="0" y="82"/>
                  </a:lnTo>
                  <a:lnTo>
                    <a:pt x="10" y="72"/>
                  </a:lnTo>
                  <a:lnTo>
                    <a:pt x="10" y="67"/>
                  </a:lnTo>
                  <a:lnTo>
                    <a:pt x="10" y="58"/>
                  </a:lnTo>
                  <a:lnTo>
                    <a:pt x="10" y="56"/>
                  </a:lnTo>
                  <a:lnTo>
                    <a:pt x="25" y="37"/>
                  </a:lnTo>
                  <a:lnTo>
                    <a:pt x="30" y="31"/>
                  </a:lnTo>
                  <a:lnTo>
                    <a:pt x="44" y="30"/>
                  </a:lnTo>
                  <a:lnTo>
                    <a:pt x="52" y="25"/>
                  </a:lnTo>
                  <a:lnTo>
                    <a:pt x="63" y="5"/>
                  </a:lnTo>
                  <a:lnTo>
                    <a:pt x="84" y="0"/>
                  </a:lnTo>
                  <a:lnTo>
                    <a:pt x="105" y="9"/>
                  </a:lnTo>
                  <a:lnTo>
                    <a:pt x="111" y="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32" name="Freeform 547"/>
            <p:cNvSpPr>
              <a:spLocks/>
            </p:cNvSpPr>
            <p:nvPr/>
          </p:nvSpPr>
          <p:spPr bwMode="auto">
            <a:xfrm>
              <a:off x="3186967" y="5075641"/>
              <a:ext cx="178865" cy="146519"/>
            </a:xfrm>
            <a:custGeom>
              <a:avLst/>
              <a:gdLst>
                <a:gd name="T0" fmla="*/ 81 w 113"/>
                <a:gd name="T1" fmla="*/ 45 h 92"/>
                <a:gd name="T2" fmla="*/ 88 w 113"/>
                <a:gd name="T3" fmla="*/ 49 h 92"/>
                <a:gd name="T4" fmla="*/ 99 w 113"/>
                <a:gd name="T5" fmla="*/ 56 h 92"/>
                <a:gd name="T6" fmla="*/ 103 w 113"/>
                <a:gd name="T7" fmla="*/ 58 h 92"/>
                <a:gd name="T8" fmla="*/ 110 w 113"/>
                <a:gd name="T9" fmla="*/ 59 h 92"/>
                <a:gd name="T10" fmla="*/ 113 w 113"/>
                <a:gd name="T11" fmla="*/ 68 h 92"/>
                <a:gd name="T12" fmla="*/ 101 w 113"/>
                <a:gd name="T13" fmla="*/ 64 h 92"/>
                <a:gd name="T14" fmla="*/ 88 w 113"/>
                <a:gd name="T15" fmla="*/ 85 h 92"/>
                <a:gd name="T16" fmla="*/ 85 w 113"/>
                <a:gd name="T17" fmla="*/ 90 h 92"/>
                <a:gd name="T18" fmla="*/ 84 w 113"/>
                <a:gd name="T19" fmla="*/ 92 h 92"/>
                <a:gd name="T20" fmla="*/ 75 w 113"/>
                <a:gd name="T21" fmla="*/ 89 h 92"/>
                <a:gd name="T22" fmla="*/ 63 w 113"/>
                <a:gd name="T23" fmla="*/ 79 h 92"/>
                <a:gd name="T24" fmla="*/ 52 w 113"/>
                <a:gd name="T25" fmla="*/ 83 h 92"/>
                <a:gd name="T26" fmla="*/ 52 w 113"/>
                <a:gd name="T27" fmla="*/ 75 h 92"/>
                <a:gd name="T28" fmla="*/ 47 w 113"/>
                <a:gd name="T29" fmla="*/ 68 h 92"/>
                <a:gd name="T30" fmla="*/ 44 w 113"/>
                <a:gd name="T31" fmla="*/ 70 h 92"/>
                <a:gd name="T32" fmla="*/ 37 w 113"/>
                <a:gd name="T33" fmla="*/ 68 h 92"/>
                <a:gd name="T34" fmla="*/ 37 w 113"/>
                <a:gd name="T35" fmla="*/ 59 h 92"/>
                <a:gd name="T36" fmla="*/ 0 w 113"/>
                <a:gd name="T37" fmla="*/ 49 h 92"/>
                <a:gd name="T38" fmla="*/ 17 w 113"/>
                <a:gd name="T39" fmla="*/ 28 h 92"/>
                <a:gd name="T40" fmla="*/ 17 w 113"/>
                <a:gd name="T41" fmla="*/ 26 h 92"/>
                <a:gd name="T42" fmla="*/ 26 w 113"/>
                <a:gd name="T43" fmla="*/ 32 h 92"/>
                <a:gd name="T44" fmla="*/ 26 w 113"/>
                <a:gd name="T45" fmla="*/ 21 h 92"/>
                <a:gd name="T46" fmla="*/ 31 w 113"/>
                <a:gd name="T47" fmla="*/ 21 h 92"/>
                <a:gd name="T48" fmla="*/ 35 w 113"/>
                <a:gd name="T49" fmla="*/ 15 h 92"/>
                <a:gd name="T50" fmla="*/ 27 w 113"/>
                <a:gd name="T51" fmla="*/ 8 h 92"/>
                <a:gd name="T52" fmla="*/ 33 w 113"/>
                <a:gd name="T53" fmla="*/ 4 h 92"/>
                <a:gd name="T54" fmla="*/ 41 w 113"/>
                <a:gd name="T55" fmla="*/ 0 h 92"/>
                <a:gd name="T56" fmla="*/ 46 w 113"/>
                <a:gd name="T57" fmla="*/ 12 h 92"/>
                <a:gd name="T58" fmla="*/ 76 w 113"/>
                <a:gd name="T59" fmla="*/ 33 h 92"/>
                <a:gd name="T60" fmla="*/ 76 w 113"/>
                <a:gd name="T61" fmla="*/ 34 h 92"/>
                <a:gd name="T62" fmla="*/ 76 w 113"/>
                <a:gd name="T63" fmla="*/ 41 h 92"/>
                <a:gd name="T64" fmla="*/ 81 w 113"/>
                <a:gd name="T65" fmla="*/ 45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92"/>
                <a:gd name="T101" fmla="*/ 113 w 113"/>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92">
                  <a:moveTo>
                    <a:pt x="81" y="45"/>
                  </a:moveTo>
                  <a:lnTo>
                    <a:pt x="88" y="49"/>
                  </a:lnTo>
                  <a:lnTo>
                    <a:pt x="99" y="56"/>
                  </a:lnTo>
                  <a:lnTo>
                    <a:pt x="103" y="58"/>
                  </a:lnTo>
                  <a:lnTo>
                    <a:pt x="110" y="59"/>
                  </a:lnTo>
                  <a:lnTo>
                    <a:pt x="113" y="68"/>
                  </a:lnTo>
                  <a:lnTo>
                    <a:pt x="101" y="64"/>
                  </a:lnTo>
                  <a:lnTo>
                    <a:pt x="88" y="85"/>
                  </a:lnTo>
                  <a:lnTo>
                    <a:pt x="85" y="90"/>
                  </a:lnTo>
                  <a:lnTo>
                    <a:pt x="84" y="92"/>
                  </a:lnTo>
                  <a:lnTo>
                    <a:pt x="75" y="89"/>
                  </a:lnTo>
                  <a:lnTo>
                    <a:pt x="63" y="79"/>
                  </a:lnTo>
                  <a:lnTo>
                    <a:pt x="52" y="83"/>
                  </a:lnTo>
                  <a:lnTo>
                    <a:pt x="52" y="75"/>
                  </a:lnTo>
                  <a:lnTo>
                    <a:pt x="47" y="68"/>
                  </a:lnTo>
                  <a:lnTo>
                    <a:pt x="44" y="70"/>
                  </a:lnTo>
                  <a:lnTo>
                    <a:pt x="37" y="68"/>
                  </a:lnTo>
                  <a:lnTo>
                    <a:pt x="37" y="59"/>
                  </a:lnTo>
                  <a:lnTo>
                    <a:pt x="0" y="49"/>
                  </a:lnTo>
                  <a:lnTo>
                    <a:pt x="17" y="28"/>
                  </a:lnTo>
                  <a:lnTo>
                    <a:pt x="17" y="26"/>
                  </a:lnTo>
                  <a:lnTo>
                    <a:pt x="26" y="32"/>
                  </a:lnTo>
                  <a:lnTo>
                    <a:pt x="26" y="21"/>
                  </a:lnTo>
                  <a:lnTo>
                    <a:pt x="31" y="21"/>
                  </a:lnTo>
                  <a:lnTo>
                    <a:pt x="35" y="15"/>
                  </a:lnTo>
                  <a:lnTo>
                    <a:pt x="27" y="8"/>
                  </a:lnTo>
                  <a:lnTo>
                    <a:pt x="33" y="4"/>
                  </a:lnTo>
                  <a:lnTo>
                    <a:pt x="41" y="0"/>
                  </a:lnTo>
                  <a:lnTo>
                    <a:pt x="46" y="12"/>
                  </a:lnTo>
                  <a:lnTo>
                    <a:pt x="76" y="33"/>
                  </a:lnTo>
                  <a:lnTo>
                    <a:pt x="76" y="34"/>
                  </a:lnTo>
                  <a:lnTo>
                    <a:pt x="76" y="41"/>
                  </a:lnTo>
                  <a:lnTo>
                    <a:pt x="81" y="4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33" name="Freeform 548"/>
            <p:cNvSpPr>
              <a:spLocks/>
            </p:cNvSpPr>
            <p:nvPr/>
          </p:nvSpPr>
          <p:spPr bwMode="auto">
            <a:xfrm>
              <a:off x="3281660" y="5805520"/>
              <a:ext cx="131518" cy="103106"/>
            </a:xfrm>
            <a:custGeom>
              <a:avLst/>
              <a:gdLst>
                <a:gd name="T0" fmla="*/ 41 w 83"/>
                <a:gd name="T1" fmla="*/ 1 h 65"/>
                <a:gd name="T2" fmla="*/ 45 w 83"/>
                <a:gd name="T3" fmla="*/ 13 h 65"/>
                <a:gd name="T4" fmla="*/ 54 w 83"/>
                <a:gd name="T5" fmla="*/ 18 h 65"/>
                <a:gd name="T6" fmla="*/ 54 w 83"/>
                <a:gd name="T7" fmla="*/ 18 h 65"/>
                <a:gd name="T8" fmla="*/ 56 w 83"/>
                <a:gd name="T9" fmla="*/ 18 h 65"/>
                <a:gd name="T10" fmla="*/ 58 w 83"/>
                <a:gd name="T11" fmla="*/ 17 h 65"/>
                <a:gd name="T12" fmla="*/ 62 w 83"/>
                <a:gd name="T13" fmla="*/ 15 h 65"/>
                <a:gd name="T14" fmla="*/ 67 w 83"/>
                <a:gd name="T15" fmla="*/ 28 h 65"/>
                <a:gd name="T16" fmla="*/ 73 w 83"/>
                <a:gd name="T17" fmla="*/ 30 h 65"/>
                <a:gd name="T18" fmla="*/ 83 w 83"/>
                <a:gd name="T19" fmla="*/ 43 h 65"/>
                <a:gd name="T20" fmla="*/ 79 w 83"/>
                <a:gd name="T21" fmla="*/ 45 h 65"/>
                <a:gd name="T22" fmla="*/ 77 w 83"/>
                <a:gd name="T23" fmla="*/ 45 h 65"/>
                <a:gd name="T24" fmla="*/ 77 w 83"/>
                <a:gd name="T25" fmla="*/ 45 h 65"/>
                <a:gd name="T26" fmla="*/ 76 w 83"/>
                <a:gd name="T27" fmla="*/ 45 h 65"/>
                <a:gd name="T28" fmla="*/ 68 w 83"/>
                <a:gd name="T29" fmla="*/ 47 h 65"/>
                <a:gd name="T30" fmla="*/ 59 w 83"/>
                <a:gd name="T31" fmla="*/ 47 h 65"/>
                <a:gd name="T32" fmla="*/ 64 w 83"/>
                <a:gd name="T33" fmla="*/ 52 h 65"/>
                <a:gd name="T34" fmla="*/ 56 w 83"/>
                <a:gd name="T35" fmla="*/ 57 h 65"/>
                <a:gd name="T36" fmla="*/ 55 w 83"/>
                <a:gd name="T37" fmla="*/ 64 h 65"/>
                <a:gd name="T38" fmla="*/ 53 w 83"/>
                <a:gd name="T39" fmla="*/ 65 h 65"/>
                <a:gd name="T40" fmla="*/ 45 w 83"/>
                <a:gd name="T41" fmla="*/ 65 h 65"/>
                <a:gd name="T42" fmla="*/ 47 w 83"/>
                <a:gd name="T43" fmla="*/ 55 h 65"/>
                <a:gd name="T44" fmla="*/ 41 w 83"/>
                <a:gd name="T45" fmla="*/ 43 h 65"/>
                <a:gd name="T46" fmla="*/ 37 w 83"/>
                <a:gd name="T47" fmla="*/ 47 h 65"/>
                <a:gd name="T48" fmla="*/ 34 w 83"/>
                <a:gd name="T49" fmla="*/ 48 h 65"/>
                <a:gd name="T50" fmla="*/ 29 w 83"/>
                <a:gd name="T51" fmla="*/ 47 h 65"/>
                <a:gd name="T52" fmla="*/ 20 w 83"/>
                <a:gd name="T53" fmla="*/ 31 h 65"/>
                <a:gd name="T54" fmla="*/ 7 w 83"/>
                <a:gd name="T55" fmla="*/ 32 h 65"/>
                <a:gd name="T56" fmla="*/ 0 w 83"/>
                <a:gd name="T57" fmla="*/ 26 h 65"/>
                <a:gd name="T58" fmla="*/ 1 w 83"/>
                <a:gd name="T59" fmla="*/ 22 h 65"/>
                <a:gd name="T60" fmla="*/ 3 w 83"/>
                <a:gd name="T61" fmla="*/ 19 h 65"/>
                <a:gd name="T62" fmla="*/ 9 w 83"/>
                <a:gd name="T63" fmla="*/ 19 h 65"/>
                <a:gd name="T64" fmla="*/ 9 w 83"/>
                <a:gd name="T65" fmla="*/ 17 h 65"/>
                <a:gd name="T66" fmla="*/ 11 w 83"/>
                <a:gd name="T67" fmla="*/ 6 h 65"/>
                <a:gd name="T68" fmla="*/ 13 w 83"/>
                <a:gd name="T69" fmla="*/ 9 h 65"/>
                <a:gd name="T70" fmla="*/ 25 w 83"/>
                <a:gd name="T71" fmla="*/ 4 h 65"/>
                <a:gd name="T72" fmla="*/ 28 w 83"/>
                <a:gd name="T73" fmla="*/ 6 h 65"/>
                <a:gd name="T74" fmla="*/ 34 w 83"/>
                <a:gd name="T75" fmla="*/ 1 h 65"/>
                <a:gd name="T76" fmla="*/ 35 w 83"/>
                <a:gd name="T77" fmla="*/ 0 h 65"/>
                <a:gd name="T78" fmla="*/ 41 w 83"/>
                <a:gd name="T79" fmla="*/ 1 h 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3"/>
                <a:gd name="T121" fmla="*/ 0 h 65"/>
                <a:gd name="T122" fmla="*/ 83 w 83"/>
                <a:gd name="T123" fmla="*/ 65 h 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3" h="65">
                  <a:moveTo>
                    <a:pt x="41" y="1"/>
                  </a:moveTo>
                  <a:lnTo>
                    <a:pt x="45" y="13"/>
                  </a:lnTo>
                  <a:lnTo>
                    <a:pt x="54" y="18"/>
                  </a:lnTo>
                  <a:lnTo>
                    <a:pt x="56" y="18"/>
                  </a:lnTo>
                  <a:lnTo>
                    <a:pt x="58" y="17"/>
                  </a:lnTo>
                  <a:lnTo>
                    <a:pt x="62" y="15"/>
                  </a:lnTo>
                  <a:lnTo>
                    <a:pt x="67" y="28"/>
                  </a:lnTo>
                  <a:lnTo>
                    <a:pt x="73" y="30"/>
                  </a:lnTo>
                  <a:lnTo>
                    <a:pt x="83" y="43"/>
                  </a:lnTo>
                  <a:lnTo>
                    <a:pt x="79" y="45"/>
                  </a:lnTo>
                  <a:lnTo>
                    <a:pt x="77" y="45"/>
                  </a:lnTo>
                  <a:lnTo>
                    <a:pt x="76" y="45"/>
                  </a:lnTo>
                  <a:lnTo>
                    <a:pt x="68" y="47"/>
                  </a:lnTo>
                  <a:lnTo>
                    <a:pt x="59" y="47"/>
                  </a:lnTo>
                  <a:lnTo>
                    <a:pt x="64" y="52"/>
                  </a:lnTo>
                  <a:lnTo>
                    <a:pt x="56" y="57"/>
                  </a:lnTo>
                  <a:lnTo>
                    <a:pt x="55" y="64"/>
                  </a:lnTo>
                  <a:lnTo>
                    <a:pt x="53" y="65"/>
                  </a:lnTo>
                  <a:lnTo>
                    <a:pt x="45" y="65"/>
                  </a:lnTo>
                  <a:lnTo>
                    <a:pt x="47" y="55"/>
                  </a:lnTo>
                  <a:lnTo>
                    <a:pt x="41" y="43"/>
                  </a:lnTo>
                  <a:lnTo>
                    <a:pt x="37" y="47"/>
                  </a:lnTo>
                  <a:lnTo>
                    <a:pt x="34" y="48"/>
                  </a:lnTo>
                  <a:lnTo>
                    <a:pt x="29" y="47"/>
                  </a:lnTo>
                  <a:lnTo>
                    <a:pt x="20" y="31"/>
                  </a:lnTo>
                  <a:lnTo>
                    <a:pt x="7" y="32"/>
                  </a:lnTo>
                  <a:lnTo>
                    <a:pt x="0" y="26"/>
                  </a:lnTo>
                  <a:lnTo>
                    <a:pt x="1" y="22"/>
                  </a:lnTo>
                  <a:lnTo>
                    <a:pt x="3" y="19"/>
                  </a:lnTo>
                  <a:lnTo>
                    <a:pt x="9" y="19"/>
                  </a:lnTo>
                  <a:lnTo>
                    <a:pt x="9" y="17"/>
                  </a:lnTo>
                  <a:lnTo>
                    <a:pt x="11" y="6"/>
                  </a:lnTo>
                  <a:lnTo>
                    <a:pt x="13" y="9"/>
                  </a:lnTo>
                  <a:lnTo>
                    <a:pt x="25" y="4"/>
                  </a:lnTo>
                  <a:lnTo>
                    <a:pt x="28" y="6"/>
                  </a:lnTo>
                  <a:lnTo>
                    <a:pt x="34" y="1"/>
                  </a:lnTo>
                  <a:lnTo>
                    <a:pt x="35" y="0"/>
                  </a:lnTo>
                  <a:lnTo>
                    <a:pt x="41" y="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34" name="Freeform 549"/>
            <p:cNvSpPr>
              <a:spLocks/>
            </p:cNvSpPr>
            <p:nvPr/>
          </p:nvSpPr>
          <p:spPr bwMode="auto">
            <a:xfrm>
              <a:off x="3281660" y="5588455"/>
              <a:ext cx="149930" cy="179078"/>
            </a:xfrm>
            <a:custGeom>
              <a:avLst/>
              <a:gdLst>
                <a:gd name="T0" fmla="*/ 62 w 93"/>
                <a:gd name="T1" fmla="*/ 22 h 113"/>
                <a:gd name="T2" fmla="*/ 84 w 93"/>
                <a:gd name="T3" fmla="*/ 37 h 113"/>
                <a:gd name="T4" fmla="*/ 82 w 93"/>
                <a:gd name="T5" fmla="*/ 47 h 113"/>
                <a:gd name="T6" fmla="*/ 80 w 93"/>
                <a:gd name="T7" fmla="*/ 50 h 113"/>
                <a:gd name="T8" fmla="*/ 78 w 93"/>
                <a:gd name="T9" fmla="*/ 60 h 113"/>
                <a:gd name="T10" fmla="*/ 88 w 93"/>
                <a:gd name="T11" fmla="*/ 63 h 113"/>
                <a:gd name="T12" fmla="*/ 91 w 93"/>
                <a:gd name="T13" fmla="*/ 80 h 113"/>
                <a:gd name="T14" fmla="*/ 91 w 93"/>
                <a:gd name="T15" fmla="*/ 84 h 113"/>
                <a:gd name="T16" fmla="*/ 93 w 93"/>
                <a:gd name="T17" fmla="*/ 97 h 113"/>
                <a:gd name="T18" fmla="*/ 86 w 93"/>
                <a:gd name="T19" fmla="*/ 97 h 113"/>
                <a:gd name="T20" fmla="*/ 80 w 93"/>
                <a:gd name="T21" fmla="*/ 101 h 113"/>
                <a:gd name="T22" fmla="*/ 74 w 93"/>
                <a:gd name="T23" fmla="*/ 105 h 113"/>
                <a:gd name="T24" fmla="*/ 72 w 93"/>
                <a:gd name="T25" fmla="*/ 106 h 113"/>
                <a:gd name="T26" fmla="*/ 71 w 93"/>
                <a:gd name="T27" fmla="*/ 106 h 113"/>
                <a:gd name="T28" fmla="*/ 69 w 93"/>
                <a:gd name="T29" fmla="*/ 108 h 113"/>
                <a:gd name="T30" fmla="*/ 63 w 93"/>
                <a:gd name="T31" fmla="*/ 108 h 113"/>
                <a:gd name="T32" fmla="*/ 59 w 93"/>
                <a:gd name="T33" fmla="*/ 108 h 113"/>
                <a:gd name="T34" fmla="*/ 53 w 93"/>
                <a:gd name="T35" fmla="*/ 113 h 113"/>
                <a:gd name="T36" fmla="*/ 46 w 93"/>
                <a:gd name="T37" fmla="*/ 100 h 113"/>
                <a:gd name="T38" fmla="*/ 40 w 93"/>
                <a:gd name="T39" fmla="*/ 101 h 113"/>
                <a:gd name="T40" fmla="*/ 33 w 93"/>
                <a:gd name="T41" fmla="*/ 97 h 113"/>
                <a:gd name="T42" fmla="*/ 28 w 93"/>
                <a:gd name="T43" fmla="*/ 104 h 113"/>
                <a:gd name="T44" fmla="*/ 24 w 93"/>
                <a:gd name="T45" fmla="*/ 105 h 113"/>
                <a:gd name="T46" fmla="*/ 14 w 93"/>
                <a:gd name="T47" fmla="*/ 108 h 113"/>
                <a:gd name="T48" fmla="*/ 4 w 93"/>
                <a:gd name="T49" fmla="*/ 106 h 113"/>
                <a:gd name="T50" fmla="*/ 0 w 93"/>
                <a:gd name="T51" fmla="*/ 97 h 113"/>
                <a:gd name="T52" fmla="*/ 0 w 93"/>
                <a:gd name="T53" fmla="*/ 97 h 113"/>
                <a:gd name="T54" fmla="*/ 10 w 93"/>
                <a:gd name="T55" fmla="*/ 93 h 113"/>
                <a:gd name="T56" fmla="*/ 16 w 93"/>
                <a:gd name="T57" fmla="*/ 92 h 113"/>
                <a:gd name="T58" fmla="*/ 28 w 93"/>
                <a:gd name="T59" fmla="*/ 87 h 113"/>
                <a:gd name="T60" fmla="*/ 34 w 93"/>
                <a:gd name="T61" fmla="*/ 77 h 113"/>
                <a:gd name="T62" fmla="*/ 34 w 93"/>
                <a:gd name="T63" fmla="*/ 77 h 113"/>
                <a:gd name="T64" fmla="*/ 33 w 93"/>
                <a:gd name="T65" fmla="*/ 68 h 113"/>
                <a:gd name="T66" fmla="*/ 23 w 93"/>
                <a:gd name="T67" fmla="*/ 60 h 113"/>
                <a:gd name="T68" fmla="*/ 17 w 93"/>
                <a:gd name="T69" fmla="*/ 62 h 113"/>
                <a:gd name="T70" fmla="*/ 16 w 93"/>
                <a:gd name="T71" fmla="*/ 58 h 113"/>
                <a:gd name="T72" fmla="*/ 19 w 93"/>
                <a:gd name="T73" fmla="*/ 58 h 113"/>
                <a:gd name="T74" fmla="*/ 21 w 93"/>
                <a:gd name="T75" fmla="*/ 58 h 113"/>
                <a:gd name="T76" fmla="*/ 21 w 93"/>
                <a:gd name="T77" fmla="*/ 47 h 113"/>
                <a:gd name="T78" fmla="*/ 17 w 93"/>
                <a:gd name="T79" fmla="*/ 17 h 113"/>
                <a:gd name="T80" fmla="*/ 14 w 93"/>
                <a:gd name="T81" fmla="*/ 15 h 113"/>
                <a:gd name="T82" fmla="*/ 11 w 93"/>
                <a:gd name="T83" fmla="*/ 12 h 113"/>
                <a:gd name="T84" fmla="*/ 20 w 93"/>
                <a:gd name="T85" fmla="*/ 5 h 113"/>
                <a:gd name="T86" fmla="*/ 23 w 93"/>
                <a:gd name="T87" fmla="*/ 4 h 113"/>
                <a:gd name="T88" fmla="*/ 24 w 93"/>
                <a:gd name="T89" fmla="*/ 3 h 113"/>
                <a:gd name="T90" fmla="*/ 27 w 93"/>
                <a:gd name="T91" fmla="*/ 0 h 113"/>
                <a:gd name="T92" fmla="*/ 32 w 93"/>
                <a:gd name="T93" fmla="*/ 15 h 113"/>
                <a:gd name="T94" fmla="*/ 40 w 93"/>
                <a:gd name="T95" fmla="*/ 21 h 113"/>
                <a:gd name="T96" fmla="*/ 37 w 93"/>
                <a:gd name="T97" fmla="*/ 30 h 113"/>
                <a:gd name="T98" fmla="*/ 41 w 93"/>
                <a:gd name="T99" fmla="*/ 37 h 113"/>
                <a:gd name="T100" fmla="*/ 41 w 93"/>
                <a:gd name="T101" fmla="*/ 38 h 113"/>
                <a:gd name="T102" fmla="*/ 53 w 93"/>
                <a:gd name="T103" fmla="*/ 34 h 113"/>
                <a:gd name="T104" fmla="*/ 54 w 93"/>
                <a:gd name="T105" fmla="*/ 33 h 113"/>
                <a:gd name="T106" fmla="*/ 62 w 93"/>
                <a:gd name="T107" fmla="*/ 22 h 1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113"/>
                <a:gd name="T164" fmla="*/ 93 w 93"/>
                <a:gd name="T165" fmla="*/ 113 h 1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113">
                  <a:moveTo>
                    <a:pt x="62" y="22"/>
                  </a:moveTo>
                  <a:lnTo>
                    <a:pt x="84" y="37"/>
                  </a:lnTo>
                  <a:lnTo>
                    <a:pt x="82" y="47"/>
                  </a:lnTo>
                  <a:lnTo>
                    <a:pt x="80" y="50"/>
                  </a:lnTo>
                  <a:lnTo>
                    <a:pt x="78" y="60"/>
                  </a:lnTo>
                  <a:lnTo>
                    <a:pt x="88" y="63"/>
                  </a:lnTo>
                  <a:lnTo>
                    <a:pt x="91" y="80"/>
                  </a:lnTo>
                  <a:lnTo>
                    <a:pt x="91" y="84"/>
                  </a:lnTo>
                  <a:lnTo>
                    <a:pt x="93" y="97"/>
                  </a:lnTo>
                  <a:lnTo>
                    <a:pt x="86" y="97"/>
                  </a:lnTo>
                  <a:lnTo>
                    <a:pt x="80" y="101"/>
                  </a:lnTo>
                  <a:lnTo>
                    <a:pt x="74" y="105"/>
                  </a:lnTo>
                  <a:lnTo>
                    <a:pt x="72" y="106"/>
                  </a:lnTo>
                  <a:lnTo>
                    <a:pt x="71" y="106"/>
                  </a:lnTo>
                  <a:lnTo>
                    <a:pt x="69" y="108"/>
                  </a:lnTo>
                  <a:lnTo>
                    <a:pt x="63" y="108"/>
                  </a:lnTo>
                  <a:lnTo>
                    <a:pt x="59" y="108"/>
                  </a:lnTo>
                  <a:lnTo>
                    <a:pt x="53" y="113"/>
                  </a:lnTo>
                  <a:lnTo>
                    <a:pt x="46" y="100"/>
                  </a:lnTo>
                  <a:lnTo>
                    <a:pt x="40" y="101"/>
                  </a:lnTo>
                  <a:lnTo>
                    <a:pt x="33" y="97"/>
                  </a:lnTo>
                  <a:lnTo>
                    <a:pt x="28" y="104"/>
                  </a:lnTo>
                  <a:lnTo>
                    <a:pt x="24" y="105"/>
                  </a:lnTo>
                  <a:lnTo>
                    <a:pt x="14" y="108"/>
                  </a:lnTo>
                  <a:lnTo>
                    <a:pt x="4" y="106"/>
                  </a:lnTo>
                  <a:lnTo>
                    <a:pt x="0" y="97"/>
                  </a:lnTo>
                  <a:lnTo>
                    <a:pt x="10" y="93"/>
                  </a:lnTo>
                  <a:lnTo>
                    <a:pt x="16" y="92"/>
                  </a:lnTo>
                  <a:lnTo>
                    <a:pt x="28" y="87"/>
                  </a:lnTo>
                  <a:lnTo>
                    <a:pt x="34" y="77"/>
                  </a:lnTo>
                  <a:lnTo>
                    <a:pt x="33" y="68"/>
                  </a:lnTo>
                  <a:lnTo>
                    <a:pt x="23" y="60"/>
                  </a:lnTo>
                  <a:lnTo>
                    <a:pt x="17" y="62"/>
                  </a:lnTo>
                  <a:lnTo>
                    <a:pt x="16" y="58"/>
                  </a:lnTo>
                  <a:lnTo>
                    <a:pt x="19" y="58"/>
                  </a:lnTo>
                  <a:lnTo>
                    <a:pt x="21" y="58"/>
                  </a:lnTo>
                  <a:lnTo>
                    <a:pt x="21" y="47"/>
                  </a:lnTo>
                  <a:lnTo>
                    <a:pt x="17" y="17"/>
                  </a:lnTo>
                  <a:lnTo>
                    <a:pt x="14" y="15"/>
                  </a:lnTo>
                  <a:lnTo>
                    <a:pt x="11" y="12"/>
                  </a:lnTo>
                  <a:lnTo>
                    <a:pt x="20" y="5"/>
                  </a:lnTo>
                  <a:lnTo>
                    <a:pt x="23" y="4"/>
                  </a:lnTo>
                  <a:lnTo>
                    <a:pt x="24" y="3"/>
                  </a:lnTo>
                  <a:lnTo>
                    <a:pt x="27" y="0"/>
                  </a:lnTo>
                  <a:lnTo>
                    <a:pt x="32" y="15"/>
                  </a:lnTo>
                  <a:lnTo>
                    <a:pt x="40" y="21"/>
                  </a:lnTo>
                  <a:lnTo>
                    <a:pt x="37" y="30"/>
                  </a:lnTo>
                  <a:lnTo>
                    <a:pt x="41" y="37"/>
                  </a:lnTo>
                  <a:lnTo>
                    <a:pt x="41" y="38"/>
                  </a:lnTo>
                  <a:lnTo>
                    <a:pt x="53" y="34"/>
                  </a:lnTo>
                  <a:lnTo>
                    <a:pt x="54" y="33"/>
                  </a:lnTo>
                  <a:lnTo>
                    <a:pt x="62" y="2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35" name="Freeform 550"/>
            <p:cNvSpPr>
              <a:spLocks/>
            </p:cNvSpPr>
            <p:nvPr/>
          </p:nvSpPr>
          <p:spPr bwMode="auto">
            <a:xfrm>
              <a:off x="3347419" y="5740401"/>
              <a:ext cx="92064" cy="94967"/>
            </a:xfrm>
            <a:custGeom>
              <a:avLst/>
              <a:gdLst>
                <a:gd name="T0" fmla="*/ 52 w 59"/>
                <a:gd name="T1" fmla="*/ 20 h 59"/>
                <a:gd name="T2" fmla="*/ 48 w 59"/>
                <a:gd name="T3" fmla="*/ 25 h 59"/>
                <a:gd name="T4" fmla="*/ 43 w 59"/>
                <a:gd name="T5" fmla="*/ 25 h 59"/>
                <a:gd name="T6" fmla="*/ 43 w 59"/>
                <a:gd name="T7" fmla="*/ 25 h 59"/>
                <a:gd name="T8" fmla="*/ 42 w 59"/>
                <a:gd name="T9" fmla="*/ 25 h 59"/>
                <a:gd name="T10" fmla="*/ 39 w 59"/>
                <a:gd name="T11" fmla="*/ 37 h 59"/>
                <a:gd name="T12" fmla="*/ 39 w 59"/>
                <a:gd name="T13" fmla="*/ 37 h 59"/>
                <a:gd name="T14" fmla="*/ 36 w 59"/>
                <a:gd name="T15" fmla="*/ 50 h 59"/>
                <a:gd name="T16" fmla="*/ 40 w 59"/>
                <a:gd name="T17" fmla="*/ 52 h 59"/>
                <a:gd name="T18" fmla="*/ 32 w 59"/>
                <a:gd name="T19" fmla="*/ 52 h 59"/>
                <a:gd name="T20" fmla="*/ 30 w 59"/>
                <a:gd name="T21" fmla="*/ 52 h 59"/>
                <a:gd name="T22" fmla="*/ 22 w 59"/>
                <a:gd name="T23" fmla="*/ 56 h 59"/>
                <a:gd name="T24" fmla="*/ 21 w 59"/>
                <a:gd name="T25" fmla="*/ 56 h 59"/>
                <a:gd name="T26" fmla="*/ 17 w 59"/>
                <a:gd name="T27" fmla="*/ 58 h 59"/>
                <a:gd name="T28" fmla="*/ 15 w 59"/>
                <a:gd name="T29" fmla="*/ 59 h 59"/>
                <a:gd name="T30" fmla="*/ 13 w 59"/>
                <a:gd name="T31" fmla="*/ 59 h 59"/>
                <a:gd name="T32" fmla="*/ 13 w 59"/>
                <a:gd name="T33" fmla="*/ 59 h 59"/>
                <a:gd name="T34" fmla="*/ 4 w 59"/>
                <a:gd name="T35" fmla="*/ 54 h 59"/>
                <a:gd name="T36" fmla="*/ 0 w 59"/>
                <a:gd name="T37" fmla="*/ 42 h 59"/>
                <a:gd name="T38" fmla="*/ 1 w 59"/>
                <a:gd name="T39" fmla="*/ 38 h 59"/>
                <a:gd name="T40" fmla="*/ 1 w 59"/>
                <a:gd name="T41" fmla="*/ 38 h 59"/>
                <a:gd name="T42" fmla="*/ 2 w 59"/>
                <a:gd name="T43" fmla="*/ 37 h 59"/>
                <a:gd name="T44" fmla="*/ 2 w 59"/>
                <a:gd name="T45" fmla="*/ 35 h 59"/>
                <a:gd name="T46" fmla="*/ 4 w 59"/>
                <a:gd name="T47" fmla="*/ 33 h 59"/>
                <a:gd name="T48" fmla="*/ 6 w 59"/>
                <a:gd name="T49" fmla="*/ 29 h 59"/>
                <a:gd name="T50" fmla="*/ 9 w 59"/>
                <a:gd name="T51" fmla="*/ 22 h 59"/>
                <a:gd name="T52" fmla="*/ 10 w 59"/>
                <a:gd name="T53" fmla="*/ 20 h 59"/>
                <a:gd name="T54" fmla="*/ 13 w 59"/>
                <a:gd name="T55" fmla="*/ 22 h 59"/>
                <a:gd name="T56" fmla="*/ 13 w 59"/>
                <a:gd name="T57" fmla="*/ 16 h 59"/>
                <a:gd name="T58" fmla="*/ 19 w 59"/>
                <a:gd name="T59" fmla="*/ 11 h 59"/>
                <a:gd name="T60" fmla="*/ 23 w 59"/>
                <a:gd name="T61" fmla="*/ 11 h 59"/>
                <a:gd name="T62" fmla="*/ 29 w 59"/>
                <a:gd name="T63" fmla="*/ 11 h 59"/>
                <a:gd name="T64" fmla="*/ 31 w 59"/>
                <a:gd name="T65" fmla="*/ 9 h 59"/>
                <a:gd name="T66" fmla="*/ 32 w 59"/>
                <a:gd name="T67" fmla="*/ 9 h 59"/>
                <a:gd name="T68" fmla="*/ 34 w 59"/>
                <a:gd name="T69" fmla="*/ 8 h 59"/>
                <a:gd name="T70" fmla="*/ 40 w 59"/>
                <a:gd name="T71" fmla="*/ 4 h 59"/>
                <a:gd name="T72" fmla="*/ 46 w 59"/>
                <a:gd name="T73" fmla="*/ 0 h 59"/>
                <a:gd name="T74" fmla="*/ 53 w 59"/>
                <a:gd name="T75" fmla="*/ 0 h 59"/>
                <a:gd name="T76" fmla="*/ 59 w 59"/>
                <a:gd name="T77" fmla="*/ 5 h 59"/>
                <a:gd name="T78" fmla="*/ 52 w 59"/>
                <a:gd name="T79" fmla="*/ 20 h 59"/>
                <a:gd name="T80" fmla="*/ 52 w 59"/>
                <a:gd name="T81" fmla="*/ 20 h 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59"/>
                <a:gd name="T125" fmla="*/ 59 w 59"/>
                <a:gd name="T126" fmla="*/ 59 h 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59">
                  <a:moveTo>
                    <a:pt x="52" y="20"/>
                  </a:moveTo>
                  <a:lnTo>
                    <a:pt x="48" y="25"/>
                  </a:lnTo>
                  <a:lnTo>
                    <a:pt x="43" y="25"/>
                  </a:lnTo>
                  <a:lnTo>
                    <a:pt x="42" y="25"/>
                  </a:lnTo>
                  <a:lnTo>
                    <a:pt x="39" y="37"/>
                  </a:lnTo>
                  <a:lnTo>
                    <a:pt x="36" y="50"/>
                  </a:lnTo>
                  <a:lnTo>
                    <a:pt x="40" y="52"/>
                  </a:lnTo>
                  <a:lnTo>
                    <a:pt x="32" y="52"/>
                  </a:lnTo>
                  <a:lnTo>
                    <a:pt x="30" y="52"/>
                  </a:lnTo>
                  <a:lnTo>
                    <a:pt x="22" y="56"/>
                  </a:lnTo>
                  <a:lnTo>
                    <a:pt x="21" y="56"/>
                  </a:lnTo>
                  <a:lnTo>
                    <a:pt x="17" y="58"/>
                  </a:lnTo>
                  <a:lnTo>
                    <a:pt x="15" y="59"/>
                  </a:lnTo>
                  <a:lnTo>
                    <a:pt x="13" y="59"/>
                  </a:lnTo>
                  <a:lnTo>
                    <a:pt x="4" y="54"/>
                  </a:lnTo>
                  <a:lnTo>
                    <a:pt x="0" y="42"/>
                  </a:lnTo>
                  <a:lnTo>
                    <a:pt x="1" y="38"/>
                  </a:lnTo>
                  <a:lnTo>
                    <a:pt x="2" y="37"/>
                  </a:lnTo>
                  <a:lnTo>
                    <a:pt x="2" y="35"/>
                  </a:lnTo>
                  <a:lnTo>
                    <a:pt x="4" y="33"/>
                  </a:lnTo>
                  <a:lnTo>
                    <a:pt x="6" y="29"/>
                  </a:lnTo>
                  <a:lnTo>
                    <a:pt x="9" y="22"/>
                  </a:lnTo>
                  <a:lnTo>
                    <a:pt x="10" y="20"/>
                  </a:lnTo>
                  <a:lnTo>
                    <a:pt x="13" y="22"/>
                  </a:lnTo>
                  <a:lnTo>
                    <a:pt x="13" y="16"/>
                  </a:lnTo>
                  <a:lnTo>
                    <a:pt x="19" y="11"/>
                  </a:lnTo>
                  <a:lnTo>
                    <a:pt x="23" y="11"/>
                  </a:lnTo>
                  <a:lnTo>
                    <a:pt x="29" y="11"/>
                  </a:lnTo>
                  <a:lnTo>
                    <a:pt x="31" y="9"/>
                  </a:lnTo>
                  <a:lnTo>
                    <a:pt x="32" y="9"/>
                  </a:lnTo>
                  <a:lnTo>
                    <a:pt x="34" y="8"/>
                  </a:lnTo>
                  <a:lnTo>
                    <a:pt x="40" y="4"/>
                  </a:lnTo>
                  <a:lnTo>
                    <a:pt x="46" y="0"/>
                  </a:lnTo>
                  <a:lnTo>
                    <a:pt x="53" y="0"/>
                  </a:lnTo>
                  <a:lnTo>
                    <a:pt x="59" y="5"/>
                  </a:lnTo>
                  <a:lnTo>
                    <a:pt x="52" y="2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36" name="Freeform 551"/>
            <p:cNvSpPr>
              <a:spLocks/>
            </p:cNvSpPr>
            <p:nvPr/>
          </p:nvSpPr>
          <p:spPr bwMode="auto">
            <a:xfrm>
              <a:off x="3300072" y="4701205"/>
              <a:ext cx="202539" cy="265904"/>
            </a:xfrm>
            <a:custGeom>
              <a:avLst/>
              <a:gdLst>
                <a:gd name="T0" fmla="*/ 115 w 128"/>
                <a:gd name="T1" fmla="*/ 38 h 168"/>
                <a:gd name="T2" fmla="*/ 111 w 128"/>
                <a:gd name="T3" fmla="*/ 47 h 168"/>
                <a:gd name="T4" fmla="*/ 111 w 128"/>
                <a:gd name="T5" fmla="*/ 50 h 168"/>
                <a:gd name="T6" fmla="*/ 120 w 128"/>
                <a:gd name="T7" fmla="*/ 64 h 168"/>
                <a:gd name="T8" fmla="*/ 115 w 128"/>
                <a:gd name="T9" fmla="*/ 68 h 168"/>
                <a:gd name="T10" fmla="*/ 109 w 128"/>
                <a:gd name="T11" fmla="*/ 66 h 168"/>
                <a:gd name="T12" fmla="*/ 101 w 128"/>
                <a:gd name="T13" fmla="*/ 62 h 168"/>
                <a:gd name="T14" fmla="*/ 99 w 128"/>
                <a:gd name="T15" fmla="*/ 67 h 168"/>
                <a:gd name="T16" fmla="*/ 88 w 128"/>
                <a:gd name="T17" fmla="*/ 71 h 168"/>
                <a:gd name="T18" fmla="*/ 86 w 128"/>
                <a:gd name="T19" fmla="*/ 97 h 168"/>
                <a:gd name="T20" fmla="*/ 94 w 128"/>
                <a:gd name="T21" fmla="*/ 123 h 168"/>
                <a:gd name="T22" fmla="*/ 67 w 128"/>
                <a:gd name="T23" fmla="*/ 132 h 168"/>
                <a:gd name="T24" fmla="*/ 54 w 128"/>
                <a:gd name="T25" fmla="*/ 140 h 168"/>
                <a:gd name="T26" fmla="*/ 60 w 128"/>
                <a:gd name="T27" fmla="*/ 144 h 168"/>
                <a:gd name="T28" fmla="*/ 72 w 128"/>
                <a:gd name="T29" fmla="*/ 148 h 168"/>
                <a:gd name="T30" fmla="*/ 84 w 128"/>
                <a:gd name="T31" fmla="*/ 151 h 168"/>
                <a:gd name="T32" fmla="*/ 72 w 128"/>
                <a:gd name="T33" fmla="*/ 168 h 168"/>
                <a:gd name="T34" fmla="*/ 38 w 128"/>
                <a:gd name="T35" fmla="*/ 148 h 168"/>
                <a:gd name="T36" fmla="*/ 26 w 128"/>
                <a:gd name="T37" fmla="*/ 161 h 168"/>
                <a:gd name="T38" fmla="*/ 10 w 128"/>
                <a:gd name="T39" fmla="*/ 161 h 168"/>
                <a:gd name="T40" fmla="*/ 3 w 128"/>
                <a:gd name="T41" fmla="*/ 157 h 168"/>
                <a:gd name="T42" fmla="*/ 20 w 128"/>
                <a:gd name="T43" fmla="*/ 135 h 168"/>
                <a:gd name="T44" fmla="*/ 9 w 128"/>
                <a:gd name="T45" fmla="*/ 113 h 168"/>
                <a:gd name="T46" fmla="*/ 14 w 128"/>
                <a:gd name="T47" fmla="*/ 109 h 168"/>
                <a:gd name="T48" fmla="*/ 51 w 128"/>
                <a:gd name="T49" fmla="*/ 97 h 168"/>
                <a:gd name="T50" fmla="*/ 56 w 128"/>
                <a:gd name="T51" fmla="*/ 80 h 168"/>
                <a:gd name="T52" fmla="*/ 68 w 128"/>
                <a:gd name="T53" fmla="*/ 72 h 168"/>
                <a:gd name="T54" fmla="*/ 71 w 128"/>
                <a:gd name="T55" fmla="*/ 68 h 168"/>
                <a:gd name="T56" fmla="*/ 61 w 128"/>
                <a:gd name="T57" fmla="*/ 53 h 168"/>
                <a:gd name="T58" fmla="*/ 58 w 128"/>
                <a:gd name="T59" fmla="*/ 50 h 168"/>
                <a:gd name="T60" fmla="*/ 58 w 128"/>
                <a:gd name="T61" fmla="*/ 46 h 168"/>
                <a:gd name="T62" fmla="*/ 59 w 128"/>
                <a:gd name="T63" fmla="*/ 37 h 168"/>
                <a:gd name="T64" fmla="*/ 60 w 128"/>
                <a:gd name="T65" fmla="*/ 26 h 168"/>
                <a:gd name="T66" fmla="*/ 64 w 128"/>
                <a:gd name="T67" fmla="*/ 17 h 168"/>
                <a:gd name="T68" fmla="*/ 61 w 128"/>
                <a:gd name="T69" fmla="*/ 12 h 168"/>
                <a:gd name="T70" fmla="*/ 73 w 128"/>
                <a:gd name="T71" fmla="*/ 1 h 168"/>
                <a:gd name="T72" fmla="*/ 94 w 128"/>
                <a:gd name="T73" fmla="*/ 19 h 168"/>
                <a:gd name="T74" fmla="*/ 103 w 128"/>
                <a:gd name="T75" fmla="*/ 32 h 168"/>
                <a:gd name="T76" fmla="*/ 114 w 128"/>
                <a:gd name="T77" fmla="*/ 38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8"/>
                <a:gd name="T118" fmla="*/ 0 h 168"/>
                <a:gd name="T119" fmla="*/ 128 w 128"/>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8" h="168">
                  <a:moveTo>
                    <a:pt x="115" y="38"/>
                  </a:moveTo>
                  <a:lnTo>
                    <a:pt x="115" y="38"/>
                  </a:lnTo>
                  <a:lnTo>
                    <a:pt x="113" y="45"/>
                  </a:lnTo>
                  <a:lnTo>
                    <a:pt x="111" y="47"/>
                  </a:lnTo>
                  <a:lnTo>
                    <a:pt x="111" y="49"/>
                  </a:lnTo>
                  <a:lnTo>
                    <a:pt x="111" y="50"/>
                  </a:lnTo>
                  <a:lnTo>
                    <a:pt x="128" y="59"/>
                  </a:lnTo>
                  <a:lnTo>
                    <a:pt x="120" y="64"/>
                  </a:lnTo>
                  <a:lnTo>
                    <a:pt x="119" y="66"/>
                  </a:lnTo>
                  <a:lnTo>
                    <a:pt x="115" y="68"/>
                  </a:lnTo>
                  <a:lnTo>
                    <a:pt x="111" y="67"/>
                  </a:lnTo>
                  <a:lnTo>
                    <a:pt x="109" y="66"/>
                  </a:lnTo>
                  <a:lnTo>
                    <a:pt x="102" y="62"/>
                  </a:lnTo>
                  <a:lnTo>
                    <a:pt x="101" y="62"/>
                  </a:lnTo>
                  <a:lnTo>
                    <a:pt x="99" y="67"/>
                  </a:lnTo>
                  <a:lnTo>
                    <a:pt x="90" y="71"/>
                  </a:lnTo>
                  <a:lnTo>
                    <a:pt x="88" y="71"/>
                  </a:lnTo>
                  <a:lnTo>
                    <a:pt x="86" y="94"/>
                  </a:lnTo>
                  <a:lnTo>
                    <a:pt x="86" y="97"/>
                  </a:lnTo>
                  <a:lnTo>
                    <a:pt x="84" y="114"/>
                  </a:lnTo>
                  <a:lnTo>
                    <a:pt x="94" y="123"/>
                  </a:lnTo>
                  <a:lnTo>
                    <a:pt x="78" y="136"/>
                  </a:lnTo>
                  <a:lnTo>
                    <a:pt x="67" y="132"/>
                  </a:lnTo>
                  <a:lnTo>
                    <a:pt x="60" y="132"/>
                  </a:lnTo>
                  <a:lnTo>
                    <a:pt x="54" y="140"/>
                  </a:lnTo>
                  <a:lnTo>
                    <a:pt x="52" y="148"/>
                  </a:lnTo>
                  <a:lnTo>
                    <a:pt x="60" y="144"/>
                  </a:lnTo>
                  <a:lnTo>
                    <a:pt x="68" y="148"/>
                  </a:lnTo>
                  <a:lnTo>
                    <a:pt x="72" y="148"/>
                  </a:lnTo>
                  <a:lnTo>
                    <a:pt x="84" y="147"/>
                  </a:lnTo>
                  <a:lnTo>
                    <a:pt x="84" y="151"/>
                  </a:lnTo>
                  <a:lnTo>
                    <a:pt x="84" y="155"/>
                  </a:lnTo>
                  <a:lnTo>
                    <a:pt x="72" y="168"/>
                  </a:lnTo>
                  <a:lnTo>
                    <a:pt x="41" y="149"/>
                  </a:lnTo>
                  <a:lnTo>
                    <a:pt x="38" y="148"/>
                  </a:lnTo>
                  <a:lnTo>
                    <a:pt x="29" y="161"/>
                  </a:lnTo>
                  <a:lnTo>
                    <a:pt x="26" y="161"/>
                  </a:lnTo>
                  <a:lnTo>
                    <a:pt x="22" y="161"/>
                  </a:lnTo>
                  <a:lnTo>
                    <a:pt x="10" y="161"/>
                  </a:lnTo>
                  <a:lnTo>
                    <a:pt x="5" y="159"/>
                  </a:lnTo>
                  <a:lnTo>
                    <a:pt x="3" y="157"/>
                  </a:lnTo>
                  <a:lnTo>
                    <a:pt x="0" y="144"/>
                  </a:lnTo>
                  <a:lnTo>
                    <a:pt x="20" y="135"/>
                  </a:lnTo>
                  <a:lnTo>
                    <a:pt x="16" y="127"/>
                  </a:lnTo>
                  <a:lnTo>
                    <a:pt x="9" y="113"/>
                  </a:lnTo>
                  <a:lnTo>
                    <a:pt x="9" y="110"/>
                  </a:lnTo>
                  <a:lnTo>
                    <a:pt x="14" y="109"/>
                  </a:lnTo>
                  <a:lnTo>
                    <a:pt x="39" y="108"/>
                  </a:lnTo>
                  <a:lnTo>
                    <a:pt x="51" y="97"/>
                  </a:lnTo>
                  <a:lnTo>
                    <a:pt x="52" y="96"/>
                  </a:lnTo>
                  <a:lnTo>
                    <a:pt x="56" y="80"/>
                  </a:lnTo>
                  <a:lnTo>
                    <a:pt x="63" y="75"/>
                  </a:lnTo>
                  <a:lnTo>
                    <a:pt x="68" y="72"/>
                  </a:lnTo>
                  <a:lnTo>
                    <a:pt x="71" y="75"/>
                  </a:lnTo>
                  <a:lnTo>
                    <a:pt x="71" y="68"/>
                  </a:lnTo>
                  <a:lnTo>
                    <a:pt x="67" y="55"/>
                  </a:lnTo>
                  <a:lnTo>
                    <a:pt x="61" y="53"/>
                  </a:lnTo>
                  <a:lnTo>
                    <a:pt x="58" y="50"/>
                  </a:lnTo>
                  <a:lnTo>
                    <a:pt x="58" y="49"/>
                  </a:lnTo>
                  <a:lnTo>
                    <a:pt x="58" y="46"/>
                  </a:lnTo>
                  <a:lnTo>
                    <a:pt x="59" y="42"/>
                  </a:lnTo>
                  <a:lnTo>
                    <a:pt x="59" y="37"/>
                  </a:lnTo>
                  <a:lnTo>
                    <a:pt x="59" y="33"/>
                  </a:lnTo>
                  <a:lnTo>
                    <a:pt x="60" y="26"/>
                  </a:lnTo>
                  <a:lnTo>
                    <a:pt x="63" y="21"/>
                  </a:lnTo>
                  <a:lnTo>
                    <a:pt x="64" y="17"/>
                  </a:lnTo>
                  <a:lnTo>
                    <a:pt x="64" y="15"/>
                  </a:lnTo>
                  <a:lnTo>
                    <a:pt x="61" y="12"/>
                  </a:lnTo>
                  <a:lnTo>
                    <a:pt x="63" y="1"/>
                  </a:lnTo>
                  <a:lnTo>
                    <a:pt x="73" y="1"/>
                  </a:lnTo>
                  <a:lnTo>
                    <a:pt x="81" y="0"/>
                  </a:lnTo>
                  <a:lnTo>
                    <a:pt x="94" y="19"/>
                  </a:lnTo>
                  <a:lnTo>
                    <a:pt x="101" y="29"/>
                  </a:lnTo>
                  <a:lnTo>
                    <a:pt x="103" y="32"/>
                  </a:lnTo>
                  <a:lnTo>
                    <a:pt x="111" y="36"/>
                  </a:lnTo>
                  <a:lnTo>
                    <a:pt x="114" y="38"/>
                  </a:lnTo>
                  <a:lnTo>
                    <a:pt x="115" y="3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37" name="Freeform 552"/>
            <p:cNvSpPr>
              <a:spLocks/>
            </p:cNvSpPr>
            <p:nvPr/>
          </p:nvSpPr>
          <p:spPr bwMode="auto">
            <a:xfrm>
              <a:off x="3436851" y="4375608"/>
              <a:ext cx="218321" cy="236057"/>
            </a:xfrm>
            <a:custGeom>
              <a:avLst/>
              <a:gdLst>
                <a:gd name="T0" fmla="*/ 129 w 138"/>
                <a:gd name="T1" fmla="*/ 73 h 149"/>
                <a:gd name="T2" fmla="*/ 138 w 138"/>
                <a:gd name="T3" fmla="*/ 108 h 149"/>
                <a:gd name="T4" fmla="*/ 119 w 138"/>
                <a:gd name="T5" fmla="*/ 115 h 149"/>
                <a:gd name="T6" fmla="*/ 116 w 138"/>
                <a:gd name="T7" fmla="*/ 127 h 149"/>
                <a:gd name="T8" fmla="*/ 112 w 138"/>
                <a:gd name="T9" fmla="*/ 129 h 149"/>
                <a:gd name="T10" fmla="*/ 105 w 138"/>
                <a:gd name="T11" fmla="*/ 124 h 149"/>
                <a:gd name="T12" fmla="*/ 102 w 138"/>
                <a:gd name="T13" fmla="*/ 128 h 149"/>
                <a:gd name="T14" fmla="*/ 106 w 138"/>
                <a:gd name="T15" fmla="*/ 132 h 149"/>
                <a:gd name="T16" fmla="*/ 97 w 138"/>
                <a:gd name="T17" fmla="*/ 142 h 149"/>
                <a:gd name="T18" fmla="*/ 74 w 138"/>
                <a:gd name="T19" fmla="*/ 149 h 149"/>
                <a:gd name="T20" fmla="*/ 71 w 138"/>
                <a:gd name="T21" fmla="*/ 148 h 149"/>
                <a:gd name="T22" fmla="*/ 68 w 138"/>
                <a:gd name="T23" fmla="*/ 145 h 149"/>
                <a:gd name="T24" fmla="*/ 67 w 138"/>
                <a:gd name="T25" fmla="*/ 145 h 149"/>
                <a:gd name="T26" fmla="*/ 59 w 138"/>
                <a:gd name="T27" fmla="*/ 138 h 149"/>
                <a:gd name="T28" fmla="*/ 53 w 138"/>
                <a:gd name="T29" fmla="*/ 136 h 149"/>
                <a:gd name="T30" fmla="*/ 51 w 138"/>
                <a:gd name="T31" fmla="*/ 134 h 149"/>
                <a:gd name="T32" fmla="*/ 27 w 138"/>
                <a:gd name="T33" fmla="*/ 121 h 149"/>
                <a:gd name="T34" fmla="*/ 25 w 138"/>
                <a:gd name="T35" fmla="*/ 121 h 149"/>
                <a:gd name="T36" fmla="*/ 9 w 138"/>
                <a:gd name="T37" fmla="*/ 112 h 149"/>
                <a:gd name="T38" fmla="*/ 25 w 138"/>
                <a:gd name="T39" fmla="*/ 99 h 149"/>
                <a:gd name="T40" fmla="*/ 25 w 138"/>
                <a:gd name="T41" fmla="*/ 99 h 149"/>
                <a:gd name="T42" fmla="*/ 29 w 138"/>
                <a:gd name="T43" fmla="*/ 85 h 149"/>
                <a:gd name="T44" fmla="*/ 29 w 138"/>
                <a:gd name="T45" fmla="*/ 82 h 149"/>
                <a:gd name="T46" fmla="*/ 30 w 138"/>
                <a:gd name="T47" fmla="*/ 76 h 149"/>
                <a:gd name="T48" fmla="*/ 36 w 138"/>
                <a:gd name="T49" fmla="*/ 66 h 149"/>
                <a:gd name="T50" fmla="*/ 33 w 138"/>
                <a:gd name="T51" fmla="*/ 61 h 149"/>
                <a:gd name="T52" fmla="*/ 32 w 138"/>
                <a:gd name="T53" fmla="*/ 61 h 149"/>
                <a:gd name="T54" fmla="*/ 25 w 138"/>
                <a:gd name="T55" fmla="*/ 61 h 149"/>
                <a:gd name="T56" fmla="*/ 25 w 138"/>
                <a:gd name="T57" fmla="*/ 61 h 149"/>
                <a:gd name="T58" fmla="*/ 25 w 138"/>
                <a:gd name="T59" fmla="*/ 61 h 149"/>
                <a:gd name="T60" fmla="*/ 24 w 138"/>
                <a:gd name="T61" fmla="*/ 59 h 149"/>
                <a:gd name="T62" fmla="*/ 0 w 138"/>
                <a:gd name="T63" fmla="*/ 22 h 149"/>
                <a:gd name="T64" fmla="*/ 20 w 138"/>
                <a:gd name="T65" fmla="*/ 10 h 149"/>
                <a:gd name="T66" fmla="*/ 25 w 138"/>
                <a:gd name="T67" fmla="*/ 11 h 149"/>
                <a:gd name="T68" fmla="*/ 29 w 138"/>
                <a:gd name="T69" fmla="*/ 11 h 149"/>
                <a:gd name="T70" fmla="*/ 57 w 138"/>
                <a:gd name="T71" fmla="*/ 5 h 149"/>
                <a:gd name="T72" fmla="*/ 63 w 138"/>
                <a:gd name="T73" fmla="*/ 0 h 149"/>
                <a:gd name="T74" fmla="*/ 78 w 138"/>
                <a:gd name="T75" fmla="*/ 6 h 149"/>
                <a:gd name="T76" fmla="*/ 80 w 138"/>
                <a:gd name="T77" fmla="*/ 8 h 149"/>
                <a:gd name="T78" fmla="*/ 80 w 138"/>
                <a:gd name="T79" fmla="*/ 11 h 149"/>
                <a:gd name="T80" fmla="*/ 85 w 138"/>
                <a:gd name="T81" fmla="*/ 17 h 149"/>
                <a:gd name="T82" fmla="*/ 99 w 138"/>
                <a:gd name="T83" fmla="*/ 30 h 149"/>
                <a:gd name="T84" fmla="*/ 102 w 138"/>
                <a:gd name="T85" fmla="*/ 23 h 149"/>
                <a:gd name="T86" fmla="*/ 109 w 138"/>
                <a:gd name="T87" fmla="*/ 28 h 149"/>
                <a:gd name="T88" fmla="*/ 110 w 138"/>
                <a:gd name="T89" fmla="*/ 30 h 149"/>
                <a:gd name="T90" fmla="*/ 114 w 138"/>
                <a:gd name="T91" fmla="*/ 30 h 149"/>
                <a:gd name="T92" fmla="*/ 118 w 138"/>
                <a:gd name="T93" fmla="*/ 28 h 149"/>
                <a:gd name="T94" fmla="*/ 122 w 138"/>
                <a:gd name="T95" fmla="*/ 34 h 149"/>
                <a:gd name="T96" fmla="*/ 125 w 138"/>
                <a:gd name="T97" fmla="*/ 36 h 149"/>
                <a:gd name="T98" fmla="*/ 123 w 138"/>
                <a:gd name="T99" fmla="*/ 39 h 149"/>
                <a:gd name="T100" fmla="*/ 122 w 138"/>
                <a:gd name="T101" fmla="*/ 42 h 149"/>
                <a:gd name="T102" fmla="*/ 129 w 138"/>
                <a:gd name="T103" fmla="*/ 47 h 149"/>
                <a:gd name="T104" fmla="*/ 127 w 138"/>
                <a:gd name="T105" fmla="*/ 48 h 149"/>
                <a:gd name="T106" fmla="*/ 126 w 138"/>
                <a:gd name="T107" fmla="*/ 53 h 149"/>
                <a:gd name="T108" fmla="*/ 129 w 138"/>
                <a:gd name="T109" fmla="*/ 73 h 1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8"/>
                <a:gd name="T166" fmla="*/ 0 h 149"/>
                <a:gd name="T167" fmla="*/ 138 w 138"/>
                <a:gd name="T168" fmla="*/ 149 h 1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8" h="149">
                  <a:moveTo>
                    <a:pt x="129" y="73"/>
                  </a:moveTo>
                  <a:lnTo>
                    <a:pt x="138" y="108"/>
                  </a:lnTo>
                  <a:lnTo>
                    <a:pt x="119" y="115"/>
                  </a:lnTo>
                  <a:lnTo>
                    <a:pt x="116" y="127"/>
                  </a:lnTo>
                  <a:lnTo>
                    <a:pt x="112" y="129"/>
                  </a:lnTo>
                  <a:lnTo>
                    <a:pt x="105" y="124"/>
                  </a:lnTo>
                  <a:lnTo>
                    <a:pt x="102" y="128"/>
                  </a:lnTo>
                  <a:lnTo>
                    <a:pt x="106" y="132"/>
                  </a:lnTo>
                  <a:lnTo>
                    <a:pt x="97" y="142"/>
                  </a:lnTo>
                  <a:lnTo>
                    <a:pt x="74" y="149"/>
                  </a:lnTo>
                  <a:lnTo>
                    <a:pt x="71" y="148"/>
                  </a:lnTo>
                  <a:lnTo>
                    <a:pt x="68" y="145"/>
                  </a:lnTo>
                  <a:lnTo>
                    <a:pt x="67" y="145"/>
                  </a:lnTo>
                  <a:lnTo>
                    <a:pt x="59" y="138"/>
                  </a:lnTo>
                  <a:lnTo>
                    <a:pt x="53" y="136"/>
                  </a:lnTo>
                  <a:lnTo>
                    <a:pt x="51" y="134"/>
                  </a:lnTo>
                  <a:lnTo>
                    <a:pt x="27" y="121"/>
                  </a:lnTo>
                  <a:lnTo>
                    <a:pt x="25" y="121"/>
                  </a:lnTo>
                  <a:lnTo>
                    <a:pt x="9" y="112"/>
                  </a:lnTo>
                  <a:lnTo>
                    <a:pt x="25" y="99"/>
                  </a:lnTo>
                  <a:lnTo>
                    <a:pt x="29" y="85"/>
                  </a:lnTo>
                  <a:lnTo>
                    <a:pt x="29" y="82"/>
                  </a:lnTo>
                  <a:lnTo>
                    <a:pt x="30" y="76"/>
                  </a:lnTo>
                  <a:lnTo>
                    <a:pt x="36" y="66"/>
                  </a:lnTo>
                  <a:lnTo>
                    <a:pt x="33" y="61"/>
                  </a:lnTo>
                  <a:lnTo>
                    <a:pt x="32" y="61"/>
                  </a:lnTo>
                  <a:lnTo>
                    <a:pt x="25" y="61"/>
                  </a:lnTo>
                  <a:lnTo>
                    <a:pt x="24" y="59"/>
                  </a:lnTo>
                  <a:lnTo>
                    <a:pt x="0" y="22"/>
                  </a:lnTo>
                  <a:lnTo>
                    <a:pt x="20" y="10"/>
                  </a:lnTo>
                  <a:lnTo>
                    <a:pt x="25" y="11"/>
                  </a:lnTo>
                  <a:lnTo>
                    <a:pt x="29" y="11"/>
                  </a:lnTo>
                  <a:lnTo>
                    <a:pt x="57" y="5"/>
                  </a:lnTo>
                  <a:lnTo>
                    <a:pt x="63" y="0"/>
                  </a:lnTo>
                  <a:lnTo>
                    <a:pt x="78" y="6"/>
                  </a:lnTo>
                  <a:lnTo>
                    <a:pt x="80" y="8"/>
                  </a:lnTo>
                  <a:lnTo>
                    <a:pt x="80" y="11"/>
                  </a:lnTo>
                  <a:lnTo>
                    <a:pt x="85" y="17"/>
                  </a:lnTo>
                  <a:lnTo>
                    <a:pt x="99" y="30"/>
                  </a:lnTo>
                  <a:lnTo>
                    <a:pt x="102" y="23"/>
                  </a:lnTo>
                  <a:lnTo>
                    <a:pt x="109" y="28"/>
                  </a:lnTo>
                  <a:lnTo>
                    <a:pt x="110" y="30"/>
                  </a:lnTo>
                  <a:lnTo>
                    <a:pt x="114" y="30"/>
                  </a:lnTo>
                  <a:lnTo>
                    <a:pt x="118" y="28"/>
                  </a:lnTo>
                  <a:lnTo>
                    <a:pt x="122" y="34"/>
                  </a:lnTo>
                  <a:lnTo>
                    <a:pt x="125" y="36"/>
                  </a:lnTo>
                  <a:lnTo>
                    <a:pt x="123" y="39"/>
                  </a:lnTo>
                  <a:lnTo>
                    <a:pt x="122" y="42"/>
                  </a:lnTo>
                  <a:lnTo>
                    <a:pt x="129" y="47"/>
                  </a:lnTo>
                  <a:lnTo>
                    <a:pt x="127" y="48"/>
                  </a:lnTo>
                  <a:lnTo>
                    <a:pt x="126" y="53"/>
                  </a:lnTo>
                  <a:lnTo>
                    <a:pt x="129" y="7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38" name="Freeform 553"/>
            <p:cNvSpPr>
              <a:spLocks/>
            </p:cNvSpPr>
            <p:nvPr/>
          </p:nvSpPr>
          <p:spPr bwMode="auto">
            <a:xfrm>
              <a:off x="3534176" y="5824514"/>
              <a:ext cx="49976" cy="84112"/>
            </a:xfrm>
            <a:custGeom>
              <a:avLst/>
              <a:gdLst>
                <a:gd name="T0" fmla="*/ 31 w 31"/>
                <a:gd name="T1" fmla="*/ 16 h 54"/>
                <a:gd name="T2" fmla="*/ 31 w 31"/>
                <a:gd name="T3" fmla="*/ 21 h 54"/>
                <a:gd name="T4" fmla="*/ 30 w 31"/>
                <a:gd name="T5" fmla="*/ 27 h 54"/>
                <a:gd name="T6" fmla="*/ 28 w 31"/>
                <a:gd name="T7" fmla="*/ 28 h 54"/>
                <a:gd name="T8" fmla="*/ 23 w 31"/>
                <a:gd name="T9" fmla="*/ 36 h 54"/>
                <a:gd name="T10" fmla="*/ 20 w 31"/>
                <a:gd name="T11" fmla="*/ 34 h 54"/>
                <a:gd name="T12" fmla="*/ 20 w 31"/>
                <a:gd name="T13" fmla="*/ 38 h 54"/>
                <a:gd name="T14" fmla="*/ 24 w 31"/>
                <a:gd name="T15" fmla="*/ 49 h 54"/>
                <a:gd name="T16" fmla="*/ 19 w 31"/>
                <a:gd name="T17" fmla="*/ 48 h 54"/>
                <a:gd name="T18" fmla="*/ 17 w 31"/>
                <a:gd name="T19" fmla="*/ 54 h 54"/>
                <a:gd name="T20" fmla="*/ 10 w 31"/>
                <a:gd name="T21" fmla="*/ 48 h 54"/>
                <a:gd name="T22" fmla="*/ 0 w 31"/>
                <a:gd name="T23" fmla="*/ 31 h 54"/>
                <a:gd name="T24" fmla="*/ 3 w 31"/>
                <a:gd name="T25" fmla="*/ 23 h 54"/>
                <a:gd name="T26" fmla="*/ 3 w 31"/>
                <a:gd name="T27" fmla="*/ 15 h 54"/>
                <a:gd name="T28" fmla="*/ 9 w 31"/>
                <a:gd name="T29" fmla="*/ 0 h 54"/>
                <a:gd name="T30" fmla="*/ 20 w 31"/>
                <a:gd name="T31" fmla="*/ 2 h 54"/>
                <a:gd name="T32" fmla="*/ 24 w 31"/>
                <a:gd name="T33" fmla="*/ 0 h 54"/>
                <a:gd name="T34" fmla="*/ 31 w 31"/>
                <a:gd name="T35" fmla="*/ 16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54"/>
                <a:gd name="T56" fmla="*/ 31 w 31"/>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54">
                  <a:moveTo>
                    <a:pt x="31" y="16"/>
                  </a:moveTo>
                  <a:lnTo>
                    <a:pt x="31" y="21"/>
                  </a:lnTo>
                  <a:lnTo>
                    <a:pt x="30" y="27"/>
                  </a:lnTo>
                  <a:lnTo>
                    <a:pt x="28" y="28"/>
                  </a:lnTo>
                  <a:lnTo>
                    <a:pt x="23" y="36"/>
                  </a:lnTo>
                  <a:lnTo>
                    <a:pt x="20" y="34"/>
                  </a:lnTo>
                  <a:lnTo>
                    <a:pt x="20" y="38"/>
                  </a:lnTo>
                  <a:lnTo>
                    <a:pt x="24" y="49"/>
                  </a:lnTo>
                  <a:lnTo>
                    <a:pt x="19" y="48"/>
                  </a:lnTo>
                  <a:lnTo>
                    <a:pt x="17" y="54"/>
                  </a:lnTo>
                  <a:lnTo>
                    <a:pt x="10" y="48"/>
                  </a:lnTo>
                  <a:lnTo>
                    <a:pt x="0" y="31"/>
                  </a:lnTo>
                  <a:lnTo>
                    <a:pt x="3" y="23"/>
                  </a:lnTo>
                  <a:lnTo>
                    <a:pt x="3" y="15"/>
                  </a:lnTo>
                  <a:lnTo>
                    <a:pt x="9" y="0"/>
                  </a:lnTo>
                  <a:lnTo>
                    <a:pt x="20" y="2"/>
                  </a:lnTo>
                  <a:lnTo>
                    <a:pt x="24" y="0"/>
                  </a:lnTo>
                  <a:lnTo>
                    <a:pt x="31" y="1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39" name="Freeform 554"/>
            <p:cNvSpPr>
              <a:spLocks/>
            </p:cNvSpPr>
            <p:nvPr/>
          </p:nvSpPr>
          <p:spPr bwMode="auto">
            <a:xfrm>
              <a:off x="3705149" y="5496203"/>
              <a:ext cx="63129" cy="92252"/>
            </a:xfrm>
            <a:custGeom>
              <a:avLst/>
              <a:gdLst>
                <a:gd name="T0" fmla="*/ 30 w 39"/>
                <a:gd name="T1" fmla="*/ 18 h 58"/>
                <a:gd name="T2" fmla="*/ 32 w 39"/>
                <a:gd name="T3" fmla="*/ 36 h 58"/>
                <a:gd name="T4" fmla="*/ 37 w 39"/>
                <a:gd name="T5" fmla="*/ 40 h 58"/>
                <a:gd name="T6" fmla="*/ 36 w 39"/>
                <a:gd name="T7" fmla="*/ 44 h 58"/>
                <a:gd name="T8" fmla="*/ 36 w 39"/>
                <a:gd name="T9" fmla="*/ 45 h 58"/>
                <a:gd name="T10" fmla="*/ 37 w 39"/>
                <a:gd name="T11" fmla="*/ 47 h 58"/>
                <a:gd name="T12" fmla="*/ 37 w 39"/>
                <a:gd name="T13" fmla="*/ 48 h 58"/>
                <a:gd name="T14" fmla="*/ 38 w 39"/>
                <a:gd name="T15" fmla="*/ 51 h 58"/>
                <a:gd name="T16" fmla="*/ 39 w 39"/>
                <a:gd name="T17" fmla="*/ 52 h 58"/>
                <a:gd name="T18" fmla="*/ 38 w 39"/>
                <a:gd name="T19" fmla="*/ 55 h 58"/>
                <a:gd name="T20" fmla="*/ 36 w 39"/>
                <a:gd name="T21" fmla="*/ 56 h 58"/>
                <a:gd name="T22" fmla="*/ 36 w 39"/>
                <a:gd name="T23" fmla="*/ 56 h 58"/>
                <a:gd name="T24" fmla="*/ 34 w 39"/>
                <a:gd name="T25" fmla="*/ 57 h 58"/>
                <a:gd name="T26" fmla="*/ 30 w 39"/>
                <a:gd name="T27" fmla="*/ 58 h 58"/>
                <a:gd name="T28" fmla="*/ 30 w 39"/>
                <a:gd name="T29" fmla="*/ 57 h 58"/>
                <a:gd name="T30" fmla="*/ 28 w 39"/>
                <a:gd name="T31" fmla="*/ 56 h 58"/>
                <a:gd name="T32" fmla="*/ 19 w 39"/>
                <a:gd name="T33" fmla="*/ 51 h 58"/>
                <a:gd name="T34" fmla="*/ 17 w 39"/>
                <a:gd name="T35" fmla="*/ 44 h 58"/>
                <a:gd name="T36" fmla="*/ 16 w 39"/>
                <a:gd name="T37" fmla="*/ 40 h 58"/>
                <a:gd name="T38" fmla="*/ 16 w 39"/>
                <a:gd name="T39" fmla="*/ 40 h 58"/>
                <a:gd name="T40" fmla="*/ 16 w 39"/>
                <a:gd name="T41" fmla="*/ 34 h 58"/>
                <a:gd name="T42" fmla="*/ 12 w 39"/>
                <a:gd name="T43" fmla="*/ 28 h 58"/>
                <a:gd name="T44" fmla="*/ 11 w 39"/>
                <a:gd name="T45" fmla="*/ 24 h 58"/>
                <a:gd name="T46" fmla="*/ 11 w 39"/>
                <a:gd name="T47" fmla="*/ 21 h 58"/>
                <a:gd name="T48" fmla="*/ 3 w 39"/>
                <a:gd name="T49" fmla="*/ 17 h 58"/>
                <a:gd name="T50" fmla="*/ 0 w 39"/>
                <a:gd name="T51" fmla="*/ 14 h 58"/>
                <a:gd name="T52" fmla="*/ 2 w 39"/>
                <a:gd name="T53" fmla="*/ 10 h 58"/>
                <a:gd name="T54" fmla="*/ 4 w 39"/>
                <a:gd name="T55" fmla="*/ 9 h 58"/>
                <a:gd name="T56" fmla="*/ 5 w 39"/>
                <a:gd name="T57" fmla="*/ 9 h 58"/>
                <a:gd name="T58" fmla="*/ 5 w 39"/>
                <a:gd name="T59" fmla="*/ 7 h 58"/>
                <a:gd name="T60" fmla="*/ 7 w 39"/>
                <a:gd name="T61" fmla="*/ 7 h 58"/>
                <a:gd name="T62" fmla="*/ 8 w 39"/>
                <a:gd name="T63" fmla="*/ 9 h 58"/>
                <a:gd name="T64" fmla="*/ 12 w 39"/>
                <a:gd name="T65" fmla="*/ 10 h 58"/>
                <a:gd name="T66" fmla="*/ 12 w 39"/>
                <a:gd name="T67" fmla="*/ 9 h 58"/>
                <a:gd name="T68" fmla="*/ 12 w 39"/>
                <a:gd name="T69" fmla="*/ 7 h 58"/>
                <a:gd name="T70" fmla="*/ 13 w 39"/>
                <a:gd name="T71" fmla="*/ 4 h 58"/>
                <a:gd name="T72" fmla="*/ 13 w 39"/>
                <a:gd name="T73" fmla="*/ 1 h 58"/>
                <a:gd name="T74" fmla="*/ 13 w 39"/>
                <a:gd name="T75" fmla="*/ 0 h 58"/>
                <a:gd name="T76" fmla="*/ 25 w 39"/>
                <a:gd name="T77" fmla="*/ 4 h 58"/>
                <a:gd name="T78" fmla="*/ 25 w 39"/>
                <a:gd name="T79" fmla="*/ 7 h 58"/>
                <a:gd name="T80" fmla="*/ 30 w 39"/>
                <a:gd name="T81" fmla="*/ 1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
                <a:gd name="T124" fmla="*/ 0 h 58"/>
                <a:gd name="T125" fmla="*/ 39 w 39"/>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 h="58">
                  <a:moveTo>
                    <a:pt x="30" y="18"/>
                  </a:moveTo>
                  <a:lnTo>
                    <a:pt x="32" y="36"/>
                  </a:lnTo>
                  <a:lnTo>
                    <a:pt x="37" y="40"/>
                  </a:lnTo>
                  <a:lnTo>
                    <a:pt x="36" y="44"/>
                  </a:lnTo>
                  <a:lnTo>
                    <a:pt x="36" y="45"/>
                  </a:lnTo>
                  <a:lnTo>
                    <a:pt x="37" y="47"/>
                  </a:lnTo>
                  <a:lnTo>
                    <a:pt x="37" y="48"/>
                  </a:lnTo>
                  <a:lnTo>
                    <a:pt x="38" y="51"/>
                  </a:lnTo>
                  <a:lnTo>
                    <a:pt x="39" y="52"/>
                  </a:lnTo>
                  <a:lnTo>
                    <a:pt x="38" y="55"/>
                  </a:lnTo>
                  <a:lnTo>
                    <a:pt x="36" y="56"/>
                  </a:lnTo>
                  <a:lnTo>
                    <a:pt x="34" y="57"/>
                  </a:lnTo>
                  <a:lnTo>
                    <a:pt x="30" y="58"/>
                  </a:lnTo>
                  <a:lnTo>
                    <a:pt x="30" y="57"/>
                  </a:lnTo>
                  <a:lnTo>
                    <a:pt x="28" y="56"/>
                  </a:lnTo>
                  <a:lnTo>
                    <a:pt x="19" y="51"/>
                  </a:lnTo>
                  <a:lnTo>
                    <a:pt x="17" y="44"/>
                  </a:lnTo>
                  <a:lnTo>
                    <a:pt x="16" y="40"/>
                  </a:lnTo>
                  <a:lnTo>
                    <a:pt x="16" y="34"/>
                  </a:lnTo>
                  <a:lnTo>
                    <a:pt x="12" y="28"/>
                  </a:lnTo>
                  <a:lnTo>
                    <a:pt x="11" y="24"/>
                  </a:lnTo>
                  <a:lnTo>
                    <a:pt x="11" y="21"/>
                  </a:lnTo>
                  <a:lnTo>
                    <a:pt x="3" y="17"/>
                  </a:lnTo>
                  <a:lnTo>
                    <a:pt x="0" y="14"/>
                  </a:lnTo>
                  <a:lnTo>
                    <a:pt x="2" y="10"/>
                  </a:lnTo>
                  <a:lnTo>
                    <a:pt x="4" y="9"/>
                  </a:lnTo>
                  <a:lnTo>
                    <a:pt x="5" y="9"/>
                  </a:lnTo>
                  <a:lnTo>
                    <a:pt x="5" y="7"/>
                  </a:lnTo>
                  <a:lnTo>
                    <a:pt x="7" y="7"/>
                  </a:lnTo>
                  <a:lnTo>
                    <a:pt x="8" y="9"/>
                  </a:lnTo>
                  <a:lnTo>
                    <a:pt x="12" y="10"/>
                  </a:lnTo>
                  <a:lnTo>
                    <a:pt x="12" y="9"/>
                  </a:lnTo>
                  <a:lnTo>
                    <a:pt x="12" y="7"/>
                  </a:lnTo>
                  <a:lnTo>
                    <a:pt x="13" y="4"/>
                  </a:lnTo>
                  <a:lnTo>
                    <a:pt x="13" y="1"/>
                  </a:lnTo>
                  <a:lnTo>
                    <a:pt x="13" y="0"/>
                  </a:lnTo>
                  <a:lnTo>
                    <a:pt x="25" y="4"/>
                  </a:lnTo>
                  <a:lnTo>
                    <a:pt x="25" y="7"/>
                  </a:lnTo>
                  <a:lnTo>
                    <a:pt x="30" y="1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40" name="Freeform 555"/>
            <p:cNvSpPr>
              <a:spLocks/>
            </p:cNvSpPr>
            <p:nvPr/>
          </p:nvSpPr>
          <p:spPr bwMode="auto">
            <a:xfrm>
              <a:off x="3752495" y="5526050"/>
              <a:ext cx="42086" cy="40699"/>
            </a:xfrm>
            <a:custGeom>
              <a:avLst/>
              <a:gdLst>
                <a:gd name="T0" fmla="*/ 23 w 26"/>
                <a:gd name="T1" fmla="*/ 1 h 26"/>
                <a:gd name="T2" fmla="*/ 26 w 26"/>
                <a:gd name="T3" fmla="*/ 5 h 26"/>
                <a:gd name="T4" fmla="*/ 24 w 26"/>
                <a:gd name="T5" fmla="*/ 20 h 26"/>
                <a:gd name="T6" fmla="*/ 20 w 26"/>
                <a:gd name="T7" fmla="*/ 21 h 26"/>
                <a:gd name="T8" fmla="*/ 20 w 26"/>
                <a:gd name="T9" fmla="*/ 22 h 26"/>
                <a:gd name="T10" fmla="*/ 17 w 26"/>
                <a:gd name="T11" fmla="*/ 26 h 26"/>
                <a:gd name="T12" fmla="*/ 16 w 26"/>
                <a:gd name="T13" fmla="*/ 26 h 26"/>
                <a:gd name="T14" fmla="*/ 15 w 26"/>
                <a:gd name="T15" fmla="*/ 26 h 26"/>
                <a:gd name="T16" fmla="*/ 13 w 26"/>
                <a:gd name="T17" fmla="*/ 25 h 26"/>
                <a:gd name="T18" fmla="*/ 7 w 26"/>
                <a:gd name="T19" fmla="*/ 22 h 26"/>
                <a:gd name="T20" fmla="*/ 2 w 26"/>
                <a:gd name="T21" fmla="*/ 18 h 26"/>
                <a:gd name="T22" fmla="*/ 0 w 26"/>
                <a:gd name="T23" fmla="*/ 0 h 26"/>
                <a:gd name="T24" fmla="*/ 12 w 26"/>
                <a:gd name="T25" fmla="*/ 0 h 26"/>
                <a:gd name="T26" fmla="*/ 12 w 26"/>
                <a:gd name="T27" fmla="*/ 5 h 26"/>
                <a:gd name="T28" fmla="*/ 12 w 26"/>
                <a:gd name="T29" fmla="*/ 5 h 26"/>
                <a:gd name="T30" fmla="*/ 16 w 26"/>
                <a:gd name="T31" fmla="*/ 5 h 26"/>
                <a:gd name="T32" fmla="*/ 17 w 26"/>
                <a:gd name="T33" fmla="*/ 5 h 26"/>
                <a:gd name="T34" fmla="*/ 23 w 26"/>
                <a:gd name="T35" fmla="*/ 1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26"/>
                <a:gd name="T56" fmla="*/ 26 w 26"/>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26">
                  <a:moveTo>
                    <a:pt x="23" y="1"/>
                  </a:moveTo>
                  <a:lnTo>
                    <a:pt x="26" y="5"/>
                  </a:lnTo>
                  <a:lnTo>
                    <a:pt x="24" y="20"/>
                  </a:lnTo>
                  <a:lnTo>
                    <a:pt x="20" y="21"/>
                  </a:lnTo>
                  <a:lnTo>
                    <a:pt x="20" y="22"/>
                  </a:lnTo>
                  <a:lnTo>
                    <a:pt x="17" y="26"/>
                  </a:lnTo>
                  <a:lnTo>
                    <a:pt x="16" y="26"/>
                  </a:lnTo>
                  <a:lnTo>
                    <a:pt x="15" y="26"/>
                  </a:lnTo>
                  <a:lnTo>
                    <a:pt x="13" y="25"/>
                  </a:lnTo>
                  <a:lnTo>
                    <a:pt x="7" y="22"/>
                  </a:lnTo>
                  <a:lnTo>
                    <a:pt x="2" y="18"/>
                  </a:lnTo>
                  <a:lnTo>
                    <a:pt x="0" y="0"/>
                  </a:lnTo>
                  <a:lnTo>
                    <a:pt x="12" y="0"/>
                  </a:lnTo>
                  <a:lnTo>
                    <a:pt x="12" y="5"/>
                  </a:lnTo>
                  <a:lnTo>
                    <a:pt x="16" y="5"/>
                  </a:lnTo>
                  <a:lnTo>
                    <a:pt x="17" y="5"/>
                  </a:lnTo>
                  <a:lnTo>
                    <a:pt x="23" y="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41" name="Freeform 556"/>
            <p:cNvSpPr>
              <a:spLocks/>
            </p:cNvSpPr>
            <p:nvPr/>
          </p:nvSpPr>
          <p:spPr bwMode="auto">
            <a:xfrm>
              <a:off x="3768278" y="5770248"/>
              <a:ext cx="39456" cy="65119"/>
            </a:xfrm>
            <a:custGeom>
              <a:avLst/>
              <a:gdLst>
                <a:gd name="T0" fmla="*/ 19 w 25"/>
                <a:gd name="T1" fmla="*/ 3 h 42"/>
                <a:gd name="T2" fmla="*/ 25 w 25"/>
                <a:gd name="T3" fmla="*/ 15 h 42"/>
                <a:gd name="T4" fmla="*/ 24 w 25"/>
                <a:gd name="T5" fmla="*/ 19 h 42"/>
                <a:gd name="T6" fmla="*/ 24 w 25"/>
                <a:gd name="T7" fmla="*/ 21 h 42"/>
                <a:gd name="T8" fmla="*/ 17 w 25"/>
                <a:gd name="T9" fmla="*/ 38 h 42"/>
                <a:gd name="T10" fmla="*/ 16 w 25"/>
                <a:gd name="T11" fmla="*/ 38 h 42"/>
                <a:gd name="T12" fmla="*/ 15 w 25"/>
                <a:gd name="T13" fmla="*/ 40 h 42"/>
                <a:gd name="T14" fmla="*/ 12 w 25"/>
                <a:gd name="T15" fmla="*/ 42 h 42"/>
                <a:gd name="T16" fmla="*/ 10 w 25"/>
                <a:gd name="T17" fmla="*/ 36 h 42"/>
                <a:gd name="T18" fmla="*/ 10 w 25"/>
                <a:gd name="T19" fmla="*/ 34 h 42"/>
                <a:gd name="T20" fmla="*/ 10 w 25"/>
                <a:gd name="T21" fmla="*/ 33 h 42"/>
                <a:gd name="T22" fmla="*/ 3 w 25"/>
                <a:gd name="T23" fmla="*/ 19 h 42"/>
                <a:gd name="T24" fmla="*/ 2 w 25"/>
                <a:gd name="T25" fmla="*/ 16 h 42"/>
                <a:gd name="T26" fmla="*/ 2 w 25"/>
                <a:gd name="T27" fmla="*/ 13 h 42"/>
                <a:gd name="T28" fmla="*/ 0 w 25"/>
                <a:gd name="T29" fmla="*/ 11 h 42"/>
                <a:gd name="T30" fmla="*/ 2 w 25"/>
                <a:gd name="T31" fmla="*/ 11 h 42"/>
                <a:gd name="T32" fmla="*/ 7 w 25"/>
                <a:gd name="T33" fmla="*/ 6 h 42"/>
                <a:gd name="T34" fmla="*/ 12 w 25"/>
                <a:gd name="T35" fmla="*/ 0 h 42"/>
                <a:gd name="T36" fmla="*/ 12 w 25"/>
                <a:gd name="T37" fmla="*/ 0 h 42"/>
                <a:gd name="T38" fmla="*/ 19 w 25"/>
                <a:gd name="T39" fmla="*/ 3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42"/>
                <a:gd name="T62" fmla="*/ 25 w 25"/>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42">
                  <a:moveTo>
                    <a:pt x="19" y="3"/>
                  </a:moveTo>
                  <a:lnTo>
                    <a:pt x="25" y="15"/>
                  </a:lnTo>
                  <a:lnTo>
                    <a:pt x="24" y="19"/>
                  </a:lnTo>
                  <a:lnTo>
                    <a:pt x="24" y="21"/>
                  </a:lnTo>
                  <a:lnTo>
                    <a:pt x="17" y="38"/>
                  </a:lnTo>
                  <a:lnTo>
                    <a:pt x="16" y="38"/>
                  </a:lnTo>
                  <a:lnTo>
                    <a:pt x="15" y="40"/>
                  </a:lnTo>
                  <a:lnTo>
                    <a:pt x="12" y="42"/>
                  </a:lnTo>
                  <a:lnTo>
                    <a:pt x="10" y="36"/>
                  </a:lnTo>
                  <a:lnTo>
                    <a:pt x="10" y="34"/>
                  </a:lnTo>
                  <a:lnTo>
                    <a:pt x="10" y="33"/>
                  </a:lnTo>
                  <a:lnTo>
                    <a:pt x="3" y="19"/>
                  </a:lnTo>
                  <a:lnTo>
                    <a:pt x="2" y="16"/>
                  </a:lnTo>
                  <a:lnTo>
                    <a:pt x="2" y="13"/>
                  </a:lnTo>
                  <a:lnTo>
                    <a:pt x="0" y="11"/>
                  </a:lnTo>
                  <a:lnTo>
                    <a:pt x="2" y="11"/>
                  </a:lnTo>
                  <a:lnTo>
                    <a:pt x="7" y="6"/>
                  </a:lnTo>
                  <a:lnTo>
                    <a:pt x="12" y="0"/>
                  </a:lnTo>
                  <a:lnTo>
                    <a:pt x="19" y="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42" name="Freeform 557"/>
            <p:cNvSpPr>
              <a:spLocks/>
            </p:cNvSpPr>
            <p:nvPr/>
          </p:nvSpPr>
          <p:spPr bwMode="auto">
            <a:xfrm>
              <a:off x="3576262" y="5203166"/>
              <a:ext cx="115736" cy="146519"/>
            </a:xfrm>
            <a:custGeom>
              <a:avLst/>
              <a:gdLst>
                <a:gd name="T0" fmla="*/ 69 w 72"/>
                <a:gd name="T1" fmla="*/ 46 h 92"/>
                <a:gd name="T2" fmla="*/ 65 w 72"/>
                <a:gd name="T3" fmla="*/ 50 h 92"/>
                <a:gd name="T4" fmla="*/ 65 w 72"/>
                <a:gd name="T5" fmla="*/ 51 h 92"/>
                <a:gd name="T6" fmla="*/ 65 w 72"/>
                <a:gd name="T7" fmla="*/ 55 h 92"/>
                <a:gd name="T8" fmla="*/ 65 w 72"/>
                <a:gd name="T9" fmla="*/ 60 h 92"/>
                <a:gd name="T10" fmla="*/ 72 w 72"/>
                <a:gd name="T11" fmla="*/ 62 h 92"/>
                <a:gd name="T12" fmla="*/ 72 w 72"/>
                <a:gd name="T13" fmla="*/ 63 h 92"/>
                <a:gd name="T14" fmla="*/ 72 w 72"/>
                <a:gd name="T15" fmla="*/ 68 h 92"/>
                <a:gd name="T16" fmla="*/ 72 w 72"/>
                <a:gd name="T17" fmla="*/ 69 h 92"/>
                <a:gd name="T18" fmla="*/ 65 w 72"/>
                <a:gd name="T19" fmla="*/ 84 h 92"/>
                <a:gd name="T20" fmla="*/ 50 w 72"/>
                <a:gd name="T21" fmla="*/ 86 h 92"/>
                <a:gd name="T22" fmla="*/ 43 w 72"/>
                <a:gd name="T23" fmla="*/ 90 h 92"/>
                <a:gd name="T24" fmla="*/ 42 w 72"/>
                <a:gd name="T25" fmla="*/ 92 h 92"/>
                <a:gd name="T26" fmla="*/ 41 w 72"/>
                <a:gd name="T27" fmla="*/ 92 h 92"/>
                <a:gd name="T28" fmla="*/ 35 w 72"/>
                <a:gd name="T29" fmla="*/ 90 h 92"/>
                <a:gd name="T30" fmla="*/ 18 w 72"/>
                <a:gd name="T31" fmla="*/ 84 h 92"/>
                <a:gd name="T32" fmla="*/ 16 w 72"/>
                <a:gd name="T33" fmla="*/ 88 h 92"/>
                <a:gd name="T34" fmla="*/ 5 w 72"/>
                <a:gd name="T35" fmla="*/ 62 h 92"/>
                <a:gd name="T36" fmla="*/ 0 w 72"/>
                <a:gd name="T37" fmla="*/ 33 h 92"/>
                <a:gd name="T38" fmla="*/ 7 w 72"/>
                <a:gd name="T39" fmla="*/ 34 h 92"/>
                <a:gd name="T40" fmla="*/ 16 w 72"/>
                <a:gd name="T41" fmla="*/ 27 h 92"/>
                <a:gd name="T42" fmla="*/ 24 w 72"/>
                <a:gd name="T43" fmla="*/ 24 h 92"/>
                <a:gd name="T44" fmla="*/ 25 w 72"/>
                <a:gd name="T45" fmla="*/ 24 h 92"/>
                <a:gd name="T46" fmla="*/ 31 w 72"/>
                <a:gd name="T47" fmla="*/ 20 h 92"/>
                <a:gd name="T48" fmla="*/ 31 w 72"/>
                <a:gd name="T49" fmla="*/ 20 h 92"/>
                <a:gd name="T50" fmla="*/ 31 w 72"/>
                <a:gd name="T51" fmla="*/ 20 h 92"/>
                <a:gd name="T52" fmla="*/ 24 w 72"/>
                <a:gd name="T53" fmla="*/ 20 h 92"/>
                <a:gd name="T54" fmla="*/ 21 w 72"/>
                <a:gd name="T55" fmla="*/ 17 h 92"/>
                <a:gd name="T56" fmla="*/ 21 w 72"/>
                <a:gd name="T57" fmla="*/ 14 h 92"/>
                <a:gd name="T58" fmla="*/ 21 w 72"/>
                <a:gd name="T59" fmla="*/ 14 h 92"/>
                <a:gd name="T60" fmla="*/ 24 w 72"/>
                <a:gd name="T61" fmla="*/ 13 h 92"/>
                <a:gd name="T62" fmla="*/ 28 w 72"/>
                <a:gd name="T63" fmla="*/ 13 h 92"/>
                <a:gd name="T64" fmla="*/ 34 w 72"/>
                <a:gd name="T65" fmla="*/ 13 h 92"/>
                <a:gd name="T66" fmla="*/ 37 w 72"/>
                <a:gd name="T67" fmla="*/ 7 h 92"/>
                <a:gd name="T68" fmla="*/ 37 w 72"/>
                <a:gd name="T69" fmla="*/ 4 h 92"/>
                <a:gd name="T70" fmla="*/ 38 w 72"/>
                <a:gd name="T71" fmla="*/ 0 h 92"/>
                <a:gd name="T72" fmla="*/ 45 w 72"/>
                <a:gd name="T73" fmla="*/ 0 h 92"/>
                <a:gd name="T74" fmla="*/ 47 w 72"/>
                <a:gd name="T75" fmla="*/ 3 h 92"/>
                <a:gd name="T76" fmla="*/ 48 w 72"/>
                <a:gd name="T77" fmla="*/ 4 h 92"/>
                <a:gd name="T78" fmla="*/ 54 w 72"/>
                <a:gd name="T79" fmla="*/ 9 h 92"/>
                <a:gd name="T80" fmla="*/ 51 w 72"/>
                <a:gd name="T81" fmla="*/ 16 h 92"/>
                <a:gd name="T82" fmla="*/ 54 w 72"/>
                <a:gd name="T83" fmla="*/ 24 h 92"/>
                <a:gd name="T84" fmla="*/ 54 w 72"/>
                <a:gd name="T85" fmla="*/ 27 h 92"/>
                <a:gd name="T86" fmla="*/ 69 w 72"/>
                <a:gd name="T87" fmla="*/ 46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92"/>
                <a:gd name="T134" fmla="*/ 72 w 72"/>
                <a:gd name="T135" fmla="*/ 92 h 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92">
                  <a:moveTo>
                    <a:pt x="69" y="46"/>
                  </a:moveTo>
                  <a:lnTo>
                    <a:pt x="65" y="50"/>
                  </a:lnTo>
                  <a:lnTo>
                    <a:pt x="65" y="51"/>
                  </a:lnTo>
                  <a:lnTo>
                    <a:pt x="65" y="55"/>
                  </a:lnTo>
                  <a:lnTo>
                    <a:pt x="65" y="60"/>
                  </a:lnTo>
                  <a:lnTo>
                    <a:pt x="72" y="62"/>
                  </a:lnTo>
                  <a:lnTo>
                    <a:pt x="72" y="63"/>
                  </a:lnTo>
                  <a:lnTo>
                    <a:pt x="72" y="68"/>
                  </a:lnTo>
                  <a:lnTo>
                    <a:pt x="72" y="69"/>
                  </a:lnTo>
                  <a:lnTo>
                    <a:pt x="65" y="84"/>
                  </a:lnTo>
                  <a:lnTo>
                    <a:pt x="50" y="86"/>
                  </a:lnTo>
                  <a:lnTo>
                    <a:pt x="43" y="90"/>
                  </a:lnTo>
                  <a:lnTo>
                    <a:pt x="42" y="92"/>
                  </a:lnTo>
                  <a:lnTo>
                    <a:pt x="41" y="92"/>
                  </a:lnTo>
                  <a:lnTo>
                    <a:pt x="35" y="90"/>
                  </a:lnTo>
                  <a:lnTo>
                    <a:pt x="18" y="84"/>
                  </a:lnTo>
                  <a:lnTo>
                    <a:pt x="16" y="88"/>
                  </a:lnTo>
                  <a:lnTo>
                    <a:pt x="5" y="62"/>
                  </a:lnTo>
                  <a:lnTo>
                    <a:pt x="0" y="33"/>
                  </a:lnTo>
                  <a:lnTo>
                    <a:pt x="7" y="34"/>
                  </a:lnTo>
                  <a:lnTo>
                    <a:pt x="16" y="27"/>
                  </a:lnTo>
                  <a:lnTo>
                    <a:pt x="24" y="24"/>
                  </a:lnTo>
                  <a:lnTo>
                    <a:pt x="25" y="24"/>
                  </a:lnTo>
                  <a:lnTo>
                    <a:pt x="31" y="20"/>
                  </a:lnTo>
                  <a:lnTo>
                    <a:pt x="24" y="20"/>
                  </a:lnTo>
                  <a:lnTo>
                    <a:pt x="21" y="17"/>
                  </a:lnTo>
                  <a:lnTo>
                    <a:pt x="21" y="14"/>
                  </a:lnTo>
                  <a:lnTo>
                    <a:pt x="24" y="13"/>
                  </a:lnTo>
                  <a:lnTo>
                    <a:pt x="28" y="13"/>
                  </a:lnTo>
                  <a:lnTo>
                    <a:pt x="34" y="13"/>
                  </a:lnTo>
                  <a:lnTo>
                    <a:pt x="37" y="7"/>
                  </a:lnTo>
                  <a:lnTo>
                    <a:pt x="37" y="4"/>
                  </a:lnTo>
                  <a:lnTo>
                    <a:pt x="38" y="0"/>
                  </a:lnTo>
                  <a:lnTo>
                    <a:pt x="45" y="0"/>
                  </a:lnTo>
                  <a:lnTo>
                    <a:pt x="47" y="3"/>
                  </a:lnTo>
                  <a:lnTo>
                    <a:pt x="48" y="4"/>
                  </a:lnTo>
                  <a:lnTo>
                    <a:pt x="54" y="9"/>
                  </a:lnTo>
                  <a:lnTo>
                    <a:pt x="51" y="16"/>
                  </a:lnTo>
                  <a:lnTo>
                    <a:pt x="54" y="24"/>
                  </a:lnTo>
                  <a:lnTo>
                    <a:pt x="54" y="27"/>
                  </a:lnTo>
                  <a:lnTo>
                    <a:pt x="69" y="4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43" name="Freeform 558"/>
            <p:cNvSpPr>
              <a:spLocks/>
            </p:cNvSpPr>
            <p:nvPr/>
          </p:nvSpPr>
          <p:spPr bwMode="auto">
            <a:xfrm>
              <a:off x="3726192" y="5431084"/>
              <a:ext cx="73650" cy="103106"/>
            </a:xfrm>
            <a:custGeom>
              <a:avLst/>
              <a:gdLst>
                <a:gd name="T0" fmla="*/ 43 w 47"/>
                <a:gd name="T1" fmla="*/ 7 h 64"/>
                <a:gd name="T2" fmla="*/ 46 w 47"/>
                <a:gd name="T3" fmla="*/ 17 h 64"/>
                <a:gd name="T4" fmla="*/ 47 w 47"/>
                <a:gd name="T5" fmla="*/ 25 h 64"/>
                <a:gd name="T6" fmla="*/ 47 w 47"/>
                <a:gd name="T7" fmla="*/ 29 h 64"/>
                <a:gd name="T8" fmla="*/ 47 w 47"/>
                <a:gd name="T9" fmla="*/ 29 h 64"/>
                <a:gd name="T10" fmla="*/ 45 w 47"/>
                <a:gd name="T11" fmla="*/ 31 h 64"/>
                <a:gd name="T12" fmla="*/ 41 w 47"/>
                <a:gd name="T13" fmla="*/ 35 h 64"/>
                <a:gd name="T14" fmla="*/ 38 w 47"/>
                <a:gd name="T15" fmla="*/ 39 h 64"/>
                <a:gd name="T16" fmla="*/ 38 w 47"/>
                <a:gd name="T17" fmla="*/ 39 h 64"/>
                <a:gd name="T18" fmla="*/ 37 w 47"/>
                <a:gd name="T19" fmla="*/ 41 h 64"/>
                <a:gd name="T20" fmla="*/ 36 w 47"/>
                <a:gd name="T21" fmla="*/ 43 h 64"/>
                <a:gd name="T22" fmla="*/ 37 w 47"/>
                <a:gd name="T23" fmla="*/ 46 h 64"/>
                <a:gd name="T24" fmla="*/ 38 w 47"/>
                <a:gd name="T25" fmla="*/ 45 h 64"/>
                <a:gd name="T26" fmla="*/ 38 w 47"/>
                <a:gd name="T27" fmla="*/ 45 h 64"/>
                <a:gd name="T28" fmla="*/ 38 w 47"/>
                <a:gd name="T29" fmla="*/ 45 h 64"/>
                <a:gd name="T30" fmla="*/ 40 w 47"/>
                <a:gd name="T31" fmla="*/ 47 h 64"/>
                <a:gd name="T32" fmla="*/ 40 w 47"/>
                <a:gd name="T33" fmla="*/ 55 h 64"/>
                <a:gd name="T34" fmla="*/ 40 w 47"/>
                <a:gd name="T35" fmla="*/ 60 h 64"/>
                <a:gd name="T36" fmla="*/ 34 w 47"/>
                <a:gd name="T37" fmla="*/ 64 h 64"/>
                <a:gd name="T38" fmla="*/ 33 w 47"/>
                <a:gd name="T39" fmla="*/ 64 h 64"/>
                <a:gd name="T40" fmla="*/ 29 w 47"/>
                <a:gd name="T41" fmla="*/ 64 h 64"/>
                <a:gd name="T42" fmla="*/ 29 w 47"/>
                <a:gd name="T43" fmla="*/ 64 h 64"/>
                <a:gd name="T44" fmla="*/ 29 w 47"/>
                <a:gd name="T45" fmla="*/ 59 h 64"/>
                <a:gd name="T46" fmla="*/ 17 w 47"/>
                <a:gd name="T47" fmla="*/ 59 h 64"/>
                <a:gd name="T48" fmla="*/ 12 w 47"/>
                <a:gd name="T49" fmla="*/ 48 h 64"/>
                <a:gd name="T50" fmla="*/ 12 w 47"/>
                <a:gd name="T51" fmla="*/ 45 h 64"/>
                <a:gd name="T52" fmla="*/ 0 w 47"/>
                <a:gd name="T53" fmla="*/ 41 h 64"/>
                <a:gd name="T54" fmla="*/ 2 w 47"/>
                <a:gd name="T55" fmla="*/ 30 h 64"/>
                <a:gd name="T56" fmla="*/ 8 w 47"/>
                <a:gd name="T57" fmla="*/ 18 h 64"/>
                <a:gd name="T58" fmla="*/ 15 w 47"/>
                <a:gd name="T59" fmla="*/ 9 h 64"/>
                <a:gd name="T60" fmla="*/ 24 w 47"/>
                <a:gd name="T61" fmla="*/ 0 h 64"/>
                <a:gd name="T62" fmla="*/ 34 w 47"/>
                <a:gd name="T63" fmla="*/ 1 h 64"/>
                <a:gd name="T64" fmla="*/ 38 w 47"/>
                <a:gd name="T65" fmla="*/ 1 h 64"/>
                <a:gd name="T66" fmla="*/ 43 w 47"/>
                <a:gd name="T67" fmla="*/ 7 h 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64"/>
                <a:gd name="T104" fmla="*/ 47 w 47"/>
                <a:gd name="T105" fmla="*/ 64 h 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64">
                  <a:moveTo>
                    <a:pt x="43" y="7"/>
                  </a:moveTo>
                  <a:lnTo>
                    <a:pt x="46" y="17"/>
                  </a:lnTo>
                  <a:lnTo>
                    <a:pt x="47" y="25"/>
                  </a:lnTo>
                  <a:lnTo>
                    <a:pt x="47" y="29"/>
                  </a:lnTo>
                  <a:lnTo>
                    <a:pt x="45" y="31"/>
                  </a:lnTo>
                  <a:lnTo>
                    <a:pt x="41" y="35"/>
                  </a:lnTo>
                  <a:lnTo>
                    <a:pt x="38" y="39"/>
                  </a:lnTo>
                  <a:lnTo>
                    <a:pt x="37" y="41"/>
                  </a:lnTo>
                  <a:lnTo>
                    <a:pt x="36" y="43"/>
                  </a:lnTo>
                  <a:lnTo>
                    <a:pt x="37" y="46"/>
                  </a:lnTo>
                  <a:lnTo>
                    <a:pt x="38" y="45"/>
                  </a:lnTo>
                  <a:lnTo>
                    <a:pt x="40" y="47"/>
                  </a:lnTo>
                  <a:lnTo>
                    <a:pt x="40" y="55"/>
                  </a:lnTo>
                  <a:lnTo>
                    <a:pt x="40" y="60"/>
                  </a:lnTo>
                  <a:lnTo>
                    <a:pt x="34" y="64"/>
                  </a:lnTo>
                  <a:lnTo>
                    <a:pt x="33" y="64"/>
                  </a:lnTo>
                  <a:lnTo>
                    <a:pt x="29" y="64"/>
                  </a:lnTo>
                  <a:lnTo>
                    <a:pt x="29" y="59"/>
                  </a:lnTo>
                  <a:lnTo>
                    <a:pt x="17" y="59"/>
                  </a:lnTo>
                  <a:lnTo>
                    <a:pt x="12" y="48"/>
                  </a:lnTo>
                  <a:lnTo>
                    <a:pt x="12" y="45"/>
                  </a:lnTo>
                  <a:lnTo>
                    <a:pt x="0" y="41"/>
                  </a:lnTo>
                  <a:lnTo>
                    <a:pt x="2" y="30"/>
                  </a:lnTo>
                  <a:lnTo>
                    <a:pt x="8" y="18"/>
                  </a:lnTo>
                  <a:lnTo>
                    <a:pt x="15" y="9"/>
                  </a:lnTo>
                  <a:lnTo>
                    <a:pt x="24" y="0"/>
                  </a:lnTo>
                  <a:lnTo>
                    <a:pt x="34" y="1"/>
                  </a:lnTo>
                  <a:lnTo>
                    <a:pt x="38" y="1"/>
                  </a:lnTo>
                  <a:lnTo>
                    <a:pt x="43" y="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44" name="Freeform 559"/>
            <p:cNvSpPr>
              <a:spLocks/>
            </p:cNvSpPr>
            <p:nvPr/>
          </p:nvSpPr>
          <p:spPr bwMode="auto">
            <a:xfrm>
              <a:off x="3642020" y="4438013"/>
              <a:ext cx="226212" cy="290325"/>
            </a:xfrm>
            <a:custGeom>
              <a:avLst/>
              <a:gdLst>
                <a:gd name="T0" fmla="*/ 93 w 142"/>
                <a:gd name="T1" fmla="*/ 24 h 182"/>
                <a:gd name="T2" fmla="*/ 79 w 142"/>
                <a:gd name="T3" fmla="*/ 41 h 182"/>
                <a:gd name="T4" fmla="*/ 64 w 142"/>
                <a:gd name="T5" fmla="*/ 42 h 182"/>
                <a:gd name="T6" fmla="*/ 57 w 142"/>
                <a:gd name="T7" fmla="*/ 51 h 182"/>
                <a:gd name="T8" fmla="*/ 64 w 142"/>
                <a:gd name="T9" fmla="*/ 59 h 182"/>
                <a:gd name="T10" fmla="*/ 77 w 142"/>
                <a:gd name="T11" fmla="*/ 79 h 182"/>
                <a:gd name="T12" fmla="*/ 100 w 142"/>
                <a:gd name="T13" fmla="*/ 97 h 182"/>
                <a:gd name="T14" fmla="*/ 102 w 142"/>
                <a:gd name="T15" fmla="*/ 97 h 182"/>
                <a:gd name="T16" fmla="*/ 102 w 142"/>
                <a:gd name="T17" fmla="*/ 100 h 182"/>
                <a:gd name="T18" fmla="*/ 103 w 142"/>
                <a:gd name="T19" fmla="*/ 98 h 182"/>
                <a:gd name="T20" fmla="*/ 108 w 142"/>
                <a:gd name="T21" fmla="*/ 97 h 182"/>
                <a:gd name="T22" fmla="*/ 111 w 142"/>
                <a:gd name="T23" fmla="*/ 97 h 182"/>
                <a:gd name="T24" fmla="*/ 116 w 142"/>
                <a:gd name="T25" fmla="*/ 105 h 182"/>
                <a:gd name="T26" fmla="*/ 117 w 142"/>
                <a:gd name="T27" fmla="*/ 117 h 182"/>
                <a:gd name="T28" fmla="*/ 121 w 142"/>
                <a:gd name="T29" fmla="*/ 134 h 182"/>
                <a:gd name="T30" fmla="*/ 131 w 142"/>
                <a:gd name="T31" fmla="*/ 139 h 182"/>
                <a:gd name="T32" fmla="*/ 141 w 142"/>
                <a:gd name="T33" fmla="*/ 135 h 182"/>
                <a:gd name="T34" fmla="*/ 140 w 142"/>
                <a:gd name="T35" fmla="*/ 140 h 182"/>
                <a:gd name="T36" fmla="*/ 134 w 142"/>
                <a:gd name="T37" fmla="*/ 148 h 182"/>
                <a:gd name="T38" fmla="*/ 128 w 142"/>
                <a:gd name="T39" fmla="*/ 148 h 182"/>
                <a:gd name="T40" fmla="*/ 120 w 142"/>
                <a:gd name="T41" fmla="*/ 153 h 182"/>
                <a:gd name="T42" fmla="*/ 112 w 142"/>
                <a:gd name="T43" fmla="*/ 156 h 182"/>
                <a:gd name="T44" fmla="*/ 110 w 142"/>
                <a:gd name="T45" fmla="*/ 164 h 182"/>
                <a:gd name="T46" fmla="*/ 107 w 142"/>
                <a:gd name="T47" fmla="*/ 169 h 182"/>
                <a:gd name="T48" fmla="*/ 108 w 142"/>
                <a:gd name="T49" fmla="*/ 181 h 182"/>
                <a:gd name="T50" fmla="*/ 98 w 142"/>
                <a:gd name="T51" fmla="*/ 182 h 182"/>
                <a:gd name="T52" fmla="*/ 81 w 142"/>
                <a:gd name="T53" fmla="*/ 151 h 182"/>
                <a:gd name="T54" fmla="*/ 81 w 142"/>
                <a:gd name="T55" fmla="*/ 135 h 182"/>
                <a:gd name="T56" fmla="*/ 81 w 142"/>
                <a:gd name="T57" fmla="*/ 132 h 182"/>
                <a:gd name="T58" fmla="*/ 74 w 142"/>
                <a:gd name="T59" fmla="*/ 129 h 182"/>
                <a:gd name="T60" fmla="*/ 73 w 142"/>
                <a:gd name="T61" fmla="*/ 129 h 182"/>
                <a:gd name="T62" fmla="*/ 69 w 142"/>
                <a:gd name="T63" fmla="*/ 129 h 182"/>
                <a:gd name="T64" fmla="*/ 60 w 142"/>
                <a:gd name="T65" fmla="*/ 127 h 182"/>
                <a:gd name="T66" fmla="*/ 45 w 142"/>
                <a:gd name="T67" fmla="*/ 118 h 182"/>
                <a:gd name="T68" fmla="*/ 36 w 142"/>
                <a:gd name="T69" fmla="*/ 110 h 182"/>
                <a:gd name="T70" fmla="*/ 35 w 142"/>
                <a:gd name="T71" fmla="*/ 108 h 182"/>
                <a:gd name="T72" fmla="*/ 32 w 142"/>
                <a:gd name="T73" fmla="*/ 105 h 182"/>
                <a:gd name="T74" fmla="*/ 24 w 142"/>
                <a:gd name="T75" fmla="*/ 84 h 182"/>
                <a:gd name="T76" fmla="*/ 17 w 142"/>
                <a:gd name="T77" fmla="*/ 76 h 182"/>
                <a:gd name="T78" fmla="*/ 9 w 142"/>
                <a:gd name="T79" fmla="*/ 68 h 182"/>
                <a:gd name="T80" fmla="*/ 5 w 142"/>
                <a:gd name="T81" fmla="*/ 26 h 182"/>
                <a:gd name="T82" fmla="*/ 15 w 142"/>
                <a:gd name="T83" fmla="*/ 7 h 182"/>
                <a:gd name="T84" fmla="*/ 19 w 142"/>
                <a:gd name="T85" fmla="*/ 0 h 182"/>
                <a:gd name="T86" fmla="*/ 31 w 142"/>
                <a:gd name="T87" fmla="*/ 0 h 182"/>
                <a:gd name="T88" fmla="*/ 73 w 142"/>
                <a:gd name="T89" fmla="*/ 11 h 182"/>
                <a:gd name="T90" fmla="*/ 91 w 142"/>
                <a:gd name="T91" fmla="*/ 1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2"/>
                <a:gd name="T139" fmla="*/ 0 h 182"/>
                <a:gd name="T140" fmla="*/ 142 w 14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2" h="182">
                  <a:moveTo>
                    <a:pt x="91" y="17"/>
                  </a:moveTo>
                  <a:lnTo>
                    <a:pt x="93" y="24"/>
                  </a:lnTo>
                  <a:lnTo>
                    <a:pt x="87" y="29"/>
                  </a:lnTo>
                  <a:lnTo>
                    <a:pt x="79" y="41"/>
                  </a:lnTo>
                  <a:lnTo>
                    <a:pt x="65" y="42"/>
                  </a:lnTo>
                  <a:lnTo>
                    <a:pt x="64" y="42"/>
                  </a:lnTo>
                  <a:lnTo>
                    <a:pt x="60" y="47"/>
                  </a:lnTo>
                  <a:lnTo>
                    <a:pt x="57" y="51"/>
                  </a:lnTo>
                  <a:lnTo>
                    <a:pt x="56" y="51"/>
                  </a:lnTo>
                  <a:lnTo>
                    <a:pt x="64" y="59"/>
                  </a:lnTo>
                  <a:lnTo>
                    <a:pt x="76" y="72"/>
                  </a:lnTo>
                  <a:lnTo>
                    <a:pt x="77" y="79"/>
                  </a:lnTo>
                  <a:lnTo>
                    <a:pt x="82" y="81"/>
                  </a:lnTo>
                  <a:lnTo>
                    <a:pt x="100" y="97"/>
                  </a:lnTo>
                  <a:lnTo>
                    <a:pt x="102" y="97"/>
                  </a:lnTo>
                  <a:lnTo>
                    <a:pt x="102" y="98"/>
                  </a:lnTo>
                  <a:lnTo>
                    <a:pt x="102" y="100"/>
                  </a:lnTo>
                  <a:lnTo>
                    <a:pt x="103" y="98"/>
                  </a:lnTo>
                  <a:lnTo>
                    <a:pt x="106" y="97"/>
                  </a:lnTo>
                  <a:lnTo>
                    <a:pt x="108" y="97"/>
                  </a:lnTo>
                  <a:lnTo>
                    <a:pt x="110" y="97"/>
                  </a:lnTo>
                  <a:lnTo>
                    <a:pt x="111" y="97"/>
                  </a:lnTo>
                  <a:lnTo>
                    <a:pt x="115" y="98"/>
                  </a:lnTo>
                  <a:lnTo>
                    <a:pt x="116" y="105"/>
                  </a:lnTo>
                  <a:lnTo>
                    <a:pt x="116" y="108"/>
                  </a:lnTo>
                  <a:lnTo>
                    <a:pt x="117" y="117"/>
                  </a:lnTo>
                  <a:lnTo>
                    <a:pt x="119" y="131"/>
                  </a:lnTo>
                  <a:lnTo>
                    <a:pt x="121" y="134"/>
                  </a:lnTo>
                  <a:lnTo>
                    <a:pt x="128" y="135"/>
                  </a:lnTo>
                  <a:lnTo>
                    <a:pt x="131" y="139"/>
                  </a:lnTo>
                  <a:lnTo>
                    <a:pt x="137" y="136"/>
                  </a:lnTo>
                  <a:lnTo>
                    <a:pt x="141" y="135"/>
                  </a:lnTo>
                  <a:lnTo>
                    <a:pt x="142" y="138"/>
                  </a:lnTo>
                  <a:lnTo>
                    <a:pt x="140" y="140"/>
                  </a:lnTo>
                  <a:lnTo>
                    <a:pt x="134" y="144"/>
                  </a:lnTo>
                  <a:lnTo>
                    <a:pt x="134" y="148"/>
                  </a:lnTo>
                  <a:lnTo>
                    <a:pt x="133" y="151"/>
                  </a:lnTo>
                  <a:lnTo>
                    <a:pt x="128" y="148"/>
                  </a:lnTo>
                  <a:lnTo>
                    <a:pt x="124" y="152"/>
                  </a:lnTo>
                  <a:lnTo>
                    <a:pt x="120" y="153"/>
                  </a:lnTo>
                  <a:lnTo>
                    <a:pt x="114" y="153"/>
                  </a:lnTo>
                  <a:lnTo>
                    <a:pt x="112" y="156"/>
                  </a:lnTo>
                  <a:lnTo>
                    <a:pt x="111" y="157"/>
                  </a:lnTo>
                  <a:lnTo>
                    <a:pt x="110" y="164"/>
                  </a:lnTo>
                  <a:lnTo>
                    <a:pt x="108" y="168"/>
                  </a:lnTo>
                  <a:lnTo>
                    <a:pt x="107" y="169"/>
                  </a:lnTo>
                  <a:lnTo>
                    <a:pt x="110" y="181"/>
                  </a:lnTo>
                  <a:lnTo>
                    <a:pt x="108" y="181"/>
                  </a:lnTo>
                  <a:lnTo>
                    <a:pt x="103" y="182"/>
                  </a:lnTo>
                  <a:lnTo>
                    <a:pt x="98" y="182"/>
                  </a:lnTo>
                  <a:lnTo>
                    <a:pt x="82" y="159"/>
                  </a:lnTo>
                  <a:lnTo>
                    <a:pt x="81" y="151"/>
                  </a:lnTo>
                  <a:lnTo>
                    <a:pt x="79" y="142"/>
                  </a:lnTo>
                  <a:lnTo>
                    <a:pt x="81" y="135"/>
                  </a:lnTo>
                  <a:lnTo>
                    <a:pt x="82" y="134"/>
                  </a:lnTo>
                  <a:lnTo>
                    <a:pt x="81" y="132"/>
                  </a:lnTo>
                  <a:lnTo>
                    <a:pt x="81" y="130"/>
                  </a:lnTo>
                  <a:lnTo>
                    <a:pt x="74" y="129"/>
                  </a:lnTo>
                  <a:lnTo>
                    <a:pt x="73" y="129"/>
                  </a:lnTo>
                  <a:lnTo>
                    <a:pt x="72" y="129"/>
                  </a:lnTo>
                  <a:lnTo>
                    <a:pt x="69" y="129"/>
                  </a:lnTo>
                  <a:lnTo>
                    <a:pt x="68" y="129"/>
                  </a:lnTo>
                  <a:lnTo>
                    <a:pt x="60" y="127"/>
                  </a:lnTo>
                  <a:lnTo>
                    <a:pt x="49" y="114"/>
                  </a:lnTo>
                  <a:lnTo>
                    <a:pt x="45" y="118"/>
                  </a:lnTo>
                  <a:lnTo>
                    <a:pt x="40" y="114"/>
                  </a:lnTo>
                  <a:lnTo>
                    <a:pt x="36" y="110"/>
                  </a:lnTo>
                  <a:lnTo>
                    <a:pt x="36" y="109"/>
                  </a:lnTo>
                  <a:lnTo>
                    <a:pt x="35" y="108"/>
                  </a:lnTo>
                  <a:lnTo>
                    <a:pt x="34" y="106"/>
                  </a:lnTo>
                  <a:lnTo>
                    <a:pt x="32" y="105"/>
                  </a:lnTo>
                  <a:lnTo>
                    <a:pt x="22" y="97"/>
                  </a:lnTo>
                  <a:lnTo>
                    <a:pt x="24" y="84"/>
                  </a:lnTo>
                  <a:lnTo>
                    <a:pt x="17" y="79"/>
                  </a:lnTo>
                  <a:lnTo>
                    <a:pt x="17" y="76"/>
                  </a:lnTo>
                  <a:lnTo>
                    <a:pt x="9" y="76"/>
                  </a:lnTo>
                  <a:lnTo>
                    <a:pt x="9" y="68"/>
                  </a:lnTo>
                  <a:lnTo>
                    <a:pt x="0" y="33"/>
                  </a:lnTo>
                  <a:lnTo>
                    <a:pt x="5" y="26"/>
                  </a:lnTo>
                  <a:lnTo>
                    <a:pt x="9" y="19"/>
                  </a:lnTo>
                  <a:lnTo>
                    <a:pt x="15" y="7"/>
                  </a:lnTo>
                  <a:lnTo>
                    <a:pt x="19" y="2"/>
                  </a:lnTo>
                  <a:lnTo>
                    <a:pt x="19" y="0"/>
                  </a:lnTo>
                  <a:lnTo>
                    <a:pt x="21" y="0"/>
                  </a:lnTo>
                  <a:lnTo>
                    <a:pt x="31" y="0"/>
                  </a:lnTo>
                  <a:lnTo>
                    <a:pt x="42" y="0"/>
                  </a:lnTo>
                  <a:lnTo>
                    <a:pt x="73" y="11"/>
                  </a:lnTo>
                  <a:lnTo>
                    <a:pt x="83" y="8"/>
                  </a:lnTo>
                  <a:lnTo>
                    <a:pt x="91" y="1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45" name="Freeform 560"/>
            <p:cNvSpPr>
              <a:spLocks/>
            </p:cNvSpPr>
            <p:nvPr/>
          </p:nvSpPr>
          <p:spPr bwMode="auto">
            <a:xfrm>
              <a:off x="3784060" y="4174823"/>
              <a:ext cx="184126" cy="146519"/>
            </a:xfrm>
            <a:custGeom>
              <a:avLst/>
              <a:gdLst>
                <a:gd name="T0" fmla="*/ 99 w 117"/>
                <a:gd name="T1" fmla="*/ 8 h 92"/>
                <a:gd name="T2" fmla="*/ 117 w 117"/>
                <a:gd name="T3" fmla="*/ 47 h 92"/>
                <a:gd name="T4" fmla="*/ 117 w 117"/>
                <a:gd name="T5" fmla="*/ 56 h 92"/>
                <a:gd name="T6" fmla="*/ 100 w 117"/>
                <a:gd name="T7" fmla="*/ 64 h 92"/>
                <a:gd name="T8" fmla="*/ 99 w 117"/>
                <a:gd name="T9" fmla="*/ 65 h 92"/>
                <a:gd name="T10" fmla="*/ 91 w 117"/>
                <a:gd name="T11" fmla="*/ 64 h 92"/>
                <a:gd name="T12" fmla="*/ 87 w 117"/>
                <a:gd name="T13" fmla="*/ 64 h 92"/>
                <a:gd name="T14" fmla="*/ 87 w 117"/>
                <a:gd name="T15" fmla="*/ 65 h 92"/>
                <a:gd name="T16" fmla="*/ 83 w 117"/>
                <a:gd name="T17" fmla="*/ 72 h 92"/>
                <a:gd name="T18" fmla="*/ 78 w 117"/>
                <a:gd name="T19" fmla="*/ 81 h 92"/>
                <a:gd name="T20" fmla="*/ 73 w 117"/>
                <a:gd name="T21" fmla="*/ 92 h 92"/>
                <a:gd name="T22" fmla="*/ 62 w 117"/>
                <a:gd name="T23" fmla="*/ 89 h 92"/>
                <a:gd name="T24" fmla="*/ 59 w 117"/>
                <a:gd name="T25" fmla="*/ 75 h 92"/>
                <a:gd name="T26" fmla="*/ 53 w 117"/>
                <a:gd name="T27" fmla="*/ 75 h 92"/>
                <a:gd name="T28" fmla="*/ 43 w 117"/>
                <a:gd name="T29" fmla="*/ 75 h 92"/>
                <a:gd name="T30" fmla="*/ 40 w 117"/>
                <a:gd name="T31" fmla="*/ 75 h 92"/>
                <a:gd name="T32" fmla="*/ 36 w 117"/>
                <a:gd name="T33" fmla="*/ 73 h 92"/>
                <a:gd name="T34" fmla="*/ 31 w 117"/>
                <a:gd name="T35" fmla="*/ 72 h 92"/>
                <a:gd name="T36" fmla="*/ 31 w 117"/>
                <a:gd name="T37" fmla="*/ 72 h 92"/>
                <a:gd name="T38" fmla="*/ 27 w 117"/>
                <a:gd name="T39" fmla="*/ 68 h 92"/>
                <a:gd name="T40" fmla="*/ 7 w 117"/>
                <a:gd name="T41" fmla="*/ 51 h 92"/>
                <a:gd name="T42" fmla="*/ 6 w 117"/>
                <a:gd name="T43" fmla="*/ 46 h 92"/>
                <a:gd name="T44" fmla="*/ 5 w 117"/>
                <a:gd name="T45" fmla="*/ 39 h 92"/>
                <a:gd name="T46" fmla="*/ 4 w 117"/>
                <a:gd name="T47" fmla="*/ 20 h 92"/>
                <a:gd name="T48" fmla="*/ 4 w 117"/>
                <a:gd name="T49" fmla="*/ 17 h 92"/>
                <a:gd name="T50" fmla="*/ 0 w 117"/>
                <a:gd name="T51" fmla="*/ 14 h 92"/>
                <a:gd name="T52" fmla="*/ 0 w 117"/>
                <a:gd name="T53" fmla="*/ 13 h 92"/>
                <a:gd name="T54" fmla="*/ 5 w 117"/>
                <a:gd name="T55" fmla="*/ 7 h 92"/>
                <a:gd name="T56" fmla="*/ 11 w 117"/>
                <a:gd name="T57" fmla="*/ 8 h 92"/>
                <a:gd name="T58" fmla="*/ 18 w 117"/>
                <a:gd name="T59" fmla="*/ 10 h 92"/>
                <a:gd name="T60" fmla="*/ 40 w 117"/>
                <a:gd name="T61" fmla="*/ 4 h 92"/>
                <a:gd name="T62" fmla="*/ 68 w 117"/>
                <a:gd name="T63" fmla="*/ 0 h 92"/>
                <a:gd name="T64" fmla="*/ 85 w 117"/>
                <a:gd name="T65" fmla="*/ 4 h 92"/>
                <a:gd name="T66" fmla="*/ 85 w 117"/>
                <a:gd name="T67" fmla="*/ 4 h 92"/>
                <a:gd name="T68" fmla="*/ 99 w 117"/>
                <a:gd name="T69" fmla="*/ 8 h 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
                <a:gd name="T106" fmla="*/ 0 h 92"/>
                <a:gd name="T107" fmla="*/ 117 w 117"/>
                <a:gd name="T108" fmla="*/ 92 h 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 h="92">
                  <a:moveTo>
                    <a:pt x="99" y="8"/>
                  </a:moveTo>
                  <a:lnTo>
                    <a:pt x="117" y="47"/>
                  </a:lnTo>
                  <a:lnTo>
                    <a:pt x="117" y="56"/>
                  </a:lnTo>
                  <a:lnTo>
                    <a:pt x="100" y="64"/>
                  </a:lnTo>
                  <a:lnTo>
                    <a:pt x="99" y="65"/>
                  </a:lnTo>
                  <a:lnTo>
                    <a:pt x="91" y="64"/>
                  </a:lnTo>
                  <a:lnTo>
                    <a:pt x="87" y="64"/>
                  </a:lnTo>
                  <a:lnTo>
                    <a:pt x="87" y="65"/>
                  </a:lnTo>
                  <a:lnTo>
                    <a:pt x="83" y="72"/>
                  </a:lnTo>
                  <a:lnTo>
                    <a:pt x="78" y="81"/>
                  </a:lnTo>
                  <a:lnTo>
                    <a:pt x="73" y="92"/>
                  </a:lnTo>
                  <a:lnTo>
                    <a:pt x="62" y="89"/>
                  </a:lnTo>
                  <a:lnTo>
                    <a:pt x="59" y="75"/>
                  </a:lnTo>
                  <a:lnTo>
                    <a:pt x="53" y="75"/>
                  </a:lnTo>
                  <a:lnTo>
                    <a:pt x="43" y="75"/>
                  </a:lnTo>
                  <a:lnTo>
                    <a:pt x="40" y="75"/>
                  </a:lnTo>
                  <a:lnTo>
                    <a:pt x="36" y="73"/>
                  </a:lnTo>
                  <a:lnTo>
                    <a:pt x="31" y="72"/>
                  </a:lnTo>
                  <a:lnTo>
                    <a:pt x="27" y="68"/>
                  </a:lnTo>
                  <a:lnTo>
                    <a:pt x="7" y="51"/>
                  </a:lnTo>
                  <a:lnTo>
                    <a:pt x="6" y="46"/>
                  </a:lnTo>
                  <a:lnTo>
                    <a:pt x="5" y="39"/>
                  </a:lnTo>
                  <a:lnTo>
                    <a:pt x="4" y="20"/>
                  </a:lnTo>
                  <a:lnTo>
                    <a:pt x="4" y="17"/>
                  </a:lnTo>
                  <a:lnTo>
                    <a:pt x="0" y="14"/>
                  </a:lnTo>
                  <a:lnTo>
                    <a:pt x="0" y="13"/>
                  </a:lnTo>
                  <a:lnTo>
                    <a:pt x="5" y="7"/>
                  </a:lnTo>
                  <a:lnTo>
                    <a:pt x="11" y="8"/>
                  </a:lnTo>
                  <a:lnTo>
                    <a:pt x="18" y="10"/>
                  </a:lnTo>
                  <a:lnTo>
                    <a:pt x="40" y="4"/>
                  </a:lnTo>
                  <a:lnTo>
                    <a:pt x="68" y="0"/>
                  </a:lnTo>
                  <a:lnTo>
                    <a:pt x="85" y="4"/>
                  </a:lnTo>
                  <a:lnTo>
                    <a:pt x="99" y="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46" name="Freeform 561"/>
            <p:cNvSpPr>
              <a:spLocks/>
            </p:cNvSpPr>
            <p:nvPr/>
          </p:nvSpPr>
          <p:spPr bwMode="auto">
            <a:xfrm>
              <a:off x="3862971" y="5721408"/>
              <a:ext cx="65760" cy="160084"/>
            </a:xfrm>
            <a:custGeom>
              <a:avLst/>
              <a:gdLst>
                <a:gd name="T0" fmla="*/ 22 w 40"/>
                <a:gd name="T1" fmla="*/ 2 h 101"/>
                <a:gd name="T2" fmla="*/ 31 w 40"/>
                <a:gd name="T3" fmla="*/ 6 h 101"/>
                <a:gd name="T4" fmla="*/ 31 w 40"/>
                <a:gd name="T5" fmla="*/ 6 h 101"/>
                <a:gd name="T6" fmla="*/ 30 w 40"/>
                <a:gd name="T7" fmla="*/ 15 h 101"/>
                <a:gd name="T8" fmla="*/ 30 w 40"/>
                <a:gd name="T9" fmla="*/ 15 h 101"/>
                <a:gd name="T10" fmla="*/ 28 w 40"/>
                <a:gd name="T11" fmla="*/ 16 h 101"/>
                <a:gd name="T12" fmla="*/ 27 w 40"/>
                <a:gd name="T13" fmla="*/ 19 h 101"/>
                <a:gd name="T14" fmla="*/ 27 w 40"/>
                <a:gd name="T15" fmla="*/ 21 h 101"/>
                <a:gd name="T16" fmla="*/ 26 w 40"/>
                <a:gd name="T17" fmla="*/ 24 h 101"/>
                <a:gd name="T18" fmla="*/ 27 w 40"/>
                <a:gd name="T19" fmla="*/ 28 h 101"/>
                <a:gd name="T20" fmla="*/ 27 w 40"/>
                <a:gd name="T21" fmla="*/ 30 h 101"/>
                <a:gd name="T22" fmla="*/ 28 w 40"/>
                <a:gd name="T23" fmla="*/ 37 h 101"/>
                <a:gd name="T24" fmla="*/ 30 w 40"/>
                <a:gd name="T25" fmla="*/ 45 h 101"/>
                <a:gd name="T26" fmla="*/ 31 w 40"/>
                <a:gd name="T27" fmla="*/ 49 h 101"/>
                <a:gd name="T28" fmla="*/ 32 w 40"/>
                <a:gd name="T29" fmla="*/ 50 h 101"/>
                <a:gd name="T30" fmla="*/ 32 w 40"/>
                <a:gd name="T31" fmla="*/ 53 h 101"/>
                <a:gd name="T32" fmla="*/ 34 w 40"/>
                <a:gd name="T33" fmla="*/ 59 h 101"/>
                <a:gd name="T34" fmla="*/ 34 w 40"/>
                <a:gd name="T35" fmla="*/ 67 h 101"/>
                <a:gd name="T36" fmla="*/ 35 w 40"/>
                <a:gd name="T37" fmla="*/ 71 h 101"/>
                <a:gd name="T38" fmla="*/ 35 w 40"/>
                <a:gd name="T39" fmla="*/ 75 h 101"/>
                <a:gd name="T40" fmla="*/ 35 w 40"/>
                <a:gd name="T41" fmla="*/ 78 h 101"/>
                <a:gd name="T42" fmla="*/ 36 w 40"/>
                <a:gd name="T43" fmla="*/ 81 h 101"/>
                <a:gd name="T44" fmla="*/ 36 w 40"/>
                <a:gd name="T45" fmla="*/ 81 h 101"/>
                <a:gd name="T46" fmla="*/ 39 w 40"/>
                <a:gd name="T47" fmla="*/ 87 h 101"/>
                <a:gd name="T48" fmla="*/ 40 w 40"/>
                <a:gd name="T49" fmla="*/ 89 h 101"/>
                <a:gd name="T50" fmla="*/ 40 w 40"/>
                <a:gd name="T51" fmla="*/ 92 h 101"/>
                <a:gd name="T52" fmla="*/ 40 w 40"/>
                <a:gd name="T53" fmla="*/ 98 h 101"/>
                <a:gd name="T54" fmla="*/ 40 w 40"/>
                <a:gd name="T55" fmla="*/ 100 h 101"/>
                <a:gd name="T56" fmla="*/ 40 w 40"/>
                <a:gd name="T57" fmla="*/ 101 h 101"/>
                <a:gd name="T58" fmla="*/ 31 w 40"/>
                <a:gd name="T59" fmla="*/ 92 h 101"/>
                <a:gd name="T60" fmla="*/ 26 w 40"/>
                <a:gd name="T61" fmla="*/ 92 h 101"/>
                <a:gd name="T62" fmla="*/ 23 w 40"/>
                <a:gd name="T63" fmla="*/ 91 h 101"/>
                <a:gd name="T64" fmla="*/ 23 w 40"/>
                <a:gd name="T65" fmla="*/ 91 h 101"/>
                <a:gd name="T66" fmla="*/ 21 w 40"/>
                <a:gd name="T67" fmla="*/ 91 h 101"/>
                <a:gd name="T68" fmla="*/ 17 w 40"/>
                <a:gd name="T69" fmla="*/ 89 h 101"/>
                <a:gd name="T70" fmla="*/ 13 w 40"/>
                <a:gd name="T71" fmla="*/ 96 h 101"/>
                <a:gd name="T72" fmla="*/ 11 w 40"/>
                <a:gd name="T73" fmla="*/ 96 h 101"/>
                <a:gd name="T74" fmla="*/ 9 w 40"/>
                <a:gd name="T75" fmla="*/ 95 h 101"/>
                <a:gd name="T76" fmla="*/ 8 w 40"/>
                <a:gd name="T77" fmla="*/ 93 h 101"/>
                <a:gd name="T78" fmla="*/ 5 w 40"/>
                <a:gd name="T79" fmla="*/ 89 h 101"/>
                <a:gd name="T80" fmla="*/ 10 w 40"/>
                <a:gd name="T81" fmla="*/ 75 h 101"/>
                <a:gd name="T82" fmla="*/ 5 w 40"/>
                <a:gd name="T83" fmla="*/ 54 h 101"/>
                <a:gd name="T84" fmla="*/ 4 w 40"/>
                <a:gd name="T85" fmla="*/ 49 h 101"/>
                <a:gd name="T86" fmla="*/ 4 w 40"/>
                <a:gd name="T87" fmla="*/ 46 h 101"/>
                <a:gd name="T88" fmla="*/ 5 w 40"/>
                <a:gd name="T89" fmla="*/ 36 h 101"/>
                <a:gd name="T90" fmla="*/ 5 w 40"/>
                <a:gd name="T91" fmla="*/ 30 h 101"/>
                <a:gd name="T92" fmla="*/ 0 w 40"/>
                <a:gd name="T93" fmla="*/ 21 h 101"/>
                <a:gd name="T94" fmla="*/ 4 w 40"/>
                <a:gd name="T95" fmla="*/ 19 h 101"/>
                <a:gd name="T96" fmla="*/ 6 w 40"/>
                <a:gd name="T97" fmla="*/ 15 h 101"/>
                <a:gd name="T98" fmla="*/ 6 w 40"/>
                <a:gd name="T99" fmla="*/ 15 h 101"/>
                <a:gd name="T100" fmla="*/ 5 w 40"/>
                <a:gd name="T101" fmla="*/ 9 h 101"/>
                <a:gd name="T102" fmla="*/ 8 w 40"/>
                <a:gd name="T103" fmla="*/ 9 h 101"/>
                <a:gd name="T104" fmla="*/ 10 w 40"/>
                <a:gd name="T105" fmla="*/ 8 h 101"/>
                <a:gd name="T106" fmla="*/ 13 w 40"/>
                <a:gd name="T107" fmla="*/ 7 h 101"/>
                <a:gd name="T108" fmla="*/ 18 w 40"/>
                <a:gd name="T109" fmla="*/ 0 h 101"/>
                <a:gd name="T110" fmla="*/ 22 w 40"/>
                <a:gd name="T111" fmla="*/ 2 h 1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
                <a:gd name="T169" fmla="*/ 0 h 101"/>
                <a:gd name="T170" fmla="*/ 40 w 40"/>
                <a:gd name="T171" fmla="*/ 101 h 10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 h="101">
                  <a:moveTo>
                    <a:pt x="22" y="2"/>
                  </a:moveTo>
                  <a:lnTo>
                    <a:pt x="31" y="6"/>
                  </a:lnTo>
                  <a:lnTo>
                    <a:pt x="30" y="15"/>
                  </a:lnTo>
                  <a:lnTo>
                    <a:pt x="28" y="16"/>
                  </a:lnTo>
                  <a:lnTo>
                    <a:pt x="27" y="19"/>
                  </a:lnTo>
                  <a:lnTo>
                    <a:pt x="27" y="21"/>
                  </a:lnTo>
                  <a:lnTo>
                    <a:pt x="26" y="24"/>
                  </a:lnTo>
                  <a:lnTo>
                    <a:pt x="27" y="28"/>
                  </a:lnTo>
                  <a:lnTo>
                    <a:pt x="27" y="30"/>
                  </a:lnTo>
                  <a:lnTo>
                    <a:pt x="28" y="37"/>
                  </a:lnTo>
                  <a:lnTo>
                    <a:pt x="30" y="45"/>
                  </a:lnTo>
                  <a:lnTo>
                    <a:pt x="31" y="49"/>
                  </a:lnTo>
                  <a:lnTo>
                    <a:pt x="32" y="50"/>
                  </a:lnTo>
                  <a:lnTo>
                    <a:pt x="32" y="53"/>
                  </a:lnTo>
                  <a:lnTo>
                    <a:pt x="34" y="59"/>
                  </a:lnTo>
                  <a:lnTo>
                    <a:pt x="34" y="67"/>
                  </a:lnTo>
                  <a:lnTo>
                    <a:pt x="35" y="71"/>
                  </a:lnTo>
                  <a:lnTo>
                    <a:pt x="35" y="75"/>
                  </a:lnTo>
                  <a:lnTo>
                    <a:pt x="35" y="78"/>
                  </a:lnTo>
                  <a:lnTo>
                    <a:pt x="36" y="81"/>
                  </a:lnTo>
                  <a:lnTo>
                    <a:pt x="39" y="87"/>
                  </a:lnTo>
                  <a:lnTo>
                    <a:pt x="40" y="89"/>
                  </a:lnTo>
                  <a:lnTo>
                    <a:pt x="40" y="92"/>
                  </a:lnTo>
                  <a:lnTo>
                    <a:pt x="40" y="98"/>
                  </a:lnTo>
                  <a:lnTo>
                    <a:pt x="40" y="100"/>
                  </a:lnTo>
                  <a:lnTo>
                    <a:pt x="40" y="101"/>
                  </a:lnTo>
                  <a:lnTo>
                    <a:pt x="31" y="92"/>
                  </a:lnTo>
                  <a:lnTo>
                    <a:pt x="26" y="92"/>
                  </a:lnTo>
                  <a:lnTo>
                    <a:pt x="23" y="91"/>
                  </a:lnTo>
                  <a:lnTo>
                    <a:pt x="21" y="91"/>
                  </a:lnTo>
                  <a:lnTo>
                    <a:pt x="17" y="89"/>
                  </a:lnTo>
                  <a:lnTo>
                    <a:pt x="13" y="96"/>
                  </a:lnTo>
                  <a:lnTo>
                    <a:pt x="11" y="96"/>
                  </a:lnTo>
                  <a:lnTo>
                    <a:pt x="9" y="95"/>
                  </a:lnTo>
                  <a:lnTo>
                    <a:pt x="8" y="93"/>
                  </a:lnTo>
                  <a:lnTo>
                    <a:pt x="5" y="89"/>
                  </a:lnTo>
                  <a:lnTo>
                    <a:pt x="10" y="75"/>
                  </a:lnTo>
                  <a:lnTo>
                    <a:pt x="5" y="54"/>
                  </a:lnTo>
                  <a:lnTo>
                    <a:pt x="4" y="49"/>
                  </a:lnTo>
                  <a:lnTo>
                    <a:pt x="4" y="46"/>
                  </a:lnTo>
                  <a:lnTo>
                    <a:pt x="5" y="36"/>
                  </a:lnTo>
                  <a:lnTo>
                    <a:pt x="5" y="30"/>
                  </a:lnTo>
                  <a:lnTo>
                    <a:pt x="0" y="21"/>
                  </a:lnTo>
                  <a:lnTo>
                    <a:pt x="4" y="19"/>
                  </a:lnTo>
                  <a:lnTo>
                    <a:pt x="6" y="15"/>
                  </a:lnTo>
                  <a:lnTo>
                    <a:pt x="5" y="9"/>
                  </a:lnTo>
                  <a:lnTo>
                    <a:pt x="8" y="9"/>
                  </a:lnTo>
                  <a:lnTo>
                    <a:pt x="10" y="8"/>
                  </a:lnTo>
                  <a:lnTo>
                    <a:pt x="13" y="7"/>
                  </a:lnTo>
                  <a:lnTo>
                    <a:pt x="18" y="0"/>
                  </a:lnTo>
                  <a:lnTo>
                    <a:pt x="22" y="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47" name="Freeform 562"/>
            <p:cNvSpPr>
              <a:spLocks/>
            </p:cNvSpPr>
            <p:nvPr/>
          </p:nvSpPr>
          <p:spPr bwMode="auto">
            <a:xfrm>
              <a:off x="3947143" y="5357825"/>
              <a:ext cx="168344" cy="119386"/>
            </a:xfrm>
            <a:custGeom>
              <a:avLst/>
              <a:gdLst>
                <a:gd name="T0" fmla="*/ 106 w 106"/>
                <a:gd name="T1" fmla="*/ 13 h 75"/>
                <a:gd name="T2" fmla="*/ 105 w 106"/>
                <a:gd name="T3" fmla="*/ 22 h 75"/>
                <a:gd name="T4" fmla="*/ 105 w 106"/>
                <a:gd name="T5" fmla="*/ 32 h 75"/>
                <a:gd name="T6" fmla="*/ 105 w 106"/>
                <a:gd name="T7" fmla="*/ 42 h 75"/>
                <a:gd name="T8" fmla="*/ 100 w 106"/>
                <a:gd name="T9" fmla="*/ 51 h 75"/>
                <a:gd name="T10" fmla="*/ 97 w 106"/>
                <a:gd name="T11" fmla="*/ 56 h 75"/>
                <a:gd name="T12" fmla="*/ 94 w 106"/>
                <a:gd name="T13" fmla="*/ 58 h 75"/>
                <a:gd name="T14" fmla="*/ 90 w 106"/>
                <a:gd name="T15" fmla="*/ 63 h 75"/>
                <a:gd name="T16" fmla="*/ 90 w 106"/>
                <a:gd name="T17" fmla="*/ 70 h 75"/>
                <a:gd name="T18" fmla="*/ 90 w 106"/>
                <a:gd name="T19" fmla="*/ 75 h 75"/>
                <a:gd name="T20" fmla="*/ 85 w 106"/>
                <a:gd name="T21" fmla="*/ 67 h 75"/>
                <a:gd name="T22" fmla="*/ 83 w 106"/>
                <a:gd name="T23" fmla="*/ 55 h 75"/>
                <a:gd name="T24" fmla="*/ 76 w 106"/>
                <a:gd name="T25" fmla="*/ 54 h 75"/>
                <a:gd name="T26" fmla="*/ 68 w 106"/>
                <a:gd name="T27" fmla="*/ 50 h 75"/>
                <a:gd name="T28" fmla="*/ 60 w 106"/>
                <a:gd name="T29" fmla="*/ 42 h 75"/>
                <a:gd name="T30" fmla="*/ 55 w 106"/>
                <a:gd name="T31" fmla="*/ 56 h 75"/>
                <a:gd name="T32" fmla="*/ 55 w 106"/>
                <a:gd name="T33" fmla="*/ 66 h 75"/>
                <a:gd name="T34" fmla="*/ 51 w 106"/>
                <a:gd name="T35" fmla="*/ 59 h 75"/>
                <a:gd name="T36" fmla="*/ 46 w 106"/>
                <a:gd name="T37" fmla="*/ 53 h 75"/>
                <a:gd name="T38" fmla="*/ 33 w 106"/>
                <a:gd name="T39" fmla="*/ 47 h 75"/>
                <a:gd name="T40" fmla="*/ 30 w 106"/>
                <a:gd name="T41" fmla="*/ 47 h 75"/>
                <a:gd name="T42" fmla="*/ 26 w 106"/>
                <a:gd name="T43" fmla="*/ 49 h 75"/>
                <a:gd name="T44" fmla="*/ 8 w 106"/>
                <a:gd name="T45" fmla="*/ 51 h 75"/>
                <a:gd name="T46" fmla="*/ 0 w 106"/>
                <a:gd name="T47" fmla="*/ 50 h 75"/>
                <a:gd name="T48" fmla="*/ 1 w 106"/>
                <a:gd name="T49" fmla="*/ 47 h 75"/>
                <a:gd name="T50" fmla="*/ 3 w 106"/>
                <a:gd name="T51" fmla="*/ 38 h 75"/>
                <a:gd name="T52" fmla="*/ 0 w 106"/>
                <a:gd name="T53" fmla="*/ 24 h 75"/>
                <a:gd name="T54" fmla="*/ 18 w 106"/>
                <a:gd name="T55" fmla="*/ 9 h 75"/>
                <a:gd name="T56" fmla="*/ 33 w 106"/>
                <a:gd name="T57" fmla="*/ 12 h 75"/>
                <a:gd name="T58" fmla="*/ 33 w 106"/>
                <a:gd name="T59" fmla="*/ 3 h 75"/>
                <a:gd name="T60" fmla="*/ 35 w 106"/>
                <a:gd name="T61" fmla="*/ 0 h 75"/>
                <a:gd name="T62" fmla="*/ 39 w 106"/>
                <a:gd name="T63" fmla="*/ 1 h 75"/>
                <a:gd name="T64" fmla="*/ 48 w 106"/>
                <a:gd name="T65" fmla="*/ 3 h 75"/>
                <a:gd name="T66" fmla="*/ 51 w 106"/>
                <a:gd name="T67" fmla="*/ 1 h 75"/>
                <a:gd name="T68" fmla="*/ 60 w 106"/>
                <a:gd name="T69" fmla="*/ 8 h 75"/>
                <a:gd name="T70" fmla="*/ 69 w 106"/>
                <a:gd name="T71" fmla="*/ 7 h 75"/>
                <a:gd name="T72" fmla="*/ 76 w 106"/>
                <a:gd name="T73" fmla="*/ 5 h 75"/>
                <a:gd name="T74" fmla="*/ 77 w 106"/>
                <a:gd name="T75" fmla="*/ 4 h 75"/>
                <a:gd name="T76" fmla="*/ 79 w 106"/>
                <a:gd name="T77" fmla="*/ 3 h 75"/>
                <a:gd name="T78" fmla="*/ 81 w 106"/>
                <a:gd name="T79" fmla="*/ 3 h 75"/>
                <a:gd name="T80" fmla="*/ 89 w 106"/>
                <a:gd name="T81" fmla="*/ 9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75"/>
                <a:gd name="T125" fmla="*/ 106 w 106"/>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75">
                  <a:moveTo>
                    <a:pt x="105" y="9"/>
                  </a:moveTo>
                  <a:lnTo>
                    <a:pt x="106" y="13"/>
                  </a:lnTo>
                  <a:lnTo>
                    <a:pt x="106" y="19"/>
                  </a:lnTo>
                  <a:lnTo>
                    <a:pt x="105" y="22"/>
                  </a:lnTo>
                  <a:lnTo>
                    <a:pt x="105" y="25"/>
                  </a:lnTo>
                  <a:lnTo>
                    <a:pt x="105" y="32"/>
                  </a:lnTo>
                  <a:lnTo>
                    <a:pt x="105" y="36"/>
                  </a:lnTo>
                  <a:lnTo>
                    <a:pt x="105" y="42"/>
                  </a:lnTo>
                  <a:lnTo>
                    <a:pt x="102" y="47"/>
                  </a:lnTo>
                  <a:lnTo>
                    <a:pt x="100" y="51"/>
                  </a:lnTo>
                  <a:lnTo>
                    <a:pt x="97" y="56"/>
                  </a:lnTo>
                  <a:lnTo>
                    <a:pt x="96" y="58"/>
                  </a:lnTo>
                  <a:lnTo>
                    <a:pt x="94" y="58"/>
                  </a:lnTo>
                  <a:lnTo>
                    <a:pt x="93" y="60"/>
                  </a:lnTo>
                  <a:lnTo>
                    <a:pt x="90" y="63"/>
                  </a:lnTo>
                  <a:lnTo>
                    <a:pt x="90" y="67"/>
                  </a:lnTo>
                  <a:lnTo>
                    <a:pt x="90" y="70"/>
                  </a:lnTo>
                  <a:lnTo>
                    <a:pt x="90" y="73"/>
                  </a:lnTo>
                  <a:lnTo>
                    <a:pt x="90" y="75"/>
                  </a:lnTo>
                  <a:lnTo>
                    <a:pt x="86" y="71"/>
                  </a:lnTo>
                  <a:lnTo>
                    <a:pt x="85" y="67"/>
                  </a:lnTo>
                  <a:lnTo>
                    <a:pt x="84" y="60"/>
                  </a:lnTo>
                  <a:lnTo>
                    <a:pt x="83" y="55"/>
                  </a:lnTo>
                  <a:lnTo>
                    <a:pt x="81" y="51"/>
                  </a:lnTo>
                  <a:lnTo>
                    <a:pt x="76" y="54"/>
                  </a:lnTo>
                  <a:lnTo>
                    <a:pt x="72" y="49"/>
                  </a:lnTo>
                  <a:lnTo>
                    <a:pt x="68" y="50"/>
                  </a:lnTo>
                  <a:lnTo>
                    <a:pt x="67" y="42"/>
                  </a:lnTo>
                  <a:lnTo>
                    <a:pt x="60" y="42"/>
                  </a:lnTo>
                  <a:lnTo>
                    <a:pt x="63" y="55"/>
                  </a:lnTo>
                  <a:lnTo>
                    <a:pt x="55" y="56"/>
                  </a:lnTo>
                  <a:lnTo>
                    <a:pt x="55" y="60"/>
                  </a:lnTo>
                  <a:lnTo>
                    <a:pt x="55" y="66"/>
                  </a:lnTo>
                  <a:lnTo>
                    <a:pt x="51" y="59"/>
                  </a:lnTo>
                  <a:lnTo>
                    <a:pt x="48" y="56"/>
                  </a:lnTo>
                  <a:lnTo>
                    <a:pt x="46" y="53"/>
                  </a:lnTo>
                  <a:lnTo>
                    <a:pt x="34" y="49"/>
                  </a:lnTo>
                  <a:lnTo>
                    <a:pt x="33" y="47"/>
                  </a:lnTo>
                  <a:lnTo>
                    <a:pt x="31" y="47"/>
                  </a:lnTo>
                  <a:lnTo>
                    <a:pt x="30" y="47"/>
                  </a:lnTo>
                  <a:lnTo>
                    <a:pt x="29" y="49"/>
                  </a:lnTo>
                  <a:lnTo>
                    <a:pt x="26" y="49"/>
                  </a:lnTo>
                  <a:lnTo>
                    <a:pt x="14" y="53"/>
                  </a:lnTo>
                  <a:lnTo>
                    <a:pt x="8" y="51"/>
                  </a:lnTo>
                  <a:lnTo>
                    <a:pt x="3" y="51"/>
                  </a:lnTo>
                  <a:lnTo>
                    <a:pt x="0" y="50"/>
                  </a:lnTo>
                  <a:lnTo>
                    <a:pt x="1" y="47"/>
                  </a:lnTo>
                  <a:lnTo>
                    <a:pt x="1" y="41"/>
                  </a:lnTo>
                  <a:lnTo>
                    <a:pt x="3" y="38"/>
                  </a:lnTo>
                  <a:lnTo>
                    <a:pt x="4" y="32"/>
                  </a:lnTo>
                  <a:lnTo>
                    <a:pt x="0" y="24"/>
                  </a:lnTo>
                  <a:lnTo>
                    <a:pt x="0" y="16"/>
                  </a:lnTo>
                  <a:lnTo>
                    <a:pt x="18" y="9"/>
                  </a:lnTo>
                  <a:lnTo>
                    <a:pt x="24" y="11"/>
                  </a:lnTo>
                  <a:lnTo>
                    <a:pt x="33" y="12"/>
                  </a:lnTo>
                  <a:lnTo>
                    <a:pt x="31" y="4"/>
                  </a:lnTo>
                  <a:lnTo>
                    <a:pt x="33" y="3"/>
                  </a:lnTo>
                  <a:lnTo>
                    <a:pt x="35" y="0"/>
                  </a:lnTo>
                  <a:lnTo>
                    <a:pt x="39" y="1"/>
                  </a:lnTo>
                  <a:lnTo>
                    <a:pt x="47" y="4"/>
                  </a:lnTo>
                  <a:lnTo>
                    <a:pt x="48" y="3"/>
                  </a:lnTo>
                  <a:lnTo>
                    <a:pt x="50" y="1"/>
                  </a:lnTo>
                  <a:lnTo>
                    <a:pt x="51" y="1"/>
                  </a:lnTo>
                  <a:lnTo>
                    <a:pt x="60" y="5"/>
                  </a:lnTo>
                  <a:lnTo>
                    <a:pt x="60" y="8"/>
                  </a:lnTo>
                  <a:lnTo>
                    <a:pt x="62" y="9"/>
                  </a:lnTo>
                  <a:lnTo>
                    <a:pt x="69" y="7"/>
                  </a:lnTo>
                  <a:lnTo>
                    <a:pt x="73" y="5"/>
                  </a:lnTo>
                  <a:lnTo>
                    <a:pt x="76" y="5"/>
                  </a:lnTo>
                  <a:lnTo>
                    <a:pt x="77" y="4"/>
                  </a:lnTo>
                  <a:lnTo>
                    <a:pt x="79" y="4"/>
                  </a:lnTo>
                  <a:lnTo>
                    <a:pt x="79" y="3"/>
                  </a:lnTo>
                  <a:lnTo>
                    <a:pt x="80" y="3"/>
                  </a:lnTo>
                  <a:lnTo>
                    <a:pt x="81" y="3"/>
                  </a:lnTo>
                  <a:lnTo>
                    <a:pt x="84" y="5"/>
                  </a:lnTo>
                  <a:lnTo>
                    <a:pt x="89" y="9"/>
                  </a:lnTo>
                  <a:lnTo>
                    <a:pt x="105" y="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48" name="Freeform 563"/>
            <p:cNvSpPr>
              <a:spLocks/>
            </p:cNvSpPr>
            <p:nvPr/>
          </p:nvSpPr>
          <p:spPr bwMode="auto">
            <a:xfrm>
              <a:off x="3923470" y="4589958"/>
              <a:ext cx="157822" cy="336450"/>
            </a:xfrm>
            <a:custGeom>
              <a:avLst/>
              <a:gdLst>
                <a:gd name="T0" fmla="*/ 95 w 99"/>
                <a:gd name="T1" fmla="*/ 17 h 212"/>
                <a:gd name="T2" fmla="*/ 98 w 99"/>
                <a:gd name="T3" fmla="*/ 27 h 212"/>
                <a:gd name="T4" fmla="*/ 98 w 99"/>
                <a:gd name="T5" fmla="*/ 39 h 212"/>
                <a:gd name="T6" fmla="*/ 95 w 99"/>
                <a:gd name="T7" fmla="*/ 50 h 212"/>
                <a:gd name="T8" fmla="*/ 94 w 99"/>
                <a:gd name="T9" fmla="*/ 56 h 212"/>
                <a:gd name="T10" fmla="*/ 93 w 99"/>
                <a:gd name="T11" fmla="*/ 64 h 212"/>
                <a:gd name="T12" fmla="*/ 93 w 99"/>
                <a:gd name="T13" fmla="*/ 65 h 212"/>
                <a:gd name="T14" fmla="*/ 90 w 99"/>
                <a:gd name="T15" fmla="*/ 78 h 212"/>
                <a:gd name="T16" fmla="*/ 90 w 99"/>
                <a:gd name="T17" fmla="*/ 82 h 212"/>
                <a:gd name="T18" fmla="*/ 89 w 99"/>
                <a:gd name="T19" fmla="*/ 90 h 212"/>
                <a:gd name="T20" fmla="*/ 87 w 99"/>
                <a:gd name="T21" fmla="*/ 97 h 212"/>
                <a:gd name="T22" fmla="*/ 86 w 99"/>
                <a:gd name="T23" fmla="*/ 103 h 212"/>
                <a:gd name="T24" fmla="*/ 83 w 99"/>
                <a:gd name="T25" fmla="*/ 115 h 212"/>
                <a:gd name="T26" fmla="*/ 82 w 99"/>
                <a:gd name="T27" fmla="*/ 125 h 212"/>
                <a:gd name="T28" fmla="*/ 81 w 99"/>
                <a:gd name="T29" fmla="*/ 133 h 212"/>
                <a:gd name="T30" fmla="*/ 80 w 99"/>
                <a:gd name="T31" fmla="*/ 140 h 212"/>
                <a:gd name="T32" fmla="*/ 78 w 99"/>
                <a:gd name="T33" fmla="*/ 148 h 212"/>
                <a:gd name="T34" fmla="*/ 74 w 99"/>
                <a:gd name="T35" fmla="*/ 163 h 212"/>
                <a:gd name="T36" fmla="*/ 74 w 99"/>
                <a:gd name="T37" fmla="*/ 169 h 212"/>
                <a:gd name="T38" fmla="*/ 78 w 99"/>
                <a:gd name="T39" fmla="*/ 182 h 212"/>
                <a:gd name="T40" fmla="*/ 82 w 99"/>
                <a:gd name="T41" fmla="*/ 188 h 212"/>
                <a:gd name="T42" fmla="*/ 86 w 99"/>
                <a:gd name="T43" fmla="*/ 192 h 212"/>
                <a:gd name="T44" fmla="*/ 82 w 99"/>
                <a:gd name="T45" fmla="*/ 199 h 212"/>
                <a:gd name="T46" fmla="*/ 56 w 99"/>
                <a:gd name="T47" fmla="*/ 204 h 212"/>
                <a:gd name="T48" fmla="*/ 43 w 99"/>
                <a:gd name="T49" fmla="*/ 179 h 212"/>
                <a:gd name="T50" fmla="*/ 36 w 99"/>
                <a:gd name="T51" fmla="*/ 196 h 212"/>
                <a:gd name="T52" fmla="*/ 35 w 99"/>
                <a:gd name="T53" fmla="*/ 199 h 212"/>
                <a:gd name="T54" fmla="*/ 35 w 99"/>
                <a:gd name="T55" fmla="*/ 201 h 212"/>
                <a:gd name="T56" fmla="*/ 35 w 99"/>
                <a:gd name="T57" fmla="*/ 205 h 212"/>
                <a:gd name="T58" fmla="*/ 25 w 99"/>
                <a:gd name="T59" fmla="*/ 201 h 212"/>
                <a:gd name="T60" fmla="*/ 18 w 99"/>
                <a:gd name="T61" fmla="*/ 191 h 212"/>
                <a:gd name="T62" fmla="*/ 10 w 99"/>
                <a:gd name="T63" fmla="*/ 170 h 212"/>
                <a:gd name="T64" fmla="*/ 9 w 99"/>
                <a:gd name="T65" fmla="*/ 157 h 212"/>
                <a:gd name="T66" fmla="*/ 22 w 99"/>
                <a:gd name="T67" fmla="*/ 144 h 212"/>
                <a:gd name="T68" fmla="*/ 23 w 99"/>
                <a:gd name="T69" fmla="*/ 131 h 212"/>
                <a:gd name="T70" fmla="*/ 21 w 99"/>
                <a:gd name="T71" fmla="*/ 112 h 212"/>
                <a:gd name="T72" fmla="*/ 11 w 99"/>
                <a:gd name="T73" fmla="*/ 88 h 212"/>
                <a:gd name="T74" fmla="*/ 6 w 99"/>
                <a:gd name="T75" fmla="*/ 59 h 212"/>
                <a:gd name="T76" fmla="*/ 19 w 99"/>
                <a:gd name="T77" fmla="*/ 57 h 212"/>
                <a:gd name="T78" fmla="*/ 23 w 99"/>
                <a:gd name="T79" fmla="*/ 51 h 212"/>
                <a:gd name="T80" fmla="*/ 28 w 99"/>
                <a:gd name="T81" fmla="*/ 52 h 212"/>
                <a:gd name="T82" fmla="*/ 36 w 99"/>
                <a:gd name="T83" fmla="*/ 60 h 212"/>
                <a:gd name="T84" fmla="*/ 42 w 99"/>
                <a:gd name="T85" fmla="*/ 63 h 212"/>
                <a:gd name="T86" fmla="*/ 43 w 99"/>
                <a:gd name="T87" fmla="*/ 38 h 212"/>
                <a:gd name="T88" fmla="*/ 38 w 99"/>
                <a:gd name="T89" fmla="*/ 16 h 212"/>
                <a:gd name="T90" fmla="*/ 43 w 99"/>
                <a:gd name="T91" fmla="*/ 0 h 212"/>
                <a:gd name="T92" fmla="*/ 60 w 99"/>
                <a:gd name="T93" fmla="*/ 5 h 212"/>
                <a:gd name="T94" fmla="*/ 69 w 99"/>
                <a:gd name="T95" fmla="*/ 8 h 212"/>
                <a:gd name="T96" fmla="*/ 94 w 99"/>
                <a:gd name="T97" fmla="*/ 14 h 2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212"/>
                <a:gd name="T149" fmla="*/ 99 w 99"/>
                <a:gd name="T150" fmla="*/ 212 h 2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212">
                  <a:moveTo>
                    <a:pt x="94" y="14"/>
                  </a:moveTo>
                  <a:lnTo>
                    <a:pt x="95" y="17"/>
                  </a:lnTo>
                  <a:lnTo>
                    <a:pt x="97" y="23"/>
                  </a:lnTo>
                  <a:lnTo>
                    <a:pt x="98" y="27"/>
                  </a:lnTo>
                  <a:lnTo>
                    <a:pt x="99" y="31"/>
                  </a:lnTo>
                  <a:lnTo>
                    <a:pt x="98" y="39"/>
                  </a:lnTo>
                  <a:lnTo>
                    <a:pt x="97" y="43"/>
                  </a:lnTo>
                  <a:lnTo>
                    <a:pt x="95" y="50"/>
                  </a:lnTo>
                  <a:lnTo>
                    <a:pt x="94" y="56"/>
                  </a:lnTo>
                  <a:lnTo>
                    <a:pt x="94" y="57"/>
                  </a:lnTo>
                  <a:lnTo>
                    <a:pt x="93" y="64"/>
                  </a:lnTo>
                  <a:lnTo>
                    <a:pt x="93" y="65"/>
                  </a:lnTo>
                  <a:lnTo>
                    <a:pt x="93" y="68"/>
                  </a:lnTo>
                  <a:lnTo>
                    <a:pt x="90" y="78"/>
                  </a:lnTo>
                  <a:lnTo>
                    <a:pt x="90" y="82"/>
                  </a:lnTo>
                  <a:lnTo>
                    <a:pt x="89" y="85"/>
                  </a:lnTo>
                  <a:lnTo>
                    <a:pt x="89" y="90"/>
                  </a:lnTo>
                  <a:lnTo>
                    <a:pt x="87" y="97"/>
                  </a:lnTo>
                  <a:lnTo>
                    <a:pt x="86" y="101"/>
                  </a:lnTo>
                  <a:lnTo>
                    <a:pt x="86" y="103"/>
                  </a:lnTo>
                  <a:lnTo>
                    <a:pt x="85" y="107"/>
                  </a:lnTo>
                  <a:lnTo>
                    <a:pt x="83" y="115"/>
                  </a:lnTo>
                  <a:lnTo>
                    <a:pt x="83" y="119"/>
                  </a:lnTo>
                  <a:lnTo>
                    <a:pt x="82" y="125"/>
                  </a:lnTo>
                  <a:lnTo>
                    <a:pt x="81" y="129"/>
                  </a:lnTo>
                  <a:lnTo>
                    <a:pt x="81" y="133"/>
                  </a:lnTo>
                  <a:lnTo>
                    <a:pt x="80" y="136"/>
                  </a:lnTo>
                  <a:lnTo>
                    <a:pt x="80" y="140"/>
                  </a:lnTo>
                  <a:lnTo>
                    <a:pt x="78" y="145"/>
                  </a:lnTo>
                  <a:lnTo>
                    <a:pt x="78" y="148"/>
                  </a:lnTo>
                  <a:lnTo>
                    <a:pt x="77" y="154"/>
                  </a:lnTo>
                  <a:lnTo>
                    <a:pt x="74" y="163"/>
                  </a:lnTo>
                  <a:lnTo>
                    <a:pt x="74" y="166"/>
                  </a:lnTo>
                  <a:lnTo>
                    <a:pt x="74" y="169"/>
                  </a:lnTo>
                  <a:lnTo>
                    <a:pt x="73" y="174"/>
                  </a:lnTo>
                  <a:lnTo>
                    <a:pt x="78" y="182"/>
                  </a:lnTo>
                  <a:lnTo>
                    <a:pt x="82" y="188"/>
                  </a:lnTo>
                  <a:lnTo>
                    <a:pt x="83" y="188"/>
                  </a:lnTo>
                  <a:lnTo>
                    <a:pt x="86" y="192"/>
                  </a:lnTo>
                  <a:lnTo>
                    <a:pt x="89" y="197"/>
                  </a:lnTo>
                  <a:lnTo>
                    <a:pt x="82" y="199"/>
                  </a:lnTo>
                  <a:lnTo>
                    <a:pt x="60" y="204"/>
                  </a:lnTo>
                  <a:lnTo>
                    <a:pt x="56" y="204"/>
                  </a:lnTo>
                  <a:lnTo>
                    <a:pt x="52" y="205"/>
                  </a:lnTo>
                  <a:lnTo>
                    <a:pt x="43" y="179"/>
                  </a:lnTo>
                  <a:lnTo>
                    <a:pt x="38" y="191"/>
                  </a:lnTo>
                  <a:lnTo>
                    <a:pt x="36" y="196"/>
                  </a:lnTo>
                  <a:lnTo>
                    <a:pt x="35" y="197"/>
                  </a:lnTo>
                  <a:lnTo>
                    <a:pt x="35" y="199"/>
                  </a:lnTo>
                  <a:lnTo>
                    <a:pt x="35" y="200"/>
                  </a:lnTo>
                  <a:lnTo>
                    <a:pt x="35" y="201"/>
                  </a:lnTo>
                  <a:lnTo>
                    <a:pt x="35" y="205"/>
                  </a:lnTo>
                  <a:lnTo>
                    <a:pt x="34" y="212"/>
                  </a:lnTo>
                  <a:lnTo>
                    <a:pt x="25" y="201"/>
                  </a:lnTo>
                  <a:lnTo>
                    <a:pt x="18" y="192"/>
                  </a:lnTo>
                  <a:lnTo>
                    <a:pt x="18" y="191"/>
                  </a:lnTo>
                  <a:lnTo>
                    <a:pt x="14" y="183"/>
                  </a:lnTo>
                  <a:lnTo>
                    <a:pt x="10" y="170"/>
                  </a:lnTo>
                  <a:lnTo>
                    <a:pt x="9" y="158"/>
                  </a:lnTo>
                  <a:lnTo>
                    <a:pt x="9" y="157"/>
                  </a:lnTo>
                  <a:lnTo>
                    <a:pt x="17" y="150"/>
                  </a:lnTo>
                  <a:lnTo>
                    <a:pt x="22" y="144"/>
                  </a:lnTo>
                  <a:lnTo>
                    <a:pt x="23" y="132"/>
                  </a:lnTo>
                  <a:lnTo>
                    <a:pt x="23" y="131"/>
                  </a:lnTo>
                  <a:lnTo>
                    <a:pt x="22" y="124"/>
                  </a:lnTo>
                  <a:lnTo>
                    <a:pt x="21" y="112"/>
                  </a:lnTo>
                  <a:lnTo>
                    <a:pt x="15" y="99"/>
                  </a:lnTo>
                  <a:lnTo>
                    <a:pt x="11" y="88"/>
                  </a:lnTo>
                  <a:lnTo>
                    <a:pt x="0" y="59"/>
                  </a:lnTo>
                  <a:lnTo>
                    <a:pt x="6" y="59"/>
                  </a:lnTo>
                  <a:lnTo>
                    <a:pt x="15" y="59"/>
                  </a:lnTo>
                  <a:lnTo>
                    <a:pt x="19" y="57"/>
                  </a:lnTo>
                  <a:lnTo>
                    <a:pt x="19" y="56"/>
                  </a:lnTo>
                  <a:lnTo>
                    <a:pt x="23" y="51"/>
                  </a:lnTo>
                  <a:lnTo>
                    <a:pt x="25" y="52"/>
                  </a:lnTo>
                  <a:lnTo>
                    <a:pt x="28" y="52"/>
                  </a:lnTo>
                  <a:lnTo>
                    <a:pt x="34" y="55"/>
                  </a:lnTo>
                  <a:lnTo>
                    <a:pt x="36" y="60"/>
                  </a:lnTo>
                  <a:lnTo>
                    <a:pt x="39" y="64"/>
                  </a:lnTo>
                  <a:lnTo>
                    <a:pt x="42" y="63"/>
                  </a:lnTo>
                  <a:lnTo>
                    <a:pt x="43" y="51"/>
                  </a:lnTo>
                  <a:lnTo>
                    <a:pt x="43" y="38"/>
                  </a:lnTo>
                  <a:lnTo>
                    <a:pt x="43" y="27"/>
                  </a:lnTo>
                  <a:lnTo>
                    <a:pt x="38" y="16"/>
                  </a:lnTo>
                  <a:lnTo>
                    <a:pt x="45" y="5"/>
                  </a:lnTo>
                  <a:lnTo>
                    <a:pt x="43" y="0"/>
                  </a:lnTo>
                  <a:lnTo>
                    <a:pt x="52" y="2"/>
                  </a:lnTo>
                  <a:lnTo>
                    <a:pt x="60" y="5"/>
                  </a:lnTo>
                  <a:lnTo>
                    <a:pt x="61" y="5"/>
                  </a:lnTo>
                  <a:lnTo>
                    <a:pt x="69" y="8"/>
                  </a:lnTo>
                  <a:lnTo>
                    <a:pt x="78" y="19"/>
                  </a:lnTo>
                  <a:lnTo>
                    <a:pt x="94" y="1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49" name="Freeform 564"/>
            <p:cNvSpPr>
              <a:spLocks/>
            </p:cNvSpPr>
            <p:nvPr/>
          </p:nvSpPr>
          <p:spPr bwMode="auto">
            <a:xfrm>
              <a:off x="4165464" y="3450369"/>
              <a:ext cx="202538" cy="255051"/>
            </a:xfrm>
            <a:custGeom>
              <a:avLst/>
              <a:gdLst>
                <a:gd name="T0" fmla="*/ 128 w 128"/>
                <a:gd name="T1" fmla="*/ 3 h 161"/>
                <a:gd name="T2" fmla="*/ 108 w 128"/>
                <a:gd name="T3" fmla="*/ 16 h 161"/>
                <a:gd name="T4" fmla="*/ 108 w 128"/>
                <a:gd name="T5" fmla="*/ 17 h 161"/>
                <a:gd name="T6" fmla="*/ 104 w 128"/>
                <a:gd name="T7" fmla="*/ 18 h 161"/>
                <a:gd name="T8" fmla="*/ 95 w 128"/>
                <a:gd name="T9" fmla="*/ 50 h 161"/>
                <a:gd name="T10" fmla="*/ 94 w 128"/>
                <a:gd name="T11" fmla="*/ 52 h 161"/>
                <a:gd name="T12" fmla="*/ 74 w 128"/>
                <a:gd name="T13" fmla="*/ 87 h 161"/>
                <a:gd name="T14" fmla="*/ 74 w 128"/>
                <a:gd name="T15" fmla="*/ 96 h 161"/>
                <a:gd name="T16" fmla="*/ 58 w 128"/>
                <a:gd name="T17" fmla="*/ 94 h 161"/>
                <a:gd name="T18" fmla="*/ 60 w 128"/>
                <a:gd name="T19" fmla="*/ 100 h 161"/>
                <a:gd name="T20" fmla="*/ 64 w 128"/>
                <a:gd name="T21" fmla="*/ 111 h 161"/>
                <a:gd name="T22" fmla="*/ 65 w 128"/>
                <a:gd name="T23" fmla="*/ 115 h 161"/>
                <a:gd name="T24" fmla="*/ 66 w 128"/>
                <a:gd name="T25" fmla="*/ 122 h 161"/>
                <a:gd name="T26" fmla="*/ 66 w 128"/>
                <a:gd name="T27" fmla="*/ 124 h 161"/>
                <a:gd name="T28" fmla="*/ 66 w 128"/>
                <a:gd name="T29" fmla="*/ 128 h 161"/>
                <a:gd name="T30" fmla="*/ 62 w 128"/>
                <a:gd name="T31" fmla="*/ 160 h 161"/>
                <a:gd name="T32" fmla="*/ 62 w 128"/>
                <a:gd name="T33" fmla="*/ 161 h 161"/>
                <a:gd name="T34" fmla="*/ 62 w 128"/>
                <a:gd name="T35" fmla="*/ 160 h 161"/>
                <a:gd name="T36" fmla="*/ 43 w 128"/>
                <a:gd name="T37" fmla="*/ 127 h 161"/>
                <a:gd name="T38" fmla="*/ 43 w 128"/>
                <a:gd name="T39" fmla="*/ 126 h 161"/>
                <a:gd name="T40" fmla="*/ 36 w 128"/>
                <a:gd name="T41" fmla="*/ 117 h 161"/>
                <a:gd name="T42" fmla="*/ 32 w 128"/>
                <a:gd name="T43" fmla="*/ 114 h 161"/>
                <a:gd name="T44" fmla="*/ 26 w 128"/>
                <a:gd name="T45" fmla="*/ 109 h 161"/>
                <a:gd name="T46" fmla="*/ 26 w 128"/>
                <a:gd name="T47" fmla="*/ 109 h 161"/>
                <a:gd name="T48" fmla="*/ 19 w 128"/>
                <a:gd name="T49" fmla="*/ 111 h 161"/>
                <a:gd name="T50" fmla="*/ 19 w 128"/>
                <a:gd name="T51" fmla="*/ 111 h 161"/>
                <a:gd name="T52" fmla="*/ 18 w 128"/>
                <a:gd name="T53" fmla="*/ 110 h 161"/>
                <a:gd name="T54" fmla="*/ 9 w 128"/>
                <a:gd name="T55" fmla="*/ 105 h 161"/>
                <a:gd name="T56" fmla="*/ 10 w 128"/>
                <a:gd name="T57" fmla="*/ 104 h 161"/>
                <a:gd name="T58" fmla="*/ 11 w 128"/>
                <a:gd name="T59" fmla="*/ 100 h 161"/>
                <a:gd name="T60" fmla="*/ 0 w 128"/>
                <a:gd name="T61" fmla="*/ 101 h 161"/>
                <a:gd name="T62" fmla="*/ 1 w 128"/>
                <a:gd name="T63" fmla="*/ 80 h 161"/>
                <a:gd name="T64" fmla="*/ 7 w 128"/>
                <a:gd name="T65" fmla="*/ 73 h 161"/>
                <a:gd name="T66" fmla="*/ 1 w 128"/>
                <a:gd name="T67" fmla="*/ 67 h 161"/>
                <a:gd name="T68" fmla="*/ 23 w 128"/>
                <a:gd name="T69" fmla="*/ 60 h 161"/>
                <a:gd name="T70" fmla="*/ 23 w 128"/>
                <a:gd name="T71" fmla="*/ 52 h 161"/>
                <a:gd name="T72" fmla="*/ 23 w 128"/>
                <a:gd name="T73" fmla="*/ 41 h 161"/>
                <a:gd name="T74" fmla="*/ 30 w 128"/>
                <a:gd name="T75" fmla="*/ 43 h 161"/>
                <a:gd name="T76" fmla="*/ 31 w 128"/>
                <a:gd name="T77" fmla="*/ 34 h 161"/>
                <a:gd name="T78" fmla="*/ 43 w 128"/>
                <a:gd name="T79" fmla="*/ 34 h 161"/>
                <a:gd name="T80" fmla="*/ 48 w 128"/>
                <a:gd name="T81" fmla="*/ 33 h 161"/>
                <a:gd name="T82" fmla="*/ 51 w 128"/>
                <a:gd name="T83" fmla="*/ 29 h 161"/>
                <a:gd name="T84" fmla="*/ 47 w 128"/>
                <a:gd name="T85" fmla="*/ 21 h 161"/>
                <a:gd name="T86" fmla="*/ 53 w 128"/>
                <a:gd name="T87" fmla="*/ 20 h 161"/>
                <a:gd name="T88" fmla="*/ 56 w 128"/>
                <a:gd name="T89" fmla="*/ 11 h 161"/>
                <a:gd name="T90" fmla="*/ 62 w 128"/>
                <a:gd name="T91" fmla="*/ 9 h 161"/>
                <a:gd name="T92" fmla="*/ 66 w 128"/>
                <a:gd name="T93" fmla="*/ 0 h 161"/>
                <a:gd name="T94" fmla="*/ 82 w 128"/>
                <a:gd name="T95" fmla="*/ 1 h 161"/>
                <a:gd name="T96" fmla="*/ 95 w 128"/>
                <a:gd name="T97" fmla="*/ 3 h 161"/>
                <a:gd name="T98" fmla="*/ 98 w 128"/>
                <a:gd name="T99" fmla="*/ 4 h 161"/>
                <a:gd name="T100" fmla="*/ 102 w 128"/>
                <a:gd name="T101" fmla="*/ 4 h 161"/>
                <a:gd name="T102" fmla="*/ 102 w 128"/>
                <a:gd name="T103" fmla="*/ 4 h 161"/>
                <a:gd name="T104" fmla="*/ 103 w 128"/>
                <a:gd name="T105" fmla="*/ 4 h 161"/>
                <a:gd name="T106" fmla="*/ 116 w 128"/>
                <a:gd name="T107" fmla="*/ 0 h 161"/>
                <a:gd name="T108" fmla="*/ 128 w 128"/>
                <a:gd name="T109" fmla="*/ 3 h 1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61"/>
                <a:gd name="T167" fmla="*/ 128 w 128"/>
                <a:gd name="T168" fmla="*/ 161 h 1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61">
                  <a:moveTo>
                    <a:pt x="128" y="3"/>
                  </a:moveTo>
                  <a:lnTo>
                    <a:pt x="108" y="16"/>
                  </a:lnTo>
                  <a:lnTo>
                    <a:pt x="108" y="17"/>
                  </a:lnTo>
                  <a:lnTo>
                    <a:pt x="104" y="18"/>
                  </a:lnTo>
                  <a:lnTo>
                    <a:pt x="95" y="50"/>
                  </a:lnTo>
                  <a:lnTo>
                    <a:pt x="94" y="52"/>
                  </a:lnTo>
                  <a:lnTo>
                    <a:pt x="74" y="87"/>
                  </a:lnTo>
                  <a:lnTo>
                    <a:pt x="74" y="96"/>
                  </a:lnTo>
                  <a:lnTo>
                    <a:pt x="58" y="94"/>
                  </a:lnTo>
                  <a:lnTo>
                    <a:pt x="60" y="100"/>
                  </a:lnTo>
                  <a:lnTo>
                    <a:pt x="64" y="111"/>
                  </a:lnTo>
                  <a:lnTo>
                    <a:pt x="65" y="115"/>
                  </a:lnTo>
                  <a:lnTo>
                    <a:pt x="66" y="122"/>
                  </a:lnTo>
                  <a:lnTo>
                    <a:pt x="66" y="124"/>
                  </a:lnTo>
                  <a:lnTo>
                    <a:pt x="66" y="128"/>
                  </a:lnTo>
                  <a:lnTo>
                    <a:pt x="62" y="160"/>
                  </a:lnTo>
                  <a:lnTo>
                    <a:pt x="62" y="161"/>
                  </a:lnTo>
                  <a:lnTo>
                    <a:pt x="62" y="160"/>
                  </a:lnTo>
                  <a:lnTo>
                    <a:pt x="43" y="127"/>
                  </a:lnTo>
                  <a:lnTo>
                    <a:pt x="43" y="126"/>
                  </a:lnTo>
                  <a:lnTo>
                    <a:pt x="36" y="117"/>
                  </a:lnTo>
                  <a:lnTo>
                    <a:pt x="32" y="114"/>
                  </a:lnTo>
                  <a:lnTo>
                    <a:pt x="26" y="109"/>
                  </a:lnTo>
                  <a:lnTo>
                    <a:pt x="19" y="111"/>
                  </a:lnTo>
                  <a:lnTo>
                    <a:pt x="18" y="110"/>
                  </a:lnTo>
                  <a:lnTo>
                    <a:pt x="9" y="105"/>
                  </a:lnTo>
                  <a:lnTo>
                    <a:pt x="10" y="104"/>
                  </a:lnTo>
                  <a:lnTo>
                    <a:pt x="11" y="100"/>
                  </a:lnTo>
                  <a:lnTo>
                    <a:pt x="0" y="101"/>
                  </a:lnTo>
                  <a:lnTo>
                    <a:pt x="1" y="80"/>
                  </a:lnTo>
                  <a:lnTo>
                    <a:pt x="7" y="73"/>
                  </a:lnTo>
                  <a:lnTo>
                    <a:pt x="1" y="67"/>
                  </a:lnTo>
                  <a:lnTo>
                    <a:pt x="23" y="60"/>
                  </a:lnTo>
                  <a:lnTo>
                    <a:pt x="23" y="52"/>
                  </a:lnTo>
                  <a:lnTo>
                    <a:pt x="23" y="41"/>
                  </a:lnTo>
                  <a:lnTo>
                    <a:pt x="30" y="43"/>
                  </a:lnTo>
                  <a:lnTo>
                    <a:pt x="31" y="34"/>
                  </a:lnTo>
                  <a:lnTo>
                    <a:pt x="43" y="34"/>
                  </a:lnTo>
                  <a:lnTo>
                    <a:pt x="48" y="33"/>
                  </a:lnTo>
                  <a:lnTo>
                    <a:pt x="51" y="29"/>
                  </a:lnTo>
                  <a:lnTo>
                    <a:pt x="47" y="21"/>
                  </a:lnTo>
                  <a:lnTo>
                    <a:pt x="53" y="20"/>
                  </a:lnTo>
                  <a:lnTo>
                    <a:pt x="56" y="11"/>
                  </a:lnTo>
                  <a:lnTo>
                    <a:pt x="62" y="9"/>
                  </a:lnTo>
                  <a:lnTo>
                    <a:pt x="66" y="0"/>
                  </a:lnTo>
                  <a:lnTo>
                    <a:pt x="82" y="1"/>
                  </a:lnTo>
                  <a:lnTo>
                    <a:pt x="95" y="3"/>
                  </a:lnTo>
                  <a:lnTo>
                    <a:pt x="98" y="4"/>
                  </a:lnTo>
                  <a:lnTo>
                    <a:pt x="102" y="4"/>
                  </a:lnTo>
                  <a:lnTo>
                    <a:pt x="103" y="4"/>
                  </a:lnTo>
                  <a:lnTo>
                    <a:pt x="116" y="0"/>
                  </a:lnTo>
                  <a:lnTo>
                    <a:pt x="128" y="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50" name="Freeform 565"/>
            <p:cNvSpPr>
              <a:spLocks/>
            </p:cNvSpPr>
            <p:nvPr/>
          </p:nvSpPr>
          <p:spPr bwMode="auto">
            <a:xfrm>
              <a:off x="2729283" y="4638798"/>
              <a:ext cx="194647" cy="67834"/>
            </a:xfrm>
            <a:custGeom>
              <a:avLst/>
              <a:gdLst>
                <a:gd name="T0" fmla="*/ 116 w 123"/>
                <a:gd name="T1" fmla="*/ 11 h 42"/>
                <a:gd name="T2" fmla="*/ 118 w 123"/>
                <a:gd name="T3" fmla="*/ 15 h 42"/>
                <a:gd name="T4" fmla="*/ 123 w 123"/>
                <a:gd name="T5" fmla="*/ 24 h 42"/>
                <a:gd name="T6" fmla="*/ 123 w 123"/>
                <a:gd name="T7" fmla="*/ 25 h 42"/>
                <a:gd name="T8" fmla="*/ 123 w 123"/>
                <a:gd name="T9" fmla="*/ 25 h 42"/>
                <a:gd name="T10" fmla="*/ 120 w 123"/>
                <a:gd name="T11" fmla="*/ 29 h 42"/>
                <a:gd name="T12" fmla="*/ 119 w 123"/>
                <a:gd name="T13" fmla="*/ 30 h 42"/>
                <a:gd name="T14" fmla="*/ 119 w 123"/>
                <a:gd name="T15" fmla="*/ 34 h 42"/>
                <a:gd name="T16" fmla="*/ 109 w 123"/>
                <a:gd name="T17" fmla="*/ 33 h 42"/>
                <a:gd name="T18" fmla="*/ 107 w 123"/>
                <a:gd name="T19" fmla="*/ 33 h 42"/>
                <a:gd name="T20" fmla="*/ 98 w 123"/>
                <a:gd name="T21" fmla="*/ 30 h 42"/>
                <a:gd name="T22" fmla="*/ 95 w 123"/>
                <a:gd name="T23" fmla="*/ 30 h 42"/>
                <a:gd name="T24" fmla="*/ 95 w 123"/>
                <a:gd name="T25" fmla="*/ 32 h 42"/>
                <a:gd name="T26" fmla="*/ 95 w 123"/>
                <a:gd name="T27" fmla="*/ 34 h 42"/>
                <a:gd name="T28" fmla="*/ 94 w 123"/>
                <a:gd name="T29" fmla="*/ 41 h 42"/>
                <a:gd name="T30" fmla="*/ 93 w 123"/>
                <a:gd name="T31" fmla="*/ 39 h 42"/>
                <a:gd name="T32" fmla="*/ 84 w 123"/>
                <a:gd name="T33" fmla="*/ 42 h 42"/>
                <a:gd name="T34" fmla="*/ 78 w 123"/>
                <a:gd name="T35" fmla="*/ 42 h 42"/>
                <a:gd name="T36" fmla="*/ 72 w 123"/>
                <a:gd name="T37" fmla="*/ 36 h 42"/>
                <a:gd name="T38" fmla="*/ 69 w 123"/>
                <a:gd name="T39" fmla="*/ 34 h 42"/>
                <a:gd name="T40" fmla="*/ 59 w 123"/>
                <a:gd name="T41" fmla="*/ 32 h 42"/>
                <a:gd name="T42" fmla="*/ 50 w 123"/>
                <a:gd name="T43" fmla="*/ 30 h 42"/>
                <a:gd name="T44" fmla="*/ 38 w 123"/>
                <a:gd name="T45" fmla="*/ 33 h 42"/>
                <a:gd name="T46" fmla="*/ 35 w 123"/>
                <a:gd name="T47" fmla="*/ 24 h 42"/>
                <a:gd name="T48" fmla="*/ 60 w 123"/>
                <a:gd name="T49" fmla="*/ 28 h 42"/>
                <a:gd name="T50" fmla="*/ 61 w 123"/>
                <a:gd name="T51" fmla="*/ 25 h 42"/>
                <a:gd name="T52" fmla="*/ 61 w 123"/>
                <a:gd name="T53" fmla="*/ 24 h 42"/>
                <a:gd name="T54" fmla="*/ 52 w 123"/>
                <a:gd name="T55" fmla="*/ 20 h 42"/>
                <a:gd name="T56" fmla="*/ 44 w 123"/>
                <a:gd name="T57" fmla="*/ 19 h 42"/>
                <a:gd name="T58" fmla="*/ 31 w 123"/>
                <a:gd name="T59" fmla="*/ 17 h 42"/>
                <a:gd name="T60" fmla="*/ 22 w 123"/>
                <a:gd name="T61" fmla="*/ 17 h 42"/>
                <a:gd name="T62" fmla="*/ 5 w 123"/>
                <a:gd name="T63" fmla="*/ 12 h 42"/>
                <a:gd name="T64" fmla="*/ 0 w 123"/>
                <a:gd name="T65" fmla="*/ 9 h 42"/>
                <a:gd name="T66" fmla="*/ 1 w 123"/>
                <a:gd name="T67" fmla="*/ 8 h 42"/>
                <a:gd name="T68" fmla="*/ 8 w 123"/>
                <a:gd name="T69" fmla="*/ 2 h 42"/>
                <a:gd name="T70" fmla="*/ 8 w 123"/>
                <a:gd name="T71" fmla="*/ 2 h 42"/>
                <a:gd name="T72" fmla="*/ 27 w 123"/>
                <a:gd name="T73" fmla="*/ 3 h 42"/>
                <a:gd name="T74" fmla="*/ 33 w 123"/>
                <a:gd name="T75" fmla="*/ 0 h 42"/>
                <a:gd name="T76" fmla="*/ 41 w 123"/>
                <a:gd name="T77" fmla="*/ 5 h 42"/>
                <a:gd name="T78" fmla="*/ 61 w 123"/>
                <a:gd name="T79" fmla="*/ 2 h 42"/>
                <a:gd name="T80" fmla="*/ 64 w 123"/>
                <a:gd name="T81" fmla="*/ 4 h 42"/>
                <a:gd name="T82" fmla="*/ 68 w 123"/>
                <a:gd name="T83" fmla="*/ 9 h 42"/>
                <a:gd name="T84" fmla="*/ 69 w 123"/>
                <a:gd name="T85" fmla="*/ 12 h 42"/>
                <a:gd name="T86" fmla="*/ 81 w 123"/>
                <a:gd name="T87" fmla="*/ 9 h 42"/>
                <a:gd name="T88" fmla="*/ 82 w 123"/>
                <a:gd name="T89" fmla="*/ 9 h 42"/>
                <a:gd name="T90" fmla="*/ 84 w 123"/>
                <a:gd name="T91" fmla="*/ 9 h 42"/>
                <a:gd name="T92" fmla="*/ 82 w 123"/>
                <a:gd name="T93" fmla="*/ 7 h 42"/>
                <a:gd name="T94" fmla="*/ 82 w 123"/>
                <a:gd name="T95" fmla="*/ 5 h 42"/>
                <a:gd name="T96" fmla="*/ 82 w 123"/>
                <a:gd name="T97" fmla="*/ 5 h 42"/>
                <a:gd name="T98" fmla="*/ 84 w 123"/>
                <a:gd name="T99" fmla="*/ 5 h 42"/>
                <a:gd name="T100" fmla="*/ 89 w 123"/>
                <a:gd name="T101" fmla="*/ 0 h 42"/>
                <a:gd name="T102" fmla="*/ 98 w 123"/>
                <a:gd name="T103" fmla="*/ 3 h 42"/>
                <a:gd name="T104" fmla="*/ 97 w 123"/>
                <a:gd name="T105" fmla="*/ 5 h 42"/>
                <a:gd name="T106" fmla="*/ 95 w 123"/>
                <a:gd name="T107" fmla="*/ 7 h 42"/>
                <a:gd name="T108" fmla="*/ 102 w 123"/>
                <a:gd name="T109" fmla="*/ 13 h 42"/>
                <a:gd name="T110" fmla="*/ 103 w 123"/>
                <a:gd name="T111" fmla="*/ 16 h 42"/>
                <a:gd name="T112" fmla="*/ 114 w 123"/>
                <a:gd name="T113" fmla="*/ 12 h 42"/>
                <a:gd name="T114" fmla="*/ 116 w 123"/>
                <a:gd name="T115" fmla="*/ 11 h 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3"/>
                <a:gd name="T175" fmla="*/ 0 h 42"/>
                <a:gd name="T176" fmla="*/ 123 w 123"/>
                <a:gd name="T177" fmla="*/ 42 h 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3" h="42">
                  <a:moveTo>
                    <a:pt x="116" y="11"/>
                  </a:moveTo>
                  <a:lnTo>
                    <a:pt x="118" y="15"/>
                  </a:lnTo>
                  <a:lnTo>
                    <a:pt x="123" y="24"/>
                  </a:lnTo>
                  <a:lnTo>
                    <a:pt x="123" y="25"/>
                  </a:lnTo>
                  <a:lnTo>
                    <a:pt x="120" y="29"/>
                  </a:lnTo>
                  <a:lnTo>
                    <a:pt x="119" y="30"/>
                  </a:lnTo>
                  <a:lnTo>
                    <a:pt x="119" y="34"/>
                  </a:lnTo>
                  <a:lnTo>
                    <a:pt x="109" y="33"/>
                  </a:lnTo>
                  <a:lnTo>
                    <a:pt x="107" y="33"/>
                  </a:lnTo>
                  <a:lnTo>
                    <a:pt x="98" y="30"/>
                  </a:lnTo>
                  <a:lnTo>
                    <a:pt x="95" y="30"/>
                  </a:lnTo>
                  <a:lnTo>
                    <a:pt x="95" y="32"/>
                  </a:lnTo>
                  <a:lnTo>
                    <a:pt x="95" y="34"/>
                  </a:lnTo>
                  <a:lnTo>
                    <a:pt x="94" y="41"/>
                  </a:lnTo>
                  <a:lnTo>
                    <a:pt x="93" y="39"/>
                  </a:lnTo>
                  <a:lnTo>
                    <a:pt x="84" y="42"/>
                  </a:lnTo>
                  <a:lnTo>
                    <a:pt x="78" y="42"/>
                  </a:lnTo>
                  <a:lnTo>
                    <a:pt x="72" y="36"/>
                  </a:lnTo>
                  <a:lnTo>
                    <a:pt x="69" y="34"/>
                  </a:lnTo>
                  <a:lnTo>
                    <a:pt x="59" y="32"/>
                  </a:lnTo>
                  <a:lnTo>
                    <a:pt x="50" y="30"/>
                  </a:lnTo>
                  <a:lnTo>
                    <a:pt x="38" y="33"/>
                  </a:lnTo>
                  <a:lnTo>
                    <a:pt x="35" y="24"/>
                  </a:lnTo>
                  <a:lnTo>
                    <a:pt x="60" y="28"/>
                  </a:lnTo>
                  <a:lnTo>
                    <a:pt x="61" y="25"/>
                  </a:lnTo>
                  <a:lnTo>
                    <a:pt x="61" y="24"/>
                  </a:lnTo>
                  <a:lnTo>
                    <a:pt x="52" y="20"/>
                  </a:lnTo>
                  <a:lnTo>
                    <a:pt x="44" y="19"/>
                  </a:lnTo>
                  <a:lnTo>
                    <a:pt x="31" y="17"/>
                  </a:lnTo>
                  <a:lnTo>
                    <a:pt x="22" y="17"/>
                  </a:lnTo>
                  <a:lnTo>
                    <a:pt x="5" y="12"/>
                  </a:lnTo>
                  <a:lnTo>
                    <a:pt x="0" y="9"/>
                  </a:lnTo>
                  <a:lnTo>
                    <a:pt x="1" y="8"/>
                  </a:lnTo>
                  <a:lnTo>
                    <a:pt x="8" y="2"/>
                  </a:lnTo>
                  <a:lnTo>
                    <a:pt x="27" y="3"/>
                  </a:lnTo>
                  <a:lnTo>
                    <a:pt x="33" y="0"/>
                  </a:lnTo>
                  <a:lnTo>
                    <a:pt x="41" y="5"/>
                  </a:lnTo>
                  <a:lnTo>
                    <a:pt x="61" y="2"/>
                  </a:lnTo>
                  <a:lnTo>
                    <a:pt x="64" y="4"/>
                  </a:lnTo>
                  <a:lnTo>
                    <a:pt x="68" y="9"/>
                  </a:lnTo>
                  <a:lnTo>
                    <a:pt x="69" y="12"/>
                  </a:lnTo>
                  <a:lnTo>
                    <a:pt x="81" y="9"/>
                  </a:lnTo>
                  <a:lnTo>
                    <a:pt x="82" y="9"/>
                  </a:lnTo>
                  <a:lnTo>
                    <a:pt x="84" y="9"/>
                  </a:lnTo>
                  <a:lnTo>
                    <a:pt x="82" y="7"/>
                  </a:lnTo>
                  <a:lnTo>
                    <a:pt x="82" y="5"/>
                  </a:lnTo>
                  <a:lnTo>
                    <a:pt x="84" y="5"/>
                  </a:lnTo>
                  <a:lnTo>
                    <a:pt x="89" y="0"/>
                  </a:lnTo>
                  <a:lnTo>
                    <a:pt x="98" y="3"/>
                  </a:lnTo>
                  <a:lnTo>
                    <a:pt x="97" y="5"/>
                  </a:lnTo>
                  <a:lnTo>
                    <a:pt x="95" y="7"/>
                  </a:lnTo>
                  <a:lnTo>
                    <a:pt x="102" y="13"/>
                  </a:lnTo>
                  <a:lnTo>
                    <a:pt x="103" y="16"/>
                  </a:lnTo>
                  <a:lnTo>
                    <a:pt x="114" y="12"/>
                  </a:lnTo>
                  <a:lnTo>
                    <a:pt x="116" y="1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51" name="Freeform 566"/>
            <p:cNvSpPr>
              <a:spLocks/>
            </p:cNvSpPr>
            <p:nvPr/>
          </p:nvSpPr>
          <p:spPr bwMode="auto">
            <a:xfrm>
              <a:off x="2742434" y="4701205"/>
              <a:ext cx="228843" cy="113959"/>
            </a:xfrm>
            <a:custGeom>
              <a:avLst/>
              <a:gdLst>
                <a:gd name="T0" fmla="*/ 87 w 144"/>
                <a:gd name="T1" fmla="*/ 16 h 73"/>
                <a:gd name="T2" fmla="*/ 111 w 144"/>
                <a:gd name="T3" fmla="*/ 29 h 73"/>
                <a:gd name="T4" fmla="*/ 131 w 144"/>
                <a:gd name="T5" fmla="*/ 28 h 73"/>
                <a:gd name="T6" fmla="*/ 136 w 144"/>
                <a:gd name="T7" fmla="*/ 25 h 73"/>
                <a:gd name="T8" fmla="*/ 144 w 144"/>
                <a:gd name="T9" fmla="*/ 34 h 73"/>
                <a:gd name="T10" fmla="*/ 137 w 144"/>
                <a:gd name="T11" fmla="*/ 53 h 73"/>
                <a:gd name="T12" fmla="*/ 128 w 144"/>
                <a:gd name="T13" fmla="*/ 59 h 73"/>
                <a:gd name="T14" fmla="*/ 114 w 144"/>
                <a:gd name="T15" fmla="*/ 63 h 73"/>
                <a:gd name="T16" fmla="*/ 111 w 144"/>
                <a:gd name="T17" fmla="*/ 63 h 73"/>
                <a:gd name="T18" fmla="*/ 105 w 144"/>
                <a:gd name="T19" fmla="*/ 63 h 73"/>
                <a:gd name="T20" fmla="*/ 97 w 144"/>
                <a:gd name="T21" fmla="*/ 63 h 73"/>
                <a:gd name="T22" fmla="*/ 84 w 144"/>
                <a:gd name="T23" fmla="*/ 70 h 73"/>
                <a:gd name="T24" fmla="*/ 78 w 144"/>
                <a:gd name="T25" fmla="*/ 62 h 73"/>
                <a:gd name="T26" fmla="*/ 55 w 144"/>
                <a:gd name="T27" fmla="*/ 60 h 73"/>
                <a:gd name="T28" fmla="*/ 8 w 144"/>
                <a:gd name="T29" fmla="*/ 66 h 73"/>
                <a:gd name="T30" fmla="*/ 0 w 144"/>
                <a:gd name="T31" fmla="*/ 58 h 73"/>
                <a:gd name="T32" fmla="*/ 4 w 144"/>
                <a:gd name="T33" fmla="*/ 50 h 73"/>
                <a:gd name="T34" fmla="*/ 6 w 144"/>
                <a:gd name="T35" fmla="*/ 29 h 73"/>
                <a:gd name="T36" fmla="*/ 18 w 144"/>
                <a:gd name="T37" fmla="*/ 24 h 73"/>
                <a:gd name="T38" fmla="*/ 31 w 144"/>
                <a:gd name="T39" fmla="*/ 19 h 73"/>
                <a:gd name="T40" fmla="*/ 35 w 144"/>
                <a:gd name="T41" fmla="*/ 7 h 73"/>
                <a:gd name="T42" fmla="*/ 43 w 144"/>
                <a:gd name="T43" fmla="*/ 0 h 73"/>
                <a:gd name="T44" fmla="*/ 43 w 144"/>
                <a:gd name="T45" fmla="*/ 16 h 73"/>
                <a:gd name="T46" fmla="*/ 38 w 144"/>
                <a:gd name="T47" fmla="*/ 28 h 73"/>
                <a:gd name="T48" fmla="*/ 48 w 144"/>
                <a:gd name="T49" fmla="*/ 20 h 73"/>
                <a:gd name="T50" fmla="*/ 53 w 144"/>
                <a:gd name="T51" fmla="*/ 9 h 73"/>
                <a:gd name="T52" fmla="*/ 57 w 144"/>
                <a:gd name="T53" fmla="*/ 8 h 73"/>
                <a:gd name="T54" fmla="*/ 60 w 144"/>
                <a:gd name="T55" fmla="*/ 19 h 73"/>
                <a:gd name="T56" fmla="*/ 70 w 144"/>
                <a:gd name="T57" fmla="*/ 26 h 73"/>
                <a:gd name="T58" fmla="*/ 74 w 144"/>
                <a:gd name="T59" fmla="*/ 24 h 73"/>
                <a:gd name="T60" fmla="*/ 69 w 144"/>
                <a:gd name="T61" fmla="*/ 13 h 73"/>
                <a:gd name="T62" fmla="*/ 68 w 144"/>
                <a:gd name="T63" fmla="*/ 11 h 73"/>
                <a:gd name="T64" fmla="*/ 78 w 144"/>
                <a:gd name="T65" fmla="*/ 11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4"/>
                <a:gd name="T100" fmla="*/ 0 h 73"/>
                <a:gd name="T101" fmla="*/ 144 w 144"/>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4" h="73">
                  <a:moveTo>
                    <a:pt x="86" y="11"/>
                  </a:moveTo>
                  <a:lnTo>
                    <a:pt x="87" y="16"/>
                  </a:lnTo>
                  <a:lnTo>
                    <a:pt x="93" y="22"/>
                  </a:lnTo>
                  <a:lnTo>
                    <a:pt x="111" y="29"/>
                  </a:lnTo>
                  <a:lnTo>
                    <a:pt x="123" y="32"/>
                  </a:lnTo>
                  <a:lnTo>
                    <a:pt x="131" y="28"/>
                  </a:lnTo>
                  <a:lnTo>
                    <a:pt x="135" y="26"/>
                  </a:lnTo>
                  <a:lnTo>
                    <a:pt x="136" y="25"/>
                  </a:lnTo>
                  <a:lnTo>
                    <a:pt x="144" y="28"/>
                  </a:lnTo>
                  <a:lnTo>
                    <a:pt x="144" y="34"/>
                  </a:lnTo>
                  <a:lnTo>
                    <a:pt x="137" y="42"/>
                  </a:lnTo>
                  <a:lnTo>
                    <a:pt x="137" y="53"/>
                  </a:lnTo>
                  <a:lnTo>
                    <a:pt x="129" y="59"/>
                  </a:lnTo>
                  <a:lnTo>
                    <a:pt x="128" y="59"/>
                  </a:lnTo>
                  <a:lnTo>
                    <a:pt x="118" y="68"/>
                  </a:lnTo>
                  <a:lnTo>
                    <a:pt x="114" y="63"/>
                  </a:lnTo>
                  <a:lnTo>
                    <a:pt x="111" y="63"/>
                  </a:lnTo>
                  <a:lnTo>
                    <a:pt x="105" y="63"/>
                  </a:lnTo>
                  <a:lnTo>
                    <a:pt x="99" y="63"/>
                  </a:lnTo>
                  <a:lnTo>
                    <a:pt x="97" y="63"/>
                  </a:lnTo>
                  <a:lnTo>
                    <a:pt x="91" y="73"/>
                  </a:lnTo>
                  <a:lnTo>
                    <a:pt x="84" y="70"/>
                  </a:lnTo>
                  <a:lnTo>
                    <a:pt x="85" y="60"/>
                  </a:lnTo>
                  <a:lnTo>
                    <a:pt x="78" y="62"/>
                  </a:lnTo>
                  <a:lnTo>
                    <a:pt x="72" y="58"/>
                  </a:lnTo>
                  <a:lnTo>
                    <a:pt x="55" y="60"/>
                  </a:lnTo>
                  <a:lnTo>
                    <a:pt x="42" y="56"/>
                  </a:lnTo>
                  <a:lnTo>
                    <a:pt x="8" y="66"/>
                  </a:lnTo>
                  <a:lnTo>
                    <a:pt x="1" y="64"/>
                  </a:lnTo>
                  <a:lnTo>
                    <a:pt x="0" y="58"/>
                  </a:lnTo>
                  <a:lnTo>
                    <a:pt x="4" y="50"/>
                  </a:lnTo>
                  <a:lnTo>
                    <a:pt x="10" y="38"/>
                  </a:lnTo>
                  <a:lnTo>
                    <a:pt x="6" y="29"/>
                  </a:lnTo>
                  <a:lnTo>
                    <a:pt x="4" y="24"/>
                  </a:lnTo>
                  <a:lnTo>
                    <a:pt x="18" y="24"/>
                  </a:lnTo>
                  <a:lnTo>
                    <a:pt x="29" y="22"/>
                  </a:lnTo>
                  <a:lnTo>
                    <a:pt x="31" y="19"/>
                  </a:lnTo>
                  <a:lnTo>
                    <a:pt x="36" y="8"/>
                  </a:lnTo>
                  <a:lnTo>
                    <a:pt x="35" y="7"/>
                  </a:lnTo>
                  <a:lnTo>
                    <a:pt x="33" y="1"/>
                  </a:lnTo>
                  <a:lnTo>
                    <a:pt x="43" y="0"/>
                  </a:lnTo>
                  <a:lnTo>
                    <a:pt x="48" y="3"/>
                  </a:lnTo>
                  <a:lnTo>
                    <a:pt x="43" y="16"/>
                  </a:lnTo>
                  <a:lnTo>
                    <a:pt x="39" y="24"/>
                  </a:lnTo>
                  <a:lnTo>
                    <a:pt x="38" y="28"/>
                  </a:lnTo>
                  <a:lnTo>
                    <a:pt x="44" y="26"/>
                  </a:lnTo>
                  <a:lnTo>
                    <a:pt x="48" y="20"/>
                  </a:lnTo>
                  <a:lnTo>
                    <a:pt x="50" y="19"/>
                  </a:lnTo>
                  <a:lnTo>
                    <a:pt x="53" y="9"/>
                  </a:lnTo>
                  <a:lnTo>
                    <a:pt x="57" y="5"/>
                  </a:lnTo>
                  <a:lnTo>
                    <a:pt x="57" y="8"/>
                  </a:lnTo>
                  <a:lnTo>
                    <a:pt x="59" y="11"/>
                  </a:lnTo>
                  <a:lnTo>
                    <a:pt x="60" y="19"/>
                  </a:lnTo>
                  <a:lnTo>
                    <a:pt x="65" y="24"/>
                  </a:lnTo>
                  <a:lnTo>
                    <a:pt x="70" y="26"/>
                  </a:lnTo>
                  <a:lnTo>
                    <a:pt x="72" y="26"/>
                  </a:lnTo>
                  <a:lnTo>
                    <a:pt x="74" y="24"/>
                  </a:lnTo>
                  <a:lnTo>
                    <a:pt x="70" y="16"/>
                  </a:lnTo>
                  <a:lnTo>
                    <a:pt x="69" y="13"/>
                  </a:lnTo>
                  <a:lnTo>
                    <a:pt x="68" y="11"/>
                  </a:lnTo>
                  <a:lnTo>
                    <a:pt x="76" y="11"/>
                  </a:lnTo>
                  <a:lnTo>
                    <a:pt x="78" y="11"/>
                  </a:lnTo>
                  <a:lnTo>
                    <a:pt x="86" y="1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52" name="Freeform 567"/>
            <p:cNvSpPr>
              <a:spLocks/>
            </p:cNvSpPr>
            <p:nvPr/>
          </p:nvSpPr>
          <p:spPr bwMode="auto">
            <a:xfrm>
              <a:off x="3013362" y="5686134"/>
              <a:ext cx="176234" cy="119386"/>
            </a:xfrm>
            <a:custGeom>
              <a:avLst/>
              <a:gdLst>
                <a:gd name="T0" fmla="*/ 101 w 112"/>
                <a:gd name="T1" fmla="*/ 19 h 76"/>
                <a:gd name="T2" fmla="*/ 112 w 112"/>
                <a:gd name="T3" fmla="*/ 23 h 76"/>
                <a:gd name="T4" fmla="*/ 108 w 112"/>
                <a:gd name="T5" fmla="*/ 39 h 76"/>
                <a:gd name="T6" fmla="*/ 100 w 112"/>
                <a:gd name="T7" fmla="*/ 43 h 76"/>
                <a:gd name="T8" fmla="*/ 108 w 112"/>
                <a:gd name="T9" fmla="*/ 55 h 76"/>
                <a:gd name="T10" fmla="*/ 100 w 112"/>
                <a:gd name="T11" fmla="*/ 60 h 76"/>
                <a:gd name="T12" fmla="*/ 95 w 112"/>
                <a:gd name="T13" fmla="*/ 63 h 76"/>
                <a:gd name="T14" fmla="*/ 85 w 112"/>
                <a:gd name="T15" fmla="*/ 69 h 76"/>
                <a:gd name="T16" fmla="*/ 84 w 112"/>
                <a:gd name="T17" fmla="*/ 70 h 76"/>
                <a:gd name="T18" fmla="*/ 80 w 112"/>
                <a:gd name="T19" fmla="*/ 73 h 76"/>
                <a:gd name="T20" fmla="*/ 70 w 112"/>
                <a:gd name="T21" fmla="*/ 72 h 76"/>
                <a:gd name="T22" fmla="*/ 67 w 112"/>
                <a:gd name="T23" fmla="*/ 72 h 76"/>
                <a:gd name="T24" fmla="*/ 57 w 112"/>
                <a:gd name="T25" fmla="*/ 72 h 76"/>
                <a:gd name="T26" fmla="*/ 41 w 112"/>
                <a:gd name="T27" fmla="*/ 66 h 76"/>
                <a:gd name="T28" fmla="*/ 30 w 112"/>
                <a:gd name="T29" fmla="*/ 72 h 76"/>
                <a:gd name="T30" fmla="*/ 21 w 112"/>
                <a:gd name="T31" fmla="*/ 73 h 76"/>
                <a:gd name="T32" fmla="*/ 13 w 112"/>
                <a:gd name="T33" fmla="*/ 72 h 76"/>
                <a:gd name="T34" fmla="*/ 8 w 112"/>
                <a:gd name="T35" fmla="*/ 68 h 76"/>
                <a:gd name="T36" fmla="*/ 7 w 112"/>
                <a:gd name="T37" fmla="*/ 64 h 76"/>
                <a:gd name="T38" fmla="*/ 0 w 112"/>
                <a:gd name="T39" fmla="*/ 52 h 76"/>
                <a:gd name="T40" fmla="*/ 4 w 112"/>
                <a:gd name="T41" fmla="*/ 42 h 76"/>
                <a:gd name="T42" fmla="*/ 3 w 112"/>
                <a:gd name="T43" fmla="*/ 18 h 76"/>
                <a:gd name="T44" fmla="*/ 7 w 112"/>
                <a:gd name="T45" fmla="*/ 2 h 76"/>
                <a:gd name="T46" fmla="*/ 30 w 112"/>
                <a:gd name="T47" fmla="*/ 5 h 76"/>
                <a:gd name="T48" fmla="*/ 43 w 112"/>
                <a:gd name="T49" fmla="*/ 2 h 76"/>
                <a:gd name="T50" fmla="*/ 43 w 112"/>
                <a:gd name="T51" fmla="*/ 6 h 76"/>
                <a:gd name="T52" fmla="*/ 59 w 112"/>
                <a:gd name="T53" fmla="*/ 34 h 76"/>
                <a:gd name="T54" fmla="*/ 63 w 112"/>
                <a:gd name="T55" fmla="*/ 29 h 76"/>
                <a:gd name="T56" fmla="*/ 66 w 112"/>
                <a:gd name="T57" fmla="*/ 17 h 76"/>
                <a:gd name="T58" fmla="*/ 66 w 112"/>
                <a:gd name="T59" fmla="*/ 17 h 76"/>
                <a:gd name="T60" fmla="*/ 71 w 112"/>
                <a:gd name="T61" fmla="*/ 17 h 76"/>
                <a:gd name="T62" fmla="*/ 80 w 112"/>
                <a:gd name="T63" fmla="*/ 19 h 76"/>
                <a:gd name="T64" fmla="*/ 91 w 112"/>
                <a:gd name="T65" fmla="*/ 17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76"/>
                <a:gd name="T101" fmla="*/ 112 w 112"/>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76">
                  <a:moveTo>
                    <a:pt x="100" y="15"/>
                  </a:moveTo>
                  <a:lnTo>
                    <a:pt x="101" y="19"/>
                  </a:lnTo>
                  <a:lnTo>
                    <a:pt x="108" y="17"/>
                  </a:lnTo>
                  <a:lnTo>
                    <a:pt x="112" y="23"/>
                  </a:lnTo>
                  <a:lnTo>
                    <a:pt x="109" y="27"/>
                  </a:lnTo>
                  <a:lnTo>
                    <a:pt x="108" y="39"/>
                  </a:lnTo>
                  <a:lnTo>
                    <a:pt x="100" y="43"/>
                  </a:lnTo>
                  <a:lnTo>
                    <a:pt x="101" y="53"/>
                  </a:lnTo>
                  <a:lnTo>
                    <a:pt x="108" y="55"/>
                  </a:lnTo>
                  <a:lnTo>
                    <a:pt x="106" y="61"/>
                  </a:lnTo>
                  <a:lnTo>
                    <a:pt x="100" y="60"/>
                  </a:lnTo>
                  <a:lnTo>
                    <a:pt x="95" y="60"/>
                  </a:lnTo>
                  <a:lnTo>
                    <a:pt x="95" y="63"/>
                  </a:lnTo>
                  <a:lnTo>
                    <a:pt x="95" y="64"/>
                  </a:lnTo>
                  <a:lnTo>
                    <a:pt x="85" y="69"/>
                  </a:lnTo>
                  <a:lnTo>
                    <a:pt x="84" y="70"/>
                  </a:lnTo>
                  <a:lnTo>
                    <a:pt x="81" y="72"/>
                  </a:lnTo>
                  <a:lnTo>
                    <a:pt x="80" y="73"/>
                  </a:lnTo>
                  <a:lnTo>
                    <a:pt x="76" y="76"/>
                  </a:lnTo>
                  <a:lnTo>
                    <a:pt x="70" y="72"/>
                  </a:lnTo>
                  <a:lnTo>
                    <a:pt x="68" y="70"/>
                  </a:lnTo>
                  <a:lnTo>
                    <a:pt x="67" y="72"/>
                  </a:lnTo>
                  <a:lnTo>
                    <a:pt x="59" y="76"/>
                  </a:lnTo>
                  <a:lnTo>
                    <a:pt x="57" y="72"/>
                  </a:lnTo>
                  <a:lnTo>
                    <a:pt x="57" y="70"/>
                  </a:lnTo>
                  <a:lnTo>
                    <a:pt x="41" y="66"/>
                  </a:lnTo>
                  <a:lnTo>
                    <a:pt x="33" y="69"/>
                  </a:lnTo>
                  <a:lnTo>
                    <a:pt x="30" y="72"/>
                  </a:lnTo>
                  <a:lnTo>
                    <a:pt x="26" y="74"/>
                  </a:lnTo>
                  <a:lnTo>
                    <a:pt x="21" y="73"/>
                  </a:lnTo>
                  <a:lnTo>
                    <a:pt x="19" y="73"/>
                  </a:lnTo>
                  <a:lnTo>
                    <a:pt x="13" y="72"/>
                  </a:lnTo>
                  <a:lnTo>
                    <a:pt x="8" y="69"/>
                  </a:lnTo>
                  <a:lnTo>
                    <a:pt x="8" y="68"/>
                  </a:lnTo>
                  <a:lnTo>
                    <a:pt x="7" y="66"/>
                  </a:lnTo>
                  <a:lnTo>
                    <a:pt x="7" y="64"/>
                  </a:lnTo>
                  <a:lnTo>
                    <a:pt x="7" y="59"/>
                  </a:lnTo>
                  <a:lnTo>
                    <a:pt x="0" y="52"/>
                  </a:lnTo>
                  <a:lnTo>
                    <a:pt x="7" y="43"/>
                  </a:lnTo>
                  <a:lnTo>
                    <a:pt x="4" y="42"/>
                  </a:lnTo>
                  <a:lnTo>
                    <a:pt x="13" y="36"/>
                  </a:lnTo>
                  <a:lnTo>
                    <a:pt x="3" y="18"/>
                  </a:lnTo>
                  <a:lnTo>
                    <a:pt x="2" y="9"/>
                  </a:lnTo>
                  <a:lnTo>
                    <a:pt x="7" y="2"/>
                  </a:lnTo>
                  <a:lnTo>
                    <a:pt x="20" y="0"/>
                  </a:lnTo>
                  <a:lnTo>
                    <a:pt x="30" y="5"/>
                  </a:lnTo>
                  <a:lnTo>
                    <a:pt x="37" y="4"/>
                  </a:lnTo>
                  <a:lnTo>
                    <a:pt x="43" y="2"/>
                  </a:lnTo>
                  <a:lnTo>
                    <a:pt x="47" y="4"/>
                  </a:lnTo>
                  <a:lnTo>
                    <a:pt x="43" y="6"/>
                  </a:lnTo>
                  <a:lnTo>
                    <a:pt x="45" y="18"/>
                  </a:lnTo>
                  <a:lnTo>
                    <a:pt x="59" y="34"/>
                  </a:lnTo>
                  <a:lnTo>
                    <a:pt x="59" y="35"/>
                  </a:lnTo>
                  <a:lnTo>
                    <a:pt x="63" y="29"/>
                  </a:lnTo>
                  <a:lnTo>
                    <a:pt x="66" y="26"/>
                  </a:lnTo>
                  <a:lnTo>
                    <a:pt x="66" y="17"/>
                  </a:lnTo>
                  <a:lnTo>
                    <a:pt x="64" y="17"/>
                  </a:lnTo>
                  <a:lnTo>
                    <a:pt x="66" y="17"/>
                  </a:lnTo>
                  <a:lnTo>
                    <a:pt x="68" y="17"/>
                  </a:lnTo>
                  <a:lnTo>
                    <a:pt x="71" y="17"/>
                  </a:lnTo>
                  <a:lnTo>
                    <a:pt x="79" y="14"/>
                  </a:lnTo>
                  <a:lnTo>
                    <a:pt x="80" y="19"/>
                  </a:lnTo>
                  <a:lnTo>
                    <a:pt x="89" y="22"/>
                  </a:lnTo>
                  <a:lnTo>
                    <a:pt x="91" y="17"/>
                  </a:lnTo>
                  <a:lnTo>
                    <a:pt x="100" y="1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53" name="Freeform 568"/>
            <p:cNvSpPr>
              <a:spLocks/>
            </p:cNvSpPr>
            <p:nvPr/>
          </p:nvSpPr>
          <p:spPr bwMode="auto">
            <a:xfrm>
              <a:off x="3168553" y="5621015"/>
              <a:ext cx="142040" cy="195358"/>
            </a:xfrm>
            <a:custGeom>
              <a:avLst/>
              <a:gdLst>
                <a:gd name="T0" fmla="*/ 72 w 89"/>
                <a:gd name="T1" fmla="*/ 76 h 123"/>
                <a:gd name="T2" fmla="*/ 76 w 89"/>
                <a:gd name="T3" fmla="*/ 85 h 123"/>
                <a:gd name="T4" fmla="*/ 86 w 89"/>
                <a:gd name="T5" fmla="*/ 87 h 123"/>
                <a:gd name="T6" fmla="*/ 89 w 89"/>
                <a:gd name="T7" fmla="*/ 92 h 123"/>
                <a:gd name="T8" fmla="*/ 89 w 89"/>
                <a:gd name="T9" fmla="*/ 93 h 123"/>
                <a:gd name="T10" fmla="*/ 88 w 89"/>
                <a:gd name="T11" fmla="*/ 98 h 123"/>
                <a:gd name="T12" fmla="*/ 82 w 89"/>
                <a:gd name="T13" fmla="*/ 101 h 123"/>
                <a:gd name="T14" fmla="*/ 82 w 89"/>
                <a:gd name="T15" fmla="*/ 102 h 123"/>
                <a:gd name="T16" fmla="*/ 79 w 89"/>
                <a:gd name="T17" fmla="*/ 102 h 123"/>
                <a:gd name="T18" fmla="*/ 78 w 89"/>
                <a:gd name="T19" fmla="*/ 102 h 123"/>
                <a:gd name="T20" fmla="*/ 76 w 89"/>
                <a:gd name="T21" fmla="*/ 102 h 123"/>
                <a:gd name="T22" fmla="*/ 76 w 89"/>
                <a:gd name="T23" fmla="*/ 102 h 123"/>
                <a:gd name="T24" fmla="*/ 74 w 89"/>
                <a:gd name="T25" fmla="*/ 111 h 123"/>
                <a:gd name="T26" fmla="*/ 76 w 89"/>
                <a:gd name="T27" fmla="*/ 113 h 123"/>
                <a:gd name="T28" fmla="*/ 82 w 89"/>
                <a:gd name="T29" fmla="*/ 114 h 123"/>
                <a:gd name="T30" fmla="*/ 79 w 89"/>
                <a:gd name="T31" fmla="*/ 119 h 123"/>
                <a:gd name="T32" fmla="*/ 82 w 89"/>
                <a:gd name="T33" fmla="*/ 123 h 123"/>
                <a:gd name="T34" fmla="*/ 72 w 89"/>
                <a:gd name="T35" fmla="*/ 121 h 123"/>
                <a:gd name="T36" fmla="*/ 69 w 89"/>
                <a:gd name="T37" fmla="*/ 114 h 123"/>
                <a:gd name="T38" fmla="*/ 66 w 89"/>
                <a:gd name="T39" fmla="*/ 113 h 123"/>
                <a:gd name="T40" fmla="*/ 65 w 89"/>
                <a:gd name="T41" fmla="*/ 110 h 123"/>
                <a:gd name="T42" fmla="*/ 63 w 89"/>
                <a:gd name="T43" fmla="*/ 113 h 123"/>
                <a:gd name="T44" fmla="*/ 62 w 89"/>
                <a:gd name="T45" fmla="*/ 114 h 123"/>
                <a:gd name="T46" fmla="*/ 49 w 89"/>
                <a:gd name="T47" fmla="*/ 115 h 123"/>
                <a:gd name="T48" fmla="*/ 49 w 89"/>
                <a:gd name="T49" fmla="*/ 113 h 123"/>
                <a:gd name="T50" fmla="*/ 48 w 89"/>
                <a:gd name="T51" fmla="*/ 93 h 123"/>
                <a:gd name="T52" fmla="*/ 41 w 89"/>
                <a:gd name="T53" fmla="*/ 93 h 123"/>
                <a:gd name="T54" fmla="*/ 40 w 89"/>
                <a:gd name="T55" fmla="*/ 93 h 123"/>
                <a:gd name="T56" fmla="*/ 31 w 89"/>
                <a:gd name="T57" fmla="*/ 73 h 123"/>
                <a:gd name="T58" fmla="*/ 17 w 89"/>
                <a:gd name="T59" fmla="*/ 68 h 123"/>
                <a:gd name="T60" fmla="*/ 17 w 89"/>
                <a:gd name="T61" fmla="*/ 62 h 123"/>
                <a:gd name="T62" fmla="*/ 10 w 89"/>
                <a:gd name="T63" fmla="*/ 58 h 123"/>
                <a:gd name="T64" fmla="*/ 3 w 89"/>
                <a:gd name="T65" fmla="*/ 60 h 123"/>
                <a:gd name="T66" fmla="*/ 2 w 89"/>
                <a:gd name="T67" fmla="*/ 56 h 123"/>
                <a:gd name="T68" fmla="*/ 3 w 89"/>
                <a:gd name="T69" fmla="*/ 52 h 123"/>
                <a:gd name="T70" fmla="*/ 7 w 89"/>
                <a:gd name="T71" fmla="*/ 50 h 123"/>
                <a:gd name="T72" fmla="*/ 4 w 89"/>
                <a:gd name="T73" fmla="*/ 47 h 123"/>
                <a:gd name="T74" fmla="*/ 6 w 89"/>
                <a:gd name="T75" fmla="*/ 46 h 123"/>
                <a:gd name="T76" fmla="*/ 3 w 89"/>
                <a:gd name="T77" fmla="*/ 37 h 123"/>
                <a:gd name="T78" fmla="*/ 0 w 89"/>
                <a:gd name="T79" fmla="*/ 29 h 123"/>
                <a:gd name="T80" fmla="*/ 4 w 89"/>
                <a:gd name="T81" fmla="*/ 26 h 123"/>
                <a:gd name="T82" fmla="*/ 4 w 89"/>
                <a:gd name="T83" fmla="*/ 26 h 123"/>
                <a:gd name="T84" fmla="*/ 3 w 89"/>
                <a:gd name="T85" fmla="*/ 24 h 123"/>
                <a:gd name="T86" fmla="*/ 0 w 89"/>
                <a:gd name="T87" fmla="*/ 18 h 123"/>
                <a:gd name="T88" fmla="*/ 3 w 89"/>
                <a:gd name="T89" fmla="*/ 16 h 123"/>
                <a:gd name="T90" fmla="*/ 6 w 89"/>
                <a:gd name="T91" fmla="*/ 13 h 123"/>
                <a:gd name="T92" fmla="*/ 10 w 89"/>
                <a:gd name="T93" fmla="*/ 13 h 123"/>
                <a:gd name="T94" fmla="*/ 12 w 89"/>
                <a:gd name="T95" fmla="*/ 13 h 123"/>
                <a:gd name="T96" fmla="*/ 15 w 89"/>
                <a:gd name="T97" fmla="*/ 3 h 123"/>
                <a:gd name="T98" fmla="*/ 24 w 89"/>
                <a:gd name="T99" fmla="*/ 0 h 123"/>
                <a:gd name="T100" fmla="*/ 34 w 89"/>
                <a:gd name="T101" fmla="*/ 11 h 123"/>
                <a:gd name="T102" fmla="*/ 32 w 89"/>
                <a:gd name="T103" fmla="*/ 18 h 123"/>
                <a:gd name="T104" fmla="*/ 33 w 89"/>
                <a:gd name="T105" fmla="*/ 21 h 123"/>
                <a:gd name="T106" fmla="*/ 41 w 89"/>
                <a:gd name="T107" fmla="*/ 50 h 123"/>
                <a:gd name="T108" fmla="*/ 46 w 89"/>
                <a:gd name="T109" fmla="*/ 54 h 123"/>
                <a:gd name="T110" fmla="*/ 48 w 89"/>
                <a:gd name="T111" fmla="*/ 58 h 123"/>
                <a:gd name="T112" fmla="*/ 48 w 89"/>
                <a:gd name="T113" fmla="*/ 58 h 123"/>
                <a:gd name="T114" fmla="*/ 62 w 89"/>
                <a:gd name="T115" fmla="*/ 60 h 123"/>
                <a:gd name="T116" fmla="*/ 63 w 89"/>
                <a:gd name="T117" fmla="*/ 62 h 123"/>
                <a:gd name="T118" fmla="*/ 70 w 89"/>
                <a:gd name="T119" fmla="*/ 71 h 123"/>
                <a:gd name="T120" fmla="*/ 71 w 89"/>
                <a:gd name="T121" fmla="*/ 73 h 123"/>
                <a:gd name="T122" fmla="*/ 72 w 89"/>
                <a:gd name="T123" fmla="*/ 75 h 123"/>
                <a:gd name="T124" fmla="*/ 72 w 89"/>
                <a:gd name="T125" fmla="*/ 76 h 1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123"/>
                <a:gd name="T191" fmla="*/ 89 w 89"/>
                <a:gd name="T192" fmla="*/ 123 h 1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123">
                  <a:moveTo>
                    <a:pt x="72" y="76"/>
                  </a:moveTo>
                  <a:lnTo>
                    <a:pt x="76" y="85"/>
                  </a:lnTo>
                  <a:lnTo>
                    <a:pt x="86" y="87"/>
                  </a:lnTo>
                  <a:lnTo>
                    <a:pt x="89" y="92"/>
                  </a:lnTo>
                  <a:lnTo>
                    <a:pt x="89" y="93"/>
                  </a:lnTo>
                  <a:lnTo>
                    <a:pt x="88" y="98"/>
                  </a:lnTo>
                  <a:lnTo>
                    <a:pt x="82" y="101"/>
                  </a:lnTo>
                  <a:lnTo>
                    <a:pt x="82" y="102"/>
                  </a:lnTo>
                  <a:lnTo>
                    <a:pt x="79" y="102"/>
                  </a:lnTo>
                  <a:lnTo>
                    <a:pt x="78" y="102"/>
                  </a:lnTo>
                  <a:lnTo>
                    <a:pt x="76" y="102"/>
                  </a:lnTo>
                  <a:lnTo>
                    <a:pt x="74" y="111"/>
                  </a:lnTo>
                  <a:lnTo>
                    <a:pt x="76" y="113"/>
                  </a:lnTo>
                  <a:lnTo>
                    <a:pt x="82" y="114"/>
                  </a:lnTo>
                  <a:lnTo>
                    <a:pt x="79" y="119"/>
                  </a:lnTo>
                  <a:lnTo>
                    <a:pt x="82" y="123"/>
                  </a:lnTo>
                  <a:lnTo>
                    <a:pt x="72" y="121"/>
                  </a:lnTo>
                  <a:lnTo>
                    <a:pt x="69" y="114"/>
                  </a:lnTo>
                  <a:lnTo>
                    <a:pt x="66" y="113"/>
                  </a:lnTo>
                  <a:lnTo>
                    <a:pt x="65" y="110"/>
                  </a:lnTo>
                  <a:lnTo>
                    <a:pt x="63" y="113"/>
                  </a:lnTo>
                  <a:lnTo>
                    <a:pt x="62" y="114"/>
                  </a:lnTo>
                  <a:lnTo>
                    <a:pt x="49" y="115"/>
                  </a:lnTo>
                  <a:lnTo>
                    <a:pt x="49" y="113"/>
                  </a:lnTo>
                  <a:lnTo>
                    <a:pt x="48" y="93"/>
                  </a:lnTo>
                  <a:lnTo>
                    <a:pt x="41" y="93"/>
                  </a:lnTo>
                  <a:lnTo>
                    <a:pt x="40" y="93"/>
                  </a:lnTo>
                  <a:lnTo>
                    <a:pt x="31" y="73"/>
                  </a:lnTo>
                  <a:lnTo>
                    <a:pt x="17" y="68"/>
                  </a:lnTo>
                  <a:lnTo>
                    <a:pt x="17" y="62"/>
                  </a:lnTo>
                  <a:lnTo>
                    <a:pt x="10" y="58"/>
                  </a:lnTo>
                  <a:lnTo>
                    <a:pt x="3" y="60"/>
                  </a:lnTo>
                  <a:lnTo>
                    <a:pt x="2" y="56"/>
                  </a:lnTo>
                  <a:lnTo>
                    <a:pt x="3" y="52"/>
                  </a:lnTo>
                  <a:lnTo>
                    <a:pt x="7" y="50"/>
                  </a:lnTo>
                  <a:lnTo>
                    <a:pt x="4" y="47"/>
                  </a:lnTo>
                  <a:lnTo>
                    <a:pt x="6" y="46"/>
                  </a:lnTo>
                  <a:lnTo>
                    <a:pt x="3" y="37"/>
                  </a:lnTo>
                  <a:lnTo>
                    <a:pt x="0" y="29"/>
                  </a:lnTo>
                  <a:lnTo>
                    <a:pt x="4" y="26"/>
                  </a:lnTo>
                  <a:lnTo>
                    <a:pt x="3" y="24"/>
                  </a:lnTo>
                  <a:lnTo>
                    <a:pt x="0" y="18"/>
                  </a:lnTo>
                  <a:lnTo>
                    <a:pt x="3" y="16"/>
                  </a:lnTo>
                  <a:lnTo>
                    <a:pt x="6" y="13"/>
                  </a:lnTo>
                  <a:lnTo>
                    <a:pt x="10" y="13"/>
                  </a:lnTo>
                  <a:lnTo>
                    <a:pt x="12" y="13"/>
                  </a:lnTo>
                  <a:lnTo>
                    <a:pt x="15" y="3"/>
                  </a:lnTo>
                  <a:lnTo>
                    <a:pt x="24" y="0"/>
                  </a:lnTo>
                  <a:lnTo>
                    <a:pt x="34" y="11"/>
                  </a:lnTo>
                  <a:lnTo>
                    <a:pt x="32" y="18"/>
                  </a:lnTo>
                  <a:lnTo>
                    <a:pt x="33" y="21"/>
                  </a:lnTo>
                  <a:lnTo>
                    <a:pt x="41" y="50"/>
                  </a:lnTo>
                  <a:lnTo>
                    <a:pt x="46" y="54"/>
                  </a:lnTo>
                  <a:lnTo>
                    <a:pt x="48" y="58"/>
                  </a:lnTo>
                  <a:lnTo>
                    <a:pt x="62" y="60"/>
                  </a:lnTo>
                  <a:lnTo>
                    <a:pt x="63" y="62"/>
                  </a:lnTo>
                  <a:lnTo>
                    <a:pt x="70" y="71"/>
                  </a:lnTo>
                  <a:lnTo>
                    <a:pt x="71" y="73"/>
                  </a:lnTo>
                  <a:lnTo>
                    <a:pt x="72" y="75"/>
                  </a:lnTo>
                  <a:lnTo>
                    <a:pt x="72" y="7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54" name="Freeform 569"/>
            <p:cNvSpPr>
              <a:spLocks/>
            </p:cNvSpPr>
            <p:nvPr/>
          </p:nvSpPr>
          <p:spPr bwMode="auto">
            <a:xfrm>
              <a:off x="3218531" y="6017158"/>
              <a:ext cx="86801" cy="94967"/>
            </a:xfrm>
            <a:custGeom>
              <a:avLst/>
              <a:gdLst>
                <a:gd name="T0" fmla="*/ 55 w 55"/>
                <a:gd name="T1" fmla="*/ 25 h 60"/>
                <a:gd name="T2" fmla="*/ 55 w 55"/>
                <a:gd name="T3" fmla="*/ 34 h 60"/>
                <a:gd name="T4" fmla="*/ 47 w 55"/>
                <a:gd name="T5" fmla="*/ 45 h 60"/>
                <a:gd name="T6" fmla="*/ 43 w 55"/>
                <a:gd name="T7" fmla="*/ 50 h 60"/>
                <a:gd name="T8" fmla="*/ 31 w 55"/>
                <a:gd name="T9" fmla="*/ 47 h 60"/>
                <a:gd name="T10" fmla="*/ 26 w 55"/>
                <a:gd name="T11" fmla="*/ 60 h 60"/>
                <a:gd name="T12" fmla="*/ 17 w 55"/>
                <a:gd name="T13" fmla="*/ 56 h 60"/>
                <a:gd name="T14" fmla="*/ 15 w 55"/>
                <a:gd name="T15" fmla="*/ 55 h 60"/>
                <a:gd name="T16" fmla="*/ 13 w 55"/>
                <a:gd name="T17" fmla="*/ 46 h 60"/>
                <a:gd name="T18" fmla="*/ 11 w 55"/>
                <a:gd name="T19" fmla="*/ 43 h 60"/>
                <a:gd name="T20" fmla="*/ 3 w 55"/>
                <a:gd name="T21" fmla="*/ 42 h 60"/>
                <a:gd name="T22" fmla="*/ 0 w 55"/>
                <a:gd name="T23" fmla="*/ 32 h 60"/>
                <a:gd name="T24" fmla="*/ 9 w 55"/>
                <a:gd name="T25" fmla="*/ 16 h 60"/>
                <a:gd name="T26" fmla="*/ 19 w 55"/>
                <a:gd name="T27" fmla="*/ 9 h 60"/>
                <a:gd name="T28" fmla="*/ 26 w 55"/>
                <a:gd name="T29" fmla="*/ 7 h 60"/>
                <a:gd name="T30" fmla="*/ 27 w 55"/>
                <a:gd name="T31" fmla="*/ 1 h 60"/>
                <a:gd name="T32" fmla="*/ 30 w 55"/>
                <a:gd name="T33" fmla="*/ 0 h 60"/>
                <a:gd name="T34" fmla="*/ 44 w 55"/>
                <a:gd name="T35" fmla="*/ 8 h 60"/>
                <a:gd name="T36" fmla="*/ 53 w 55"/>
                <a:gd name="T37" fmla="*/ 17 h 60"/>
                <a:gd name="T38" fmla="*/ 52 w 55"/>
                <a:gd name="T39" fmla="*/ 21 h 60"/>
                <a:gd name="T40" fmla="*/ 55 w 55"/>
                <a:gd name="T41" fmla="*/ 24 h 60"/>
                <a:gd name="T42" fmla="*/ 55 w 55"/>
                <a:gd name="T43" fmla="*/ 25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60"/>
                <a:gd name="T68" fmla="*/ 55 w 55"/>
                <a:gd name="T69" fmla="*/ 60 h 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60">
                  <a:moveTo>
                    <a:pt x="55" y="25"/>
                  </a:moveTo>
                  <a:lnTo>
                    <a:pt x="55" y="34"/>
                  </a:lnTo>
                  <a:lnTo>
                    <a:pt x="47" y="45"/>
                  </a:lnTo>
                  <a:lnTo>
                    <a:pt x="43" y="50"/>
                  </a:lnTo>
                  <a:lnTo>
                    <a:pt x="31" y="47"/>
                  </a:lnTo>
                  <a:lnTo>
                    <a:pt x="26" y="60"/>
                  </a:lnTo>
                  <a:lnTo>
                    <a:pt x="17" y="56"/>
                  </a:lnTo>
                  <a:lnTo>
                    <a:pt x="15" y="55"/>
                  </a:lnTo>
                  <a:lnTo>
                    <a:pt x="13" y="46"/>
                  </a:lnTo>
                  <a:lnTo>
                    <a:pt x="11" y="43"/>
                  </a:lnTo>
                  <a:lnTo>
                    <a:pt x="3" y="42"/>
                  </a:lnTo>
                  <a:lnTo>
                    <a:pt x="0" y="32"/>
                  </a:lnTo>
                  <a:lnTo>
                    <a:pt x="9" y="16"/>
                  </a:lnTo>
                  <a:lnTo>
                    <a:pt x="19" y="9"/>
                  </a:lnTo>
                  <a:lnTo>
                    <a:pt x="26" y="7"/>
                  </a:lnTo>
                  <a:lnTo>
                    <a:pt x="27" y="1"/>
                  </a:lnTo>
                  <a:lnTo>
                    <a:pt x="30" y="0"/>
                  </a:lnTo>
                  <a:lnTo>
                    <a:pt x="44" y="8"/>
                  </a:lnTo>
                  <a:lnTo>
                    <a:pt x="53" y="17"/>
                  </a:lnTo>
                  <a:lnTo>
                    <a:pt x="52" y="21"/>
                  </a:lnTo>
                  <a:lnTo>
                    <a:pt x="55" y="24"/>
                  </a:lnTo>
                  <a:lnTo>
                    <a:pt x="55" y="2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55" name="Freeform 570"/>
            <p:cNvSpPr>
              <a:spLocks/>
            </p:cNvSpPr>
            <p:nvPr/>
          </p:nvSpPr>
          <p:spPr bwMode="auto">
            <a:xfrm>
              <a:off x="3255356" y="5968319"/>
              <a:ext cx="92062" cy="97679"/>
            </a:xfrm>
            <a:custGeom>
              <a:avLst/>
              <a:gdLst>
                <a:gd name="T0" fmla="*/ 54 w 58"/>
                <a:gd name="T1" fmla="*/ 31 h 61"/>
                <a:gd name="T2" fmla="*/ 55 w 58"/>
                <a:gd name="T3" fmla="*/ 34 h 61"/>
                <a:gd name="T4" fmla="*/ 58 w 58"/>
                <a:gd name="T5" fmla="*/ 46 h 61"/>
                <a:gd name="T6" fmla="*/ 47 w 58"/>
                <a:gd name="T7" fmla="*/ 53 h 61"/>
                <a:gd name="T8" fmla="*/ 42 w 58"/>
                <a:gd name="T9" fmla="*/ 53 h 61"/>
                <a:gd name="T10" fmla="*/ 35 w 58"/>
                <a:gd name="T11" fmla="*/ 60 h 61"/>
                <a:gd name="T12" fmla="*/ 34 w 58"/>
                <a:gd name="T13" fmla="*/ 61 h 61"/>
                <a:gd name="T14" fmla="*/ 32 w 58"/>
                <a:gd name="T15" fmla="*/ 56 h 61"/>
                <a:gd name="T16" fmla="*/ 32 w 58"/>
                <a:gd name="T17" fmla="*/ 55 h 61"/>
                <a:gd name="T18" fmla="*/ 29 w 58"/>
                <a:gd name="T19" fmla="*/ 52 h 61"/>
                <a:gd name="T20" fmla="*/ 30 w 58"/>
                <a:gd name="T21" fmla="*/ 48 h 61"/>
                <a:gd name="T22" fmla="*/ 21 w 58"/>
                <a:gd name="T23" fmla="*/ 39 h 61"/>
                <a:gd name="T24" fmla="*/ 7 w 58"/>
                <a:gd name="T25" fmla="*/ 31 h 61"/>
                <a:gd name="T26" fmla="*/ 4 w 58"/>
                <a:gd name="T27" fmla="*/ 32 h 61"/>
                <a:gd name="T28" fmla="*/ 9 w 58"/>
                <a:gd name="T29" fmla="*/ 19 h 61"/>
                <a:gd name="T30" fmla="*/ 0 w 58"/>
                <a:gd name="T31" fmla="*/ 12 h 61"/>
                <a:gd name="T32" fmla="*/ 12 w 58"/>
                <a:gd name="T33" fmla="*/ 0 h 61"/>
                <a:gd name="T34" fmla="*/ 34 w 58"/>
                <a:gd name="T35" fmla="*/ 1 h 61"/>
                <a:gd name="T36" fmla="*/ 38 w 58"/>
                <a:gd name="T37" fmla="*/ 17 h 61"/>
                <a:gd name="T38" fmla="*/ 46 w 58"/>
                <a:gd name="T39" fmla="*/ 23 h 61"/>
                <a:gd name="T40" fmla="*/ 54 w 58"/>
                <a:gd name="T41" fmla="*/ 31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61"/>
                <a:gd name="T65" fmla="*/ 58 w 58"/>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61">
                  <a:moveTo>
                    <a:pt x="54" y="31"/>
                  </a:moveTo>
                  <a:lnTo>
                    <a:pt x="55" y="34"/>
                  </a:lnTo>
                  <a:lnTo>
                    <a:pt x="58" y="46"/>
                  </a:lnTo>
                  <a:lnTo>
                    <a:pt x="47" y="53"/>
                  </a:lnTo>
                  <a:lnTo>
                    <a:pt x="42" y="53"/>
                  </a:lnTo>
                  <a:lnTo>
                    <a:pt x="35" y="60"/>
                  </a:lnTo>
                  <a:lnTo>
                    <a:pt x="34" y="61"/>
                  </a:lnTo>
                  <a:lnTo>
                    <a:pt x="32" y="56"/>
                  </a:lnTo>
                  <a:lnTo>
                    <a:pt x="32" y="55"/>
                  </a:lnTo>
                  <a:lnTo>
                    <a:pt x="29" y="52"/>
                  </a:lnTo>
                  <a:lnTo>
                    <a:pt x="30" y="48"/>
                  </a:lnTo>
                  <a:lnTo>
                    <a:pt x="21" y="39"/>
                  </a:lnTo>
                  <a:lnTo>
                    <a:pt x="7" y="31"/>
                  </a:lnTo>
                  <a:lnTo>
                    <a:pt x="4" y="32"/>
                  </a:lnTo>
                  <a:lnTo>
                    <a:pt x="9" y="19"/>
                  </a:lnTo>
                  <a:lnTo>
                    <a:pt x="0" y="12"/>
                  </a:lnTo>
                  <a:lnTo>
                    <a:pt x="12" y="0"/>
                  </a:lnTo>
                  <a:lnTo>
                    <a:pt x="34" y="1"/>
                  </a:lnTo>
                  <a:lnTo>
                    <a:pt x="38" y="17"/>
                  </a:lnTo>
                  <a:lnTo>
                    <a:pt x="46" y="23"/>
                  </a:lnTo>
                  <a:lnTo>
                    <a:pt x="54" y="3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56" name="Freeform 571"/>
            <p:cNvSpPr>
              <a:spLocks/>
            </p:cNvSpPr>
            <p:nvPr/>
          </p:nvSpPr>
          <p:spPr bwMode="auto">
            <a:xfrm>
              <a:off x="3447373" y="5800093"/>
              <a:ext cx="60499" cy="97679"/>
            </a:xfrm>
            <a:custGeom>
              <a:avLst/>
              <a:gdLst>
                <a:gd name="T0" fmla="*/ 27 w 37"/>
                <a:gd name="T1" fmla="*/ 5 h 61"/>
                <a:gd name="T2" fmla="*/ 27 w 37"/>
                <a:gd name="T3" fmla="*/ 21 h 61"/>
                <a:gd name="T4" fmla="*/ 23 w 37"/>
                <a:gd name="T5" fmla="*/ 27 h 61"/>
                <a:gd name="T6" fmla="*/ 29 w 37"/>
                <a:gd name="T7" fmla="*/ 36 h 61"/>
                <a:gd name="T8" fmla="*/ 35 w 37"/>
                <a:gd name="T9" fmla="*/ 47 h 61"/>
                <a:gd name="T10" fmla="*/ 37 w 37"/>
                <a:gd name="T11" fmla="*/ 61 h 61"/>
                <a:gd name="T12" fmla="*/ 23 w 37"/>
                <a:gd name="T13" fmla="*/ 60 h 61"/>
                <a:gd name="T14" fmla="*/ 18 w 37"/>
                <a:gd name="T15" fmla="*/ 52 h 61"/>
                <a:gd name="T16" fmla="*/ 16 w 37"/>
                <a:gd name="T17" fmla="*/ 47 h 61"/>
                <a:gd name="T18" fmla="*/ 13 w 37"/>
                <a:gd name="T19" fmla="*/ 44 h 61"/>
                <a:gd name="T20" fmla="*/ 9 w 37"/>
                <a:gd name="T21" fmla="*/ 42 h 61"/>
                <a:gd name="T22" fmla="*/ 6 w 37"/>
                <a:gd name="T23" fmla="*/ 39 h 61"/>
                <a:gd name="T24" fmla="*/ 0 w 37"/>
                <a:gd name="T25" fmla="*/ 25 h 61"/>
                <a:gd name="T26" fmla="*/ 0 w 37"/>
                <a:gd name="T27" fmla="*/ 19 h 61"/>
                <a:gd name="T28" fmla="*/ 8 w 37"/>
                <a:gd name="T29" fmla="*/ 19 h 61"/>
                <a:gd name="T30" fmla="*/ 9 w 37"/>
                <a:gd name="T31" fmla="*/ 13 h 61"/>
                <a:gd name="T32" fmla="*/ 5 w 37"/>
                <a:gd name="T33" fmla="*/ 4 h 61"/>
                <a:gd name="T34" fmla="*/ 8 w 37"/>
                <a:gd name="T35" fmla="*/ 0 h 61"/>
                <a:gd name="T36" fmla="*/ 12 w 37"/>
                <a:gd name="T37" fmla="*/ 5 h 61"/>
                <a:gd name="T38" fmla="*/ 18 w 37"/>
                <a:gd name="T39" fmla="*/ 5 h 61"/>
                <a:gd name="T40" fmla="*/ 27 w 37"/>
                <a:gd name="T41" fmla="*/ 5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61"/>
                <a:gd name="T65" fmla="*/ 37 w 37"/>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61">
                  <a:moveTo>
                    <a:pt x="27" y="5"/>
                  </a:moveTo>
                  <a:lnTo>
                    <a:pt x="27" y="21"/>
                  </a:lnTo>
                  <a:lnTo>
                    <a:pt x="23" y="27"/>
                  </a:lnTo>
                  <a:lnTo>
                    <a:pt x="29" y="36"/>
                  </a:lnTo>
                  <a:lnTo>
                    <a:pt x="35" y="47"/>
                  </a:lnTo>
                  <a:lnTo>
                    <a:pt x="37" y="61"/>
                  </a:lnTo>
                  <a:lnTo>
                    <a:pt x="23" y="60"/>
                  </a:lnTo>
                  <a:lnTo>
                    <a:pt x="18" y="52"/>
                  </a:lnTo>
                  <a:lnTo>
                    <a:pt x="16" y="47"/>
                  </a:lnTo>
                  <a:lnTo>
                    <a:pt x="13" y="44"/>
                  </a:lnTo>
                  <a:lnTo>
                    <a:pt x="9" y="42"/>
                  </a:lnTo>
                  <a:lnTo>
                    <a:pt x="6" y="39"/>
                  </a:lnTo>
                  <a:lnTo>
                    <a:pt x="0" y="25"/>
                  </a:lnTo>
                  <a:lnTo>
                    <a:pt x="0" y="19"/>
                  </a:lnTo>
                  <a:lnTo>
                    <a:pt x="8" y="19"/>
                  </a:lnTo>
                  <a:lnTo>
                    <a:pt x="9" y="13"/>
                  </a:lnTo>
                  <a:lnTo>
                    <a:pt x="5" y="4"/>
                  </a:lnTo>
                  <a:lnTo>
                    <a:pt x="8" y="0"/>
                  </a:lnTo>
                  <a:lnTo>
                    <a:pt x="12" y="5"/>
                  </a:lnTo>
                  <a:lnTo>
                    <a:pt x="18" y="5"/>
                  </a:lnTo>
                  <a:lnTo>
                    <a:pt x="27" y="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57" name="Freeform 572"/>
            <p:cNvSpPr>
              <a:spLocks/>
            </p:cNvSpPr>
            <p:nvPr/>
          </p:nvSpPr>
          <p:spPr bwMode="auto">
            <a:xfrm>
              <a:off x="3286921" y="5740401"/>
              <a:ext cx="78911" cy="81399"/>
            </a:xfrm>
            <a:custGeom>
              <a:avLst/>
              <a:gdLst>
                <a:gd name="T0" fmla="*/ 51 w 51"/>
                <a:gd name="T1" fmla="*/ 16 h 50"/>
                <a:gd name="T2" fmla="*/ 51 w 51"/>
                <a:gd name="T3" fmla="*/ 22 h 50"/>
                <a:gd name="T4" fmla="*/ 48 w 51"/>
                <a:gd name="T5" fmla="*/ 20 h 50"/>
                <a:gd name="T6" fmla="*/ 47 w 51"/>
                <a:gd name="T7" fmla="*/ 22 h 50"/>
                <a:gd name="T8" fmla="*/ 44 w 51"/>
                <a:gd name="T9" fmla="*/ 29 h 50"/>
                <a:gd name="T10" fmla="*/ 42 w 51"/>
                <a:gd name="T11" fmla="*/ 33 h 50"/>
                <a:gd name="T12" fmla="*/ 40 w 51"/>
                <a:gd name="T13" fmla="*/ 35 h 50"/>
                <a:gd name="T14" fmla="*/ 40 w 51"/>
                <a:gd name="T15" fmla="*/ 37 h 50"/>
                <a:gd name="T16" fmla="*/ 39 w 51"/>
                <a:gd name="T17" fmla="*/ 38 h 50"/>
                <a:gd name="T18" fmla="*/ 39 w 51"/>
                <a:gd name="T19" fmla="*/ 38 h 50"/>
                <a:gd name="T20" fmla="*/ 38 w 51"/>
                <a:gd name="T21" fmla="*/ 42 h 50"/>
                <a:gd name="T22" fmla="*/ 32 w 51"/>
                <a:gd name="T23" fmla="*/ 41 h 50"/>
                <a:gd name="T24" fmla="*/ 31 w 51"/>
                <a:gd name="T25" fmla="*/ 42 h 50"/>
                <a:gd name="T26" fmla="*/ 25 w 51"/>
                <a:gd name="T27" fmla="*/ 47 h 50"/>
                <a:gd name="T28" fmla="*/ 22 w 51"/>
                <a:gd name="T29" fmla="*/ 45 h 50"/>
                <a:gd name="T30" fmla="*/ 10 w 51"/>
                <a:gd name="T31" fmla="*/ 50 h 50"/>
                <a:gd name="T32" fmla="*/ 8 w 51"/>
                <a:gd name="T33" fmla="*/ 47 h 50"/>
                <a:gd name="T34" fmla="*/ 5 w 51"/>
                <a:gd name="T35" fmla="*/ 43 h 50"/>
                <a:gd name="T36" fmla="*/ 8 w 51"/>
                <a:gd name="T37" fmla="*/ 38 h 50"/>
                <a:gd name="T38" fmla="*/ 2 w 51"/>
                <a:gd name="T39" fmla="*/ 37 h 50"/>
                <a:gd name="T40" fmla="*/ 0 w 51"/>
                <a:gd name="T41" fmla="*/ 35 h 50"/>
                <a:gd name="T42" fmla="*/ 2 w 51"/>
                <a:gd name="T43" fmla="*/ 26 h 50"/>
                <a:gd name="T44" fmla="*/ 2 w 51"/>
                <a:gd name="T45" fmla="*/ 26 h 50"/>
                <a:gd name="T46" fmla="*/ 4 w 51"/>
                <a:gd name="T47" fmla="*/ 26 h 50"/>
                <a:gd name="T48" fmla="*/ 5 w 51"/>
                <a:gd name="T49" fmla="*/ 26 h 50"/>
                <a:gd name="T50" fmla="*/ 8 w 51"/>
                <a:gd name="T51" fmla="*/ 26 h 50"/>
                <a:gd name="T52" fmla="*/ 8 w 51"/>
                <a:gd name="T53" fmla="*/ 25 h 50"/>
                <a:gd name="T54" fmla="*/ 14 w 51"/>
                <a:gd name="T55" fmla="*/ 22 h 50"/>
                <a:gd name="T56" fmla="*/ 15 w 51"/>
                <a:gd name="T57" fmla="*/ 17 h 50"/>
                <a:gd name="T58" fmla="*/ 15 w 51"/>
                <a:gd name="T59" fmla="*/ 16 h 50"/>
                <a:gd name="T60" fmla="*/ 12 w 51"/>
                <a:gd name="T61" fmla="*/ 11 h 50"/>
                <a:gd name="T62" fmla="*/ 22 w 51"/>
                <a:gd name="T63" fmla="*/ 8 h 50"/>
                <a:gd name="T64" fmla="*/ 26 w 51"/>
                <a:gd name="T65" fmla="*/ 7 h 50"/>
                <a:gd name="T66" fmla="*/ 31 w 51"/>
                <a:gd name="T67" fmla="*/ 0 h 50"/>
                <a:gd name="T68" fmla="*/ 38 w 51"/>
                <a:gd name="T69" fmla="*/ 4 h 50"/>
                <a:gd name="T70" fmla="*/ 44 w 51"/>
                <a:gd name="T71" fmla="*/ 3 h 50"/>
                <a:gd name="T72" fmla="*/ 51 w 51"/>
                <a:gd name="T73" fmla="*/ 16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50"/>
                <a:gd name="T113" fmla="*/ 51 w 51"/>
                <a:gd name="T114" fmla="*/ 50 h 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50">
                  <a:moveTo>
                    <a:pt x="51" y="16"/>
                  </a:moveTo>
                  <a:lnTo>
                    <a:pt x="51" y="22"/>
                  </a:lnTo>
                  <a:lnTo>
                    <a:pt x="48" y="20"/>
                  </a:lnTo>
                  <a:lnTo>
                    <a:pt x="47" y="22"/>
                  </a:lnTo>
                  <a:lnTo>
                    <a:pt x="44" y="29"/>
                  </a:lnTo>
                  <a:lnTo>
                    <a:pt x="42" y="33"/>
                  </a:lnTo>
                  <a:lnTo>
                    <a:pt x="40" y="35"/>
                  </a:lnTo>
                  <a:lnTo>
                    <a:pt x="40" y="37"/>
                  </a:lnTo>
                  <a:lnTo>
                    <a:pt x="39" y="38"/>
                  </a:lnTo>
                  <a:lnTo>
                    <a:pt x="38" y="42"/>
                  </a:lnTo>
                  <a:lnTo>
                    <a:pt x="32" y="41"/>
                  </a:lnTo>
                  <a:lnTo>
                    <a:pt x="31" y="42"/>
                  </a:lnTo>
                  <a:lnTo>
                    <a:pt x="25" y="47"/>
                  </a:lnTo>
                  <a:lnTo>
                    <a:pt x="22" y="45"/>
                  </a:lnTo>
                  <a:lnTo>
                    <a:pt x="10" y="50"/>
                  </a:lnTo>
                  <a:lnTo>
                    <a:pt x="8" y="47"/>
                  </a:lnTo>
                  <a:lnTo>
                    <a:pt x="5" y="43"/>
                  </a:lnTo>
                  <a:lnTo>
                    <a:pt x="8" y="38"/>
                  </a:lnTo>
                  <a:lnTo>
                    <a:pt x="2" y="37"/>
                  </a:lnTo>
                  <a:lnTo>
                    <a:pt x="0" y="35"/>
                  </a:lnTo>
                  <a:lnTo>
                    <a:pt x="2" y="26"/>
                  </a:lnTo>
                  <a:lnTo>
                    <a:pt x="4" y="26"/>
                  </a:lnTo>
                  <a:lnTo>
                    <a:pt x="5" y="26"/>
                  </a:lnTo>
                  <a:lnTo>
                    <a:pt x="8" y="26"/>
                  </a:lnTo>
                  <a:lnTo>
                    <a:pt x="8" y="25"/>
                  </a:lnTo>
                  <a:lnTo>
                    <a:pt x="14" y="22"/>
                  </a:lnTo>
                  <a:lnTo>
                    <a:pt x="15" y="17"/>
                  </a:lnTo>
                  <a:lnTo>
                    <a:pt x="15" y="16"/>
                  </a:lnTo>
                  <a:lnTo>
                    <a:pt x="12" y="11"/>
                  </a:lnTo>
                  <a:lnTo>
                    <a:pt x="22" y="8"/>
                  </a:lnTo>
                  <a:lnTo>
                    <a:pt x="26" y="7"/>
                  </a:lnTo>
                  <a:lnTo>
                    <a:pt x="31" y="0"/>
                  </a:lnTo>
                  <a:lnTo>
                    <a:pt x="38" y="4"/>
                  </a:lnTo>
                  <a:lnTo>
                    <a:pt x="44" y="3"/>
                  </a:lnTo>
                  <a:lnTo>
                    <a:pt x="51" y="1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58" name="Freeform 573"/>
            <p:cNvSpPr>
              <a:spLocks/>
            </p:cNvSpPr>
            <p:nvPr/>
          </p:nvSpPr>
          <p:spPr bwMode="auto">
            <a:xfrm>
              <a:off x="3407918" y="5645436"/>
              <a:ext cx="147301" cy="162798"/>
            </a:xfrm>
            <a:custGeom>
              <a:avLst/>
              <a:gdLst>
                <a:gd name="T0" fmla="*/ 43 w 93"/>
                <a:gd name="T1" fmla="*/ 16 h 102"/>
                <a:gd name="T2" fmla="*/ 44 w 93"/>
                <a:gd name="T3" fmla="*/ 26 h 102"/>
                <a:gd name="T4" fmla="*/ 44 w 93"/>
                <a:gd name="T5" fmla="*/ 26 h 102"/>
                <a:gd name="T6" fmla="*/ 51 w 93"/>
                <a:gd name="T7" fmla="*/ 33 h 102"/>
                <a:gd name="T8" fmla="*/ 55 w 93"/>
                <a:gd name="T9" fmla="*/ 36 h 102"/>
                <a:gd name="T10" fmla="*/ 55 w 93"/>
                <a:gd name="T11" fmla="*/ 36 h 102"/>
                <a:gd name="T12" fmla="*/ 59 w 93"/>
                <a:gd name="T13" fmla="*/ 38 h 102"/>
                <a:gd name="T14" fmla="*/ 65 w 93"/>
                <a:gd name="T15" fmla="*/ 42 h 102"/>
                <a:gd name="T16" fmla="*/ 76 w 93"/>
                <a:gd name="T17" fmla="*/ 59 h 102"/>
                <a:gd name="T18" fmla="*/ 90 w 93"/>
                <a:gd name="T19" fmla="*/ 84 h 102"/>
                <a:gd name="T20" fmla="*/ 93 w 93"/>
                <a:gd name="T21" fmla="*/ 89 h 102"/>
                <a:gd name="T22" fmla="*/ 87 w 93"/>
                <a:gd name="T23" fmla="*/ 91 h 102"/>
                <a:gd name="T24" fmla="*/ 86 w 93"/>
                <a:gd name="T25" fmla="*/ 91 h 102"/>
                <a:gd name="T26" fmla="*/ 85 w 93"/>
                <a:gd name="T27" fmla="*/ 91 h 102"/>
                <a:gd name="T28" fmla="*/ 77 w 93"/>
                <a:gd name="T29" fmla="*/ 89 h 102"/>
                <a:gd name="T30" fmla="*/ 74 w 93"/>
                <a:gd name="T31" fmla="*/ 91 h 102"/>
                <a:gd name="T32" fmla="*/ 60 w 93"/>
                <a:gd name="T33" fmla="*/ 88 h 102"/>
                <a:gd name="T34" fmla="*/ 52 w 93"/>
                <a:gd name="T35" fmla="*/ 89 h 102"/>
                <a:gd name="T36" fmla="*/ 53 w 93"/>
                <a:gd name="T37" fmla="*/ 97 h 102"/>
                <a:gd name="T38" fmla="*/ 53 w 93"/>
                <a:gd name="T39" fmla="*/ 102 h 102"/>
                <a:gd name="T40" fmla="*/ 44 w 93"/>
                <a:gd name="T41" fmla="*/ 102 h 102"/>
                <a:gd name="T42" fmla="*/ 38 w 93"/>
                <a:gd name="T43" fmla="*/ 102 h 102"/>
                <a:gd name="T44" fmla="*/ 34 w 93"/>
                <a:gd name="T45" fmla="*/ 97 h 102"/>
                <a:gd name="T46" fmla="*/ 32 w 93"/>
                <a:gd name="T47" fmla="*/ 97 h 102"/>
                <a:gd name="T48" fmla="*/ 25 w 93"/>
                <a:gd name="T49" fmla="*/ 80 h 102"/>
                <a:gd name="T50" fmla="*/ 18 w 93"/>
                <a:gd name="T51" fmla="*/ 80 h 102"/>
                <a:gd name="T52" fmla="*/ 14 w 93"/>
                <a:gd name="T53" fmla="*/ 80 h 102"/>
                <a:gd name="T54" fmla="*/ 14 w 93"/>
                <a:gd name="T55" fmla="*/ 80 h 102"/>
                <a:gd name="T56" fmla="*/ 21 w 93"/>
                <a:gd name="T57" fmla="*/ 65 h 102"/>
                <a:gd name="T58" fmla="*/ 15 w 93"/>
                <a:gd name="T59" fmla="*/ 60 h 102"/>
                <a:gd name="T60" fmla="*/ 13 w 93"/>
                <a:gd name="T61" fmla="*/ 47 h 102"/>
                <a:gd name="T62" fmla="*/ 13 w 93"/>
                <a:gd name="T63" fmla="*/ 43 h 102"/>
                <a:gd name="T64" fmla="*/ 10 w 93"/>
                <a:gd name="T65" fmla="*/ 26 h 102"/>
                <a:gd name="T66" fmla="*/ 0 w 93"/>
                <a:gd name="T67" fmla="*/ 23 h 102"/>
                <a:gd name="T68" fmla="*/ 2 w 93"/>
                <a:gd name="T69" fmla="*/ 13 h 102"/>
                <a:gd name="T70" fmla="*/ 4 w 93"/>
                <a:gd name="T71" fmla="*/ 10 h 102"/>
                <a:gd name="T72" fmla="*/ 6 w 93"/>
                <a:gd name="T73" fmla="*/ 0 h 102"/>
                <a:gd name="T74" fmla="*/ 14 w 93"/>
                <a:gd name="T75" fmla="*/ 6 h 102"/>
                <a:gd name="T76" fmla="*/ 15 w 93"/>
                <a:gd name="T77" fmla="*/ 8 h 102"/>
                <a:gd name="T78" fmla="*/ 17 w 93"/>
                <a:gd name="T79" fmla="*/ 9 h 102"/>
                <a:gd name="T80" fmla="*/ 17 w 93"/>
                <a:gd name="T81" fmla="*/ 10 h 102"/>
                <a:gd name="T82" fmla="*/ 18 w 93"/>
                <a:gd name="T83" fmla="*/ 13 h 102"/>
                <a:gd name="T84" fmla="*/ 19 w 93"/>
                <a:gd name="T85" fmla="*/ 13 h 102"/>
                <a:gd name="T86" fmla="*/ 34 w 93"/>
                <a:gd name="T87" fmla="*/ 14 h 102"/>
                <a:gd name="T88" fmla="*/ 35 w 93"/>
                <a:gd name="T89" fmla="*/ 17 h 102"/>
                <a:gd name="T90" fmla="*/ 35 w 93"/>
                <a:gd name="T91" fmla="*/ 17 h 102"/>
                <a:gd name="T92" fmla="*/ 35 w 93"/>
                <a:gd name="T93" fmla="*/ 17 h 102"/>
                <a:gd name="T94" fmla="*/ 36 w 93"/>
                <a:gd name="T95" fmla="*/ 18 h 102"/>
                <a:gd name="T96" fmla="*/ 38 w 93"/>
                <a:gd name="T97" fmla="*/ 19 h 102"/>
                <a:gd name="T98" fmla="*/ 43 w 93"/>
                <a:gd name="T99" fmla="*/ 16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3"/>
                <a:gd name="T151" fmla="*/ 0 h 102"/>
                <a:gd name="T152" fmla="*/ 93 w 93"/>
                <a:gd name="T153" fmla="*/ 102 h 1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3" h="102">
                  <a:moveTo>
                    <a:pt x="43" y="16"/>
                  </a:moveTo>
                  <a:lnTo>
                    <a:pt x="44" y="26"/>
                  </a:lnTo>
                  <a:lnTo>
                    <a:pt x="51" y="33"/>
                  </a:lnTo>
                  <a:lnTo>
                    <a:pt x="55" y="36"/>
                  </a:lnTo>
                  <a:lnTo>
                    <a:pt x="59" y="38"/>
                  </a:lnTo>
                  <a:lnTo>
                    <a:pt x="65" y="42"/>
                  </a:lnTo>
                  <a:lnTo>
                    <a:pt x="76" y="59"/>
                  </a:lnTo>
                  <a:lnTo>
                    <a:pt x="90" y="84"/>
                  </a:lnTo>
                  <a:lnTo>
                    <a:pt x="93" y="89"/>
                  </a:lnTo>
                  <a:lnTo>
                    <a:pt x="87" y="91"/>
                  </a:lnTo>
                  <a:lnTo>
                    <a:pt x="86" y="91"/>
                  </a:lnTo>
                  <a:lnTo>
                    <a:pt x="85" y="91"/>
                  </a:lnTo>
                  <a:lnTo>
                    <a:pt x="77" y="89"/>
                  </a:lnTo>
                  <a:lnTo>
                    <a:pt x="74" y="91"/>
                  </a:lnTo>
                  <a:lnTo>
                    <a:pt x="60" y="88"/>
                  </a:lnTo>
                  <a:lnTo>
                    <a:pt x="52" y="89"/>
                  </a:lnTo>
                  <a:lnTo>
                    <a:pt x="53" y="97"/>
                  </a:lnTo>
                  <a:lnTo>
                    <a:pt x="53" y="102"/>
                  </a:lnTo>
                  <a:lnTo>
                    <a:pt x="44" y="102"/>
                  </a:lnTo>
                  <a:lnTo>
                    <a:pt x="38" y="102"/>
                  </a:lnTo>
                  <a:lnTo>
                    <a:pt x="34" y="97"/>
                  </a:lnTo>
                  <a:lnTo>
                    <a:pt x="32" y="97"/>
                  </a:lnTo>
                  <a:lnTo>
                    <a:pt x="25" y="80"/>
                  </a:lnTo>
                  <a:lnTo>
                    <a:pt x="18" y="80"/>
                  </a:lnTo>
                  <a:lnTo>
                    <a:pt x="14" y="80"/>
                  </a:lnTo>
                  <a:lnTo>
                    <a:pt x="21" y="65"/>
                  </a:lnTo>
                  <a:lnTo>
                    <a:pt x="15" y="60"/>
                  </a:lnTo>
                  <a:lnTo>
                    <a:pt x="13" y="47"/>
                  </a:lnTo>
                  <a:lnTo>
                    <a:pt x="13" y="43"/>
                  </a:lnTo>
                  <a:lnTo>
                    <a:pt x="10" y="26"/>
                  </a:lnTo>
                  <a:lnTo>
                    <a:pt x="0" y="23"/>
                  </a:lnTo>
                  <a:lnTo>
                    <a:pt x="2" y="13"/>
                  </a:lnTo>
                  <a:lnTo>
                    <a:pt x="4" y="10"/>
                  </a:lnTo>
                  <a:lnTo>
                    <a:pt x="6" y="0"/>
                  </a:lnTo>
                  <a:lnTo>
                    <a:pt x="14" y="6"/>
                  </a:lnTo>
                  <a:lnTo>
                    <a:pt x="15" y="8"/>
                  </a:lnTo>
                  <a:lnTo>
                    <a:pt x="17" y="9"/>
                  </a:lnTo>
                  <a:lnTo>
                    <a:pt x="17" y="10"/>
                  </a:lnTo>
                  <a:lnTo>
                    <a:pt x="18" y="13"/>
                  </a:lnTo>
                  <a:lnTo>
                    <a:pt x="19" y="13"/>
                  </a:lnTo>
                  <a:lnTo>
                    <a:pt x="34" y="14"/>
                  </a:lnTo>
                  <a:lnTo>
                    <a:pt x="35" y="17"/>
                  </a:lnTo>
                  <a:lnTo>
                    <a:pt x="36" y="18"/>
                  </a:lnTo>
                  <a:lnTo>
                    <a:pt x="38" y="19"/>
                  </a:lnTo>
                  <a:lnTo>
                    <a:pt x="43" y="1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59" name="Freeform 574"/>
            <p:cNvSpPr>
              <a:spLocks/>
            </p:cNvSpPr>
            <p:nvPr/>
          </p:nvSpPr>
          <p:spPr bwMode="auto">
            <a:xfrm>
              <a:off x="3347419" y="4934549"/>
              <a:ext cx="142040" cy="176364"/>
            </a:xfrm>
            <a:custGeom>
              <a:avLst/>
              <a:gdLst>
                <a:gd name="T0" fmla="*/ 43 w 90"/>
                <a:gd name="T1" fmla="*/ 20 h 110"/>
                <a:gd name="T2" fmla="*/ 49 w 90"/>
                <a:gd name="T3" fmla="*/ 26 h 110"/>
                <a:gd name="T4" fmla="*/ 56 w 90"/>
                <a:gd name="T5" fmla="*/ 33 h 110"/>
                <a:gd name="T6" fmla="*/ 59 w 90"/>
                <a:gd name="T7" fmla="*/ 30 h 110"/>
                <a:gd name="T8" fmla="*/ 61 w 90"/>
                <a:gd name="T9" fmla="*/ 34 h 110"/>
                <a:gd name="T10" fmla="*/ 70 w 90"/>
                <a:gd name="T11" fmla="*/ 42 h 110"/>
                <a:gd name="T12" fmla="*/ 70 w 90"/>
                <a:gd name="T13" fmla="*/ 47 h 110"/>
                <a:gd name="T14" fmla="*/ 82 w 90"/>
                <a:gd name="T15" fmla="*/ 56 h 110"/>
                <a:gd name="T16" fmla="*/ 82 w 90"/>
                <a:gd name="T17" fmla="*/ 58 h 110"/>
                <a:gd name="T18" fmla="*/ 90 w 90"/>
                <a:gd name="T19" fmla="*/ 63 h 110"/>
                <a:gd name="T20" fmla="*/ 89 w 90"/>
                <a:gd name="T21" fmla="*/ 66 h 110"/>
                <a:gd name="T22" fmla="*/ 87 w 90"/>
                <a:gd name="T23" fmla="*/ 69 h 110"/>
                <a:gd name="T24" fmla="*/ 82 w 90"/>
                <a:gd name="T25" fmla="*/ 85 h 110"/>
                <a:gd name="T26" fmla="*/ 82 w 90"/>
                <a:gd name="T27" fmla="*/ 88 h 110"/>
                <a:gd name="T28" fmla="*/ 78 w 90"/>
                <a:gd name="T29" fmla="*/ 98 h 110"/>
                <a:gd name="T30" fmla="*/ 66 w 90"/>
                <a:gd name="T31" fmla="*/ 102 h 110"/>
                <a:gd name="T32" fmla="*/ 48 w 90"/>
                <a:gd name="T33" fmla="*/ 110 h 110"/>
                <a:gd name="T34" fmla="*/ 48 w 90"/>
                <a:gd name="T35" fmla="*/ 110 h 110"/>
                <a:gd name="T36" fmla="*/ 40 w 90"/>
                <a:gd name="T37" fmla="*/ 105 h 110"/>
                <a:gd name="T38" fmla="*/ 30 w 90"/>
                <a:gd name="T39" fmla="*/ 92 h 110"/>
                <a:gd name="T40" fmla="*/ 31 w 90"/>
                <a:gd name="T41" fmla="*/ 84 h 110"/>
                <a:gd name="T42" fmla="*/ 25 w 90"/>
                <a:gd name="T43" fmla="*/ 80 h 110"/>
                <a:gd name="T44" fmla="*/ 21 w 90"/>
                <a:gd name="T45" fmla="*/ 79 h 110"/>
                <a:gd name="T46" fmla="*/ 18 w 90"/>
                <a:gd name="T47" fmla="*/ 73 h 110"/>
                <a:gd name="T48" fmla="*/ 19 w 90"/>
                <a:gd name="T49" fmla="*/ 68 h 110"/>
                <a:gd name="T50" fmla="*/ 21 w 90"/>
                <a:gd name="T51" fmla="*/ 68 h 110"/>
                <a:gd name="T52" fmla="*/ 17 w 90"/>
                <a:gd name="T53" fmla="*/ 64 h 110"/>
                <a:gd name="T54" fmla="*/ 6 w 90"/>
                <a:gd name="T55" fmla="*/ 52 h 110"/>
                <a:gd name="T56" fmla="*/ 2 w 90"/>
                <a:gd name="T57" fmla="*/ 52 h 110"/>
                <a:gd name="T58" fmla="*/ 1 w 90"/>
                <a:gd name="T59" fmla="*/ 51 h 110"/>
                <a:gd name="T60" fmla="*/ 0 w 90"/>
                <a:gd name="T61" fmla="*/ 46 h 110"/>
                <a:gd name="T62" fmla="*/ 6 w 90"/>
                <a:gd name="T63" fmla="*/ 41 h 110"/>
                <a:gd name="T64" fmla="*/ 9 w 90"/>
                <a:gd name="T65" fmla="*/ 42 h 110"/>
                <a:gd name="T66" fmla="*/ 10 w 90"/>
                <a:gd name="T67" fmla="*/ 43 h 110"/>
                <a:gd name="T68" fmla="*/ 12 w 90"/>
                <a:gd name="T69" fmla="*/ 30 h 110"/>
                <a:gd name="T70" fmla="*/ 10 w 90"/>
                <a:gd name="T71" fmla="*/ 29 h 110"/>
                <a:gd name="T72" fmla="*/ 0 w 90"/>
                <a:gd name="T73" fmla="*/ 13 h 110"/>
                <a:gd name="T74" fmla="*/ 9 w 90"/>
                <a:gd name="T75" fmla="*/ 0 h 110"/>
                <a:gd name="T76" fmla="*/ 12 w 90"/>
                <a:gd name="T77" fmla="*/ 1 h 110"/>
                <a:gd name="T78" fmla="*/ 43 w 90"/>
                <a:gd name="T79" fmla="*/ 20 h 1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0"/>
                <a:gd name="T121" fmla="*/ 0 h 110"/>
                <a:gd name="T122" fmla="*/ 90 w 90"/>
                <a:gd name="T123" fmla="*/ 110 h 1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0" h="110">
                  <a:moveTo>
                    <a:pt x="43" y="20"/>
                  </a:moveTo>
                  <a:lnTo>
                    <a:pt x="49" y="26"/>
                  </a:lnTo>
                  <a:lnTo>
                    <a:pt x="56" y="33"/>
                  </a:lnTo>
                  <a:lnTo>
                    <a:pt x="59" y="30"/>
                  </a:lnTo>
                  <a:lnTo>
                    <a:pt x="61" y="34"/>
                  </a:lnTo>
                  <a:lnTo>
                    <a:pt x="70" y="42"/>
                  </a:lnTo>
                  <a:lnTo>
                    <a:pt x="70" y="47"/>
                  </a:lnTo>
                  <a:lnTo>
                    <a:pt x="82" y="56"/>
                  </a:lnTo>
                  <a:lnTo>
                    <a:pt x="82" y="58"/>
                  </a:lnTo>
                  <a:lnTo>
                    <a:pt x="90" y="63"/>
                  </a:lnTo>
                  <a:lnTo>
                    <a:pt x="89" y="66"/>
                  </a:lnTo>
                  <a:lnTo>
                    <a:pt x="87" y="69"/>
                  </a:lnTo>
                  <a:lnTo>
                    <a:pt x="82" y="85"/>
                  </a:lnTo>
                  <a:lnTo>
                    <a:pt x="82" y="88"/>
                  </a:lnTo>
                  <a:lnTo>
                    <a:pt x="78" y="98"/>
                  </a:lnTo>
                  <a:lnTo>
                    <a:pt x="66" y="102"/>
                  </a:lnTo>
                  <a:lnTo>
                    <a:pt x="48" y="110"/>
                  </a:lnTo>
                  <a:lnTo>
                    <a:pt x="40" y="105"/>
                  </a:lnTo>
                  <a:lnTo>
                    <a:pt x="30" y="92"/>
                  </a:lnTo>
                  <a:lnTo>
                    <a:pt x="31" y="84"/>
                  </a:lnTo>
                  <a:lnTo>
                    <a:pt x="25" y="80"/>
                  </a:lnTo>
                  <a:lnTo>
                    <a:pt x="21" y="79"/>
                  </a:lnTo>
                  <a:lnTo>
                    <a:pt x="18" y="73"/>
                  </a:lnTo>
                  <a:lnTo>
                    <a:pt x="19" y="68"/>
                  </a:lnTo>
                  <a:lnTo>
                    <a:pt x="21" y="68"/>
                  </a:lnTo>
                  <a:lnTo>
                    <a:pt x="17" y="64"/>
                  </a:lnTo>
                  <a:lnTo>
                    <a:pt x="6" y="52"/>
                  </a:lnTo>
                  <a:lnTo>
                    <a:pt x="2" y="52"/>
                  </a:lnTo>
                  <a:lnTo>
                    <a:pt x="1" y="51"/>
                  </a:lnTo>
                  <a:lnTo>
                    <a:pt x="0" y="46"/>
                  </a:lnTo>
                  <a:lnTo>
                    <a:pt x="6" y="41"/>
                  </a:lnTo>
                  <a:lnTo>
                    <a:pt x="9" y="42"/>
                  </a:lnTo>
                  <a:lnTo>
                    <a:pt x="10" y="43"/>
                  </a:lnTo>
                  <a:lnTo>
                    <a:pt x="12" y="30"/>
                  </a:lnTo>
                  <a:lnTo>
                    <a:pt x="10" y="29"/>
                  </a:lnTo>
                  <a:lnTo>
                    <a:pt x="0" y="13"/>
                  </a:lnTo>
                  <a:lnTo>
                    <a:pt x="9" y="0"/>
                  </a:lnTo>
                  <a:lnTo>
                    <a:pt x="12" y="1"/>
                  </a:lnTo>
                  <a:lnTo>
                    <a:pt x="43" y="2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60" name="Freeform 575"/>
            <p:cNvSpPr>
              <a:spLocks/>
            </p:cNvSpPr>
            <p:nvPr/>
          </p:nvSpPr>
          <p:spPr bwMode="auto">
            <a:xfrm>
              <a:off x="3555219" y="5941185"/>
              <a:ext cx="5261" cy="2714"/>
            </a:xfrm>
            <a:custGeom>
              <a:avLst/>
              <a:gdLst>
                <a:gd name="T0" fmla="*/ 3 w 3"/>
                <a:gd name="T1" fmla="*/ 0 h 2"/>
                <a:gd name="T2" fmla="*/ 3 w 3"/>
                <a:gd name="T3" fmla="*/ 2 h 2"/>
                <a:gd name="T4" fmla="*/ 0 w 3"/>
                <a:gd name="T5" fmla="*/ 2 h 2"/>
                <a:gd name="T6" fmla="*/ 3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0"/>
                  </a:moveTo>
                  <a:lnTo>
                    <a:pt x="3" y="2"/>
                  </a:lnTo>
                  <a:lnTo>
                    <a:pt x="0" y="2"/>
                  </a:lnTo>
                  <a:lnTo>
                    <a:pt x="3"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61" name="Freeform 576"/>
            <p:cNvSpPr>
              <a:spLocks/>
            </p:cNvSpPr>
            <p:nvPr/>
          </p:nvSpPr>
          <p:spPr bwMode="auto">
            <a:xfrm>
              <a:off x="3749866" y="5642722"/>
              <a:ext cx="63129" cy="70546"/>
            </a:xfrm>
            <a:custGeom>
              <a:avLst/>
              <a:gdLst>
                <a:gd name="T0" fmla="*/ 40 w 40"/>
                <a:gd name="T1" fmla="*/ 26 h 46"/>
                <a:gd name="T2" fmla="*/ 38 w 40"/>
                <a:gd name="T3" fmla="*/ 46 h 46"/>
                <a:gd name="T4" fmla="*/ 35 w 40"/>
                <a:gd name="T5" fmla="*/ 46 h 46"/>
                <a:gd name="T6" fmla="*/ 34 w 40"/>
                <a:gd name="T7" fmla="*/ 46 h 46"/>
                <a:gd name="T8" fmla="*/ 27 w 40"/>
                <a:gd name="T9" fmla="*/ 46 h 46"/>
                <a:gd name="T10" fmla="*/ 25 w 40"/>
                <a:gd name="T11" fmla="*/ 41 h 46"/>
                <a:gd name="T12" fmla="*/ 21 w 40"/>
                <a:gd name="T13" fmla="*/ 43 h 46"/>
                <a:gd name="T14" fmla="*/ 21 w 40"/>
                <a:gd name="T15" fmla="*/ 39 h 46"/>
                <a:gd name="T16" fmla="*/ 17 w 40"/>
                <a:gd name="T17" fmla="*/ 41 h 46"/>
                <a:gd name="T18" fmla="*/ 11 w 40"/>
                <a:gd name="T19" fmla="*/ 42 h 46"/>
                <a:gd name="T20" fmla="*/ 11 w 40"/>
                <a:gd name="T21" fmla="*/ 42 h 46"/>
                <a:gd name="T22" fmla="*/ 6 w 40"/>
                <a:gd name="T23" fmla="*/ 38 h 46"/>
                <a:gd name="T24" fmla="*/ 6 w 40"/>
                <a:gd name="T25" fmla="*/ 32 h 46"/>
                <a:gd name="T26" fmla="*/ 2 w 40"/>
                <a:gd name="T27" fmla="*/ 24 h 46"/>
                <a:gd name="T28" fmla="*/ 5 w 40"/>
                <a:gd name="T29" fmla="*/ 22 h 46"/>
                <a:gd name="T30" fmla="*/ 6 w 40"/>
                <a:gd name="T31" fmla="*/ 13 h 46"/>
                <a:gd name="T32" fmla="*/ 1 w 40"/>
                <a:gd name="T33" fmla="*/ 4 h 46"/>
                <a:gd name="T34" fmla="*/ 0 w 40"/>
                <a:gd name="T35" fmla="*/ 4 h 46"/>
                <a:gd name="T36" fmla="*/ 13 w 40"/>
                <a:gd name="T37" fmla="*/ 4 h 46"/>
                <a:gd name="T38" fmla="*/ 18 w 40"/>
                <a:gd name="T39" fmla="*/ 5 h 46"/>
                <a:gd name="T40" fmla="*/ 23 w 40"/>
                <a:gd name="T41" fmla="*/ 7 h 46"/>
                <a:gd name="T42" fmla="*/ 23 w 40"/>
                <a:gd name="T43" fmla="*/ 3 h 46"/>
                <a:gd name="T44" fmla="*/ 26 w 40"/>
                <a:gd name="T45" fmla="*/ 4 h 46"/>
                <a:gd name="T46" fmla="*/ 28 w 40"/>
                <a:gd name="T47" fmla="*/ 4 h 46"/>
                <a:gd name="T48" fmla="*/ 28 w 40"/>
                <a:gd name="T49" fmla="*/ 4 h 46"/>
                <a:gd name="T50" fmla="*/ 32 w 40"/>
                <a:gd name="T51" fmla="*/ 0 h 46"/>
                <a:gd name="T52" fmla="*/ 40 w 40"/>
                <a:gd name="T53" fmla="*/ 26 h 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46"/>
                <a:gd name="T83" fmla="*/ 40 w 40"/>
                <a:gd name="T84" fmla="*/ 46 h 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46">
                  <a:moveTo>
                    <a:pt x="40" y="26"/>
                  </a:moveTo>
                  <a:lnTo>
                    <a:pt x="38" y="46"/>
                  </a:lnTo>
                  <a:lnTo>
                    <a:pt x="35" y="46"/>
                  </a:lnTo>
                  <a:lnTo>
                    <a:pt x="34" y="46"/>
                  </a:lnTo>
                  <a:lnTo>
                    <a:pt x="27" y="46"/>
                  </a:lnTo>
                  <a:lnTo>
                    <a:pt x="25" y="41"/>
                  </a:lnTo>
                  <a:lnTo>
                    <a:pt x="21" y="43"/>
                  </a:lnTo>
                  <a:lnTo>
                    <a:pt x="21" y="39"/>
                  </a:lnTo>
                  <a:lnTo>
                    <a:pt x="17" y="41"/>
                  </a:lnTo>
                  <a:lnTo>
                    <a:pt x="11" y="42"/>
                  </a:lnTo>
                  <a:lnTo>
                    <a:pt x="6" y="38"/>
                  </a:lnTo>
                  <a:lnTo>
                    <a:pt x="6" y="32"/>
                  </a:lnTo>
                  <a:lnTo>
                    <a:pt x="2" y="24"/>
                  </a:lnTo>
                  <a:lnTo>
                    <a:pt x="5" y="22"/>
                  </a:lnTo>
                  <a:lnTo>
                    <a:pt x="6" y="13"/>
                  </a:lnTo>
                  <a:lnTo>
                    <a:pt x="1" y="4"/>
                  </a:lnTo>
                  <a:lnTo>
                    <a:pt x="0" y="4"/>
                  </a:lnTo>
                  <a:lnTo>
                    <a:pt x="13" y="4"/>
                  </a:lnTo>
                  <a:lnTo>
                    <a:pt x="18" y="5"/>
                  </a:lnTo>
                  <a:lnTo>
                    <a:pt x="23" y="7"/>
                  </a:lnTo>
                  <a:lnTo>
                    <a:pt x="23" y="3"/>
                  </a:lnTo>
                  <a:lnTo>
                    <a:pt x="26" y="4"/>
                  </a:lnTo>
                  <a:lnTo>
                    <a:pt x="28" y="4"/>
                  </a:lnTo>
                  <a:lnTo>
                    <a:pt x="32" y="0"/>
                  </a:lnTo>
                  <a:lnTo>
                    <a:pt x="40" y="2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62" name="Freeform 577"/>
            <p:cNvSpPr>
              <a:spLocks/>
            </p:cNvSpPr>
            <p:nvPr/>
          </p:nvSpPr>
          <p:spPr bwMode="auto">
            <a:xfrm>
              <a:off x="3710410" y="5355111"/>
              <a:ext cx="97324" cy="86826"/>
            </a:xfrm>
            <a:custGeom>
              <a:avLst/>
              <a:gdLst>
                <a:gd name="T0" fmla="*/ 54 w 60"/>
                <a:gd name="T1" fmla="*/ 5 h 55"/>
                <a:gd name="T2" fmla="*/ 55 w 60"/>
                <a:gd name="T3" fmla="*/ 13 h 55"/>
                <a:gd name="T4" fmla="*/ 56 w 60"/>
                <a:gd name="T5" fmla="*/ 17 h 55"/>
                <a:gd name="T6" fmla="*/ 60 w 60"/>
                <a:gd name="T7" fmla="*/ 36 h 55"/>
                <a:gd name="T8" fmla="*/ 55 w 60"/>
                <a:gd name="T9" fmla="*/ 47 h 55"/>
                <a:gd name="T10" fmla="*/ 54 w 60"/>
                <a:gd name="T11" fmla="*/ 52 h 55"/>
                <a:gd name="T12" fmla="*/ 52 w 60"/>
                <a:gd name="T13" fmla="*/ 55 h 55"/>
                <a:gd name="T14" fmla="*/ 47 w 60"/>
                <a:gd name="T15" fmla="*/ 49 h 55"/>
                <a:gd name="T16" fmla="*/ 43 w 60"/>
                <a:gd name="T17" fmla="*/ 49 h 55"/>
                <a:gd name="T18" fmla="*/ 33 w 60"/>
                <a:gd name="T19" fmla="*/ 48 h 55"/>
                <a:gd name="T20" fmla="*/ 29 w 60"/>
                <a:gd name="T21" fmla="*/ 40 h 55"/>
                <a:gd name="T22" fmla="*/ 29 w 60"/>
                <a:gd name="T23" fmla="*/ 35 h 55"/>
                <a:gd name="T24" fmla="*/ 20 w 60"/>
                <a:gd name="T25" fmla="*/ 26 h 55"/>
                <a:gd name="T26" fmla="*/ 0 w 60"/>
                <a:gd name="T27" fmla="*/ 23 h 55"/>
                <a:gd name="T28" fmla="*/ 5 w 60"/>
                <a:gd name="T29" fmla="*/ 18 h 55"/>
                <a:gd name="T30" fmla="*/ 4 w 60"/>
                <a:gd name="T31" fmla="*/ 7 h 55"/>
                <a:gd name="T32" fmla="*/ 7 w 60"/>
                <a:gd name="T33" fmla="*/ 2 h 55"/>
                <a:gd name="T34" fmla="*/ 7 w 60"/>
                <a:gd name="T35" fmla="*/ 0 h 55"/>
                <a:gd name="T36" fmla="*/ 12 w 60"/>
                <a:gd name="T37" fmla="*/ 9 h 55"/>
                <a:gd name="T38" fmla="*/ 33 w 60"/>
                <a:gd name="T39" fmla="*/ 15 h 55"/>
                <a:gd name="T40" fmla="*/ 35 w 60"/>
                <a:gd name="T41" fmla="*/ 14 h 55"/>
                <a:gd name="T42" fmla="*/ 38 w 60"/>
                <a:gd name="T43" fmla="*/ 11 h 55"/>
                <a:gd name="T44" fmla="*/ 54 w 60"/>
                <a:gd name="T45" fmla="*/ 5 h 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55"/>
                <a:gd name="T71" fmla="*/ 60 w 60"/>
                <a:gd name="T72" fmla="*/ 55 h 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55">
                  <a:moveTo>
                    <a:pt x="54" y="5"/>
                  </a:moveTo>
                  <a:lnTo>
                    <a:pt x="55" y="13"/>
                  </a:lnTo>
                  <a:lnTo>
                    <a:pt x="56" y="17"/>
                  </a:lnTo>
                  <a:lnTo>
                    <a:pt x="60" y="36"/>
                  </a:lnTo>
                  <a:lnTo>
                    <a:pt x="55" y="47"/>
                  </a:lnTo>
                  <a:lnTo>
                    <a:pt x="54" y="52"/>
                  </a:lnTo>
                  <a:lnTo>
                    <a:pt x="52" y="55"/>
                  </a:lnTo>
                  <a:lnTo>
                    <a:pt x="47" y="49"/>
                  </a:lnTo>
                  <a:lnTo>
                    <a:pt x="43" y="49"/>
                  </a:lnTo>
                  <a:lnTo>
                    <a:pt x="33" y="48"/>
                  </a:lnTo>
                  <a:lnTo>
                    <a:pt x="29" y="40"/>
                  </a:lnTo>
                  <a:lnTo>
                    <a:pt x="29" y="35"/>
                  </a:lnTo>
                  <a:lnTo>
                    <a:pt x="20" y="26"/>
                  </a:lnTo>
                  <a:lnTo>
                    <a:pt x="0" y="23"/>
                  </a:lnTo>
                  <a:lnTo>
                    <a:pt x="5" y="18"/>
                  </a:lnTo>
                  <a:lnTo>
                    <a:pt x="4" y="7"/>
                  </a:lnTo>
                  <a:lnTo>
                    <a:pt x="7" y="2"/>
                  </a:lnTo>
                  <a:lnTo>
                    <a:pt x="7" y="0"/>
                  </a:lnTo>
                  <a:lnTo>
                    <a:pt x="12" y="9"/>
                  </a:lnTo>
                  <a:lnTo>
                    <a:pt x="33" y="15"/>
                  </a:lnTo>
                  <a:lnTo>
                    <a:pt x="35" y="14"/>
                  </a:lnTo>
                  <a:lnTo>
                    <a:pt x="38" y="11"/>
                  </a:lnTo>
                  <a:lnTo>
                    <a:pt x="54" y="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63" name="Freeform 578"/>
            <p:cNvSpPr>
              <a:spLocks/>
            </p:cNvSpPr>
            <p:nvPr/>
          </p:nvSpPr>
          <p:spPr bwMode="auto">
            <a:xfrm>
              <a:off x="3602565" y="5048508"/>
              <a:ext cx="147301" cy="94965"/>
            </a:xfrm>
            <a:custGeom>
              <a:avLst/>
              <a:gdLst>
                <a:gd name="T0" fmla="*/ 93 w 93"/>
                <a:gd name="T1" fmla="*/ 5 h 60"/>
                <a:gd name="T2" fmla="*/ 91 w 93"/>
                <a:gd name="T3" fmla="*/ 8 h 60"/>
                <a:gd name="T4" fmla="*/ 81 w 93"/>
                <a:gd name="T5" fmla="*/ 25 h 60"/>
                <a:gd name="T6" fmla="*/ 68 w 93"/>
                <a:gd name="T7" fmla="*/ 44 h 60"/>
                <a:gd name="T8" fmla="*/ 57 w 93"/>
                <a:gd name="T9" fmla="*/ 47 h 60"/>
                <a:gd name="T10" fmla="*/ 56 w 93"/>
                <a:gd name="T11" fmla="*/ 47 h 60"/>
                <a:gd name="T12" fmla="*/ 53 w 93"/>
                <a:gd name="T13" fmla="*/ 48 h 60"/>
                <a:gd name="T14" fmla="*/ 51 w 93"/>
                <a:gd name="T15" fmla="*/ 50 h 60"/>
                <a:gd name="T16" fmla="*/ 53 w 93"/>
                <a:gd name="T17" fmla="*/ 57 h 60"/>
                <a:gd name="T18" fmla="*/ 49 w 93"/>
                <a:gd name="T19" fmla="*/ 59 h 60"/>
                <a:gd name="T20" fmla="*/ 48 w 93"/>
                <a:gd name="T21" fmla="*/ 59 h 60"/>
                <a:gd name="T22" fmla="*/ 43 w 93"/>
                <a:gd name="T23" fmla="*/ 60 h 60"/>
                <a:gd name="T24" fmla="*/ 38 w 93"/>
                <a:gd name="T25" fmla="*/ 57 h 60"/>
                <a:gd name="T26" fmla="*/ 31 w 93"/>
                <a:gd name="T27" fmla="*/ 55 h 60"/>
                <a:gd name="T28" fmla="*/ 23 w 93"/>
                <a:gd name="T29" fmla="*/ 57 h 60"/>
                <a:gd name="T30" fmla="*/ 19 w 93"/>
                <a:gd name="T31" fmla="*/ 53 h 60"/>
                <a:gd name="T32" fmla="*/ 0 w 93"/>
                <a:gd name="T33" fmla="*/ 38 h 60"/>
                <a:gd name="T34" fmla="*/ 1 w 93"/>
                <a:gd name="T35" fmla="*/ 30 h 60"/>
                <a:gd name="T36" fmla="*/ 18 w 93"/>
                <a:gd name="T37" fmla="*/ 34 h 60"/>
                <a:gd name="T38" fmla="*/ 26 w 93"/>
                <a:gd name="T39" fmla="*/ 23 h 60"/>
                <a:gd name="T40" fmla="*/ 21 w 93"/>
                <a:gd name="T41" fmla="*/ 21 h 60"/>
                <a:gd name="T42" fmla="*/ 23 w 93"/>
                <a:gd name="T43" fmla="*/ 17 h 60"/>
                <a:gd name="T44" fmla="*/ 22 w 93"/>
                <a:gd name="T45" fmla="*/ 13 h 60"/>
                <a:gd name="T46" fmla="*/ 30 w 93"/>
                <a:gd name="T47" fmla="*/ 12 h 60"/>
                <a:gd name="T48" fmla="*/ 35 w 93"/>
                <a:gd name="T49" fmla="*/ 10 h 60"/>
                <a:gd name="T50" fmla="*/ 35 w 93"/>
                <a:gd name="T51" fmla="*/ 10 h 60"/>
                <a:gd name="T52" fmla="*/ 39 w 93"/>
                <a:gd name="T53" fmla="*/ 9 h 60"/>
                <a:gd name="T54" fmla="*/ 40 w 93"/>
                <a:gd name="T55" fmla="*/ 9 h 60"/>
                <a:gd name="T56" fmla="*/ 44 w 93"/>
                <a:gd name="T57" fmla="*/ 0 h 60"/>
                <a:gd name="T58" fmla="*/ 51 w 93"/>
                <a:gd name="T59" fmla="*/ 2 h 60"/>
                <a:gd name="T60" fmla="*/ 52 w 93"/>
                <a:gd name="T61" fmla="*/ 4 h 60"/>
                <a:gd name="T62" fmla="*/ 53 w 93"/>
                <a:gd name="T63" fmla="*/ 5 h 60"/>
                <a:gd name="T64" fmla="*/ 49 w 93"/>
                <a:gd name="T65" fmla="*/ 17 h 60"/>
                <a:gd name="T66" fmla="*/ 52 w 93"/>
                <a:gd name="T67" fmla="*/ 17 h 60"/>
                <a:gd name="T68" fmla="*/ 69 w 93"/>
                <a:gd name="T69" fmla="*/ 12 h 60"/>
                <a:gd name="T70" fmla="*/ 90 w 93"/>
                <a:gd name="T71" fmla="*/ 6 h 60"/>
                <a:gd name="T72" fmla="*/ 93 w 93"/>
                <a:gd name="T73" fmla="*/ 5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60"/>
                <a:gd name="T113" fmla="*/ 93 w 93"/>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60">
                  <a:moveTo>
                    <a:pt x="93" y="5"/>
                  </a:moveTo>
                  <a:lnTo>
                    <a:pt x="91" y="8"/>
                  </a:lnTo>
                  <a:lnTo>
                    <a:pt x="81" y="25"/>
                  </a:lnTo>
                  <a:lnTo>
                    <a:pt x="68" y="44"/>
                  </a:lnTo>
                  <a:lnTo>
                    <a:pt x="57" y="47"/>
                  </a:lnTo>
                  <a:lnTo>
                    <a:pt x="56" y="47"/>
                  </a:lnTo>
                  <a:lnTo>
                    <a:pt x="53" y="48"/>
                  </a:lnTo>
                  <a:lnTo>
                    <a:pt x="51" y="50"/>
                  </a:lnTo>
                  <a:lnTo>
                    <a:pt x="53" y="57"/>
                  </a:lnTo>
                  <a:lnTo>
                    <a:pt x="49" y="59"/>
                  </a:lnTo>
                  <a:lnTo>
                    <a:pt x="48" y="59"/>
                  </a:lnTo>
                  <a:lnTo>
                    <a:pt x="43" y="60"/>
                  </a:lnTo>
                  <a:lnTo>
                    <a:pt x="38" y="57"/>
                  </a:lnTo>
                  <a:lnTo>
                    <a:pt x="31" y="55"/>
                  </a:lnTo>
                  <a:lnTo>
                    <a:pt x="23" y="57"/>
                  </a:lnTo>
                  <a:lnTo>
                    <a:pt x="19" y="53"/>
                  </a:lnTo>
                  <a:lnTo>
                    <a:pt x="0" y="38"/>
                  </a:lnTo>
                  <a:lnTo>
                    <a:pt x="1" y="30"/>
                  </a:lnTo>
                  <a:lnTo>
                    <a:pt x="18" y="34"/>
                  </a:lnTo>
                  <a:lnTo>
                    <a:pt x="26" y="23"/>
                  </a:lnTo>
                  <a:lnTo>
                    <a:pt x="21" y="21"/>
                  </a:lnTo>
                  <a:lnTo>
                    <a:pt x="23" y="17"/>
                  </a:lnTo>
                  <a:lnTo>
                    <a:pt x="22" y="13"/>
                  </a:lnTo>
                  <a:lnTo>
                    <a:pt x="30" y="12"/>
                  </a:lnTo>
                  <a:lnTo>
                    <a:pt x="35" y="10"/>
                  </a:lnTo>
                  <a:lnTo>
                    <a:pt x="39" y="9"/>
                  </a:lnTo>
                  <a:lnTo>
                    <a:pt x="40" y="9"/>
                  </a:lnTo>
                  <a:lnTo>
                    <a:pt x="44" y="0"/>
                  </a:lnTo>
                  <a:lnTo>
                    <a:pt x="51" y="2"/>
                  </a:lnTo>
                  <a:lnTo>
                    <a:pt x="52" y="4"/>
                  </a:lnTo>
                  <a:lnTo>
                    <a:pt x="53" y="5"/>
                  </a:lnTo>
                  <a:lnTo>
                    <a:pt x="49" y="17"/>
                  </a:lnTo>
                  <a:lnTo>
                    <a:pt x="52" y="17"/>
                  </a:lnTo>
                  <a:lnTo>
                    <a:pt x="69" y="12"/>
                  </a:lnTo>
                  <a:lnTo>
                    <a:pt x="90" y="6"/>
                  </a:lnTo>
                  <a:lnTo>
                    <a:pt x="93" y="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64" name="Freeform 579"/>
            <p:cNvSpPr>
              <a:spLocks/>
            </p:cNvSpPr>
            <p:nvPr/>
          </p:nvSpPr>
          <p:spPr bwMode="auto">
            <a:xfrm>
              <a:off x="3791952" y="4953541"/>
              <a:ext cx="194647" cy="200785"/>
            </a:xfrm>
            <a:custGeom>
              <a:avLst/>
              <a:gdLst>
                <a:gd name="T0" fmla="*/ 98 w 122"/>
                <a:gd name="T1" fmla="*/ 80 h 127"/>
                <a:gd name="T2" fmla="*/ 94 w 122"/>
                <a:gd name="T3" fmla="*/ 93 h 127"/>
                <a:gd name="T4" fmla="*/ 81 w 122"/>
                <a:gd name="T5" fmla="*/ 99 h 127"/>
                <a:gd name="T6" fmla="*/ 84 w 122"/>
                <a:gd name="T7" fmla="*/ 107 h 127"/>
                <a:gd name="T8" fmla="*/ 79 w 122"/>
                <a:gd name="T9" fmla="*/ 102 h 127"/>
                <a:gd name="T10" fmla="*/ 71 w 122"/>
                <a:gd name="T11" fmla="*/ 112 h 127"/>
                <a:gd name="T12" fmla="*/ 60 w 122"/>
                <a:gd name="T13" fmla="*/ 123 h 127"/>
                <a:gd name="T14" fmla="*/ 51 w 122"/>
                <a:gd name="T15" fmla="*/ 126 h 127"/>
                <a:gd name="T16" fmla="*/ 51 w 122"/>
                <a:gd name="T17" fmla="*/ 126 h 127"/>
                <a:gd name="T18" fmla="*/ 47 w 122"/>
                <a:gd name="T19" fmla="*/ 126 h 127"/>
                <a:gd name="T20" fmla="*/ 39 w 122"/>
                <a:gd name="T21" fmla="*/ 127 h 127"/>
                <a:gd name="T22" fmla="*/ 33 w 122"/>
                <a:gd name="T23" fmla="*/ 116 h 127"/>
                <a:gd name="T24" fmla="*/ 19 w 122"/>
                <a:gd name="T25" fmla="*/ 99 h 127"/>
                <a:gd name="T26" fmla="*/ 15 w 122"/>
                <a:gd name="T27" fmla="*/ 92 h 127"/>
                <a:gd name="T28" fmla="*/ 3 w 122"/>
                <a:gd name="T29" fmla="*/ 67 h 127"/>
                <a:gd name="T30" fmla="*/ 0 w 122"/>
                <a:gd name="T31" fmla="*/ 61 h 127"/>
                <a:gd name="T32" fmla="*/ 11 w 122"/>
                <a:gd name="T33" fmla="*/ 61 h 127"/>
                <a:gd name="T34" fmla="*/ 24 w 122"/>
                <a:gd name="T35" fmla="*/ 63 h 127"/>
                <a:gd name="T36" fmla="*/ 24 w 122"/>
                <a:gd name="T37" fmla="*/ 67 h 127"/>
                <a:gd name="T38" fmla="*/ 25 w 122"/>
                <a:gd name="T39" fmla="*/ 69 h 127"/>
                <a:gd name="T40" fmla="*/ 29 w 122"/>
                <a:gd name="T41" fmla="*/ 77 h 127"/>
                <a:gd name="T42" fmla="*/ 39 w 122"/>
                <a:gd name="T43" fmla="*/ 76 h 127"/>
                <a:gd name="T44" fmla="*/ 43 w 122"/>
                <a:gd name="T45" fmla="*/ 76 h 127"/>
                <a:gd name="T46" fmla="*/ 45 w 122"/>
                <a:gd name="T47" fmla="*/ 77 h 127"/>
                <a:gd name="T48" fmla="*/ 47 w 122"/>
                <a:gd name="T49" fmla="*/ 75 h 127"/>
                <a:gd name="T50" fmla="*/ 47 w 122"/>
                <a:gd name="T51" fmla="*/ 75 h 127"/>
                <a:gd name="T52" fmla="*/ 49 w 122"/>
                <a:gd name="T53" fmla="*/ 73 h 127"/>
                <a:gd name="T54" fmla="*/ 49 w 122"/>
                <a:gd name="T55" fmla="*/ 72 h 127"/>
                <a:gd name="T56" fmla="*/ 47 w 122"/>
                <a:gd name="T57" fmla="*/ 68 h 127"/>
                <a:gd name="T58" fmla="*/ 45 w 122"/>
                <a:gd name="T59" fmla="*/ 63 h 127"/>
                <a:gd name="T60" fmla="*/ 45 w 122"/>
                <a:gd name="T61" fmla="*/ 60 h 127"/>
                <a:gd name="T62" fmla="*/ 45 w 122"/>
                <a:gd name="T63" fmla="*/ 60 h 127"/>
                <a:gd name="T64" fmla="*/ 47 w 122"/>
                <a:gd name="T65" fmla="*/ 59 h 127"/>
                <a:gd name="T66" fmla="*/ 53 w 122"/>
                <a:gd name="T67" fmla="*/ 56 h 127"/>
                <a:gd name="T68" fmla="*/ 54 w 122"/>
                <a:gd name="T69" fmla="*/ 56 h 127"/>
                <a:gd name="T70" fmla="*/ 43 w 122"/>
                <a:gd name="T71" fmla="*/ 22 h 127"/>
                <a:gd name="T72" fmla="*/ 49 w 122"/>
                <a:gd name="T73" fmla="*/ 21 h 127"/>
                <a:gd name="T74" fmla="*/ 53 w 122"/>
                <a:gd name="T75" fmla="*/ 20 h 127"/>
                <a:gd name="T76" fmla="*/ 68 w 122"/>
                <a:gd name="T77" fmla="*/ 17 h 127"/>
                <a:gd name="T78" fmla="*/ 104 w 122"/>
                <a:gd name="T79" fmla="*/ 3 h 127"/>
                <a:gd name="T80" fmla="*/ 106 w 122"/>
                <a:gd name="T81" fmla="*/ 0 h 127"/>
                <a:gd name="T82" fmla="*/ 108 w 122"/>
                <a:gd name="T83" fmla="*/ 4 h 127"/>
                <a:gd name="T84" fmla="*/ 109 w 122"/>
                <a:gd name="T85" fmla="*/ 12 h 127"/>
                <a:gd name="T86" fmla="*/ 111 w 122"/>
                <a:gd name="T87" fmla="*/ 21 h 127"/>
                <a:gd name="T88" fmla="*/ 121 w 122"/>
                <a:gd name="T89" fmla="*/ 56 h 127"/>
                <a:gd name="T90" fmla="*/ 122 w 122"/>
                <a:gd name="T91" fmla="*/ 64 h 127"/>
                <a:gd name="T92" fmla="*/ 98 w 122"/>
                <a:gd name="T93" fmla="*/ 80 h 1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2"/>
                <a:gd name="T142" fmla="*/ 0 h 127"/>
                <a:gd name="T143" fmla="*/ 122 w 122"/>
                <a:gd name="T144" fmla="*/ 127 h 1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2" h="127">
                  <a:moveTo>
                    <a:pt x="98" y="80"/>
                  </a:moveTo>
                  <a:lnTo>
                    <a:pt x="94" y="93"/>
                  </a:lnTo>
                  <a:lnTo>
                    <a:pt x="81" y="99"/>
                  </a:lnTo>
                  <a:lnTo>
                    <a:pt x="84" y="107"/>
                  </a:lnTo>
                  <a:lnTo>
                    <a:pt x="79" y="102"/>
                  </a:lnTo>
                  <a:lnTo>
                    <a:pt x="71" y="112"/>
                  </a:lnTo>
                  <a:lnTo>
                    <a:pt x="60" y="123"/>
                  </a:lnTo>
                  <a:lnTo>
                    <a:pt x="51" y="126"/>
                  </a:lnTo>
                  <a:lnTo>
                    <a:pt x="47" y="126"/>
                  </a:lnTo>
                  <a:lnTo>
                    <a:pt x="39" y="127"/>
                  </a:lnTo>
                  <a:lnTo>
                    <a:pt x="33" y="116"/>
                  </a:lnTo>
                  <a:lnTo>
                    <a:pt x="19" y="99"/>
                  </a:lnTo>
                  <a:lnTo>
                    <a:pt x="15" y="92"/>
                  </a:lnTo>
                  <a:lnTo>
                    <a:pt x="3" y="67"/>
                  </a:lnTo>
                  <a:lnTo>
                    <a:pt x="0" y="61"/>
                  </a:lnTo>
                  <a:lnTo>
                    <a:pt x="11" y="61"/>
                  </a:lnTo>
                  <a:lnTo>
                    <a:pt x="24" y="63"/>
                  </a:lnTo>
                  <a:lnTo>
                    <a:pt x="24" y="67"/>
                  </a:lnTo>
                  <a:lnTo>
                    <a:pt x="25" y="69"/>
                  </a:lnTo>
                  <a:lnTo>
                    <a:pt x="29" y="77"/>
                  </a:lnTo>
                  <a:lnTo>
                    <a:pt x="39" y="76"/>
                  </a:lnTo>
                  <a:lnTo>
                    <a:pt x="43" y="76"/>
                  </a:lnTo>
                  <a:lnTo>
                    <a:pt x="45" y="77"/>
                  </a:lnTo>
                  <a:lnTo>
                    <a:pt x="47" y="75"/>
                  </a:lnTo>
                  <a:lnTo>
                    <a:pt x="49" y="73"/>
                  </a:lnTo>
                  <a:lnTo>
                    <a:pt x="49" y="72"/>
                  </a:lnTo>
                  <a:lnTo>
                    <a:pt x="47" y="68"/>
                  </a:lnTo>
                  <a:lnTo>
                    <a:pt x="45" y="63"/>
                  </a:lnTo>
                  <a:lnTo>
                    <a:pt x="45" y="60"/>
                  </a:lnTo>
                  <a:lnTo>
                    <a:pt x="47" y="59"/>
                  </a:lnTo>
                  <a:lnTo>
                    <a:pt x="53" y="56"/>
                  </a:lnTo>
                  <a:lnTo>
                    <a:pt x="54" y="56"/>
                  </a:lnTo>
                  <a:lnTo>
                    <a:pt x="43" y="22"/>
                  </a:lnTo>
                  <a:lnTo>
                    <a:pt x="49" y="21"/>
                  </a:lnTo>
                  <a:lnTo>
                    <a:pt x="53" y="20"/>
                  </a:lnTo>
                  <a:lnTo>
                    <a:pt x="68" y="17"/>
                  </a:lnTo>
                  <a:lnTo>
                    <a:pt x="104" y="3"/>
                  </a:lnTo>
                  <a:lnTo>
                    <a:pt x="106" y="0"/>
                  </a:lnTo>
                  <a:lnTo>
                    <a:pt x="108" y="4"/>
                  </a:lnTo>
                  <a:lnTo>
                    <a:pt x="109" y="12"/>
                  </a:lnTo>
                  <a:lnTo>
                    <a:pt x="111" y="21"/>
                  </a:lnTo>
                  <a:lnTo>
                    <a:pt x="121" y="56"/>
                  </a:lnTo>
                  <a:lnTo>
                    <a:pt x="122" y="64"/>
                  </a:lnTo>
                  <a:lnTo>
                    <a:pt x="98" y="8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65" name="Freeform 580"/>
            <p:cNvSpPr>
              <a:spLocks/>
            </p:cNvSpPr>
            <p:nvPr/>
          </p:nvSpPr>
          <p:spPr bwMode="auto">
            <a:xfrm>
              <a:off x="3828777" y="5436510"/>
              <a:ext cx="113105" cy="151945"/>
            </a:xfrm>
            <a:custGeom>
              <a:avLst/>
              <a:gdLst>
                <a:gd name="T0" fmla="*/ 36 w 72"/>
                <a:gd name="T1" fmla="*/ 15 h 96"/>
                <a:gd name="T2" fmla="*/ 46 w 72"/>
                <a:gd name="T3" fmla="*/ 23 h 96"/>
                <a:gd name="T4" fmla="*/ 45 w 72"/>
                <a:gd name="T5" fmla="*/ 27 h 96"/>
                <a:gd name="T6" fmla="*/ 45 w 72"/>
                <a:gd name="T7" fmla="*/ 28 h 96"/>
                <a:gd name="T8" fmla="*/ 44 w 72"/>
                <a:gd name="T9" fmla="*/ 36 h 96"/>
                <a:gd name="T10" fmla="*/ 42 w 72"/>
                <a:gd name="T11" fmla="*/ 42 h 96"/>
                <a:gd name="T12" fmla="*/ 42 w 72"/>
                <a:gd name="T13" fmla="*/ 43 h 96"/>
                <a:gd name="T14" fmla="*/ 41 w 72"/>
                <a:gd name="T15" fmla="*/ 48 h 96"/>
                <a:gd name="T16" fmla="*/ 42 w 72"/>
                <a:gd name="T17" fmla="*/ 48 h 96"/>
                <a:gd name="T18" fmla="*/ 42 w 72"/>
                <a:gd name="T19" fmla="*/ 49 h 96"/>
                <a:gd name="T20" fmla="*/ 44 w 72"/>
                <a:gd name="T21" fmla="*/ 49 h 96"/>
                <a:gd name="T22" fmla="*/ 44 w 72"/>
                <a:gd name="T23" fmla="*/ 52 h 96"/>
                <a:gd name="T24" fmla="*/ 58 w 72"/>
                <a:gd name="T25" fmla="*/ 66 h 96"/>
                <a:gd name="T26" fmla="*/ 59 w 72"/>
                <a:gd name="T27" fmla="*/ 68 h 96"/>
                <a:gd name="T28" fmla="*/ 65 w 72"/>
                <a:gd name="T29" fmla="*/ 70 h 96"/>
                <a:gd name="T30" fmla="*/ 69 w 72"/>
                <a:gd name="T31" fmla="*/ 83 h 96"/>
                <a:gd name="T32" fmla="*/ 72 w 72"/>
                <a:gd name="T33" fmla="*/ 82 h 96"/>
                <a:gd name="T34" fmla="*/ 71 w 72"/>
                <a:gd name="T35" fmla="*/ 90 h 96"/>
                <a:gd name="T36" fmla="*/ 66 w 72"/>
                <a:gd name="T37" fmla="*/ 94 h 96"/>
                <a:gd name="T38" fmla="*/ 62 w 72"/>
                <a:gd name="T39" fmla="*/ 93 h 96"/>
                <a:gd name="T40" fmla="*/ 51 w 72"/>
                <a:gd name="T41" fmla="*/ 94 h 96"/>
                <a:gd name="T42" fmla="*/ 49 w 72"/>
                <a:gd name="T43" fmla="*/ 93 h 96"/>
                <a:gd name="T44" fmla="*/ 36 w 72"/>
                <a:gd name="T45" fmla="*/ 89 h 96"/>
                <a:gd name="T46" fmla="*/ 32 w 72"/>
                <a:gd name="T47" fmla="*/ 90 h 96"/>
                <a:gd name="T48" fmla="*/ 21 w 72"/>
                <a:gd name="T49" fmla="*/ 96 h 96"/>
                <a:gd name="T50" fmla="*/ 20 w 72"/>
                <a:gd name="T51" fmla="*/ 95 h 96"/>
                <a:gd name="T52" fmla="*/ 19 w 72"/>
                <a:gd name="T53" fmla="*/ 94 h 96"/>
                <a:gd name="T54" fmla="*/ 19 w 72"/>
                <a:gd name="T55" fmla="*/ 94 h 96"/>
                <a:gd name="T56" fmla="*/ 17 w 72"/>
                <a:gd name="T57" fmla="*/ 93 h 96"/>
                <a:gd name="T58" fmla="*/ 17 w 72"/>
                <a:gd name="T59" fmla="*/ 91 h 96"/>
                <a:gd name="T60" fmla="*/ 15 w 72"/>
                <a:gd name="T61" fmla="*/ 90 h 96"/>
                <a:gd name="T62" fmla="*/ 15 w 72"/>
                <a:gd name="T63" fmla="*/ 89 h 96"/>
                <a:gd name="T64" fmla="*/ 10 w 72"/>
                <a:gd name="T65" fmla="*/ 85 h 96"/>
                <a:gd name="T66" fmla="*/ 10 w 72"/>
                <a:gd name="T67" fmla="*/ 83 h 96"/>
                <a:gd name="T68" fmla="*/ 8 w 72"/>
                <a:gd name="T69" fmla="*/ 82 h 96"/>
                <a:gd name="T70" fmla="*/ 7 w 72"/>
                <a:gd name="T71" fmla="*/ 81 h 96"/>
                <a:gd name="T72" fmla="*/ 2 w 72"/>
                <a:gd name="T73" fmla="*/ 76 h 96"/>
                <a:gd name="T74" fmla="*/ 4 w 72"/>
                <a:gd name="T75" fmla="*/ 74 h 96"/>
                <a:gd name="T76" fmla="*/ 6 w 72"/>
                <a:gd name="T77" fmla="*/ 64 h 96"/>
                <a:gd name="T78" fmla="*/ 7 w 72"/>
                <a:gd name="T79" fmla="*/ 59 h 96"/>
                <a:gd name="T80" fmla="*/ 8 w 72"/>
                <a:gd name="T81" fmla="*/ 59 h 96"/>
                <a:gd name="T82" fmla="*/ 7 w 72"/>
                <a:gd name="T83" fmla="*/ 57 h 96"/>
                <a:gd name="T84" fmla="*/ 8 w 72"/>
                <a:gd name="T85" fmla="*/ 53 h 96"/>
                <a:gd name="T86" fmla="*/ 8 w 72"/>
                <a:gd name="T87" fmla="*/ 51 h 96"/>
                <a:gd name="T88" fmla="*/ 8 w 72"/>
                <a:gd name="T89" fmla="*/ 49 h 96"/>
                <a:gd name="T90" fmla="*/ 8 w 72"/>
                <a:gd name="T91" fmla="*/ 48 h 96"/>
                <a:gd name="T92" fmla="*/ 8 w 72"/>
                <a:gd name="T93" fmla="*/ 47 h 96"/>
                <a:gd name="T94" fmla="*/ 6 w 72"/>
                <a:gd name="T95" fmla="*/ 43 h 96"/>
                <a:gd name="T96" fmla="*/ 7 w 72"/>
                <a:gd name="T97" fmla="*/ 42 h 96"/>
                <a:gd name="T98" fmla="*/ 8 w 72"/>
                <a:gd name="T99" fmla="*/ 40 h 96"/>
                <a:gd name="T100" fmla="*/ 3 w 72"/>
                <a:gd name="T101" fmla="*/ 34 h 96"/>
                <a:gd name="T102" fmla="*/ 2 w 72"/>
                <a:gd name="T103" fmla="*/ 30 h 96"/>
                <a:gd name="T104" fmla="*/ 0 w 72"/>
                <a:gd name="T105" fmla="*/ 24 h 96"/>
                <a:gd name="T106" fmla="*/ 6 w 72"/>
                <a:gd name="T107" fmla="*/ 24 h 96"/>
                <a:gd name="T108" fmla="*/ 7 w 72"/>
                <a:gd name="T109" fmla="*/ 22 h 96"/>
                <a:gd name="T110" fmla="*/ 10 w 72"/>
                <a:gd name="T111" fmla="*/ 19 h 96"/>
                <a:gd name="T112" fmla="*/ 11 w 72"/>
                <a:gd name="T113" fmla="*/ 19 h 96"/>
                <a:gd name="T114" fmla="*/ 11 w 72"/>
                <a:gd name="T115" fmla="*/ 18 h 96"/>
                <a:gd name="T116" fmla="*/ 20 w 72"/>
                <a:gd name="T117" fmla="*/ 11 h 96"/>
                <a:gd name="T118" fmla="*/ 24 w 72"/>
                <a:gd name="T119" fmla="*/ 0 h 96"/>
                <a:gd name="T120" fmla="*/ 36 w 72"/>
                <a:gd name="T121" fmla="*/ 15 h 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
                <a:gd name="T184" fmla="*/ 0 h 96"/>
                <a:gd name="T185" fmla="*/ 72 w 72"/>
                <a:gd name="T186" fmla="*/ 96 h 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 h="96">
                  <a:moveTo>
                    <a:pt x="36" y="15"/>
                  </a:moveTo>
                  <a:lnTo>
                    <a:pt x="46" y="23"/>
                  </a:lnTo>
                  <a:lnTo>
                    <a:pt x="45" y="27"/>
                  </a:lnTo>
                  <a:lnTo>
                    <a:pt x="45" y="28"/>
                  </a:lnTo>
                  <a:lnTo>
                    <a:pt x="44" y="36"/>
                  </a:lnTo>
                  <a:lnTo>
                    <a:pt x="42" y="42"/>
                  </a:lnTo>
                  <a:lnTo>
                    <a:pt x="42" y="43"/>
                  </a:lnTo>
                  <a:lnTo>
                    <a:pt x="41" y="48"/>
                  </a:lnTo>
                  <a:lnTo>
                    <a:pt x="42" y="48"/>
                  </a:lnTo>
                  <a:lnTo>
                    <a:pt x="42" y="49"/>
                  </a:lnTo>
                  <a:lnTo>
                    <a:pt x="44" y="49"/>
                  </a:lnTo>
                  <a:lnTo>
                    <a:pt x="44" y="52"/>
                  </a:lnTo>
                  <a:lnTo>
                    <a:pt x="58" y="66"/>
                  </a:lnTo>
                  <a:lnTo>
                    <a:pt x="59" y="68"/>
                  </a:lnTo>
                  <a:lnTo>
                    <a:pt x="65" y="70"/>
                  </a:lnTo>
                  <a:lnTo>
                    <a:pt x="69" y="83"/>
                  </a:lnTo>
                  <a:lnTo>
                    <a:pt x="72" y="82"/>
                  </a:lnTo>
                  <a:lnTo>
                    <a:pt x="71" y="90"/>
                  </a:lnTo>
                  <a:lnTo>
                    <a:pt x="66" y="94"/>
                  </a:lnTo>
                  <a:lnTo>
                    <a:pt x="62" y="93"/>
                  </a:lnTo>
                  <a:lnTo>
                    <a:pt x="51" y="94"/>
                  </a:lnTo>
                  <a:lnTo>
                    <a:pt x="49" y="93"/>
                  </a:lnTo>
                  <a:lnTo>
                    <a:pt x="36" y="89"/>
                  </a:lnTo>
                  <a:lnTo>
                    <a:pt x="32" y="90"/>
                  </a:lnTo>
                  <a:lnTo>
                    <a:pt x="21" y="96"/>
                  </a:lnTo>
                  <a:lnTo>
                    <a:pt x="20" y="95"/>
                  </a:lnTo>
                  <a:lnTo>
                    <a:pt x="19" y="94"/>
                  </a:lnTo>
                  <a:lnTo>
                    <a:pt x="17" y="93"/>
                  </a:lnTo>
                  <a:lnTo>
                    <a:pt x="17" y="91"/>
                  </a:lnTo>
                  <a:lnTo>
                    <a:pt x="15" y="90"/>
                  </a:lnTo>
                  <a:lnTo>
                    <a:pt x="15" y="89"/>
                  </a:lnTo>
                  <a:lnTo>
                    <a:pt x="10" y="85"/>
                  </a:lnTo>
                  <a:lnTo>
                    <a:pt x="10" y="83"/>
                  </a:lnTo>
                  <a:lnTo>
                    <a:pt x="8" y="82"/>
                  </a:lnTo>
                  <a:lnTo>
                    <a:pt x="7" y="81"/>
                  </a:lnTo>
                  <a:lnTo>
                    <a:pt x="2" y="76"/>
                  </a:lnTo>
                  <a:lnTo>
                    <a:pt x="4" y="74"/>
                  </a:lnTo>
                  <a:lnTo>
                    <a:pt x="6" y="64"/>
                  </a:lnTo>
                  <a:lnTo>
                    <a:pt x="7" y="59"/>
                  </a:lnTo>
                  <a:lnTo>
                    <a:pt x="8" y="59"/>
                  </a:lnTo>
                  <a:lnTo>
                    <a:pt x="7" y="57"/>
                  </a:lnTo>
                  <a:lnTo>
                    <a:pt x="8" y="53"/>
                  </a:lnTo>
                  <a:lnTo>
                    <a:pt x="8" y="51"/>
                  </a:lnTo>
                  <a:lnTo>
                    <a:pt x="8" y="49"/>
                  </a:lnTo>
                  <a:lnTo>
                    <a:pt x="8" y="48"/>
                  </a:lnTo>
                  <a:lnTo>
                    <a:pt x="8" y="47"/>
                  </a:lnTo>
                  <a:lnTo>
                    <a:pt x="6" y="43"/>
                  </a:lnTo>
                  <a:lnTo>
                    <a:pt x="7" y="42"/>
                  </a:lnTo>
                  <a:lnTo>
                    <a:pt x="8" y="40"/>
                  </a:lnTo>
                  <a:lnTo>
                    <a:pt x="3" y="34"/>
                  </a:lnTo>
                  <a:lnTo>
                    <a:pt x="2" y="30"/>
                  </a:lnTo>
                  <a:lnTo>
                    <a:pt x="0" y="24"/>
                  </a:lnTo>
                  <a:lnTo>
                    <a:pt x="6" y="24"/>
                  </a:lnTo>
                  <a:lnTo>
                    <a:pt x="7" y="22"/>
                  </a:lnTo>
                  <a:lnTo>
                    <a:pt x="10" y="19"/>
                  </a:lnTo>
                  <a:lnTo>
                    <a:pt x="11" y="19"/>
                  </a:lnTo>
                  <a:lnTo>
                    <a:pt x="11" y="18"/>
                  </a:lnTo>
                  <a:lnTo>
                    <a:pt x="20" y="11"/>
                  </a:lnTo>
                  <a:lnTo>
                    <a:pt x="24" y="0"/>
                  </a:lnTo>
                  <a:lnTo>
                    <a:pt x="36" y="1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66" name="Freeform 581"/>
            <p:cNvSpPr>
              <a:spLocks/>
            </p:cNvSpPr>
            <p:nvPr/>
          </p:nvSpPr>
          <p:spPr bwMode="auto">
            <a:xfrm>
              <a:off x="3933992" y="5531477"/>
              <a:ext cx="120997" cy="124812"/>
            </a:xfrm>
            <a:custGeom>
              <a:avLst/>
              <a:gdLst>
                <a:gd name="T0" fmla="*/ 74 w 76"/>
                <a:gd name="T1" fmla="*/ 48 h 78"/>
                <a:gd name="T2" fmla="*/ 64 w 76"/>
                <a:gd name="T3" fmla="*/ 54 h 78"/>
                <a:gd name="T4" fmla="*/ 59 w 76"/>
                <a:gd name="T5" fmla="*/ 56 h 78"/>
                <a:gd name="T6" fmla="*/ 55 w 76"/>
                <a:gd name="T7" fmla="*/ 61 h 78"/>
                <a:gd name="T8" fmla="*/ 50 w 76"/>
                <a:gd name="T9" fmla="*/ 67 h 78"/>
                <a:gd name="T10" fmla="*/ 47 w 76"/>
                <a:gd name="T11" fmla="*/ 68 h 78"/>
                <a:gd name="T12" fmla="*/ 41 w 76"/>
                <a:gd name="T13" fmla="*/ 67 h 78"/>
                <a:gd name="T14" fmla="*/ 33 w 76"/>
                <a:gd name="T15" fmla="*/ 67 h 78"/>
                <a:gd name="T16" fmla="*/ 32 w 76"/>
                <a:gd name="T17" fmla="*/ 67 h 78"/>
                <a:gd name="T18" fmla="*/ 30 w 76"/>
                <a:gd name="T19" fmla="*/ 65 h 78"/>
                <a:gd name="T20" fmla="*/ 25 w 76"/>
                <a:gd name="T21" fmla="*/ 64 h 78"/>
                <a:gd name="T22" fmla="*/ 25 w 76"/>
                <a:gd name="T23" fmla="*/ 63 h 78"/>
                <a:gd name="T24" fmla="*/ 20 w 76"/>
                <a:gd name="T25" fmla="*/ 65 h 78"/>
                <a:gd name="T26" fmla="*/ 17 w 76"/>
                <a:gd name="T27" fmla="*/ 67 h 78"/>
                <a:gd name="T28" fmla="*/ 16 w 76"/>
                <a:gd name="T29" fmla="*/ 68 h 78"/>
                <a:gd name="T30" fmla="*/ 16 w 76"/>
                <a:gd name="T31" fmla="*/ 71 h 78"/>
                <a:gd name="T32" fmla="*/ 15 w 76"/>
                <a:gd name="T33" fmla="*/ 71 h 78"/>
                <a:gd name="T34" fmla="*/ 11 w 76"/>
                <a:gd name="T35" fmla="*/ 71 h 78"/>
                <a:gd name="T36" fmla="*/ 11 w 76"/>
                <a:gd name="T37" fmla="*/ 72 h 78"/>
                <a:gd name="T38" fmla="*/ 12 w 76"/>
                <a:gd name="T39" fmla="*/ 74 h 78"/>
                <a:gd name="T40" fmla="*/ 5 w 76"/>
                <a:gd name="T41" fmla="*/ 77 h 78"/>
                <a:gd name="T42" fmla="*/ 4 w 76"/>
                <a:gd name="T43" fmla="*/ 71 h 78"/>
                <a:gd name="T44" fmla="*/ 3 w 76"/>
                <a:gd name="T45" fmla="*/ 64 h 78"/>
                <a:gd name="T46" fmla="*/ 4 w 76"/>
                <a:gd name="T47" fmla="*/ 54 h 78"/>
                <a:gd name="T48" fmla="*/ 7 w 76"/>
                <a:gd name="T49" fmla="*/ 31 h 78"/>
                <a:gd name="T50" fmla="*/ 5 w 76"/>
                <a:gd name="T51" fmla="*/ 22 h 78"/>
                <a:gd name="T52" fmla="*/ 17 w 76"/>
                <a:gd name="T53" fmla="*/ 17 h 78"/>
                <a:gd name="T54" fmla="*/ 37 w 76"/>
                <a:gd name="T55" fmla="*/ 13 h 78"/>
                <a:gd name="T56" fmla="*/ 42 w 76"/>
                <a:gd name="T57" fmla="*/ 6 h 78"/>
                <a:gd name="T58" fmla="*/ 47 w 76"/>
                <a:gd name="T59" fmla="*/ 4 h 78"/>
                <a:gd name="T60" fmla="*/ 51 w 76"/>
                <a:gd name="T61" fmla="*/ 1 h 78"/>
                <a:gd name="T62" fmla="*/ 64 w 76"/>
                <a:gd name="T63" fmla="*/ 5 h 78"/>
                <a:gd name="T64" fmla="*/ 62 w 76"/>
                <a:gd name="T65" fmla="*/ 18 h 78"/>
                <a:gd name="T66" fmla="*/ 70 w 76"/>
                <a:gd name="T67" fmla="*/ 26 h 78"/>
                <a:gd name="T68" fmla="*/ 72 w 76"/>
                <a:gd name="T69" fmla="*/ 33 h 78"/>
                <a:gd name="T70" fmla="*/ 74 w 76"/>
                <a:gd name="T71" fmla="*/ 38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6"/>
                <a:gd name="T109" fmla="*/ 0 h 78"/>
                <a:gd name="T110" fmla="*/ 76 w 76"/>
                <a:gd name="T111" fmla="*/ 78 h 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6" h="78">
                  <a:moveTo>
                    <a:pt x="76" y="43"/>
                  </a:moveTo>
                  <a:lnTo>
                    <a:pt x="74" y="48"/>
                  </a:lnTo>
                  <a:lnTo>
                    <a:pt x="71" y="50"/>
                  </a:lnTo>
                  <a:lnTo>
                    <a:pt x="64" y="54"/>
                  </a:lnTo>
                  <a:lnTo>
                    <a:pt x="60" y="56"/>
                  </a:lnTo>
                  <a:lnTo>
                    <a:pt x="59" y="56"/>
                  </a:lnTo>
                  <a:lnTo>
                    <a:pt x="58" y="57"/>
                  </a:lnTo>
                  <a:lnTo>
                    <a:pt x="55" y="61"/>
                  </a:lnTo>
                  <a:lnTo>
                    <a:pt x="53" y="64"/>
                  </a:lnTo>
                  <a:lnTo>
                    <a:pt x="50" y="67"/>
                  </a:lnTo>
                  <a:lnTo>
                    <a:pt x="47" y="68"/>
                  </a:lnTo>
                  <a:lnTo>
                    <a:pt x="43" y="65"/>
                  </a:lnTo>
                  <a:lnTo>
                    <a:pt x="41" y="67"/>
                  </a:lnTo>
                  <a:lnTo>
                    <a:pt x="34" y="68"/>
                  </a:lnTo>
                  <a:lnTo>
                    <a:pt x="33" y="67"/>
                  </a:lnTo>
                  <a:lnTo>
                    <a:pt x="32" y="67"/>
                  </a:lnTo>
                  <a:lnTo>
                    <a:pt x="30" y="67"/>
                  </a:lnTo>
                  <a:lnTo>
                    <a:pt x="30" y="65"/>
                  </a:lnTo>
                  <a:lnTo>
                    <a:pt x="25" y="64"/>
                  </a:lnTo>
                  <a:lnTo>
                    <a:pt x="25" y="63"/>
                  </a:lnTo>
                  <a:lnTo>
                    <a:pt x="20" y="65"/>
                  </a:lnTo>
                  <a:lnTo>
                    <a:pt x="19" y="67"/>
                  </a:lnTo>
                  <a:lnTo>
                    <a:pt x="17" y="67"/>
                  </a:lnTo>
                  <a:lnTo>
                    <a:pt x="17" y="68"/>
                  </a:lnTo>
                  <a:lnTo>
                    <a:pt x="16" y="68"/>
                  </a:lnTo>
                  <a:lnTo>
                    <a:pt x="17" y="69"/>
                  </a:lnTo>
                  <a:lnTo>
                    <a:pt x="16" y="71"/>
                  </a:lnTo>
                  <a:lnTo>
                    <a:pt x="15" y="71"/>
                  </a:lnTo>
                  <a:lnTo>
                    <a:pt x="12" y="71"/>
                  </a:lnTo>
                  <a:lnTo>
                    <a:pt x="11" y="71"/>
                  </a:lnTo>
                  <a:lnTo>
                    <a:pt x="11" y="72"/>
                  </a:lnTo>
                  <a:lnTo>
                    <a:pt x="12" y="73"/>
                  </a:lnTo>
                  <a:lnTo>
                    <a:pt x="12" y="74"/>
                  </a:lnTo>
                  <a:lnTo>
                    <a:pt x="9" y="76"/>
                  </a:lnTo>
                  <a:lnTo>
                    <a:pt x="5" y="77"/>
                  </a:lnTo>
                  <a:lnTo>
                    <a:pt x="5" y="78"/>
                  </a:lnTo>
                  <a:lnTo>
                    <a:pt x="4" y="71"/>
                  </a:lnTo>
                  <a:lnTo>
                    <a:pt x="3" y="65"/>
                  </a:lnTo>
                  <a:lnTo>
                    <a:pt x="3" y="64"/>
                  </a:lnTo>
                  <a:lnTo>
                    <a:pt x="2" y="56"/>
                  </a:lnTo>
                  <a:lnTo>
                    <a:pt x="4" y="54"/>
                  </a:lnTo>
                  <a:lnTo>
                    <a:pt x="0" y="44"/>
                  </a:lnTo>
                  <a:lnTo>
                    <a:pt x="7" y="31"/>
                  </a:lnTo>
                  <a:lnTo>
                    <a:pt x="4" y="30"/>
                  </a:lnTo>
                  <a:lnTo>
                    <a:pt x="5" y="22"/>
                  </a:lnTo>
                  <a:lnTo>
                    <a:pt x="8" y="18"/>
                  </a:lnTo>
                  <a:lnTo>
                    <a:pt x="17" y="17"/>
                  </a:lnTo>
                  <a:lnTo>
                    <a:pt x="19" y="13"/>
                  </a:lnTo>
                  <a:lnTo>
                    <a:pt x="37" y="13"/>
                  </a:lnTo>
                  <a:lnTo>
                    <a:pt x="38" y="12"/>
                  </a:lnTo>
                  <a:lnTo>
                    <a:pt x="42" y="6"/>
                  </a:lnTo>
                  <a:lnTo>
                    <a:pt x="45" y="5"/>
                  </a:lnTo>
                  <a:lnTo>
                    <a:pt x="47" y="4"/>
                  </a:lnTo>
                  <a:lnTo>
                    <a:pt x="50" y="0"/>
                  </a:lnTo>
                  <a:lnTo>
                    <a:pt x="51" y="1"/>
                  </a:lnTo>
                  <a:lnTo>
                    <a:pt x="62" y="1"/>
                  </a:lnTo>
                  <a:lnTo>
                    <a:pt x="64" y="5"/>
                  </a:lnTo>
                  <a:lnTo>
                    <a:pt x="67" y="13"/>
                  </a:lnTo>
                  <a:lnTo>
                    <a:pt x="62" y="18"/>
                  </a:lnTo>
                  <a:lnTo>
                    <a:pt x="71" y="25"/>
                  </a:lnTo>
                  <a:lnTo>
                    <a:pt x="70" y="26"/>
                  </a:lnTo>
                  <a:lnTo>
                    <a:pt x="71" y="30"/>
                  </a:lnTo>
                  <a:lnTo>
                    <a:pt x="72" y="33"/>
                  </a:lnTo>
                  <a:lnTo>
                    <a:pt x="72" y="35"/>
                  </a:lnTo>
                  <a:lnTo>
                    <a:pt x="74" y="38"/>
                  </a:lnTo>
                  <a:lnTo>
                    <a:pt x="76" y="4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67" name="Freeform 582"/>
            <p:cNvSpPr>
              <a:spLocks/>
            </p:cNvSpPr>
            <p:nvPr/>
          </p:nvSpPr>
          <p:spPr bwMode="auto">
            <a:xfrm>
              <a:off x="4260158" y="3575181"/>
              <a:ext cx="194647" cy="341877"/>
            </a:xfrm>
            <a:custGeom>
              <a:avLst/>
              <a:gdLst>
                <a:gd name="T0" fmla="*/ 18 w 123"/>
                <a:gd name="T1" fmla="*/ 149 h 216"/>
                <a:gd name="T2" fmla="*/ 5 w 123"/>
                <a:gd name="T3" fmla="*/ 121 h 216"/>
                <a:gd name="T4" fmla="*/ 1 w 123"/>
                <a:gd name="T5" fmla="*/ 89 h 216"/>
                <a:gd name="T6" fmla="*/ 2 w 123"/>
                <a:gd name="T7" fmla="*/ 86 h 216"/>
                <a:gd name="T8" fmla="*/ 2 w 123"/>
                <a:gd name="T9" fmla="*/ 82 h 216"/>
                <a:gd name="T10" fmla="*/ 23 w 123"/>
                <a:gd name="T11" fmla="*/ 60 h 216"/>
                <a:gd name="T12" fmla="*/ 36 w 123"/>
                <a:gd name="T13" fmla="*/ 32 h 216"/>
                <a:gd name="T14" fmla="*/ 36 w 123"/>
                <a:gd name="T15" fmla="*/ 27 h 216"/>
                <a:gd name="T16" fmla="*/ 38 w 123"/>
                <a:gd name="T17" fmla="*/ 23 h 216"/>
                <a:gd name="T18" fmla="*/ 53 w 123"/>
                <a:gd name="T19" fmla="*/ 14 h 216"/>
                <a:gd name="T20" fmla="*/ 68 w 123"/>
                <a:gd name="T21" fmla="*/ 10 h 216"/>
                <a:gd name="T22" fmla="*/ 94 w 123"/>
                <a:gd name="T23" fmla="*/ 2 h 216"/>
                <a:gd name="T24" fmla="*/ 98 w 123"/>
                <a:gd name="T25" fmla="*/ 4 h 216"/>
                <a:gd name="T26" fmla="*/ 93 w 123"/>
                <a:gd name="T27" fmla="*/ 11 h 216"/>
                <a:gd name="T28" fmla="*/ 90 w 123"/>
                <a:gd name="T29" fmla="*/ 17 h 216"/>
                <a:gd name="T30" fmla="*/ 84 w 123"/>
                <a:gd name="T31" fmla="*/ 28 h 216"/>
                <a:gd name="T32" fmla="*/ 73 w 123"/>
                <a:gd name="T33" fmla="*/ 48 h 216"/>
                <a:gd name="T34" fmla="*/ 66 w 123"/>
                <a:gd name="T35" fmla="*/ 64 h 216"/>
                <a:gd name="T36" fmla="*/ 78 w 123"/>
                <a:gd name="T37" fmla="*/ 72 h 216"/>
                <a:gd name="T38" fmla="*/ 87 w 123"/>
                <a:gd name="T39" fmla="*/ 80 h 216"/>
                <a:gd name="T40" fmla="*/ 101 w 123"/>
                <a:gd name="T41" fmla="*/ 86 h 216"/>
                <a:gd name="T42" fmla="*/ 116 w 123"/>
                <a:gd name="T43" fmla="*/ 91 h 216"/>
                <a:gd name="T44" fmla="*/ 119 w 123"/>
                <a:gd name="T45" fmla="*/ 95 h 216"/>
                <a:gd name="T46" fmla="*/ 119 w 123"/>
                <a:gd name="T47" fmla="*/ 103 h 216"/>
                <a:gd name="T48" fmla="*/ 120 w 123"/>
                <a:gd name="T49" fmla="*/ 117 h 216"/>
                <a:gd name="T50" fmla="*/ 121 w 123"/>
                <a:gd name="T51" fmla="*/ 134 h 216"/>
                <a:gd name="T52" fmla="*/ 123 w 123"/>
                <a:gd name="T53" fmla="*/ 150 h 216"/>
                <a:gd name="T54" fmla="*/ 123 w 123"/>
                <a:gd name="T55" fmla="*/ 166 h 216"/>
                <a:gd name="T56" fmla="*/ 123 w 123"/>
                <a:gd name="T57" fmla="*/ 167 h 216"/>
                <a:gd name="T58" fmla="*/ 118 w 123"/>
                <a:gd name="T59" fmla="*/ 179 h 216"/>
                <a:gd name="T60" fmla="*/ 112 w 123"/>
                <a:gd name="T61" fmla="*/ 189 h 216"/>
                <a:gd name="T62" fmla="*/ 107 w 123"/>
                <a:gd name="T63" fmla="*/ 201 h 216"/>
                <a:gd name="T64" fmla="*/ 103 w 123"/>
                <a:gd name="T65" fmla="*/ 210 h 216"/>
                <a:gd name="T66" fmla="*/ 95 w 123"/>
                <a:gd name="T67" fmla="*/ 214 h 216"/>
                <a:gd name="T68" fmla="*/ 91 w 123"/>
                <a:gd name="T69" fmla="*/ 213 h 216"/>
                <a:gd name="T70" fmla="*/ 85 w 123"/>
                <a:gd name="T71" fmla="*/ 210 h 216"/>
                <a:gd name="T72" fmla="*/ 72 w 123"/>
                <a:gd name="T73" fmla="*/ 205 h 216"/>
                <a:gd name="T74" fmla="*/ 70 w 123"/>
                <a:gd name="T75" fmla="*/ 205 h 216"/>
                <a:gd name="T76" fmla="*/ 61 w 123"/>
                <a:gd name="T77" fmla="*/ 203 h 216"/>
                <a:gd name="T78" fmla="*/ 40 w 123"/>
                <a:gd name="T79" fmla="*/ 197 h 216"/>
                <a:gd name="T80" fmla="*/ 23 w 123"/>
                <a:gd name="T81" fmla="*/ 193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3"/>
                <a:gd name="T124" fmla="*/ 0 h 216"/>
                <a:gd name="T125" fmla="*/ 123 w 123"/>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3" h="216">
                  <a:moveTo>
                    <a:pt x="13" y="191"/>
                  </a:moveTo>
                  <a:lnTo>
                    <a:pt x="18" y="149"/>
                  </a:lnTo>
                  <a:lnTo>
                    <a:pt x="15" y="133"/>
                  </a:lnTo>
                  <a:lnTo>
                    <a:pt x="5" y="121"/>
                  </a:lnTo>
                  <a:lnTo>
                    <a:pt x="0" y="100"/>
                  </a:lnTo>
                  <a:lnTo>
                    <a:pt x="1" y="89"/>
                  </a:lnTo>
                  <a:lnTo>
                    <a:pt x="2" y="86"/>
                  </a:lnTo>
                  <a:lnTo>
                    <a:pt x="2" y="85"/>
                  </a:lnTo>
                  <a:lnTo>
                    <a:pt x="2" y="82"/>
                  </a:lnTo>
                  <a:lnTo>
                    <a:pt x="4" y="81"/>
                  </a:lnTo>
                  <a:lnTo>
                    <a:pt x="23" y="60"/>
                  </a:lnTo>
                  <a:lnTo>
                    <a:pt x="32" y="40"/>
                  </a:lnTo>
                  <a:lnTo>
                    <a:pt x="36" y="32"/>
                  </a:lnTo>
                  <a:lnTo>
                    <a:pt x="38" y="31"/>
                  </a:lnTo>
                  <a:lnTo>
                    <a:pt x="36" y="27"/>
                  </a:lnTo>
                  <a:lnTo>
                    <a:pt x="36" y="23"/>
                  </a:lnTo>
                  <a:lnTo>
                    <a:pt x="38" y="23"/>
                  </a:lnTo>
                  <a:lnTo>
                    <a:pt x="46" y="18"/>
                  </a:lnTo>
                  <a:lnTo>
                    <a:pt x="53" y="14"/>
                  </a:lnTo>
                  <a:lnTo>
                    <a:pt x="56" y="13"/>
                  </a:lnTo>
                  <a:lnTo>
                    <a:pt x="68" y="10"/>
                  </a:lnTo>
                  <a:lnTo>
                    <a:pt x="78" y="6"/>
                  </a:lnTo>
                  <a:lnTo>
                    <a:pt x="94" y="2"/>
                  </a:lnTo>
                  <a:lnTo>
                    <a:pt x="99" y="0"/>
                  </a:lnTo>
                  <a:lnTo>
                    <a:pt x="98" y="4"/>
                  </a:lnTo>
                  <a:lnTo>
                    <a:pt x="97" y="6"/>
                  </a:lnTo>
                  <a:lnTo>
                    <a:pt x="93" y="11"/>
                  </a:lnTo>
                  <a:lnTo>
                    <a:pt x="91" y="15"/>
                  </a:lnTo>
                  <a:lnTo>
                    <a:pt x="90" y="17"/>
                  </a:lnTo>
                  <a:lnTo>
                    <a:pt x="86" y="25"/>
                  </a:lnTo>
                  <a:lnTo>
                    <a:pt x="84" y="28"/>
                  </a:lnTo>
                  <a:lnTo>
                    <a:pt x="80" y="36"/>
                  </a:lnTo>
                  <a:lnTo>
                    <a:pt x="73" y="48"/>
                  </a:lnTo>
                  <a:lnTo>
                    <a:pt x="70" y="55"/>
                  </a:lnTo>
                  <a:lnTo>
                    <a:pt x="66" y="64"/>
                  </a:lnTo>
                  <a:lnTo>
                    <a:pt x="72" y="68"/>
                  </a:lnTo>
                  <a:lnTo>
                    <a:pt x="78" y="72"/>
                  </a:lnTo>
                  <a:lnTo>
                    <a:pt x="82" y="74"/>
                  </a:lnTo>
                  <a:lnTo>
                    <a:pt x="87" y="80"/>
                  </a:lnTo>
                  <a:lnTo>
                    <a:pt x="94" y="83"/>
                  </a:lnTo>
                  <a:lnTo>
                    <a:pt x="101" y="86"/>
                  </a:lnTo>
                  <a:lnTo>
                    <a:pt x="112" y="90"/>
                  </a:lnTo>
                  <a:lnTo>
                    <a:pt x="116" y="91"/>
                  </a:lnTo>
                  <a:lnTo>
                    <a:pt x="119" y="95"/>
                  </a:lnTo>
                  <a:lnTo>
                    <a:pt x="119" y="102"/>
                  </a:lnTo>
                  <a:lnTo>
                    <a:pt x="119" y="103"/>
                  </a:lnTo>
                  <a:lnTo>
                    <a:pt x="120" y="112"/>
                  </a:lnTo>
                  <a:lnTo>
                    <a:pt x="120" y="117"/>
                  </a:lnTo>
                  <a:lnTo>
                    <a:pt x="120" y="119"/>
                  </a:lnTo>
                  <a:lnTo>
                    <a:pt x="121" y="134"/>
                  </a:lnTo>
                  <a:lnTo>
                    <a:pt x="121" y="142"/>
                  </a:lnTo>
                  <a:lnTo>
                    <a:pt x="123" y="150"/>
                  </a:lnTo>
                  <a:lnTo>
                    <a:pt x="123" y="158"/>
                  </a:lnTo>
                  <a:lnTo>
                    <a:pt x="123" y="166"/>
                  </a:lnTo>
                  <a:lnTo>
                    <a:pt x="123" y="167"/>
                  </a:lnTo>
                  <a:lnTo>
                    <a:pt x="119" y="175"/>
                  </a:lnTo>
                  <a:lnTo>
                    <a:pt x="118" y="179"/>
                  </a:lnTo>
                  <a:lnTo>
                    <a:pt x="115" y="183"/>
                  </a:lnTo>
                  <a:lnTo>
                    <a:pt x="112" y="189"/>
                  </a:lnTo>
                  <a:lnTo>
                    <a:pt x="111" y="193"/>
                  </a:lnTo>
                  <a:lnTo>
                    <a:pt x="107" y="201"/>
                  </a:lnTo>
                  <a:lnTo>
                    <a:pt x="106" y="205"/>
                  </a:lnTo>
                  <a:lnTo>
                    <a:pt x="103" y="210"/>
                  </a:lnTo>
                  <a:lnTo>
                    <a:pt x="101" y="216"/>
                  </a:lnTo>
                  <a:lnTo>
                    <a:pt x="95" y="214"/>
                  </a:lnTo>
                  <a:lnTo>
                    <a:pt x="94" y="213"/>
                  </a:lnTo>
                  <a:lnTo>
                    <a:pt x="91" y="213"/>
                  </a:lnTo>
                  <a:lnTo>
                    <a:pt x="86" y="210"/>
                  </a:lnTo>
                  <a:lnTo>
                    <a:pt x="85" y="210"/>
                  </a:lnTo>
                  <a:lnTo>
                    <a:pt x="81" y="209"/>
                  </a:lnTo>
                  <a:lnTo>
                    <a:pt x="72" y="205"/>
                  </a:lnTo>
                  <a:lnTo>
                    <a:pt x="70" y="205"/>
                  </a:lnTo>
                  <a:lnTo>
                    <a:pt x="65" y="204"/>
                  </a:lnTo>
                  <a:lnTo>
                    <a:pt x="61" y="203"/>
                  </a:lnTo>
                  <a:lnTo>
                    <a:pt x="51" y="200"/>
                  </a:lnTo>
                  <a:lnTo>
                    <a:pt x="40" y="197"/>
                  </a:lnTo>
                  <a:lnTo>
                    <a:pt x="32" y="195"/>
                  </a:lnTo>
                  <a:lnTo>
                    <a:pt x="23" y="193"/>
                  </a:lnTo>
                  <a:lnTo>
                    <a:pt x="13" y="19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68" name="Freeform 583"/>
            <p:cNvSpPr>
              <a:spLocks/>
            </p:cNvSpPr>
            <p:nvPr/>
          </p:nvSpPr>
          <p:spPr bwMode="auto">
            <a:xfrm>
              <a:off x="2608286" y="5984598"/>
              <a:ext cx="173604" cy="111246"/>
            </a:xfrm>
            <a:custGeom>
              <a:avLst/>
              <a:gdLst>
                <a:gd name="T0" fmla="*/ 97 w 109"/>
                <a:gd name="T1" fmla="*/ 13 h 71"/>
                <a:gd name="T2" fmla="*/ 103 w 109"/>
                <a:gd name="T3" fmla="*/ 15 h 71"/>
                <a:gd name="T4" fmla="*/ 109 w 109"/>
                <a:gd name="T5" fmla="*/ 34 h 71"/>
                <a:gd name="T6" fmla="*/ 88 w 109"/>
                <a:gd name="T7" fmla="*/ 38 h 71"/>
                <a:gd name="T8" fmla="*/ 81 w 109"/>
                <a:gd name="T9" fmla="*/ 43 h 71"/>
                <a:gd name="T10" fmla="*/ 76 w 109"/>
                <a:gd name="T11" fmla="*/ 47 h 71"/>
                <a:gd name="T12" fmla="*/ 72 w 109"/>
                <a:gd name="T13" fmla="*/ 47 h 71"/>
                <a:gd name="T14" fmla="*/ 65 w 109"/>
                <a:gd name="T15" fmla="*/ 46 h 71"/>
                <a:gd name="T16" fmla="*/ 62 w 109"/>
                <a:gd name="T17" fmla="*/ 54 h 71"/>
                <a:gd name="T18" fmla="*/ 41 w 109"/>
                <a:gd name="T19" fmla="*/ 57 h 71"/>
                <a:gd name="T20" fmla="*/ 30 w 109"/>
                <a:gd name="T21" fmla="*/ 63 h 71"/>
                <a:gd name="T22" fmla="*/ 27 w 109"/>
                <a:gd name="T23" fmla="*/ 66 h 71"/>
                <a:gd name="T24" fmla="*/ 26 w 109"/>
                <a:gd name="T25" fmla="*/ 67 h 71"/>
                <a:gd name="T26" fmla="*/ 25 w 109"/>
                <a:gd name="T27" fmla="*/ 68 h 71"/>
                <a:gd name="T28" fmla="*/ 20 w 109"/>
                <a:gd name="T29" fmla="*/ 71 h 71"/>
                <a:gd name="T30" fmla="*/ 8 w 109"/>
                <a:gd name="T31" fmla="*/ 64 h 71"/>
                <a:gd name="T32" fmla="*/ 4 w 109"/>
                <a:gd name="T33" fmla="*/ 59 h 71"/>
                <a:gd name="T34" fmla="*/ 0 w 109"/>
                <a:gd name="T35" fmla="*/ 55 h 71"/>
                <a:gd name="T36" fmla="*/ 7 w 109"/>
                <a:gd name="T37" fmla="*/ 49 h 71"/>
                <a:gd name="T38" fmla="*/ 7 w 109"/>
                <a:gd name="T39" fmla="*/ 39 h 71"/>
                <a:gd name="T40" fmla="*/ 3 w 109"/>
                <a:gd name="T41" fmla="*/ 29 h 71"/>
                <a:gd name="T42" fmla="*/ 13 w 109"/>
                <a:gd name="T43" fmla="*/ 25 h 71"/>
                <a:gd name="T44" fmla="*/ 16 w 109"/>
                <a:gd name="T45" fmla="*/ 28 h 71"/>
                <a:gd name="T46" fmla="*/ 20 w 109"/>
                <a:gd name="T47" fmla="*/ 28 h 71"/>
                <a:gd name="T48" fmla="*/ 25 w 109"/>
                <a:gd name="T49" fmla="*/ 26 h 71"/>
                <a:gd name="T50" fmla="*/ 24 w 109"/>
                <a:gd name="T51" fmla="*/ 24 h 71"/>
                <a:gd name="T52" fmla="*/ 29 w 109"/>
                <a:gd name="T53" fmla="*/ 17 h 71"/>
                <a:gd name="T54" fmla="*/ 34 w 109"/>
                <a:gd name="T55" fmla="*/ 11 h 71"/>
                <a:gd name="T56" fmla="*/ 43 w 109"/>
                <a:gd name="T57" fmla="*/ 15 h 71"/>
                <a:gd name="T58" fmla="*/ 50 w 109"/>
                <a:gd name="T59" fmla="*/ 0 h 71"/>
                <a:gd name="T60" fmla="*/ 62 w 109"/>
                <a:gd name="T61" fmla="*/ 7 h 71"/>
                <a:gd name="T62" fmla="*/ 62 w 109"/>
                <a:gd name="T63" fmla="*/ 16 h 71"/>
                <a:gd name="T64" fmla="*/ 67 w 109"/>
                <a:gd name="T65" fmla="*/ 19 h 71"/>
                <a:gd name="T66" fmla="*/ 72 w 109"/>
                <a:gd name="T67" fmla="*/ 20 h 71"/>
                <a:gd name="T68" fmla="*/ 77 w 109"/>
                <a:gd name="T69" fmla="*/ 20 h 71"/>
                <a:gd name="T70" fmla="*/ 97 w 109"/>
                <a:gd name="T71" fmla="*/ 13 h 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
                <a:gd name="T109" fmla="*/ 0 h 71"/>
                <a:gd name="T110" fmla="*/ 109 w 109"/>
                <a:gd name="T111" fmla="*/ 71 h 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 h="71">
                  <a:moveTo>
                    <a:pt x="97" y="13"/>
                  </a:moveTo>
                  <a:lnTo>
                    <a:pt x="103" y="15"/>
                  </a:lnTo>
                  <a:lnTo>
                    <a:pt x="109" y="34"/>
                  </a:lnTo>
                  <a:lnTo>
                    <a:pt x="88" y="38"/>
                  </a:lnTo>
                  <a:lnTo>
                    <a:pt x="81" y="43"/>
                  </a:lnTo>
                  <a:lnTo>
                    <a:pt x="76" y="47"/>
                  </a:lnTo>
                  <a:lnTo>
                    <a:pt x="72" y="47"/>
                  </a:lnTo>
                  <a:lnTo>
                    <a:pt x="65" y="46"/>
                  </a:lnTo>
                  <a:lnTo>
                    <a:pt x="62" y="54"/>
                  </a:lnTo>
                  <a:lnTo>
                    <a:pt x="41" y="57"/>
                  </a:lnTo>
                  <a:lnTo>
                    <a:pt x="30" y="63"/>
                  </a:lnTo>
                  <a:lnTo>
                    <a:pt x="27" y="66"/>
                  </a:lnTo>
                  <a:lnTo>
                    <a:pt x="26" y="67"/>
                  </a:lnTo>
                  <a:lnTo>
                    <a:pt x="25" y="68"/>
                  </a:lnTo>
                  <a:lnTo>
                    <a:pt x="20" y="71"/>
                  </a:lnTo>
                  <a:lnTo>
                    <a:pt x="8" y="64"/>
                  </a:lnTo>
                  <a:lnTo>
                    <a:pt x="4" y="59"/>
                  </a:lnTo>
                  <a:lnTo>
                    <a:pt x="0" y="55"/>
                  </a:lnTo>
                  <a:lnTo>
                    <a:pt x="7" y="49"/>
                  </a:lnTo>
                  <a:lnTo>
                    <a:pt x="7" y="39"/>
                  </a:lnTo>
                  <a:lnTo>
                    <a:pt x="3" y="29"/>
                  </a:lnTo>
                  <a:lnTo>
                    <a:pt x="13" y="25"/>
                  </a:lnTo>
                  <a:lnTo>
                    <a:pt x="16" y="28"/>
                  </a:lnTo>
                  <a:lnTo>
                    <a:pt x="20" y="28"/>
                  </a:lnTo>
                  <a:lnTo>
                    <a:pt x="25" y="26"/>
                  </a:lnTo>
                  <a:lnTo>
                    <a:pt x="24" y="24"/>
                  </a:lnTo>
                  <a:lnTo>
                    <a:pt x="29" y="17"/>
                  </a:lnTo>
                  <a:lnTo>
                    <a:pt x="34" y="11"/>
                  </a:lnTo>
                  <a:lnTo>
                    <a:pt x="43" y="15"/>
                  </a:lnTo>
                  <a:lnTo>
                    <a:pt x="50" y="0"/>
                  </a:lnTo>
                  <a:lnTo>
                    <a:pt x="62" y="7"/>
                  </a:lnTo>
                  <a:lnTo>
                    <a:pt x="62" y="16"/>
                  </a:lnTo>
                  <a:lnTo>
                    <a:pt x="67" y="19"/>
                  </a:lnTo>
                  <a:lnTo>
                    <a:pt x="72" y="20"/>
                  </a:lnTo>
                  <a:lnTo>
                    <a:pt x="77" y="20"/>
                  </a:lnTo>
                  <a:lnTo>
                    <a:pt x="97" y="1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69" name="Freeform 584"/>
            <p:cNvSpPr>
              <a:spLocks/>
            </p:cNvSpPr>
            <p:nvPr/>
          </p:nvSpPr>
          <p:spPr bwMode="auto">
            <a:xfrm>
              <a:off x="2737173" y="5840794"/>
              <a:ext cx="192018" cy="282184"/>
            </a:xfrm>
            <a:custGeom>
              <a:avLst/>
              <a:gdLst>
                <a:gd name="T0" fmla="*/ 109 w 121"/>
                <a:gd name="T1" fmla="*/ 68 h 177"/>
                <a:gd name="T2" fmla="*/ 105 w 121"/>
                <a:gd name="T3" fmla="*/ 81 h 177"/>
                <a:gd name="T4" fmla="*/ 97 w 121"/>
                <a:gd name="T5" fmla="*/ 82 h 177"/>
                <a:gd name="T6" fmla="*/ 93 w 121"/>
                <a:gd name="T7" fmla="*/ 82 h 177"/>
                <a:gd name="T8" fmla="*/ 97 w 121"/>
                <a:gd name="T9" fmla="*/ 88 h 177"/>
                <a:gd name="T10" fmla="*/ 96 w 121"/>
                <a:gd name="T11" fmla="*/ 90 h 177"/>
                <a:gd name="T12" fmla="*/ 88 w 121"/>
                <a:gd name="T13" fmla="*/ 98 h 177"/>
                <a:gd name="T14" fmla="*/ 84 w 121"/>
                <a:gd name="T15" fmla="*/ 105 h 177"/>
                <a:gd name="T16" fmla="*/ 71 w 121"/>
                <a:gd name="T17" fmla="*/ 103 h 177"/>
                <a:gd name="T18" fmla="*/ 72 w 121"/>
                <a:gd name="T19" fmla="*/ 110 h 177"/>
                <a:gd name="T20" fmla="*/ 71 w 121"/>
                <a:gd name="T21" fmla="*/ 116 h 177"/>
                <a:gd name="T22" fmla="*/ 64 w 121"/>
                <a:gd name="T23" fmla="*/ 124 h 177"/>
                <a:gd name="T24" fmla="*/ 63 w 121"/>
                <a:gd name="T25" fmla="*/ 129 h 177"/>
                <a:gd name="T26" fmla="*/ 59 w 121"/>
                <a:gd name="T27" fmla="*/ 132 h 177"/>
                <a:gd name="T28" fmla="*/ 49 w 121"/>
                <a:gd name="T29" fmla="*/ 158 h 177"/>
                <a:gd name="T30" fmla="*/ 50 w 121"/>
                <a:gd name="T31" fmla="*/ 175 h 177"/>
                <a:gd name="T32" fmla="*/ 41 w 121"/>
                <a:gd name="T33" fmla="*/ 175 h 177"/>
                <a:gd name="T34" fmla="*/ 41 w 121"/>
                <a:gd name="T35" fmla="*/ 175 h 177"/>
                <a:gd name="T36" fmla="*/ 30 w 121"/>
                <a:gd name="T37" fmla="*/ 177 h 177"/>
                <a:gd name="T38" fmla="*/ 29 w 121"/>
                <a:gd name="T39" fmla="*/ 177 h 177"/>
                <a:gd name="T40" fmla="*/ 34 w 121"/>
                <a:gd name="T41" fmla="*/ 161 h 177"/>
                <a:gd name="T42" fmla="*/ 30 w 121"/>
                <a:gd name="T43" fmla="*/ 161 h 177"/>
                <a:gd name="T44" fmla="*/ 25 w 121"/>
                <a:gd name="T45" fmla="*/ 160 h 177"/>
                <a:gd name="T46" fmla="*/ 21 w 121"/>
                <a:gd name="T47" fmla="*/ 160 h 177"/>
                <a:gd name="T48" fmla="*/ 20 w 121"/>
                <a:gd name="T49" fmla="*/ 152 h 177"/>
                <a:gd name="T50" fmla="*/ 18 w 121"/>
                <a:gd name="T51" fmla="*/ 152 h 177"/>
                <a:gd name="T52" fmla="*/ 20 w 121"/>
                <a:gd name="T53" fmla="*/ 150 h 177"/>
                <a:gd name="T54" fmla="*/ 24 w 121"/>
                <a:gd name="T55" fmla="*/ 143 h 177"/>
                <a:gd name="T56" fmla="*/ 21 w 121"/>
                <a:gd name="T57" fmla="*/ 144 h 177"/>
                <a:gd name="T58" fmla="*/ 18 w 121"/>
                <a:gd name="T59" fmla="*/ 145 h 177"/>
                <a:gd name="T60" fmla="*/ 13 w 121"/>
                <a:gd name="T61" fmla="*/ 140 h 177"/>
                <a:gd name="T62" fmla="*/ 7 w 121"/>
                <a:gd name="T63" fmla="*/ 144 h 177"/>
                <a:gd name="T64" fmla="*/ 4 w 121"/>
                <a:gd name="T65" fmla="*/ 140 h 177"/>
                <a:gd name="T66" fmla="*/ 3 w 121"/>
                <a:gd name="T67" fmla="*/ 139 h 177"/>
                <a:gd name="T68" fmla="*/ 0 w 121"/>
                <a:gd name="T69" fmla="*/ 133 h 177"/>
                <a:gd name="T70" fmla="*/ 7 w 121"/>
                <a:gd name="T71" fmla="*/ 128 h 177"/>
                <a:gd name="T72" fmla="*/ 28 w 121"/>
                <a:gd name="T73" fmla="*/ 124 h 177"/>
                <a:gd name="T74" fmla="*/ 22 w 121"/>
                <a:gd name="T75" fmla="*/ 105 h 177"/>
                <a:gd name="T76" fmla="*/ 16 w 121"/>
                <a:gd name="T77" fmla="*/ 103 h 177"/>
                <a:gd name="T78" fmla="*/ 32 w 121"/>
                <a:gd name="T79" fmla="*/ 76 h 177"/>
                <a:gd name="T80" fmla="*/ 32 w 121"/>
                <a:gd name="T81" fmla="*/ 76 h 177"/>
                <a:gd name="T82" fmla="*/ 26 w 121"/>
                <a:gd name="T83" fmla="*/ 73 h 177"/>
                <a:gd name="T84" fmla="*/ 26 w 121"/>
                <a:gd name="T85" fmla="*/ 67 h 177"/>
                <a:gd name="T86" fmla="*/ 37 w 121"/>
                <a:gd name="T87" fmla="*/ 60 h 177"/>
                <a:gd name="T88" fmla="*/ 43 w 121"/>
                <a:gd name="T89" fmla="*/ 48 h 177"/>
                <a:gd name="T90" fmla="*/ 79 w 121"/>
                <a:gd name="T91" fmla="*/ 18 h 177"/>
                <a:gd name="T92" fmla="*/ 77 w 121"/>
                <a:gd name="T93" fmla="*/ 10 h 177"/>
                <a:gd name="T94" fmla="*/ 87 w 121"/>
                <a:gd name="T95" fmla="*/ 1 h 177"/>
                <a:gd name="T96" fmla="*/ 94 w 121"/>
                <a:gd name="T97" fmla="*/ 0 h 177"/>
                <a:gd name="T98" fmla="*/ 118 w 121"/>
                <a:gd name="T99" fmla="*/ 10 h 177"/>
                <a:gd name="T100" fmla="*/ 121 w 121"/>
                <a:gd name="T101" fmla="*/ 16 h 177"/>
                <a:gd name="T102" fmla="*/ 115 w 121"/>
                <a:gd name="T103" fmla="*/ 17 h 177"/>
                <a:gd name="T104" fmla="*/ 115 w 121"/>
                <a:gd name="T105" fmla="*/ 22 h 177"/>
                <a:gd name="T106" fmla="*/ 109 w 121"/>
                <a:gd name="T107" fmla="*/ 40 h 177"/>
                <a:gd name="T108" fmla="*/ 113 w 121"/>
                <a:gd name="T109" fmla="*/ 50 h 177"/>
                <a:gd name="T110" fmla="*/ 111 w 121"/>
                <a:gd name="T111" fmla="*/ 52 h 177"/>
                <a:gd name="T112" fmla="*/ 102 w 121"/>
                <a:gd name="T113" fmla="*/ 54 h 177"/>
                <a:gd name="T114" fmla="*/ 109 w 121"/>
                <a:gd name="T115" fmla="*/ 68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1"/>
                <a:gd name="T175" fmla="*/ 0 h 177"/>
                <a:gd name="T176" fmla="*/ 121 w 121"/>
                <a:gd name="T177" fmla="*/ 177 h 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1" h="177">
                  <a:moveTo>
                    <a:pt x="109" y="68"/>
                  </a:moveTo>
                  <a:lnTo>
                    <a:pt x="105" y="81"/>
                  </a:lnTo>
                  <a:lnTo>
                    <a:pt x="97" y="82"/>
                  </a:lnTo>
                  <a:lnTo>
                    <a:pt x="93" y="82"/>
                  </a:lnTo>
                  <a:lnTo>
                    <a:pt x="97" y="88"/>
                  </a:lnTo>
                  <a:lnTo>
                    <a:pt x="96" y="90"/>
                  </a:lnTo>
                  <a:lnTo>
                    <a:pt x="88" y="98"/>
                  </a:lnTo>
                  <a:lnTo>
                    <a:pt x="84" y="105"/>
                  </a:lnTo>
                  <a:lnTo>
                    <a:pt x="71" y="103"/>
                  </a:lnTo>
                  <a:lnTo>
                    <a:pt x="72" y="110"/>
                  </a:lnTo>
                  <a:lnTo>
                    <a:pt x="71" y="116"/>
                  </a:lnTo>
                  <a:lnTo>
                    <a:pt x="64" y="124"/>
                  </a:lnTo>
                  <a:lnTo>
                    <a:pt x="63" y="129"/>
                  </a:lnTo>
                  <a:lnTo>
                    <a:pt x="59" y="132"/>
                  </a:lnTo>
                  <a:lnTo>
                    <a:pt x="49" y="158"/>
                  </a:lnTo>
                  <a:lnTo>
                    <a:pt x="50" y="175"/>
                  </a:lnTo>
                  <a:lnTo>
                    <a:pt x="41" y="175"/>
                  </a:lnTo>
                  <a:lnTo>
                    <a:pt x="30" y="177"/>
                  </a:lnTo>
                  <a:lnTo>
                    <a:pt x="29" y="177"/>
                  </a:lnTo>
                  <a:lnTo>
                    <a:pt x="34" y="161"/>
                  </a:lnTo>
                  <a:lnTo>
                    <a:pt x="30" y="161"/>
                  </a:lnTo>
                  <a:lnTo>
                    <a:pt x="25" y="160"/>
                  </a:lnTo>
                  <a:lnTo>
                    <a:pt x="21" y="160"/>
                  </a:lnTo>
                  <a:lnTo>
                    <a:pt x="20" y="152"/>
                  </a:lnTo>
                  <a:lnTo>
                    <a:pt x="18" y="152"/>
                  </a:lnTo>
                  <a:lnTo>
                    <a:pt x="20" y="150"/>
                  </a:lnTo>
                  <a:lnTo>
                    <a:pt x="24" y="143"/>
                  </a:lnTo>
                  <a:lnTo>
                    <a:pt x="21" y="144"/>
                  </a:lnTo>
                  <a:lnTo>
                    <a:pt x="18" y="145"/>
                  </a:lnTo>
                  <a:lnTo>
                    <a:pt x="13" y="140"/>
                  </a:lnTo>
                  <a:lnTo>
                    <a:pt x="7" y="144"/>
                  </a:lnTo>
                  <a:lnTo>
                    <a:pt x="4" y="140"/>
                  </a:lnTo>
                  <a:lnTo>
                    <a:pt x="3" y="139"/>
                  </a:lnTo>
                  <a:lnTo>
                    <a:pt x="0" y="133"/>
                  </a:lnTo>
                  <a:lnTo>
                    <a:pt x="7" y="128"/>
                  </a:lnTo>
                  <a:lnTo>
                    <a:pt x="28" y="124"/>
                  </a:lnTo>
                  <a:lnTo>
                    <a:pt x="22" y="105"/>
                  </a:lnTo>
                  <a:lnTo>
                    <a:pt x="16" y="103"/>
                  </a:lnTo>
                  <a:lnTo>
                    <a:pt x="32" y="76"/>
                  </a:lnTo>
                  <a:lnTo>
                    <a:pt x="26" y="73"/>
                  </a:lnTo>
                  <a:lnTo>
                    <a:pt x="26" y="67"/>
                  </a:lnTo>
                  <a:lnTo>
                    <a:pt x="37" y="60"/>
                  </a:lnTo>
                  <a:lnTo>
                    <a:pt x="43" y="48"/>
                  </a:lnTo>
                  <a:lnTo>
                    <a:pt x="79" y="18"/>
                  </a:lnTo>
                  <a:lnTo>
                    <a:pt x="77" y="10"/>
                  </a:lnTo>
                  <a:lnTo>
                    <a:pt x="87" y="1"/>
                  </a:lnTo>
                  <a:lnTo>
                    <a:pt x="94" y="0"/>
                  </a:lnTo>
                  <a:lnTo>
                    <a:pt x="118" y="10"/>
                  </a:lnTo>
                  <a:lnTo>
                    <a:pt x="121" y="16"/>
                  </a:lnTo>
                  <a:lnTo>
                    <a:pt x="115" y="17"/>
                  </a:lnTo>
                  <a:lnTo>
                    <a:pt x="115" y="22"/>
                  </a:lnTo>
                  <a:lnTo>
                    <a:pt x="109" y="40"/>
                  </a:lnTo>
                  <a:lnTo>
                    <a:pt x="113" y="50"/>
                  </a:lnTo>
                  <a:lnTo>
                    <a:pt x="111" y="52"/>
                  </a:lnTo>
                  <a:lnTo>
                    <a:pt x="102" y="54"/>
                  </a:lnTo>
                  <a:lnTo>
                    <a:pt x="109" y="6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70" name="Freeform 585"/>
            <p:cNvSpPr>
              <a:spLocks/>
            </p:cNvSpPr>
            <p:nvPr/>
          </p:nvSpPr>
          <p:spPr bwMode="auto">
            <a:xfrm>
              <a:off x="2894995" y="5981886"/>
              <a:ext cx="115736" cy="165511"/>
            </a:xfrm>
            <a:custGeom>
              <a:avLst/>
              <a:gdLst>
                <a:gd name="T0" fmla="*/ 69 w 73"/>
                <a:gd name="T1" fmla="*/ 42 h 103"/>
                <a:gd name="T2" fmla="*/ 68 w 73"/>
                <a:gd name="T3" fmla="*/ 44 h 103"/>
                <a:gd name="T4" fmla="*/ 65 w 73"/>
                <a:gd name="T5" fmla="*/ 56 h 103"/>
                <a:gd name="T6" fmla="*/ 64 w 73"/>
                <a:gd name="T7" fmla="*/ 56 h 103"/>
                <a:gd name="T8" fmla="*/ 59 w 73"/>
                <a:gd name="T9" fmla="*/ 55 h 103"/>
                <a:gd name="T10" fmla="*/ 53 w 73"/>
                <a:gd name="T11" fmla="*/ 54 h 103"/>
                <a:gd name="T12" fmla="*/ 51 w 73"/>
                <a:gd name="T13" fmla="*/ 69 h 103"/>
                <a:gd name="T14" fmla="*/ 52 w 73"/>
                <a:gd name="T15" fmla="*/ 69 h 103"/>
                <a:gd name="T16" fmla="*/ 60 w 73"/>
                <a:gd name="T17" fmla="*/ 78 h 103"/>
                <a:gd name="T18" fmla="*/ 53 w 73"/>
                <a:gd name="T19" fmla="*/ 88 h 103"/>
                <a:gd name="T20" fmla="*/ 52 w 73"/>
                <a:gd name="T21" fmla="*/ 90 h 103"/>
                <a:gd name="T22" fmla="*/ 47 w 73"/>
                <a:gd name="T23" fmla="*/ 92 h 103"/>
                <a:gd name="T24" fmla="*/ 45 w 73"/>
                <a:gd name="T25" fmla="*/ 95 h 103"/>
                <a:gd name="T26" fmla="*/ 45 w 73"/>
                <a:gd name="T27" fmla="*/ 97 h 103"/>
                <a:gd name="T28" fmla="*/ 32 w 73"/>
                <a:gd name="T29" fmla="*/ 103 h 103"/>
                <a:gd name="T30" fmla="*/ 31 w 73"/>
                <a:gd name="T31" fmla="*/ 102 h 103"/>
                <a:gd name="T32" fmla="*/ 26 w 73"/>
                <a:gd name="T33" fmla="*/ 95 h 103"/>
                <a:gd name="T34" fmla="*/ 17 w 73"/>
                <a:gd name="T35" fmla="*/ 93 h 103"/>
                <a:gd name="T36" fmla="*/ 17 w 73"/>
                <a:gd name="T37" fmla="*/ 93 h 103"/>
                <a:gd name="T38" fmla="*/ 9 w 73"/>
                <a:gd name="T39" fmla="*/ 84 h 103"/>
                <a:gd name="T40" fmla="*/ 10 w 73"/>
                <a:gd name="T41" fmla="*/ 65 h 103"/>
                <a:gd name="T42" fmla="*/ 6 w 73"/>
                <a:gd name="T43" fmla="*/ 64 h 103"/>
                <a:gd name="T44" fmla="*/ 0 w 73"/>
                <a:gd name="T45" fmla="*/ 51 h 103"/>
                <a:gd name="T46" fmla="*/ 5 w 73"/>
                <a:gd name="T47" fmla="*/ 34 h 103"/>
                <a:gd name="T48" fmla="*/ 1 w 73"/>
                <a:gd name="T49" fmla="*/ 23 h 103"/>
                <a:gd name="T50" fmla="*/ 5 w 73"/>
                <a:gd name="T51" fmla="*/ 12 h 103"/>
                <a:gd name="T52" fmla="*/ 6 w 73"/>
                <a:gd name="T53" fmla="*/ 6 h 103"/>
                <a:gd name="T54" fmla="*/ 32 w 73"/>
                <a:gd name="T55" fmla="*/ 6 h 103"/>
                <a:gd name="T56" fmla="*/ 45 w 73"/>
                <a:gd name="T57" fmla="*/ 0 h 103"/>
                <a:gd name="T58" fmla="*/ 48 w 73"/>
                <a:gd name="T59" fmla="*/ 5 h 103"/>
                <a:gd name="T60" fmla="*/ 48 w 73"/>
                <a:gd name="T61" fmla="*/ 5 h 103"/>
                <a:gd name="T62" fmla="*/ 53 w 73"/>
                <a:gd name="T63" fmla="*/ 5 h 103"/>
                <a:gd name="T64" fmla="*/ 56 w 73"/>
                <a:gd name="T65" fmla="*/ 5 h 103"/>
                <a:gd name="T66" fmla="*/ 62 w 73"/>
                <a:gd name="T67" fmla="*/ 8 h 103"/>
                <a:gd name="T68" fmla="*/ 72 w 73"/>
                <a:gd name="T69" fmla="*/ 31 h 103"/>
                <a:gd name="T70" fmla="*/ 73 w 73"/>
                <a:gd name="T71" fmla="*/ 33 h 103"/>
                <a:gd name="T72" fmla="*/ 69 w 73"/>
                <a:gd name="T73" fmla="*/ 42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103"/>
                <a:gd name="T113" fmla="*/ 73 w 73"/>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103">
                  <a:moveTo>
                    <a:pt x="69" y="42"/>
                  </a:moveTo>
                  <a:lnTo>
                    <a:pt x="68" y="44"/>
                  </a:lnTo>
                  <a:lnTo>
                    <a:pt x="65" y="56"/>
                  </a:lnTo>
                  <a:lnTo>
                    <a:pt x="64" y="56"/>
                  </a:lnTo>
                  <a:lnTo>
                    <a:pt x="59" y="55"/>
                  </a:lnTo>
                  <a:lnTo>
                    <a:pt x="53" y="54"/>
                  </a:lnTo>
                  <a:lnTo>
                    <a:pt x="51" y="69"/>
                  </a:lnTo>
                  <a:lnTo>
                    <a:pt x="52" y="69"/>
                  </a:lnTo>
                  <a:lnTo>
                    <a:pt x="60" y="78"/>
                  </a:lnTo>
                  <a:lnTo>
                    <a:pt x="53" y="88"/>
                  </a:lnTo>
                  <a:lnTo>
                    <a:pt x="52" y="90"/>
                  </a:lnTo>
                  <a:lnTo>
                    <a:pt x="47" y="92"/>
                  </a:lnTo>
                  <a:lnTo>
                    <a:pt x="45" y="95"/>
                  </a:lnTo>
                  <a:lnTo>
                    <a:pt x="45" y="97"/>
                  </a:lnTo>
                  <a:lnTo>
                    <a:pt x="32" y="103"/>
                  </a:lnTo>
                  <a:lnTo>
                    <a:pt x="31" y="102"/>
                  </a:lnTo>
                  <a:lnTo>
                    <a:pt x="26" y="95"/>
                  </a:lnTo>
                  <a:lnTo>
                    <a:pt x="17" y="93"/>
                  </a:lnTo>
                  <a:lnTo>
                    <a:pt x="9" y="84"/>
                  </a:lnTo>
                  <a:lnTo>
                    <a:pt x="10" y="65"/>
                  </a:lnTo>
                  <a:lnTo>
                    <a:pt x="6" y="64"/>
                  </a:lnTo>
                  <a:lnTo>
                    <a:pt x="0" y="51"/>
                  </a:lnTo>
                  <a:lnTo>
                    <a:pt x="5" y="34"/>
                  </a:lnTo>
                  <a:lnTo>
                    <a:pt x="1" y="23"/>
                  </a:lnTo>
                  <a:lnTo>
                    <a:pt x="5" y="12"/>
                  </a:lnTo>
                  <a:lnTo>
                    <a:pt x="6" y="6"/>
                  </a:lnTo>
                  <a:lnTo>
                    <a:pt x="32" y="6"/>
                  </a:lnTo>
                  <a:lnTo>
                    <a:pt x="45" y="0"/>
                  </a:lnTo>
                  <a:lnTo>
                    <a:pt x="48" y="5"/>
                  </a:lnTo>
                  <a:lnTo>
                    <a:pt x="53" y="5"/>
                  </a:lnTo>
                  <a:lnTo>
                    <a:pt x="56" y="5"/>
                  </a:lnTo>
                  <a:lnTo>
                    <a:pt x="62" y="8"/>
                  </a:lnTo>
                  <a:lnTo>
                    <a:pt x="72" y="31"/>
                  </a:lnTo>
                  <a:lnTo>
                    <a:pt x="73" y="33"/>
                  </a:lnTo>
                  <a:lnTo>
                    <a:pt x="69" y="4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71" name="Freeform 586"/>
            <p:cNvSpPr>
              <a:spLocks/>
            </p:cNvSpPr>
            <p:nvPr/>
          </p:nvSpPr>
          <p:spPr bwMode="auto">
            <a:xfrm>
              <a:off x="3023884" y="6131117"/>
              <a:ext cx="68390" cy="103106"/>
            </a:xfrm>
            <a:custGeom>
              <a:avLst/>
              <a:gdLst>
                <a:gd name="T0" fmla="*/ 35 w 44"/>
                <a:gd name="T1" fmla="*/ 50 h 65"/>
                <a:gd name="T2" fmla="*/ 23 w 44"/>
                <a:gd name="T3" fmla="*/ 57 h 65"/>
                <a:gd name="T4" fmla="*/ 20 w 44"/>
                <a:gd name="T5" fmla="*/ 65 h 65"/>
                <a:gd name="T6" fmla="*/ 13 w 44"/>
                <a:gd name="T7" fmla="*/ 55 h 65"/>
                <a:gd name="T8" fmla="*/ 15 w 44"/>
                <a:gd name="T9" fmla="*/ 46 h 65"/>
                <a:gd name="T10" fmla="*/ 6 w 44"/>
                <a:gd name="T11" fmla="*/ 40 h 65"/>
                <a:gd name="T12" fmla="*/ 2 w 44"/>
                <a:gd name="T13" fmla="*/ 37 h 65"/>
                <a:gd name="T14" fmla="*/ 1 w 44"/>
                <a:gd name="T15" fmla="*/ 37 h 65"/>
                <a:gd name="T16" fmla="*/ 0 w 44"/>
                <a:gd name="T17" fmla="*/ 35 h 65"/>
                <a:gd name="T18" fmla="*/ 1 w 44"/>
                <a:gd name="T19" fmla="*/ 34 h 65"/>
                <a:gd name="T20" fmla="*/ 3 w 44"/>
                <a:gd name="T21" fmla="*/ 29 h 65"/>
                <a:gd name="T22" fmla="*/ 3 w 44"/>
                <a:gd name="T23" fmla="*/ 23 h 65"/>
                <a:gd name="T24" fmla="*/ 1 w 44"/>
                <a:gd name="T25" fmla="*/ 13 h 65"/>
                <a:gd name="T26" fmla="*/ 14 w 44"/>
                <a:gd name="T27" fmla="*/ 12 h 65"/>
                <a:gd name="T28" fmla="*/ 14 w 44"/>
                <a:gd name="T29" fmla="*/ 1 h 65"/>
                <a:gd name="T30" fmla="*/ 23 w 44"/>
                <a:gd name="T31" fmla="*/ 0 h 65"/>
                <a:gd name="T32" fmla="*/ 23 w 44"/>
                <a:gd name="T33" fmla="*/ 9 h 65"/>
                <a:gd name="T34" fmla="*/ 24 w 44"/>
                <a:gd name="T35" fmla="*/ 13 h 65"/>
                <a:gd name="T36" fmla="*/ 28 w 44"/>
                <a:gd name="T37" fmla="*/ 12 h 65"/>
                <a:gd name="T38" fmla="*/ 35 w 44"/>
                <a:gd name="T39" fmla="*/ 23 h 65"/>
                <a:gd name="T40" fmla="*/ 43 w 44"/>
                <a:gd name="T41" fmla="*/ 26 h 65"/>
                <a:gd name="T42" fmla="*/ 37 w 44"/>
                <a:gd name="T43" fmla="*/ 31 h 65"/>
                <a:gd name="T44" fmla="*/ 44 w 44"/>
                <a:gd name="T45" fmla="*/ 33 h 65"/>
                <a:gd name="T46" fmla="*/ 44 w 44"/>
                <a:gd name="T47" fmla="*/ 33 h 65"/>
                <a:gd name="T48" fmla="*/ 43 w 44"/>
                <a:gd name="T49" fmla="*/ 37 h 65"/>
                <a:gd name="T50" fmla="*/ 41 w 44"/>
                <a:gd name="T51" fmla="*/ 39 h 65"/>
                <a:gd name="T52" fmla="*/ 41 w 44"/>
                <a:gd name="T53" fmla="*/ 39 h 65"/>
                <a:gd name="T54" fmla="*/ 41 w 44"/>
                <a:gd name="T55" fmla="*/ 48 h 65"/>
                <a:gd name="T56" fmla="*/ 39 w 44"/>
                <a:gd name="T57" fmla="*/ 50 h 65"/>
                <a:gd name="T58" fmla="*/ 35 w 44"/>
                <a:gd name="T59" fmla="*/ 50 h 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
                <a:gd name="T91" fmla="*/ 0 h 65"/>
                <a:gd name="T92" fmla="*/ 44 w 44"/>
                <a:gd name="T93" fmla="*/ 65 h 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 h="65">
                  <a:moveTo>
                    <a:pt x="35" y="50"/>
                  </a:moveTo>
                  <a:lnTo>
                    <a:pt x="23" y="57"/>
                  </a:lnTo>
                  <a:lnTo>
                    <a:pt x="20" y="65"/>
                  </a:lnTo>
                  <a:lnTo>
                    <a:pt x="13" y="55"/>
                  </a:lnTo>
                  <a:lnTo>
                    <a:pt x="15" y="46"/>
                  </a:lnTo>
                  <a:lnTo>
                    <a:pt x="6" y="40"/>
                  </a:lnTo>
                  <a:lnTo>
                    <a:pt x="2" y="37"/>
                  </a:lnTo>
                  <a:lnTo>
                    <a:pt x="1" y="37"/>
                  </a:lnTo>
                  <a:lnTo>
                    <a:pt x="0" y="35"/>
                  </a:lnTo>
                  <a:lnTo>
                    <a:pt x="1" y="34"/>
                  </a:lnTo>
                  <a:lnTo>
                    <a:pt x="3" y="29"/>
                  </a:lnTo>
                  <a:lnTo>
                    <a:pt x="3" y="23"/>
                  </a:lnTo>
                  <a:lnTo>
                    <a:pt x="1" y="13"/>
                  </a:lnTo>
                  <a:lnTo>
                    <a:pt x="14" y="12"/>
                  </a:lnTo>
                  <a:lnTo>
                    <a:pt x="14" y="1"/>
                  </a:lnTo>
                  <a:lnTo>
                    <a:pt x="23" y="0"/>
                  </a:lnTo>
                  <a:lnTo>
                    <a:pt x="23" y="9"/>
                  </a:lnTo>
                  <a:lnTo>
                    <a:pt x="24" y="13"/>
                  </a:lnTo>
                  <a:lnTo>
                    <a:pt x="28" y="12"/>
                  </a:lnTo>
                  <a:lnTo>
                    <a:pt x="35" y="23"/>
                  </a:lnTo>
                  <a:lnTo>
                    <a:pt x="43" y="26"/>
                  </a:lnTo>
                  <a:lnTo>
                    <a:pt x="37" y="31"/>
                  </a:lnTo>
                  <a:lnTo>
                    <a:pt x="44" y="33"/>
                  </a:lnTo>
                  <a:lnTo>
                    <a:pt x="43" y="37"/>
                  </a:lnTo>
                  <a:lnTo>
                    <a:pt x="41" y="39"/>
                  </a:lnTo>
                  <a:lnTo>
                    <a:pt x="41" y="48"/>
                  </a:lnTo>
                  <a:lnTo>
                    <a:pt x="39" y="50"/>
                  </a:lnTo>
                  <a:lnTo>
                    <a:pt x="35" y="5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72" name="Freeform 587"/>
            <p:cNvSpPr>
              <a:spLocks/>
            </p:cNvSpPr>
            <p:nvPr/>
          </p:nvSpPr>
          <p:spPr bwMode="auto">
            <a:xfrm>
              <a:off x="3052817" y="5157040"/>
              <a:ext cx="234104" cy="227918"/>
            </a:xfrm>
            <a:custGeom>
              <a:avLst/>
              <a:gdLst>
                <a:gd name="T0" fmla="*/ 138 w 147"/>
                <a:gd name="T1" fmla="*/ 114 h 144"/>
                <a:gd name="T2" fmla="*/ 147 w 147"/>
                <a:gd name="T3" fmla="*/ 125 h 144"/>
                <a:gd name="T4" fmla="*/ 142 w 147"/>
                <a:gd name="T5" fmla="*/ 127 h 144"/>
                <a:gd name="T6" fmla="*/ 128 w 147"/>
                <a:gd name="T7" fmla="*/ 136 h 144"/>
                <a:gd name="T8" fmla="*/ 93 w 147"/>
                <a:gd name="T9" fmla="*/ 143 h 144"/>
                <a:gd name="T10" fmla="*/ 81 w 147"/>
                <a:gd name="T11" fmla="*/ 144 h 144"/>
                <a:gd name="T12" fmla="*/ 79 w 147"/>
                <a:gd name="T13" fmla="*/ 138 h 144"/>
                <a:gd name="T14" fmla="*/ 71 w 147"/>
                <a:gd name="T15" fmla="*/ 142 h 144"/>
                <a:gd name="T16" fmla="*/ 58 w 147"/>
                <a:gd name="T17" fmla="*/ 127 h 144"/>
                <a:gd name="T18" fmla="*/ 37 w 147"/>
                <a:gd name="T19" fmla="*/ 131 h 144"/>
                <a:gd name="T20" fmla="*/ 25 w 147"/>
                <a:gd name="T21" fmla="*/ 119 h 144"/>
                <a:gd name="T22" fmla="*/ 34 w 147"/>
                <a:gd name="T23" fmla="*/ 92 h 144"/>
                <a:gd name="T24" fmla="*/ 22 w 147"/>
                <a:gd name="T25" fmla="*/ 80 h 144"/>
                <a:gd name="T26" fmla="*/ 24 w 147"/>
                <a:gd name="T27" fmla="*/ 60 h 144"/>
                <a:gd name="T28" fmla="*/ 13 w 147"/>
                <a:gd name="T29" fmla="*/ 53 h 144"/>
                <a:gd name="T30" fmla="*/ 0 w 147"/>
                <a:gd name="T31" fmla="*/ 50 h 144"/>
                <a:gd name="T32" fmla="*/ 18 w 147"/>
                <a:gd name="T33" fmla="*/ 36 h 144"/>
                <a:gd name="T34" fmla="*/ 25 w 147"/>
                <a:gd name="T35" fmla="*/ 30 h 144"/>
                <a:gd name="T36" fmla="*/ 39 w 147"/>
                <a:gd name="T37" fmla="*/ 28 h 144"/>
                <a:gd name="T38" fmla="*/ 46 w 147"/>
                <a:gd name="T39" fmla="*/ 7 h 144"/>
                <a:gd name="T40" fmla="*/ 63 w 147"/>
                <a:gd name="T41" fmla="*/ 12 h 144"/>
                <a:gd name="T42" fmla="*/ 68 w 147"/>
                <a:gd name="T43" fmla="*/ 19 h 144"/>
                <a:gd name="T44" fmla="*/ 76 w 147"/>
                <a:gd name="T45" fmla="*/ 30 h 144"/>
                <a:gd name="T46" fmla="*/ 89 w 147"/>
                <a:gd name="T47" fmla="*/ 46 h 144"/>
                <a:gd name="T48" fmla="*/ 94 w 147"/>
                <a:gd name="T49" fmla="*/ 50 h 144"/>
                <a:gd name="T50" fmla="*/ 106 w 147"/>
                <a:gd name="T51" fmla="*/ 53 h 144"/>
                <a:gd name="T52" fmla="*/ 113 w 147"/>
                <a:gd name="T53" fmla="*/ 64 h 144"/>
                <a:gd name="T54" fmla="*/ 117 w 147"/>
                <a:gd name="T55" fmla="*/ 66 h 144"/>
                <a:gd name="T56" fmla="*/ 125 w 147"/>
                <a:gd name="T57" fmla="*/ 75 h 144"/>
                <a:gd name="T58" fmla="*/ 125 w 147"/>
                <a:gd name="T59" fmla="*/ 84 h 144"/>
                <a:gd name="T60" fmla="*/ 122 w 147"/>
                <a:gd name="T61" fmla="*/ 88 h 144"/>
                <a:gd name="T62" fmla="*/ 121 w 147"/>
                <a:gd name="T63" fmla="*/ 94 h 144"/>
                <a:gd name="T64" fmla="*/ 121 w 147"/>
                <a:gd name="T65" fmla="*/ 94 h 144"/>
                <a:gd name="T66" fmla="*/ 113 w 147"/>
                <a:gd name="T67" fmla="*/ 106 h 144"/>
                <a:gd name="T68" fmla="*/ 128 w 147"/>
                <a:gd name="T69" fmla="*/ 110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7"/>
                <a:gd name="T106" fmla="*/ 0 h 144"/>
                <a:gd name="T107" fmla="*/ 147 w 147"/>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7" h="144">
                  <a:moveTo>
                    <a:pt x="128" y="110"/>
                  </a:moveTo>
                  <a:lnTo>
                    <a:pt x="138" y="114"/>
                  </a:lnTo>
                  <a:lnTo>
                    <a:pt x="139" y="115"/>
                  </a:lnTo>
                  <a:lnTo>
                    <a:pt x="147" y="125"/>
                  </a:lnTo>
                  <a:lnTo>
                    <a:pt x="145" y="126"/>
                  </a:lnTo>
                  <a:lnTo>
                    <a:pt x="142" y="127"/>
                  </a:lnTo>
                  <a:lnTo>
                    <a:pt x="140" y="134"/>
                  </a:lnTo>
                  <a:lnTo>
                    <a:pt x="128" y="136"/>
                  </a:lnTo>
                  <a:lnTo>
                    <a:pt x="117" y="139"/>
                  </a:lnTo>
                  <a:lnTo>
                    <a:pt x="93" y="143"/>
                  </a:lnTo>
                  <a:lnTo>
                    <a:pt x="89" y="144"/>
                  </a:lnTo>
                  <a:lnTo>
                    <a:pt x="81" y="144"/>
                  </a:lnTo>
                  <a:lnTo>
                    <a:pt x="80" y="143"/>
                  </a:lnTo>
                  <a:lnTo>
                    <a:pt x="79" y="138"/>
                  </a:lnTo>
                  <a:lnTo>
                    <a:pt x="77" y="139"/>
                  </a:lnTo>
                  <a:lnTo>
                    <a:pt x="71" y="142"/>
                  </a:lnTo>
                  <a:lnTo>
                    <a:pt x="71" y="134"/>
                  </a:lnTo>
                  <a:lnTo>
                    <a:pt x="58" y="127"/>
                  </a:lnTo>
                  <a:lnTo>
                    <a:pt x="45" y="130"/>
                  </a:lnTo>
                  <a:lnTo>
                    <a:pt x="37" y="131"/>
                  </a:lnTo>
                  <a:lnTo>
                    <a:pt x="25" y="125"/>
                  </a:lnTo>
                  <a:lnTo>
                    <a:pt x="25" y="119"/>
                  </a:lnTo>
                  <a:lnTo>
                    <a:pt x="26" y="118"/>
                  </a:lnTo>
                  <a:lnTo>
                    <a:pt x="34" y="92"/>
                  </a:lnTo>
                  <a:lnTo>
                    <a:pt x="26" y="83"/>
                  </a:lnTo>
                  <a:lnTo>
                    <a:pt x="22" y="80"/>
                  </a:lnTo>
                  <a:lnTo>
                    <a:pt x="24" y="60"/>
                  </a:lnTo>
                  <a:lnTo>
                    <a:pt x="15" y="53"/>
                  </a:lnTo>
                  <a:lnTo>
                    <a:pt x="13" y="53"/>
                  </a:lnTo>
                  <a:lnTo>
                    <a:pt x="5" y="51"/>
                  </a:lnTo>
                  <a:lnTo>
                    <a:pt x="0" y="50"/>
                  </a:lnTo>
                  <a:lnTo>
                    <a:pt x="4" y="47"/>
                  </a:lnTo>
                  <a:lnTo>
                    <a:pt x="18" y="36"/>
                  </a:lnTo>
                  <a:lnTo>
                    <a:pt x="20" y="34"/>
                  </a:lnTo>
                  <a:lnTo>
                    <a:pt x="25" y="30"/>
                  </a:lnTo>
                  <a:lnTo>
                    <a:pt x="37" y="33"/>
                  </a:lnTo>
                  <a:lnTo>
                    <a:pt x="39" y="28"/>
                  </a:lnTo>
                  <a:lnTo>
                    <a:pt x="38" y="20"/>
                  </a:lnTo>
                  <a:lnTo>
                    <a:pt x="46" y="7"/>
                  </a:lnTo>
                  <a:lnTo>
                    <a:pt x="50" y="0"/>
                  </a:lnTo>
                  <a:lnTo>
                    <a:pt x="63" y="12"/>
                  </a:lnTo>
                  <a:lnTo>
                    <a:pt x="66" y="9"/>
                  </a:lnTo>
                  <a:lnTo>
                    <a:pt x="68" y="19"/>
                  </a:lnTo>
                  <a:lnTo>
                    <a:pt x="77" y="25"/>
                  </a:lnTo>
                  <a:lnTo>
                    <a:pt x="76" y="30"/>
                  </a:lnTo>
                  <a:lnTo>
                    <a:pt x="84" y="33"/>
                  </a:lnTo>
                  <a:lnTo>
                    <a:pt x="89" y="46"/>
                  </a:lnTo>
                  <a:lnTo>
                    <a:pt x="96" y="46"/>
                  </a:lnTo>
                  <a:lnTo>
                    <a:pt x="94" y="50"/>
                  </a:lnTo>
                  <a:lnTo>
                    <a:pt x="102" y="51"/>
                  </a:lnTo>
                  <a:lnTo>
                    <a:pt x="106" y="53"/>
                  </a:lnTo>
                  <a:lnTo>
                    <a:pt x="106" y="60"/>
                  </a:lnTo>
                  <a:lnTo>
                    <a:pt x="113" y="64"/>
                  </a:lnTo>
                  <a:lnTo>
                    <a:pt x="117" y="66"/>
                  </a:lnTo>
                  <a:lnTo>
                    <a:pt x="122" y="72"/>
                  </a:lnTo>
                  <a:lnTo>
                    <a:pt x="125" y="75"/>
                  </a:lnTo>
                  <a:lnTo>
                    <a:pt x="126" y="81"/>
                  </a:lnTo>
                  <a:lnTo>
                    <a:pt x="125" y="84"/>
                  </a:lnTo>
                  <a:lnTo>
                    <a:pt x="123" y="84"/>
                  </a:lnTo>
                  <a:lnTo>
                    <a:pt x="122" y="88"/>
                  </a:lnTo>
                  <a:lnTo>
                    <a:pt x="119" y="89"/>
                  </a:lnTo>
                  <a:lnTo>
                    <a:pt x="121" y="94"/>
                  </a:lnTo>
                  <a:lnTo>
                    <a:pt x="115" y="96"/>
                  </a:lnTo>
                  <a:lnTo>
                    <a:pt x="113" y="106"/>
                  </a:lnTo>
                  <a:lnTo>
                    <a:pt x="117" y="114"/>
                  </a:lnTo>
                  <a:lnTo>
                    <a:pt x="128" y="11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73" name="Freeform 588"/>
            <p:cNvSpPr>
              <a:spLocks/>
            </p:cNvSpPr>
            <p:nvPr/>
          </p:nvSpPr>
          <p:spPr bwMode="auto">
            <a:xfrm>
              <a:off x="3229053" y="5835367"/>
              <a:ext cx="168344" cy="181791"/>
            </a:xfrm>
            <a:custGeom>
              <a:avLst/>
              <a:gdLst>
                <a:gd name="T0" fmla="*/ 33 w 106"/>
                <a:gd name="T1" fmla="*/ 8 h 115"/>
                <a:gd name="T2" fmla="*/ 40 w 106"/>
                <a:gd name="T3" fmla="*/ 14 h 115"/>
                <a:gd name="T4" fmla="*/ 53 w 106"/>
                <a:gd name="T5" fmla="*/ 13 h 115"/>
                <a:gd name="T6" fmla="*/ 62 w 106"/>
                <a:gd name="T7" fmla="*/ 29 h 115"/>
                <a:gd name="T8" fmla="*/ 67 w 106"/>
                <a:gd name="T9" fmla="*/ 30 h 115"/>
                <a:gd name="T10" fmla="*/ 70 w 106"/>
                <a:gd name="T11" fmla="*/ 29 h 115"/>
                <a:gd name="T12" fmla="*/ 74 w 106"/>
                <a:gd name="T13" fmla="*/ 25 h 115"/>
                <a:gd name="T14" fmla="*/ 80 w 106"/>
                <a:gd name="T15" fmla="*/ 37 h 115"/>
                <a:gd name="T16" fmla="*/ 78 w 106"/>
                <a:gd name="T17" fmla="*/ 47 h 115"/>
                <a:gd name="T18" fmla="*/ 86 w 106"/>
                <a:gd name="T19" fmla="*/ 47 h 115"/>
                <a:gd name="T20" fmla="*/ 88 w 106"/>
                <a:gd name="T21" fmla="*/ 59 h 115"/>
                <a:gd name="T22" fmla="*/ 106 w 106"/>
                <a:gd name="T23" fmla="*/ 75 h 115"/>
                <a:gd name="T24" fmla="*/ 92 w 106"/>
                <a:gd name="T25" fmla="*/ 86 h 115"/>
                <a:gd name="T26" fmla="*/ 86 w 106"/>
                <a:gd name="T27" fmla="*/ 96 h 115"/>
                <a:gd name="T28" fmla="*/ 70 w 106"/>
                <a:gd name="T29" fmla="*/ 115 h 115"/>
                <a:gd name="T30" fmla="*/ 62 w 106"/>
                <a:gd name="T31" fmla="*/ 107 h 115"/>
                <a:gd name="T32" fmla="*/ 54 w 106"/>
                <a:gd name="T33" fmla="*/ 101 h 115"/>
                <a:gd name="T34" fmla="*/ 50 w 106"/>
                <a:gd name="T35" fmla="*/ 85 h 115"/>
                <a:gd name="T36" fmla="*/ 28 w 106"/>
                <a:gd name="T37" fmla="*/ 84 h 115"/>
                <a:gd name="T38" fmla="*/ 19 w 106"/>
                <a:gd name="T39" fmla="*/ 75 h 115"/>
                <a:gd name="T40" fmla="*/ 8 w 106"/>
                <a:gd name="T41" fmla="*/ 64 h 115"/>
                <a:gd name="T42" fmla="*/ 7 w 106"/>
                <a:gd name="T43" fmla="*/ 52 h 115"/>
                <a:gd name="T44" fmla="*/ 12 w 106"/>
                <a:gd name="T45" fmla="*/ 51 h 115"/>
                <a:gd name="T46" fmla="*/ 19 w 106"/>
                <a:gd name="T47" fmla="*/ 48 h 115"/>
                <a:gd name="T48" fmla="*/ 14 w 106"/>
                <a:gd name="T49" fmla="*/ 41 h 115"/>
                <a:gd name="T50" fmla="*/ 14 w 106"/>
                <a:gd name="T51" fmla="*/ 31 h 115"/>
                <a:gd name="T52" fmla="*/ 2 w 106"/>
                <a:gd name="T53" fmla="*/ 13 h 115"/>
                <a:gd name="T54" fmla="*/ 3 w 106"/>
                <a:gd name="T55" fmla="*/ 10 h 115"/>
                <a:gd name="T56" fmla="*/ 4 w 106"/>
                <a:gd name="T57" fmla="*/ 8 h 115"/>
                <a:gd name="T58" fmla="*/ 0 w 106"/>
                <a:gd name="T59" fmla="*/ 3 h 115"/>
                <a:gd name="T60" fmla="*/ 6 w 106"/>
                <a:gd name="T61" fmla="*/ 0 h 115"/>
                <a:gd name="T62" fmla="*/ 15 w 106"/>
                <a:gd name="T63" fmla="*/ 8 h 115"/>
                <a:gd name="T64" fmla="*/ 33 w 106"/>
                <a:gd name="T65" fmla="*/ 8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15"/>
                <a:gd name="T101" fmla="*/ 106 w 106"/>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15">
                  <a:moveTo>
                    <a:pt x="33" y="8"/>
                  </a:moveTo>
                  <a:lnTo>
                    <a:pt x="40" y="14"/>
                  </a:lnTo>
                  <a:lnTo>
                    <a:pt x="53" y="13"/>
                  </a:lnTo>
                  <a:lnTo>
                    <a:pt x="62" y="29"/>
                  </a:lnTo>
                  <a:lnTo>
                    <a:pt x="67" y="30"/>
                  </a:lnTo>
                  <a:lnTo>
                    <a:pt x="70" y="29"/>
                  </a:lnTo>
                  <a:lnTo>
                    <a:pt x="74" y="25"/>
                  </a:lnTo>
                  <a:lnTo>
                    <a:pt x="80" y="37"/>
                  </a:lnTo>
                  <a:lnTo>
                    <a:pt x="78" y="47"/>
                  </a:lnTo>
                  <a:lnTo>
                    <a:pt x="86" y="47"/>
                  </a:lnTo>
                  <a:lnTo>
                    <a:pt x="88" y="59"/>
                  </a:lnTo>
                  <a:lnTo>
                    <a:pt x="106" y="75"/>
                  </a:lnTo>
                  <a:lnTo>
                    <a:pt x="92" y="86"/>
                  </a:lnTo>
                  <a:lnTo>
                    <a:pt x="86" y="96"/>
                  </a:lnTo>
                  <a:lnTo>
                    <a:pt x="70" y="115"/>
                  </a:lnTo>
                  <a:lnTo>
                    <a:pt x="62" y="107"/>
                  </a:lnTo>
                  <a:lnTo>
                    <a:pt x="54" y="101"/>
                  </a:lnTo>
                  <a:lnTo>
                    <a:pt x="50" y="85"/>
                  </a:lnTo>
                  <a:lnTo>
                    <a:pt x="28" y="84"/>
                  </a:lnTo>
                  <a:lnTo>
                    <a:pt x="19" y="75"/>
                  </a:lnTo>
                  <a:lnTo>
                    <a:pt x="8" y="64"/>
                  </a:lnTo>
                  <a:lnTo>
                    <a:pt x="7" y="52"/>
                  </a:lnTo>
                  <a:lnTo>
                    <a:pt x="12" y="51"/>
                  </a:lnTo>
                  <a:lnTo>
                    <a:pt x="19" y="48"/>
                  </a:lnTo>
                  <a:lnTo>
                    <a:pt x="14" y="41"/>
                  </a:lnTo>
                  <a:lnTo>
                    <a:pt x="14" y="31"/>
                  </a:lnTo>
                  <a:lnTo>
                    <a:pt x="2" y="13"/>
                  </a:lnTo>
                  <a:lnTo>
                    <a:pt x="3" y="10"/>
                  </a:lnTo>
                  <a:lnTo>
                    <a:pt x="4" y="8"/>
                  </a:lnTo>
                  <a:lnTo>
                    <a:pt x="0" y="3"/>
                  </a:lnTo>
                  <a:lnTo>
                    <a:pt x="6" y="0"/>
                  </a:lnTo>
                  <a:lnTo>
                    <a:pt x="15" y="8"/>
                  </a:lnTo>
                  <a:lnTo>
                    <a:pt x="33" y="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74" name="Freeform 589"/>
            <p:cNvSpPr>
              <a:spLocks/>
            </p:cNvSpPr>
            <p:nvPr/>
          </p:nvSpPr>
          <p:spPr bwMode="auto">
            <a:xfrm>
              <a:off x="3484198" y="5786528"/>
              <a:ext cx="71021" cy="86826"/>
            </a:xfrm>
            <a:custGeom>
              <a:avLst/>
              <a:gdLst>
                <a:gd name="T0" fmla="*/ 44 w 44"/>
                <a:gd name="T1" fmla="*/ 1 h 56"/>
                <a:gd name="T2" fmla="*/ 44 w 44"/>
                <a:gd name="T3" fmla="*/ 6 h 56"/>
                <a:gd name="T4" fmla="*/ 44 w 44"/>
                <a:gd name="T5" fmla="*/ 9 h 56"/>
                <a:gd name="T6" fmla="*/ 40 w 44"/>
                <a:gd name="T7" fmla="*/ 24 h 56"/>
                <a:gd name="T8" fmla="*/ 34 w 44"/>
                <a:gd name="T9" fmla="*/ 39 h 56"/>
                <a:gd name="T10" fmla="*/ 20 w 44"/>
                <a:gd name="T11" fmla="*/ 38 h 56"/>
                <a:gd name="T12" fmla="*/ 19 w 44"/>
                <a:gd name="T13" fmla="*/ 40 h 56"/>
                <a:gd name="T14" fmla="*/ 17 w 44"/>
                <a:gd name="T15" fmla="*/ 43 h 56"/>
                <a:gd name="T16" fmla="*/ 17 w 44"/>
                <a:gd name="T17" fmla="*/ 44 h 56"/>
                <a:gd name="T18" fmla="*/ 20 w 44"/>
                <a:gd name="T19" fmla="*/ 48 h 56"/>
                <a:gd name="T20" fmla="*/ 20 w 44"/>
                <a:gd name="T21" fmla="*/ 48 h 56"/>
                <a:gd name="T22" fmla="*/ 19 w 44"/>
                <a:gd name="T23" fmla="*/ 49 h 56"/>
                <a:gd name="T24" fmla="*/ 12 w 44"/>
                <a:gd name="T25" fmla="*/ 56 h 56"/>
                <a:gd name="T26" fmla="*/ 6 w 44"/>
                <a:gd name="T27" fmla="*/ 45 h 56"/>
                <a:gd name="T28" fmla="*/ 0 w 44"/>
                <a:gd name="T29" fmla="*/ 36 h 56"/>
                <a:gd name="T30" fmla="*/ 4 w 44"/>
                <a:gd name="T31" fmla="*/ 30 h 56"/>
                <a:gd name="T32" fmla="*/ 4 w 44"/>
                <a:gd name="T33" fmla="*/ 14 h 56"/>
                <a:gd name="T34" fmla="*/ 4 w 44"/>
                <a:gd name="T35" fmla="*/ 9 h 56"/>
                <a:gd name="T36" fmla="*/ 3 w 44"/>
                <a:gd name="T37" fmla="*/ 1 h 56"/>
                <a:gd name="T38" fmla="*/ 11 w 44"/>
                <a:gd name="T39" fmla="*/ 0 h 56"/>
                <a:gd name="T40" fmla="*/ 25 w 44"/>
                <a:gd name="T41" fmla="*/ 3 h 56"/>
                <a:gd name="T42" fmla="*/ 28 w 44"/>
                <a:gd name="T43" fmla="*/ 1 h 56"/>
                <a:gd name="T44" fmla="*/ 36 w 44"/>
                <a:gd name="T45" fmla="*/ 3 h 56"/>
                <a:gd name="T46" fmla="*/ 37 w 44"/>
                <a:gd name="T47" fmla="*/ 3 h 56"/>
                <a:gd name="T48" fmla="*/ 38 w 44"/>
                <a:gd name="T49" fmla="*/ 3 h 56"/>
                <a:gd name="T50" fmla="*/ 44 w 44"/>
                <a:gd name="T51" fmla="*/ 1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56"/>
                <a:gd name="T80" fmla="*/ 44 w 44"/>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56">
                  <a:moveTo>
                    <a:pt x="44" y="1"/>
                  </a:moveTo>
                  <a:lnTo>
                    <a:pt x="44" y="6"/>
                  </a:lnTo>
                  <a:lnTo>
                    <a:pt x="44" y="9"/>
                  </a:lnTo>
                  <a:lnTo>
                    <a:pt x="40" y="24"/>
                  </a:lnTo>
                  <a:lnTo>
                    <a:pt x="34" y="39"/>
                  </a:lnTo>
                  <a:lnTo>
                    <a:pt x="20" y="38"/>
                  </a:lnTo>
                  <a:lnTo>
                    <a:pt x="19" y="40"/>
                  </a:lnTo>
                  <a:lnTo>
                    <a:pt x="17" y="43"/>
                  </a:lnTo>
                  <a:lnTo>
                    <a:pt x="17" y="44"/>
                  </a:lnTo>
                  <a:lnTo>
                    <a:pt x="20" y="48"/>
                  </a:lnTo>
                  <a:lnTo>
                    <a:pt x="19" y="49"/>
                  </a:lnTo>
                  <a:lnTo>
                    <a:pt x="12" y="56"/>
                  </a:lnTo>
                  <a:lnTo>
                    <a:pt x="6" y="45"/>
                  </a:lnTo>
                  <a:lnTo>
                    <a:pt x="0" y="36"/>
                  </a:lnTo>
                  <a:lnTo>
                    <a:pt x="4" y="30"/>
                  </a:lnTo>
                  <a:lnTo>
                    <a:pt x="4" y="14"/>
                  </a:lnTo>
                  <a:lnTo>
                    <a:pt x="4" y="9"/>
                  </a:lnTo>
                  <a:lnTo>
                    <a:pt x="3" y="1"/>
                  </a:lnTo>
                  <a:lnTo>
                    <a:pt x="11" y="0"/>
                  </a:lnTo>
                  <a:lnTo>
                    <a:pt x="25" y="3"/>
                  </a:lnTo>
                  <a:lnTo>
                    <a:pt x="28" y="1"/>
                  </a:lnTo>
                  <a:lnTo>
                    <a:pt x="36" y="3"/>
                  </a:lnTo>
                  <a:lnTo>
                    <a:pt x="37" y="3"/>
                  </a:lnTo>
                  <a:lnTo>
                    <a:pt x="38" y="3"/>
                  </a:lnTo>
                  <a:lnTo>
                    <a:pt x="44" y="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75" name="Freeform 590"/>
            <p:cNvSpPr>
              <a:spLocks/>
            </p:cNvSpPr>
            <p:nvPr/>
          </p:nvSpPr>
          <p:spPr bwMode="auto">
            <a:xfrm>
              <a:off x="3302703" y="5260146"/>
              <a:ext cx="157822" cy="124812"/>
            </a:xfrm>
            <a:custGeom>
              <a:avLst/>
              <a:gdLst>
                <a:gd name="T0" fmla="*/ 96 w 100"/>
                <a:gd name="T1" fmla="*/ 36 h 79"/>
                <a:gd name="T2" fmla="*/ 89 w 100"/>
                <a:gd name="T3" fmla="*/ 37 h 79"/>
                <a:gd name="T4" fmla="*/ 88 w 100"/>
                <a:gd name="T5" fmla="*/ 37 h 79"/>
                <a:gd name="T6" fmla="*/ 81 w 100"/>
                <a:gd name="T7" fmla="*/ 50 h 79"/>
                <a:gd name="T8" fmla="*/ 76 w 100"/>
                <a:gd name="T9" fmla="*/ 61 h 79"/>
                <a:gd name="T10" fmla="*/ 75 w 100"/>
                <a:gd name="T11" fmla="*/ 62 h 79"/>
                <a:gd name="T12" fmla="*/ 74 w 100"/>
                <a:gd name="T13" fmla="*/ 64 h 79"/>
                <a:gd name="T14" fmla="*/ 70 w 100"/>
                <a:gd name="T15" fmla="*/ 71 h 79"/>
                <a:gd name="T16" fmla="*/ 60 w 100"/>
                <a:gd name="T17" fmla="*/ 75 h 79"/>
                <a:gd name="T18" fmla="*/ 51 w 100"/>
                <a:gd name="T19" fmla="*/ 79 h 79"/>
                <a:gd name="T20" fmla="*/ 41 w 100"/>
                <a:gd name="T21" fmla="*/ 68 h 79"/>
                <a:gd name="T22" fmla="*/ 29 w 100"/>
                <a:gd name="T23" fmla="*/ 61 h 79"/>
                <a:gd name="T24" fmla="*/ 0 w 100"/>
                <a:gd name="T25" fmla="*/ 42 h 79"/>
                <a:gd name="T26" fmla="*/ 5 w 100"/>
                <a:gd name="T27" fmla="*/ 36 h 79"/>
                <a:gd name="T28" fmla="*/ 8 w 100"/>
                <a:gd name="T29" fmla="*/ 32 h 79"/>
                <a:gd name="T30" fmla="*/ 4 w 100"/>
                <a:gd name="T31" fmla="*/ 28 h 79"/>
                <a:gd name="T32" fmla="*/ 13 w 100"/>
                <a:gd name="T33" fmla="*/ 24 h 79"/>
                <a:gd name="T34" fmla="*/ 16 w 100"/>
                <a:gd name="T35" fmla="*/ 23 h 79"/>
                <a:gd name="T36" fmla="*/ 24 w 100"/>
                <a:gd name="T37" fmla="*/ 13 h 79"/>
                <a:gd name="T38" fmla="*/ 28 w 100"/>
                <a:gd name="T39" fmla="*/ 8 h 79"/>
                <a:gd name="T40" fmla="*/ 38 w 100"/>
                <a:gd name="T41" fmla="*/ 4 h 79"/>
                <a:gd name="T42" fmla="*/ 49 w 100"/>
                <a:gd name="T43" fmla="*/ 6 h 79"/>
                <a:gd name="T44" fmla="*/ 49 w 100"/>
                <a:gd name="T45" fmla="*/ 6 h 79"/>
                <a:gd name="T46" fmla="*/ 50 w 100"/>
                <a:gd name="T47" fmla="*/ 10 h 79"/>
                <a:gd name="T48" fmla="*/ 51 w 100"/>
                <a:gd name="T49" fmla="*/ 12 h 79"/>
                <a:gd name="T50" fmla="*/ 51 w 100"/>
                <a:gd name="T51" fmla="*/ 12 h 79"/>
                <a:gd name="T52" fmla="*/ 53 w 100"/>
                <a:gd name="T53" fmla="*/ 15 h 79"/>
                <a:gd name="T54" fmla="*/ 54 w 100"/>
                <a:gd name="T55" fmla="*/ 15 h 79"/>
                <a:gd name="T56" fmla="*/ 55 w 100"/>
                <a:gd name="T57" fmla="*/ 15 h 79"/>
                <a:gd name="T58" fmla="*/ 63 w 100"/>
                <a:gd name="T59" fmla="*/ 8 h 79"/>
                <a:gd name="T60" fmla="*/ 66 w 100"/>
                <a:gd name="T61" fmla="*/ 11 h 79"/>
                <a:gd name="T62" fmla="*/ 87 w 100"/>
                <a:gd name="T63" fmla="*/ 0 h 79"/>
                <a:gd name="T64" fmla="*/ 92 w 100"/>
                <a:gd name="T65" fmla="*/ 17 h 79"/>
                <a:gd name="T66" fmla="*/ 100 w 100"/>
                <a:gd name="T67" fmla="*/ 28 h 79"/>
                <a:gd name="T68" fmla="*/ 96 w 100"/>
                <a:gd name="T69" fmla="*/ 3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
                <a:gd name="T106" fmla="*/ 0 h 79"/>
                <a:gd name="T107" fmla="*/ 100 w 10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 h="79">
                  <a:moveTo>
                    <a:pt x="96" y="36"/>
                  </a:moveTo>
                  <a:lnTo>
                    <a:pt x="89" y="37"/>
                  </a:lnTo>
                  <a:lnTo>
                    <a:pt x="88" y="37"/>
                  </a:lnTo>
                  <a:lnTo>
                    <a:pt x="81" y="50"/>
                  </a:lnTo>
                  <a:lnTo>
                    <a:pt x="76" y="61"/>
                  </a:lnTo>
                  <a:lnTo>
                    <a:pt x="75" y="62"/>
                  </a:lnTo>
                  <a:lnTo>
                    <a:pt x="74" y="64"/>
                  </a:lnTo>
                  <a:lnTo>
                    <a:pt x="70" y="71"/>
                  </a:lnTo>
                  <a:lnTo>
                    <a:pt x="60" y="75"/>
                  </a:lnTo>
                  <a:lnTo>
                    <a:pt x="51" y="79"/>
                  </a:lnTo>
                  <a:lnTo>
                    <a:pt x="41" y="68"/>
                  </a:lnTo>
                  <a:lnTo>
                    <a:pt x="29" y="61"/>
                  </a:lnTo>
                  <a:lnTo>
                    <a:pt x="0" y="42"/>
                  </a:lnTo>
                  <a:lnTo>
                    <a:pt x="5" y="36"/>
                  </a:lnTo>
                  <a:lnTo>
                    <a:pt x="8" y="32"/>
                  </a:lnTo>
                  <a:lnTo>
                    <a:pt x="4" y="28"/>
                  </a:lnTo>
                  <a:lnTo>
                    <a:pt x="13" y="24"/>
                  </a:lnTo>
                  <a:lnTo>
                    <a:pt x="16" y="23"/>
                  </a:lnTo>
                  <a:lnTo>
                    <a:pt x="24" y="13"/>
                  </a:lnTo>
                  <a:lnTo>
                    <a:pt x="28" y="8"/>
                  </a:lnTo>
                  <a:lnTo>
                    <a:pt x="38" y="4"/>
                  </a:lnTo>
                  <a:lnTo>
                    <a:pt x="49" y="6"/>
                  </a:lnTo>
                  <a:lnTo>
                    <a:pt x="50" y="10"/>
                  </a:lnTo>
                  <a:lnTo>
                    <a:pt x="51" y="12"/>
                  </a:lnTo>
                  <a:lnTo>
                    <a:pt x="53" y="15"/>
                  </a:lnTo>
                  <a:lnTo>
                    <a:pt x="54" y="15"/>
                  </a:lnTo>
                  <a:lnTo>
                    <a:pt x="55" y="15"/>
                  </a:lnTo>
                  <a:lnTo>
                    <a:pt x="63" y="8"/>
                  </a:lnTo>
                  <a:lnTo>
                    <a:pt x="66" y="11"/>
                  </a:lnTo>
                  <a:lnTo>
                    <a:pt x="87" y="0"/>
                  </a:lnTo>
                  <a:lnTo>
                    <a:pt x="92" y="17"/>
                  </a:lnTo>
                  <a:lnTo>
                    <a:pt x="100" y="28"/>
                  </a:lnTo>
                  <a:lnTo>
                    <a:pt x="96" y="3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76" name="Freeform 591"/>
            <p:cNvSpPr>
              <a:spLocks/>
            </p:cNvSpPr>
            <p:nvPr/>
          </p:nvSpPr>
          <p:spPr bwMode="auto">
            <a:xfrm>
              <a:off x="3455265" y="5428371"/>
              <a:ext cx="81541" cy="103106"/>
            </a:xfrm>
            <a:custGeom>
              <a:avLst/>
              <a:gdLst>
                <a:gd name="T0" fmla="*/ 52 w 52"/>
                <a:gd name="T1" fmla="*/ 42 h 66"/>
                <a:gd name="T2" fmla="*/ 52 w 52"/>
                <a:gd name="T3" fmla="*/ 51 h 66"/>
                <a:gd name="T4" fmla="*/ 43 w 52"/>
                <a:gd name="T5" fmla="*/ 59 h 66"/>
                <a:gd name="T6" fmla="*/ 42 w 52"/>
                <a:gd name="T7" fmla="*/ 61 h 66"/>
                <a:gd name="T8" fmla="*/ 40 w 52"/>
                <a:gd name="T9" fmla="*/ 61 h 66"/>
                <a:gd name="T10" fmla="*/ 35 w 52"/>
                <a:gd name="T11" fmla="*/ 65 h 66"/>
                <a:gd name="T12" fmla="*/ 35 w 52"/>
                <a:gd name="T13" fmla="*/ 66 h 66"/>
                <a:gd name="T14" fmla="*/ 14 w 52"/>
                <a:gd name="T15" fmla="*/ 48 h 66"/>
                <a:gd name="T16" fmla="*/ 10 w 52"/>
                <a:gd name="T17" fmla="*/ 44 h 66"/>
                <a:gd name="T18" fmla="*/ 5 w 52"/>
                <a:gd name="T19" fmla="*/ 41 h 66"/>
                <a:gd name="T20" fmla="*/ 1 w 52"/>
                <a:gd name="T21" fmla="*/ 38 h 66"/>
                <a:gd name="T22" fmla="*/ 4 w 52"/>
                <a:gd name="T23" fmla="*/ 21 h 66"/>
                <a:gd name="T24" fmla="*/ 5 w 52"/>
                <a:gd name="T25" fmla="*/ 19 h 66"/>
                <a:gd name="T26" fmla="*/ 0 w 52"/>
                <a:gd name="T27" fmla="*/ 3 h 66"/>
                <a:gd name="T28" fmla="*/ 12 w 52"/>
                <a:gd name="T29" fmla="*/ 2 h 66"/>
                <a:gd name="T30" fmla="*/ 14 w 52"/>
                <a:gd name="T31" fmla="*/ 2 h 66"/>
                <a:gd name="T32" fmla="*/ 25 w 52"/>
                <a:gd name="T33" fmla="*/ 2 h 66"/>
                <a:gd name="T34" fmla="*/ 29 w 52"/>
                <a:gd name="T35" fmla="*/ 2 h 66"/>
                <a:gd name="T36" fmla="*/ 30 w 52"/>
                <a:gd name="T37" fmla="*/ 0 h 66"/>
                <a:gd name="T38" fmla="*/ 34 w 52"/>
                <a:gd name="T39" fmla="*/ 0 h 66"/>
                <a:gd name="T40" fmla="*/ 33 w 52"/>
                <a:gd name="T41" fmla="*/ 6 h 66"/>
                <a:gd name="T42" fmla="*/ 36 w 52"/>
                <a:gd name="T43" fmla="*/ 8 h 66"/>
                <a:gd name="T44" fmla="*/ 40 w 52"/>
                <a:gd name="T45" fmla="*/ 12 h 66"/>
                <a:gd name="T46" fmla="*/ 40 w 52"/>
                <a:gd name="T47" fmla="*/ 12 h 66"/>
                <a:gd name="T48" fmla="*/ 36 w 52"/>
                <a:gd name="T49" fmla="*/ 17 h 66"/>
                <a:gd name="T50" fmla="*/ 39 w 52"/>
                <a:gd name="T51" fmla="*/ 28 h 66"/>
                <a:gd name="T52" fmla="*/ 42 w 52"/>
                <a:gd name="T53" fmla="*/ 30 h 66"/>
                <a:gd name="T54" fmla="*/ 42 w 52"/>
                <a:gd name="T55" fmla="*/ 32 h 66"/>
                <a:gd name="T56" fmla="*/ 43 w 52"/>
                <a:gd name="T57" fmla="*/ 32 h 66"/>
                <a:gd name="T58" fmla="*/ 44 w 52"/>
                <a:gd name="T59" fmla="*/ 32 h 66"/>
                <a:gd name="T60" fmla="*/ 46 w 52"/>
                <a:gd name="T61" fmla="*/ 33 h 66"/>
                <a:gd name="T62" fmla="*/ 47 w 52"/>
                <a:gd name="T63" fmla="*/ 33 h 66"/>
                <a:gd name="T64" fmla="*/ 48 w 52"/>
                <a:gd name="T65" fmla="*/ 34 h 66"/>
                <a:gd name="T66" fmla="*/ 50 w 52"/>
                <a:gd name="T67" fmla="*/ 36 h 66"/>
                <a:gd name="T68" fmla="*/ 51 w 52"/>
                <a:gd name="T69" fmla="*/ 37 h 66"/>
                <a:gd name="T70" fmla="*/ 52 w 52"/>
                <a:gd name="T71" fmla="*/ 38 h 66"/>
                <a:gd name="T72" fmla="*/ 52 w 52"/>
                <a:gd name="T73" fmla="*/ 42 h 66"/>
                <a:gd name="T74" fmla="*/ 52 w 52"/>
                <a:gd name="T75" fmla="*/ 42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66"/>
                <a:gd name="T116" fmla="*/ 52 w 52"/>
                <a:gd name="T117" fmla="*/ 66 h 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66">
                  <a:moveTo>
                    <a:pt x="52" y="42"/>
                  </a:moveTo>
                  <a:lnTo>
                    <a:pt x="52" y="51"/>
                  </a:lnTo>
                  <a:lnTo>
                    <a:pt x="43" y="59"/>
                  </a:lnTo>
                  <a:lnTo>
                    <a:pt x="42" y="61"/>
                  </a:lnTo>
                  <a:lnTo>
                    <a:pt x="40" y="61"/>
                  </a:lnTo>
                  <a:lnTo>
                    <a:pt x="35" y="65"/>
                  </a:lnTo>
                  <a:lnTo>
                    <a:pt x="35" y="66"/>
                  </a:lnTo>
                  <a:lnTo>
                    <a:pt x="14" y="48"/>
                  </a:lnTo>
                  <a:lnTo>
                    <a:pt x="10" y="44"/>
                  </a:lnTo>
                  <a:lnTo>
                    <a:pt x="5" y="41"/>
                  </a:lnTo>
                  <a:lnTo>
                    <a:pt x="1" y="38"/>
                  </a:lnTo>
                  <a:lnTo>
                    <a:pt x="4" y="21"/>
                  </a:lnTo>
                  <a:lnTo>
                    <a:pt x="5" y="19"/>
                  </a:lnTo>
                  <a:lnTo>
                    <a:pt x="0" y="3"/>
                  </a:lnTo>
                  <a:lnTo>
                    <a:pt x="12" y="2"/>
                  </a:lnTo>
                  <a:lnTo>
                    <a:pt x="14" y="2"/>
                  </a:lnTo>
                  <a:lnTo>
                    <a:pt x="25" y="2"/>
                  </a:lnTo>
                  <a:lnTo>
                    <a:pt x="29" y="2"/>
                  </a:lnTo>
                  <a:lnTo>
                    <a:pt x="30" y="0"/>
                  </a:lnTo>
                  <a:lnTo>
                    <a:pt x="34" y="0"/>
                  </a:lnTo>
                  <a:lnTo>
                    <a:pt x="33" y="6"/>
                  </a:lnTo>
                  <a:lnTo>
                    <a:pt x="36" y="8"/>
                  </a:lnTo>
                  <a:lnTo>
                    <a:pt x="40" y="12"/>
                  </a:lnTo>
                  <a:lnTo>
                    <a:pt x="36" y="17"/>
                  </a:lnTo>
                  <a:lnTo>
                    <a:pt x="39" y="28"/>
                  </a:lnTo>
                  <a:lnTo>
                    <a:pt x="42" y="30"/>
                  </a:lnTo>
                  <a:lnTo>
                    <a:pt x="42" y="32"/>
                  </a:lnTo>
                  <a:lnTo>
                    <a:pt x="43" y="32"/>
                  </a:lnTo>
                  <a:lnTo>
                    <a:pt x="44" y="32"/>
                  </a:lnTo>
                  <a:lnTo>
                    <a:pt x="46" y="33"/>
                  </a:lnTo>
                  <a:lnTo>
                    <a:pt x="47" y="33"/>
                  </a:lnTo>
                  <a:lnTo>
                    <a:pt x="48" y="34"/>
                  </a:lnTo>
                  <a:lnTo>
                    <a:pt x="50" y="36"/>
                  </a:lnTo>
                  <a:lnTo>
                    <a:pt x="51" y="37"/>
                  </a:lnTo>
                  <a:lnTo>
                    <a:pt x="52" y="38"/>
                  </a:lnTo>
                  <a:lnTo>
                    <a:pt x="52" y="4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77" name="Freeform 592"/>
            <p:cNvSpPr>
              <a:spLocks/>
            </p:cNvSpPr>
            <p:nvPr/>
          </p:nvSpPr>
          <p:spPr bwMode="auto">
            <a:xfrm>
              <a:off x="3791952" y="5802808"/>
              <a:ext cx="86801" cy="103106"/>
            </a:xfrm>
            <a:custGeom>
              <a:avLst/>
              <a:gdLst>
                <a:gd name="T0" fmla="*/ 50 w 55"/>
                <a:gd name="T1" fmla="*/ 4 h 65"/>
                <a:gd name="T2" fmla="*/ 55 w 55"/>
                <a:gd name="T3" fmla="*/ 25 h 65"/>
                <a:gd name="T4" fmla="*/ 50 w 55"/>
                <a:gd name="T5" fmla="*/ 39 h 65"/>
                <a:gd name="T6" fmla="*/ 53 w 55"/>
                <a:gd name="T7" fmla="*/ 43 h 65"/>
                <a:gd name="T8" fmla="*/ 54 w 55"/>
                <a:gd name="T9" fmla="*/ 51 h 65"/>
                <a:gd name="T10" fmla="*/ 49 w 55"/>
                <a:gd name="T11" fmla="*/ 60 h 65"/>
                <a:gd name="T12" fmla="*/ 47 w 55"/>
                <a:gd name="T13" fmla="*/ 60 h 65"/>
                <a:gd name="T14" fmla="*/ 45 w 55"/>
                <a:gd name="T15" fmla="*/ 63 h 65"/>
                <a:gd name="T16" fmla="*/ 38 w 55"/>
                <a:gd name="T17" fmla="*/ 60 h 65"/>
                <a:gd name="T18" fmla="*/ 34 w 55"/>
                <a:gd name="T19" fmla="*/ 63 h 65"/>
                <a:gd name="T20" fmla="*/ 33 w 55"/>
                <a:gd name="T21" fmla="*/ 64 h 65"/>
                <a:gd name="T22" fmla="*/ 28 w 55"/>
                <a:gd name="T23" fmla="*/ 65 h 65"/>
                <a:gd name="T24" fmla="*/ 25 w 55"/>
                <a:gd name="T25" fmla="*/ 62 h 65"/>
                <a:gd name="T26" fmla="*/ 20 w 55"/>
                <a:gd name="T27" fmla="*/ 59 h 65"/>
                <a:gd name="T28" fmla="*/ 15 w 55"/>
                <a:gd name="T29" fmla="*/ 41 h 65"/>
                <a:gd name="T30" fmla="*/ 15 w 55"/>
                <a:gd name="T31" fmla="*/ 38 h 65"/>
                <a:gd name="T32" fmla="*/ 12 w 55"/>
                <a:gd name="T33" fmla="*/ 35 h 65"/>
                <a:gd name="T34" fmla="*/ 11 w 55"/>
                <a:gd name="T35" fmla="*/ 34 h 65"/>
                <a:gd name="T36" fmla="*/ 9 w 55"/>
                <a:gd name="T37" fmla="*/ 24 h 65"/>
                <a:gd name="T38" fmla="*/ 4 w 55"/>
                <a:gd name="T39" fmla="*/ 20 h 65"/>
                <a:gd name="T40" fmla="*/ 3 w 55"/>
                <a:gd name="T41" fmla="*/ 20 h 65"/>
                <a:gd name="T42" fmla="*/ 0 w 55"/>
                <a:gd name="T43" fmla="*/ 18 h 65"/>
                <a:gd name="T44" fmla="*/ 0 w 55"/>
                <a:gd name="T45" fmla="*/ 18 h 65"/>
                <a:gd name="T46" fmla="*/ 1 w 55"/>
                <a:gd name="T47" fmla="*/ 18 h 65"/>
                <a:gd name="T48" fmla="*/ 8 w 55"/>
                <a:gd name="T49" fmla="*/ 1 h 65"/>
                <a:gd name="T50" fmla="*/ 15 w 55"/>
                <a:gd name="T51" fmla="*/ 3 h 65"/>
                <a:gd name="T52" fmla="*/ 19 w 55"/>
                <a:gd name="T53" fmla="*/ 8 h 65"/>
                <a:gd name="T54" fmla="*/ 20 w 55"/>
                <a:gd name="T55" fmla="*/ 4 h 65"/>
                <a:gd name="T56" fmla="*/ 21 w 55"/>
                <a:gd name="T57" fmla="*/ 0 h 65"/>
                <a:gd name="T58" fmla="*/ 24 w 55"/>
                <a:gd name="T59" fmla="*/ 3 h 65"/>
                <a:gd name="T60" fmla="*/ 26 w 55"/>
                <a:gd name="T61" fmla="*/ 4 h 65"/>
                <a:gd name="T62" fmla="*/ 28 w 55"/>
                <a:gd name="T63" fmla="*/ 3 h 65"/>
                <a:gd name="T64" fmla="*/ 29 w 55"/>
                <a:gd name="T65" fmla="*/ 1 h 65"/>
                <a:gd name="T66" fmla="*/ 32 w 55"/>
                <a:gd name="T67" fmla="*/ 0 h 65"/>
                <a:gd name="T68" fmla="*/ 32 w 55"/>
                <a:gd name="T69" fmla="*/ 0 h 65"/>
                <a:gd name="T70" fmla="*/ 50 w 55"/>
                <a:gd name="T71" fmla="*/ 4 h 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
                <a:gd name="T109" fmla="*/ 0 h 65"/>
                <a:gd name="T110" fmla="*/ 55 w 55"/>
                <a:gd name="T111" fmla="*/ 65 h 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 h="65">
                  <a:moveTo>
                    <a:pt x="50" y="4"/>
                  </a:moveTo>
                  <a:lnTo>
                    <a:pt x="55" y="25"/>
                  </a:lnTo>
                  <a:lnTo>
                    <a:pt x="50" y="39"/>
                  </a:lnTo>
                  <a:lnTo>
                    <a:pt x="53" y="43"/>
                  </a:lnTo>
                  <a:lnTo>
                    <a:pt x="54" y="51"/>
                  </a:lnTo>
                  <a:lnTo>
                    <a:pt x="49" y="60"/>
                  </a:lnTo>
                  <a:lnTo>
                    <a:pt x="47" y="60"/>
                  </a:lnTo>
                  <a:lnTo>
                    <a:pt x="45" y="63"/>
                  </a:lnTo>
                  <a:lnTo>
                    <a:pt x="38" y="60"/>
                  </a:lnTo>
                  <a:lnTo>
                    <a:pt x="34" y="63"/>
                  </a:lnTo>
                  <a:lnTo>
                    <a:pt x="33" y="64"/>
                  </a:lnTo>
                  <a:lnTo>
                    <a:pt x="28" y="65"/>
                  </a:lnTo>
                  <a:lnTo>
                    <a:pt x="25" y="62"/>
                  </a:lnTo>
                  <a:lnTo>
                    <a:pt x="20" y="59"/>
                  </a:lnTo>
                  <a:lnTo>
                    <a:pt x="15" y="41"/>
                  </a:lnTo>
                  <a:lnTo>
                    <a:pt x="15" y="38"/>
                  </a:lnTo>
                  <a:lnTo>
                    <a:pt x="12" y="35"/>
                  </a:lnTo>
                  <a:lnTo>
                    <a:pt x="11" y="34"/>
                  </a:lnTo>
                  <a:lnTo>
                    <a:pt x="9" y="24"/>
                  </a:lnTo>
                  <a:lnTo>
                    <a:pt x="4" y="20"/>
                  </a:lnTo>
                  <a:lnTo>
                    <a:pt x="3" y="20"/>
                  </a:lnTo>
                  <a:lnTo>
                    <a:pt x="0" y="18"/>
                  </a:lnTo>
                  <a:lnTo>
                    <a:pt x="1" y="18"/>
                  </a:lnTo>
                  <a:lnTo>
                    <a:pt x="8" y="1"/>
                  </a:lnTo>
                  <a:lnTo>
                    <a:pt x="15" y="3"/>
                  </a:lnTo>
                  <a:lnTo>
                    <a:pt x="19" y="8"/>
                  </a:lnTo>
                  <a:lnTo>
                    <a:pt x="20" y="4"/>
                  </a:lnTo>
                  <a:lnTo>
                    <a:pt x="21" y="0"/>
                  </a:lnTo>
                  <a:lnTo>
                    <a:pt x="24" y="3"/>
                  </a:lnTo>
                  <a:lnTo>
                    <a:pt x="26" y="4"/>
                  </a:lnTo>
                  <a:lnTo>
                    <a:pt x="28" y="3"/>
                  </a:lnTo>
                  <a:lnTo>
                    <a:pt x="29" y="1"/>
                  </a:lnTo>
                  <a:lnTo>
                    <a:pt x="32" y="0"/>
                  </a:lnTo>
                  <a:lnTo>
                    <a:pt x="50" y="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78" name="Freeform 593"/>
            <p:cNvSpPr>
              <a:spLocks/>
            </p:cNvSpPr>
            <p:nvPr/>
          </p:nvSpPr>
          <p:spPr bwMode="auto">
            <a:xfrm>
              <a:off x="3797213" y="5748541"/>
              <a:ext cx="73650" cy="65119"/>
            </a:xfrm>
            <a:custGeom>
              <a:avLst/>
              <a:gdLst>
                <a:gd name="T0" fmla="*/ 39 w 47"/>
                <a:gd name="T1" fmla="*/ 3 h 41"/>
                <a:gd name="T2" fmla="*/ 42 w 47"/>
                <a:gd name="T3" fmla="*/ 4 h 41"/>
                <a:gd name="T4" fmla="*/ 47 w 47"/>
                <a:gd name="T5" fmla="*/ 13 h 41"/>
                <a:gd name="T6" fmla="*/ 47 w 47"/>
                <a:gd name="T7" fmla="*/ 19 h 41"/>
                <a:gd name="T8" fmla="*/ 46 w 47"/>
                <a:gd name="T9" fmla="*/ 29 h 41"/>
                <a:gd name="T10" fmla="*/ 46 w 47"/>
                <a:gd name="T11" fmla="*/ 32 h 41"/>
                <a:gd name="T12" fmla="*/ 47 w 47"/>
                <a:gd name="T13" fmla="*/ 37 h 41"/>
                <a:gd name="T14" fmla="*/ 29 w 47"/>
                <a:gd name="T15" fmla="*/ 33 h 41"/>
                <a:gd name="T16" fmla="*/ 29 w 47"/>
                <a:gd name="T17" fmla="*/ 33 h 41"/>
                <a:gd name="T18" fmla="*/ 26 w 47"/>
                <a:gd name="T19" fmla="*/ 34 h 41"/>
                <a:gd name="T20" fmla="*/ 25 w 47"/>
                <a:gd name="T21" fmla="*/ 36 h 41"/>
                <a:gd name="T22" fmla="*/ 23 w 47"/>
                <a:gd name="T23" fmla="*/ 37 h 41"/>
                <a:gd name="T24" fmla="*/ 21 w 47"/>
                <a:gd name="T25" fmla="*/ 36 h 41"/>
                <a:gd name="T26" fmla="*/ 18 w 47"/>
                <a:gd name="T27" fmla="*/ 33 h 41"/>
                <a:gd name="T28" fmla="*/ 17 w 47"/>
                <a:gd name="T29" fmla="*/ 37 h 41"/>
                <a:gd name="T30" fmla="*/ 16 w 47"/>
                <a:gd name="T31" fmla="*/ 41 h 41"/>
                <a:gd name="T32" fmla="*/ 12 w 47"/>
                <a:gd name="T33" fmla="*/ 36 h 41"/>
                <a:gd name="T34" fmla="*/ 5 w 47"/>
                <a:gd name="T35" fmla="*/ 34 h 41"/>
                <a:gd name="T36" fmla="*/ 5 w 47"/>
                <a:gd name="T37" fmla="*/ 32 h 41"/>
                <a:gd name="T38" fmla="*/ 6 w 47"/>
                <a:gd name="T39" fmla="*/ 28 h 41"/>
                <a:gd name="T40" fmla="*/ 0 w 47"/>
                <a:gd name="T41" fmla="*/ 16 h 41"/>
                <a:gd name="T42" fmla="*/ 1 w 47"/>
                <a:gd name="T43" fmla="*/ 15 h 41"/>
                <a:gd name="T44" fmla="*/ 4 w 47"/>
                <a:gd name="T45" fmla="*/ 9 h 41"/>
                <a:gd name="T46" fmla="*/ 5 w 47"/>
                <a:gd name="T47" fmla="*/ 7 h 41"/>
                <a:gd name="T48" fmla="*/ 6 w 47"/>
                <a:gd name="T49" fmla="*/ 7 h 41"/>
                <a:gd name="T50" fmla="*/ 8 w 47"/>
                <a:gd name="T51" fmla="*/ 6 h 41"/>
                <a:gd name="T52" fmla="*/ 10 w 47"/>
                <a:gd name="T53" fmla="*/ 3 h 41"/>
                <a:gd name="T54" fmla="*/ 9 w 47"/>
                <a:gd name="T55" fmla="*/ 0 h 41"/>
                <a:gd name="T56" fmla="*/ 14 w 47"/>
                <a:gd name="T57" fmla="*/ 0 h 41"/>
                <a:gd name="T58" fmla="*/ 14 w 47"/>
                <a:gd name="T59" fmla="*/ 2 h 41"/>
                <a:gd name="T60" fmla="*/ 12 w 47"/>
                <a:gd name="T61" fmla="*/ 3 h 41"/>
                <a:gd name="T62" fmla="*/ 16 w 47"/>
                <a:gd name="T63" fmla="*/ 7 h 41"/>
                <a:gd name="T64" fmla="*/ 17 w 47"/>
                <a:gd name="T65" fmla="*/ 8 h 41"/>
                <a:gd name="T66" fmla="*/ 17 w 47"/>
                <a:gd name="T67" fmla="*/ 8 h 41"/>
                <a:gd name="T68" fmla="*/ 19 w 47"/>
                <a:gd name="T69" fmla="*/ 7 h 41"/>
                <a:gd name="T70" fmla="*/ 26 w 47"/>
                <a:gd name="T71" fmla="*/ 3 h 41"/>
                <a:gd name="T72" fmla="*/ 29 w 47"/>
                <a:gd name="T73" fmla="*/ 4 h 41"/>
                <a:gd name="T74" fmla="*/ 29 w 47"/>
                <a:gd name="T75" fmla="*/ 0 h 41"/>
                <a:gd name="T76" fmla="*/ 35 w 47"/>
                <a:gd name="T77" fmla="*/ 2 h 41"/>
                <a:gd name="T78" fmla="*/ 39 w 47"/>
                <a:gd name="T79" fmla="*/ 3 h 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
                <a:gd name="T121" fmla="*/ 0 h 41"/>
                <a:gd name="T122" fmla="*/ 47 w 47"/>
                <a:gd name="T123" fmla="*/ 41 h 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 h="41">
                  <a:moveTo>
                    <a:pt x="39" y="3"/>
                  </a:moveTo>
                  <a:lnTo>
                    <a:pt x="42" y="4"/>
                  </a:lnTo>
                  <a:lnTo>
                    <a:pt x="47" y="13"/>
                  </a:lnTo>
                  <a:lnTo>
                    <a:pt x="47" y="19"/>
                  </a:lnTo>
                  <a:lnTo>
                    <a:pt x="46" y="29"/>
                  </a:lnTo>
                  <a:lnTo>
                    <a:pt x="46" y="32"/>
                  </a:lnTo>
                  <a:lnTo>
                    <a:pt x="47" y="37"/>
                  </a:lnTo>
                  <a:lnTo>
                    <a:pt x="29" y="33"/>
                  </a:lnTo>
                  <a:lnTo>
                    <a:pt x="26" y="34"/>
                  </a:lnTo>
                  <a:lnTo>
                    <a:pt x="25" y="36"/>
                  </a:lnTo>
                  <a:lnTo>
                    <a:pt x="23" y="37"/>
                  </a:lnTo>
                  <a:lnTo>
                    <a:pt x="21" y="36"/>
                  </a:lnTo>
                  <a:lnTo>
                    <a:pt x="18" y="33"/>
                  </a:lnTo>
                  <a:lnTo>
                    <a:pt x="17" y="37"/>
                  </a:lnTo>
                  <a:lnTo>
                    <a:pt x="16" y="41"/>
                  </a:lnTo>
                  <a:lnTo>
                    <a:pt x="12" y="36"/>
                  </a:lnTo>
                  <a:lnTo>
                    <a:pt x="5" y="34"/>
                  </a:lnTo>
                  <a:lnTo>
                    <a:pt x="5" y="32"/>
                  </a:lnTo>
                  <a:lnTo>
                    <a:pt x="6" y="28"/>
                  </a:lnTo>
                  <a:lnTo>
                    <a:pt x="0" y="16"/>
                  </a:lnTo>
                  <a:lnTo>
                    <a:pt x="1" y="15"/>
                  </a:lnTo>
                  <a:lnTo>
                    <a:pt x="4" y="9"/>
                  </a:lnTo>
                  <a:lnTo>
                    <a:pt x="5" y="7"/>
                  </a:lnTo>
                  <a:lnTo>
                    <a:pt x="6" y="7"/>
                  </a:lnTo>
                  <a:lnTo>
                    <a:pt x="8" y="6"/>
                  </a:lnTo>
                  <a:lnTo>
                    <a:pt x="10" y="3"/>
                  </a:lnTo>
                  <a:lnTo>
                    <a:pt x="9" y="0"/>
                  </a:lnTo>
                  <a:lnTo>
                    <a:pt x="14" y="0"/>
                  </a:lnTo>
                  <a:lnTo>
                    <a:pt x="14" y="2"/>
                  </a:lnTo>
                  <a:lnTo>
                    <a:pt x="12" y="3"/>
                  </a:lnTo>
                  <a:lnTo>
                    <a:pt x="16" y="7"/>
                  </a:lnTo>
                  <a:lnTo>
                    <a:pt x="17" y="8"/>
                  </a:lnTo>
                  <a:lnTo>
                    <a:pt x="19" y="7"/>
                  </a:lnTo>
                  <a:lnTo>
                    <a:pt x="26" y="3"/>
                  </a:lnTo>
                  <a:lnTo>
                    <a:pt x="29" y="4"/>
                  </a:lnTo>
                  <a:lnTo>
                    <a:pt x="29" y="0"/>
                  </a:lnTo>
                  <a:lnTo>
                    <a:pt x="35" y="2"/>
                  </a:lnTo>
                  <a:lnTo>
                    <a:pt x="39" y="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79" name="Freeform 594"/>
            <p:cNvSpPr>
              <a:spLocks/>
            </p:cNvSpPr>
            <p:nvPr/>
          </p:nvSpPr>
          <p:spPr bwMode="auto">
            <a:xfrm>
              <a:off x="3823516" y="5577602"/>
              <a:ext cx="136779" cy="179078"/>
            </a:xfrm>
            <a:custGeom>
              <a:avLst/>
              <a:gdLst>
                <a:gd name="T0" fmla="*/ 77 w 86"/>
                <a:gd name="T1" fmla="*/ 2 h 112"/>
                <a:gd name="T2" fmla="*/ 74 w 86"/>
                <a:gd name="T3" fmla="*/ 25 h 112"/>
                <a:gd name="T4" fmla="*/ 73 w 86"/>
                <a:gd name="T5" fmla="*/ 35 h 112"/>
                <a:gd name="T6" fmla="*/ 74 w 86"/>
                <a:gd name="T7" fmla="*/ 42 h 112"/>
                <a:gd name="T8" fmla="*/ 75 w 86"/>
                <a:gd name="T9" fmla="*/ 49 h 112"/>
                <a:gd name="T10" fmla="*/ 77 w 86"/>
                <a:gd name="T11" fmla="*/ 52 h 112"/>
                <a:gd name="T12" fmla="*/ 79 w 86"/>
                <a:gd name="T13" fmla="*/ 52 h 112"/>
                <a:gd name="T14" fmla="*/ 81 w 86"/>
                <a:gd name="T15" fmla="*/ 53 h 112"/>
                <a:gd name="T16" fmla="*/ 83 w 86"/>
                <a:gd name="T17" fmla="*/ 57 h 112"/>
                <a:gd name="T18" fmla="*/ 85 w 86"/>
                <a:gd name="T19" fmla="*/ 60 h 112"/>
                <a:gd name="T20" fmla="*/ 86 w 86"/>
                <a:gd name="T21" fmla="*/ 62 h 112"/>
                <a:gd name="T22" fmla="*/ 69 w 86"/>
                <a:gd name="T23" fmla="*/ 64 h 112"/>
                <a:gd name="T24" fmla="*/ 61 w 86"/>
                <a:gd name="T25" fmla="*/ 70 h 112"/>
                <a:gd name="T26" fmla="*/ 56 w 86"/>
                <a:gd name="T27" fmla="*/ 79 h 112"/>
                <a:gd name="T28" fmla="*/ 48 w 86"/>
                <a:gd name="T29" fmla="*/ 93 h 112"/>
                <a:gd name="T30" fmla="*/ 39 w 86"/>
                <a:gd name="T31" fmla="*/ 98 h 112"/>
                <a:gd name="T32" fmla="*/ 34 w 86"/>
                <a:gd name="T33" fmla="*/ 100 h 112"/>
                <a:gd name="T34" fmla="*/ 32 w 86"/>
                <a:gd name="T35" fmla="*/ 106 h 112"/>
                <a:gd name="T36" fmla="*/ 30 w 86"/>
                <a:gd name="T37" fmla="*/ 110 h 112"/>
                <a:gd name="T38" fmla="*/ 23 w 86"/>
                <a:gd name="T39" fmla="*/ 111 h 112"/>
                <a:gd name="T40" fmla="*/ 24 w 86"/>
                <a:gd name="T41" fmla="*/ 104 h 112"/>
                <a:gd name="T42" fmla="*/ 24 w 86"/>
                <a:gd name="T43" fmla="*/ 95 h 112"/>
                <a:gd name="T44" fmla="*/ 13 w 86"/>
                <a:gd name="T45" fmla="*/ 85 h 112"/>
                <a:gd name="T46" fmla="*/ 7 w 86"/>
                <a:gd name="T47" fmla="*/ 68 h 112"/>
                <a:gd name="T48" fmla="*/ 1 w 86"/>
                <a:gd name="T49" fmla="*/ 55 h 112"/>
                <a:gd name="T50" fmla="*/ 5 w 86"/>
                <a:gd name="T51" fmla="*/ 45 h 112"/>
                <a:gd name="T52" fmla="*/ 11 w 86"/>
                <a:gd name="T53" fmla="*/ 39 h 112"/>
                <a:gd name="T54" fmla="*/ 7 w 86"/>
                <a:gd name="T55" fmla="*/ 31 h 112"/>
                <a:gd name="T56" fmla="*/ 11 w 86"/>
                <a:gd name="T57" fmla="*/ 22 h 112"/>
                <a:gd name="T58" fmla="*/ 18 w 86"/>
                <a:gd name="T59" fmla="*/ 11 h 112"/>
                <a:gd name="T60" fmla="*/ 35 w 86"/>
                <a:gd name="T61" fmla="*/ 1 h 112"/>
                <a:gd name="T62" fmla="*/ 52 w 86"/>
                <a:gd name="T63" fmla="*/ 4 h 112"/>
                <a:gd name="T64" fmla="*/ 65 w 86"/>
                <a:gd name="T65" fmla="*/ 4 h 112"/>
                <a:gd name="T66" fmla="*/ 74 w 86"/>
                <a:gd name="T67" fmla="*/ 1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112"/>
                <a:gd name="T104" fmla="*/ 86 w 86"/>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112">
                  <a:moveTo>
                    <a:pt x="74" y="1"/>
                  </a:moveTo>
                  <a:lnTo>
                    <a:pt x="77" y="2"/>
                  </a:lnTo>
                  <a:lnTo>
                    <a:pt x="70" y="15"/>
                  </a:lnTo>
                  <a:lnTo>
                    <a:pt x="74" y="25"/>
                  </a:lnTo>
                  <a:lnTo>
                    <a:pt x="72" y="27"/>
                  </a:lnTo>
                  <a:lnTo>
                    <a:pt x="73" y="35"/>
                  </a:lnTo>
                  <a:lnTo>
                    <a:pt x="73" y="36"/>
                  </a:lnTo>
                  <a:lnTo>
                    <a:pt x="74" y="42"/>
                  </a:lnTo>
                  <a:lnTo>
                    <a:pt x="75" y="49"/>
                  </a:lnTo>
                  <a:lnTo>
                    <a:pt x="77" y="51"/>
                  </a:lnTo>
                  <a:lnTo>
                    <a:pt x="77" y="52"/>
                  </a:lnTo>
                  <a:lnTo>
                    <a:pt x="78" y="52"/>
                  </a:lnTo>
                  <a:lnTo>
                    <a:pt x="79" y="52"/>
                  </a:lnTo>
                  <a:lnTo>
                    <a:pt x="81" y="53"/>
                  </a:lnTo>
                  <a:lnTo>
                    <a:pt x="82" y="56"/>
                  </a:lnTo>
                  <a:lnTo>
                    <a:pt x="83" y="57"/>
                  </a:lnTo>
                  <a:lnTo>
                    <a:pt x="83" y="59"/>
                  </a:lnTo>
                  <a:lnTo>
                    <a:pt x="85" y="60"/>
                  </a:lnTo>
                  <a:lnTo>
                    <a:pt x="86" y="62"/>
                  </a:lnTo>
                  <a:lnTo>
                    <a:pt x="69" y="64"/>
                  </a:lnTo>
                  <a:lnTo>
                    <a:pt x="68" y="64"/>
                  </a:lnTo>
                  <a:lnTo>
                    <a:pt x="61" y="70"/>
                  </a:lnTo>
                  <a:lnTo>
                    <a:pt x="52" y="74"/>
                  </a:lnTo>
                  <a:lnTo>
                    <a:pt x="56" y="79"/>
                  </a:lnTo>
                  <a:lnTo>
                    <a:pt x="52" y="85"/>
                  </a:lnTo>
                  <a:lnTo>
                    <a:pt x="48" y="93"/>
                  </a:lnTo>
                  <a:lnTo>
                    <a:pt x="44" y="91"/>
                  </a:lnTo>
                  <a:lnTo>
                    <a:pt x="39" y="98"/>
                  </a:lnTo>
                  <a:lnTo>
                    <a:pt x="36" y="99"/>
                  </a:lnTo>
                  <a:lnTo>
                    <a:pt x="34" y="100"/>
                  </a:lnTo>
                  <a:lnTo>
                    <a:pt x="31" y="100"/>
                  </a:lnTo>
                  <a:lnTo>
                    <a:pt x="32" y="106"/>
                  </a:lnTo>
                  <a:lnTo>
                    <a:pt x="30" y="110"/>
                  </a:lnTo>
                  <a:lnTo>
                    <a:pt x="26" y="112"/>
                  </a:lnTo>
                  <a:lnTo>
                    <a:pt x="23" y="111"/>
                  </a:lnTo>
                  <a:lnTo>
                    <a:pt x="24" y="104"/>
                  </a:lnTo>
                  <a:lnTo>
                    <a:pt x="27" y="104"/>
                  </a:lnTo>
                  <a:lnTo>
                    <a:pt x="24" y="95"/>
                  </a:lnTo>
                  <a:lnTo>
                    <a:pt x="14" y="87"/>
                  </a:lnTo>
                  <a:lnTo>
                    <a:pt x="13" y="85"/>
                  </a:lnTo>
                  <a:lnTo>
                    <a:pt x="10" y="83"/>
                  </a:lnTo>
                  <a:lnTo>
                    <a:pt x="7" y="68"/>
                  </a:lnTo>
                  <a:lnTo>
                    <a:pt x="3" y="57"/>
                  </a:lnTo>
                  <a:lnTo>
                    <a:pt x="1" y="55"/>
                  </a:lnTo>
                  <a:lnTo>
                    <a:pt x="0" y="51"/>
                  </a:lnTo>
                  <a:lnTo>
                    <a:pt x="5" y="45"/>
                  </a:lnTo>
                  <a:lnTo>
                    <a:pt x="10" y="43"/>
                  </a:lnTo>
                  <a:lnTo>
                    <a:pt x="11" y="39"/>
                  </a:lnTo>
                  <a:lnTo>
                    <a:pt x="6" y="35"/>
                  </a:lnTo>
                  <a:lnTo>
                    <a:pt x="7" y="31"/>
                  </a:lnTo>
                  <a:lnTo>
                    <a:pt x="10" y="25"/>
                  </a:lnTo>
                  <a:lnTo>
                    <a:pt x="11" y="22"/>
                  </a:lnTo>
                  <a:lnTo>
                    <a:pt x="13" y="17"/>
                  </a:lnTo>
                  <a:lnTo>
                    <a:pt x="18" y="11"/>
                  </a:lnTo>
                  <a:lnTo>
                    <a:pt x="24" y="7"/>
                  </a:lnTo>
                  <a:lnTo>
                    <a:pt x="35" y="1"/>
                  </a:lnTo>
                  <a:lnTo>
                    <a:pt x="39" y="0"/>
                  </a:lnTo>
                  <a:lnTo>
                    <a:pt x="52" y="4"/>
                  </a:lnTo>
                  <a:lnTo>
                    <a:pt x="54" y="5"/>
                  </a:lnTo>
                  <a:lnTo>
                    <a:pt x="65" y="4"/>
                  </a:lnTo>
                  <a:lnTo>
                    <a:pt x="69" y="5"/>
                  </a:lnTo>
                  <a:lnTo>
                    <a:pt x="74" y="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80" name="Freeform 595"/>
            <p:cNvSpPr>
              <a:spLocks/>
            </p:cNvSpPr>
            <p:nvPr/>
          </p:nvSpPr>
          <p:spPr bwMode="auto">
            <a:xfrm>
              <a:off x="3610456" y="5401238"/>
              <a:ext cx="73650" cy="103106"/>
            </a:xfrm>
            <a:custGeom>
              <a:avLst/>
              <a:gdLst>
                <a:gd name="T0" fmla="*/ 33 w 46"/>
                <a:gd name="T1" fmla="*/ 24 h 66"/>
                <a:gd name="T2" fmla="*/ 33 w 46"/>
                <a:gd name="T3" fmla="*/ 29 h 66"/>
                <a:gd name="T4" fmla="*/ 34 w 46"/>
                <a:gd name="T5" fmla="*/ 32 h 66"/>
                <a:gd name="T6" fmla="*/ 38 w 46"/>
                <a:gd name="T7" fmla="*/ 33 h 66"/>
                <a:gd name="T8" fmla="*/ 41 w 46"/>
                <a:gd name="T9" fmla="*/ 33 h 66"/>
                <a:gd name="T10" fmla="*/ 41 w 46"/>
                <a:gd name="T11" fmla="*/ 34 h 66"/>
                <a:gd name="T12" fmla="*/ 41 w 46"/>
                <a:gd name="T13" fmla="*/ 34 h 66"/>
                <a:gd name="T14" fmla="*/ 42 w 46"/>
                <a:gd name="T15" fmla="*/ 53 h 66"/>
                <a:gd name="T16" fmla="*/ 46 w 46"/>
                <a:gd name="T17" fmla="*/ 57 h 66"/>
                <a:gd name="T18" fmla="*/ 43 w 46"/>
                <a:gd name="T19" fmla="*/ 66 h 66"/>
                <a:gd name="T20" fmla="*/ 38 w 46"/>
                <a:gd name="T21" fmla="*/ 63 h 66"/>
                <a:gd name="T22" fmla="*/ 30 w 46"/>
                <a:gd name="T23" fmla="*/ 58 h 66"/>
                <a:gd name="T24" fmla="*/ 20 w 46"/>
                <a:gd name="T25" fmla="*/ 49 h 66"/>
                <a:gd name="T26" fmla="*/ 20 w 46"/>
                <a:gd name="T27" fmla="*/ 49 h 66"/>
                <a:gd name="T28" fmla="*/ 17 w 46"/>
                <a:gd name="T29" fmla="*/ 50 h 66"/>
                <a:gd name="T30" fmla="*/ 17 w 46"/>
                <a:gd name="T31" fmla="*/ 49 h 66"/>
                <a:gd name="T32" fmla="*/ 17 w 46"/>
                <a:gd name="T33" fmla="*/ 47 h 66"/>
                <a:gd name="T34" fmla="*/ 12 w 46"/>
                <a:gd name="T35" fmla="*/ 41 h 66"/>
                <a:gd name="T36" fmla="*/ 13 w 46"/>
                <a:gd name="T37" fmla="*/ 37 h 66"/>
                <a:gd name="T38" fmla="*/ 0 w 46"/>
                <a:gd name="T39" fmla="*/ 0 h 66"/>
                <a:gd name="T40" fmla="*/ 0 w 46"/>
                <a:gd name="T41" fmla="*/ 2 h 66"/>
                <a:gd name="T42" fmla="*/ 8 w 46"/>
                <a:gd name="T43" fmla="*/ 2 h 66"/>
                <a:gd name="T44" fmla="*/ 19 w 46"/>
                <a:gd name="T45" fmla="*/ 10 h 66"/>
                <a:gd name="T46" fmla="*/ 20 w 46"/>
                <a:gd name="T47" fmla="*/ 10 h 66"/>
                <a:gd name="T48" fmla="*/ 25 w 46"/>
                <a:gd name="T49" fmla="*/ 8 h 66"/>
                <a:gd name="T50" fmla="*/ 21 w 46"/>
                <a:gd name="T51" fmla="*/ 23 h 66"/>
                <a:gd name="T52" fmla="*/ 25 w 46"/>
                <a:gd name="T53" fmla="*/ 23 h 66"/>
                <a:gd name="T54" fmla="*/ 33 w 46"/>
                <a:gd name="T55" fmla="*/ 24 h 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
                <a:gd name="T85" fmla="*/ 0 h 66"/>
                <a:gd name="T86" fmla="*/ 46 w 46"/>
                <a:gd name="T87" fmla="*/ 66 h 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 h="66">
                  <a:moveTo>
                    <a:pt x="33" y="24"/>
                  </a:moveTo>
                  <a:lnTo>
                    <a:pt x="33" y="29"/>
                  </a:lnTo>
                  <a:lnTo>
                    <a:pt x="34" y="32"/>
                  </a:lnTo>
                  <a:lnTo>
                    <a:pt x="38" y="33"/>
                  </a:lnTo>
                  <a:lnTo>
                    <a:pt x="41" y="33"/>
                  </a:lnTo>
                  <a:lnTo>
                    <a:pt x="41" y="34"/>
                  </a:lnTo>
                  <a:lnTo>
                    <a:pt x="42" y="53"/>
                  </a:lnTo>
                  <a:lnTo>
                    <a:pt x="46" y="57"/>
                  </a:lnTo>
                  <a:lnTo>
                    <a:pt x="43" y="66"/>
                  </a:lnTo>
                  <a:lnTo>
                    <a:pt x="38" y="63"/>
                  </a:lnTo>
                  <a:lnTo>
                    <a:pt x="30" y="58"/>
                  </a:lnTo>
                  <a:lnTo>
                    <a:pt x="20" y="49"/>
                  </a:lnTo>
                  <a:lnTo>
                    <a:pt x="17" y="50"/>
                  </a:lnTo>
                  <a:lnTo>
                    <a:pt x="17" y="49"/>
                  </a:lnTo>
                  <a:lnTo>
                    <a:pt x="17" y="47"/>
                  </a:lnTo>
                  <a:lnTo>
                    <a:pt x="12" y="41"/>
                  </a:lnTo>
                  <a:lnTo>
                    <a:pt x="13" y="37"/>
                  </a:lnTo>
                  <a:lnTo>
                    <a:pt x="0" y="0"/>
                  </a:lnTo>
                  <a:lnTo>
                    <a:pt x="0" y="2"/>
                  </a:lnTo>
                  <a:lnTo>
                    <a:pt x="8" y="2"/>
                  </a:lnTo>
                  <a:lnTo>
                    <a:pt x="19" y="10"/>
                  </a:lnTo>
                  <a:lnTo>
                    <a:pt x="20" y="10"/>
                  </a:lnTo>
                  <a:lnTo>
                    <a:pt x="25" y="8"/>
                  </a:lnTo>
                  <a:lnTo>
                    <a:pt x="21" y="23"/>
                  </a:lnTo>
                  <a:lnTo>
                    <a:pt x="25" y="23"/>
                  </a:lnTo>
                  <a:lnTo>
                    <a:pt x="33" y="2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81" name="Freeform 596"/>
            <p:cNvSpPr>
              <a:spLocks/>
            </p:cNvSpPr>
            <p:nvPr/>
          </p:nvSpPr>
          <p:spPr bwMode="auto">
            <a:xfrm>
              <a:off x="3952404" y="5425657"/>
              <a:ext cx="142040" cy="173652"/>
            </a:xfrm>
            <a:custGeom>
              <a:avLst/>
              <a:gdLst>
                <a:gd name="T0" fmla="*/ 87 w 91"/>
                <a:gd name="T1" fmla="*/ 34 h 110"/>
                <a:gd name="T2" fmla="*/ 89 w 91"/>
                <a:gd name="T3" fmla="*/ 39 h 110"/>
                <a:gd name="T4" fmla="*/ 89 w 91"/>
                <a:gd name="T5" fmla="*/ 47 h 110"/>
                <a:gd name="T6" fmla="*/ 89 w 91"/>
                <a:gd name="T7" fmla="*/ 63 h 110"/>
                <a:gd name="T8" fmla="*/ 87 w 91"/>
                <a:gd name="T9" fmla="*/ 71 h 110"/>
                <a:gd name="T10" fmla="*/ 85 w 91"/>
                <a:gd name="T11" fmla="*/ 79 h 110"/>
                <a:gd name="T12" fmla="*/ 85 w 91"/>
                <a:gd name="T13" fmla="*/ 81 h 110"/>
                <a:gd name="T14" fmla="*/ 80 w 91"/>
                <a:gd name="T15" fmla="*/ 93 h 110"/>
                <a:gd name="T16" fmla="*/ 74 w 91"/>
                <a:gd name="T17" fmla="*/ 100 h 110"/>
                <a:gd name="T18" fmla="*/ 68 w 91"/>
                <a:gd name="T19" fmla="*/ 105 h 110"/>
                <a:gd name="T20" fmla="*/ 66 w 91"/>
                <a:gd name="T21" fmla="*/ 109 h 110"/>
                <a:gd name="T22" fmla="*/ 63 w 91"/>
                <a:gd name="T23" fmla="*/ 105 h 110"/>
                <a:gd name="T24" fmla="*/ 61 w 91"/>
                <a:gd name="T25" fmla="*/ 100 h 110"/>
                <a:gd name="T26" fmla="*/ 59 w 91"/>
                <a:gd name="T27" fmla="*/ 93 h 110"/>
                <a:gd name="T28" fmla="*/ 51 w 91"/>
                <a:gd name="T29" fmla="*/ 85 h 110"/>
                <a:gd name="T30" fmla="*/ 53 w 91"/>
                <a:gd name="T31" fmla="*/ 72 h 110"/>
                <a:gd name="T32" fmla="*/ 40 w 91"/>
                <a:gd name="T33" fmla="*/ 68 h 110"/>
                <a:gd name="T34" fmla="*/ 36 w 91"/>
                <a:gd name="T35" fmla="*/ 71 h 110"/>
                <a:gd name="T36" fmla="*/ 31 w 91"/>
                <a:gd name="T37" fmla="*/ 73 h 110"/>
                <a:gd name="T38" fmla="*/ 26 w 91"/>
                <a:gd name="T39" fmla="*/ 80 h 110"/>
                <a:gd name="T40" fmla="*/ 6 w 91"/>
                <a:gd name="T41" fmla="*/ 79 h 110"/>
                <a:gd name="T42" fmla="*/ 6 w 91"/>
                <a:gd name="T43" fmla="*/ 75 h 110"/>
                <a:gd name="T44" fmla="*/ 6 w 91"/>
                <a:gd name="T45" fmla="*/ 69 h 110"/>
                <a:gd name="T46" fmla="*/ 9 w 91"/>
                <a:gd name="T47" fmla="*/ 63 h 110"/>
                <a:gd name="T48" fmla="*/ 9 w 91"/>
                <a:gd name="T49" fmla="*/ 59 h 110"/>
                <a:gd name="T50" fmla="*/ 8 w 91"/>
                <a:gd name="T51" fmla="*/ 58 h 110"/>
                <a:gd name="T52" fmla="*/ 8 w 91"/>
                <a:gd name="T53" fmla="*/ 56 h 110"/>
                <a:gd name="T54" fmla="*/ 5 w 91"/>
                <a:gd name="T55" fmla="*/ 52 h 110"/>
                <a:gd name="T56" fmla="*/ 8 w 91"/>
                <a:gd name="T57" fmla="*/ 49 h 110"/>
                <a:gd name="T58" fmla="*/ 9 w 91"/>
                <a:gd name="T59" fmla="*/ 49 h 110"/>
                <a:gd name="T60" fmla="*/ 6 w 91"/>
                <a:gd name="T61" fmla="*/ 39 h 110"/>
                <a:gd name="T62" fmla="*/ 11 w 91"/>
                <a:gd name="T63" fmla="*/ 31 h 110"/>
                <a:gd name="T64" fmla="*/ 10 w 91"/>
                <a:gd name="T65" fmla="*/ 29 h 110"/>
                <a:gd name="T66" fmla="*/ 9 w 91"/>
                <a:gd name="T67" fmla="*/ 24 h 110"/>
                <a:gd name="T68" fmla="*/ 5 w 91"/>
                <a:gd name="T69" fmla="*/ 9 h 110"/>
                <a:gd name="T70" fmla="*/ 23 w 91"/>
                <a:gd name="T71" fmla="*/ 7 h 110"/>
                <a:gd name="T72" fmla="*/ 27 w 91"/>
                <a:gd name="T73" fmla="*/ 5 h 110"/>
                <a:gd name="T74" fmla="*/ 30 w 91"/>
                <a:gd name="T75" fmla="*/ 5 h 110"/>
                <a:gd name="T76" fmla="*/ 43 w 91"/>
                <a:gd name="T77" fmla="*/ 11 h 110"/>
                <a:gd name="T78" fmla="*/ 48 w 91"/>
                <a:gd name="T79" fmla="*/ 17 h 110"/>
                <a:gd name="T80" fmla="*/ 52 w 91"/>
                <a:gd name="T81" fmla="*/ 24 h 110"/>
                <a:gd name="T82" fmla="*/ 52 w 91"/>
                <a:gd name="T83" fmla="*/ 14 h 110"/>
                <a:gd name="T84" fmla="*/ 57 w 91"/>
                <a:gd name="T85" fmla="*/ 0 h 110"/>
                <a:gd name="T86" fmla="*/ 65 w 91"/>
                <a:gd name="T87" fmla="*/ 8 h 110"/>
                <a:gd name="T88" fmla="*/ 73 w 91"/>
                <a:gd name="T89" fmla="*/ 12 h 110"/>
                <a:gd name="T90" fmla="*/ 80 w 91"/>
                <a:gd name="T91" fmla="*/ 13 h 110"/>
                <a:gd name="T92" fmla="*/ 82 w 91"/>
                <a:gd name="T93" fmla="*/ 25 h 110"/>
                <a:gd name="T94" fmla="*/ 87 w 91"/>
                <a:gd name="T95" fmla="*/ 33 h 1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1"/>
                <a:gd name="T145" fmla="*/ 0 h 110"/>
                <a:gd name="T146" fmla="*/ 91 w 91"/>
                <a:gd name="T147" fmla="*/ 110 h 1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1" h="110">
                  <a:moveTo>
                    <a:pt x="87" y="33"/>
                  </a:moveTo>
                  <a:lnTo>
                    <a:pt x="87" y="34"/>
                  </a:lnTo>
                  <a:lnTo>
                    <a:pt x="89" y="39"/>
                  </a:lnTo>
                  <a:lnTo>
                    <a:pt x="89" y="43"/>
                  </a:lnTo>
                  <a:lnTo>
                    <a:pt x="89" y="47"/>
                  </a:lnTo>
                  <a:lnTo>
                    <a:pt x="91" y="55"/>
                  </a:lnTo>
                  <a:lnTo>
                    <a:pt x="89" y="63"/>
                  </a:lnTo>
                  <a:lnTo>
                    <a:pt x="89" y="67"/>
                  </a:lnTo>
                  <a:lnTo>
                    <a:pt x="87" y="71"/>
                  </a:lnTo>
                  <a:lnTo>
                    <a:pt x="86" y="77"/>
                  </a:lnTo>
                  <a:lnTo>
                    <a:pt x="85" y="79"/>
                  </a:lnTo>
                  <a:lnTo>
                    <a:pt x="85" y="80"/>
                  </a:lnTo>
                  <a:lnTo>
                    <a:pt x="85" y="81"/>
                  </a:lnTo>
                  <a:lnTo>
                    <a:pt x="82" y="86"/>
                  </a:lnTo>
                  <a:lnTo>
                    <a:pt x="80" y="93"/>
                  </a:lnTo>
                  <a:lnTo>
                    <a:pt x="77" y="96"/>
                  </a:lnTo>
                  <a:lnTo>
                    <a:pt x="74" y="100"/>
                  </a:lnTo>
                  <a:lnTo>
                    <a:pt x="70" y="102"/>
                  </a:lnTo>
                  <a:lnTo>
                    <a:pt x="68" y="105"/>
                  </a:lnTo>
                  <a:lnTo>
                    <a:pt x="68" y="106"/>
                  </a:lnTo>
                  <a:lnTo>
                    <a:pt x="66" y="109"/>
                  </a:lnTo>
                  <a:lnTo>
                    <a:pt x="65" y="110"/>
                  </a:lnTo>
                  <a:lnTo>
                    <a:pt x="63" y="105"/>
                  </a:lnTo>
                  <a:lnTo>
                    <a:pt x="61" y="102"/>
                  </a:lnTo>
                  <a:lnTo>
                    <a:pt x="61" y="100"/>
                  </a:lnTo>
                  <a:lnTo>
                    <a:pt x="60" y="97"/>
                  </a:lnTo>
                  <a:lnTo>
                    <a:pt x="59" y="93"/>
                  </a:lnTo>
                  <a:lnTo>
                    <a:pt x="60" y="92"/>
                  </a:lnTo>
                  <a:lnTo>
                    <a:pt x="51" y="85"/>
                  </a:lnTo>
                  <a:lnTo>
                    <a:pt x="56" y="80"/>
                  </a:lnTo>
                  <a:lnTo>
                    <a:pt x="53" y="72"/>
                  </a:lnTo>
                  <a:lnTo>
                    <a:pt x="51" y="68"/>
                  </a:lnTo>
                  <a:lnTo>
                    <a:pt x="40" y="68"/>
                  </a:lnTo>
                  <a:lnTo>
                    <a:pt x="39" y="67"/>
                  </a:lnTo>
                  <a:lnTo>
                    <a:pt x="36" y="71"/>
                  </a:lnTo>
                  <a:lnTo>
                    <a:pt x="34" y="72"/>
                  </a:lnTo>
                  <a:lnTo>
                    <a:pt x="31" y="73"/>
                  </a:lnTo>
                  <a:lnTo>
                    <a:pt x="27" y="79"/>
                  </a:lnTo>
                  <a:lnTo>
                    <a:pt x="26" y="80"/>
                  </a:lnTo>
                  <a:lnTo>
                    <a:pt x="8" y="80"/>
                  </a:lnTo>
                  <a:lnTo>
                    <a:pt x="6" y="79"/>
                  </a:lnTo>
                  <a:lnTo>
                    <a:pt x="6" y="75"/>
                  </a:lnTo>
                  <a:lnTo>
                    <a:pt x="6" y="72"/>
                  </a:lnTo>
                  <a:lnTo>
                    <a:pt x="6" y="69"/>
                  </a:lnTo>
                  <a:lnTo>
                    <a:pt x="5" y="68"/>
                  </a:lnTo>
                  <a:lnTo>
                    <a:pt x="9" y="63"/>
                  </a:lnTo>
                  <a:lnTo>
                    <a:pt x="9" y="60"/>
                  </a:lnTo>
                  <a:lnTo>
                    <a:pt x="9" y="59"/>
                  </a:lnTo>
                  <a:lnTo>
                    <a:pt x="9" y="58"/>
                  </a:lnTo>
                  <a:lnTo>
                    <a:pt x="8" y="58"/>
                  </a:lnTo>
                  <a:lnTo>
                    <a:pt x="8" y="56"/>
                  </a:lnTo>
                  <a:lnTo>
                    <a:pt x="6" y="54"/>
                  </a:lnTo>
                  <a:lnTo>
                    <a:pt x="5" y="52"/>
                  </a:lnTo>
                  <a:lnTo>
                    <a:pt x="6" y="51"/>
                  </a:lnTo>
                  <a:lnTo>
                    <a:pt x="8" y="49"/>
                  </a:lnTo>
                  <a:lnTo>
                    <a:pt x="9" y="49"/>
                  </a:lnTo>
                  <a:lnTo>
                    <a:pt x="9" y="47"/>
                  </a:lnTo>
                  <a:lnTo>
                    <a:pt x="6" y="39"/>
                  </a:lnTo>
                  <a:lnTo>
                    <a:pt x="11" y="34"/>
                  </a:lnTo>
                  <a:lnTo>
                    <a:pt x="11" y="31"/>
                  </a:lnTo>
                  <a:lnTo>
                    <a:pt x="11" y="30"/>
                  </a:lnTo>
                  <a:lnTo>
                    <a:pt x="10" y="29"/>
                  </a:lnTo>
                  <a:lnTo>
                    <a:pt x="10" y="25"/>
                  </a:lnTo>
                  <a:lnTo>
                    <a:pt x="9" y="24"/>
                  </a:lnTo>
                  <a:lnTo>
                    <a:pt x="0" y="9"/>
                  </a:lnTo>
                  <a:lnTo>
                    <a:pt x="5" y="9"/>
                  </a:lnTo>
                  <a:lnTo>
                    <a:pt x="11" y="11"/>
                  </a:lnTo>
                  <a:lnTo>
                    <a:pt x="23" y="7"/>
                  </a:lnTo>
                  <a:lnTo>
                    <a:pt x="26" y="7"/>
                  </a:lnTo>
                  <a:lnTo>
                    <a:pt x="27" y="5"/>
                  </a:lnTo>
                  <a:lnTo>
                    <a:pt x="28" y="5"/>
                  </a:lnTo>
                  <a:lnTo>
                    <a:pt x="30" y="5"/>
                  </a:lnTo>
                  <a:lnTo>
                    <a:pt x="31" y="7"/>
                  </a:lnTo>
                  <a:lnTo>
                    <a:pt x="43" y="11"/>
                  </a:lnTo>
                  <a:lnTo>
                    <a:pt x="45" y="14"/>
                  </a:lnTo>
                  <a:lnTo>
                    <a:pt x="48" y="17"/>
                  </a:lnTo>
                  <a:lnTo>
                    <a:pt x="52" y="24"/>
                  </a:lnTo>
                  <a:lnTo>
                    <a:pt x="52" y="18"/>
                  </a:lnTo>
                  <a:lnTo>
                    <a:pt x="52" y="14"/>
                  </a:lnTo>
                  <a:lnTo>
                    <a:pt x="60" y="13"/>
                  </a:lnTo>
                  <a:lnTo>
                    <a:pt x="57" y="0"/>
                  </a:lnTo>
                  <a:lnTo>
                    <a:pt x="64" y="0"/>
                  </a:lnTo>
                  <a:lnTo>
                    <a:pt x="65" y="8"/>
                  </a:lnTo>
                  <a:lnTo>
                    <a:pt x="69" y="7"/>
                  </a:lnTo>
                  <a:lnTo>
                    <a:pt x="73" y="12"/>
                  </a:lnTo>
                  <a:lnTo>
                    <a:pt x="78" y="9"/>
                  </a:lnTo>
                  <a:lnTo>
                    <a:pt x="80" y="13"/>
                  </a:lnTo>
                  <a:lnTo>
                    <a:pt x="81" y="18"/>
                  </a:lnTo>
                  <a:lnTo>
                    <a:pt x="82" y="25"/>
                  </a:lnTo>
                  <a:lnTo>
                    <a:pt x="83" y="29"/>
                  </a:lnTo>
                  <a:lnTo>
                    <a:pt x="87" y="3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82" name="Freeform 597"/>
            <p:cNvSpPr>
              <a:spLocks/>
            </p:cNvSpPr>
            <p:nvPr/>
          </p:nvSpPr>
          <p:spPr bwMode="auto">
            <a:xfrm>
              <a:off x="3918210" y="5216733"/>
              <a:ext cx="194647" cy="168225"/>
            </a:xfrm>
            <a:custGeom>
              <a:avLst/>
              <a:gdLst>
                <a:gd name="T0" fmla="*/ 93 w 123"/>
                <a:gd name="T1" fmla="*/ 15 h 106"/>
                <a:gd name="T2" fmla="*/ 95 w 123"/>
                <a:gd name="T3" fmla="*/ 28 h 106"/>
                <a:gd name="T4" fmla="*/ 97 w 123"/>
                <a:gd name="T5" fmla="*/ 36 h 106"/>
                <a:gd name="T6" fmla="*/ 98 w 123"/>
                <a:gd name="T7" fmla="*/ 42 h 106"/>
                <a:gd name="T8" fmla="*/ 103 w 123"/>
                <a:gd name="T9" fmla="*/ 50 h 106"/>
                <a:gd name="T10" fmla="*/ 110 w 123"/>
                <a:gd name="T11" fmla="*/ 60 h 106"/>
                <a:gd name="T12" fmla="*/ 112 w 123"/>
                <a:gd name="T13" fmla="*/ 72 h 106"/>
                <a:gd name="T14" fmla="*/ 115 w 123"/>
                <a:gd name="T15" fmla="*/ 83 h 106"/>
                <a:gd name="T16" fmla="*/ 119 w 123"/>
                <a:gd name="T17" fmla="*/ 89 h 106"/>
                <a:gd name="T18" fmla="*/ 123 w 123"/>
                <a:gd name="T19" fmla="*/ 98 h 106"/>
                <a:gd name="T20" fmla="*/ 102 w 123"/>
                <a:gd name="T21" fmla="*/ 94 h 106"/>
                <a:gd name="T22" fmla="*/ 98 w 123"/>
                <a:gd name="T23" fmla="*/ 92 h 106"/>
                <a:gd name="T24" fmla="*/ 97 w 123"/>
                <a:gd name="T25" fmla="*/ 93 h 106"/>
                <a:gd name="T26" fmla="*/ 94 w 123"/>
                <a:gd name="T27" fmla="*/ 94 h 106"/>
                <a:gd name="T28" fmla="*/ 91 w 123"/>
                <a:gd name="T29" fmla="*/ 94 h 106"/>
                <a:gd name="T30" fmla="*/ 80 w 123"/>
                <a:gd name="T31" fmla="*/ 98 h 106"/>
                <a:gd name="T32" fmla="*/ 78 w 123"/>
                <a:gd name="T33" fmla="*/ 94 h 106"/>
                <a:gd name="T34" fmla="*/ 68 w 123"/>
                <a:gd name="T35" fmla="*/ 90 h 106"/>
                <a:gd name="T36" fmla="*/ 65 w 123"/>
                <a:gd name="T37" fmla="*/ 93 h 106"/>
                <a:gd name="T38" fmla="*/ 57 w 123"/>
                <a:gd name="T39" fmla="*/ 90 h 106"/>
                <a:gd name="T40" fmla="*/ 53 w 123"/>
                <a:gd name="T41" fmla="*/ 89 h 106"/>
                <a:gd name="T42" fmla="*/ 49 w 123"/>
                <a:gd name="T43" fmla="*/ 93 h 106"/>
                <a:gd name="T44" fmla="*/ 42 w 123"/>
                <a:gd name="T45" fmla="*/ 100 h 106"/>
                <a:gd name="T46" fmla="*/ 18 w 123"/>
                <a:gd name="T47" fmla="*/ 105 h 106"/>
                <a:gd name="T48" fmla="*/ 12 w 123"/>
                <a:gd name="T49" fmla="*/ 102 h 106"/>
                <a:gd name="T50" fmla="*/ 6 w 123"/>
                <a:gd name="T51" fmla="*/ 93 h 106"/>
                <a:gd name="T52" fmla="*/ 4 w 123"/>
                <a:gd name="T53" fmla="*/ 88 h 106"/>
                <a:gd name="T54" fmla="*/ 0 w 123"/>
                <a:gd name="T55" fmla="*/ 81 h 106"/>
                <a:gd name="T56" fmla="*/ 17 w 123"/>
                <a:gd name="T57" fmla="*/ 83 h 106"/>
                <a:gd name="T58" fmla="*/ 34 w 123"/>
                <a:gd name="T59" fmla="*/ 73 h 106"/>
                <a:gd name="T60" fmla="*/ 35 w 123"/>
                <a:gd name="T61" fmla="*/ 70 h 106"/>
                <a:gd name="T62" fmla="*/ 36 w 123"/>
                <a:gd name="T63" fmla="*/ 66 h 106"/>
                <a:gd name="T64" fmla="*/ 35 w 123"/>
                <a:gd name="T65" fmla="*/ 55 h 106"/>
                <a:gd name="T66" fmla="*/ 35 w 123"/>
                <a:gd name="T67" fmla="*/ 50 h 106"/>
                <a:gd name="T68" fmla="*/ 40 w 123"/>
                <a:gd name="T69" fmla="*/ 49 h 106"/>
                <a:gd name="T70" fmla="*/ 44 w 123"/>
                <a:gd name="T71" fmla="*/ 36 h 106"/>
                <a:gd name="T72" fmla="*/ 55 w 123"/>
                <a:gd name="T73" fmla="*/ 29 h 106"/>
                <a:gd name="T74" fmla="*/ 61 w 123"/>
                <a:gd name="T75" fmla="*/ 28 h 106"/>
                <a:gd name="T76" fmla="*/ 73 w 123"/>
                <a:gd name="T77" fmla="*/ 13 h 106"/>
                <a:gd name="T78" fmla="*/ 68 w 123"/>
                <a:gd name="T79" fmla="*/ 3 h 106"/>
                <a:gd name="T80" fmla="*/ 77 w 123"/>
                <a:gd name="T81" fmla="*/ 5 h 106"/>
                <a:gd name="T82" fmla="*/ 89 w 123"/>
                <a:gd name="T83" fmla="*/ 13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3"/>
                <a:gd name="T127" fmla="*/ 0 h 106"/>
                <a:gd name="T128" fmla="*/ 123 w 123"/>
                <a:gd name="T129" fmla="*/ 106 h 1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3" h="106">
                  <a:moveTo>
                    <a:pt x="93" y="13"/>
                  </a:moveTo>
                  <a:lnTo>
                    <a:pt x="93" y="15"/>
                  </a:lnTo>
                  <a:lnTo>
                    <a:pt x="94" y="20"/>
                  </a:lnTo>
                  <a:lnTo>
                    <a:pt x="95" y="28"/>
                  </a:lnTo>
                  <a:lnTo>
                    <a:pt x="97" y="33"/>
                  </a:lnTo>
                  <a:lnTo>
                    <a:pt x="97" y="36"/>
                  </a:lnTo>
                  <a:lnTo>
                    <a:pt x="98" y="42"/>
                  </a:lnTo>
                  <a:lnTo>
                    <a:pt x="101" y="46"/>
                  </a:lnTo>
                  <a:lnTo>
                    <a:pt x="103" y="50"/>
                  </a:lnTo>
                  <a:lnTo>
                    <a:pt x="107" y="56"/>
                  </a:lnTo>
                  <a:lnTo>
                    <a:pt x="110" y="60"/>
                  </a:lnTo>
                  <a:lnTo>
                    <a:pt x="112" y="67"/>
                  </a:lnTo>
                  <a:lnTo>
                    <a:pt x="112" y="72"/>
                  </a:lnTo>
                  <a:lnTo>
                    <a:pt x="112" y="79"/>
                  </a:lnTo>
                  <a:lnTo>
                    <a:pt x="115" y="83"/>
                  </a:lnTo>
                  <a:lnTo>
                    <a:pt x="118" y="85"/>
                  </a:lnTo>
                  <a:lnTo>
                    <a:pt x="119" y="89"/>
                  </a:lnTo>
                  <a:lnTo>
                    <a:pt x="121" y="92"/>
                  </a:lnTo>
                  <a:lnTo>
                    <a:pt x="123" y="98"/>
                  </a:lnTo>
                  <a:lnTo>
                    <a:pt x="107" y="98"/>
                  </a:lnTo>
                  <a:lnTo>
                    <a:pt x="102" y="94"/>
                  </a:lnTo>
                  <a:lnTo>
                    <a:pt x="99" y="92"/>
                  </a:lnTo>
                  <a:lnTo>
                    <a:pt x="98" y="92"/>
                  </a:lnTo>
                  <a:lnTo>
                    <a:pt x="97" y="92"/>
                  </a:lnTo>
                  <a:lnTo>
                    <a:pt x="97" y="93"/>
                  </a:lnTo>
                  <a:lnTo>
                    <a:pt x="95" y="93"/>
                  </a:lnTo>
                  <a:lnTo>
                    <a:pt x="94" y="94"/>
                  </a:lnTo>
                  <a:lnTo>
                    <a:pt x="91" y="94"/>
                  </a:lnTo>
                  <a:lnTo>
                    <a:pt x="87" y="96"/>
                  </a:lnTo>
                  <a:lnTo>
                    <a:pt x="80" y="98"/>
                  </a:lnTo>
                  <a:lnTo>
                    <a:pt x="78" y="97"/>
                  </a:lnTo>
                  <a:lnTo>
                    <a:pt x="78" y="94"/>
                  </a:lnTo>
                  <a:lnTo>
                    <a:pt x="69" y="90"/>
                  </a:lnTo>
                  <a:lnTo>
                    <a:pt x="68" y="90"/>
                  </a:lnTo>
                  <a:lnTo>
                    <a:pt x="66" y="92"/>
                  </a:lnTo>
                  <a:lnTo>
                    <a:pt x="65" y="93"/>
                  </a:lnTo>
                  <a:lnTo>
                    <a:pt x="57" y="90"/>
                  </a:lnTo>
                  <a:lnTo>
                    <a:pt x="53" y="89"/>
                  </a:lnTo>
                  <a:lnTo>
                    <a:pt x="51" y="92"/>
                  </a:lnTo>
                  <a:lnTo>
                    <a:pt x="49" y="93"/>
                  </a:lnTo>
                  <a:lnTo>
                    <a:pt x="51" y="101"/>
                  </a:lnTo>
                  <a:lnTo>
                    <a:pt x="42" y="100"/>
                  </a:lnTo>
                  <a:lnTo>
                    <a:pt x="36" y="98"/>
                  </a:lnTo>
                  <a:lnTo>
                    <a:pt x="18" y="105"/>
                  </a:lnTo>
                  <a:lnTo>
                    <a:pt x="13" y="106"/>
                  </a:lnTo>
                  <a:lnTo>
                    <a:pt x="12" y="102"/>
                  </a:lnTo>
                  <a:lnTo>
                    <a:pt x="9" y="96"/>
                  </a:lnTo>
                  <a:lnTo>
                    <a:pt x="6" y="93"/>
                  </a:lnTo>
                  <a:lnTo>
                    <a:pt x="5" y="88"/>
                  </a:lnTo>
                  <a:lnTo>
                    <a:pt x="4" y="88"/>
                  </a:lnTo>
                  <a:lnTo>
                    <a:pt x="0" y="83"/>
                  </a:lnTo>
                  <a:lnTo>
                    <a:pt x="0" y="81"/>
                  </a:lnTo>
                  <a:lnTo>
                    <a:pt x="0" y="79"/>
                  </a:lnTo>
                  <a:lnTo>
                    <a:pt x="17" y="83"/>
                  </a:lnTo>
                  <a:lnTo>
                    <a:pt x="27" y="76"/>
                  </a:lnTo>
                  <a:lnTo>
                    <a:pt x="34" y="73"/>
                  </a:lnTo>
                  <a:lnTo>
                    <a:pt x="34" y="72"/>
                  </a:lnTo>
                  <a:lnTo>
                    <a:pt x="35" y="70"/>
                  </a:lnTo>
                  <a:lnTo>
                    <a:pt x="36" y="66"/>
                  </a:lnTo>
                  <a:lnTo>
                    <a:pt x="38" y="60"/>
                  </a:lnTo>
                  <a:lnTo>
                    <a:pt x="35" y="55"/>
                  </a:lnTo>
                  <a:lnTo>
                    <a:pt x="35" y="53"/>
                  </a:lnTo>
                  <a:lnTo>
                    <a:pt x="35" y="50"/>
                  </a:lnTo>
                  <a:lnTo>
                    <a:pt x="40" y="49"/>
                  </a:lnTo>
                  <a:lnTo>
                    <a:pt x="42" y="43"/>
                  </a:lnTo>
                  <a:lnTo>
                    <a:pt x="44" y="36"/>
                  </a:lnTo>
                  <a:lnTo>
                    <a:pt x="53" y="30"/>
                  </a:lnTo>
                  <a:lnTo>
                    <a:pt x="55" y="29"/>
                  </a:lnTo>
                  <a:lnTo>
                    <a:pt x="59" y="26"/>
                  </a:lnTo>
                  <a:lnTo>
                    <a:pt x="61" y="28"/>
                  </a:lnTo>
                  <a:lnTo>
                    <a:pt x="59" y="22"/>
                  </a:lnTo>
                  <a:lnTo>
                    <a:pt x="73" y="13"/>
                  </a:lnTo>
                  <a:lnTo>
                    <a:pt x="74" y="13"/>
                  </a:lnTo>
                  <a:lnTo>
                    <a:pt x="68" y="3"/>
                  </a:lnTo>
                  <a:lnTo>
                    <a:pt x="72" y="0"/>
                  </a:lnTo>
                  <a:lnTo>
                    <a:pt x="77" y="5"/>
                  </a:lnTo>
                  <a:lnTo>
                    <a:pt x="85" y="9"/>
                  </a:lnTo>
                  <a:lnTo>
                    <a:pt x="89" y="13"/>
                  </a:lnTo>
                  <a:lnTo>
                    <a:pt x="93" y="1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83" name="Freeform 598"/>
            <p:cNvSpPr>
              <a:spLocks/>
            </p:cNvSpPr>
            <p:nvPr/>
          </p:nvSpPr>
          <p:spPr bwMode="auto">
            <a:xfrm>
              <a:off x="3860341" y="4397314"/>
              <a:ext cx="213059" cy="222491"/>
            </a:xfrm>
            <a:custGeom>
              <a:avLst/>
              <a:gdLst>
                <a:gd name="T0" fmla="*/ 122 w 134"/>
                <a:gd name="T1" fmla="*/ 33 h 140"/>
                <a:gd name="T2" fmla="*/ 120 w 134"/>
                <a:gd name="T3" fmla="*/ 41 h 140"/>
                <a:gd name="T4" fmla="*/ 117 w 134"/>
                <a:gd name="T5" fmla="*/ 49 h 140"/>
                <a:gd name="T6" fmla="*/ 116 w 134"/>
                <a:gd name="T7" fmla="*/ 53 h 140"/>
                <a:gd name="T8" fmla="*/ 113 w 134"/>
                <a:gd name="T9" fmla="*/ 59 h 140"/>
                <a:gd name="T10" fmla="*/ 117 w 134"/>
                <a:gd name="T11" fmla="*/ 72 h 140"/>
                <a:gd name="T12" fmla="*/ 122 w 134"/>
                <a:gd name="T13" fmla="*/ 92 h 140"/>
                <a:gd name="T14" fmla="*/ 126 w 134"/>
                <a:gd name="T15" fmla="*/ 108 h 140"/>
                <a:gd name="T16" fmla="*/ 130 w 134"/>
                <a:gd name="T17" fmla="*/ 122 h 140"/>
                <a:gd name="T18" fmla="*/ 133 w 134"/>
                <a:gd name="T19" fmla="*/ 131 h 140"/>
                <a:gd name="T20" fmla="*/ 118 w 134"/>
                <a:gd name="T21" fmla="*/ 140 h 140"/>
                <a:gd name="T22" fmla="*/ 101 w 134"/>
                <a:gd name="T23" fmla="*/ 126 h 140"/>
                <a:gd name="T24" fmla="*/ 92 w 134"/>
                <a:gd name="T25" fmla="*/ 123 h 140"/>
                <a:gd name="T26" fmla="*/ 75 w 134"/>
                <a:gd name="T27" fmla="*/ 118 h 140"/>
                <a:gd name="T28" fmla="*/ 68 w 134"/>
                <a:gd name="T29" fmla="*/ 127 h 140"/>
                <a:gd name="T30" fmla="*/ 63 w 134"/>
                <a:gd name="T31" fmla="*/ 118 h 140"/>
                <a:gd name="T32" fmla="*/ 54 w 134"/>
                <a:gd name="T33" fmla="*/ 119 h 140"/>
                <a:gd name="T34" fmla="*/ 41 w 134"/>
                <a:gd name="T35" fmla="*/ 101 h 140"/>
                <a:gd name="T36" fmla="*/ 24 w 134"/>
                <a:gd name="T37" fmla="*/ 80 h 140"/>
                <a:gd name="T38" fmla="*/ 20 w 134"/>
                <a:gd name="T39" fmla="*/ 79 h 140"/>
                <a:gd name="T40" fmla="*/ 16 w 134"/>
                <a:gd name="T41" fmla="*/ 76 h 140"/>
                <a:gd name="T42" fmla="*/ 12 w 134"/>
                <a:gd name="T43" fmla="*/ 66 h 140"/>
                <a:gd name="T44" fmla="*/ 7 w 134"/>
                <a:gd name="T45" fmla="*/ 61 h 140"/>
                <a:gd name="T46" fmla="*/ 4 w 134"/>
                <a:gd name="T47" fmla="*/ 45 h 140"/>
                <a:gd name="T48" fmla="*/ 0 w 134"/>
                <a:gd name="T49" fmla="*/ 40 h 140"/>
                <a:gd name="T50" fmla="*/ 2 w 134"/>
                <a:gd name="T51" fmla="*/ 36 h 140"/>
                <a:gd name="T52" fmla="*/ 8 w 134"/>
                <a:gd name="T53" fmla="*/ 34 h 140"/>
                <a:gd name="T54" fmla="*/ 21 w 134"/>
                <a:gd name="T55" fmla="*/ 28 h 140"/>
                <a:gd name="T56" fmla="*/ 24 w 134"/>
                <a:gd name="T57" fmla="*/ 21 h 140"/>
                <a:gd name="T58" fmla="*/ 28 w 134"/>
                <a:gd name="T59" fmla="*/ 20 h 140"/>
                <a:gd name="T60" fmla="*/ 32 w 134"/>
                <a:gd name="T61" fmla="*/ 20 h 140"/>
                <a:gd name="T62" fmla="*/ 37 w 134"/>
                <a:gd name="T63" fmla="*/ 17 h 140"/>
                <a:gd name="T64" fmla="*/ 54 w 134"/>
                <a:gd name="T65" fmla="*/ 15 h 140"/>
                <a:gd name="T66" fmla="*/ 82 w 134"/>
                <a:gd name="T67" fmla="*/ 4 h 140"/>
                <a:gd name="T68" fmla="*/ 87 w 134"/>
                <a:gd name="T69" fmla="*/ 2 h 140"/>
                <a:gd name="T70" fmla="*/ 97 w 134"/>
                <a:gd name="T71" fmla="*/ 7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4"/>
                <a:gd name="T109" fmla="*/ 0 h 140"/>
                <a:gd name="T110" fmla="*/ 134 w 134"/>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4" h="140">
                  <a:moveTo>
                    <a:pt x="125" y="24"/>
                  </a:moveTo>
                  <a:lnTo>
                    <a:pt x="122" y="33"/>
                  </a:lnTo>
                  <a:lnTo>
                    <a:pt x="121" y="34"/>
                  </a:lnTo>
                  <a:lnTo>
                    <a:pt x="120" y="41"/>
                  </a:lnTo>
                  <a:lnTo>
                    <a:pt x="118" y="44"/>
                  </a:lnTo>
                  <a:lnTo>
                    <a:pt x="117" y="49"/>
                  </a:lnTo>
                  <a:lnTo>
                    <a:pt x="116" y="51"/>
                  </a:lnTo>
                  <a:lnTo>
                    <a:pt x="116" y="53"/>
                  </a:lnTo>
                  <a:lnTo>
                    <a:pt x="114" y="55"/>
                  </a:lnTo>
                  <a:lnTo>
                    <a:pt x="113" y="59"/>
                  </a:lnTo>
                  <a:lnTo>
                    <a:pt x="114" y="65"/>
                  </a:lnTo>
                  <a:lnTo>
                    <a:pt x="117" y="72"/>
                  </a:lnTo>
                  <a:lnTo>
                    <a:pt x="118" y="79"/>
                  </a:lnTo>
                  <a:lnTo>
                    <a:pt x="122" y="92"/>
                  </a:lnTo>
                  <a:lnTo>
                    <a:pt x="125" y="101"/>
                  </a:lnTo>
                  <a:lnTo>
                    <a:pt x="126" y="108"/>
                  </a:lnTo>
                  <a:lnTo>
                    <a:pt x="129" y="116"/>
                  </a:lnTo>
                  <a:lnTo>
                    <a:pt x="130" y="122"/>
                  </a:lnTo>
                  <a:lnTo>
                    <a:pt x="131" y="125"/>
                  </a:lnTo>
                  <a:lnTo>
                    <a:pt x="133" y="131"/>
                  </a:lnTo>
                  <a:lnTo>
                    <a:pt x="134" y="135"/>
                  </a:lnTo>
                  <a:lnTo>
                    <a:pt x="118" y="140"/>
                  </a:lnTo>
                  <a:lnTo>
                    <a:pt x="109" y="129"/>
                  </a:lnTo>
                  <a:lnTo>
                    <a:pt x="101" y="126"/>
                  </a:lnTo>
                  <a:lnTo>
                    <a:pt x="100" y="126"/>
                  </a:lnTo>
                  <a:lnTo>
                    <a:pt x="92" y="123"/>
                  </a:lnTo>
                  <a:lnTo>
                    <a:pt x="83" y="121"/>
                  </a:lnTo>
                  <a:lnTo>
                    <a:pt x="75" y="118"/>
                  </a:lnTo>
                  <a:lnTo>
                    <a:pt x="70" y="126"/>
                  </a:lnTo>
                  <a:lnTo>
                    <a:pt x="68" y="127"/>
                  </a:lnTo>
                  <a:lnTo>
                    <a:pt x="65" y="126"/>
                  </a:lnTo>
                  <a:lnTo>
                    <a:pt x="63" y="118"/>
                  </a:lnTo>
                  <a:lnTo>
                    <a:pt x="62" y="118"/>
                  </a:lnTo>
                  <a:lnTo>
                    <a:pt x="54" y="119"/>
                  </a:lnTo>
                  <a:lnTo>
                    <a:pt x="49" y="119"/>
                  </a:lnTo>
                  <a:lnTo>
                    <a:pt x="41" y="101"/>
                  </a:lnTo>
                  <a:lnTo>
                    <a:pt x="34" y="95"/>
                  </a:lnTo>
                  <a:lnTo>
                    <a:pt x="24" y="80"/>
                  </a:lnTo>
                  <a:lnTo>
                    <a:pt x="23" y="80"/>
                  </a:lnTo>
                  <a:lnTo>
                    <a:pt x="20" y="79"/>
                  </a:lnTo>
                  <a:lnTo>
                    <a:pt x="16" y="76"/>
                  </a:lnTo>
                  <a:lnTo>
                    <a:pt x="13" y="75"/>
                  </a:lnTo>
                  <a:lnTo>
                    <a:pt x="12" y="66"/>
                  </a:lnTo>
                  <a:lnTo>
                    <a:pt x="7" y="63"/>
                  </a:lnTo>
                  <a:lnTo>
                    <a:pt x="7" y="61"/>
                  </a:lnTo>
                  <a:lnTo>
                    <a:pt x="6" y="49"/>
                  </a:lnTo>
                  <a:lnTo>
                    <a:pt x="4" y="45"/>
                  </a:lnTo>
                  <a:lnTo>
                    <a:pt x="0" y="41"/>
                  </a:lnTo>
                  <a:lnTo>
                    <a:pt x="0" y="40"/>
                  </a:lnTo>
                  <a:lnTo>
                    <a:pt x="2" y="36"/>
                  </a:lnTo>
                  <a:lnTo>
                    <a:pt x="6" y="37"/>
                  </a:lnTo>
                  <a:lnTo>
                    <a:pt x="8" y="34"/>
                  </a:lnTo>
                  <a:lnTo>
                    <a:pt x="13" y="29"/>
                  </a:lnTo>
                  <a:lnTo>
                    <a:pt x="21" y="28"/>
                  </a:lnTo>
                  <a:lnTo>
                    <a:pt x="23" y="21"/>
                  </a:lnTo>
                  <a:lnTo>
                    <a:pt x="24" y="21"/>
                  </a:lnTo>
                  <a:lnTo>
                    <a:pt x="28" y="20"/>
                  </a:lnTo>
                  <a:lnTo>
                    <a:pt x="30" y="20"/>
                  </a:lnTo>
                  <a:lnTo>
                    <a:pt x="32" y="20"/>
                  </a:lnTo>
                  <a:lnTo>
                    <a:pt x="34" y="21"/>
                  </a:lnTo>
                  <a:lnTo>
                    <a:pt x="37" y="17"/>
                  </a:lnTo>
                  <a:lnTo>
                    <a:pt x="44" y="19"/>
                  </a:lnTo>
                  <a:lnTo>
                    <a:pt x="54" y="15"/>
                  </a:lnTo>
                  <a:lnTo>
                    <a:pt x="68" y="15"/>
                  </a:lnTo>
                  <a:lnTo>
                    <a:pt x="82" y="4"/>
                  </a:lnTo>
                  <a:lnTo>
                    <a:pt x="85" y="0"/>
                  </a:lnTo>
                  <a:lnTo>
                    <a:pt x="87" y="2"/>
                  </a:lnTo>
                  <a:lnTo>
                    <a:pt x="92" y="4"/>
                  </a:lnTo>
                  <a:lnTo>
                    <a:pt x="97" y="7"/>
                  </a:lnTo>
                  <a:lnTo>
                    <a:pt x="125" y="2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84" name="Freeform 599"/>
            <p:cNvSpPr>
              <a:spLocks/>
            </p:cNvSpPr>
            <p:nvPr/>
          </p:nvSpPr>
          <p:spPr bwMode="auto">
            <a:xfrm>
              <a:off x="4054989" y="3732553"/>
              <a:ext cx="234102" cy="198072"/>
            </a:xfrm>
            <a:custGeom>
              <a:avLst/>
              <a:gdLst>
                <a:gd name="T0" fmla="*/ 143 w 148"/>
                <a:gd name="T1" fmla="*/ 91 h 124"/>
                <a:gd name="T2" fmla="*/ 138 w 148"/>
                <a:gd name="T3" fmla="*/ 92 h 124"/>
                <a:gd name="T4" fmla="*/ 135 w 148"/>
                <a:gd name="T5" fmla="*/ 92 h 124"/>
                <a:gd name="T6" fmla="*/ 130 w 148"/>
                <a:gd name="T7" fmla="*/ 95 h 124"/>
                <a:gd name="T8" fmla="*/ 128 w 148"/>
                <a:gd name="T9" fmla="*/ 95 h 124"/>
                <a:gd name="T10" fmla="*/ 118 w 148"/>
                <a:gd name="T11" fmla="*/ 97 h 124"/>
                <a:gd name="T12" fmla="*/ 113 w 148"/>
                <a:gd name="T13" fmla="*/ 99 h 124"/>
                <a:gd name="T14" fmla="*/ 110 w 148"/>
                <a:gd name="T15" fmla="*/ 100 h 124"/>
                <a:gd name="T16" fmla="*/ 104 w 148"/>
                <a:gd name="T17" fmla="*/ 104 h 124"/>
                <a:gd name="T18" fmla="*/ 98 w 148"/>
                <a:gd name="T19" fmla="*/ 108 h 124"/>
                <a:gd name="T20" fmla="*/ 98 w 148"/>
                <a:gd name="T21" fmla="*/ 108 h 124"/>
                <a:gd name="T22" fmla="*/ 89 w 148"/>
                <a:gd name="T23" fmla="*/ 114 h 124"/>
                <a:gd name="T24" fmla="*/ 87 w 148"/>
                <a:gd name="T25" fmla="*/ 116 h 124"/>
                <a:gd name="T26" fmla="*/ 81 w 148"/>
                <a:gd name="T27" fmla="*/ 121 h 124"/>
                <a:gd name="T28" fmla="*/ 67 w 148"/>
                <a:gd name="T29" fmla="*/ 122 h 124"/>
                <a:gd name="T30" fmla="*/ 45 w 148"/>
                <a:gd name="T31" fmla="*/ 124 h 124"/>
                <a:gd name="T32" fmla="*/ 45 w 148"/>
                <a:gd name="T33" fmla="*/ 124 h 124"/>
                <a:gd name="T34" fmla="*/ 42 w 148"/>
                <a:gd name="T35" fmla="*/ 120 h 124"/>
                <a:gd name="T36" fmla="*/ 34 w 148"/>
                <a:gd name="T37" fmla="*/ 108 h 124"/>
                <a:gd name="T38" fmla="*/ 33 w 148"/>
                <a:gd name="T39" fmla="*/ 106 h 124"/>
                <a:gd name="T40" fmla="*/ 32 w 148"/>
                <a:gd name="T41" fmla="*/ 105 h 124"/>
                <a:gd name="T42" fmla="*/ 18 w 148"/>
                <a:gd name="T43" fmla="*/ 96 h 124"/>
                <a:gd name="T44" fmla="*/ 21 w 148"/>
                <a:gd name="T45" fmla="*/ 91 h 124"/>
                <a:gd name="T46" fmla="*/ 22 w 148"/>
                <a:gd name="T47" fmla="*/ 86 h 124"/>
                <a:gd name="T48" fmla="*/ 9 w 148"/>
                <a:gd name="T49" fmla="*/ 83 h 124"/>
                <a:gd name="T50" fmla="*/ 8 w 148"/>
                <a:gd name="T51" fmla="*/ 71 h 124"/>
                <a:gd name="T52" fmla="*/ 8 w 148"/>
                <a:gd name="T53" fmla="*/ 70 h 124"/>
                <a:gd name="T54" fmla="*/ 7 w 148"/>
                <a:gd name="T55" fmla="*/ 70 h 124"/>
                <a:gd name="T56" fmla="*/ 5 w 148"/>
                <a:gd name="T57" fmla="*/ 70 h 124"/>
                <a:gd name="T58" fmla="*/ 5 w 148"/>
                <a:gd name="T59" fmla="*/ 66 h 124"/>
                <a:gd name="T60" fmla="*/ 7 w 148"/>
                <a:gd name="T61" fmla="*/ 57 h 124"/>
                <a:gd name="T62" fmla="*/ 7 w 148"/>
                <a:gd name="T63" fmla="*/ 57 h 124"/>
                <a:gd name="T64" fmla="*/ 5 w 148"/>
                <a:gd name="T65" fmla="*/ 54 h 124"/>
                <a:gd name="T66" fmla="*/ 0 w 148"/>
                <a:gd name="T67" fmla="*/ 50 h 124"/>
                <a:gd name="T68" fmla="*/ 0 w 148"/>
                <a:gd name="T69" fmla="*/ 50 h 124"/>
                <a:gd name="T70" fmla="*/ 0 w 148"/>
                <a:gd name="T71" fmla="*/ 46 h 124"/>
                <a:gd name="T72" fmla="*/ 0 w 148"/>
                <a:gd name="T73" fmla="*/ 41 h 124"/>
                <a:gd name="T74" fmla="*/ 0 w 148"/>
                <a:gd name="T75" fmla="*/ 31 h 124"/>
                <a:gd name="T76" fmla="*/ 18 w 148"/>
                <a:gd name="T77" fmla="*/ 24 h 124"/>
                <a:gd name="T78" fmla="*/ 20 w 148"/>
                <a:gd name="T79" fmla="*/ 23 h 124"/>
                <a:gd name="T80" fmla="*/ 30 w 148"/>
                <a:gd name="T81" fmla="*/ 21 h 124"/>
                <a:gd name="T82" fmla="*/ 37 w 148"/>
                <a:gd name="T83" fmla="*/ 20 h 124"/>
                <a:gd name="T84" fmla="*/ 43 w 148"/>
                <a:gd name="T85" fmla="*/ 19 h 124"/>
                <a:gd name="T86" fmla="*/ 45 w 148"/>
                <a:gd name="T87" fmla="*/ 19 h 124"/>
                <a:gd name="T88" fmla="*/ 51 w 148"/>
                <a:gd name="T89" fmla="*/ 11 h 124"/>
                <a:gd name="T90" fmla="*/ 55 w 148"/>
                <a:gd name="T91" fmla="*/ 8 h 124"/>
                <a:gd name="T92" fmla="*/ 59 w 148"/>
                <a:gd name="T93" fmla="*/ 12 h 124"/>
                <a:gd name="T94" fmla="*/ 70 w 148"/>
                <a:gd name="T95" fmla="*/ 11 h 124"/>
                <a:gd name="T96" fmla="*/ 75 w 148"/>
                <a:gd name="T97" fmla="*/ 8 h 124"/>
                <a:gd name="T98" fmla="*/ 87 w 148"/>
                <a:gd name="T99" fmla="*/ 3 h 124"/>
                <a:gd name="T100" fmla="*/ 89 w 148"/>
                <a:gd name="T101" fmla="*/ 3 h 124"/>
                <a:gd name="T102" fmla="*/ 113 w 148"/>
                <a:gd name="T103" fmla="*/ 2 h 124"/>
                <a:gd name="T104" fmla="*/ 130 w 148"/>
                <a:gd name="T105" fmla="*/ 0 h 124"/>
                <a:gd name="T106" fmla="*/ 135 w 148"/>
                <a:gd name="T107" fmla="*/ 21 h 124"/>
                <a:gd name="T108" fmla="*/ 145 w 148"/>
                <a:gd name="T109" fmla="*/ 33 h 124"/>
                <a:gd name="T110" fmla="*/ 148 w 148"/>
                <a:gd name="T111" fmla="*/ 49 h 124"/>
                <a:gd name="T112" fmla="*/ 143 w 148"/>
                <a:gd name="T113" fmla="*/ 91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8"/>
                <a:gd name="T172" fmla="*/ 0 h 124"/>
                <a:gd name="T173" fmla="*/ 148 w 148"/>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8" h="124">
                  <a:moveTo>
                    <a:pt x="143" y="91"/>
                  </a:moveTo>
                  <a:lnTo>
                    <a:pt x="138" y="92"/>
                  </a:lnTo>
                  <a:lnTo>
                    <a:pt x="135" y="92"/>
                  </a:lnTo>
                  <a:lnTo>
                    <a:pt x="130" y="95"/>
                  </a:lnTo>
                  <a:lnTo>
                    <a:pt x="128" y="95"/>
                  </a:lnTo>
                  <a:lnTo>
                    <a:pt x="118" y="97"/>
                  </a:lnTo>
                  <a:lnTo>
                    <a:pt x="113" y="99"/>
                  </a:lnTo>
                  <a:lnTo>
                    <a:pt x="110" y="100"/>
                  </a:lnTo>
                  <a:lnTo>
                    <a:pt x="104" y="104"/>
                  </a:lnTo>
                  <a:lnTo>
                    <a:pt x="98" y="108"/>
                  </a:lnTo>
                  <a:lnTo>
                    <a:pt x="89" y="114"/>
                  </a:lnTo>
                  <a:lnTo>
                    <a:pt x="87" y="116"/>
                  </a:lnTo>
                  <a:lnTo>
                    <a:pt x="81" y="121"/>
                  </a:lnTo>
                  <a:lnTo>
                    <a:pt x="67" y="122"/>
                  </a:lnTo>
                  <a:lnTo>
                    <a:pt x="45" y="124"/>
                  </a:lnTo>
                  <a:lnTo>
                    <a:pt x="42" y="120"/>
                  </a:lnTo>
                  <a:lnTo>
                    <a:pt x="34" y="108"/>
                  </a:lnTo>
                  <a:lnTo>
                    <a:pt x="33" y="106"/>
                  </a:lnTo>
                  <a:lnTo>
                    <a:pt x="32" y="105"/>
                  </a:lnTo>
                  <a:lnTo>
                    <a:pt x="18" y="96"/>
                  </a:lnTo>
                  <a:lnTo>
                    <a:pt x="21" y="91"/>
                  </a:lnTo>
                  <a:lnTo>
                    <a:pt x="22" y="86"/>
                  </a:lnTo>
                  <a:lnTo>
                    <a:pt x="9" y="83"/>
                  </a:lnTo>
                  <a:lnTo>
                    <a:pt x="8" y="71"/>
                  </a:lnTo>
                  <a:lnTo>
                    <a:pt x="8" y="70"/>
                  </a:lnTo>
                  <a:lnTo>
                    <a:pt x="7" y="70"/>
                  </a:lnTo>
                  <a:lnTo>
                    <a:pt x="5" y="70"/>
                  </a:lnTo>
                  <a:lnTo>
                    <a:pt x="5" y="66"/>
                  </a:lnTo>
                  <a:lnTo>
                    <a:pt x="7" y="57"/>
                  </a:lnTo>
                  <a:lnTo>
                    <a:pt x="5" y="54"/>
                  </a:lnTo>
                  <a:lnTo>
                    <a:pt x="0" y="50"/>
                  </a:lnTo>
                  <a:lnTo>
                    <a:pt x="0" y="46"/>
                  </a:lnTo>
                  <a:lnTo>
                    <a:pt x="0" y="41"/>
                  </a:lnTo>
                  <a:lnTo>
                    <a:pt x="0" y="31"/>
                  </a:lnTo>
                  <a:lnTo>
                    <a:pt x="18" y="24"/>
                  </a:lnTo>
                  <a:lnTo>
                    <a:pt x="20" y="23"/>
                  </a:lnTo>
                  <a:lnTo>
                    <a:pt x="30" y="21"/>
                  </a:lnTo>
                  <a:lnTo>
                    <a:pt x="37" y="20"/>
                  </a:lnTo>
                  <a:lnTo>
                    <a:pt x="43" y="19"/>
                  </a:lnTo>
                  <a:lnTo>
                    <a:pt x="45" y="19"/>
                  </a:lnTo>
                  <a:lnTo>
                    <a:pt x="51" y="11"/>
                  </a:lnTo>
                  <a:lnTo>
                    <a:pt x="55" y="8"/>
                  </a:lnTo>
                  <a:lnTo>
                    <a:pt x="59" y="12"/>
                  </a:lnTo>
                  <a:lnTo>
                    <a:pt x="70" y="11"/>
                  </a:lnTo>
                  <a:lnTo>
                    <a:pt x="75" y="8"/>
                  </a:lnTo>
                  <a:lnTo>
                    <a:pt x="87" y="3"/>
                  </a:lnTo>
                  <a:lnTo>
                    <a:pt x="89" y="3"/>
                  </a:lnTo>
                  <a:lnTo>
                    <a:pt x="113" y="2"/>
                  </a:lnTo>
                  <a:lnTo>
                    <a:pt x="130" y="0"/>
                  </a:lnTo>
                  <a:lnTo>
                    <a:pt x="135" y="21"/>
                  </a:lnTo>
                  <a:lnTo>
                    <a:pt x="145" y="33"/>
                  </a:lnTo>
                  <a:lnTo>
                    <a:pt x="148" y="49"/>
                  </a:lnTo>
                  <a:lnTo>
                    <a:pt x="143" y="9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85" name="Freeform 600"/>
            <p:cNvSpPr>
              <a:spLocks/>
            </p:cNvSpPr>
            <p:nvPr/>
          </p:nvSpPr>
          <p:spPr bwMode="auto">
            <a:xfrm>
              <a:off x="2887105" y="5767534"/>
              <a:ext cx="170973" cy="181792"/>
            </a:xfrm>
            <a:custGeom>
              <a:avLst/>
              <a:gdLst>
                <a:gd name="T0" fmla="*/ 99 w 109"/>
                <a:gd name="T1" fmla="*/ 21 h 114"/>
                <a:gd name="T2" fmla="*/ 101 w 109"/>
                <a:gd name="T3" fmla="*/ 39 h 114"/>
                <a:gd name="T4" fmla="*/ 101 w 109"/>
                <a:gd name="T5" fmla="*/ 41 h 114"/>
                <a:gd name="T6" fmla="*/ 108 w 109"/>
                <a:gd name="T7" fmla="*/ 50 h 114"/>
                <a:gd name="T8" fmla="*/ 103 w 109"/>
                <a:gd name="T9" fmla="*/ 54 h 114"/>
                <a:gd name="T10" fmla="*/ 99 w 109"/>
                <a:gd name="T11" fmla="*/ 64 h 114"/>
                <a:gd name="T12" fmla="*/ 100 w 109"/>
                <a:gd name="T13" fmla="*/ 66 h 114"/>
                <a:gd name="T14" fmla="*/ 109 w 109"/>
                <a:gd name="T15" fmla="*/ 83 h 114"/>
                <a:gd name="T16" fmla="*/ 106 w 109"/>
                <a:gd name="T17" fmla="*/ 85 h 114"/>
                <a:gd name="T18" fmla="*/ 101 w 109"/>
                <a:gd name="T19" fmla="*/ 92 h 114"/>
                <a:gd name="T20" fmla="*/ 95 w 109"/>
                <a:gd name="T21" fmla="*/ 92 h 114"/>
                <a:gd name="T22" fmla="*/ 87 w 109"/>
                <a:gd name="T23" fmla="*/ 93 h 114"/>
                <a:gd name="T24" fmla="*/ 79 w 109"/>
                <a:gd name="T25" fmla="*/ 94 h 114"/>
                <a:gd name="T26" fmla="*/ 78 w 109"/>
                <a:gd name="T27" fmla="*/ 94 h 114"/>
                <a:gd name="T28" fmla="*/ 75 w 109"/>
                <a:gd name="T29" fmla="*/ 98 h 114"/>
                <a:gd name="T30" fmla="*/ 72 w 109"/>
                <a:gd name="T31" fmla="*/ 101 h 114"/>
                <a:gd name="T32" fmla="*/ 71 w 109"/>
                <a:gd name="T33" fmla="*/ 100 h 114"/>
                <a:gd name="T34" fmla="*/ 70 w 109"/>
                <a:gd name="T35" fmla="*/ 98 h 114"/>
                <a:gd name="T36" fmla="*/ 70 w 109"/>
                <a:gd name="T37" fmla="*/ 98 h 114"/>
                <a:gd name="T38" fmla="*/ 59 w 109"/>
                <a:gd name="T39" fmla="*/ 100 h 114"/>
                <a:gd name="T40" fmla="*/ 50 w 109"/>
                <a:gd name="T41" fmla="*/ 100 h 114"/>
                <a:gd name="T42" fmla="*/ 41 w 109"/>
                <a:gd name="T43" fmla="*/ 101 h 114"/>
                <a:gd name="T44" fmla="*/ 15 w 109"/>
                <a:gd name="T45" fmla="*/ 114 h 114"/>
                <a:gd name="T46" fmla="*/ 8 w 109"/>
                <a:gd name="T47" fmla="*/ 100 h 114"/>
                <a:gd name="T48" fmla="*/ 17 w 109"/>
                <a:gd name="T49" fmla="*/ 98 h 114"/>
                <a:gd name="T50" fmla="*/ 19 w 109"/>
                <a:gd name="T51" fmla="*/ 96 h 114"/>
                <a:gd name="T52" fmla="*/ 15 w 109"/>
                <a:gd name="T53" fmla="*/ 86 h 114"/>
                <a:gd name="T54" fmla="*/ 21 w 109"/>
                <a:gd name="T55" fmla="*/ 68 h 114"/>
                <a:gd name="T56" fmla="*/ 21 w 109"/>
                <a:gd name="T57" fmla="*/ 63 h 114"/>
                <a:gd name="T58" fmla="*/ 27 w 109"/>
                <a:gd name="T59" fmla="*/ 62 h 114"/>
                <a:gd name="T60" fmla="*/ 24 w 109"/>
                <a:gd name="T61" fmla="*/ 56 h 114"/>
                <a:gd name="T62" fmla="*/ 0 w 109"/>
                <a:gd name="T63" fmla="*/ 46 h 114"/>
                <a:gd name="T64" fmla="*/ 29 w 109"/>
                <a:gd name="T65" fmla="*/ 22 h 114"/>
                <a:gd name="T66" fmla="*/ 36 w 109"/>
                <a:gd name="T67" fmla="*/ 26 h 114"/>
                <a:gd name="T68" fmla="*/ 37 w 109"/>
                <a:gd name="T69" fmla="*/ 26 h 114"/>
                <a:gd name="T70" fmla="*/ 44 w 109"/>
                <a:gd name="T71" fmla="*/ 26 h 114"/>
                <a:gd name="T72" fmla="*/ 45 w 109"/>
                <a:gd name="T73" fmla="*/ 22 h 114"/>
                <a:gd name="T74" fmla="*/ 49 w 109"/>
                <a:gd name="T75" fmla="*/ 21 h 114"/>
                <a:gd name="T76" fmla="*/ 55 w 109"/>
                <a:gd name="T77" fmla="*/ 25 h 114"/>
                <a:gd name="T78" fmla="*/ 55 w 109"/>
                <a:gd name="T79" fmla="*/ 25 h 114"/>
                <a:gd name="T80" fmla="*/ 59 w 109"/>
                <a:gd name="T81" fmla="*/ 28 h 114"/>
                <a:gd name="T82" fmla="*/ 63 w 109"/>
                <a:gd name="T83" fmla="*/ 20 h 114"/>
                <a:gd name="T84" fmla="*/ 65 w 109"/>
                <a:gd name="T85" fmla="*/ 14 h 114"/>
                <a:gd name="T86" fmla="*/ 66 w 109"/>
                <a:gd name="T87" fmla="*/ 12 h 114"/>
                <a:gd name="T88" fmla="*/ 80 w 109"/>
                <a:gd name="T89" fmla="*/ 0 h 114"/>
                <a:gd name="T90" fmla="*/ 87 w 109"/>
                <a:gd name="T91" fmla="*/ 7 h 114"/>
                <a:gd name="T92" fmla="*/ 87 w 109"/>
                <a:gd name="T93" fmla="*/ 12 h 114"/>
                <a:gd name="T94" fmla="*/ 87 w 109"/>
                <a:gd name="T95" fmla="*/ 14 h 114"/>
                <a:gd name="T96" fmla="*/ 88 w 109"/>
                <a:gd name="T97" fmla="*/ 16 h 114"/>
                <a:gd name="T98" fmla="*/ 88 w 109"/>
                <a:gd name="T99" fmla="*/ 17 h 114"/>
                <a:gd name="T100" fmla="*/ 93 w 109"/>
                <a:gd name="T101" fmla="*/ 20 h 114"/>
                <a:gd name="T102" fmla="*/ 99 w 109"/>
                <a:gd name="T103" fmla="*/ 21 h 1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9"/>
                <a:gd name="T157" fmla="*/ 0 h 114"/>
                <a:gd name="T158" fmla="*/ 109 w 109"/>
                <a:gd name="T159" fmla="*/ 114 h 1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9" h="114">
                  <a:moveTo>
                    <a:pt x="99" y="21"/>
                  </a:moveTo>
                  <a:lnTo>
                    <a:pt x="101" y="39"/>
                  </a:lnTo>
                  <a:lnTo>
                    <a:pt x="101" y="41"/>
                  </a:lnTo>
                  <a:lnTo>
                    <a:pt x="108" y="50"/>
                  </a:lnTo>
                  <a:lnTo>
                    <a:pt x="103" y="54"/>
                  </a:lnTo>
                  <a:lnTo>
                    <a:pt x="99" y="64"/>
                  </a:lnTo>
                  <a:lnTo>
                    <a:pt x="100" y="66"/>
                  </a:lnTo>
                  <a:lnTo>
                    <a:pt x="109" y="83"/>
                  </a:lnTo>
                  <a:lnTo>
                    <a:pt x="106" y="85"/>
                  </a:lnTo>
                  <a:lnTo>
                    <a:pt x="101" y="92"/>
                  </a:lnTo>
                  <a:lnTo>
                    <a:pt x="95" y="92"/>
                  </a:lnTo>
                  <a:lnTo>
                    <a:pt x="87" y="93"/>
                  </a:lnTo>
                  <a:lnTo>
                    <a:pt x="79" y="94"/>
                  </a:lnTo>
                  <a:lnTo>
                    <a:pt x="78" y="94"/>
                  </a:lnTo>
                  <a:lnTo>
                    <a:pt x="75" y="98"/>
                  </a:lnTo>
                  <a:lnTo>
                    <a:pt x="72" y="101"/>
                  </a:lnTo>
                  <a:lnTo>
                    <a:pt x="71" y="100"/>
                  </a:lnTo>
                  <a:lnTo>
                    <a:pt x="70" y="98"/>
                  </a:lnTo>
                  <a:lnTo>
                    <a:pt x="59" y="100"/>
                  </a:lnTo>
                  <a:lnTo>
                    <a:pt x="50" y="100"/>
                  </a:lnTo>
                  <a:lnTo>
                    <a:pt x="41" y="101"/>
                  </a:lnTo>
                  <a:lnTo>
                    <a:pt x="15" y="114"/>
                  </a:lnTo>
                  <a:lnTo>
                    <a:pt x="8" y="100"/>
                  </a:lnTo>
                  <a:lnTo>
                    <a:pt x="17" y="98"/>
                  </a:lnTo>
                  <a:lnTo>
                    <a:pt x="19" y="96"/>
                  </a:lnTo>
                  <a:lnTo>
                    <a:pt x="15" y="86"/>
                  </a:lnTo>
                  <a:lnTo>
                    <a:pt x="21" y="68"/>
                  </a:lnTo>
                  <a:lnTo>
                    <a:pt x="21" y="63"/>
                  </a:lnTo>
                  <a:lnTo>
                    <a:pt x="27" y="62"/>
                  </a:lnTo>
                  <a:lnTo>
                    <a:pt x="24" y="56"/>
                  </a:lnTo>
                  <a:lnTo>
                    <a:pt x="0" y="46"/>
                  </a:lnTo>
                  <a:lnTo>
                    <a:pt x="29" y="22"/>
                  </a:lnTo>
                  <a:lnTo>
                    <a:pt x="36" y="26"/>
                  </a:lnTo>
                  <a:lnTo>
                    <a:pt x="37" y="26"/>
                  </a:lnTo>
                  <a:lnTo>
                    <a:pt x="44" y="26"/>
                  </a:lnTo>
                  <a:lnTo>
                    <a:pt x="45" y="22"/>
                  </a:lnTo>
                  <a:lnTo>
                    <a:pt x="49" y="21"/>
                  </a:lnTo>
                  <a:lnTo>
                    <a:pt x="55" y="25"/>
                  </a:lnTo>
                  <a:lnTo>
                    <a:pt x="59" y="28"/>
                  </a:lnTo>
                  <a:lnTo>
                    <a:pt x="63" y="20"/>
                  </a:lnTo>
                  <a:lnTo>
                    <a:pt x="65" y="14"/>
                  </a:lnTo>
                  <a:lnTo>
                    <a:pt x="66" y="12"/>
                  </a:lnTo>
                  <a:lnTo>
                    <a:pt x="80" y="0"/>
                  </a:lnTo>
                  <a:lnTo>
                    <a:pt x="87" y="7"/>
                  </a:lnTo>
                  <a:lnTo>
                    <a:pt x="87" y="12"/>
                  </a:lnTo>
                  <a:lnTo>
                    <a:pt x="87" y="14"/>
                  </a:lnTo>
                  <a:lnTo>
                    <a:pt x="88" y="16"/>
                  </a:lnTo>
                  <a:lnTo>
                    <a:pt x="88" y="17"/>
                  </a:lnTo>
                  <a:lnTo>
                    <a:pt x="93" y="20"/>
                  </a:lnTo>
                  <a:lnTo>
                    <a:pt x="99" y="2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86" name="Freeform 601"/>
            <p:cNvSpPr>
              <a:spLocks/>
            </p:cNvSpPr>
            <p:nvPr/>
          </p:nvSpPr>
          <p:spPr bwMode="auto">
            <a:xfrm>
              <a:off x="3158032" y="5843506"/>
              <a:ext cx="115736" cy="187219"/>
            </a:xfrm>
            <a:custGeom>
              <a:avLst/>
              <a:gdLst>
                <a:gd name="T0" fmla="*/ 47 w 73"/>
                <a:gd name="T1" fmla="*/ 8 h 119"/>
                <a:gd name="T2" fmla="*/ 59 w 73"/>
                <a:gd name="T3" fmla="*/ 26 h 119"/>
                <a:gd name="T4" fmla="*/ 59 w 73"/>
                <a:gd name="T5" fmla="*/ 36 h 119"/>
                <a:gd name="T6" fmla="*/ 64 w 73"/>
                <a:gd name="T7" fmla="*/ 43 h 119"/>
                <a:gd name="T8" fmla="*/ 57 w 73"/>
                <a:gd name="T9" fmla="*/ 46 h 119"/>
                <a:gd name="T10" fmla="*/ 52 w 73"/>
                <a:gd name="T11" fmla="*/ 47 h 119"/>
                <a:gd name="T12" fmla="*/ 53 w 73"/>
                <a:gd name="T13" fmla="*/ 59 h 119"/>
                <a:gd name="T14" fmla="*/ 64 w 73"/>
                <a:gd name="T15" fmla="*/ 70 h 119"/>
                <a:gd name="T16" fmla="*/ 73 w 73"/>
                <a:gd name="T17" fmla="*/ 79 h 119"/>
                <a:gd name="T18" fmla="*/ 61 w 73"/>
                <a:gd name="T19" fmla="*/ 91 h 119"/>
                <a:gd name="T20" fmla="*/ 70 w 73"/>
                <a:gd name="T21" fmla="*/ 98 h 119"/>
                <a:gd name="T22" fmla="*/ 65 w 73"/>
                <a:gd name="T23" fmla="*/ 111 h 119"/>
                <a:gd name="T24" fmla="*/ 64 w 73"/>
                <a:gd name="T25" fmla="*/ 117 h 119"/>
                <a:gd name="T26" fmla="*/ 57 w 73"/>
                <a:gd name="T27" fmla="*/ 119 h 119"/>
                <a:gd name="T28" fmla="*/ 45 w 73"/>
                <a:gd name="T29" fmla="*/ 108 h 119"/>
                <a:gd name="T30" fmla="*/ 36 w 73"/>
                <a:gd name="T31" fmla="*/ 91 h 119"/>
                <a:gd name="T32" fmla="*/ 32 w 73"/>
                <a:gd name="T33" fmla="*/ 93 h 119"/>
                <a:gd name="T34" fmla="*/ 30 w 73"/>
                <a:gd name="T35" fmla="*/ 96 h 119"/>
                <a:gd name="T36" fmla="*/ 22 w 73"/>
                <a:gd name="T37" fmla="*/ 101 h 119"/>
                <a:gd name="T38" fmla="*/ 0 w 73"/>
                <a:gd name="T39" fmla="*/ 88 h 119"/>
                <a:gd name="T40" fmla="*/ 5 w 73"/>
                <a:gd name="T41" fmla="*/ 84 h 119"/>
                <a:gd name="T42" fmla="*/ 6 w 73"/>
                <a:gd name="T43" fmla="*/ 83 h 119"/>
                <a:gd name="T44" fmla="*/ 2 w 73"/>
                <a:gd name="T45" fmla="*/ 75 h 119"/>
                <a:gd name="T46" fmla="*/ 15 w 73"/>
                <a:gd name="T47" fmla="*/ 64 h 119"/>
                <a:gd name="T48" fmla="*/ 11 w 73"/>
                <a:gd name="T49" fmla="*/ 62 h 119"/>
                <a:gd name="T50" fmla="*/ 13 w 73"/>
                <a:gd name="T51" fmla="*/ 53 h 119"/>
                <a:gd name="T52" fmla="*/ 13 w 73"/>
                <a:gd name="T53" fmla="*/ 49 h 119"/>
                <a:gd name="T54" fmla="*/ 9 w 73"/>
                <a:gd name="T55" fmla="*/ 43 h 119"/>
                <a:gd name="T56" fmla="*/ 5 w 73"/>
                <a:gd name="T57" fmla="*/ 38 h 119"/>
                <a:gd name="T58" fmla="*/ 9 w 73"/>
                <a:gd name="T59" fmla="*/ 32 h 119"/>
                <a:gd name="T60" fmla="*/ 5 w 73"/>
                <a:gd name="T61" fmla="*/ 24 h 119"/>
                <a:gd name="T62" fmla="*/ 5 w 73"/>
                <a:gd name="T63" fmla="*/ 16 h 119"/>
                <a:gd name="T64" fmla="*/ 5 w 73"/>
                <a:gd name="T65" fmla="*/ 9 h 119"/>
                <a:gd name="T66" fmla="*/ 5 w 73"/>
                <a:gd name="T67" fmla="*/ 7 h 119"/>
                <a:gd name="T68" fmla="*/ 15 w 73"/>
                <a:gd name="T69" fmla="*/ 0 h 119"/>
                <a:gd name="T70" fmla="*/ 28 w 73"/>
                <a:gd name="T71" fmla="*/ 0 h 119"/>
                <a:gd name="T72" fmla="*/ 34 w 73"/>
                <a:gd name="T73" fmla="*/ 0 h 119"/>
                <a:gd name="T74" fmla="*/ 36 w 73"/>
                <a:gd name="T75" fmla="*/ 4 h 119"/>
                <a:gd name="T76" fmla="*/ 36 w 73"/>
                <a:gd name="T77" fmla="*/ 5 h 119"/>
                <a:gd name="T78" fmla="*/ 38 w 73"/>
                <a:gd name="T79" fmla="*/ 5 h 119"/>
                <a:gd name="T80" fmla="*/ 47 w 73"/>
                <a:gd name="T81" fmla="*/ 8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9"/>
                <a:gd name="T125" fmla="*/ 73 w 73"/>
                <a:gd name="T126" fmla="*/ 119 h 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9">
                  <a:moveTo>
                    <a:pt x="47" y="8"/>
                  </a:moveTo>
                  <a:lnTo>
                    <a:pt x="59" y="26"/>
                  </a:lnTo>
                  <a:lnTo>
                    <a:pt x="59" y="36"/>
                  </a:lnTo>
                  <a:lnTo>
                    <a:pt x="64" y="43"/>
                  </a:lnTo>
                  <a:lnTo>
                    <a:pt x="57" y="46"/>
                  </a:lnTo>
                  <a:lnTo>
                    <a:pt x="52" y="47"/>
                  </a:lnTo>
                  <a:lnTo>
                    <a:pt x="53" y="59"/>
                  </a:lnTo>
                  <a:lnTo>
                    <a:pt x="64" y="70"/>
                  </a:lnTo>
                  <a:lnTo>
                    <a:pt x="73" y="79"/>
                  </a:lnTo>
                  <a:lnTo>
                    <a:pt x="61" y="91"/>
                  </a:lnTo>
                  <a:lnTo>
                    <a:pt x="70" y="98"/>
                  </a:lnTo>
                  <a:lnTo>
                    <a:pt x="65" y="111"/>
                  </a:lnTo>
                  <a:lnTo>
                    <a:pt x="64" y="117"/>
                  </a:lnTo>
                  <a:lnTo>
                    <a:pt x="57" y="119"/>
                  </a:lnTo>
                  <a:lnTo>
                    <a:pt x="45" y="108"/>
                  </a:lnTo>
                  <a:lnTo>
                    <a:pt x="36" y="91"/>
                  </a:lnTo>
                  <a:lnTo>
                    <a:pt x="32" y="93"/>
                  </a:lnTo>
                  <a:lnTo>
                    <a:pt x="30" y="96"/>
                  </a:lnTo>
                  <a:lnTo>
                    <a:pt x="22" y="101"/>
                  </a:lnTo>
                  <a:lnTo>
                    <a:pt x="0" y="88"/>
                  </a:lnTo>
                  <a:lnTo>
                    <a:pt x="5" y="84"/>
                  </a:lnTo>
                  <a:lnTo>
                    <a:pt x="6" y="83"/>
                  </a:lnTo>
                  <a:lnTo>
                    <a:pt x="2" y="75"/>
                  </a:lnTo>
                  <a:lnTo>
                    <a:pt x="15" y="64"/>
                  </a:lnTo>
                  <a:lnTo>
                    <a:pt x="11" y="62"/>
                  </a:lnTo>
                  <a:lnTo>
                    <a:pt x="13" y="53"/>
                  </a:lnTo>
                  <a:lnTo>
                    <a:pt x="13" y="49"/>
                  </a:lnTo>
                  <a:lnTo>
                    <a:pt x="9" y="43"/>
                  </a:lnTo>
                  <a:lnTo>
                    <a:pt x="5" y="38"/>
                  </a:lnTo>
                  <a:lnTo>
                    <a:pt x="9" y="32"/>
                  </a:lnTo>
                  <a:lnTo>
                    <a:pt x="5" y="24"/>
                  </a:lnTo>
                  <a:lnTo>
                    <a:pt x="5" y="16"/>
                  </a:lnTo>
                  <a:lnTo>
                    <a:pt x="5" y="9"/>
                  </a:lnTo>
                  <a:lnTo>
                    <a:pt x="5" y="7"/>
                  </a:lnTo>
                  <a:lnTo>
                    <a:pt x="15" y="0"/>
                  </a:lnTo>
                  <a:lnTo>
                    <a:pt x="28" y="0"/>
                  </a:lnTo>
                  <a:lnTo>
                    <a:pt x="34" y="0"/>
                  </a:lnTo>
                  <a:lnTo>
                    <a:pt x="36" y="4"/>
                  </a:lnTo>
                  <a:lnTo>
                    <a:pt x="36" y="5"/>
                  </a:lnTo>
                  <a:lnTo>
                    <a:pt x="38" y="5"/>
                  </a:lnTo>
                  <a:lnTo>
                    <a:pt x="47" y="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87" name="Freeform 602"/>
            <p:cNvSpPr>
              <a:spLocks/>
            </p:cNvSpPr>
            <p:nvPr/>
          </p:nvSpPr>
          <p:spPr bwMode="auto">
            <a:xfrm>
              <a:off x="3139620" y="5713268"/>
              <a:ext cx="160452" cy="141092"/>
            </a:xfrm>
            <a:custGeom>
              <a:avLst/>
              <a:gdLst>
                <a:gd name="T0" fmla="*/ 100 w 100"/>
                <a:gd name="T1" fmla="*/ 65 h 90"/>
                <a:gd name="T2" fmla="*/ 98 w 100"/>
                <a:gd name="T3" fmla="*/ 76 h 90"/>
                <a:gd name="T4" fmla="*/ 98 w 100"/>
                <a:gd name="T5" fmla="*/ 78 h 90"/>
                <a:gd name="T6" fmla="*/ 92 w 100"/>
                <a:gd name="T7" fmla="*/ 78 h 90"/>
                <a:gd name="T8" fmla="*/ 90 w 100"/>
                <a:gd name="T9" fmla="*/ 81 h 90"/>
                <a:gd name="T10" fmla="*/ 89 w 100"/>
                <a:gd name="T11" fmla="*/ 85 h 90"/>
                <a:gd name="T12" fmla="*/ 71 w 100"/>
                <a:gd name="T13" fmla="*/ 85 h 90"/>
                <a:gd name="T14" fmla="*/ 62 w 100"/>
                <a:gd name="T15" fmla="*/ 77 h 90"/>
                <a:gd name="T16" fmla="*/ 56 w 100"/>
                <a:gd name="T17" fmla="*/ 80 h 90"/>
                <a:gd name="T18" fmla="*/ 60 w 100"/>
                <a:gd name="T19" fmla="*/ 85 h 90"/>
                <a:gd name="T20" fmla="*/ 59 w 100"/>
                <a:gd name="T21" fmla="*/ 87 h 90"/>
                <a:gd name="T22" fmla="*/ 58 w 100"/>
                <a:gd name="T23" fmla="*/ 90 h 90"/>
                <a:gd name="T24" fmla="*/ 49 w 100"/>
                <a:gd name="T25" fmla="*/ 87 h 90"/>
                <a:gd name="T26" fmla="*/ 47 w 100"/>
                <a:gd name="T27" fmla="*/ 87 h 90"/>
                <a:gd name="T28" fmla="*/ 47 w 100"/>
                <a:gd name="T29" fmla="*/ 86 h 90"/>
                <a:gd name="T30" fmla="*/ 45 w 100"/>
                <a:gd name="T31" fmla="*/ 82 h 90"/>
                <a:gd name="T32" fmla="*/ 39 w 100"/>
                <a:gd name="T33" fmla="*/ 82 h 90"/>
                <a:gd name="T34" fmla="*/ 26 w 100"/>
                <a:gd name="T35" fmla="*/ 82 h 90"/>
                <a:gd name="T36" fmla="*/ 24 w 100"/>
                <a:gd name="T37" fmla="*/ 81 h 90"/>
                <a:gd name="T38" fmla="*/ 15 w 100"/>
                <a:gd name="T39" fmla="*/ 70 h 90"/>
                <a:gd name="T40" fmla="*/ 0 w 100"/>
                <a:gd name="T41" fmla="*/ 56 h 90"/>
                <a:gd name="T42" fmla="*/ 1 w 100"/>
                <a:gd name="T43" fmla="*/ 55 h 90"/>
                <a:gd name="T44" fmla="*/ 4 w 100"/>
                <a:gd name="T45" fmla="*/ 53 h 90"/>
                <a:gd name="T46" fmla="*/ 5 w 100"/>
                <a:gd name="T47" fmla="*/ 52 h 90"/>
                <a:gd name="T48" fmla="*/ 5 w 100"/>
                <a:gd name="T49" fmla="*/ 52 h 90"/>
                <a:gd name="T50" fmla="*/ 15 w 100"/>
                <a:gd name="T51" fmla="*/ 47 h 90"/>
                <a:gd name="T52" fmla="*/ 15 w 100"/>
                <a:gd name="T53" fmla="*/ 46 h 90"/>
                <a:gd name="T54" fmla="*/ 15 w 100"/>
                <a:gd name="T55" fmla="*/ 43 h 90"/>
                <a:gd name="T56" fmla="*/ 20 w 100"/>
                <a:gd name="T57" fmla="*/ 43 h 90"/>
                <a:gd name="T58" fmla="*/ 26 w 100"/>
                <a:gd name="T59" fmla="*/ 44 h 90"/>
                <a:gd name="T60" fmla="*/ 28 w 100"/>
                <a:gd name="T61" fmla="*/ 38 h 90"/>
                <a:gd name="T62" fmla="*/ 21 w 100"/>
                <a:gd name="T63" fmla="*/ 36 h 90"/>
                <a:gd name="T64" fmla="*/ 20 w 100"/>
                <a:gd name="T65" fmla="*/ 26 h 90"/>
                <a:gd name="T66" fmla="*/ 28 w 100"/>
                <a:gd name="T67" fmla="*/ 22 h 90"/>
                <a:gd name="T68" fmla="*/ 28 w 100"/>
                <a:gd name="T69" fmla="*/ 22 h 90"/>
                <a:gd name="T70" fmla="*/ 29 w 100"/>
                <a:gd name="T71" fmla="*/ 10 h 90"/>
                <a:gd name="T72" fmla="*/ 32 w 100"/>
                <a:gd name="T73" fmla="*/ 6 h 90"/>
                <a:gd name="T74" fmla="*/ 28 w 100"/>
                <a:gd name="T75" fmla="*/ 0 h 90"/>
                <a:gd name="T76" fmla="*/ 35 w 100"/>
                <a:gd name="T77" fmla="*/ 4 h 90"/>
                <a:gd name="T78" fmla="*/ 35 w 100"/>
                <a:gd name="T79" fmla="*/ 10 h 90"/>
                <a:gd name="T80" fmla="*/ 49 w 100"/>
                <a:gd name="T81" fmla="*/ 15 h 90"/>
                <a:gd name="T82" fmla="*/ 58 w 100"/>
                <a:gd name="T83" fmla="*/ 35 h 90"/>
                <a:gd name="T84" fmla="*/ 59 w 100"/>
                <a:gd name="T85" fmla="*/ 35 h 90"/>
                <a:gd name="T86" fmla="*/ 66 w 100"/>
                <a:gd name="T87" fmla="*/ 35 h 90"/>
                <a:gd name="T88" fmla="*/ 67 w 100"/>
                <a:gd name="T89" fmla="*/ 55 h 90"/>
                <a:gd name="T90" fmla="*/ 67 w 100"/>
                <a:gd name="T91" fmla="*/ 57 h 90"/>
                <a:gd name="T92" fmla="*/ 80 w 100"/>
                <a:gd name="T93" fmla="*/ 56 h 90"/>
                <a:gd name="T94" fmla="*/ 81 w 100"/>
                <a:gd name="T95" fmla="*/ 55 h 90"/>
                <a:gd name="T96" fmla="*/ 83 w 100"/>
                <a:gd name="T97" fmla="*/ 52 h 90"/>
                <a:gd name="T98" fmla="*/ 84 w 100"/>
                <a:gd name="T99" fmla="*/ 55 h 90"/>
                <a:gd name="T100" fmla="*/ 87 w 100"/>
                <a:gd name="T101" fmla="*/ 56 h 90"/>
                <a:gd name="T102" fmla="*/ 90 w 100"/>
                <a:gd name="T103" fmla="*/ 63 h 90"/>
                <a:gd name="T104" fmla="*/ 100 w 100"/>
                <a:gd name="T105" fmla="*/ 65 h 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90"/>
                <a:gd name="T161" fmla="*/ 100 w 100"/>
                <a:gd name="T162" fmla="*/ 90 h 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90">
                  <a:moveTo>
                    <a:pt x="100" y="65"/>
                  </a:moveTo>
                  <a:lnTo>
                    <a:pt x="98" y="76"/>
                  </a:lnTo>
                  <a:lnTo>
                    <a:pt x="98" y="78"/>
                  </a:lnTo>
                  <a:lnTo>
                    <a:pt x="92" y="78"/>
                  </a:lnTo>
                  <a:lnTo>
                    <a:pt x="90" y="81"/>
                  </a:lnTo>
                  <a:lnTo>
                    <a:pt x="89" y="85"/>
                  </a:lnTo>
                  <a:lnTo>
                    <a:pt x="71" y="85"/>
                  </a:lnTo>
                  <a:lnTo>
                    <a:pt x="62" y="77"/>
                  </a:lnTo>
                  <a:lnTo>
                    <a:pt x="56" y="80"/>
                  </a:lnTo>
                  <a:lnTo>
                    <a:pt x="60" y="85"/>
                  </a:lnTo>
                  <a:lnTo>
                    <a:pt x="59" y="87"/>
                  </a:lnTo>
                  <a:lnTo>
                    <a:pt x="58" y="90"/>
                  </a:lnTo>
                  <a:lnTo>
                    <a:pt x="49" y="87"/>
                  </a:lnTo>
                  <a:lnTo>
                    <a:pt x="47" y="87"/>
                  </a:lnTo>
                  <a:lnTo>
                    <a:pt x="47" y="86"/>
                  </a:lnTo>
                  <a:lnTo>
                    <a:pt x="45" y="82"/>
                  </a:lnTo>
                  <a:lnTo>
                    <a:pt x="39" y="82"/>
                  </a:lnTo>
                  <a:lnTo>
                    <a:pt x="26" y="82"/>
                  </a:lnTo>
                  <a:lnTo>
                    <a:pt x="24" y="81"/>
                  </a:lnTo>
                  <a:lnTo>
                    <a:pt x="15" y="70"/>
                  </a:lnTo>
                  <a:lnTo>
                    <a:pt x="0" y="56"/>
                  </a:lnTo>
                  <a:lnTo>
                    <a:pt x="1" y="55"/>
                  </a:lnTo>
                  <a:lnTo>
                    <a:pt x="4" y="53"/>
                  </a:lnTo>
                  <a:lnTo>
                    <a:pt x="5" y="52"/>
                  </a:lnTo>
                  <a:lnTo>
                    <a:pt x="15" y="47"/>
                  </a:lnTo>
                  <a:lnTo>
                    <a:pt x="15" y="46"/>
                  </a:lnTo>
                  <a:lnTo>
                    <a:pt x="15" y="43"/>
                  </a:lnTo>
                  <a:lnTo>
                    <a:pt x="20" y="43"/>
                  </a:lnTo>
                  <a:lnTo>
                    <a:pt x="26" y="44"/>
                  </a:lnTo>
                  <a:lnTo>
                    <a:pt x="28" y="38"/>
                  </a:lnTo>
                  <a:lnTo>
                    <a:pt x="21" y="36"/>
                  </a:lnTo>
                  <a:lnTo>
                    <a:pt x="20" y="26"/>
                  </a:lnTo>
                  <a:lnTo>
                    <a:pt x="28" y="22"/>
                  </a:lnTo>
                  <a:lnTo>
                    <a:pt x="29" y="10"/>
                  </a:lnTo>
                  <a:lnTo>
                    <a:pt x="32" y="6"/>
                  </a:lnTo>
                  <a:lnTo>
                    <a:pt x="28" y="0"/>
                  </a:lnTo>
                  <a:lnTo>
                    <a:pt x="35" y="4"/>
                  </a:lnTo>
                  <a:lnTo>
                    <a:pt x="35" y="10"/>
                  </a:lnTo>
                  <a:lnTo>
                    <a:pt x="49" y="15"/>
                  </a:lnTo>
                  <a:lnTo>
                    <a:pt x="58" y="35"/>
                  </a:lnTo>
                  <a:lnTo>
                    <a:pt x="59" y="35"/>
                  </a:lnTo>
                  <a:lnTo>
                    <a:pt x="66" y="35"/>
                  </a:lnTo>
                  <a:lnTo>
                    <a:pt x="67" y="55"/>
                  </a:lnTo>
                  <a:lnTo>
                    <a:pt x="67" y="57"/>
                  </a:lnTo>
                  <a:lnTo>
                    <a:pt x="80" y="56"/>
                  </a:lnTo>
                  <a:lnTo>
                    <a:pt x="81" y="55"/>
                  </a:lnTo>
                  <a:lnTo>
                    <a:pt x="83" y="52"/>
                  </a:lnTo>
                  <a:lnTo>
                    <a:pt x="84" y="55"/>
                  </a:lnTo>
                  <a:lnTo>
                    <a:pt x="87" y="56"/>
                  </a:lnTo>
                  <a:lnTo>
                    <a:pt x="90" y="63"/>
                  </a:lnTo>
                  <a:lnTo>
                    <a:pt x="100" y="6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88" name="Freeform 603"/>
            <p:cNvSpPr>
              <a:spLocks/>
            </p:cNvSpPr>
            <p:nvPr/>
          </p:nvSpPr>
          <p:spPr bwMode="auto">
            <a:xfrm>
              <a:off x="3384244" y="4779890"/>
              <a:ext cx="236733" cy="206211"/>
            </a:xfrm>
            <a:custGeom>
              <a:avLst/>
              <a:gdLst>
                <a:gd name="T0" fmla="*/ 36 w 150"/>
                <a:gd name="T1" fmla="*/ 127 h 130"/>
                <a:gd name="T2" fmla="*/ 33 w 150"/>
                <a:gd name="T3" fmla="*/ 130 h 130"/>
                <a:gd name="T4" fmla="*/ 26 w 150"/>
                <a:gd name="T5" fmla="*/ 123 h 130"/>
                <a:gd name="T6" fmla="*/ 20 w 150"/>
                <a:gd name="T7" fmla="*/ 117 h 130"/>
                <a:gd name="T8" fmla="*/ 32 w 150"/>
                <a:gd name="T9" fmla="*/ 104 h 130"/>
                <a:gd name="T10" fmla="*/ 32 w 150"/>
                <a:gd name="T11" fmla="*/ 100 h 130"/>
                <a:gd name="T12" fmla="*/ 32 w 150"/>
                <a:gd name="T13" fmla="*/ 96 h 130"/>
                <a:gd name="T14" fmla="*/ 20 w 150"/>
                <a:gd name="T15" fmla="*/ 97 h 130"/>
                <a:gd name="T16" fmla="*/ 16 w 150"/>
                <a:gd name="T17" fmla="*/ 97 h 130"/>
                <a:gd name="T18" fmla="*/ 8 w 150"/>
                <a:gd name="T19" fmla="*/ 93 h 130"/>
                <a:gd name="T20" fmla="*/ 0 w 150"/>
                <a:gd name="T21" fmla="*/ 97 h 130"/>
                <a:gd name="T22" fmla="*/ 2 w 150"/>
                <a:gd name="T23" fmla="*/ 89 h 130"/>
                <a:gd name="T24" fmla="*/ 8 w 150"/>
                <a:gd name="T25" fmla="*/ 81 h 130"/>
                <a:gd name="T26" fmla="*/ 15 w 150"/>
                <a:gd name="T27" fmla="*/ 81 h 130"/>
                <a:gd name="T28" fmla="*/ 26 w 150"/>
                <a:gd name="T29" fmla="*/ 85 h 130"/>
                <a:gd name="T30" fmla="*/ 42 w 150"/>
                <a:gd name="T31" fmla="*/ 72 h 130"/>
                <a:gd name="T32" fmla="*/ 43 w 150"/>
                <a:gd name="T33" fmla="*/ 72 h 130"/>
                <a:gd name="T34" fmla="*/ 57 w 150"/>
                <a:gd name="T35" fmla="*/ 62 h 130"/>
                <a:gd name="T36" fmla="*/ 59 w 150"/>
                <a:gd name="T37" fmla="*/ 60 h 130"/>
                <a:gd name="T38" fmla="*/ 62 w 150"/>
                <a:gd name="T39" fmla="*/ 59 h 130"/>
                <a:gd name="T40" fmla="*/ 68 w 150"/>
                <a:gd name="T41" fmla="*/ 51 h 130"/>
                <a:gd name="T42" fmla="*/ 72 w 150"/>
                <a:gd name="T43" fmla="*/ 55 h 130"/>
                <a:gd name="T44" fmla="*/ 81 w 150"/>
                <a:gd name="T45" fmla="*/ 50 h 130"/>
                <a:gd name="T46" fmla="*/ 88 w 150"/>
                <a:gd name="T47" fmla="*/ 47 h 130"/>
                <a:gd name="T48" fmla="*/ 89 w 150"/>
                <a:gd name="T49" fmla="*/ 47 h 130"/>
                <a:gd name="T50" fmla="*/ 89 w 150"/>
                <a:gd name="T51" fmla="*/ 46 h 130"/>
                <a:gd name="T52" fmla="*/ 93 w 150"/>
                <a:gd name="T53" fmla="*/ 41 h 130"/>
                <a:gd name="T54" fmla="*/ 110 w 150"/>
                <a:gd name="T55" fmla="*/ 17 h 130"/>
                <a:gd name="T56" fmla="*/ 114 w 150"/>
                <a:gd name="T57" fmla="*/ 11 h 130"/>
                <a:gd name="T58" fmla="*/ 115 w 150"/>
                <a:gd name="T59" fmla="*/ 8 h 130"/>
                <a:gd name="T60" fmla="*/ 138 w 150"/>
                <a:gd name="T61" fmla="*/ 8 h 130"/>
                <a:gd name="T62" fmla="*/ 147 w 150"/>
                <a:gd name="T63" fmla="*/ 0 h 130"/>
                <a:gd name="T64" fmla="*/ 150 w 150"/>
                <a:gd name="T65" fmla="*/ 13 h 130"/>
                <a:gd name="T66" fmla="*/ 138 w 150"/>
                <a:gd name="T67" fmla="*/ 28 h 130"/>
                <a:gd name="T68" fmla="*/ 136 w 150"/>
                <a:gd name="T69" fmla="*/ 32 h 130"/>
                <a:gd name="T70" fmla="*/ 136 w 150"/>
                <a:gd name="T71" fmla="*/ 34 h 130"/>
                <a:gd name="T72" fmla="*/ 133 w 150"/>
                <a:gd name="T73" fmla="*/ 49 h 130"/>
                <a:gd name="T74" fmla="*/ 127 w 150"/>
                <a:gd name="T75" fmla="*/ 64 h 130"/>
                <a:gd name="T76" fmla="*/ 127 w 150"/>
                <a:gd name="T77" fmla="*/ 66 h 130"/>
                <a:gd name="T78" fmla="*/ 123 w 150"/>
                <a:gd name="T79" fmla="*/ 70 h 130"/>
                <a:gd name="T80" fmla="*/ 121 w 150"/>
                <a:gd name="T81" fmla="*/ 74 h 130"/>
                <a:gd name="T82" fmla="*/ 121 w 150"/>
                <a:gd name="T83" fmla="*/ 74 h 130"/>
                <a:gd name="T84" fmla="*/ 102 w 150"/>
                <a:gd name="T85" fmla="*/ 97 h 130"/>
                <a:gd name="T86" fmla="*/ 98 w 150"/>
                <a:gd name="T87" fmla="*/ 101 h 130"/>
                <a:gd name="T88" fmla="*/ 98 w 150"/>
                <a:gd name="T89" fmla="*/ 101 h 130"/>
                <a:gd name="T90" fmla="*/ 84 w 150"/>
                <a:gd name="T91" fmla="*/ 101 h 130"/>
                <a:gd name="T92" fmla="*/ 78 w 150"/>
                <a:gd name="T93" fmla="*/ 97 h 130"/>
                <a:gd name="T94" fmla="*/ 70 w 150"/>
                <a:gd name="T95" fmla="*/ 93 h 130"/>
                <a:gd name="T96" fmla="*/ 67 w 150"/>
                <a:gd name="T97" fmla="*/ 94 h 130"/>
                <a:gd name="T98" fmla="*/ 63 w 150"/>
                <a:gd name="T99" fmla="*/ 96 h 130"/>
                <a:gd name="T100" fmla="*/ 68 w 150"/>
                <a:gd name="T101" fmla="*/ 100 h 130"/>
                <a:gd name="T102" fmla="*/ 59 w 150"/>
                <a:gd name="T103" fmla="*/ 104 h 130"/>
                <a:gd name="T104" fmla="*/ 55 w 150"/>
                <a:gd name="T105" fmla="*/ 106 h 130"/>
                <a:gd name="T106" fmla="*/ 57 w 150"/>
                <a:gd name="T107" fmla="*/ 109 h 130"/>
                <a:gd name="T108" fmla="*/ 59 w 150"/>
                <a:gd name="T109" fmla="*/ 117 h 130"/>
                <a:gd name="T110" fmla="*/ 62 w 150"/>
                <a:gd name="T111" fmla="*/ 121 h 130"/>
                <a:gd name="T112" fmla="*/ 59 w 150"/>
                <a:gd name="T113" fmla="*/ 121 h 130"/>
                <a:gd name="T114" fmla="*/ 57 w 150"/>
                <a:gd name="T115" fmla="*/ 122 h 130"/>
                <a:gd name="T116" fmla="*/ 51 w 150"/>
                <a:gd name="T117" fmla="*/ 130 h 130"/>
                <a:gd name="T118" fmla="*/ 42 w 150"/>
                <a:gd name="T119" fmla="*/ 129 h 130"/>
                <a:gd name="T120" fmla="*/ 41 w 150"/>
                <a:gd name="T121" fmla="*/ 129 h 130"/>
                <a:gd name="T122" fmla="*/ 36 w 150"/>
                <a:gd name="T123" fmla="*/ 125 h 130"/>
                <a:gd name="T124" fmla="*/ 36 w 150"/>
                <a:gd name="T125" fmla="*/ 127 h 1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
                <a:gd name="T190" fmla="*/ 0 h 130"/>
                <a:gd name="T191" fmla="*/ 150 w 150"/>
                <a:gd name="T192" fmla="*/ 130 h 1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 h="130">
                  <a:moveTo>
                    <a:pt x="36" y="127"/>
                  </a:moveTo>
                  <a:lnTo>
                    <a:pt x="33" y="130"/>
                  </a:lnTo>
                  <a:lnTo>
                    <a:pt x="26" y="123"/>
                  </a:lnTo>
                  <a:lnTo>
                    <a:pt x="20" y="117"/>
                  </a:lnTo>
                  <a:lnTo>
                    <a:pt x="32" y="104"/>
                  </a:lnTo>
                  <a:lnTo>
                    <a:pt x="32" y="100"/>
                  </a:lnTo>
                  <a:lnTo>
                    <a:pt x="32" y="96"/>
                  </a:lnTo>
                  <a:lnTo>
                    <a:pt x="20" y="97"/>
                  </a:lnTo>
                  <a:lnTo>
                    <a:pt x="16" y="97"/>
                  </a:lnTo>
                  <a:lnTo>
                    <a:pt x="8" y="93"/>
                  </a:lnTo>
                  <a:lnTo>
                    <a:pt x="0" y="97"/>
                  </a:lnTo>
                  <a:lnTo>
                    <a:pt x="2" y="89"/>
                  </a:lnTo>
                  <a:lnTo>
                    <a:pt x="8" y="81"/>
                  </a:lnTo>
                  <a:lnTo>
                    <a:pt x="15" y="81"/>
                  </a:lnTo>
                  <a:lnTo>
                    <a:pt x="26" y="85"/>
                  </a:lnTo>
                  <a:lnTo>
                    <a:pt x="42" y="72"/>
                  </a:lnTo>
                  <a:lnTo>
                    <a:pt x="43" y="72"/>
                  </a:lnTo>
                  <a:lnTo>
                    <a:pt x="57" y="62"/>
                  </a:lnTo>
                  <a:lnTo>
                    <a:pt x="59" y="60"/>
                  </a:lnTo>
                  <a:lnTo>
                    <a:pt x="62" y="59"/>
                  </a:lnTo>
                  <a:lnTo>
                    <a:pt x="68" y="51"/>
                  </a:lnTo>
                  <a:lnTo>
                    <a:pt x="72" y="55"/>
                  </a:lnTo>
                  <a:lnTo>
                    <a:pt x="81" y="50"/>
                  </a:lnTo>
                  <a:lnTo>
                    <a:pt x="88" y="47"/>
                  </a:lnTo>
                  <a:lnTo>
                    <a:pt x="89" y="47"/>
                  </a:lnTo>
                  <a:lnTo>
                    <a:pt x="89" y="46"/>
                  </a:lnTo>
                  <a:lnTo>
                    <a:pt x="93" y="41"/>
                  </a:lnTo>
                  <a:lnTo>
                    <a:pt x="110" y="17"/>
                  </a:lnTo>
                  <a:lnTo>
                    <a:pt x="114" y="11"/>
                  </a:lnTo>
                  <a:lnTo>
                    <a:pt x="115" y="8"/>
                  </a:lnTo>
                  <a:lnTo>
                    <a:pt x="138" y="8"/>
                  </a:lnTo>
                  <a:lnTo>
                    <a:pt x="147" y="0"/>
                  </a:lnTo>
                  <a:lnTo>
                    <a:pt x="150" y="13"/>
                  </a:lnTo>
                  <a:lnTo>
                    <a:pt x="138" y="28"/>
                  </a:lnTo>
                  <a:lnTo>
                    <a:pt x="136" y="32"/>
                  </a:lnTo>
                  <a:lnTo>
                    <a:pt x="136" y="34"/>
                  </a:lnTo>
                  <a:lnTo>
                    <a:pt x="133" y="49"/>
                  </a:lnTo>
                  <a:lnTo>
                    <a:pt x="127" y="64"/>
                  </a:lnTo>
                  <a:lnTo>
                    <a:pt x="127" y="66"/>
                  </a:lnTo>
                  <a:lnTo>
                    <a:pt x="123" y="70"/>
                  </a:lnTo>
                  <a:lnTo>
                    <a:pt x="121" y="74"/>
                  </a:lnTo>
                  <a:lnTo>
                    <a:pt x="102" y="97"/>
                  </a:lnTo>
                  <a:lnTo>
                    <a:pt x="98" y="101"/>
                  </a:lnTo>
                  <a:lnTo>
                    <a:pt x="84" y="101"/>
                  </a:lnTo>
                  <a:lnTo>
                    <a:pt x="78" y="97"/>
                  </a:lnTo>
                  <a:lnTo>
                    <a:pt x="70" y="93"/>
                  </a:lnTo>
                  <a:lnTo>
                    <a:pt x="67" y="94"/>
                  </a:lnTo>
                  <a:lnTo>
                    <a:pt x="63" y="96"/>
                  </a:lnTo>
                  <a:lnTo>
                    <a:pt x="68" y="100"/>
                  </a:lnTo>
                  <a:lnTo>
                    <a:pt x="59" y="104"/>
                  </a:lnTo>
                  <a:lnTo>
                    <a:pt x="55" y="106"/>
                  </a:lnTo>
                  <a:lnTo>
                    <a:pt x="57" y="109"/>
                  </a:lnTo>
                  <a:lnTo>
                    <a:pt x="59" y="117"/>
                  </a:lnTo>
                  <a:lnTo>
                    <a:pt x="62" y="121"/>
                  </a:lnTo>
                  <a:lnTo>
                    <a:pt x="59" y="121"/>
                  </a:lnTo>
                  <a:lnTo>
                    <a:pt x="57" y="122"/>
                  </a:lnTo>
                  <a:lnTo>
                    <a:pt x="51" y="130"/>
                  </a:lnTo>
                  <a:lnTo>
                    <a:pt x="42" y="129"/>
                  </a:lnTo>
                  <a:lnTo>
                    <a:pt x="41" y="129"/>
                  </a:lnTo>
                  <a:lnTo>
                    <a:pt x="36" y="125"/>
                  </a:lnTo>
                  <a:lnTo>
                    <a:pt x="36" y="12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89" name="Freeform 604"/>
            <p:cNvSpPr>
              <a:spLocks/>
            </p:cNvSpPr>
            <p:nvPr/>
          </p:nvSpPr>
          <p:spPr bwMode="auto">
            <a:xfrm>
              <a:off x="3784060" y="5585743"/>
              <a:ext cx="55239" cy="100392"/>
            </a:xfrm>
            <a:custGeom>
              <a:avLst/>
              <a:gdLst>
                <a:gd name="T0" fmla="*/ 31 w 36"/>
                <a:gd name="T1" fmla="*/ 30 h 63"/>
                <a:gd name="T2" fmla="*/ 36 w 36"/>
                <a:gd name="T3" fmla="*/ 34 h 63"/>
                <a:gd name="T4" fmla="*/ 35 w 36"/>
                <a:gd name="T5" fmla="*/ 38 h 63"/>
                <a:gd name="T6" fmla="*/ 30 w 36"/>
                <a:gd name="T7" fmla="*/ 40 h 63"/>
                <a:gd name="T8" fmla="*/ 25 w 36"/>
                <a:gd name="T9" fmla="*/ 46 h 63"/>
                <a:gd name="T10" fmla="*/ 26 w 36"/>
                <a:gd name="T11" fmla="*/ 50 h 63"/>
                <a:gd name="T12" fmla="*/ 28 w 36"/>
                <a:gd name="T13" fmla="*/ 52 h 63"/>
                <a:gd name="T14" fmla="*/ 32 w 36"/>
                <a:gd name="T15" fmla="*/ 63 h 63"/>
                <a:gd name="T16" fmla="*/ 27 w 36"/>
                <a:gd name="T17" fmla="*/ 61 h 63"/>
                <a:gd name="T18" fmla="*/ 26 w 36"/>
                <a:gd name="T19" fmla="*/ 61 h 63"/>
                <a:gd name="T20" fmla="*/ 26 w 36"/>
                <a:gd name="T21" fmla="*/ 61 h 63"/>
                <a:gd name="T22" fmla="*/ 23 w 36"/>
                <a:gd name="T23" fmla="*/ 60 h 63"/>
                <a:gd name="T24" fmla="*/ 21 w 36"/>
                <a:gd name="T25" fmla="*/ 59 h 63"/>
                <a:gd name="T26" fmla="*/ 21 w 36"/>
                <a:gd name="T27" fmla="*/ 60 h 63"/>
                <a:gd name="T28" fmla="*/ 19 w 36"/>
                <a:gd name="T29" fmla="*/ 61 h 63"/>
                <a:gd name="T30" fmla="*/ 11 w 36"/>
                <a:gd name="T31" fmla="*/ 35 h 63"/>
                <a:gd name="T32" fmla="*/ 0 w 36"/>
                <a:gd name="T33" fmla="*/ 13 h 63"/>
                <a:gd name="T34" fmla="*/ 0 w 36"/>
                <a:gd name="T35" fmla="*/ 13 h 63"/>
                <a:gd name="T36" fmla="*/ 2 w 36"/>
                <a:gd name="T37" fmla="*/ 10 h 63"/>
                <a:gd name="T38" fmla="*/ 4 w 36"/>
                <a:gd name="T39" fmla="*/ 9 h 63"/>
                <a:gd name="T40" fmla="*/ 1 w 36"/>
                <a:gd name="T41" fmla="*/ 6 h 63"/>
                <a:gd name="T42" fmla="*/ 1 w 36"/>
                <a:gd name="T43" fmla="*/ 6 h 63"/>
                <a:gd name="T44" fmla="*/ 0 w 36"/>
                <a:gd name="T45" fmla="*/ 5 h 63"/>
                <a:gd name="T46" fmla="*/ 4 w 36"/>
                <a:gd name="T47" fmla="*/ 5 h 63"/>
                <a:gd name="T48" fmla="*/ 10 w 36"/>
                <a:gd name="T49" fmla="*/ 5 h 63"/>
                <a:gd name="T50" fmla="*/ 14 w 36"/>
                <a:gd name="T51" fmla="*/ 0 h 63"/>
                <a:gd name="T52" fmla="*/ 17 w 36"/>
                <a:gd name="T53" fmla="*/ 4 h 63"/>
                <a:gd name="T54" fmla="*/ 18 w 36"/>
                <a:gd name="T55" fmla="*/ 4 h 63"/>
                <a:gd name="T56" fmla="*/ 18 w 36"/>
                <a:gd name="T57" fmla="*/ 5 h 63"/>
                <a:gd name="T58" fmla="*/ 18 w 36"/>
                <a:gd name="T59" fmla="*/ 6 h 63"/>
                <a:gd name="T60" fmla="*/ 21 w 36"/>
                <a:gd name="T61" fmla="*/ 10 h 63"/>
                <a:gd name="T62" fmla="*/ 23 w 36"/>
                <a:gd name="T63" fmla="*/ 17 h 63"/>
                <a:gd name="T64" fmla="*/ 26 w 36"/>
                <a:gd name="T65" fmla="*/ 26 h 63"/>
                <a:gd name="T66" fmla="*/ 31 w 36"/>
                <a:gd name="T67" fmla="*/ 3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63"/>
                <a:gd name="T104" fmla="*/ 36 w 36"/>
                <a:gd name="T105" fmla="*/ 63 h 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63">
                  <a:moveTo>
                    <a:pt x="31" y="30"/>
                  </a:moveTo>
                  <a:lnTo>
                    <a:pt x="36" y="34"/>
                  </a:lnTo>
                  <a:lnTo>
                    <a:pt x="35" y="38"/>
                  </a:lnTo>
                  <a:lnTo>
                    <a:pt x="30" y="40"/>
                  </a:lnTo>
                  <a:lnTo>
                    <a:pt x="25" y="46"/>
                  </a:lnTo>
                  <a:lnTo>
                    <a:pt x="26" y="50"/>
                  </a:lnTo>
                  <a:lnTo>
                    <a:pt x="28" y="52"/>
                  </a:lnTo>
                  <a:lnTo>
                    <a:pt x="32" y="63"/>
                  </a:lnTo>
                  <a:lnTo>
                    <a:pt x="27" y="61"/>
                  </a:lnTo>
                  <a:lnTo>
                    <a:pt x="26" y="61"/>
                  </a:lnTo>
                  <a:lnTo>
                    <a:pt x="23" y="60"/>
                  </a:lnTo>
                  <a:lnTo>
                    <a:pt x="21" y="59"/>
                  </a:lnTo>
                  <a:lnTo>
                    <a:pt x="21" y="60"/>
                  </a:lnTo>
                  <a:lnTo>
                    <a:pt x="19" y="61"/>
                  </a:lnTo>
                  <a:lnTo>
                    <a:pt x="11" y="35"/>
                  </a:lnTo>
                  <a:lnTo>
                    <a:pt x="0" y="13"/>
                  </a:lnTo>
                  <a:lnTo>
                    <a:pt x="2" y="10"/>
                  </a:lnTo>
                  <a:lnTo>
                    <a:pt x="4" y="9"/>
                  </a:lnTo>
                  <a:lnTo>
                    <a:pt x="1" y="6"/>
                  </a:lnTo>
                  <a:lnTo>
                    <a:pt x="0" y="5"/>
                  </a:lnTo>
                  <a:lnTo>
                    <a:pt x="4" y="5"/>
                  </a:lnTo>
                  <a:lnTo>
                    <a:pt x="10" y="5"/>
                  </a:lnTo>
                  <a:lnTo>
                    <a:pt x="14" y="0"/>
                  </a:lnTo>
                  <a:lnTo>
                    <a:pt x="17" y="4"/>
                  </a:lnTo>
                  <a:lnTo>
                    <a:pt x="18" y="4"/>
                  </a:lnTo>
                  <a:lnTo>
                    <a:pt x="18" y="5"/>
                  </a:lnTo>
                  <a:lnTo>
                    <a:pt x="18" y="6"/>
                  </a:lnTo>
                  <a:lnTo>
                    <a:pt x="21" y="10"/>
                  </a:lnTo>
                  <a:lnTo>
                    <a:pt x="23" y="17"/>
                  </a:lnTo>
                  <a:lnTo>
                    <a:pt x="26" y="26"/>
                  </a:lnTo>
                  <a:lnTo>
                    <a:pt x="31" y="3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90" name="Freeform 605"/>
            <p:cNvSpPr>
              <a:spLocks/>
            </p:cNvSpPr>
            <p:nvPr/>
          </p:nvSpPr>
          <p:spPr bwMode="auto">
            <a:xfrm>
              <a:off x="3778799" y="5550469"/>
              <a:ext cx="81542" cy="84113"/>
            </a:xfrm>
            <a:custGeom>
              <a:avLst/>
              <a:gdLst>
                <a:gd name="T0" fmla="*/ 32 w 51"/>
                <a:gd name="T1" fmla="*/ 4 h 52"/>
                <a:gd name="T2" fmla="*/ 37 w 51"/>
                <a:gd name="T3" fmla="*/ 9 h 52"/>
                <a:gd name="T4" fmla="*/ 38 w 51"/>
                <a:gd name="T5" fmla="*/ 10 h 52"/>
                <a:gd name="T6" fmla="*/ 40 w 51"/>
                <a:gd name="T7" fmla="*/ 11 h 52"/>
                <a:gd name="T8" fmla="*/ 40 w 51"/>
                <a:gd name="T9" fmla="*/ 13 h 52"/>
                <a:gd name="T10" fmla="*/ 45 w 51"/>
                <a:gd name="T11" fmla="*/ 17 h 52"/>
                <a:gd name="T12" fmla="*/ 45 w 51"/>
                <a:gd name="T13" fmla="*/ 18 h 52"/>
                <a:gd name="T14" fmla="*/ 47 w 51"/>
                <a:gd name="T15" fmla="*/ 19 h 52"/>
                <a:gd name="T16" fmla="*/ 47 w 51"/>
                <a:gd name="T17" fmla="*/ 21 h 52"/>
                <a:gd name="T18" fmla="*/ 49 w 51"/>
                <a:gd name="T19" fmla="*/ 22 h 52"/>
                <a:gd name="T20" fmla="*/ 49 w 51"/>
                <a:gd name="T21" fmla="*/ 22 h 52"/>
                <a:gd name="T22" fmla="*/ 50 w 51"/>
                <a:gd name="T23" fmla="*/ 23 h 52"/>
                <a:gd name="T24" fmla="*/ 51 w 51"/>
                <a:gd name="T25" fmla="*/ 24 h 52"/>
                <a:gd name="T26" fmla="*/ 45 w 51"/>
                <a:gd name="T27" fmla="*/ 28 h 52"/>
                <a:gd name="T28" fmla="*/ 40 w 51"/>
                <a:gd name="T29" fmla="*/ 34 h 52"/>
                <a:gd name="T30" fmla="*/ 38 w 51"/>
                <a:gd name="T31" fmla="*/ 39 h 52"/>
                <a:gd name="T32" fmla="*/ 37 w 51"/>
                <a:gd name="T33" fmla="*/ 42 h 52"/>
                <a:gd name="T34" fmla="*/ 34 w 51"/>
                <a:gd name="T35" fmla="*/ 48 h 52"/>
                <a:gd name="T36" fmla="*/ 33 w 51"/>
                <a:gd name="T37" fmla="*/ 52 h 52"/>
                <a:gd name="T38" fmla="*/ 28 w 51"/>
                <a:gd name="T39" fmla="*/ 48 h 52"/>
                <a:gd name="T40" fmla="*/ 25 w 51"/>
                <a:gd name="T41" fmla="*/ 39 h 52"/>
                <a:gd name="T42" fmla="*/ 23 w 51"/>
                <a:gd name="T43" fmla="*/ 32 h 52"/>
                <a:gd name="T44" fmla="*/ 20 w 51"/>
                <a:gd name="T45" fmla="*/ 28 h 52"/>
                <a:gd name="T46" fmla="*/ 20 w 51"/>
                <a:gd name="T47" fmla="*/ 27 h 52"/>
                <a:gd name="T48" fmla="*/ 20 w 51"/>
                <a:gd name="T49" fmla="*/ 26 h 52"/>
                <a:gd name="T50" fmla="*/ 19 w 51"/>
                <a:gd name="T51" fmla="*/ 26 h 52"/>
                <a:gd name="T52" fmla="*/ 16 w 51"/>
                <a:gd name="T53" fmla="*/ 22 h 52"/>
                <a:gd name="T54" fmla="*/ 11 w 51"/>
                <a:gd name="T55" fmla="*/ 22 h 52"/>
                <a:gd name="T56" fmla="*/ 7 w 51"/>
                <a:gd name="T57" fmla="*/ 18 h 52"/>
                <a:gd name="T58" fmla="*/ 6 w 51"/>
                <a:gd name="T59" fmla="*/ 17 h 52"/>
                <a:gd name="T60" fmla="*/ 2 w 51"/>
                <a:gd name="T61" fmla="*/ 13 h 52"/>
                <a:gd name="T62" fmla="*/ 2 w 51"/>
                <a:gd name="T63" fmla="*/ 13 h 52"/>
                <a:gd name="T64" fmla="*/ 0 w 51"/>
                <a:gd name="T65" fmla="*/ 10 h 52"/>
                <a:gd name="T66" fmla="*/ 3 w 51"/>
                <a:gd name="T67" fmla="*/ 6 h 52"/>
                <a:gd name="T68" fmla="*/ 3 w 51"/>
                <a:gd name="T69" fmla="*/ 5 h 52"/>
                <a:gd name="T70" fmla="*/ 7 w 51"/>
                <a:gd name="T71" fmla="*/ 4 h 52"/>
                <a:gd name="T72" fmla="*/ 8 w 51"/>
                <a:gd name="T73" fmla="*/ 4 h 52"/>
                <a:gd name="T74" fmla="*/ 12 w 51"/>
                <a:gd name="T75" fmla="*/ 4 h 52"/>
                <a:gd name="T76" fmla="*/ 13 w 51"/>
                <a:gd name="T77" fmla="*/ 4 h 52"/>
                <a:gd name="T78" fmla="*/ 19 w 51"/>
                <a:gd name="T79" fmla="*/ 4 h 52"/>
                <a:gd name="T80" fmla="*/ 21 w 51"/>
                <a:gd name="T81" fmla="*/ 4 h 52"/>
                <a:gd name="T82" fmla="*/ 24 w 51"/>
                <a:gd name="T83" fmla="*/ 6 h 52"/>
                <a:gd name="T84" fmla="*/ 25 w 51"/>
                <a:gd name="T85" fmla="*/ 2 h 52"/>
                <a:gd name="T86" fmla="*/ 28 w 51"/>
                <a:gd name="T87" fmla="*/ 0 h 52"/>
                <a:gd name="T88" fmla="*/ 28 w 51"/>
                <a:gd name="T89" fmla="*/ 0 h 52"/>
                <a:gd name="T90" fmla="*/ 32 w 51"/>
                <a:gd name="T91" fmla="*/ 4 h 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
                <a:gd name="T139" fmla="*/ 0 h 52"/>
                <a:gd name="T140" fmla="*/ 51 w 51"/>
                <a:gd name="T141" fmla="*/ 52 h 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 h="52">
                  <a:moveTo>
                    <a:pt x="32" y="4"/>
                  </a:moveTo>
                  <a:lnTo>
                    <a:pt x="37" y="9"/>
                  </a:lnTo>
                  <a:lnTo>
                    <a:pt x="38" y="10"/>
                  </a:lnTo>
                  <a:lnTo>
                    <a:pt x="40" y="11"/>
                  </a:lnTo>
                  <a:lnTo>
                    <a:pt x="40" y="13"/>
                  </a:lnTo>
                  <a:lnTo>
                    <a:pt x="45" y="17"/>
                  </a:lnTo>
                  <a:lnTo>
                    <a:pt x="45" y="18"/>
                  </a:lnTo>
                  <a:lnTo>
                    <a:pt x="47" y="19"/>
                  </a:lnTo>
                  <a:lnTo>
                    <a:pt x="47" y="21"/>
                  </a:lnTo>
                  <a:lnTo>
                    <a:pt x="49" y="22"/>
                  </a:lnTo>
                  <a:lnTo>
                    <a:pt x="50" y="23"/>
                  </a:lnTo>
                  <a:lnTo>
                    <a:pt x="51" y="24"/>
                  </a:lnTo>
                  <a:lnTo>
                    <a:pt x="45" y="28"/>
                  </a:lnTo>
                  <a:lnTo>
                    <a:pt x="40" y="34"/>
                  </a:lnTo>
                  <a:lnTo>
                    <a:pt x="38" y="39"/>
                  </a:lnTo>
                  <a:lnTo>
                    <a:pt x="37" y="42"/>
                  </a:lnTo>
                  <a:lnTo>
                    <a:pt x="34" y="48"/>
                  </a:lnTo>
                  <a:lnTo>
                    <a:pt x="33" y="52"/>
                  </a:lnTo>
                  <a:lnTo>
                    <a:pt x="28" y="48"/>
                  </a:lnTo>
                  <a:lnTo>
                    <a:pt x="25" y="39"/>
                  </a:lnTo>
                  <a:lnTo>
                    <a:pt x="23" y="32"/>
                  </a:lnTo>
                  <a:lnTo>
                    <a:pt x="20" y="28"/>
                  </a:lnTo>
                  <a:lnTo>
                    <a:pt x="20" y="27"/>
                  </a:lnTo>
                  <a:lnTo>
                    <a:pt x="20" y="26"/>
                  </a:lnTo>
                  <a:lnTo>
                    <a:pt x="19" y="26"/>
                  </a:lnTo>
                  <a:lnTo>
                    <a:pt x="16" y="22"/>
                  </a:lnTo>
                  <a:lnTo>
                    <a:pt x="11" y="22"/>
                  </a:lnTo>
                  <a:lnTo>
                    <a:pt x="7" y="18"/>
                  </a:lnTo>
                  <a:lnTo>
                    <a:pt x="6" y="17"/>
                  </a:lnTo>
                  <a:lnTo>
                    <a:pt x="2" y="13"/>
                  </a:lnTo>
                  <a:lnTo>
                    <a:pt x="0" y="10"/>
                  </a:lnTo>
                  <a:lnTo>
                    <a:pt x="3" y="6"/>
                  </a:lnTo>
                  <a:lnTo>
                    <a:pt x="3" y="5"/>
                  </a:lnTo>
                  <a:lnTo>
                    <a:pt x="7" y="4"/>
                  </a:lnTo>
                  <a:lnTo>
                    <a:pt x="8" y="4"/>
                  </a:lnTo>
                  <a:lnTo>
                    <a:pt x="12" y="4"/>
                  </a:lnTo>
                  <a:lnTo>
                    <a:pt x="13" y="4"/>
                  </a:lnTo>
                  <a:lnTo>
                    <a:pt x="19" y="4"/>
                  </a:lnTo>
                  <a:lnTo>
                    <a:pt x="21" y="4"/>
                  </a:lnTo>
                  <a:lnTo>
                    <a:pt x="24" y="6"/>
                  </a:lnTo>
                  <a:lnTo>
                    <a:pt x="25" y="2"/>
                  </a:lnTo>
                  <a:lnTo>
                    <a:pt x="28" y="0"/>
                  </a:lnTo>
                  <a:lnTo>
                    <a:pt x="32" y="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91" name="Freeform 606"/>
            <p:cNvSpPr>
              <a:spLocks/>
            </p:cNvSpPr>
            <p:nvPr/>
          </p:nvSpPr>
          <p:spPr bwMode="auto">
            <a:xfrm>
              <a:off x="3799842" y="5680708"/>
              <a:ext cx="65760" cy="81399"/>
            </a:xfrm>
            <a:custGeom>
              <a:avLst/>
              <a:gdLst>
                <a:gd name="T0" fmla="*/ 22 w 42"/>
                <a:gd name="T1" fmla="*/ 4 h 52"/>
                <a:gd name="T2" fmla="*/ 25 w 42"/>
                <a:gd name="T3" fmla="*/ 19 h 52"/>
                <a:gd name="T4" fmla="*/ 28 w 42"/>
                <a:gd name="T5" fmla="*/ 21 h 52"/>
                <a:gd name="T6" fmla="*/ 29 w 42"/>
                <a:gd name="T7" fmla="*/ 23 h 52"/>
                <a:gd name="T8" fmla="*/ 39 w 42"/>
                <a:gd name="T9" fmla="*/ 31 h 52"/>
                <a:gd name="T10" fmla="*/ 42 w 42"/>
                <a:gd name="T11" fmla="*/ 40 h 52"/>
                <a:gd name="T12" fmla="*/ 39 w 42"/>
                <a:gd name="T13" fmla="*/ 40 h 52"/>
                <a:gd name="T14" fmla="*/ 39 w 42"/>
                <a:gd name="T15" fmla="*/ 40 h 52"/>
                <a:gd name="T16" fmla="*/ 38 w 42"/>
                <a:gd name="T17" fmla="*/ 47 h 52"/>
                <a:gd name="T18" fmla="*/ 34 w 42"/>
                <a:gd name="T19" fmla="*/ 46 h 52"/>
                <a:gd name="T20" fmla="*/ 28 w 42"/>
                <a:gd name="T21" fmla="*/ 44 h 52"/>
                <a:gd name="T22" fmla="*/ 28 w 42"/>
                <a:gd name="T23" fmla="*/ 48 h 52"/>
                <a:gd name="T24" fmla="*/ 25 w 42"/>
                <a:gd name="T25" fmla="*/ 47 h 52"/>
                <a:gd name="T26" fmla="*/ 18 w 42"/>
                <a:gd name="T27" fmla="*/ 51 h 52"/>
                <a:gd name="T28" fmla="*/ 16 w 42"/>
                <a:gd name="T29" fmla="*/ 52 h 52"/>
                <a:gd name="T30" fmla="*/ 16 w 42"/>
                <a:gd name="T31" fmla="*/ 52 h 52"/>
                <a:gd name="T32" fmla="*/ 15 w 42"/>
                <a:gd name="T33" fmla="*/ 51 h 52"/>
                <a:gd name="T34" fmla="*/ 11 w 42"/>
                <a:gd name="T35" fmla="*/ 47 h 52"/>
                <a:gd name="T36" fmla="*/ 13 w 42"/>
                <a:gd name="T37" fmla="*/ 46 h 52"/>
                <a:gd name="T38" fmla="*/ 13 w 42"/>
                <a:gd name="T39" fmla="*/ 44 h 52"/>
                <a:gd name="T40" fmla="*/ 8 w 42"/>
                <a:gd name="T41" fmla="*/ 44 h 52"/>
                <a:gd name="T42" fmla="*/ 4 w 42"/>
                <a:gd name="T43" fmla="*/ 36 h 52"/>
                <a:gd name="T44" fmla="*/ 3 w 42"/>
                <a:gd name="T45" fmla="*/ 34 h 52"/>
                <a:gd name="T46" fmla="*/ 0 w 42"/>
                <a:gd name="T47" fmla="*/ 30 h 52"/>
                <a:gd name="T48" fmla="*/ 0 w 42"/>
                <a:gd name="T49" fmla="*/ 30 h 52"/>
                <a:gd name="T50" fmla="*/ 4 w 42"/>
                <a:gd name="T51" fmla="*/ 29 h 52"/>
                <a:gd name="T52" fmla="*/ 8 w 42"/>
                <a:gd name="T53" fmla="*/ 27 h 52"/>
                <a:gd name="T54" fmla="*/ 7 w 42"/>
                <a:gd name="T55" fmla="*/ 22 h 52"/>
                <a:gd name="T56" fmla="*/ 9 w 42"/>
                <a:gd name="T57" fmla="*/ 2 h 52"/>
                <a:gd name="T58" fmla="*/ 11 w 42"/>
                <a:gd name="T59" fmla="*/ 1 h 52"/>
                <a:gd name="T60" fmla="*/ 11 w 42"/>
                <a:gd name="T61" fmla="*/ 0 h 52"/>
                <a:gd name="T62" fmla="*/ 13 w 42"/>
                <a:gd name="T63" fmla="*/ 1 h 52"/>
                <a:gd name="T64" fmla="*/ 16 w 42"/>
                <a:gd name="T65" fmla="*/ 2 h 52"/>
                <a:gd name="T66" fmla="*/ 16 w 42"/>
                <a:gd name="T67" fmla="*/ 2 h 52"/>
                <a:gd name="T68" fmla="*/ 17 w 42"/>
                <a:gd name="T69" fmla="*/ 2 h 52"/>
                <a:gd name="T70" fmla="*/ 22 w 42"/>
                <a:gd name="T71" fmla="*/ 4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52"/>
                <a:gd name="T110" fmla="*/ 42 w 42"/>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52">
                  <a:moveTo>
                    <a:pt x="22" y="4"/>
                  </a:moveTo>
                  <a:lnTo>
                    <a:pt x="25" y="19"/>
                  </a:lnTo>
                  <a:lnTo>
                    <a:pt x="28" y="21"/>
                  </a:lnTo>
                  <a:lnTo>
                    <a:pt x="29" y="23"/>
                  </a:lnTo>
                  <a:lnTo>
                    <a:pt x="39" y="31"/>
                  </a:lnTo>
                  <a:lnTo>
                    <a:pt x="42" y="40"/>
                  </a:lnTo>
                  <a:lnTo>
                    <a:pt x="39" y="40"/>
                  </a:lnTo>
                  <a:lnTo>
                    <a:pt x="38" y="47"/>
                  </a:lnTo>
                  <a:lnTo>
                    <a:pt x="34" y="46"/>
                  </a:lnTo>
                  <a:lnTo>
                    <a:pt x="28" y="44"/>
                  </a:lnTo>
                  <a:lnTo>
                    <a:pt x="28" y="48"/>
                  </a:lnTo>
                  <a:lnTo>
                    <a:pt x="25" y="47"/>
                  </a:lnTo>
                  <a:lnTo>
                    <a:pt x="18" y="51"/>
                  </a:lnTo>
                  <a:lnTo>
                    <a:pt x="16" y="52"/>
                  </a:lnTo>
                  <a:lnTo>
                    <a:pt x="15" y="51"/>
                  </a:lnTo>
                  <a:lnTo>
                    <a:pt x="11" y="47"/>
                  </a:lnTo>
                  <a:lnTo>
                    <a:pt x="13" y="46"/>
                  </a:lnTo>
                  <a:lnTo>
                    <a:pt x="13" y="44"/>
                  </a:lnTo>
                  <a:lnTo>
                    <a:pt x="8" y="44"/>
                  </a:lnTo>
                  <a:lnTo>
                    <a:pt x="4" y="36"/>
                  </a:lnTo>
                  <a:lnTo>
                    <a:pt x="3" y="34"/>
                  </a:lnTo>
                  <a:lnTo>
                    <a:pt x="0" y="30"/>
                  </a:lnTo>
                  <a:lnTo>
                    <a:pt x="4" y="29"/>
                  </a:lnTo>
                  <a:lnTo>
                    <a:pt x="8" y="27"/>
                  </a:lnTo>
                  <a:lnTo>
                    <a:pt x="7" y="22"/>
                  </a:lnTo>
                  <a:lnTo>
                    <a:pt x="9" y="2"/>
                  </a:lnTo>
                  <a:lnTo>
                    <a:pt x="11" y="1"/>
                  </a:lnTo>
                  <a:lnTo>
                    <a:pt x="11" y="0"/>
                  </a:lnTo>
                  <a:lnTo>
                    <a:pt x="13" y="1"/>
                  </a:lnTo>
                  <a:lnTo>
                    <a:pt x="16" y="2"/>
                  </a:lnTo>
                  <a:lnTo>
                    <a:pt x="17" y="2"/>
                  </a:lnTo>
                  <a:lnTo>
                    <a:pt x="22" y="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92" name="Freeform 608"/>
            <p:cNvSpPr>
              <a:spLocks/>
            </p:cNvSpPr>
            <p:nvPr/>
          </p:nvSpPr>
          <p:spPr bwMode="auto">
            <a:xfrm>
              <a:off x="3623608" y="5135334"/>
              <a:ext cx="113105" cy="141092"/>
            </a:xfrm>
            <a:custGeom>
              <a:avLst/>
              <a:gdLst>
                <a:gd name="T0" fmla="*/ 40 w 72"/>
                <a:gd name="T1" fmla="*/ 2 h 89"/>
                <a:gd name="T2" fmla="*/ 63 w 72"/>
                <a:gd name="T3" fmla="*/ 23 h 89"/>
                <a:gd name="T4" fmla="*/ 65 w 72"/>
                <a:gd name="T5" fmla="*/ 31 h 89"/>
                <a:gd name="T6" fmla="*/ 71 w 72"/>
                <a:gd name="T7" fmla="*/ 47 h 89"/>
                <a:gd name="T8" fmla="*/ 65 w 72"/>
                <a:gd name="T9" fmla="*/ 59 h 89"/>
                <a:gd name="T10" fmla="*/ 72 w 72"/>
                <a:gd name="T11" fmla="*/ 73 h 89"/>
                <a:gd name="T12" fmla="*/ 69 w 72"/>
                <a:gd name="T13" fmla="*/ 74 h 89"/>
                <a:gd name="T14" fmla="*/ 68 w 72"/>
                <a:gd name="T15" fmla="*/ 76 h 89"/>
                <a:gd name="T16" fmla="*/ 67 w 72"/>
                <a:gd name="T17" fmla="*/ 77 h 89"/>
                <a:gd name="T18" fmla="*/ 65 w 72"/>
                <a:gd name="T19" fmla="*/ 78 h 89"/>
                <a:gd name="T20" fmla="*/ 65 w 72"/>
                <a:gd name="T21" fmla="*/ 78 h 89"/>
                <a:gd name="T22" fmla="*/ 57 w 72"/>
                <a:gd name="T23" fmla="*/ 77 h 89"/>
                <a:gd name="T24" fmla="*/ 56 w 72"/>
                <a:gd name="T25" fmla="*/ 77 h 89"/>
                <a:gd name="T26" fmla="*/ 55 w 72"/>
                <a:gd name="T27" fmla="*/ 77 h 89"/>
                <a:gd name="T28" fmla="*/ 55 w 72"/>
                <a:gd name="T29" fmla="*/ 78 h 89"/>
                <a:gd name="T30" fmla="*/ 40 w 72"/>
                <a:gd name="T31" fmla="*/ 85 h 89"/>
                <a:gd name="T32" fmla="*/ 40 w 72"/>
                <a:gd name="T33" fmla="*/ 89 h 89"/>
                <a:gd name="T34" fmla="*/ 25 w 72"/>
                <a:gd name="T35" fmla="*/ 70 h 89"/>
                <a:gd name="T36" fmla="*/ 25 w 72"/>
                <a:gd name="T37" fmla="*/ 67 h 89"/>
                <a:gd name="T38" fmla="*/ 22 w 72"/>
                <a:gd name="T39" fmla="*/ 59 h 89"/>
                <a:gd name="T40" fmla="*/ 25 w 72"/>
                <a:gd name="T41" fmla="*/ 52 h 89"/>
                <a:gd name="T42" fmla="*/ 19 w 72"/>
                <a:gd name="T43" fmla="*/ 47 h 89"/>
                <a:gd name="T44" fmla="*/ 18 w 72"/>
                <a:gd name="T45" fmla="*/ 46 h 89"/>
                <a:gd name="T46" fmla="*/ 16 w 72"/>
                <a:gd name="T47" fmla="*/ 43 h 89"/>
                <a:gd name="T48" fmla="*/ 9 w 72"/>
                <a:gd name="T49" fmla="*/ 43 h 89"/>
                <a:gd name="T50" fmla="*/ 8 w 72"/>
                <a:gd name="T51" fmla="*/ 40 h 89"/>
                <a:gd name="T52" fmla="*/ 0 w 72"/>
                <a:gd name="T53" fmla="*/ 23 h 89"/>
                <a:gd name="T54" fmla="*/ 10 w 72"/>
                <a:gd name="T55" fmla="*/ 2 h 89"/>
                <a:gd name="T56" fmla="*/ 18 w 72"/>
                <a:gd name="T57" fmla="*/ 0 h 89"/>
                <a:gd name="T58" fmla="*/ 25 w 72"/>
                <a:gd name="T59" fmla="*/ 2 h 89"/>
                <a:gd name="T60" fmla="*/ 30 w 72"/>
                <a:gd name="T61" fmla="*/ 5 h 89"/>
                <a:gd name="T62" fmla="*/ 35 w 72"/>
                <a:gd name="T63" fmla="*/ 4 h 89"/>
                <a:gd name="T64" fmla="*/ 36 w 72"/>
                <a:gd name="T65" fmla="*/ 4 h 89"/>
                <a:gd name="T66" fmla="*/ 40 w 72"/>
                <a:gd name="T67" fmla="*/ 2 h 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89"/>
                <a:gd name="T104" fmla="*/ 72 w 72"/>
                <a:gd name="T105" fmla="*/ 89 h 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89">
                  <a:moveTo>
                    <a:pt x="40" y="2"/>
                  </a:moveTo>
                  <a:lnTo>
                    <a:pt x="63" y="23"/>
                  </a:lnTo>
                  <a:lnTo>
                    <a:pt x="65" y="31"/>
                  </a:lnTo>
                  <a:lnTo>
                    <a:pt x="71" y="47"/>
                  </a:lnTo>
                  <a:lnTo>
                    <a:pt x="65" y="59"/>
                  </a:lnTo>
                  <a:lnTo>
                    <a:pt x="72" y="73"/>
                  </a:lnTo>
                  <a:lnTo>
                    <a:pt x="69" y="74"/>
                  </a:lnTo>
                  <a:lnTo>
                    <a:pt x="68" y="76"/>
                  </a:lnTo>
                  <a:lnTo>
                    <a:pt x="67" y="77"/>
                  </a:lnTo>
                  <a:lnTo>
                    <a:pt x="65" y="78"/>
                  </a:lnTo>
                  <a:lnTo>
                    <a:pt x="57" y="77"/>
                  </a:lnTo>
                  <a:lnTo>
                    <a:pt x="56" y="77"/>
                  </a:lnTo>
                  <a:lnTo>
                    <a:pt x="55" y="77"/>
                  </a:lnTo>
                  <a:lnTo>
                    <a:pt x="55" y="78"/>
                  </a:lnTo>
                  <a:lnTo>
                    <a:pt x="40" y="85"/>
                  </a:lnTo>
                  <a:lnTo>
                    <a:pt x="40" y="89"/>
                  </a:lnTo>
                  <a:lnTo>
                    <a:pt x="25" y="70"/>
                  </a:lnTo>
                  <a:lnTo>
                    <a:pt x="25" y="67"/>
                  </a:lnTo>
                  <a:lnTo>
                    <a:pt x="22" y="59"/>
                  </a:lnTo>
                  <a:lnTo>
                    <a:pt x="25" y="52"/>
                  </a:lnTo>
                  <a:lnTo>
                    <a:pt x="19" y="47"/>
                  </a:lnTo>
                  <a:lnTo>
                    <a:pt x="18" y="46"/>
                  </a:lnTo>
                  <a:lnTo>
                    <a:pt x="16" y="43"/>
                  </a:lnTo>
                  <a:lnTo>
                    <a:pt x="9" y="43"/>
                  </a:lnTo>
                  <a:lnTo>
                    <a:pt x="8" y="40"/>
                  </a:lnTo>
                  <a:lnTo>
                    <a:pt x="0" y="23"/>
                  </a:lnTo>
                  <a:lnTo>
                    <a:pt x="10" y="2"/>
                  </a:lnTo>
                  <a:lnTo>
                    <a:pt x="18" y="0"/>
                  </a:lnTo>
                  <a:lnTo>
                    <a:pt x="25" y="2"/>
                  </a:lnTo>
                  <a:lnTo>
                    <a:pt x="30" y="5"/>
                  </a:lnTo>
                  <a:lnTo>
                    <a:pt x="35" y="4"/>
                  </a:lnTo>
                  <a:lnTo>
                    <a:pt x="36" y="4"/>
                  </a:lnTo>
                  <a:lnTo>
                    <a:pt x="40" y="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93" name="Freeform 609"/>
            <p:cNvSpPr>
              <a:spLocks/>
            </p:cNvSpPr>
            <p:nvPr/>
          </p:nvSpPr>
          <p:spPr bwMode="auto">
            <a:xfrm>
              <a:off x="3731453" y="4484140"/>
              <a:ext cx="228843" cy="200785"/>
            </a:xfrm>
            <a:custGeom>
              <a:avLst/>
              <a:gdLst>
                <a:gd name="T0" fmla="*/ 141 w 145"/>
                <a:gd name="T1" fmla="*/ 123 h 126"/>
                <a:gd name="T2" fmla="*/ 137 w 145"/>
                <a:gd name="T3" fmla="*/ 126 h 126"/>
                <a:gd name="T4" fmla="*/ 122 w 145"/>
                <a:gd name="T5" fmla="*/ 126 h 126"/>
                <a:gd name="T6" fmla="*/ 115 w 145"/>
                <a:gd name="T7" fmla="*/ 120 h 126"/>
                <a:gd name="T8" fmla="*/ 103 w 145"/>
                <a:gd name="T9" fmla="*/ 120 h 126"/>
                <a:gd name="T10" fmla="*/ 86 w 145"/>
                <a:gd name="T11" fmla="*/ 109 h 126"/>
                <a:gd name="T12" fmla="*/ 81 w 145"/>
                <a:gd name="T13" fmla="*/ 107 h 126"/>
                <a:gd name="T14" fmla="*/ 72 w 145"/>
                <a:gd name="T15" fmla="*/ 106 h 126"/>
                <a:gd name="T16" fmla="*/ 63 w 145"/>
                <a:gd name="T17" fmla="*/ 102 h 126"/>
                <a:gd name="T18" fmla="*/ 60 w 145"/>
                <a:gd name="T19" fmla="*/ 79 h 126"/>
                <a:gd name="T20" fmla="*/ 59 w 145"/>
                <a:gd name="T21" fmla="*/ 69 h 126"/>
                <a:gd name="T22" fmla="*/ 54 w 145"/>
                <a:gd name="T23" fmla="*/ 68 h 126"/>
                <a:gd name="T24" fmla="*/ 50 w 145"/>
                <a:gd name="T25" fmla="*/ 68 h 126"/>
                <a:gd name="T26" fmla="*/ 47 w 145"/>
                <a:gd name="T27" fmla="*/ 69 h 126"/>
                <a:gd name="T28" fmla="*/ 46 w 145"/>
                <a:gd name="T29" fmla="*/ 69 h 126"/>
                <a:gd name="T30" fmla="*/ 44 w 145"/>
                <a:gd name="T31" fmla="*/ 68 h 126"/>
                <a:gd name="T32" fmla="*/ 26 w 145"/>
                <a:gd name="T33" fmla="*/ 52 h 126"/>
                <a:gd name="T34" fmla="*/ 20 w 145"/>
                <a:gd name="T35" fmla="*/ 43 h 126"/>
                <a:gd name="T36" fmla="*/ 0 w 145"/>
                <a:gd name="T37" fmla="*/ 22 h 126"/>
                <a:gd name="T38" fmla="*/ 4 w 145"/>
                <a:gd name="T39" fmla="*/ 18 h 126"/>
                <a:gd name="T40" fmla="*/ 9 w 145"/>
                <a:gd name="T41" fmla="*/ 13 h 126"/>
                <a:gd name="T42" fmla="*/ 31 w 145"/>
                <a:gd name="T43" fmla="*/ 0 h 126"/>
                <a:gd name="T44" fmla="*/ 56 w 145"/>
                <a:gd name="T45" fmla="*/ 26 h 126"/>
                <a:gd name="T46" fmla="*/ 60 w 145"/>
                <a:gd name="T47" fmla="*/ 34 h 126"/>
                <a:gd name="T48" fmla="*/ 65 w 145"/>
                <a:gd name="T49" fmla="*/ 31 h 126"/>
                <a:gd name="T50" fmla="*/ 68 w 145"/>
                <a:gd name="T51" fmla="*/ 35 h 126"/>
                <a:gd name="T52" fmla="*/ 76 w 145"/>
                <a:gd name="T53" fmla="*/ 39 h 126"/>
                <a:gd name="T54" fmla="*/ 76 w 145"/>
                <a:gd name="T55" fmla="*/ 45 h 126"/>
                <a:gd name="T56" fmla="*/ 77 w 145"/>
                <a:gd name="T57" fmla="*/ 47 h 126"/>
                <a:gd name="T58" fmla="*/ 85 w 145"/>
                <a:gd name="T59" fmla="*/ 50 h 126"/>
                <a:gd name="T60" fmla="*/ 97 w 145"/>
                <a:gd name="T61" fmla="*/ 48 h 126"/>
                <a:gd name="T62" fmla="*/ 103 w 145"/>
                <a:gd name="T63" fmla="*/ 71 h 126"/>
                <a:gd name="T64" fmla="*/ 111 w 145"/>
                <a:gd name="T65" fmla="*/ 80 h 126"/>
                <a:gd name="T66" fmla="*/ 122 w 145"/>
                <a:gd name="T67" fmla="*/ 88 h 126"/>
                <a:gd name="T68" fmla="*/ 128 w 145"/>
                <a:gd name="T69" fmla="*/ 102 h 1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
                <a:gd name="T106" fmla="*/ 0 h 126"/>
                <a:gd name="T107" fmla="*/ 145 w 145"/>
                <a:gd name="T108" fmla="*/ 126 h 1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 h="126">
                  <a:moveTo>
                    <a:pt x="145" y="118"/>
                  </a:moveTo>
                  <a:lnTo>
                    <a:pt x="141" y="123"/>
                  </a:lnTo>
                  <a:lnTo>
                    <a:pt x="141" y="124"/>
                  </a:lnTo>
                  <a:lnTo>
                    <a:pt x="137" y="126"/>
                  </a:lnTo>
                  <a:lnTo>
                    <a:pt x="128" y="126"/>
                  </a:lnTo>
                  <a:lnTo>
                    <a:pt x="122" y="126"/>
                  </a:lnTo>
                  <a:lnTo>
                    <a:pt x="118" y="120"/>
                  </a:lnTo>
                  <a:lnTo>
                    <a:pt x="115" y="120"/>
                  </a:lnTo>
                  <a:lnTo>
                    <a:pt x="109" y="120"/>
                  </a:lnTo>
                  <a:lnTo>
                    <a:pt x="103" y="120"/>
                  </a:lnTo>
                  <a:lnTo>
                    <a:pt x="99" y="113"/>
                  </a:lnTo>
                  <a:lnTo>
                    <a:pt x="86" y="109"/>
                  </a:lnTo>
                  <a:lnTo>
                    <a:pt x="85" y="106"/>
                  </a:lnTo>
                  <a:lnTo>
                    <a:pt x="81" y="107"/>
                  </a:lnTo>
                  <a:lnTo>
                    <a:pt x="75" y="110"/>
                  </a:lnTo>
                  <a:lnTo>
                    <a:pt x="72" y="106"/>
                  </a:lnTo>
                  <a:lnTo>
                    <a:pt x="65" y="105"/>
                  </a:lnTo>
                  <a:lnTo>
                    <a:pt x="63" y="102"/>
                  </a:lnTo>
                  <a:lnTo>
                    <a:pt x="61" y="88"/>
                  </a:lnTo>
                  <a:lnTo>
                    <a:pt x="60" y="79"/>
                  </a:lnTo>
                  <a:lnTo>
                    <a:pt x="60" y="76"/>
                  </a:lnTo>
                  <a:lnTo>
                    <a:pt x="59" y="69"/>
                  </a:lnTo>
                  <a:lnTo>
                    <a:pt x="55" y="68"/>
                  </a:lnTo>
                  <a:lnTo>
                    <a:pt x="54" y="68"/>
                  </a:lnTo>
                  <a:lnTo>
                    <a:pt x="52" y="68"/>
                  </a:lnTo>
                  <a:lnTo>
                    <a:pt x="50" y="68"/>
                  </a:lnTo>
                  <a:lnTo>
                    <a:pt x="47" y="69"/>
                  </a:lnTo>
                  <a:lnTo>
                    <a:pt x="46" y="71"/>
                  </a:lnTo>
                  <a:lnTo>
                    <a:pt x="46" y="69"/>
                  </a:lnTo>
                  <a:lnTo>
                    <a:pt x="46" y="68"/>
                  </a:lnTo>
                  <a:lnTo>
                    <a:pt x="44" y="68"/>
                  </a:lnTo>
                  <a:lnTo>
                    <a:pt x="26" y="52"/>
                  </a:lnTo>
                  <a:lnTo>
                    <a:pt x="21" y="50"/>
                  </a:lnTo>
                  <a:lnTo>
                    <a:pt x="20" y="43"/>
                  </a:lnTo>
                  <a:lnTo>
                    <a:pt x="8" y="30"/>
                  </a:lnTo>
                  <a:lnTo>
                    <a:pt x="0" y="22"/>
                  </a:lnTo>
                  <a:lnTo>
                    <a:pt x="1" y="22"/>
                  </a:lnTo>
                  <a:lnTo>
                    <a:pt x="4" y="18"/>
                  </a:lnTo>
                  <a:lnTo>
                    <a:pt x="8" y="13"/>
                  </a:lnTo>
                  <a:lnTo>
                    <a:pt x="9" y="13"/>
                  </a:lnTo>
                  <a:lnTo>
                    <a:pt x="23" y="12"/>
                  </a:lnTo>
                  <a:lnTo>
                    <a:pt x="31" y="0"/>
                  </a:lnTo>
                  <a:lnTo>
                    <a:pt x="54" y="21"/>
                  </a:lnTo>
                  <a:lnTo>
                    <a:pt x="56" y="26"/>
                  </a:lnTo>
                  <a:lnTo>
                    <a:pt x="59" y="31"/>
                  </a:lnTo>
                  <a:lnTo>
                    <a:pt x="60" y="34"/>
                  </a:lnTo>
                  <a:lnTo>
                    <a:pt x="61" y="31"/>
                  </a:lnTo>
                  <a:lnTo>
                    <a:pt x="65" y="31"/>
                  </a:lnTo>
                  <a:lnTo>
                    <a:pt x="67" y="34"/>
                  </a:lnTo>
                  <a:lnTo>
                    <a:pt x="68" y="35"/>
                  </a:lnTo>
                  <a:lnTo>
                    <a:pt x="71" y="39"/>
                  </a:lnTo>
                  <a:lnTo>
                    <a:pt x="76" y="39"/>
                  </a:lnTo>
                  <a:lnTo>
                    <a:pt x="76" y="41"/>
                  </a:lnTo>
                  <a:lnTo>
                    <a:pt x="76" y="45"/>
                  </a:lnTo>
                  <a:lnTo>
                    <a:pt x="77" y="46"/>
                  </a:lnTo>
                  <a:lnTo>
                    <a:pt x="77" y="47"/>
                  </a:lnTo>
                  <a:lnTo>
                    <a:pt x="84" y="51"/>
                  </a:lnTo>
                  <a:lnTo>
                    <a:pt x="85" y="50"/>
                  </a:lnTo>
                  <a:lnTo>
                    <a:pt x="86" y="48"/>
                  </a:lnTo>
                  <a:lnTo>
                    <a:pt x="97" y="48"/>
                  </a:lnTo>
                  <a:lnTo>
                    <a:pt x="102" y="54"/>
                  </a:lnTo>
                  <a:lnTo>
                    <a:pt x="103" y="71"/>
                  </a:lnTo>
                  <a:lnTo>
                    <a:pt x="105" y="76"/>
                  </a:lnTo>
                  <a:lnTo>
                    <a:pt x="111" y="80"/>
                  </a:lnTo>
                  <a:lnTo>
                    <a:pt x="115" y="83"/>
                  </a:lnTo>
                  <a:lnTo>
                    <a:pt x="122" y="88"/>
                  </a:lnTo>
                  <a:lnTo>
                    <a:pt x="124" y="89"/>
                  </a:lnTo>
                  <a:lnTo>
                    <a:pt x="128" y="102"/>
                  </a:lnTo>
                  <a:lnTo>
                    <a:pt x="145" y="11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94" name="Freeform 610"/>
            <p:cNvSpPr>
              <a:spLocks/>
            </p:cNvSpPr>
            <p:nvPr/>
          </p:nvSpPr>
          <p:spPr bwMode="auto">
            <a:xfrm>
              <a:off x="3731453" y="4169396"/>
              <a:ext cx="68390" cy="78685"/>
            </a:xfrm>
            <a:custGeom>
              <a:avLst/>
              <a:gdLst>
                <a:gd name="T0" fmla="*/ 44 w 44"/>
                <a:gd name="T1" fmla="*/ 12 h 50"/>
                <a:gd name="T2" fmla="*/ 38 w 44"/>
                <a:gd name="T3" fmla="*/ 11 h 50"/>
                <a:gd name="T4" fmla="*/ 33 w 44"/>
                <a:gd name="T5" fmla="*/ 17 h 50"/>
                <a:gd name="T6" fmla="*/ 33 w 44"/>
                <a:gd name="T7" fmla="*/ 18 h 50"/>
                <a:gd name="T8" fmla="*/ 37 w 44"/>
                <a:gd name="T9" fmla="*/ 21 h 50"/>
                <a:gd name="T10" fmla="*/ 37 w 44"/>
                <a:gd name="T11" fmla="*/ 24 h 50"/>
                <a:gd name="T12" fmla="*/ 38 w 44"/>
                <a:gd name="T13" fmla="*/ 43 h 50"/>
                <a:gd name="T14" fmla="*/ 39 w 44"/>
                <a:gd name="T15" fmla="*/ 50 h 50"/>
                <a:gd name="T16" fmla="*/ 31 w 44"/>
                <a:gd name="T17" fmla="*/ 48 h 50"/>
                <a:gd name="T18" fmla="*/ 23 w 44"/>
                <a:gd name="T19" fmla="*/ 37 h 50"/>
                <a:gd name="T20" fmla="*/ 21 w 44"/>
                <a:gd name="T21" fmla="*/ 34 h 50"/>
                <a:gd name="T22" fmla="*/ 0 w 44"/>
                <a:gd name="T23" fmla="*/ 20 h 50"/>
                <a:gd name="T24" fmla="*/ 6 w 44"/>
                <a:gd name="T25" fmla="*/ 11 h 50"/>
                <a:gd name="T26" fmla="*/ 6 w 44"/>
                <a:gd name="T27" fmla="*/ 4 h 50"/>
                <a:gd name="T28" fmla="*/ 10 w 44"/>
                <a:gd name="T29" fmla="*/ 3 h 50"/>
                <a:gd name="T30" fmla="*/ 17 w 44"/>
                <a:gd name="T31" fmla="*/ 0 h 50"/>
                <a:gd name="T32" fmla="*/ 21 w 44"/>
                <a:gd name="T33" fmla="*/ 1 h 50"/>
                <a:gd name="T34" fmla="*/ 44 w 44"/>
                <a:gd name="T35" fmla="*/ 12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50"/>
                <a:gd name="T56" fmla="*/ 44 w 44"/>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50">
                  <a:moveTo>
                    <a:pt x="44" y="12"/>
                  </a:moveTo>
                  <a:lnTo>
                    <a:pt x="38" y="11"/>
                  </a:lnTo>
                  <a:lnTo>
                    <a:pt x="33" y="17"/>
                  </a:lnTo>
                  <a:lnTo>
                    <a:pt x="33" y="18"/>
                  </a:lnTo>
                  <a:lnTo>
                    <a:pt x="37" y="21"/>
                  </a:lnTo>
                  <a:lnTo>
                    <a:pt x="37" y="24"/>
                  </a:lnTo>
                  <a:lnTo>
                    <a:pt x="38" y="43"/>
                  </a:lnTo>
                  <a:lnTo>
                    <a:pt x="39" y="50"/>
                  </a:lnTo>
                  <a:lnTo>
                    <a:pt x="31" y="48"/>
                  </a:lnTo>
                  <a:lnTo>
                    <a:pt x="23" y="37"/>
                  </a:lnTo>
                  <a:lnTo>
                    <a:pt x="21" y="34"/>
                  </a:lnTo>
                  <a:lnTo>
                    <a:pt x="0" y="20"/>
                  </a:lnTo>
                  <a:lnTo>
                    <a:pt x="6" y="11"/>
                  </a:lnTo>
                  <a:lnTo>
                    <a:pt x="6" y="4"/>
                  </a:lnTo>
                  <a:lnTo>
                    <a:pt x="10" y="3"/>
                  </a:lnTo>
                  <a:lnTo>
                    <a:pt x="17" y="0"/>
                  </a:lnTo>
                  <a:lnTo>
                    <a:pt x="21" y="1"/>
                  </a:lnTo>
                  <a:lnTo>
                    <a:pt x="44" y="1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95" name="Freeform 611"/>
            <p:cNvSpPr>
              <a:spLocks/>
            </p:cNvSpPr>
            <p:nvPr/>
          </p:nvSpPr>
          <p:spPr bwMode="auto">
            <a:xfrm>
              <a:off x="2695087" y="6063285"/>
              <a:ext cx="78911" cy="135665"/>
            </a:xfrm>
            <a:custGeom>
              <a:avLst/>
              <a:gdLst>
                <a:gd name="T0" fmla="*/ 48 w 51"/>
                <a:gd name="T1" fmla="*/ 20 h 86"/>
                <a:gd name="T2" fmla="*/ 43 w 51"/>
                <a:gd name="T3" fmla="*/ 37 h 86"/>
                <a:gd name="T4" fmla="*/ 45 w 51"/>
                <a:gd name="T5" fmla="*/ 44 h 86"/>
                <a:gd name="T6" fmla="*/ 48 w 51"/>
                <a:gd name="T7" fmla="*/ 48 h 86"/>
                <a:gd name="T8" fmla="*/ 45 w 51"/>
                <a:gd name="T9" fmla="*/ 52 h 86"/>
                <a:gd name="T10" fmla="*/ 44 w 51"/>
                <a:gd name="T11" fmla="*/ 54 h 86"/>
                <a:gd name="T12" fmla="*/ 42 w 51"/>
                <a:gd name="T13" fmla="*/ 56 h 86"/>
                <a:gd name="T14" fmla="*/ 42 w 51"/>
                <a:gd name="T15" fmla="*/ 58 h 86"/>
                <a:gd name="T16" fmla="*/ 42 w 51"/>
                <a:gd name="T17" fmla="*/ 69 h 86"/>
                <a:gd name="T18" fmla="*/ 32 w 51"/>
                <a:gd name="T19" fmla="*/ 81 h 86"/>
                <a:gd name="T20" fmla="*/ 25 w 51"/>
                <a:gd name="T21" fmla="*/ 84 h 86"/>
                <a:gd name="T22" fmla="*/ 21 w 51"/>
                <a:gd name="T23" fmla="*/ 86 h 86"/>
                <a:gd name="T24" fmla="*/ 21 w 51"/>
                <a:gd name="T25" fmla="*/ 85 h 86"/>
                <a:gd name="T26" fmla="*/ 25 w 51"/>
                <a:gd name="T27" fmla="*/ 71 h 86"/>
                <a:gd name="T28" fmla="*/ 26 w 51"/>
                <a:gd name="T29" fmla="*/ 67 h 86"/>
                <a:gd name="T30" fmla="*/ 30 w 51"/>
                <a:gd name="T31" fmla="*/ 64 h 86"/>
                <a:gd name="T32" fmla="*/ 28 w 51"/>
                <a:gd name="T33" fmla="*/ 58 h 86"/>
                <a:gd name="T34" fmla="*/ 25 w 51"/>
                <a:gd name="T35" fmla="*/ 43 h 86"/>
                <a:gd name="T36" fmla="*/ 19 w 51"/>
                <a:gd name="T37" fmla="*/ 43 h 86"/>
                <a:gd name="T38" fmla="*/ 18 w 51"/>
                <a:gd name="T39" fmla="*/ 43 h 86"/>
                <a:gd name="T40" fmla="*/ 18 w 51"/>
                <a:gd name="T41" fmla="*/ 43 h 86"/>
                <a:gd name="T42" fmla="*/ 14 w 51"/>
                <a:gd name="T43" fmla="*/ 48 h 86"/>
                <a:gd name="T44" fmla="*/ 11 w 51"/>
                <a:gd name="T45" fmla="*/ 50 h 86"/>
                <a:gd name="T46" fmla="*/ 4 w 51"/>
                <a:gd name="T47" fmla="*/ 52 h 86"/>
                <a:gd name="T48" fmla="*/ 1 w 51"/>
                <a:gd name="T49" fmla="*/ 52 h 86"/>
                <a:gd name="T50" fmla="*/ 4 w 51"/>
                <a:gd name="T51" fmla="*/ 46 h 86"/>
                <a:gd name="T52" fmla="*/ 5 w 51"/>
                <a:gd name="T53" fmla="*/ 42 h 86"/>
                <a:gd name="T54" fmla="*/ 0 w 51"/>
                <a:gd name="T55" fmla="*/ 37 h 86"/>
                <a:gd name="T56" fmla="*/ 0 w 51"/>
                <a:gd name="T57" fmla="*/ 30 h 86"/>
                <a:gd name="T58" fmla="*/ 0 w 51"/>
                <a:gd name="T59" fmla="*/ 22 h 86"/>
                <a:gd name="T60" fmla="*/ 0 w 51"/>
                <a:gd name="T61" fmla="*/ 20 h 86"/>
                <a:gd name="T62" fmla="*/ 1 w 51"/>
                <a:gd name="T63" fmla="*/ 14 h 86"/>
                <a:gd name="T64" fmla="*/ 1 w 51"/>
                <a:gd name="T65" fmla="*/ 13 h 86"/>
                <a:gd name="T66" fmla="*/ 1 w 51"/>
                <a:gd name="T67" fmla="*/ 13 h 86"/>
                <a:gd name="T68" fmla="*/ 11 w 51"/>
                <a:gd name="T69" fmla="*/ 10 h 86"/>
                <a:gd name="T70" fmla="*/ 18 w 51"/>
                <a:gd name="T71" fmla="*/ 13 h 86"/>
                <a:gd name="T72" fmla="*/ 18 w 51"/>
                <a:gd name="T73" fmla="*/ 13 h 86"/>
                <a:gd name="T74" fmla="*/ 30 w 51"/>
                <a:gd name="T75" fmla="*/ 7 h 86"/>
                <a:gd name="T76" fmla="*/ 34 w 51"/>
                <a:gd name="T77" fmla="*/ 4 h 86"/>
                <a:gd name="T78" fmla="*/ 40 w 51"/>
                <a:gd name="T79" fmla="*/ 0 h 86"/>
                <a:gd name="T80" fmla="*/ 45 w 51"/>
                <a:gd name="T81" fmla="*/ 5 h 86"/>
                <a:gd name="T82" fmla="*/ 48 w 51"/>
                <a:gd name="T83" fmla="*/ 4 h 86"/>
                <a:gd name="T84" fmla="*/ 51 w 51"/>
                <a:gd name="T85" fmla="*/ 3 h 86"/>
                <a:gd name="T86" fmla="*/ 47 w 51"/>
                <a:gd name="T87" fmla="*/ 10 h 86"/>
                <a:gd name="T88" fmla="*/ 45 w 51"/>
                <a:gd name="T89" fmla="*/ 12 h 86"/>
                <a:gd name="T90" fmla="*/ 47 w 51"/>
                <a:gd name="T91" fmla="*/ 12 h 86"/>
                <a:gd name="T92" fmla="*/ 48 w 51"/>
                <a:gd name="T93" fmla="*/ 20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
                <a:gd name="T142" fmla="*/ 0 h 86"/>
                <a:gd name="T143" fmla="*/ 51 w 51"/>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 h="86">
                  <a:moveTo>
                    <a:pt x="48" y="20"/>
                  </a:moveTo>
                  <a:lnTo>
                    <a:pt x="43" y="37"/>
                  </a:lnTo>
                  <a:lnTo>
                    <a:pt x="45" y="44"/>
                  </a:lnTo>
                  <a:lnTo>
                    <a:pt x="48" y="48"/>
                  </a:lnTo>
                  <a:lnTo>
                    <a:pt x="45" y="52"/>
                  </a:lnTo>
                  <a:lnTo>
                    <a:pt x="44" y="54"/>
                  </a:lnTo>
                  <a:lnTo>
                    <a:pt x="42" y="56"/>
                  </a:lnTo>
                  <a:lnTo>
                    <a:pt x="42" y="58"/>
                  </a:lnTo>
                  <a:lnTo>
                    <a:pt x="42" y="69"/>
                  </a:lnTo>
                  <a:lnTo>
                    <a:pt x="32" y="81"/>
                  </a:lnTo>
                  <a:lnTo>
                    <a:pt x="25" y="84"/>
                  </a:lnTo>
                  <a:lnTo>
                    <a:pt x="21" y="86"/>
                  </a:lnTo>
                  <a:lnTo>
                    <a:pt x="21" y="85"/>
                  </a:lnTo>
                  <a:lnTo>
                    <a:pt x="25" y="71"/>
                  </a:lnTo>
                  <a:lnTo>
                    <a:pt x="26" y="67"/>
                  </a:lnTo>
                  <a:lnTo>
                    <a:pt x="30" y="64"/>
                  </a:lnTo>
                  <a:lnTo>
                    <a:pt x="28" y="58"/>
                  </a:lnTo>
                  <a:lnTo>
                    <a:pt x="25" y="43"/>
                  </a:lnTo>
                  <a:lnTo>
                    <a:pt x="19" y="43"/>
                  </a:lnTo>
                  <a:lnTo>
                    <a:pt x="18" y="43"/>
                  </a:lnTo>
                  <a:lnTo>
                    <a:pt x="14" y="48"/>
                  </a:lnTo>
                  <a:lnTo>
                    <a:pt x="11" y="50"/>
                  </a:lnTo>
                  <a:lnTo>
                    <a:pt x="4" y="52"/>
                  </a:lnTo>
                  <a:lnTo>
                    <a:pt x="1" y="52"/>
                  </a:lnTo>
                  <a:lnTo>
                    <a:pt x="4" y="46"/>
                  </a:lnTo>
                  <a:lnTo>
                    <a:pt x="5" y="42"/>
                  </a:lnTo>
                  <a:lnTo>
                    <a:pt x="0" y="37"/>
                  </a:lnTo>
                  <a:lnTo>
                    <a:pt x="0" y="30"/>
                  </a:lnTo>
                  <a:lnTo>
                    <a:pt x="0" y="22"/>
                  </a:lnTo>
                  <a:lnTo>
                    <a:pt x="0" y="20"/>
                  </a:lnTo>
                  <a:lnTo>
                    <a:pt x="1" y="14"/>
                  </a:lnTo>
                  <a:lnTo>
                    <a:pt x="1" y="13"/>
                  </a:lnTo>
                  <a:lnTo>
                    <a:pt x="11" y="10"/>
                  </a:lnTo>
                  <a:lnTo>
                    <a:pt x="18" y="13"/>
                  </a:lnTo>
                  <a:lnTo>
                    <a:pt x="30" y="7"/>
                  </a:lnTo>
                  <a:lnTo>
                    <a:pt x="34" y="4"/>
                  </a:lnTo>
                  <a:lnTo>
                    <a:pt x="40" y="0"/>
                  </a:lnTo>
                  <a:lnTo>
                    <a:pt x="45" y="5"/>
                  </a:lnTo>
                  <a:lnTo>
                    <a:pt x="48" y="4"/>
                  </a:lnTo>
                  <a:lnTo>
                    <a:pt x="51" y="3"/>
                  </a:lnTo>
                  <a:lnTo>
                    <a:pt x="47" y="10"/>
                  </a:lnTo>
                  <a:lnTo>
                    <a:pt x="45" y="12"/>
                  </a:lnTo>
                  <a:lnTo>
                    <a:pt x="47" y="12"/>
                  </a:lnTo>
                  <a:lnTo>
                    <a:pt x="48" y="2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96" name="Freeform 612"/>
            <p:cNvSpPr>
              <a:spLocks/>
            </p:cNvSpPr>
            <p:nvPr/>
          </p:nvSpPr>
          <p:spPr bwMode="auto">
            <a:xfrm>
              <a:off x="2876583" y="5900487"/>
              <a:ext cx="218320" cy="187217"/>
            </a:xfrm>
            <a:custGeom>
              <a:avLst/>
              <a:gdLst>
                <a:gd name="T0" fmla="*/ 137 w 137"/>
                <a:gd name="T1" fmla="*/ 38 h 119"/>
                <a:gd name="T2" fmla="*/ 129 w 137"/>
                <a:gd name="T3" fmla="*/ 52 h 119"/>
                <a:gd name="T4" fmla="*/ 135 w 137"/>
                <a:gd name="T5" fmla="*/ 57 h 119"/>
                <a:gd name="T6" fmla="*/ 132 w 137"/>
                <a:gd name="T7" fmla="*/ 61 h 119"/>
                <a:gd name="T8" fmla="*/ 132 w 137"/>
                <a:gd name="T9" fmla="*/ 65 h 119"/>
                <a:gd name="T10" fmla="*/ 135 w 137"/>
                <a:gd name="T11" fmla="*/ 69 h 119"/>
                <a:gd name="T12" fmla="*/ 129 w 137"/>
                <a:gd name="T13" fmla="*/ 79 h 119"/>
                <a:gd name="T14" fmla="*/ 128 w 137"/>
                <a:gd name="T15" fmla="*/ 81 h 119"/>
                <a:gd name="T16" fmla="*/ 127 w 137"/>
                <a:gd name="T17" fmla="*/ 106 h 119"/>
                <a:gd name="T18" fmla="*/ 122 w 137"/>
                <a:gd name="T19" fmla="*/ 112 h 119"/>
                <a:gd name="T20" fmla="*/ 115 w 137"/>
                <a:gd name="T21" fmla="*/ 115 h 119"/>
                <a:gd name="T22" fmla="*/ 105 w 137"/>
                <a:gd name="T23" fmla="*/ 117 h 119"/>
                <a:gd name="T24" fmla="*/ 102 w 137"/>
                <a:gd name="T25" fmla="*/ 119 h 119"/>
                <a:gd name="T26" fmla="*/ 102 w 137"/>
                <a:gd name="T27" fmla="*/ 119 h 119"/>
                <a:gd name="T28" fmla="*/ 101 w 137"/>
                <a:gd name="T29" fmla="*/ 116 h 119"/>
                <a:gd name="T30" fmla="*/ 101 w 137"/>
                <a:gd name="T31" fmla="*/ 112 h 119"/>
                <a:gd name="T32" fmla="*/ 98 w 137"/>
                <a:gd name="T33" fmla="*/ 111 h 119"/>
                <a:gd name="T34" fmla="*/ 92 w 137"/>
                <a:gd name="T35" fmla="*/ 108 h 119"/>
                <a:gd name="T36" fmla="*/ 81 w 137"/>
                <a:gd name="T37" fmla="*/ 94 h 119"/>
                <a:gd name="T38" fmla="*/ 85 w 137"/>
                <a:gd name="T39" fmla="*/ 85 h 119"/>
                <a:gd name="T40" fmla="*/ 84 w 137"/>
                <a:gd name="T41" fmla="*/ 83 h 119"/>
                <a:gd name="T42" fmla="*/ 74 w 137"/>
                <a:gd name="T43" fmla="*/ 60 h 119"/>
                <a:gd name="T44" fmla="*/ 68 w 137"/>
                <a:gd name="T45" fmla="*/ 57 h 119"/>
                <a:gd name="T46" fmla="*/ 65 w 137"/>
                <a:gd name="T47" fmla="*/ 57 h 119"/>
                <a:gd name="T48" fmla="*/ 60 w 137"/>
                <a:gd name="T49" fmla="*/ 57 h 119"/>
                <a:gd name="T50" fmla="*/ 60 w 137"/>
                <a:gd name="T51" fmla="*/ 57 h 119"/>
                <a:gd name="T52" fmla="*/ 57 w 137"/>
                <a:gd name="T53" fmla="*/ 52 h 119"/>
                <a:gd name="T54" fmla="*/ 44 w 137"/>
                <a:gd name="T55" fmla="*/ 58 h 119"/>
                <a:gd name="T56" fmla="*/ 18 w 137"/>
                <a:gd name="T57" fmla="*/ 58 h 119"/>
                <a:gd name="T58" fmla="*/ 17 w 137"/>
                <a:gd name="T59" fmla="*/ 64 h 119"/>
                <a:gd name="T60" fmla="*/ 0 w 137"/>
                <a:gd name="T61" fmla="*/ 61 h 119"/>
                <a:gd name="T62" fmla="*/ 8 w 137"/>
                <a:gd name="T63" fmla="*/ 53 h 119"/>
                <a:gd name="T64" fmla="*/ 9 w 137"/>
                <a:gd name="T65" fmla="*/ 51 h 119"/>
                <a:gd name="T66" fmla="*/ 5 w 137"/>
                <a:gd name="T67" fmla="*/ 45 h 119"/>
                <a:gd name="T68" fmla="*/ 9 w 137"/>
                <a:gd name="T69" fmla="*/ 45 h 119"/>
                <a:gd name="T70" fmla="*/ 17 w 137"/>
                <a:gd name="T71" fmla="*/ 44 h 119"/>
                <a:gd name="T72" fmla="*/ 21 w 137"/>
                <a:gd name="T73" fmla="*/ 31 h 119"/>
                <a:gd name="T74" fmla="*/ 47 w 137"/>
                <a:gd name="T75" fmla="*/ 18 h 119"/>
                <a:gd name="T76" fmla="*/ 56 w 137"/>
                <a:gd name="T77" fmla="*/ 17 h 119"/>
                <a:gd name="T78" fmla="*/ 65 w 137"/>
                <a:gd name="T79" fmla="*/ 17 h 119"/>
                <a:gd name="T80" fmla="*/ 76 w 137"/>
                <a:gd name="T81" fmla="*/ 15 h 119"/>
                <a:gd name="T82" fmla="*/ 76 w 137"/>
                <a:gd name="T83" fmla="*/ 15 h 119"/>
                <a:gd name="T84" fmla="*/ 77 w 137"/>
                <a:gd name="T85" fmla="*/ 17 h 119"/>
                <a:gd name="T86" fmla="*/ 78 w 137"/>
                <a:gd name="T87" fmla="*/ 18 h 119"/>
                <a:gd name="T88" fmla="*/ 81 w 137"/>
                <a:gd name="T89" fmla="*/ 15 h 119"/>
                <a:gd name="T90" fmla="*/ 84 w 137"/>
                <a:gd name="T91" fmla="*/ 11 h 119"/>
                <a:gd name="T92" fmla="*/ 85 w 137"/>
                <a:gd name="T93" fmla="*/ 11 h 119"/>
                <a:gd name="T94" fmla="*/ 93 w 137"/>
                <a:gd name="T95" fmla="*/ 10 h 119"/>
                <a:gd name="T96" fmla="*/ 101 w 137"/>
                <a:gd name="T97" fmla="*/ 9 h 119"/>
                <a:gd name="T98" fmla="*/ 107 w 137"/>
                <a:gd name="T99" fmla="*/ 9 h 119"/>
                <a:gd name="T100" fmla="*/ 112 w 137"/>
                <a:gd name="T101" fmla="*/ 2 h 119"/>
                <a:gd name="T102" fmla="*/ 115 w 137"/>
                <a:gd name="T103" fmla="*/ 0 h 119"/>
                <a:gd name="T104" fmla="*/ 123 w 137"/>
                <a:gd name="T105" fmla="*/ 17 h 119"/>
                <a:gd name="T106" fmla="*/ 131 w 137"/>
                <a:gd name="T107" fmla="*/ 36 h 119"/>
                <a:gd name="T108" fmla="*/ 137 w 137"/>
                <a:gd name="T109" fmla="*/ 38 h 1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7"/>
                <a:gd name="T166" fmla="*/ 0 h 119"/>
                <a:gd name="T167" fmla="*/ 137 w 137"/>
                <a:gd name="T168" fmla="*/ 119 h 11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7" h="119">
                  <a:moveTo>
                    <a:pt x="137" y="38"/>
                  </a:moveTo>
                  <a:lnTo>
                    <a:pt x="129" y="52"/>
                  </a:lnTo>
                  <a:lnTo>
                    <a:pt x="135" y="57"/>
                  </a:lnTo>
                  <a:lnTo>
                    <a:pt x="132" y="61"/>
                  </a:lnTo>
                  <a:lnTo>
                    <a:pt x="132" y="65"/>
                  </a:lnTo>
                  <a:lnTo>
                    <a:pt x="135" y="69"/>
                  </a:lnTo>
                  <a:lnTo>
                    <a:pt x="129" y="79"/>
                  </a:lnTo>
                  <a:lnTo>
                    <a:pt x="128" y="81"/>
                  </a:lnTo>
                  <a:lnTo>
                    <a:pt x="127" y="106"/>
                  </a:lnTo>
                  <a:lnTo>
                    <a:pt x="122" y="112"/>
                  </a:lnTo>
                  <a:lnTo>
                    <a:pt x="115" y="115"/>
                  </a:lnTo>
                  <a:lnTo>
                    <a:pt x="105" y="117"/>
                  </a:lnTo>
                  <a:lnTo>
                    <a:pt x="102" y="119"/>
                  </a:lnTo>
                  <a:lnTo>
                    <a:pt x="101" y="116"/>
                  </a:lnTo>
                  <a:lnTo>
                    <a:pt x="101" y="112"/>
                  </a:lnTo>
                  <a:lnTo>
                    <a:pt x="98" y="111"/>
                  </a:lnTo>
                  <a:lnTo>
                    <a:pt x="92" y="108"/>
                  </a:lnTo>
                  <a:lnTo>
                    <a:pt x="81" y="94"/>
                  </a:lnTo>
                  <a:lnTo>
                    <a:pt x="85" y="85"/>
                  </a:lnTo>
                  <a:lnTo>
                    <a:pt x="84" y="83"/>
                  </a:lnTo>
                  <a:lnTo>
                    <a:pt x="74" y="60"/>
                  </a:lnTo>
                  <a:lnTo>
                    <a:pt x="68" y="57"/>
                  </a:lnTo>
                  <a:lnTo>
                    <a:pt x="65" y="57"/>
                  </a:lnTo>
                  <a:lnTo>
                    <a:pt x="60" y="57"/>
                  </a:lnTo>
                  <a:lnTo>
                    <a:pt x="57" y="52"/>
                  </a:lnTo>
                  <a:lnTo>
                    <a:pt x="44" y="58"/>
                  </a:lnTo>
                  <a:lnTo>
                    <a:pt x="18" y="58"/>
                  </a:lnTo>
                  <a:lnTo>
                    <a:pt x="17" y="64"/>
                  </a:lnTo>
                  <a:lnTo>
                    <a:pt x="0" y="61"/>
                  </a:lnTo>
                  <a:lnTo>
                    <a:pt x="8" y="53"/>
                  </a:lnTo>
                  <a:lnTo>
                    <a:pt x="9" y="51"/>
                  </a:lnTo>
                  <a:lnTo>
                    <a:pt x="5" y="45"/>
                  </a:lnTo>
                  <a:lnTo>
                    <a:pt x="9" y="45"/>
                  </a:lnTo>
                  <a:lnTo>
                    <a:pt x="17" y="44"/>
                  </a:lnTo>
                  <a:lnTo>
                    <a:pt x="21" y="31"/>
                  </a:lnTo>
                  <a:lnTo>
                    <a:pt x="47" y="18"/>
                  </a:lnTo>
                  <a:lnTo>
                    <a:pt x="56" y="17"/>
                  </a:lnTo>
                  <a:lnTo>
                    <a:pt x="65" y="17"/>
                  </a:lnTo>
                  <a:lnTo>
                    <a:pt x="76" y="15"/>
                  </a:lnTo>
                  <a:lnTo>
                    <a:pt x="77" y="17"/>
                  </a:lnTo>
                  <a:lnTo>
                    <a:pt x="78" y="18"/>
                  </a:lnTo>
                  <a:lnTo>
                    <a:pt x="81" y="15"/>
                  </a:lnTo>
                  <a:lnTo>
                    <a:pt x="84" y="11"/>
                  </a:lnTo>
                  <a:lnTo>
                    <a:pt x="85" y="11"/>
                  </a:lnTo>
                  <a:lnTo>
                    <a:pt x="93" y="10"/>
                  </a:lnTo>
                  <a:lnTo>
                    <a:pt x="101" y="9"/>
                  </a:lnTo>
                  <a:lnTo>
                    <a:pt x="107" y="9"/>
                  </a:lnTo>
                  <a:lnTo>
                    <a:pt x="112" y="2"/>
                  </a:lnTo>
                  <a:lnTo>
                    <a:pt x="115" y="0"/>
                  </a:lnTo>
                  <a:lnTo>
                    <a:pt x="123" y="17"/>
                  </a:lnTo>
                  <a:lnTo>
                    <a:pt x="131" y="36"/>
                  </a:lnTo>
                  <a:lnTo>
                    <a:pt x="137" y="3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97" name="Freeform 613"/>
            <p:cNvSpPr>
              <a:spLocks/>
            </p:cNvSpPr>
            <p:nvPr/>
          </p:nvSpPr>
          <p:spPr bwMode="auto">
            <a:xfrm>
              <a:off x="2852909" y="5645436"/>
              <a:ext cx="181496" cy="198071"/>
            </a:xfrm>
            <a:custGeom>
              <a:avLst/>
              <a:gdLst>
                <a:gd name="T0" fmla="*/ 108 w 114"/>
                <a:gd name="T1" fmla="*/ 28 h 125"/>
                <a:gd name="T2" fmla="*/ 103 w 114"/>
                <a:gd name="T3" fmla="*/ 35 h 125"/>
                <a:gd name="T4" fmla="*/ 104 w 114"/>
                <a:gd name="T5" fmla="*/ 44 h 125"/>
                <a:gd name="T6" fmla="*/ 114 w 114"/>
                <a:gd name="T7" fmla="*/ 62 h 125"/>
                <a:gd name="T8" fmla="*/ 105 w 114"/>
                <a:gd name="T9" fmla="*/ 68 h 125"/>
                <a:gd name="T10" fmla="*/ 108 w 114"/>
                <a:gd name="T11" fmla="*/ 69 h 125"/>
                <a:gd name="T12" fmla="*/ 101 w 114"/>
                <a:gd name="T13" fmla="*/ 78 h 125"/>
                <a:gd name="T14" fmla="*/ 87 w 114"/>
                <a:gd name="T15" fmla="*/ 90 h 125"/>
                <a:gd name="T16" fmla="*/ 86 w 114"/>
                <a:gd name="T17" fmla="*/ 92 h 125"/>
                <a:gd name="T18" fmla="*/ 84 w 114"/>
                <a:gd name="T19" fmla="*/ 98 h 125"/>
                <a:gd name="T20" fmla="*/ 80 w 114"/>
                <a:gd name="T21" fmla="*/ 106 h 125"/>
                <a:gd name="T22" fmla="*/ 76 w 114"/>
                <a:gd name="T23" fmla="*/ 103 h 125"/>
                <a:gd name="T24" fmla="*/ 76 w 114"/>
                <a:gd name="T25" fmla="*/ 103 h 125"/>
                <a:gd name="T26" fmla="*/ 70 w 114"/>
                <a:gd name="T27" fmla="*/ 99 h 125"/>
                <a:gd name="T28" fmla="*/ 66 w 114"/>
                <a:gd name="T29" fmla="*/ 100 h 125"/>
                <a:gd name="T30" fmla="*/ 65 w 114"/>
                <a:gd name="T31" fmla="*/ 104 h 125"/>
                <a:gd name="T32" fmla="*/ 58 w 114"/>
                <a:gd name="T33" fmla="*/ 104 h 125"/>
                <a:gd name="T34" fmla="*/ 57 w 114"/>
                <a:gd name="T35" fmla="*/ 104 h 125"/>
                <a:gd name="T36" fmla="*/ 50 w 114"/>
                <a:gd name="T37" fmla="*/ 100 h 125"/>
                <a:gd name="T38" fmla="*/ 21 w 114"/>
                <a:gd name="T39" fmla="*/ 124 h 125"/>
                <a:gd name="T40" fmla="*/ 14 w 114"/>
                <a:gd name="T41" fmla="*/ 125 h 125"/>
                <a:gd name="T42" fmla="*/ 0 w 114"/>
                <a:gd name="T43" fmla="*/ 121 h 125"/>
                <a:gd name="T44" fmla="*/ 0 w 114"/>
                <a:gd name="T45" fmla="*/ 98 h 125"/>
                <a:gd name="T46" fmla="*/ 2 w 114"/>
                <a:gd name="T47" fmla="*/ 98 h 125"/>
                <a:gd name="T48" fmla="*/ 10 w 114"/>
                <a:gd name="T49" fmla="*/ 75 h 125"/>
                <a:gd name="T50" fmla="*/ 14 w 114"/>
                <a:gd name="T51" fmla="*/ 68 h 125"/>
                <a:gd name="T52" fmla="*/ 19 w 114"/>
                <a:gd name="T53" fmla="*/ 68 h 125"/>
                <a:gd name="T54" fmla="*/ 15 w 114"/>
                <a:gd name="T55" fmla="*/ 61 h 125"/>
                <a:gd name="T56" fmla="*/ 14 w 114"/>
                <a:gd name="T57" fmla="*/ 58 h 125"/>
                <a:gd name="T58" fmla="*/ 24 w 114"/>
                <a:gd name="T59" fmla="*/ 56 h 125"/>
                <a:gd name="T60" fmla="*/ 35 w 114"/>
                <a:gd name="T61" fmla="*/ 48 h 125"/>
                <a:gd name="T62" fmla="*/ 27 w 114"/>
                <a:gd name="T63" fmla="*/ 37 h 125"/>
                <a:gd name="T64" fmla="*/ 33 w 114"/>
                <a:gd name="T65" fmla="*/ 17 h 125"/>
                <a:gd name="T66" fmla="*/ 41 w 114"/>
                <a:gd name="T67" fmla="*/ 20 h 125"/>
                <a:gd name="T68" fmla="*/ 50 w 114"/>
                <a:gd name="T69" fmla="*/ 3 h 125"/>
                <a:gd name="T70" fmla="*/ 66 w 114"/>
                <a:gd name="T71" fmla="*/ 0 h 125"/>
                <a:gd name="T72" fmla="*/ 82 w 114"/>
                <a:gd name="T73" fmla="*/ 10 h 125"/>
                <a:gd name="T74" fmla="*/ 86 w 114"/>
                <a:gd name="T75" fmla="*/ 13 h 125"/>
                <a:gd name="T76" fmla="*/ 88 w 114"/>
                <a:gd name="T77" fmla="*/ 14 h 125"/>
                <a:gd name="T78" fmla="*/ 89 w 114"/>
                <a:gd name="T79" fmla="*/ 7 h 125"/>
                <a:gd name="T80" fmla="*/ 91 w 114"/>
                <a:gd name="T81" fmla="*/ 6 h 125"/>
                <a:gd name="T82" fmla="*/ 93 w 114"/>
                <a:gd name="T83" fmla="*/ 7 h 125"/>
                <a:gd name="T84" fmla="*/ 95 w 114"/>
                <a:gd name="T85" fmla="*/ 9 h 125"/>
                <a:gd name="T86" fmla="*/ 96 w 114"/>
                <a:gd name="T87" fmla="*/ 11 h 125"/>
                <a:gd name="T88" fmla="*/ 97 w 114"/>
                <a:gd name="T89" fmla="*/ 13 h 125"/>
                <a:gd name="T90" fmla="*/ 100 w 114"/>
                <a:gd name="T91" fmla="*/ 17 h 125"/>
                <a:gd name="T92" fmla="*/ 108 w 114"/>
                <a:gd name="T93" fmla="*/ 28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4"/>
                <a:gd name="T142" fmla="*/ 0 h 125"/>
                <a:gd name="T143" fmla="*/ 114 w 114"/>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4" h="125">
                  <a:moveTo>
                    <a:pt x="108" y="28"/>
                  </a:moveTo>
                  <a:lnTo>
                    <a:pt x="103" y="35"/>
                  </a:lnTo>
                  <a:lnTo>
                    <a:pt x="104" y="44"/>
                  </a:lnTo>
                  <a:lnTo>
                    <a:pt x="114" y="62"/>
                  </a:lnTo>
                  <a:lnTo>
                    <a:pt x="105" y="68"/>
                  </a:lnTo>
                  <a:lnTo>
                    <a:pt x="108" y="69"/>
                  </a:lnTo>
                  <a:lnTo>
                    <a:pt x="101" y="78"/>
                  </a:lnTo>
                  <a:lnTo>
                    <a:pt x="87" y="90"/>
                  </a:lnTo>
                  <a:lnTo>
                    <a:pt x="86" y="92"/>
                  </a:lnTo>
                  <a:lnTo>
                    <a:pt x="84" y="98"/>
                  </a:lnTo>
                  <a:lnTo>
                    <a:pt x="80" y="106"/>
                  </a:lnTo>
                  <a:lnTo>
                    <a:pt x="76" y="103"/>
                  </a:lnTo>
                  <a:lnTo>
                    <a:pt x="70" y="99"/>
                  </a:lnTo>
                  <a:lnTo>
                    <a:pt x="66" y="100"/>
                  </a:lnTo>
                  <a:lnTo>
                    <a:pt x="65" y="104"/>
                  </a:lnTo>
                  <a:lnTo>
                    <a:pt x="58" y="104"/>
                  </a:lnTo>
                  <a:lnTo>
                    <a:pt x="57" y="104"/>
                  </a:lnTo>
                  <a:lnTo>
                    <a:pt x="50" y="100"/>
                  </a:lnTo>
                  <a:lnTo>
                    <a:pt x="21" y="124"/>
                  </a:lnTo>
                  <a:lnTo>
                    <a:pt x="14" y="125"/>
                  </a:lnTo>
                  <a:lnTo>
                    <a:pt x="0" y="121"/>
                  </a:lnTo>
                  <a:lnTo>
                    <a:pt x="0" y="98"/>
                  </a:lnTo>
                  <a:lnTo>
                    <a:pt x="2" y="98"/>
                  </a:lnTo>
                  <a:lnTo>
                    <a:pt x="10" y="75"/>
                  </a:lnTo>
                  <a:lnTo>
                    <a:pt x="14" y="68"/>
                  </a:lnTo>
                  <a:lnTo>
                    <a:pt x="19" y="68"/>
                  </a:lnTo>
                  <a:lnTo>
                    <a:pt x="15" y="61"/>
                  </a:lnTo>
                  <a:lnTo>
                    <a:pt x="14" y="58"/>
                  </a:lnTo>
                  <a:lnTo>
                    <a:pt x="24" y="56"/>
                  </a:lnTo>
                  <a:lnTo>
                    <a:pt x="35" y="48"/>
                  </a:lnTo>
                  <a:lnTo>
                    <a:pt x="27" y="37"/>
                  </a:lnTo>
                  <a:lnTo>
                    <a:pt x="33" y="17"/>
                  </a:lnTo>
                  <a:lnTo>
                    <a:pt x="41" y="20"/>
                  </a:lnTo>
                  <a:lnTo>
                    <a:pt x="50" y="3"/>
                  </a:lnTo>
                  <a:lnTo>
                    <a:pt x="66" y="0"/>
                  </a:lnTo>
                  <a:lnTo>
                    <a:pt x="82" y="10"/>
                  </a:lnTo>
                  <a:lnTo>
                    <a:pt x="86" y="13"/>
                  </a:lnTo>
                  <a:lnTo>
                    <a:pt x="88" y="14"/>
                  </a:lnTo>
                  <a:lnTo>
                    <a:pt x="89" y="7"/>
                  </a:lnTo>
                  <a:lnTo>
                    <a:pt x="91" y="6"/>
                  </a:lnTo>
                  <a:lnTo>
                    <a:pt x="93" y="7"/>
                  </a:lnTo>
                  <a:lnTo>
                    <a:pt x="95" y="9"/>
                  </a:lnTo>
                  <a:lnTo>
                    <a:pt x="96" y="11"/>
                  </a:lnTo>
                  <a:lnTo>
                    <a:pt x="97" y="13"/>
                  </a:lnTo>
                  <a:lnTo>
                    <a:pt x="100" y="17"/>
                  </a:lnTo>
                  <a:lnTo>
                    <a:pt x="108" y="2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98" name="Freeform 614"/>
            <p:cNvSpPr>
              <a:spLocks/>
            </p:cNvSpPr>
            <p:nvPr/>
          </p:nvSpPr>
          <p:spPr bwMode="auto">
            <a:xfrm>
              <a:off x="3042296" y="5789240"/>
              <a:ext cx="139410" cy="192646"/>
            </a:xfrm>
            <a:custGeom>
              <a:avLst/>
              <a:gdLst>
                <a:gd name="T0" fmla="*/ 61 w 87"/>
                <a:gd name="T1" fmla="*/ 7 h 121"/>
                <a:gd name="T2" fmla="*/ 76 w 87"/>
                <a:gd name="T3" fmla="*/ 21 h 121"/>
                <a:gd name="T4" fmla="*/ 85 w 87"/>
                <a:gd name="T5" fmla="*/ 32 h 121"/>
                <a:gd name="T6" fmla="*/ 87 w 87"/>
                <a:gd name="T7" fmla="*/ 33 h 121"/>
                <a:gd name="T8" fmla="*/ 77 w 87"/>
                <a:gd name="T9" fmla="*/ 40 h 121"/>
                <a:gd name="T10" fmla="*/ 77 w 87"/>
                <a:gd name="T11" fmla="*/ 42 h 121"/>
                <a:gd name="T12" fmla="*/ 77 w 87"/>
                <a:gd name="T13" fmla="*/ 49 h 121"/>
                <a:gd name="T14" fmla="*/ 77 w 87"/>
                <a:gd name="T15" fmla="*/ 57 h 121"/>
                <a:gd name="T16" fmla="*/ 81 w 87"/>
                <a:gd name="T17" fmla="*/ 65 h 121"/>
                <a:gd name="T18" fmla="*/ 77 w 87"/>
                <a:gd name="T19" fmla="*/ 71 h 121"/>
                <a:gd name="T20" fmla="*/ 81 w 87"/>
                <a:gd name="T21" fmla="*/ 76 h 121"/>
                <a:gd name="T22" fmla="*/ 85 w 87"/>
                <a:gd name="T23" fmla="*/ 82 h 121"/>
                <a:gd name="T24" fmla="*/ 85 w 87"/>
                <a:gd name="T25" fmla="*/ 86 h 121"/>
                <a:gd name="T26" fmla="*/ 83 w 87"/>
                <a:gd name="T27" fmla="*/ 95 h 121"/>
                <a:gd name="T28" fmla="*/ 87 w 87"/>
                <a:gd name="T29" fmla="*/ 97 h 121"/>
                <a:gd name="T30" fmla="*/ 74 w 87"/>
                <a:gd name="T31" fmla="*/ 108 h 121"/>
                <a:gd name="T32" fmla="*/ 78 w 87"/>
                <a:gd name="T33" fmla="*/ 116 h 121"/>
                <a:gd name="T34" fmla="*/ 77 w 87"/>
                <a:gd name="T35" fmla="*/ 117 h 121"/>
                <a:gd name="T36" fmla="*/ 72 w 87"/>
                <a:gd name="T37" fmla="*/ 121 h 121"/>
                <a:gd name="T38" fmla="*/ 62 w 87"/>
                <a:gd name="T39" fmla="*/ 112 h 121"/>
                <a:gd name="T40" fmla="*/ 55 w 87"/>
                <a:gd name="T41" fmla="*/ 105 h 121"/>
                <a:gd name="T42" fmla="*/ 44 w 87"/>
                <a:gd name="T43" fmla="*/ 105 h 121"/>
                <a:gd name="T44" fmla="*/ 41 w 87"/>
                <a:gd name="T45" fmla="*/ 107 h 121"/>
                <a:gd name="T46" fmla="*/ 49 w 87"/>
                <a:gd name="T47" fmla="*/ 110 h 121"/>
                <a:gd name="T48" fmla="*/ 43 w 87"/>
                <a:gd name="T49" fmla="*/ 113 h 121"/>
                <a:gd name="T50" fmla="*/ 32 w 87"/>
                <a:gd name="T51" fmla="*/ 107 h 121"/>
                <a:gd name="T52" fmla="*/ 26 w 87"/>
                <a:gd name="T53" fmla="*/ 105 h 121"/>
                <a:gd name="T54" fmla="*/ 18 w 87"/>
                <a:gd name="T55" fmla="*/ 86 h 121"/>
                <a:gd name="T56" fmla="*/ 10 w 87"/>
                <a:gd name="T57" fmla="*/ 69 h 121"/>
                <a:gd name="T58" fmla="*/ 1 w 87"/>
                <a:gd name="T59" fmla="*/ 52 h 121"/>
                <a:gd name="T60" fmla="*/ 0 w 87"/>
                <a:gd name="T61" fmla="*/ 50 h 121"/>
                <a:gd name="T62" fmla="*/ 4 w 87"/>
                <a:gd name="T63" fmla="*/ 40 h 121"/>
                <a:gd name="T64" fmla="*/ 9 w 87"/>
                <a:gd name="T65" fmla="*/ 36 h 121"/>
                <a:gd name="T66" fmla="*/ 2 w 87"/>
                <a:gd name="T67" fmla="*/ 27 h 121"/>
                <a:gd name="T68" fmla="*/ 2 w 87"/>
                <a:gd name="T69" fmla="*/ 25 h 121"/>
                <a:gd name="T70" fmla="*/ 0 w 87"/>
                <a:gd name="T71" fmla="*/ 7 h 121"/>
                <a:gd name="T72" fmla="*/ 2 w 87"/>
                <a:gd name="T73" fmla="*/ 7 h 121"/>
                <a:gd name="T74" fmla="*/ 7 w 87"/>
                <a:gd name="T75" fmla="*/ 8 h 121"/>
                <a:gd name="T76" fmla="*/ 11 w 87"/>
                <a:gd name="T77" fmla="*/ 6 h 121"/>
                <a:gd name="T78" fmla="*/ 14 w 87"/>
                <a:gd name="T79" fmla="*/ 3 h 121"/>
                <a:gd name="T80" fmla="*/ 22 w 87"/>
                <a:gd name="T81" fmla="*/ 0 h 121"/>
                <a:gd name="T82" fmla="*/ 38 w 87"/>
                <a:gd name="T83" fmla="*/ 4 h 121"/>
                <a:gd name="T84" fmla="*/ 38 w 87"/>
                <a:gd name="T85" fmla="*/ 6 h 121"/>
                <a:gd name="T86" fmla="*/ 40 w 87"/>
                <a:gd name="T87" fmla="*/ 10 h 121"/>
                <a:gd name="T88" fmla="*/ 48 w 87"/>
                <a:gd name="T89" fmla="*/ 6 h 121"/>
                <a:gd name="T90" fmla="*/ 49 w 87"/>
                <a:gd name="T91" fmla="*/ 4 h 121"/>
                <a:gd name="T92" fmla="*/ 51 w 87"/>
                <a:gd name="T93" fmla="*/ 6 h 121"/>
                <a:gd name="T94" fmla="*/ 57 w 87"/>
                <a:gd name="T95" fmla="*/ 10 h 121"/>
                <a:gd name="T96" fmla="*/ 61 w 87"/>
                <a:gd name="T97" fmla="*/ 7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7"/>
                <a:gd name="T148" fmla="*/ 0 h 121"/>
                <a:gd name="T149" fmla="*/ 87 w 87"/>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7" h="121">
                  <a:moveTo>
                    <a:pt x="61" y="7"/>
                  </a:moveTo>
                  <a:lnTo>
                    <a:pt x="76" y="21"/>
                  </a:lnTo>
                  <a:lnTo>
                    <a:pt x="85" y="32"/>
                  </a:lnTo>
                  <a:lnTo>
                    <a:pt x="87" y="33"/>
                  </a:lnTo>
                  <a:lnTo>
                    <a:pt x="77" y="40"/>
                  </a:lnTo>
                  <a:lnTo>
                    <a:pt x="77" y="42"/>
                  </a:lnTo>
                  <a:lnTo>
                    <a:pt x="77" y="49"/>
                  </a:lnTo>
                  <a:lnTo>
                    <a:pt x="77" y="57"/>
                  </a:lnTo>
                  <a:lnTo>
                    <a:pt x="81" y="65"/>
                  </a:lnTo>
                  <a:lnTo>
                    <a:pt x="77" y="71"/>
                  </a:lnTo>
                  <a:lnTo>
                    <a:pt x="81" y="76"/>
                  </a:lnTo>
                  <a:lnTo>
                    <a:pt x="85" y="82"/>
                  </a:lnTo>
                  <a:lnTo>
                    <a:pt x="85" y="86"/>
                  </a:lnTo>
                  <a:lnTo>
                    <a:pt x="83" y="95"/>
                  </a:lnTo>
                  <a:lnTo>
                    <a:pt x="87" y="97"/>
                  </a:lnTo>
                  <a:lnTo>
                    <a:pt x="74" y="108"/>
                  </a:lnTo>
                  <a:lnTo>
                    <a:pt x="78" y="116"/>
                  </a:lnTo>
                  <a:lnTo>
                    <a:pt x="77" y="117"/>
                  </a:lnTo>
                  <a:lnTo>
                    <a:pt x="72" y="121"/>
                  </a:lnTo>
                  <a:lnTo>
                    <a:pt x="62" y="112"/>
                  </a:lnTo>
                  <a:lnTo>
                    <a:pt x="55" y="105"/>
                  </a:lnTo>
                  <a:lnTo>
                    <a:pt x="44" y="105"/>
                  </a:lnTo>
                  <a:lnTo>
                    <a:pt x="41" y="107"/>
                  </a:lnTo>
                  <a:lnTo>
                    <a:pt x="49" y="110"/>
                  </a:lnTo>
                  <a:lnTo>
                    <a:pt x="43" y="113"/>
                  </a:lnTo>
                  <a:lnTo>
                    <a:pt x="32" y="107"/>
                  </a:lnTo>
                  <a:lnTo>
                    <a:pt x="26" y="105"/>
                  </a:lnTo>
                  <a:lnTo>
                    <a:pt x="18" y="86"/>
                  </a:lnTo>
                  <a:lnTo>
                    <a:pt x="10" y="69"/>
                  </a:lnTo>
                  <a:lnTo>
                    <a:pt x="1" y="52"/>
                  </a:lnTo>
                  <a:lnTo>
                    <a:pt x="0" y="50"/>
                  </a:lnTo>
                  <a:lnTo>
                    <a:pt x="4" y="40"/>
                  </a:lnTo>
                  <a:lnTo>
                    <a:pt x="9" y="36"/>
                  </a:lnTo>
                  <a:lnTo>
                    <a:pt x="2" y="27"/>
                  </a:lnTo>
                  <a:lnTo>
                    <a:pt x="2" y="25"/>
                  </a:lnTo>
                  <a:lnTo>
                    <a:pt x="0" y="7"/>
                  </a:lnTo>
                  <a:lnTo>
                    <a:pt x="2" y="7"/>
                  </a:lnTo>
                  <a:lnTo>
                    <a:pt x="7" y="8"/>
                  </a:lnTo>
                  <a:lnTo>
                    <a:pt x="11" y="6"/>
                  </a:lnTo>
                  <a:lnTo>
                    <a:pt x="14" y="3"/>
                  </a:lnTo>
                  <a:lnTo>
                    <a:pt x="22" y="0"/>
                  </a:lnTo>
                  <a:lnTo>
                    <a:pt x="38" y="4"/>
                  </a:lnTo>
                  <a:lnTo>
                    <a:pt x="38" y="6"/>
                  </a:lnTo>
                  <a:lnTo>
                    <a:pt x="40" y="10"/>
                  </a:lnTo>
                  <a:lnTo>
                    <a:pt x="48" y="6"/>
                  </a:lnTo>
                  <a:lnTo>
                    <a:pt x="49" y="4"/>
                  </a:lnTo>
                  <a:lnTo>
                    <a:pt x="51" y="6"/>
                  </a:lnTo>
                  <a:lnTo>
                    <a:pt x="57" y="10"/>
                  </a:lnTo>
                  <a:lnTo>
                    <a:pt x="61" y="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699" name="Freeform 615"/>
            <p:cNvSpPr>
              <a:spLocks/>
            </p:cNvSpPr>
            <p:nvPr/>
          </p:nvSpPr>
          <p:spPr bwMode="auto">
            <a:xfrm>
              <a:off x="3113317" y="5452790"/>
              <a:ext cx="270927" cy="195358"/>
            </a:xfrm>
            <a:custGeom>
              <a:avLst/>
              <a:gdLst>
                <a:gd name="T0" fmla="*/ 145 w 170"/>
                <a:gd name="T1" fmla="*/ 38 h 123"/>
                <a:gd name="T2" fmla="*/ 147 w 170"/>
                <a:gd name="T3" fmla="*/ 49 h 123"/>
                <a:gd name="T4" fmla="*/ 148 w 170"/>
                <a:gd name="T5" fmla="*/ 59 h 123"/>
                <a:gd name="T6" fmla="*/ 147 w 170"/>
                <a:gd name="T7" fmla="*/ 64 h 123"/>
                <a:gd name="T8" fmla="*/ 151 w 170"/>
                <a:gd name="T9" fmla="*/ 64 h 123"/>
                <a:gd name="T10" fmla="*/ 166 w 170"/>
                <a:gd name="T11" fmla="*/ 77 h 123"/>
                <a:gd name="T12" fmla="*/ 170 w 170"/>
                <a:gd name="T13" fmla="*/ 80 h 123"/>
                <a:gd name="T14" fmla="*/ 170 w 170"/>
                <a:gd name="T15" fmla="*/ 85 h 123"/>
                <a:gd name="T16" fmla="*/ 170 w 170"/>
                <a:gd name="T17" fmla="*/ 90 h 123"/>
                <a:gd name="T18" fmla="*/ 170 w 170"/>
                <a:gd name="T19" fmla="*/ 94 h 123"/>
                <a:gd name="T20" fmla="*/ 169 w 170"/>
                <a:gd name="T21" fmla="*/ 107 h 123"/>
                <a:gd name="T22" fmla="*/ 161 w 170"/>
                <a:gd name="T23" fmla="*/ 118 h 123"/>
                <a:gd name="T24" fmla="*/ 160 w 170"/>
                <a:gd name="T25" fmla="*/ 119 h 123"/>
                <a:gd name="T26" fmla="*/ 148 w 170"/>
                <a:gd name="T27" fmla="*/ 123 h 123"/>
                <a:gd name="T28" fmla="*/ 148 w 170"/>
                <a:gd name="T29" fmla="*/ 122 h 123"/>
                <a:gd name="T30" fmla="*/ 144 w 170"/>
                <a:gd name="T31" fmla="*/ 115 h 123"/>
                <a:gd name="T32" fmla="*/ 147 w 170"/>
                <a:gd name="T33" fmla="*/ 106 h 123"/>
                <a:gd name="T34" fmla="*/ 139 w 170"/>
                <a:gd name="T35" fmla="*/ 100 h 123"/>
                <a:gd name="T36" fmla="*/ 134 w 170"/>
                <a:gd name="T37" fmla="*/ 85 h 123"/>
                <a:gd name="T38" fmla="*/ 131 w 170"/>
                <a:gd name="T39" fmla="*/ 88 h 123"/>
                <a:gd name="T40" fmla="*/ 130 w 170"/>
                <a:gd name="T41" fmla="*/ 89 h 123"/>
                <a:gd name="T42" fmla="*/ 127 w 170"/>
                <a:gd name="T43" fmla="*/ 90 h 123"/>
                <a:gd name="T44" fmla="*/ 118 w 170"/>
                <a:gd name="T45" fmla="*/ 97 h 123"/>
                <a:gd name="T46" fmla="*/ 111 w 170"/>
                <a:gd name="T47" fmla="*/ 96 h 123"/>
                <a:gd name="T48" fmla="*/ 113 w 170"/>
                <a:gd name="T49" fmla="*/ 100 h 123"/>
                <a:gd name="T50" fmla="*/ 97 w 170"/>
                <a:gd name="T51" fmla="*/ 101 h 123"/>
                <a:gd name="T52" fmla="*/ 97 w 170"/>
                <a:gd name="T53" fmla="*/ 101 h 123"/>
                <a:gd name="T54" fmla="*/ 92 w 170"/>
                <a:gd name="T55" fmla="*/ 98 h 123"/>
                <a:gd name="T56" fmla="*/ 83 w 170"/>
                <a:gd name="T57" fmla="*/ 92 h 123"/>
                <a:gd name="T58" fmla="*/ 62 w 170"/>
                <a:gd name="T59" fmla="*/ 104 h 123"/>
                <a:gd name="T60" fmla="*/ 60 w 170"/>
                <a:gd name="T61" fmla="*/ 105 h 123"/>
                <a:gd name="T62" fmla="*/ 59 w 170"/>
                <a:gd name="T63" fmla="*/ 106 h 123"/>
                <a:gd name="T64" fmla="*/ 50 w 170"/>
                <a:gd name="T65" fmla="*/ 109 h 123"/>
                <a:gd name="T66" fmla="*/ 50 w 170"/>
                <a:gd name="T67" fmla="*/ 109 h 123"/>
                <a:gd name="T68" fmla="*/ 49 w 170"/>
                <a:gd name="T69" fmla="*/ 101 h 123"/>
                <a:gd name="T70" fmla="*/ 49 w 170"/>
                <a:gd name="T71" fmla="*/ 100 h 123"/>
                <a:gd name="T72" fmla="*/ 49 w 170"/>
                <a:gd name="T73" fmla="*/ 98 h 123"/>
                <a:gd name="T74" fmla="*/ 51 w 170"/>
                <a:gd name="T75" fmla="*/ 97 h 123"/>
                <a:gd name="T76" fmla="*/ 54 w 170"/>
                <a:gd name="T77" fmla="*/ 96 h 123"/>
                <a:gd name="T78" fmla="*/ 46 w 170"/>
                <a:gd name="T79" fmla="*/ 93 h 123"/>
                <a:gd name="T80" fmla="*/ 46 w 170"/>
                <a:gd name="T81" fmla="*/ 94 h 123"/>
                <a:gd name="T82" fmla="*/ 46 w 170"/>
                <a:gd name="T83" fmla="*/ 97 h 123"/>
                <a:gd name="T84" fmla="*/ 33 w 170"/>
                <a:gd name="T85" fmla="*/ 88 h 123"/>
                <a:gd name="T86" fmla="*/ 34 w 170"/>
                <a:gd name="T87" fmla="*/ 85 h 123"/>
                <a:gd name="T88" fmla="*/ 34 w 170"/>
                <a:gd name="T89" fmla="*/ 83 h 123"/>
                <a:gd name="T90" fmla="*/ 39 w 170"/>
                <a:gd name="T91" fmla="*/ 67 h 123"/>
                <a:gd name="T92" fmla="*/ 29 w 170"/>
                <a:gd name="T93" fmla="*/ 47 h 123"/>
                <a:gd name="T94" fmla="*/ 33 w 170"/>
                <a:gd name="T95" fmla="*/ 45 h 123"/>
                <a:gd name="T96" fmla="*/ 30 w 170"/>
                <a:gd name="T97" fmla="*/ 38 h 123"/>
                <a:gd name="T98" fmla="*/ 20 w 170"/>
                <a:gd name="T99" fmla="*/ 34 h 123"/>
                <a:gd name="T100" fmla="*/ 20 w 170"/>
                <a:gd name="T101" fmla="*/ 30 h 123"/>
                <a:gd name="T102" fmla="*/ 20 w 170"/>
                <a:gd name="T103" fmla="*/ 29 h 123"/>
                <a:gd name="T104" fmla="*/ 12 w 170"/>
                <a:gd name="T105" fmla="*/ 18 h 123"/>
                <a:gd name="T106" fmla="*/ 0 w 170"/>
                <a:gd name="T107" fmla="*/ 14 h 123"/>
                <a:gd name="T108" fmla="*/ 30 w 170"/>
                <a:gd name="T109" fmla="*/ 1 h 123"/>
                <a:gd name="T110" fmla="*/ 34 w 170"/>
                <a:gd name="T111" fmla="*/ 0 h 123"/>
                <a:gd name="T112" fmla="*/ 45 w 170"/>
                <a:gd name="T113" fmla="*/ 4 h 123"/>
                <a:gd name="T114" fmla="*/ 43 w 170"/>
                <a:gd name="T115" fmla="*/ 0 h 123"/>
                <a:gd name="T116" fmla="*/ 84 w 170"/>
                <a:gd name="T117" fmla="*/ 9 h 123"/>
                <a:gd name="T118" fmla="*/ 115 w 170"/>
                <a:gd name="T119" fmla="*/ 8 h 123"/>
                <a:gd name="T120" fmla="*/ 145 w 170"/>
                <a:gd name="T121" fmla="*/ 33 h 123"/>
                <a:gd name="T122" fmla="*/ 145 w 170"/>
                <a:gd name="T123" fmla="*/ 38 h 1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123"/>
                <a:gd name="T188" fmla="*/ 170 w 170"/>
                <a:gd name="T189" fmla="*/ 123 h 1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123">
                  <a:moveTo>
                    <a:pt x="145" y="38"/>
                  </a:moveTo>
                  <a:lnTo>
                    <a:pt x="147" y="49"/>
                  </a:lnTo>
                  <a:lnTo>
                    <a:pt x="148" y="59"/>
                  </a:lnTo>
                  <a:lnTo>
                    <a:pt x="147" y="64"/>
                  </a:lnTo>
                  <a:lnTo>
                    <a:pt x="151" y="64"/>
                  </a:lnTo>
                  <a:lnTo>
                    <a:pt x="166" y="77"/>
                  </a:lnTo>
                  <a:lnTo>
                    <a:pt x="170" y="80"/>
                  </a:lnTo>
                  <a:lnTo>
                    <a:pt x="170" y="85"/>
                  </a:lnTo>
                  <a:lnTo>
                    <a:pt x="170" y="90"/>
                  </a:lnTo>
                  <a:lnTo>
                    <a:pt x="170" y="94"/>
                  </a:lnTo>
                  <a:lnTo>
                    <a:pt x="169" y="107"/>
                  </a:lnTo>
                  <a:lnTo>
                    <a:pt x="161" y="118"/>
                  </a:lnTo>
                  <a:lnTo>
                    <a:pt x="160" y="119"/>
                  </a:lnTo>
                  <a:lnTo>
                    <a:pt x="148" y="123"/>
                  </a:lnTo>
                  <a:lnTo>
                    <a:pt x="148" y="122"/>
                  </a:lnTo>
                  <a:lnTo>
                    <a:pt x="144" y="115"/>
                  </a:lnTo>
                  <a:lnTo>
                    <a:pt x="147" y="106"/>
                  </a:lnTo>
                  <a:lnTo>
                    <a:pt x="139" y="100"/>
                  </a:lnTo>
                  <a:lnTo>
                    <a:pt x="134" y="85"/>
                  </a:lnTo>
                  <a:lnTo>
                    <a:pt x="131" y="88"/>
                  </a:lnTo>
                  <a:lnTo>
                    <a:pt x="130" y="89"/>
                  </a:lnTo>
                  <a:lnTo>
                    <a:pt x="127" y="90"/>
                  </a:lnTo>
                  <a:lnTo>
                    <a:pt x="118" y="97"/>
                  </a:lnTo>
                  <a:lnTo>
                    <a:pt x="111" y="96"/>
                  </a:lnTo>
                  <a:lnTo>
                    <a:pt x="113" y="100"/>
                  </a:lnTo>
                  <a:lnTo>
                    <a:pt x="97" y="101"/>
                  </a:lnTo>
                  <a:lnTo>
                    <a:pt x="92" y="98"/>
                  </a:lnTo>
                  <a:lnTo>
                    <a:pt x="83" y="92"/>
                  </a:lnTo>
                  <a:lnTo>
                    <a:pt x="62" y="104"/>
                  </a:lnTo>
                  <a:lnTo>
                    <a:pt x="60" y="105"/>
                  </a:lnTo>
                  <a:lnTo>
                    <a:pt x="59" y="106"/>
                  </a:lnTo>
                  <a:lnTo>
                    <a:pt x="50" y="109"/>
                  </a:lnTo>
                  <a:lnTo>
                    <a:pt x="49" y="101"/>
                  </a:lnTo>
                  <a:lnTo>
                    <a:pt x="49" y="100"/>
                  </a:lnTo>
                  <a:lnTo>
                    <a:pt x="49" y="98"/>
                  </a:lnTo>
                  <a:lnTo>
                    <a:pt x="51" y="97"/>
                  </a:lnTo>
                  <a:lnTo>
                    <a:pt x="54" y="96"/>
                  </a:lnTo>
                  <a:lnTo>
                    <a:pt x="46" y="93"/>
                  </a:lnTo>
                  <a:lnTo>
                    <a:pt x="46" y="94"/>
                  </a:lnTo>
                  <a:lnTo>
                    <a:pt x="46" y="97"/>
                  </a:lnTo>
                  <a:lnTo>
                    <a:pt x="33" y="88"/>
                  </a:lnTo>
                  <a:lnTo>
                    <a:pt x="34" y="85"/>
                  </a:lnTo>
                  <a:lnTo>
                    <a:pt x="34" y="83"/>
                  </a:lnTo>
                  <a:lnTo>
                    <a:pt x="39" y="67"/>
                  </a:lnTo>
                  <a:lnTo>
                    <a:pt x="29" y="47"/>
                  </a:lnTo>
                  <a:lnTo>
                    <a:pt x="33" y="45"/>
                  </a:lnTo>
                  <a:lnTo>
                    <a:pt x="30" y="38"/>
                  </a:lnTo>
                  <a:lnTo>
                    <a:pt x="20" y="34"/>
                  </a:lnTo>
                  <a:lnTo>
                    <a:pt x="20" y="30"/>
                  </a:lnTo>
                  <a:lnTo>
                    <a:pt x="20" y="29"/>
                  </a:lnTo>
                  <a:lnTo>
                    <a:pt x="12" y="18"/>
                  </a:lnTo>
                  <a:lnTo>
                    <a:pt x="0" y="14"/>
                  </a:lnTo>
                  <a:lnTo>
                    <a:pt x="30" y="1"/>
                  </a:lnTo>
                  <a:lnTo>
                    <a:pt x="34" y="0"/>
                  </a:lnTo>
                  <a:lnTo>
                    <a:pt x="45" y="4"/>
                  </a:lnTo>
                  <a:lnTo>
                    <a:pt x="43" y="0"/>
                  </a:lnTo>
                  <a:lnTo>
                    <a:pt x="84" y="9"/>
                  </a:lnTo>
                  <a:lnTo>
                    <a:pt x="115" y="8"/>
                  </a:lnTo>
                  <a:lnTo>
                    <a:pt x="145" y="33"/>
                  </a:lnTo>
                  <a:lnTo>
                    <a:pt x="145" y="3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00" name="Freeform 616"/>
            <p:cNvSpPr>
              <a:spLocks/>
            </p:cNvSpPr>
            <p:nvPr/>
          </p:nvSpPr>
          <p:spPr bwMode="auto">
            <a:xfrm>
              <a:off x="3037035" y="5325265"/>
              <a:ext cx="362991" cy="192644"/>
            </a:xfrm>
            <a:custGeom>
              <a:avLst/>
              <a:gdLst>
                <a:gd name="T0" fmla="*/ 218 w 229"/>
                <a:gd name="T1" fmla="*/ 37 h 122"/>
                <a:gd name="T2" fmla="*/ 225 w 229"/>
                <a:gd name="T3" fmla="*/ 45 h 122"/>
                <a:gd name="T4" fmla="*/ 222 w 229"/>
                <a:gd name="T5" fmla="*/ 59 h 122"/>
                <a:gd name="T6" fmla="*/ 221 w 229"/>
                <a:gd name="T7" fmla="*/ 60 h 122"/>
                <a:gd name="T8" fmla="*/ 225 w 229"/>
                <a:gd name="T9" fmla="*/ 67 h 122"/>
                <a:gd name="T10" fmla="*/ 224 w 229"/>
                <a:gd name="T11" fmla="*/ 85 h 122"/>
                <a:gd name="T12" fmla="*/ 229 w 229"/>
                <a:gd name="T13" fmla="*/ 102 h 122"/>
                <a:gd name="T14" fmla="*/ 216 w 229"/>
                <a:gd name="T15" fmla="*/ 110 h 122"/>
                <a:gd name="T16" fmla="*/ 212 w 229"/>
                <a:gd name="T17" fmla="*/ 118 h 122"/>
                <a:gd name="T18" fmla="*/ 210 w 229"/>
                <a:gd name="T19" fmla="*/ 118 h 122"/>
                <a:gd name="T20" fmla="*/ 209 w 229"/>
                <a:gd name="T21" fmla="*/ 122 h 122"/>
                <a:gd name="T22" fmla="*/ 200 w 229"/>
                <a:gd name="T23" fmla="*/ 119 h 122"/>
                <a:gd name="T24" fmla="*/ 193 w 229"/>
                <a:gd name="T25" fmla="*/ 118 h 122"/>
                <a:gd name="T26" fmla="*/ 193 w 229"/>
                <a:gd name="T27" fmla="*/ 113 h 122"/>
                <a:gd name="T28" fmla="*/ 163 w 229"/>
                <a:gd name="T29" fmla="*/ 88 h 122"/>
                <a:gd name="T30" fmla="*/ 132 w 229"/>
                <a:gd name="T31" fmla="*/ 89 h 122"/>
                <a:gd name="T32" fmla="*/ 91 w 229"/>
                <a:gd name="T33" fmla="*/ 80 h 122"/>
                <a:gd name="T34" fmla="*/ 93 w 229"/>
                <a:gd name="T35" fmla="*/ 84 h 122"/>
                <a:gd name="T36" fmla="*/ 82 w 229"/>
                <a:gd name="T37" fmla="*/ 80 h 122"/>
                <a:gd name="T38" fmla="*/ 78 w 229"/>
                <a:gd name="T39" fmla="*/ 81 h 122"/>
                <a:gd name="T40" fmla="*/ 48 w 229"/>
                <a:gd name="T41" fmla="*/ 94 h 122"/>
                <a:gd name="T42" fmla="*/ 42 w 229"/>
                <a:gd name="T43" fmla="*/ 97 h 122"/>
                <a:gd name="T44" fmla="*/ 21 w 229"/>
                <a:gd name="T45" fmla="*/ 88 h 122"/>
                <a:gd name="T46" fmla="*/ 0 w 229"/>
                <a:gd name="T47" fmla="*/ 93 h 122"/>
                <a:gd name="T48" fmla="*/ 14 w 229"/>
                <a:gd name="T49" fmla="*/ 75 h 122"/>
                <a:gd name="T50" fmla="*/ 19 w 229"/>
                <a:gd name="T51" fmla="*/ 57 h 122"/>
                <a:gd name="T52" fmla="*/ 30 w 229"/>
                <a:gd name="T53" fmla="*/ 45 h 122"/>
                <a:gd name="T54" fmla="*/ 30 w 229"/>
                <a:gd name="T55" fmla="*/ 40 h 122"/>
                <a:gd name="T56" fmla="*/ 35 w 229"/>
                <a:gd name="T57" fmla="*/ 13 h 122"/>
                <a:gd name="T58" fmla="*/ 35 w 229"/>
                <a:gd name="T59" fmla="*/ 19 h 122"/>
                <a:gd name="T60" fmla="*/ 47 w 229"/>
                <a:gd name="T61" fmla="*/ 25 h 122"/>
                <a:gd name="T62" fmla="*/ 55 w 229"/>
                <a:gd name="T63" fmla="*/ 24 h 122"/>
                <a:gd name="T64" fmla="*/ 68 w 229"/>
                <a:gd name="T65" fmla="*/ 21 h 122"/>
                <a:gd name="T66" fmla="*/ 81 w 229"/>
                <a:gd name="T67" fmla="*/ 28 h 122"/>
                <a:gd name="T68" fmla="*/ 81 w 229"/>
                <a:gd name="T69" fmla="*/ 36 h 122"/>
                <a:gd name="T70" fmla="*/ 87 w 229"/>
                <a:gd name="T71" fmla="*/ 33 h 122"/>
                <a:gd name="T72" fmla="*/ 89 w 229"/>
                <a:gd name="T73" fmla="*/ 32 h 122"/>
                <a:gd name="T74" fmla="*/ 90 w 229"/>
                <a:gd name="T75" fmla="*/ 37 h 122"/>
                <a:gd name="T76" fmla="*/ 91 w 229"/>
                <a:gd name="T77" fmla="*/ 38 h 122"/>
                <a:gd name="T78" fmla="*/ 99 w 229"/>
                <a:gd name="T79" fmla="*/ 38 h 122"/>
                <a:gd name="T80" fmla="*/ 103 w 229"/>
                <a:gd name="T81" fmla="*/ 37 h 122"/>
                <a:gd name="T82" fmla="*/ 127 w 229"/>
                <a:gd name="T83" fmla="*/ 33 h 122"/>
                <a:gd name="T84" fmla="*/ 138 w 229"/>
                <a:gd name="T85" fmla="*/ 30 h 122"/>
                <a:gd name="T86" fmla="*/ 150 w 229"/>
                <a:gd name="T87" fmla="*/ 28 h 122"/>
                <a:gd name="T88" fmla="*/ 152 w 229"/>
                <a:gd name="T89" fmla="*/ 21 h 122"/>
                <a:gd name="T90" fmla="*/ 155 w 229"/>
                <a:gd name="T91" fmla="*/ 20 h 122"/>
                <a:gd name="T92" fmla="*/ 157 w 229"/>
                <a:gd name="T93" fmla="*/ 19 h 122"/>
                <a:gd name="T94" fmla="*/ 149 w 229"/>
                <a:gd name="T95" fmla="*/ 9 h 122"/>
                <a:gd name="T96" fmla="*/ 148 w 229"/>
                <a:gd name="T97" fmla="*/ 8 h 122"/>
                <a:gd name="T98" fmla="*/ 138 w 229"/>
                <a:gd name="T99" fmla="*/ 4 h 122"/>
                <a:gd name="T100" fmla="*/ 167 w 229"/>
                <a:gd name="T101" fmla="*/ 0 h 122"/>
                <a:gd name="T102" fmla="*/ 196 w 229"/>
                <a:gd name="T103" fmla="*/ 19 h 122"/>
                <a:gd name="T104" fmla="*/ 208 w 229"/>
                <a:gd name="T105" fmla="*/ 26 h 122"/>
                <a:gd name="T106" fmla="*/ 218 w 229"/>
                <a:gd name="T107" fmla="*/ 37 h 1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9"/>
                <a:gd name="T163" fmla="*/ 0 h 122"/>
                <a:gd name="T164" fmla="*/ 229 w 229"/>
                <a:gd name="T165" fmla="*/ 122 h 1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9" h="122">
                  <a:moveTo>
                    <a:pt x="218" y="37"/>
                  </a:moveTo>
                  <a:lnTo>
                    <a:pt x="225" y="45"/>
                  </a:lnTo>
                  <a:lnTo>
                    <a:pt x="222" y="59"/>
                  </a:lnTo>
                  <a:lnTo>
                    <a:pt x="221" y="60"/>
                  </a:lnTo>
                  <a:lnTo>
                    <a:pt x="225" y="67"/>
                  </a:lnTo>
                  <a:lnTo>
                    <a:pt x="224" y="85"/>
                  </a:lnTo>
                  <a:lnTo>
                    <a:pt x="229" y="102"/>
                  </a:lnTo>
                  <a:lnTo>
                    <a:pt x="216" y="110"/>
                  </a:lnTo>
                  <a:lnTo>
                    <a:pt x="212" y="118"/>
                  </a:lnTo>
                  <a:lnTo>
                    <a:pt x="210" y="118"/>
                  </a:lnTo>
                  <a:lnTo>
                    <a:pt x="209" y="122"/>
                  </a:lnTo>
                  <a:lnTo>
                    <a:pt x="200" y="119"/>
                  </a:lnTo>
                  <a:lnTo>
                    <a:pt x="193" y="118"/>
                  </a:lnTo>
                  <a:lnTo>
                    <a:pt x="193" y="113"/>
                  </a:lnTo>
                  <a:lnTo>
                    <a:pt x="163" y="88"/>
                  </a:lnTo>
                  <a:lnTo>
                    <a:pt x="132" y="89"/>
                  </a:lnTo>
                  <a:lnTo>
                    <a:pt x="91" y="80"/>
                  </a:lnTo>
                  <a:lnTo>
                    <a:pt x="93" y="84"/>
                  </a:lnTo>
                  <a:lnTo>
                    <a:pt x="82" y="80"/>
                  </a:lnTo>
                  <a:lnTo>
                    <a:pt x="78" y="81"/>
                  </a:lnTo>
                  <a:lnTo>
                    <a:pt x="48" y="94"/>
                  </a:lnTo>
                  <a:lnTo>
                    <a:pt x="42" y="97"/>
                  </a:lnTo>
                  <a:lnTo>
                    <a:pt x="21" y="88"/>
                  </a:lnTo>
                  <a:lnTo>
                    <a:pt x="0" y="93"/>
                  </a:lnTo>
                  <a:lnTo>
                    <a:pt x="14" y="75"/>
                  </a:lnTo>
                  <a:lnTo>
                    <a:pt x="19" y="57"/>
                  </a:lnTo>
                  <a:lnTo>
                    <a:pt x="30" y="45"/>
                  </a:lnTo>
                  <a:lnTo>
                    <a:pt x="30" y="40"/>
                  </a:lnTo>
                  <a:lnTo>
                    <a:pt x="35" y="13"/>
                  </a:lnTo>
                  <a:lnTo>
                    <a:pt x="35" y="19"/>
                  </a:lnTo>
                  <a:lnTo>
                    <a:pt x="47" y="25"/>
                  </a:lnTo>
                  <a:lnTo>
                    <a:pt x="55" y="24"/>
                  </a:lnTo>
                  <a:lnTo>
                    <a:pt x="68" y="21"/>
                  </a:lnTo>
                  <a:lnTo>
                    <a:pt x="81" y="28"/>
                  </a:lnTo>
                  <a:lnTo>
                    <a:pt x="81" y="36"/>
                  </a:lnTo>
                  <a:lnTo>
                    <a:pt x="87" y="33"/>
                  </a:lnTo>
                  <a:lnTo>
                    <a:pt x="89" y="32"/>
                  </a:lnTo>
                  <a:lnTo>
                    <a:pt x="90" y="37"/>
                  </a:lnTo>
                  <a:lnTo>
                    <a:pt x="91" y="38"/>
                  </a:lnTo>
                  <a:lnTo>
                    <a:pt x="99" y="38"/>
                  </a:lnTo>
                  <a:lnTo>
                    <a:pt x="103" y="37"/>
                  </a:lnTo>
                  <a:lnTo>
                    <a:pt x="127" y="33"/>
                  </a:lnTo>
                  <a:lnTo>
                    <a:pt x="138" y="30"/>
                  </a:lnTo>
                  <a:lnTo>
                    <a:pt x="150" y="28"/>
                  </a:lnTo>
                  <a:lnTo>
                    <a:pt x="152" y="21"/>
                  </a:lnTo>
                  <a:lnTo>
                    <a:pt x="155" y="20"/>
                  </a:lnTo>
                  <a:lnTo>
                    <a:pt x="157" y="19"/>
                  </a:lnTo>
                  <a:lnTo>
                    <a:pt x="149" y="9"/>
                  </a:lnTo>
                  <a:lnTo>
                    <a:pt x="148" y="8"/>
                  </a:lnTo>
                  <a:lnTo>
                    <a:pt x="138" y="4"/>
                  </a:lnTo>
                  <a:lnTo>
                    <a:pt x="167" y="0"/>
                  </a:lnTo>
                  <a:lnTo>
                    <a:pt x="196" y="19"/>
                  </a:lnTo>
                  <a:lnTo>
                    <a:pt x="208" y="26"/>
                  </a:lnTo>
                  <a:lnTo>
                    <a:pt x="218" y="3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01" name="Freeform 617"/>
            <p:cNvSpPr>
              <a:spLocks/>
            </p:cNvSpPr>
            <p:nvPr/>
          </p:nvSpPr>
          <p:spPr bwMode="auto">
            <a:xfrm>
              <a:off x="3189596" y="4693064"/>
              <a:ext cx="223582" cy="255051"/>
            </a:xfrm>
            <a:custGeom>
              <a:avLst/>
              <a:gdLst>
                <a:gd name="T0" fmla="*/ 130 w 140"/>
                <a:gd name="T1" fmla="*/ 17 h 162"/>
                <a:gd name="T2" fmla="*/ 133 w 140"/>
                <a:gd name="T3" fmla="*/ 22 h 162"/>
                <a:gd name="T4" fmla="*/ 129 w 140"/>
                <a:gd name="T5" fmla="*/ 31 h 162"/>
                <a:gd name="T6" fmla="*/ 128 w 140"/>
                <a:gd name="T7" fmla="*/ 42 h 162"/>
                <a:gd name="T8" fmla="*/ 127 w 140"/>
                <a:gd name="T9" fmla="*/ 51 h 162"/>
                <a:gd name="T10" fmla="*/ 127 w 140"/>
                <a:gd name="T11" fmla="*/ 55 h 162"/>
                <a:gd name="T12" fmla="*/ 130 w 140"/>
                <a:gd name="T13" fmla="*/ 58 h 162"/>
                <a:gd name="T14" fmla="*/ 140 w 140"/>
                <a:gd name="T15" fmla="*/ 73 h 162"/>
                <a:gd name="T16" fmla="*/ 137 w 140"/>
                <a:gd name="T17" fmla="*/ 77 h 162"/>
                <a:gd name="T18" fmla="*/ 125 w 140"/>
                <a:gd name="T19" fmla="*/ 85 h 162"/>
                <a:gd name="T20" fmla="*/ 120 w 140"/>
                <a:gd name="T21" fmla="*/ 102 h 162"/>
                <a:gd name="T22" fmla="*/ 83 w 140"/>
                <a:gd name="T23" fmla="*/ 114 h 162"/>
                <a:gd name="T24" fmla="*/ 78 w 140"/>
                <a:gd name="T25" fmla="*/ 118 h 162"/>
                <a:gd name="T26" fmla="*/ 89 w 140"/>
                <a:gd name="T27" fmla="*/ 140 h 162"/>
                <a:gd name="T28" fmla="*/ 72 w 140"/>
                <a:gd name="T29" fmla="*/ 162 h 162"/>
                <a:gd name="T30" fmla="*/ 65 w 140"/>
                <a:gd name="T31" fmla="*/ 162 h 162"/>
                <a:gd name="T32" fmla="*/ 45 w 140"/>
                <a:gd name="T33" fmla="*/ 148 h 162"/>
                <a:gd name="T34" fmla="*/ 43 w 140"/>
                <a:gd name="T35" fmla="*/ 124 h 162"/>
                <a:gd name="T36" fmla="*/ 35 w 140"/>
                <a:gd name="T37" fmla="*/ 120 h 162"/>
                <a:gd name="T38" fmla="*/ 30 w 140"/>
                <a:gd name="T39" fmla="*/ 122 h 162"/>
                <a:gd name="T40" fmla="*/ 24 w 140"/>
                <a:gd name="T41" fmla="*/ 126 h 162"/>
                <a:gd name="T42" fmla="*/ 5 w 140"/>
                <a:gd name="T43" fmla="*/ 114 h 162"/>
                <a:gd name="T44" fmla="*/ 0 w 140"/>
                <a:gd name="T45" fmla="*/ 90 h 162"/>
                <a:gd name="T46" fmla="*/ 13 w 140"/>
                <a:gd name="T47" fmla="*/ 72 h 162"/>
                <a:gd name="T48" fmla="*/ 24 w 140"/>
                <a:gd name="T49" fmla="*/ 68 h 162"/>
                <a:gd name="T50" fmla="*/ 32 w 140"/>
                <a:gd name="T51" fmla="*/ 68 h 162"/>
                <a:gd name="T52" fmla="*/ 52 w 140"/>
                <a:gd name="T53" fmla="*/ 52 h 162"/>
                <a:gd name="T54" fmla="*/ 78 w 140"/>
                <a:gd name="T55" fmla="*/ 43 h 162"/>
                <a:gd name="T56" fmla="*/ 79 w 140"/>
                <a:gd name="T57" fmla="*/ 41 h 162"/>
                <a:gd name="T58" fmla="*/ 83 w 140"/>
                <a:gd name="T59" fmla="*/ 35 h 162"/>
                <a:gd name="T60" fmla="*/ 78 w 140"/>
                <a:gd name="T61" fmla="*/ 22 h 162"/>
                <a:gd name="T62" fmla="*/ 96 w 140"/>
                <a:gd name="T63" fmla="*/ 4 h 162"/>
                <a:gd name="T64" fmla="*/ 119 w 140"/>
                <a:gd name="T65" fmla="*/ 0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162"/>
                <a:gd name="T101" fmla="*/ 140 w 140"/>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162">
                  <a:moveTo>
                    <a:pt x="132" y="6"/>
                  </a:moveTo>
                  <a:lnTo>
                    <a:pt x="130" y="17"/>
                  </a:lnTo>
                  <a:lnTo>
                    <a:pt x="133" y="20"/>
                  </a:lnTo>
                  <a:lnTo>
                    <a:pt x="133" y="22"/>
                  </a:lnTo>
                  <a:lnTo>
                    <a:pt x="132" y="26"/>
                  </a:lnTo>
                  <a:lnTo>
                    <a:pt x="129" y="31"/>
                  </a:lnTo>
                  <a:lnTo>
                    <a:pt x="128" y="38"/>
                  </a:lnTo>
                  <a:lnTo>
                    <a:pt x="128" y="42"/>
                  </a:lnTo>
                  <a:lnTo>
                    <a:pt x="128" y="47"/>
                  </a:lnTo>
                  <a:lnTo>
                    <a:pt x="127" y="51"/>
                  </a:lnTo>
                  <a:lnTo>
                    <a:pt x="127" y="54"/>
                  </a:lnTo>
                  <a:lnTo>
                    <a:pt x="127" y="55"/>
                  </a:lnTo>
                  <a:lnTo>
                    <a:pt x="130" y="58"/>
                  </a:lnTo>
                  <a:lnTo>
                    <a:pt x="136" y="60"/>
                  </a:lnTo>
                  <a:lnTo>
                    <a:pt x="140" y="73"/>
                  </a:lnTo>
                  <a:lnTo>
                    <a:pt x="140" y="80"/>
                  </a:lnTo>
                  <a:lnTo>
                    <a:pt x="137" y="77"/>
                  </a:lnTo>
                  <a:lnTo>
                    <a:pt x="132" y="80"/>
                  </a:lnTo>
                  <a:lnTo>
                    <a:pt x="125" y="85"/>
                  </a:lnTo>
                  <a:lnTo>
                    <a:pt x="121" y="101"/>
                  </a:lnTo>
                  <a:lnTo>
                    <a:pt x="120" y="102"/>
                  </a:lnTo>
                  <a:lnTo>
                    <a:pt x="108" y="113"/>
                  </a:lnTo>
                  <a:lnTo>
                    <a:pt x="83" y="114"/>
                  </a:lnTo>
                  <a:lnTo>
                    <a:pt x="78" y="115"/>
                  </a:lnTo>
                  <a:lnTo>
                    <a:pt x="78" y="118"/>
                  </a:lnTo>
                  <a:lnTo>
                    <a:pt x="85" y="132"/>
                  </a:lnTo>
                  <a:lnTo>
                    <a:pt x="89" y="140"/>
                  </a:lnTo>
                  <a:lnTo>
                    <a:pt x="69" y="149"/>
                  </a:lnTo>
                  <a:lnTo>
                    <a:pt x="72" y="162"/>
                  </a:lnTo>
                  <a:lnTo>
                    <a:pt x="65" y="162"/>
                  </a:lnTo>
                  <a:lnTo>
                    <a:pt x="57" y="157"/>
                  </a:lnTo>
                  <a:lnTo>
                    <a:pt x="45" y="148"/>
                  </a:lnTo>
                  <a:lnTo>
                    <a:pt x="48" y="145"/>
                  </a:lnTo>
                  <a:lnTo>
                    <a:pt x="43" y="124"/>
                  </a:lnTo>
                  <a:lnTo>
                    <a:pt x="35" y="120"/>
                  </a:lnTo>
                  <a:lnTo>
                    <a:pt x="30" y="122"/>
                  </a:lnTo>
                  <a:lnTo>
                    <a:pt x="27" y="124"/>
                  </a:lnTo>
                  <a:lnTo>
                    <a:pt x="24" y="126"/>
                  </a:lnTo>
                  <a:lnTo>
                    <a:pt x="10" y="118"/>
                  </a:lnTo>
                  <a:lnTo>
                    <a:pt x="5" y="114"/>
                  </a:lnTo>
                  <a:lnTo>
                    <a:pt x="0" y="90"/>
                  </a:lnTo>
                  <a:lnTo>
                    <a:pt x="2" y="81"/>
                  </a:lnTo>
                  <a:lnTo>
                    <a:pt x="13" y="72"/>
                  </a:lnTo>
                  <a:lnTo>
                    <a:pt x="17" y="68"/>
                  </a:lnTo>
                  <a:lnTo>
                    <a:pt x="24" y="68"/>
                  </a:lnTo>
                  <a:lnTo>
                    <a:pt x="32" y="68"/>
                  </a:lnTo>
                  <a:lnTo>
                    <a:pt x="41" y="60"/>
                  </a:lnTo>
                  <a:lnTo>
                    <a:pt x="52" y="52"/>
                  </a:lnTo>
                  <a:lnTo>
                    <a:pt x="64" y="50"/>
                  </a:lnTo>
                  <a:lnTo>
                    <a:pt x="78" y="43"/>
                  </a:lnTo>
                  <a:lnTo>
                    <a:pt x="78" y="42"/>
                  </a:lnTo>
                  <a:lnTo>
                    <a:pt x="79" y="41"/>
                  </a:lnTo>
                  <a:lnTo>
                    <a:pt x="81" y="39"/>
                  </a:lnTo>
                  <a:lnTo>
                    <a:pt x="83" y="35"/>
                  </a:lnTo>
                  <a:lnTo>
                    <a:pt x="86" y="33"/>
                  </a:lnTo>
                  <a:lnTo>
                    <a:pt x="78" y="22"/>
                  </a:lnTo>
                  <a:lnTo>
                    <a:pt x="75" y="20"/>
                  </a:lnTo>
                  <a:lnTo>
                    <a:pt x="96" y="4"/>
                  </a:lnTo>
                  <a:lnTo>
                    <a:pt x="108" y="4"/>
                  </a:lnTo>
                  <a:lnTo>
                    <a:pt x="119" y="0"/>
                  </a:lnTo>
                  <a:lnTo>
                    <a:pt x="132" y="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02" name="Freeform 618"/>
            <p:cNvSpPr>
              <a:spLocks/>
            </p:cNvSpPr>
            <p:nvPr/>
          </p:nvSpPr>
          <p:spPr bwMode="auto">
            <a:xfrm>
              <a:off x="2913408" y="4627944"/>
              <a:ext cx="76280" cy="56980"/>
            </a:xfrm>
            <a:custGeom>
              <a:avLst/>
              <a:gdLst>
                <a:gd name="T0" fmla="*/ 48 w 48"/>
                <a:gd name="T1" fmla="*/ 29 h 37"/>
                <a:gd name="T2" fmla="*/ 41 w 48"/>
                <a:gd name="T3" fmla="*/ 33 h 37"/>
                <a:gd name="T4" fmla="*/ 27 w 48"/>
                <a:gd name="T5" fmla="*/ 29 h 37"/>
                <a:gd name="T6" fmla="*/ 21 w 48"/>
                <a:gd name="T7" fmla="*/ 32 h 37"/>
                <a:gd name="T8" fmla="*/ 16 w 48"/>
                <a:gd name="T9" fmla="*/ 36 h 37"/>
                <a:gd name="T10" fmla="*/ 15 w 48"/>
                <a:gd name="T11" fmla="*/ 37 h 37"/>
                <a:gd name="T12" fmla="*/ 7 w 48"/>
                <a:gd name="T13" fmla="*/ 33 h 37"/>
                <a:gd name="T14" fmla="*/ 7 w 48"/>
                <a:gd name="T15" fmla="*/ 33 h 37"/>
                <a:gd name="T16" fmla="*/ 7 w 48"/>
                <a:gd name="T17" fmla="*/ 32 h 37"/>
                <a:gd name="T18" fmla="*/ 2 w 48"/>
                <a:gd name="T19" fmla="*/ 23 h 37"/>
                <a:gd name="T20" fmla="*/ 0 w 48"/>
                <a:gd name="T21" fmla="*/ 19 h 37"/>
                <a:gd name="T22" fmla="*/ 0 w 48"/>
                <a:gd name="T23" fmla="*/ 19 h 37"/>
                <a:gd name="T24" fmla="*/ 3 w 48"/>
                <a:gd name="T25" fmla="*/ 11 h 37"/>
                <a:gd name="T26" fmla="*/ 12 w 48"/>
                <a:gd name="T27" fmla="*/ 12 h 37"/>
                <a:gd name="T28" fmla="*/ 14 w 48"/>
                <a:gd name="T29" fmla="*/ 7 h 37"/>
                <a:gd name="T30" fmla="*/ 19 w 48"/>
                <a:gd name="T31" fmla="*/ 3 h 37"/>
                <a:gd name="T32" fmla="*/ 29 w 48"/>
                <a:gd name="T33" fmla="*/ 4 h 37"/>
                <a:gd name="T34" fmla="*/ 34 w 48"/>
                <a:gd name="T35" fmla="*/ 0 h 37"/>
                <a:gd name="T36" fmla="*/ 38 w 48"/>
                <a:gd name="T37" fmla="*/ 7 h 37"/>
                <a:gd name="T38" fmla="*/ 41 w 48"/>
                <a:gd name="T39" fmla="*/ 13 h 37"/>
                <a:gd name="T40" fmla="*/ 44 w 48"/>
                <a:gd name="T41" fmla="*/ 20 h 37"/>
                <a:gd name="T42" fmla="*/ 48 w 48"/>
                <a:gd name="T43" fmla="*/ 29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37"/>
                <a:gd name="T68" fmla="*/ 48 w 48"/>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37">
                  <a:moveTo>
                    <a:pt x="48" y="29"/>
                  </a:moveTo>
                  <a:lnTo>
                    <a:pt x="41" y="33"/>
                  </a:lnTo>
                  <a:lnTo>
                    <a:pt x="27" y="29"/>
                  </a:lnTo>
                  <a:lnTo>
                    <a:pt x="21" y="32"/>
                  </a:lnTo>
                  <a:lnTo>
                    <a:pt x="16" y="36"/>
                  </a:lnTo>
                  <a:lnTo>
                    <a:pt x="15" y="37"/>
                  </a:lnTo>
                  <a:lnTo>
                    <a:pt x="7" y="33"/>
                  </a:lnTo>
                  <a:lnTo>
                    <a:pt x="7" y="32"/>
                  </a:lnTo>
                  <a:lnTo>
                    <a:pt x="2" y="23"/>
                  </a:lnTo>
                  <a:lnTo>
                    <a:pt x="0" y="19"/>
                  </a:lnTo>
                  <a:lnTo>
                    <a:pt x="3" y="11"/>
                  </a:lnTo>
                  <a:lnTo>
                    <a:pt x="12" y="12"/>
                  </a:lnTo>
                  <a:lnTo>
                    <a:pt x="14" y="7"/>
                  </a:lnTo>
                  <a:lnTo>
                    <a:pt x="19" y="3"/>
                  </a:lnTo>
                  <a:lnTo>
                    <a:pt x="29" y="4"/>
                  </a:lnTo>
                  <a:lnTo>
                    <a:pt x="34" y="0"/>
                  </a:lnTo>
                  <a:lnTo>
                    <a:pt x="38" y="7"/>
                  </a:lnTo>
                  <a:lnTo>
                    <a:pt x="41" y="13"/>
                  </a:lnTo>
                  <a:lnTo>
                    <a:pt x="44" y="20"/>
                  </a:lnTo>
                  <a:lnTo>
                    <a:pt x="48" y="2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03" name="Freeform 619"/>
            <p:cNvSpPr>
              <a:spLocks/>
            </p:cNvSpPr>
            <p:nvPr/>
          </p:nvSpPr>
          <p:spPr bwMode="auto">
            <a:xfrm>
              <a:off x="3381614" y="5555896"/>
              <a:ext cx="110476" cy="119386"/>
            </a:xfrm>
            <a:custGeom>
              <a:avLst/>
              <a:gdLst>
                <a:gd name="T0" fmla="*/ 69 w 69"/>
                <a:gd name="T1" fmla="*/ 27 h 75"/>
                <a:gd name="T2" fmla="*/ 69 w 69"/>
                <a:gd name="T3" fmla="*/ 28 h 75"/>
                <a:gd name="T4" fmla="*/ 65 w 69"/>
                <a:gd name="T5" fmla="*/ 27 h 75"/>
                <a:gd name="T6" fmla="*/ 69 w 69"/>
                <a:gd name="T7" fmla="*/ 40 h 75"/>
                <a:gd name="T8" fmla="*/ 69 w 69"/>
                <a:gd name="T9" fmla="*/ 44 h 75"/>
                <a:gd name="T10" fmla="*/ 69 w 69"/>
                <a:gd name="T11" fmla="*/ 47 h 75"/>
                <a:gd name="T12" fmla="*/ 69 w 69"/>
                <a:gd name="T13" fmla="*/ 56 h 75"/>
                <a:gd name="T14" fmla="*/ 69 w 69"/>
                <a:gd name="T15" fmla="*/ 70 h 75"/>
                <a:gd name="T16" fmla="*/ 60 w 69"/>
                <a:gd name="T17" fmla="*/ 72 h 75"/>
                <a:gd name="T18" fmla="*/ 59 w 69"/>
                <a:gd name="T19" fmla="*/ 72 h 75"/>
                <a:gd name="T20" fmla="*/ 54 w 69"/>
                <a:gd name="T21" fmla="*/ 75 h 75"/>
                <a:gd name="T22" fmla="*/ 52 w 69"/>
                <a:gd name="T23" fmla="*/ 74 h 75"/>
                <a:gd name="T24" fmla="*/ 51 w 69"/>
                <a:gd name="T25" fmla="*/ 73 h 75"/>
                <a:gd name="T26" fmla="*/ 51 w 69"/>
                <a:gd name="T27" fmla="*/ 73 h 75"/>
                <a:gd name="T28" fmla="*/ 51 w 69"/>
                <a:gd name="T29" fmla="*/ 73 h 75"/>
                <a:gd name="T30" fmla="*/ 50 w 69"/>
                <a:gd name="T31" fmla="*/ 70 h 75"/>
                <a:gd name="T32" fmla="*/ 35 w 69"/>
                <a:gd name="T33" fmla="*/ 69 h 75"/>
                <a:gd name="T34" fmla="*/ 34 w 69"/>
                <a:gd name="T35" fmla="*/ 69 h 75"/>
                <a:gd name="T36" fmla="*/ 33 w 69"/>
                <a:gd name="T37" fmla="*/ 66 h 75"/>
                <a:gd name="T38" fmla="*/ 33 w 69"/>
                <a:gd name="T39" fmla="*/ 65 h 75"/>
                <a:gd name="T40" fmla="*/ 31 w 69"/>
                <a:gd name="T41" fmla="*/ 64 h 75"/>
                <a:gd name="T42" fmla="*/ 30 w 69"/>
                <a:gd name="T43" fmla="*/ 62 h 75"/>
                <a:gd name="T44" fmla="*/ 22 w 69"/>
                <a:gd name="T45" fmla="*/ 56 h 75"/>
                <a:gd name="T46" fmla="*/ 0 w 69"/>
                <a:gd name="T47" fmla="*/ 41 h 75"/>
                <a:gd name="T48" fmla="*/ 1 w 69"/>
                <a:gd name="T49" fmla="*/ 28 h 75"/>
                <a:gd name="T50" fmla="*/ 10 w 69"/>
                <a:gd name="T51" fmla="*/ 24 h 75"/>
                <a:gd name="T52" fmla="*/ 22 w 69"/>
                <a:gd name="T53" fmla="*/ 20 h 75"/>
                <a:gd name="T54" fmla="*/ 22 w 69"/>
                <a:gd name="T55" fmla="*/ 20 h 75"/>
                <a:gd name="T56" fmla="*/ 25 w 69"/>
                <a:gd name="T57" fmla="*/ 20 h 75"/>
                <a:gd name="T58" fmla="*/ 27 w 69"/>
                <a:gd name="T59" fmla="*/ 19 h 75"/>
                <a:gd name="T60" fmla="*/ 41 w 69"/>
                <a:gd name="T61" fmla="*/ 2 h 75"/>
                <a:gd name="T62" fmla="*/ 38 w 69"/>
                <a:gd name="T63" fmla="*/ 0 h 75"/>
                <a:gd name="T64" fmla="*/ 51 w 69"/>
                <a:gd name="T65" fmla="*/ 9 h 75"/>
                <a:gd name="T66" fmla="*/ 56 w 69"/>
                <a:gd name="T67" fmla="*/ 9 h 75"/>
                <a:gd name="T68" fmla="*/ 60 w 69"/>
                <a:gd name="T69" fmla="*/ 15 h 75"/>
                <a:gd name="T70" fmla="*/ 64 w 69"/>
                <a:gd name="T71" fmla="*/ 22 h 75"/>
                <a:gd name="T72" fmla="*/ 69 w 69"/>
                <a:gd name="T73" fmla="*/ 27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75"/>
                <a:gd name="T113" fmla="*/ 69 w 69"/>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75">
                  <a:moveTo>
                    <a:pt x="69" y="27"/>
                  </a:moveTo>
                  <a:lnTo>
                    <a:pt x="69" y="28"/>
                  </a:lnTo>
                  <a:lnTo>
                    <a:pt x="65" y="27"/>
                  </a:lnTo>
                  <a:lnTo>
                    <a:pt x="69" y="40"/>
                  </a:lnTo>
                  <a:lnTo>
                    <a:pt x="69" y="44"/>
                  </a:lnTo>
                  <a:lnTo>
                    <a:pt x="69" y="47"/>
                  </a:lnTo>
                  <a:lnTo>
                    <a:pt x="69" y="56"/>
                  </a:lnTo>
                  <a:lnTo>
                    <a:pt x="69" y="70"/>
                  </a:lnTo>
                  <a:lnTo>
                    <a:pt x="60" y="72"/>
                  </a:lnTo>
                  <a:lnTo>
                    <a:pt x="59" y="72"/>
                  </a:lnTo>
                  <a:lnTo>
                    <a:pt x="54" y="75"/>
                  </a:lnTo>
                  <a:lnTo>
                    <a:pt x="52" y="74"/>
                  </a:lnTo>
                  <a:lnTo>
                    <a:pt x="51" y="73"/>
                  </a:lnTo>
                  <a:lnTo>
                    <a:pt x="50" y="70"/>
                  </a:lnTo>
                  <a:lnTo>
                    <a:pt x="35" y="69"/>
                  </a:lnTo>
                  <a:lnTo>
                    <a:pt x="34" y="69"/>
                  </a:lnTo>
                  <a:lnTo>
                    <a:pt x="33" y="66"/>
                  </a:lnTo>
                  <a:lnTo>
                    <a:pt x="33" y="65"/>
                  </a:lnTo>
                  <a:lnTo>
                    <a:pt x="31" y="64"/>
                  </a:lnTo>
                  <a:lnTo>
                    <a:pt x="30" y="62"/>
                  </a:lnTo>
                  <a:lnTo>
                    <a:pt x="22" y="56"/>
                  </a:lnTo>
                  <a:lnTo>
                    <a:pt x="0" y="41"/>
                  </a:lnTo>
                  <a:lnTo>
                    <a:pt x="1" y="28"/>
                  </a:lnTo>
                  <a:lnTo>
                    <a:pt x="10" y="24"/>
                  </a:lnTo>
                  <a:lnTo>
                    <a:pt x="22" y="20"/>
                  </a:lnTo>
                  <a:lnTo>
                    <a:pt x="25" y="20"/>
                  </a:lnTo>
                  <a:lnTo>
                    <a:pt x="27" y="19"/>
                  </a:lnTo>
                  <a:lnTo>
                    <a:pt x="41" y="2"/>
                  </a:lnTo>
                  <a:lnTo>
                    <a:pt x="38" y="0"/>
                  </a:lnTo>
                  <a:lnTo>
                    <a:pt x="51" y="9"/>
                  </a:lnTo>
                  <a:lnTo>
                    <a:pt x="56" y="9"/>
                  </a:lnTo>
                  <a:lnTo>
                    <a:pt x="60" y="15"/>
                  </a:lnTo>
                  <a:lnTo>
                    <a:pt x="64" y="22"/>
                  </a:lnTo>
                  <a:lnTo>
                    <a:pt x="69" y="2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04" name="Freeform 620"/>
            <p:cNvSpPr>
              <a:spLocks/>
            </p:cNvSpPr>
            <p:nvPr/>
          </p:nvSpPr>
          <p:spPr bwMode="auto">
            <a:xfrm>
              <a:off x="3386875" y="5395811"/>
              <a:ext cx="139409" cy="208924"/>
            </a:xfrm>
            <a:custGeom>
              <a:avLst/>
              <a:gdLst>
                <a:gd name="T0" fmla="*/ 42 w 88"/>
                <a:gd name="T1" fmla="*/ 22 h 131"/>
                <a:gd name="T2" fmla="*/ 47 w 88"/>
                <a:gd name="T3" fmla="*/ 38 h 131"/>
                <a:gd name="T4" fmla="*/ 46 w 88"/>
                <a:gd name="T5" fmla="*/ 40 h 131"/>
                <a:gd name="T6" fmla="*/ 43 w 88"/>
                <a:gd name="T7" fmla="*/ 57 h 131"/>
                <a:gd name="T8" fmla="*/ 47 w 88"/>
                <a:gd name="T9" fmla="*/ 60 h 131"/>
                <a:gd name="T10" fmla="*/ 52 w 88"/>
                <a:gd name="T11" fmla="*/ 63 h 131"/>
                <a:gd name="T12" fmla="*/ 56 w 88"/>
                <a:gd name="T13" fmla="*/ 67 h 131"/>
                <a:gd name="T14" fmla="*/ 77 w 88"/>
                <a:gd name="T15" fmla="*/ 85 h 131"/>
                <a:gd name="T16" fmla="*/ 88 w 88"/>
                <a:gd name="T17" fmla="*/ 112 h 131"/>
                <a:gd name="T18" fmla="*/ 84 w 88"/>
                <a:gd name="T19" fmla="*/ 116 h 131"/>
                <a:gd name="T20" fmla="*/ 84 w 88"/>
                <a:gd name="T21" fmla="*/ 116 h 131"/>
                <a:gd name="T22" fmla="*/ 76 w 88"/>
                <a:gd name="T23" fmla="*/ 114 h 131"/>
                <a:gd name="T24" fmla="*/ 76 w 88"/>
                <a:gd name="T25" fmla="*/ 114 h 131"/>
                <a:gd name="T26" fmla="*/ 73 w 88"/>
                <a:gd name="T27" fmla="*/ 115 h 131"/>
                <a:gd name="T28" fmla="*/ 73 w 88"/>
                <a:gd name="T29" fmla="*/ 116 h 131"/>
                <a:gd name="T30" fmla="*/ 73 w 88"/>
                <a:gd name="T31" fmla="*/ 116 h 131"/>
                <a:gd name="T32" fmla="*/ 68 w 88"/>
                <a:gd name="T33" fmla="*/ 120 h 131"/>
                <a:gd name="T34" fmla="*/ 69 w 88"/>
                <a:gd name="T35" fmla="*/ 128 h 131"/>
                <a:gd name="T36" fmla="*/ 71 w 88"/>
                <a:gd name="T37" fmla="*/ 131 h 131"/>
                <a:gd name="T38" fmla="*/ 65 w 88"/>
                <a:gd name="T39" fmla="*/ 128 h 131"/>
                <a:gd name="T40" fmla="*/ 60 w 88"/>
                <a:gd name="T41" fmla="*/ 123 h 131"/>
                <a:gd name="T42" fmla="*/ 56 w 88"/>
                <a:gd name="T43" fmla="*/ 116 h 131"/>
                <a:gd name="T44" fmla="*/ 52 w 88"/>
                <a:gd name="T45" fmla="*/ 110 h 131"/>
                <a:gd name="T46" fmla="*/ 47 w 88"/>
                <a:gd name="T47" fmla="*/ 110 h 131"/>
                <a:gd name="T48" fmla="*/ 34 w 88"/>
                <a:gd name="T49" fmla="*/ 101 h 131"/>
                <a:gd name="T50" fmla="*/ 27 w 88"/>
                <a:gd name="T51" fmla="*/ 87 h 131"/>
                <a:gd name="T52" fmla="*/ 26 w 88"/>
                <a:gd name="T53" fmla="*/ 84 h 131"/>
                <a:gd name="T54" fmla="*/ 22 w 88"/>
                <a:gd name="T55" fmla="*/ 77 h 131"/>
                <a:gd name="T56" fmla="*/ 13 w 88"/>
                <a:gd name="T57" fmla="*/ 74 h 131"/>
                <a:gd name="T58" fmla="*/ 8 w 88"/>
                <a:gd name="T59" fmla="*/ 57 h 131"/>
                <a:gd name="T60" fmla="*/ 3 w 88"/>
                <a:gd name="T61" fmla="*/ 40 h 131"/>
                <a:gd name="T62" fmla="*/ 4 w 88"/>
                <a:gd name="T63" fmla="*/ 22 h 131"/>
                <a:gd name="T64" fmla="*/ 0 w 88"/>
                <a:gd name="T65" fmla="*/ 15 h 131"/>
                <a:gd name="T66" fmla="*/ 1 w 88"/>
                <a:gd name="T67" fmla="*/ 14 h 131"/>
                <a:gd name="T68" fmla="*/ 4 w 88"/>
                <a:gd name="T69" fmla="*/ 0 h 131"/>
                <a:gd name="T70" fmla="*/ 6 w 88"/>
                <a:gd name="T71" fmla="*/ 1 h 131"/>
                <a:gd name="T72" fmla="*/ 13 w 88"/>
                <a:gd name="T73" fmla="*/ 4 h 131"/>
                <a:gd name="T74" fmla="*/ 30 w 88"/>
                <a:gd name="T75" fmla="*/ 10 h 131"/>
                <a:gd name="T76" fmla="*/ 42 w 88"/>
                <a:gd name="T77" fmla="*/ 22 h 1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8"/>
                <a:gd name="T118" fmla="*/ 0 h 131"/>
                <a:gd name="T119" fmla="*/ 88 w 88"/>
                <a:gd name="T120" fmla="*/ 131 h 1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8" h="131">
                  <a:moveTo>
                    <a:pt x="42" y="22"/>
                  </a:moveTo>
                  <a:lnTo>
                    <a:pt x="47" y="38"/>
                  </a:lnTo>
                  <a:lnTo>
                    <a:pt x="46" y="40"/>
                  </a:lnTo>
                  <a:lnTo>
                    <a:pt x="43" y="57"/>
                  </a:lnTo>
                  <a:lnTo>
                    <a:pt x="47" y="60"/>
                  </a:lnTo>
                  <a:lnTo>
                    <a:pt x="52" y="63"/>
                  </a:lnTo>
                  <a:lnTo>
                    <a:pt x="56" y="67"/>
                  </a:lnTo>
                  <a:lnTo>
                    <a:pt x="77" y="85"/>
                  </a:lnTo>
                  <a:lnTo>
                    <a:pt x="88" y="112"/>
                  </a:lnTo>
                  <a:lnTo>
                    <a:pt x="84" y="116"/>
                  </a:lnTo>
                  <a:lnTo>
                    <a:pt x="76" y="114"/>
                  </a:lnTo>
                  <a:lnTo>
                    <a:pt x="73" y="115"/>
                  </a:lnTo>
                  <a:lnTo>
                    <a:pt x="73" y="116"/>
                  </a:lnTo>
                  <a:lnTo>
                    <a:pt x="68" y="120"/>
                  </a:lnTo>
                  <a:lnTo>
                    <a:pt x="69" y="128"/>
                  </a:lnTo>
                  <a:lnTo>
                    <a:pt x="71" y="131"/>
                  </a:lnTo>
                  <a:lnTo>
                    <a:pt x="65" y="128"/>
                  </a:lnTo>
                  <a:lnTo>
                    <a:pt x="60" y="123"/>
                  </a:lnTo>
                  <a:lnTo>
                    <a:pt x="56" y="116"/>
                  </a:lnTo>
                  <a:lnTo>
                    <a:pt x="52" y="110"/>
                  </a:lnTo>
                  <a:lnTo>
                    <a:pt x="47" y="110"/>
                  </a:lnTo>
                  <a:lnTo>
                    <a:pt x="34" y="101"/>
                  </a:lnTo>
                  <a:lnTo>
                    <a:pt x="27" y="87"/>
                  </a:lnTo>
                  <a:lnTo>
                    <a:pt x="26" y="84"/>
                  </a:lnTo>
                  <a:lnTo>
                    <a:pt x="22" y="77"/>
                  </a:lnTo>
                  <a:lnTo>
                    <a:pt x="13" y="74"/>
                  </a:lnTo>
                  <a:lnTo>
                    <a:pt x="8" y="57"/>
                  </a:lnTo>
                  <a:lnTo>
                    <a:pt x="3" y="40"/>
                  </a:lnTo>
                  <a:lnTo>
                    <a:pt x="4" y="22"/>
                  </a:lnTo>
                  <a:lnTo>
                    <a:pt x="0" y="15"/>
                  </a:lnTo>
                  <a:lnTo>
                    <a:pt x="1" y="14"/>
                  </a:lnTo>
                  <a:lnTo>
                    <a:pt x="4" y="0"/>
                  </a:lnTo>
                  <a:lnTo>
                    <a:pt x="6" y="1"/>
                  </a:lnTo>
                  <a:lnTo>
                    <a:pt x="13" y="4"/>
                  </a:lnTo>
                  <a:lnTo>
                    <a:pt x="30" y="10"/>
                  </a:lnTo>
                  <a:lnTo>
                    <a:pt x="42" y="2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05" name="Freeform 621"/>
            <p:cNvSpPr>
              <a:spLocks/>
            </p:cNvSpPr>
            <p:nvPr/>
          </p:nvSpPr>
          <p:spPr bwMode="auto">
            <a:xfrm>
              <a:off x="3476308" y="5599309"/>
              <a:ext cx="92062" cy="141092"/>
            </a:xfrm>
            <a:custGeom>
              <a:avLst/>
              <a:gdLst>
                <a:gd name="T0" fmla="*/ 16 w 59"/>
                <a:gd name="T1" fmla="*/ 3 h 88"/>
                <a:gd name="T2" fmla="*/ 25 w 59"/>
                <a:gd name="T3" fmla="*/ 8 h 88"/>
                <a:gd name="T4" fmla="*/ 33 w 59"/>
                <a:gd name="T5" fmla="*/ 13 h 88"/>
                <a:gd name="T6" fmla="*/ 34 w 59"/>
                <a:gd name="T7" fmla="*/ 14 h 88"/>
                <a:gd name="T8" fmla="*/ 35 w 59"/>
                <a:gd name="T9" fmla="*/ 14 h 88"/>
                <a:gd name="T10" fmla="*/ 35 w 59"/>
                <a:gd name="T11" fmla="*/ 16 h 88"/>
                <a:gd name="T12" fmla="*/ 35 w 59"/>
                <a:gd name="T13" fmla="*/ 11 h 88"/>
                <a:gd name="T14" fmla="*/ 35 w 59"/>
                <a:gd name="T15" fmla="*/ 11 h 88"/>
                <a:gd name="T16" fmla="*/ 39 w 59"/>
                <a:gd name="T17" fmla="*/ 9 h 88"/>
                <a:gd name="T18" fmla="*/ 39 w 59"/>
                <a:gd name="T19" fmla="*/ 9 h 88"/>
                <a:gd name="T20" fmla="*/ 40 w 59"/>
                <a:gd name="T21" fmla="*/ 9 h 88"/>
                <a:gd name="T22" fmla="*/ 57 w 59"/>
                <a:gd name="T23" fmla="*/ 14 h 88"/>
                <a:gd name="T24" fmla="*/ 59 w 59"/>
                <a:gd name="T25" fmla="*/ 16 h 88"/>
                <a:gd name="T26" fmla="*/ 50 w 59"/>
                <a:gd name="T27" fmla="*/ 24 h 88"/>
                <a:gd name="T28" fmla="*/ 42 w 59"/>
                <a:gd name="T29" fmla="*/ 37 h 88"/>
                <a:gd name="T30" fmla="*/ 40 w 59"/>
                <a:gd name="T31" fmla="*/ 39 h 88"/>
                <a:gd name="T32" fmla="*/ 40 w 59"/>
                <a:gd name="T33" fmla="*/ 39 h 88"/>
                <a:gd name="T34" fmla="*/ 40 w 59"/>
                <a:gd name="T35" fmla="*/ 41 h 88"/>
                <a:gd name="T36" fmla="*/ 42 w 59"/>
                <a:gd name="T37" fmla="*/ 43 h 88"/>
                <a:gd name="T38" fmla="*/ 42 w 59"/>
                <a:gd name="T39" fmla="*/ 45 h 88"/>
                <a:gd name="T40" fmla="*/ 43 w 59"/>
                <a:gd name="T41" fmla="*/ 47 h 88"/>
                <a:gd name="T42" fmla="*/ 43 w 59"/>
                <a:gd name="T43" fmla="*/ 47 h 88"/>
                <a:gd name="T44" fmla="*/ 46 w 59"/>
                <a:gd name="T45" fmla="*/ 60 h 88"/>
                <a:gd name="T46" fmla="*/ 46 w 59"/>
                <a:gd name="T47" fmla="*/ 65 h 88"/>
                <a:gd name="T48" fmla="*/ 46 w 59"/>
                <a:gd name="T49" fmla="*/ 67 h 88"/>
                <a:gd name="T50" fmla="*/ 44 w 59"/>
                <a:gd name="T51" fmla="*/ 72 h 88"/>
                <a:gd name="T52" fmla="*/ 42 w 59"/>
                <a:gd name="T53" fmla="*/ 79 h 88"/>
                <a:gd name="T54" fmla="*/ 33 w 59"/>
                <a:gd name="T55" fmla="*/ 88 h 88"/>
                <a:gd name="T56" fmla="*/ 22 w 59"/>
                <a:gd name="T57" fmla="*/ 71 h 88"/>
                <a:gd name="T58" fmla="*/ 16 w 59"/>
                <a:gd name="T59" fmla="*/ 67 h 88"/>
                <a:gd name="T60" fmla="*/ 12 w 59"/>
                <a:gd name="T61" fmla="*/ 65 h 88"/>
                <a:gd name="T62" fmla="*/ 12 w 59"/>
                <a:gd name="T63" fmla="*/ 65 h 88"/>
                <a:gd name="T64" fmla="*/ 8 w 59"/>
                <a:gd name="T65" fmla="*/ 62 h 88"/>
                <a:gd name="T66" fmla="*/ 1 w 59"/>
                <a:gd name="T67" fmla="*/ 55 h 88"/>
                <a:gd name="T68" fmla="*/ 1 w 59"/>
                <a:gd name="T69" fmla="*/ 55 h 88"/>
                <a:gd name="T70" fmla="*/ 0 w 59"/>
                <a:gd name="T71" fmla="*/ 45 h 88"/>
                <a:gd name="T72" fmla="*/ 1 w 59"/>
                <a:gd name="T73" fmla="*/ 45 h 88"/>
                <a:gd name="T74" fmla="*/ 10 w 59"/>
                <a:gd name="T75" fmla="*/ 43 h 88"/>
                <a:gd name="T76" fmla="*/ 10 w 59"/>
                <a:gd name="T77" fmla="*/ 29 h 88"/>
                <a:gd name="T78" fmla="*/ 10 w 59"/>
                <a:gd name="T79" fmla="*/ 20 h 88"/>
                <a:gd name="T80" fmla="*/ 10 w 59"/>
                <a:gd name="T81" fmla="*/ 17 h 88"/>
                <a:gd name="T82" fmla="*/ 10 w 59"/>
                <a:gd name="T83" fmla="*/ 13 h 88"/>
                <a:gd name="T84" fmla="*/ 6 w 59"/>
                <a:gd name="T85" fmla="*/ 0 h 88"/>
                <a:gd name="T86" fmla="*/ 10 w 59"/>
                <a:gd name="T87" fmla="*/ 1 h 88"/>
                <a:gd name="T88" fmla="*/ 10 w 59"/>
                <a:gd name="T89" fmla="*/ 0 h 88"/>
                <a:gd name="T90" fmla="*/ 16 w 59"/>
                <a:gd name="T91" fmla="*/ 3 h 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88"/>
                <a:gd name="T140" fmla="*/ 59 w 59"/>
                <a:gd name="T141" fmla="*/ 88 h 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88">
                  <a:moveTo>
                    <a:pt x="16" y="3"/>
                  </a:moveTo>
                  <a:lnTo>
                    <a:pt x="25" y="8"/>
                  </a:lnTo>
                  <a:lnTo>
                    <a:pt x="33" y="13"/>
                  </a:lnTo>
                  <a:lnTo>
                    <a:pt x="34" y="14"/>
                  </a:lnTo>
                  <a:lnTo>
                    <a:pt x="35" y="14"/>
                  </a:lnTo>
                  <a:lnTo>
                    <a:pt x="35" y="16"/>
                  </a:lnTo>
                  <a:lnTo>
                    <a:pt x="35" y="11"/>
                  </a:lnTo>
                  <a:lnTo>
                    <a:pt x="39" y="9"/>
                  </a:lnTo>
                  <a:lnTo>
                    <a:pt x="40" y="9"/>
                  </a:lnTo>
                  <a:lnTo>
                    <a:pt x="57" y="14"/>
                  </a:lnTo>
                  <a:lnTo>
                    <a:pt x="59" y="16"/>
                  </a:lnTo>
                  <a:lnTo>
                    <a:pt x="50" y="24"/>
                  </a:lnTo>
                  <a:lnTo>
                    <a:pt x="42" y="37"/>
                  </a:lnTo>
                  <a:lnTo>
                    <a:pt x="40" y="39"/>
                  </a:lnTo>
                  <a:lnTo>
                    <a:pt x="40" y="41"/>
                  </a:lnTo>
                  <a:lnTo>
                    <a:pt x="42" y="43"/>
                  </a:lnTo>
                  <a:lnTo>
                    <a:pt x="42" y="45"/>
                  </a:lnTo>
                  <a:lnTo>
                    <a:pt x="43" y="47"/>
                  </a:lnTo>
                  <a:lnTo>
                    <a:pt x="46" y="60"/>
                  </a:lnTo>
                  <a:lnTo>
                    <a:pt x="46" y="65"/>
                  </a:lnTo>
                  <a:lnTo>
                    <a:pt x="46" y="67"/>
                  </a:lnTo>
                  <a:lnTo>
                    <a:pt x="44" y="72"/>
                  </a:lnTo>
                  <a:lnTo>
                    <a:pt x="42" y="79"/>
                  </a:lnTo>
                  <a:lnTo>
                    <a:pt x="33" y="88"/>
                  </a:lnTo>
                  <a:lnTo>
                    <a:pt x="22" y="71"/>
                  </a:lnTo>
                  <a:lnTo>
                    <a:pt x="16" y="67"/>
                  </a:lnTo>
                  <a:lnTo>
                    <a:pt x="12" y="65"/>
                  </a:lnTo>
                  <a:lnTo>
                    <a:pt x="8" y="62"/>
                  </a:lnTo>
                  <a:lnTo>
                    <a:pt x="1" y="55"/>
                  </a:lnTo>
                  <a:lnTo>
                    <a:pt x="0" y="45"/>
                  </a:lnTo>
                  <a:lnTo>
                    <a:pt x="1" y="45"/>
                  </a:lnTo>
                  <a:lnTo>
                    <a:pt x="10" y="43"/>
                  </a:lnTo>
                  <a:lnTo>
                    <a:pt x="10" y="29"/>
                  </a:lnTo>
                  <a:lnTo>
                    <a:pt x="10" y="20"/>
                  </a:lnTo>
                  <a:lnTo>
                    <a:pt x="10" y="17"/>
                  </a:lnTo>
                  <a:lnTo>
                    <a:pt x="10" y="13"/>
                  </a:lnTo>
                  <a:lnTo>
                    <a:pt x="6" y="0"/>
                  </a:lnTo>
                  <a:lnTo>
                    <a:pt x="10" y="1"/>
                  </a:lnTo>
                  <a:lnTo>
                    <a:pt x="10" y="0"/>
                  </a:lnTo>
                  <a:lnTo>
                    <a:pt x="16" y="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06" name="Freeform 622"/>
            <p:cNvSpPr>
              <a:spLocks/>
            </p:cNvSpPr>
            <p:nvPr/>
          </p:nvSpPr>
          <p:spPr bwMode="auto">
            <a:xfrm>
              <a:off x="3360571" y="5034941"/>
              <a:ext cx="170973" cy="195358"/>
            </a:xfrm>
            <a:custGeom>
              <a:avLst/>
              <a:gdLst>
                <a:gd name="T0" fmla="*/ 101 w 107"/>
                <a:gd name="T1" fmla="*/ 24 h 123"/>
                <a:gd name="T2" fmla="*/ 107 w 107"/>
                <a:gd name="T3" fmla="*/ 31 h 123"/>
                <a:gd name="T4" fmla="*/ 107 w 107"/>
                <a:gd name="T5" fmla="*/ 33 h 123"/>
                <a:gd name="T6" fmla="*/ 102 w 107"/>
                <a:gd name="T7" fmla="*/ 39 h 123"/>
                <a:gd name="T8" fmla="*/ 93 w 107"/>
                <a:gd name="T9" fmla="*/ 33 h 123"/>
                <a:gd name="T10" fmla="*/ 80 w 107"/>
                <a:gd name="T11" fmla="*/ 41 h 123"/>
                <a:gd name="T12" fmla="*/ 73 w 107"/>
                <a:gd name="T13" fmla="*/ 44 h 123"/>
                <a:gd name="T14" fmla="*/ 71 w 107"/>
                <a:gd name="T15" fmla="*/ 46 h 123"/>
                <a:gd name="T16" fmla="*/ 69 w 107"/>
                <a:gd name="T17" fmla="*/ 47 h 123"/>
                <a:gd name="T18" fmla="*/ 67 w 107"/>
                <a:gd name="T19" fmla="*/ 48 h 123"/>
                <a:gd name="T20" fmla="*/ 72 w 107"/>
                <a:gd name="T21" fmla="*/ 50 h 123"/>
                <a:gd name="T22" fmla="*/ 73 w 107"/>
                <a:gd name="T23" fmla="*/ 51 h 123"/>
                <a:gd name="T24" fmla="*/ 84 w 107"/>
                <a:gd name="T25" fmla="*/ 65 h 123"/>
                <a:gd name="T26" fmla="*/ 85 w 107"/>
                <a:gd name="T27" fmla="*/ 71 h 123"/>
                <a:gd name="T28" fmla="*/ 81 w 107"/>
                <a:gd name="T29" fmla="*/ 71 h 123"/>
                <a:gd name="T30" fmla="*/ 81 w 107"/>
                <a:gd name="T31" fmla="*/ 81 h 123"/>
                <a:gd name="T32" fmla="*/ 81 w 107"/>
                <a:gd name="T33" fmla="*/ 81 h 123"/>
                <a:gd name="T34" fmla="*/ 82 w 107"/>
                <a:gd name="T35" fmla="*/ 93 h 123"/>
                <a:gd name="T36" fmla="*/ 84 w 107"/>
                <a:gd name="T37" fmla="*/ 99 h 123"/>
                <a:gd name="T38" fmla="*/ 85 w 107"/>
                <a:gd name="T39" fmla="*/ 101 h 123"/>
                <a:gd name="T40" fmla="*/ 82 w 107"/>
                <a:gd name="T41" fmla="*/ 102 h 123"/>
                <a:gd name="T42" fmla="*/ 78 w 107"/>
                <a:gd name="T43" fmla="*/ 103 h 123"/>
                <a:gd name="T44" fmla="*/ 77 w 107"/>
                <a:gd name="T45" fmla="*/ 103 h 123"/>
                <a:gd name="T46" fmla="*/ 73 w 107"/>
                <a:gd name="T47" fmla="*/ 96 h 123"/>
                <a:gd name="T48" fmla="*/ 73 w 107"/>
                <a:gd name="T49" fmla="*/ 96 h 123"/>
                <a:gd name="T50" fmla="*/ 72 w 107"/>
                <a:gd name="T51" fmla="*/ 96 h 123"/>
                <a:gd name="T52" fmla="*/ 64 w 107"/>
                <a:gd name="T53" fmla="*/ 98 h 123"/>
                <a:gd name="T54" fmla="*/ 63 w 107"/>
                <a:gd name="T55" fmla="*/ 105 h 123"/>
                <a:gd name="T56" fmla="*/ 57 w 107"/>
                <a:gd name="T57" fmla="*/ 106 h 123"/>
                <a:gd name="T58" fmla="*/ 51 w 107"/>
                <a:gd name="T59" fmla="*/ 113 h 123"/>
                <a:gd name="T60" fmla="*/ 46 w 107"/>
                <a:gd name="T61" fmla="*/ 120 h 123"/>
                <a:gd name="T62" fmla="*/ 44 w 107"/>
                <a:gd name="T63" fmla="*/ 123 h 123"/>
                <a:gd name="T64" fmla="*/ 31 w 107"/>
                <a:gd name="T65" fmla="*/ 114 h 123"/>
                <a:gd name="T66" fmla="*/ 26 w 107"/>
                <a:gd name="T67" fmla="*/ 110 h 123"/>
                <a:gd name="T68" fmla="*/ 12 w 107"/>
                <a:gd name="T69" fmla="*/ 101 h 123"/>
                <a:gd name="T70" fmla="*/ 3 w 107"/>
                <a:gd name="T71" fmla="*/ 94 h 123"/>
                <a:gd name="T72" fmla="*/ 0 w 107"/>
                <a:gd name="T73" fmla="*/ 85 h 123"/>
                <a:gd name="T74" fmla="*/ 0 w 107"/>
                <a:gd name="T75" fmla="*/ 84 h 123"/>
                <a:gd name="T76" fmla="*/ 14 w 107"/>
                <a:gd name="T77" fmla="*/ 64 h 123"/>
                <a:gd name="T78" fmla="*/ 20 w 107"/>
                <a:gd name="T79" fmla="*/ 56 h 123"/>
                <a:gd name="T80" fmla="*/ 21 w 107"/>
                <a:gd name="T81" fmla="*/ 56 h 123"/>
                <a:gd name="T82" fmla="*/ 23 w 107"/>
                <a:gd name="T83" fmla="*/ 55 h 123"/>
                <a:gd name="T84" fmla="*/ 29 w 107"/>
                <a:gd name="T85" fmla="*/ 54 h 123"/>
                <a:gd name="T86" fmla="*/ 30 w 107"/>
                <a:gd name="T87" fmla="*/ 54 h 123"/>
                <a:gd name="T88" fmla="*/ 30 w 107"/>
                <a:gd name="T89" fmla="*/ 54 h 123"/>
                <a:gd name="T90" fmla="*/ 39 w 107"/>
                <a:gd name="T91" fmla="*/ 52 h 123"/>
                <a:gd name="T92" fmla="*/ 39 w 107"/>
                <a:gd name="T93" fmla="*/ 52 h 123"/>
                <a:gd name="T94" fmla="*/ 39 w 107"/>
                <a:gd name="T95" fmla="*/ 50 h 123"/>
                <a:gd name="T96" fmla="*/ 39 w 107"/>
                <a:gd name="T97" fmla="*/ 47 h 123"/>
                <a:gd name="T98" fmla="*/ 39 w 107"/>
                <a:gd name="T99" fmla="*/ 47 h 123"/>
                <a:gd name="T100" fmla="*/ 57 w 107"/>
                <a:gd name="T101" fmla="*/ 39 h 123"/>
                <a:gd name="T102" fmla="*/ 69 w 107"/>
                <a:gd name="T103" fmla="*/ 35 h 123"/>
                <a:gd name="T104" fmla="*/ 73 w 107"/>
                <a:gd name="T105" fmla="*/ 25 h 123"/>
                <a:gd name="T106" fmla="*/ 73 w 107"/>
                <a:gd name="T107" fmla="*/ 22 h 123"/>
                <a:gd name="T108" fmla="*/ 78 w 107"/>
                <a:gd name="T109" fmla="*/ 6 h 123"/>
                <a:gd name="T110" fmla="*/ 80 w 107"/>
                <a:gd name="T111" fmla="*/ 3 h 123"/>
                <a:gd name="T112" fmla="*/ 81 w 107"/>
                <a:gd name="T113" fmla="*/ 0 h 123"/>
                <a:gd name="T114" fmla="*/ 85 w 107"/>
                <a:gd name="T115" fmla="*/ 5 h 123"/>
                <a:gd name="T116" fmla="*/ 92 w 107"/>
                <a:gd name="T117" fmla="*/ 13 h 123"/>
                <a:gd name="T118" fmla="*/ 101 w 107"/>
                <a:gd name="T119" fmla="*/ 24 h 1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
                <a:gd name="T181" fmla="*/ 0 h 123"/>
                <a:gd name="T182" fmla="*/ 107 w 107"/>
                <a:gd name="T183" fmla="*/ 123 h 1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 h="123">
                  <a:moveTo>
                    <a:pt x="101" y="24"/>
                  </a:moveTo>
                  <a:lnTo>
                    <a:pt x="107" y="31"/>
                  </a:lnTo>
                  <a:lnTo>
                    <a:pt x="107" y="33"/>
                  </a:lnTo>
                  <a:lnTo>
                    <a:pt x="102" y="39"/>
                  </a:lnTo>
                  <a:lnTo>
                    <a:pt x="93" y="33"/>
                  </a:lnTo>
                  <a:lnTo>
                    <a:pt x="80" y="41"/>
                  </a:lnTo>
                  <a:lnTo>
                    <a:pt x="73" y="44"/>
                  </a:lnTo>
                  <a:lnTo>
                    <a:pt x="71" y="46"/>
                  </a:lnTo>
                  <a:lnTo>
                    <a:pt x="69" y="47"/>
                  </a:lnTo>
                  <a:lnTo>
                    <a:pt x="67" y="48"/>
                  </a:lnTo>
                  <a:lnTo>
                    <a:pt x="72" y="50"/>
                  </a:lnTo>
                  <a:lnTo>
                    <a:pt x="73" y="51"/>
                  </a:lnTo>
                  <a:lnTo>
                    <a:pt x="84" y="65"/>
                  </a:lnTo>
                  <a:lnTo>
                    <a:pt x="85" y="71"/>
                  </a:lnTo>
                  <a:lnTo>
                    <a:pt x="81" y="71"/>
                  </a:lnTo>
                  <a:lnTo>
                    <a:pt x="81" y="81"/>
                  </a:lnTo>
                  <a:lnTo>
                    <a:pt x="82" y="93"/>
                  </a:lnTo>
                  <a:lnTo>
                    <a:pt x="84" y="99"/>
                  </a:lnTo>
                  <a:lnTo>
                    <a:pt x="85" y="101"/>
                  </a:lnTo>
                  <a:lnTo>
                    <a:pt x="82" y="102"/>
                  </a:lnTo>
                  <a:lnTo>
                    <a:pt x="78" y="103"/>
                  </a:lnTo>
                  <a:lnTo>
                    <a:pt x="77" y="103"/>
                  </a:lnTo>
                  <a:lnTo>
                    <a:pt x="73" y="96"/>
                  </a:lnTo>
                  <a:lnTo>
                    <a:pt x="72" y="96"/>
                  </a:lnTo>
                  <a:lnTo>
                    <a:pt x="64" y="98"/>
                  </a:lnTo>
                  <a:lnTo>
                    <a:pt x="63" y="105"/>
                  </a:lnTo>
                  <a:lnTo>
                    <a:pt x="57" y="106"/>
                  </a:lnTo>
                  <a:lnTo>
                    <a:pt x="51" y="113"/>
                  </a:lnTo>
                  <a:lnTo>
                    <a:pt x="46" y="120"/>
                  </a:lnTo>
                  <a:lnTo>
                    <a:pt x="44" y="123"/>
                  </a:lnTo>
                  <a:lnTo>
                    <a:pt x="31" y="114"/>
                  </a:lnTo>
                  <a:lnTo>
                    <a:pt x="26" y="110"/>
                  </a:lnTo>
                  <a:lnTo>
                    <a:pt x="12" y="101"/>
                  </a:lnTo>
                  <a:lnTo>
                    <a:pt x="3" y="94"/>
                  </a:lnTo>
                  <a:lnTo>
                    <a:pt x="0" y="85"/>
                  </a:lnTo>
                  <a:lnTo>
                    <a:pt x="0" y="84"/>
                  </a:lnTo>
                  <a:lnTo>
                    <a:pt x="14" y="64"/>
                  </a:lnTo>
                  <a:lnTo>
                    <a:pt x="20" y="56"/>
                  </a:lnTo>
                  <a:lnTo>
                    <a:pt x="21" y="56"/>
                  </a:lnTo>
                  <a:lnTo>
                    <a:pt x="23" y="55"/>
                  </a:lnTo>
                  <a:lnTo>
                    <a:pt x="29" y="54"/>
                  </a:lnTo>
                  <a:lnTo>
                    <a:pt x="30" y="54"/>
                  </a:lnTo>
                  <a:lnTo>
                    <a:pt x="39" y="52"/>
                  </a:lnTo>
                  <a:lnTo>
                    <a:pt x="39" y="50"/>
                  </a:lnTo>
                  <a:lnTo>
                    <a:pt x="39" y="47"/>
                  </a:lnTo>
                  <a:lnTo>
                    <a:pt x="57" y="39"/>
                  </a:lnTo>
                  <a:lnTo>
                    <a:pt x="69" y="35"/>
                  </a:lnTo>
                  <a:lnTo>
                    <a:pt x="73" y="25"/>
                  </a:lnTo>
                  <a:lnTo>
                    <a:pt x="73" y="22"/>
                  </a:lnTo>
                  <a:lnTo>
                    <a:pt x="78" y="6"/>
                  </a:lnTo>
                  <a:lnTo>
                    <a:pt x="80" y="3"/>
                  </a:lnTo>
                  <a:lnTo>
                    <a:pt x="81" y="0"/>
                  </a:lnTo>
                  <a:lnTo>
                    <a:pt x="85" y="5"/>
                  </a:lnTo>
                  <a:lnTo>
                    <a:pt x="92" y="13"/>
                  </a:lnTo>
                  <a:lnTo>
                    <a:pt x="101" y="2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07" name="Freeform 623"/>
            <p:cNvSpPr>
              <a:spLocks/>
            </p:cNvSpPr>
            <p:nvPr/>
          </p:nvSpPr>
          <p:spPr bwMode="auto">
            <a:xfrm>
              <a:off x="3439482" y="4760897"/>
              <a:ext cx="213059" cy="249624"/>
            </a:xfrm>
            <a:custGeom>
              <a:avLst/>
              <a:gdLst>
                <a:gd name="T0" fmla="*/ 128 w 133"/>
                <a:gd name="T1" fmla="*/ 6 h 156"/>
                <a:gd name="T2" fmla="*/ 133 w 133"/>
                <a:gd name="T3" fmla="*/ 10 h 156"/>
                <a:gd name="T4" fmla="*/ 127 w 133"/>
                <a:gd name="T5" fmla="*/ 23 h 156"/>
                <a:gd name="T6" fmla="*/ 112 w 133"/>
                <a:gd name="T7" fmla="*/ 50 h 156"/>
                <a:gd name="T8" fmla="*/ 111 w 133"/>
                <a:gd name="T9" fmla="*/ 52 h 156"/>
                <a:gd name="T10" fmla="*/ 103 w 133"/>
                <a:gd name="T11" fmla="*/ 66 h 156"/>
                <a:gd name="T12" fmla="*/ 112 w 133"/>
                <a:gd name="T13" fmla="*/ 88 h 156"/>
                <a:gd name="T14" fmla="*/ 112 w 133"/>
                <a:gd name="T15" fmla="*/ 95 h 156"/>
                <a:gd name="T16" fmla="*/ 112 w 133"/>
                <a:gd name="T17" fmla="*/ 101 h 156"/>
                <a:gd name="T18" fmla="*/ 111 w 133"/>
                <a:gd name="T19" fmla="*/ 104 h 156"/>
                <a:gd name="T20" fmla="*/ 100 w 133"/>
                <a:gd name="T21" fmla="*/ 134 h 156"/>
                <a:gd name="T22" fmla="*/ 95 w 133"/>
                <a:gd name="T23" fmla="*/ 138 h 156"/>
                <a:gd name="T24" fmla="*/ 65 w 133"/>
                <a:gd name="T25" fmla="*/ 133 h 156"/>
                <a:gd name="T26" fmla="*/ 47 w 133"/>
                <a:gd name="T27" fmla="*/ 125 h 156"/>
                <a:gd name="T28" fmla="*/ 45 w 133"/>
                <a:gd name="T29" fmla="*/ 126 h 156"/>
                <a:gd name="T30" fmla="*/ 36 w 133"/>
                <a:gd name="T31" fmla="*/ 141 h 156"/>
                <a:gd name="T32" fmla="*/ 18 w 133"/>
                <a:gd name="T33" fmla="*/ 156 h 156"/>
                <a:gd name="T34" fmla="*/ 11 w 133"/>
                <a:gd name="T35" fmla="*/ 151 h 156"/>
                <a:gd name="T36" fmla="*/ 0 w 133"/>
                <a:gd name="T37" fmla="*/ 139 h 156"/>
                <a:gd name="T38" fmla="*/ 5 w 133"/>
                <a:gd name="T39" fmla="*/ 141 h 156"/>
                <a:gd name="T40" fmla="*/ 15 w 133"/>
                <a:gd name="T41" fmla="*/ 142 h 156"/>
                <a:gd name="T42" fmla="*/ 23 w 133"/>
                <a:gd name="T43" fmla="*/ 133 h 156"/>
                <a:gd name="T44" fmla="*/ 23 w 133"/>
                <a:gd name="T45" fmla="*/ 129 h 156"/>
                <a:gd name="T46" fmla="*/ 19 w 133"/>
                <a:gd name="T47" fmla="*/ 118 h 156"/>
                <a:gd name="T48" fmla="*/ 32 w 133"/>
                <a:gd name="T49" fmla="*/ 112 h 156"/>
                <a:gd name="T50" fmla="*/ 31 w 133"/>
                <a:gd name="T51" fmla="*/ 106 h 156"/>
                <a:gd name="T52" fmla="*/ 42 w 133"/>
                <a:gd name="T53" fmla="*/ 109 h 156"/>
                <a:gd name="T54" fmla="*/ 62 w 133"/>
                <a:gd name="T55" fmla="*/ 113 h 156"/>
                <a:gd name="T56" fmla="*/ 66 w 133"/>
                <a:gd name="T57" fmla="*/ 109 h 156"/>
                <a:gd name="T58" fmla="*/ 85 w 133"/>
                <a:gd name="T59" fmla="*/ 86 h 156"/>
                <a:gd name="T60" fmla="*/ 91 w 133"/>
                <a:gd name="T61" fmla="*/ 78 h 156"/>
                <a:gd name="T62" fmla="*/ 97 w 133"/>
                <a:gd name="T63" fmla="*/ 61 h 156"/>
                <a:gd name="T64" fmla="*/ 100 w 133"/>
                <a:gd name="T65" fmla="*/ 44 h 156"/>
                <a:gd name="T66" fmla="*/ 114 w 133"/>
                <a:gd name="T67" fmla="*/ 25 h 156"/>
                <a:gd name="T68" fmla="*/ 115 w 133"/>
                <a:gd name="T69" fmla="*/ 7 h 156"/>
                <a:gd name="T70" fmla="*/ 115 w 133"/>
                <a:gd name="T71" fmla="*/ 3 h 156"/>
                <a:gd name="T72" fmla="*/ 116 w 133"/>
                <a:gd name="T73" fmla="*/ 0 h 156"/>
                <a:gd name="T74" fmla="*/ 124 w 133"/>
                <a:gd name="T75" fmla="*/ 2 h 1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3"/>
                <a:gd name="T115" fmla="*/ 0 h 156"/>
                <a:gd name="T116" fmla="*/ 133 w 133"/>
                <a:gd name="T117" fmla="*/ 156 h 1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3" h="156">
                  <a:moveTo>
                    <a:pt x="124" y="2"/>
                  </a:moveTo>
                  <a:lnTo>
                    <a:pt x="128" y="6"/>
                  </a:lnTo>
                  <a:lnTo>
                    <a:pt x="129" y="6"/>
                  </a:lnTo>
                  <a:lnTo>
                    <a:pt x="133" y="10"/>
                  </a:lnTo>
                  <a:lnTo>
                    <a:pt x="133" y="11"/>
                  </a:lnTo>
                  <a:lnTo>
                    <a:pt x="127" y="23"/>
                  </a:lnTo>
                  <a:lnTo>
                    <a:pt x="116" y="44"/>
                  </a:lnTo>
                  <a:lnTo>
                    <a:pt x="112" y="50"/>
                  </a:lnTo>
                  <a:lnTo>
                    <a:pt x="111" y="52"/>
                  </a:lnTo>
                  <a:lnTo>
                    <a:pt x="104" y="54"/>
                  </a:lnTo>
                  <a:lnTo>
                    <a:pt x="103" y="66"/>
                  </a:lnTo>
                  <a:lnTo>
                    <a:pt x="104" y="76"/>
                  </a:lnTo>
                  <a:lnTo>
                    <a:pt x="112" y="88"/>
                  </a:lnTo>
                  <a:lnTo>
                    <a:pt x="112" y="95"/>
                  </a:lnTo>
                  <a:lnTo>
                    <a:pt x="112" y="99"/>
                  </a:lnTo>
                  <a:lnTo>
                    <a:pt x="112" y="101"/>
                  </a:lnTo>
                  <a:lnTo>
                    <a:pt x="111" y="104"/>
                  </a:lnTo>
                  <a:lnTo>
                    <a:pt x="103" y="129"/>
                  </a:lnTo>
                  <a:lnTo>
                    <a:pt x="100" y="134"/>
                  </a:lnTo>
                  <a:lnTo>
                    <a:pt x="95" y="138"/>
                  </a:lnTo>
                  <a:lnTo>
                    <a:pt x="85" y="130"/>
                  </a:lnTo>
                  <a:lnTo>
                    <a:pt x="65" y="133"/>
                  </a:lnTo>
                  <a:lnTo>
                    <a:pt x="47" y="125"/>
                  </a:lnTo>
                  <a:lnTo>
                    <a:pt x="47" y="126"/>
                  </a:lnTo>
                  <a:lnTo>
                    <a:pt x="45" y="126"/>
                  </a:lnTo>
                  <a:lnTo>
                    <a:pt x="42" y="131"/>
                  </a:lnTo>
                  <a:lnTo>
                    <a:pt x="36" y="141"/>
                  </a:lnTo>
                  <a:lnTo>
                    <a:pt x="23" y="151"/>
                  </a:lnTo>
                  <a:lnTo>
                    <a:pt x="18" y="156"/>
                  </a:lnTo>
                  <a:lnTo>
                    <a:pt x="11" y="156"/>
                  </a:lnTo>
                  <a:lnTo>
                    <a:pt x="11" y="151"/>
                  </a:lnTo>
                  <a:lnTo>
                    <a:pt x="2" y="143"/>
                  </a:lnTo>
                  <a:lnTo>
                    <a:pt x="0" y="139"/>
                  </a:lnTo>
                  <a:lnTo>
                    <a:pt x="0" y="137"/>
                  </a:lnTo>
                  <a:lnTo>
                    <a:pt x="5" y="141"/>
                  </a:lnTo>
                  <a:lnTo>
                    <a:pt x="6" y="141"/>
                  </a:lnTo>
                  <a:lnTo>
                    <a:pt x="15" y="142"/>
                  </a:lnTo>
                  <a:lnTo>
                    <a:pt x="21" y="134"/>
                  </a:lnTo>
                  <a:lnTo>
                    <a:pt x="23" y="133"/>
                  </a:lnTo>
                  <a:lnTo>
                    <a:pt x="26" y="133"/>
                  </a:lnTo>
                  <a:lnTo>
                    <a:pt x="23" y="129"/>
                  </a:lnTo>
                  <a:lnTo>
                    <a:pt x="21" y="121"/>
                  </a:lnTo>
                  <a:lnTo>
                    <a:pt x="19" y="118"/>
                  </a:lnTo>
                  <a:lnTo>
                    <a:pt x="23" y="116"/>
                  </a:lnTo>
                  <a:lnTo>
                    <a:pt x="32" y="112"/>
                  </a:lnTo>
                  <a:lnTo>
                    <a:pt x="27" y="108"/>
                  </a:lnTo>
                  <a:lnTo>
                    <a:pt x="31" y="106"/>
                  </a:lnTo>
                  <a:lnTo>
                    <a:pt x="34" y="105"/>
                  </a:lnTo>
                  <a:lnTo>
                    <a:pt x="42" y="109"/>
                  </a:lnTo>
                  <a:lnTo>
                    <a:pt x="48" y="113"/>
                  </a:lnTo>
                  <a:lnTo>
                    <a:pt x="62" y="113"/>
                  </a:lnTo>
                  <a:lnTo>
                    <a:pt x="66" y="109"/>
                  </a:lnTo>
                  <a:lnTo>
                    <a:pt x="85" y="86"/>
                  </a:lnTo>
                  <a:lnTo>
                    <a:pt x="87" y="82"/>
                  </a:lnTo>
                  <a:lnTo>
                    <a:pt x="91" y="78"/>
                  </a:lnTo>
                  <a:lnTo>
                    <a:pt x="91" y="76"/>
                  </a:lnTo>
                  <a:lnTo>
                    <a:pt x="97" y="61"/>
                  </a:lnTo>
                  <a:lnTo>
                    <a:pt x="100" y="46"/>
                  </a:lnTo>
                  <a:lnTo>
                    <a:pt x="100" y="44"/>
                  </a:lnTo>
                  <a:lnTo>
                    <a:pt x="102" y="40"/>
                  </a:lnTo>
                  <a:lnTo>
                    <a:pt x="114" y="25"/>
                  </a:lnTo>
                  <a:lnTo>
                    <a:pt x="111" y="12"/>
                  </a:lnTo>
                  <a:lnTo>
                    <a:pt x="115" y="7"/>
                  </a:lnTo>
                  <a:lnTo>
                    <a:pt x="115" y="3"/>
                  </a:lnTo>
                  <a:lnTo>
                    <a:pt x="115" y="0"/>
                  </a:lnTo>
                  <a:lnTo>
                    <a:pt x="116" y="0"/>
                  </a:lnTo>
                  <a:lnTo>
                    <a:pt x="121" y="2"/>
                  </a:lnTo>
                  <a:lnTo>
                    <a:pt x="124" y="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08" name="Freeform 624"/>
            <p:cNvSpPr>
              <a:spLocks/>
            </p:cNvSpPr>
            <p:nvPr/>
          </p:nvSpPr>
          <p:spPr bwMode="auto">
            <a:xfrm>
              <a:off x="3460525" y="4207383"/>
              <a:ext cx="115736" cy="176364"/>
            </a:xfrm>
            <a:custGeom>
              <a:avLst/>
              <a:gdLst>
                <a:gd name="T0" fmla="*/ 63 w 73"/>
                <a:gd name="T1" fmla="*/ 11 h 111"/>
                <a:gd name="T2" fmla="*/ 61 w 73"/>
                <a:gd name="T3" fmla="*/ 22 h 111"/>
                <a:gd name="T4" fmla="*/ 57 w 73"/>
                <a:gd name="T5" fmla="*/ 32 h 111"/>
                <a:gd name="T6" fmla="*/ 60 w 73"/>
                <a:gd name="T7" fmla="*/ 47 h 111"/>
                <a:gd name="T8" fmla="*/ 61 w 73"/>
                <a:gd name="T9" fmla="*/ 53 h 111"/>
                <a:gd name="T10" fmla="*/ 73 w 73"/>
                <a:gd name="T11" fmla="*/ 56 h 111"/>
                <a:gd name="T12" fmla="*/ 61 w 73"/>
                <a:gd name="T13" fmla="*/ 59 h 111"/>
                <a:gd name="T14" fmla="*/ 53 w 73"/>
                <a:gd name="T15" fmla="*/ 73 h 111"/>
                <a:gd name="T16" fmla="*/ 55 w 73"/>
                <a:gd name="T17" fmla="*/ 95 h 111"/>
                <a:gd name="T18" fmla="*/ 55 w 73"/>
                <a:gd name="T19" fmla="*/ 96 h 111"/>
                <a:gd name="T20" fmla="*/ 42 w 73"/>
                <a:gd name="T21" fmla="*/ 111 h 111"/>
                <a:gd name="T22" fmla="*/ 38 w 73"/>
                <a:gd name="T23" fmla="*/ 102 h 111"/>
                <a:gd name="T24" fmla="*/ 39 w 73"/>
                <a:gd name="T25" fmla="*/ 93 h 111"/>
                <a:gd name="T26" fmla="*/ 36 w 73"/>
                <a:gd name="T27" fmla="*/ 81 h 111"/>
                <a:gd name="T28" fmla="*/ 25 w 73"/>
                <a:gd name="T29" fmla="*/ 76 h 111"/>
                <a:gd name="T30" fmla="*/ 15 w 73"/>
                <a:gd name="T31" fmla="*/ 72 h 111"/>
                <a:gd name="T32" fmla="*/ 23 w 73"/>
                <a:gd name="T33" fmla="*/ 56 h 111"/>
                <a:gd name="T34" fmla="*/ 21 w 73"/>
                <a:gd name="T35" fmla="*/ 52 h 111"/>
                <a:gd name="T36" fmla="*/ 15 w 73"/>
                <a:gd name="T37" fmla="*/ 45 h 111"/>
                <a:gd name="T38" fmla="*/ 15 w 73"/>
                <a:gd name="T39" fmla="*/ 36 h 111"/>
                <a:gd name="T40" fmla="*/ 10 w 73"/>
                <a:gd name="T41" fmla="*/ 30 h 111"/>
                <a:gd name="T42" fmla="*/ 0 w 73"/>
                <a:gd name="T43" fmla="*/ 27 h 111"/>
                <a:gd name="T44" fmla="*/ 4 w 73"/>
                <a:gd name="T45" fmla="*/ 22 h 111"/>
                <a:gd name="T46" fmla="*/ 10 w 73"/>
                <a:gd name="T47" fmla="*/ 21 h 111"/>
                <a:gd name="T48" fmla="*/ 12 w 73"/>
                <a:gd name="T49" fmla="*/ 19 h 111"/>
                <a:gd name="T50" fmla="*/ 12 w 73"/>
                <a:gd name="T51" fmla="*/ 18 h 111"/>
                <a:gd name="T52" fmla="*/ 18 w 73"/>
                <a:gd name="T53" fmla="*/ 18 h 111"/>
                <a:gd name="T54" fmla="*/ 27 w 73"/>
                <a:gd name="T55" fmla="*/ 18 h 111"/>
                <a:gd name="T56" fmla="*/ 34 w 73"/>
                <a:gd name="T57" fmla="*/ 1 h 111"/>
                <a:gd name="T58" fmla="*/ 35 w 73"/>
                <a:gd name="T59" fmla="*/ 1 h 111"/>
                <a:gd name="T60" fmla="*/ 43 w 73"/>
                <a:gd name="T61" fmla="*/ 4 h 111"/>
                <a:gd name="T62" fmla="*/ 51 w 73"/>
                <a:gd name="T63" fmla="*/ 2 h 111"/>
                <a:gd name="T64" fmla="*/ 61 w 73"/>
                <a:gd name="T65" fmla="*/ 1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11"/>
                <a:gd name="T101" fmla="*/ 73 w 73"/>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11">
                  <a:moveTo>
                    <a:pt x="63" y="10"/>
                  </a:moveTo>
                  <a:lnTo>
                    <a:pt x="63" y="11"/>
                  </a:lnTo>
                  <a:lnTo>
                    <a:pt x="60" y="14"/>
                  </a:lnTo>
                  <a:lnTo>
                    <a:pt x="61" y="22"/>
                  </a:lnTo>
                  <a:lnTo>
                    <a:pt x="59" y="30"/>
                  </a:lnTo>
                  <a:lnTo>
                    <a:pt x="57" y="32"/>
                  </a:lnTo>
                  <a:lnTo>
                    <a:pt x="55" y="44"/>
                  </a:lnTo>
                  <a:lnTo>
                    <a:pt x="60" y="47"/>
                  </a:lnTo>
                  <a:lnTo>
                    <a:pt x="61" y="52"/>
                  </a:lnTo>
                  <a:lnTo>
                    <a:pt x="61" y="53"/>
                  </a:lnTo>
                  <a:lnTo>
                    <a:pt x="65" y="55"/>
                  </a:lnTo>
                  <a:lnTo>
                    <a:pt x="73" y="56"/>
                  </a:lnTo>
                  <a:lnTo>
                    <a:pt x="63" y="59"/>
                  </a:lnTo>
                  <a:lnTo>
                    <a:pt x="61" y="59"/>
                  </a:lnTo>
                  <a:lnTo>
                    <a:pt x="53" y="69"/>
                  </a:lnTo>
                  <a:lnTo>
                    <a:pt x="53" y="73"/>
                  </a:lnTo>
                  <a:lnTo>
                    <a:pt x="53" y="86"/>
                  </a:lnTo>
                  <a:lnTo>
                    <a:pt x="55" y="95"/>
                  </a:lnTo>
                  <a:lnTo>
                    <a:pt x="55" y="96"/>
                  </a:lnTo>
                  <a:lnTo>
                    <a:pt x="48" y="106"/>
                  </a:lnTo>
                  <a:lnTo>
                    <a:pt x="42" y="111"/>
                  </a:lnTo>
                  <a:lnTo>
                    <a:pt x="36" y="106"/>
                  </a:lnTo>
                  <a:lnTo>
                    <a:pt x="38" y="102"/>
                  </a:lnTo>
                  <a:lnTo>
                    <a:pt x="38" y="96"/>
                  </a:lnTo>
                  <a:lnTo>
                    <a:pt x="39" y="93"/>
                  </a:lnTo>
                  <a:lnTo>
                    <a:pt x="34" y="87"/>
                  </a:lnTo>
                  <a:lnTo>
                    <a:pt x="36" y="81"/>
                  </a:lnTo>
                  <a:lnTo>
                    <a:pt x="32" y="74"/>
                  </a:lnTo>
                  <a:lnTo>
                    <a:pt x="25" y="76"/>
                  </a:lnTo>
                  <a:lnTo>
                    <a:pt x="21" y="76"/>
                  </a:lnTo>
                  <a:lnTo>
                    <a:pt x="15" y="72"/>
                  </a:lnTo>
                  <a:lnTo>
                    <a:pt x="15" y="60"/>
                  </a:lnTo>
                  <a:lnTo>
                    <a:pt x="23" y="56"/>
                  </a:lnTo>
                  <a:lnTo>
                    <a:pt x="19" y="53"/>
                  </a:lnTo>
                  <a:lnTo>
                    <a:pt x="21" y="52"/>
                  </a:lnTo>
                  <a:lnTo>
                    <a:pt x="21" y="51"/>
                  </a:lnTo>
                  <a:lnTo>
                    <a:pt x="15" y="45"/>
                  </a:lnTo>
                  <a:lnTo>
                    <a:pt x="15" y="36"/>
                  </a:lnTo>
                  <a:lnTo>
                    <a:pt x="14" y="30"/>
                  </a:lnTo>
                  <a:lnTo>
                    <a:pt x="10" y="30"/>
                  </a:lnTo>
                  <a:lnTo>
                    <a:pt x="1" y="32"/>
                  </a:lnTo>
                  <a:lnTo>
                    <a:pt x="0" y="27"/>
                  </a:lnTo>
                  <a:lnTo>
                    <a:pt x="4" y="24"/>
                  </a:lnTo>
                  <a:lnTo>
                    <a:pt x="4" y="22"/>
                  </a:lnTo>
                  <a:lnTo>
                    <a:pt x="8" y="18"/>
                  </a:lnTo>
                  <a:lnTo>
                    <a:pt x="10" y="21"/>
                  </a:lnTo>
                  <a:lnTo>
                    <a:pt x="12" y="19"/>
                  </a:lnTo>
                  <a:lnTo>
                    <a:pt x="12" y="18"/>
                  </a:lnTo>
                  <a:lnTo>
                    <a:pt x="13" y="17"/>
                  </a:lnTo>
                  <a:lnTo>
                    <a:pt x="18" y="18"/>
                  </a:lnTo>
                  <a:lnTo>
                    <a:pt x="21" y="19"/>
                  </a:lnTo>
                  <a:lnTo>
                    <a:pt x="27" y="18"/>
                  </a:lnTo>
                  <a:lnTo>
                    <a:pt x="25" y="7"/>
                  </a:lnTo>
                  <a:lnTo>
                    <a:pt x="34" y="1"/>
                  </a:lnTo>
                  <a:lnTo>
                    <a:pt x="35" y="1"/>
                  </a:lnTo>
                  <a:lnTo>
                    <a:pt x="36" y="1"/>
                  </a:lnTo>
                  <a:lnTo>
                    <a:pt x="43" y="4"/>
                  </a:lnTo>
                  <a:lnTo>
                    <a:pt x="51" y="0"/>
                  </a:lnTo>
                  <a:lnTo>
                    <a:pt x="51" y="2"/>
                  </a:lnTo>
                  <a:lnTo>
                    <a:pt x="61" y="10"/>
                  </a:lnTo>
                  <a:lnTo>
                    <a:pt x="63" y="1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09" name="Freeform 625"/>
            <p:cNvSpPr>
              <a:spLocks/>
            </p:cNvSpPr>
            <p:nvPr/>
          </p:nvSpPr>
          <p:spPr bwMode="auto">
            <a:xfrm>
              <a:off x="3526284" y="5705129"/>
              <a:ext cx="49978" cy="94965"/>
            </a:xfrm>
            <a:custGeom>
              <a:avLst/>
              <a:gdLst>
                <a:gd name="T0" fmla="*/ 17 w 31"/>
                <a:gd name="T1" fmla="*/ 6 h 59"/>
                <a:gd name="T2" fmla="*/ 30 w 31"/>
                <a:gd name="T3" fmla="*/ 25 h 59"/>
                <a:gd name="T4" fmla="*/ 27 w 31"/>
                <a:gd name="T5" fmla="*/ 29 h 59"/>
                <a:gd name="T6" fmla="*/ 28 w 31"/>
                <a:gd name="T7" fmla="*/ 33 h 59"/>
                <a:gd name="T8" fmla="*/ 31 w 31"/>
                <a:gd name="T9" fmla="*/ 43 h 59"/>
                <a:gd name="T10" fmla="*/ 31 w 31"/>
                <a:gd name="T11" fmla="*/ 43 h 59"/>
                <a:gd name="T12" fmla="*/ 28 w 31"/>
                <a:gd name="T13" fmla="*/ 46 h 59"/>
                <a:gd name="T14" fmla="*/ 26 w 31"/>
                <a:gd name="T15" fmla="*/ 48 h 59"/>
                <a:gd name="T16" fmla="*/ 28 w 31"/>
                <a:gd name="T17" fmla="*/ 55 h 59"/>
                <a:gd name="T18" fmla="*/ 28 w 31"/>
                <a:gd name="T19" fmla="*/ 59 h 59"/>
                <a:gd name="T20" fmla="*/ 28 w 31"/>
                <a:gd name="T21" fmla="*/ 59 h 59"/>
                <a:gd name="T22" fmla="*/ 27 w 31"/>
                <a:gd name="T23" fmla="*/ 59 h 59"/>
                <a:gd name="T24" fmla="*/ 17 w 31"/>
                <a:gd name="T25" fmla="*/ 56 h 59"/>
                <a:gd name="T26" fmla="*/ 17 w 31"/>
                <a:gd name="T27" fmla="*/ 51 h 59"/>
                <a:gd name="T28" fmla="*/ 14 w 31"/>
                <a:gd name="T29" fmla="*/ 46 h 59"/>
                <a:gd name="T30" fmla="*/ 0 w 31"/>
                <a:gd name="T31" fmla="*/ 21 h 59"/>
                <a:gd name="T32" fmla="*/ 9 w 31"/>
                <a:gd name="T33" fmla="*/ 12 h 59"/>
                <a:gd name="T34" fmla="*/ 11 w 31"/>
                <a:gd name="T35" fmla="*/ 5 h 59"/>
                <a:gd name="T36" fmla="*/ 13 w 31"/>
                <a:gd name="T37" fmla="*/ 0 h 59"/>
                <a:gd name="T38" fmla="*/ 14 w 31"/>
                <a:gd name="T39" fmla="*/ 0 h 59"/>
                <a:gd name="T40" fmla="*/ 17 w 31"/>
                <a:gd name="T41" fmla="*/ 6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59"/>
                <a:gd name="T65" fmla="*/ 31 w 31"/>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59">
                  <a:moveTo>
                    <a:pt x="17" y="6"/>
                  </a:moveTo>
                  <a:lnTo>
                    <a:pt x="30" y="25"/>
                  </a:lnTo>
                  <a:lnTo>
                    <a:pt x="27" y="29"/>
                  </a:lnTo>
                  <a:lnTo>
                    <a:pt x="28" y="33"/>
                  </a:lnTo>
                  <a:lnTo>
                    <a:pt x="31" y="43"/>
                  </a:lnTo>
                  <a:lnTo>
                    <a:pt x="28" y="46"/>
                  </a:lnTo>
                  <a:lnTo>
                    <a:pt x="26" y="48"/>
                  </a:lnTo>
                  <a:lnTo>
                    <a:pt x="28" y="55"/>
                  </a:lnTo>
                  <a:lnTo>
                    <a:pt x="28" y="59"/>
                  </a:lnTo>
                  <a:lnTo>
                    <a:pt x="27" y="59"/>
                  </a:lnTo>
                  <a:lnTo>
                    <a:pt x="17" y="56"/>
                  </a:lnTo>
                  <a:lnTo>
                    <a:pt x="17" y="51"/>
                  </a:lnTo>
                  <a:lnTo>
                    <a:pt x="14" y="46"/>
                  </a:lnTo>
                  <a:lnTo>
                    <a:pt x="0" y="21"/>
                  </a:lnTo>
                  <a:lnTo>
                    <a:pt x="9" y="12"/>
                  </a:lnTo>
                  <a:lnTo>
                    <a:pt x="11" y="5"/>
                  </a:lnTo>
                  <a:lnTo>
                    <a:pt x="13" y="0"/>
                  </a:lnTo>
                  <a:lnTo>
                    <a:pt x="14" y="0"/>
                  </a:lnTo>
                  <a:lnTo>
                    <a:pt x="17" y="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10" name="Freeform 626"/>
            <p:cNvSpPr>
              <a:spLocks/>
            </p:cNvSpPr>
            <p:nvPr/>
          </p:nvSpPr>
          <p:spPr bwMode="auto">
            <a:xfrm>
              <a:off x="3710410" y="5702414"/>
              <a:ext cx="65760" cy="78687"/>
            </a:xfrm>
            <a:custGeom>
              <a:avLst/>
              <a:gdLst>
                <a:gd name="T0" fmla="*/ 42 w 42"/>
                <a:gd name="T1" fmla="*/ 3 h 50"/>
                <a:gd name="T2" fmla="*/ 35 w 42"/>
                <a:gd name="T3" fmla="*/ 9 h 50"/>
                <a:gd name="T4" fmla="*/ 38 w 42"/>
                <a:gd name="T5" fmla="*/ 13 h 50"/>
                <a:gd name="T6" fmla="*/ 38 w 42"/>
                <a:gd name="T7" fmla="*/ 21 h 50"/>
                <a:gd name="T8" fmla="*/ 38 w 42"/>
                <a:gd name="T9" fmla="*/ 21 h 50"/>
                <a:gd name="T10" fmla="*/ 38 w 42"/>
                <a:gd name="T11" fmla="*/ 24 h 50"/>
                <a:gd name="T12" fmla="*/ 34 w 42"/>
                <a:gd name="T13" fmla="*/ 24 h 50"/>
                <a:gd name="T14" fmla="*/ 34 w 42"/>
                <a:gd name="T15" fmla="*/ 25 h 50"/>
                <a:gd name="T16" fmla="*/ 34 w 42"/>
                <a:gd name="T17" fmla="*/ 28 h 50"/>
                <a:gd name="T18" fmla="*/ 34 w 42"/>
                <a:gd name="T19" fmla="*/ 32 h 50"/>
                <a:gd name="T20" fmla="*/ 33 w 42"/>
                <a:gd name="T21" fmla="*/ 34 h 50"/>
                <a:gd name="T22" fmla="*/ 27 w 42"/>
                <a:gd name="T23" fmla="*/ 36 h 50"/>
                <a:gd name="T24" fmla="*/ 29 w 42"/>
                <a:gd name="T25" fmla="*/ 39 h 50"/>
                <a:gd name="T26" fmla="*/ 27 w 42"/>
                <a:gd name="T27" fmla="*/ 45 h 50"/>
                <a:gd name="T28" fmla="*/ 16 w 42"/>
                <a:gd name="T29" fmla="*/ 45 h 50"/>
                <a:gd name="T30" fmla="*/ 14 w 42"/>
                <a:gd name="T31" fmla="*/ 46 h 50"/>
                <a:gd name="T32" fmla="*/ 9 w 42"/>
                <a:gd name="T33" fmla="*/ 46 h 50"/>
                <a:gd name="T34" fmla="*/ 9 w 42"/>
                <a:gd name="T35" fmla="*/ 45 h 50"/>
                <a:gd name="T36" fmla="*/ 6 w 42"/>
                <a:gd name="T37" fmla="*/ 45 h 50"/>
                <a:gd name="T38" fmla="*/ 2 w 42"/>
                <a:gd name="T39" fmla="*/ 50 h 50"/>
                <a:gd name="T40" fmla="*/ 0 w 42"/>
                <a:gd name="T41" fmla="*/ 47 h 50"/>
                <a:gd name="T42" fmla="*/ 0 w 42"/>
                <a:gd name="T43" fmla="*/ 46 h 50"/>
                <a:gd name="T44" fmla="*/ 0 w 42"/>
                <a:gd name="T45" fmla="*/ 42 h 50"/>
                <a:gd name="T46" fmla="*/ 1 w 42"/>
                <a:gd name="T47" fmla="*/ 38 h 50"/>
                <a:gd name="T48" fmla="*/ 8 w 42"/>
                <a:gd name="T49" fmla="*/ 37 h 50"/>
                <a:gd name="T50" fmla="*/ 8 w 42"/>
                <a:gd name="T51" fmla="*/ 36 h 50"/>
                <a:gd name="T52" fmla="*/ 10 w 42"/>
                <a:gd name="T53" fmla="*/ 33 h 50"/>
                <a:gd name="T54" fmla="*/ 9 w 42"/>
                <a:gd name="T55" fmla="*/ 32 h 50"/>
                <a:gd name="T56" fmla="*/ 12 w 42"/>
                <a:gd name="T57" fmla="*/ 29 h 50"/>
                <a:gd name="T58" fmla="*/ 13 w 42"/>
                <a:gd name="T59" fmla="*/ 29 h 50"/>
                <a:gd name="T60" fmla="*/ 13 w 42"/>
                <a:gd name="T61" fmla="*/ 28 h 50"/>
                <a:gd name="T62" fmla="*/ 13 w 42"/>
                <a:gd name="T63" fmla="*/ 28 h 50"/>
                <a:gd name="T64" fmla="*/ 13 w 42"/>
                <a:gd name="T65" fmla="*/ 26 h 50"/>
                <a:gd name="T66" fmla="*/ 16 w 42"/>
                <a:gd name="T67" fmla="*/ 25 h 50"/>
                <a:gd name="T68" fmla="*/ 16 w 42"/>
                <a:gd name="T69" fmla="*/ 24 h 50"/>
                <a:gd name="T70" fmla="*/ 14 w 42"/>
                <a:gd name="T71" fmla="*/ 24 h 50"/>
                <a:gd name="T72" fmla="*/ 14 w 42"/>
                <a:gd name="T73" fmla="*/ 22 h 50"/>
                <a:gd name="T74" fmla="*/ 21 w 42"/>
                <a:gd name="T75" fmla="*/ 21 h 50"/>
                <a:gd name="T76" fmla="*/ 22 w 42"/>
                <a:gd name="T77" fmla="*/ 20 h 50"/>
                <a:gd name="T78" fmla="*/ 22 w 42"/>
                <a:gd name="T79" fmla="*/ 19 h 50"/>
                <a:gd name="T80" fmla="*/ 25 w 42"/>
                <a:gd name="T81" fmla="*/ 15 h 50"/>
                <a:gd name="T82" fmla="*/ 26 w 42"/>
                <a:gd name="T83" fmla="*/ 19 h 50"/>
                <a:gd name="T84" fmla="*/ 27 w 42"/>
                <a:gd name="T85" fmla="*/ 16 h 50"/>
                <a:gd name="T86" fmla="*/ 29 w 42"/>
                <a:gd name="T87" fmla="*/ 12 h 50"/>
                <a:gd name="T88" fmla="*/ 27 w 42"/>
                <a:gd name="T89" fmla="*/ 11 h 50"/>
                <a:gd name="T90" fmla="*/ 26 w 42"/>
                <a:gd name="T91" fmla="*/ 7 h 50"/>
                <a:gd name="T92" fmla="*/ 31 w 42"/>
                <a:gd name="T93" fmla="*/ 0 h 50"/>
                <a:gd name="T94" fmla="*/ 36 w 42"/>
                <a:gd name="T95" fmla="*/ 4 h 50"/>
                <a:gd name="T96" fmla="*/ 36 w 42"/>
                <a:gd name="T97" fmla="*/ 4 h 50"/>
                <a:gd name="T98" fmla="*/ 42 w 42"/>
                <a:gd name="T99" fmla="*/ 3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
                <a:gd name="T151" fmla="*/ 0 h 50"/>
                <a:gd name="T152" fmla="*/ 42 w 42"/>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 h="50">
                  <a:moveTo>
                    <a:pt x="42" y="3"/>
                  </a:moveTo>
                  <a:lnTo>
                    <a:pt x="35" y="9"/>
                  </a:lnTo>
                  <a:lnTo>
                    <a:pt x="38" y="13"/>
                  </a:lnTo>
                  <a:lnTo>
                    <a:pt x="38" y="21"/>
                  </a:lnTo>
                  <a:lnTo>
                    <a:pt x="38" y="24"/>
                  </a:lnTo>
                  <a:lnTo>
                    <a:pt x="34" y="24"/>
                  </a:lnTo>
                  <a:lnTo>
                    <a:pt x="34" y="25"/>
                  </a:lnTo>
                  <a:lnTo>
                    <a:pt x="34" y="28"/>
                  </a:lnTo>
                  <a:lnTo>
                    <a:pt x="34" y="32"/>
                  </a:lnTo>
                  <a:lnTo>
                    <a:pt x="33" y="34"/>
                  </a:lnTo>
                  <a:lnTo>
                    <a:pt x="27" y="36"/>
                  </a:lnTo>
                  <a:lnTo>
                    <a:pt x="29" y="39"/>
                  </a:lnTo>
                  <a:lnTo>
                    <a:pt x="27" y="45"/>
                  </a:lnTo>
                  <a:lnTo>
                    <a:pt x="16" y="45"/>
                  </a:lnTo>
                  <a:lnTo>
                    <a:pt x="14" y="46"/>
                  </a:lnTo>
                  <a:lnTo>
                    <a:pt x="9" y="46"/>
                  </a:lnTo>
                  <a:lnTo>
                    <a:pt x="9" y="45"/>
                  </a:lnTo>
                  <a:lnTo>
                    <a:pt x="6" y="45"/>
                  </a:lnTo>
                  <a:lnTo>
                    <a:pt x="2" y="50"/>
                  </a:lnTo>
                  <a:lnTo>
                    <a:pt x="0" y="47"/>
                  </a:lnTo>
                  <a:lnTo>
                    <a:pt x="0" y="46"/>
                  </a:lnTo>
                  <a:lnTo>
                    <a:pt x="0" y="42"/>
                  </a:lnTo>
                  <a:lnTo>
                    <a:pt x="1" y="38"/>
                  </a:lnTo>
                  <a:lnTo>
                    <a:pt x="8" y="37"/>
                  </a:lnTo>
                  <a:lnTo>
                    <a:pt x="8" y="36"/>
                  </a:lnTo>
                  <a:lnTo>
                    <a:pt x="10" y="33"/>
                  </a:lnTo>
                  <a:lnTo>
                    <a:pt x="9" y="32"/>
                  </a:lnTo>
                  <a:lnTo>
                    <a:pt x="12" y="29"/>
                  </a:lnTo>
                  <a:lnTo>
                    <a:pt x="13" y="29"/>
                  </a:lnTo>
                  <a:lnTo>
                    <a:pt x="13" y="28"/>
                  </a:lnTo>
                  <a:lnTo>
                    <a:pt x="13" y="26"/>
                  </a:lnTo>
                  <a:lnTo>
                    <a:pt x="16" y="25"/>
                  </a:lnTo>
                  <a:lnTo>
                    <a:pt x="16" y="24"/>
                  </a:lnTo>
                  <a:lnTo>
                    <a:pt x="14" y="24"/>
                  </a:lnTo>
                  <a:lnTo>
                    <a:pt x="14" y="22"/>
                  </a:lnTo>
                  <a:lnTo>
                    <a:pt x="21" y="21"/>
                  </a:lnTo>
                  <a:lnTo>
                    <a:pt x="22" y="20"/>
                  </a:lnTo>
                  <a:lnTo>
                    <a:pt x="22" y="19"/>
                  </a:lnTo>
                  <a:lnTo>
                    <a:pt x="25" y="15"/>
                  </a:lnTo>
                  <a:lnTo>
                    <a:pt x="26" y="19"/>
                  </a:lnTo>
                  <a:lnTo>
                    <a:pt x="27" y="16"/>
                  </a:lnTo>
                  <a:lnTo>
                    <a:pt x="29" y="12"/>
                  </a:lnTo>
                  <a:lnTo>
                    <a:pt x="27" y="11"/>
                  </a:lnTo>
                  <a:lnTo>
                    <a:pt x="26" y="7"/>
                  </a:lnTo>
                  <a:lnTo>
                    <a:pt x="31" y="0"/>
                  </a:lnTo>
                  <a:lnTo>
                    <a:pt x="36" y="4"/>
                  </a:lnTo>
                  <a:lnTo>
                    <a:pt x="42" y="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11" name="Freeform 627"/>
            <p:cNvSpPr>
              <a:spLocks/>
            </p:cNvSpPr>
            <p:nvPr/>
          </p:nvSpPr>
          <p:spPr bwMode="auto">
            <a:xfrm>
              <a:off x="3778799" y="5726835"/>
              <a:ext cx="34196" cy="48840"/>
            </a:xfrm>
            <a:custGeom>
              <a:avLst/>
              <a:gdLst>
                <a:gd name="T0" fmla="*/ 21 w 22"/>
                <a:gd name="T1" fmla="*/ 14 h 30"/>
                <a:gd name="T2" fmla="*/ 22 w 22"/>
                <a:gd name="T3" fmla="*/ 17 h 30"/>
                <a:gd name="T4" fmla="*/ 20 w 22"/>
                <a:gd name="T5" fmla="*/ 20 h 30"/>
                <a:gd name="T6" fmla="*/ 18 w 22"/>
                <a:gd name="T7" fmla="*/ 21 h 30"/>
                <a:gd name="T8" fmla="*/ 17 w 22"/>
                <a:gd name="T9" fmla="*/ 21 h 30"/>
                <a:gd name="T10" fmla="*/ 16 w 22"/>
                <a:gd name="T11" fmla="*/ 23 h 30"/>
                <a:gd name="T12" fmla="*/ 13 w 22"/>
                <a:gd name="T13" fmla="*/ 29 h 30"/>
                <a:gd name="T14" fmla="*/ 12 w 22"/>
                <a:gd name="T15" fmla="*/ 30 h 30"/>
                <a:gd name="T16" fmla="*/ 5 w 22"/>
                <a:gd name="T17" fmla="*/ 27 h 30"/>
                <a:gd name="T18" fmla="*/ 5 w 22"/>
                <a:gd name="T19" fmla="*/ 27 h 30"/>
                <a:gd name="T20" fmla="*/ 5 w 22"/>
                <a:gd name="T21" fmla="*/ 27 h 30"/>
                <a:gd name="T22" fmla="*/ 0 w 22"/>
                <a:gd name="T23" fmla="*/ 16 h 30"/>
                <a:gd name="T24" fmla="*/ 0 w 22"/>
                <a:gd name="T25" fmla="*/ 14 h 30"/>
                <a:gd name="T26" fmla="*/ 0 w 22"/>
                <a:gd name="T27" fmla="*/ 13 h 30"/>
                <a:gd name="T28" fmla="*/ 4 w 22"/>
                <a:gd name="T29" fmla="*/ 9 h 30"/>
                <a:gd name="T30" fmla="*/ 8 w 22"/>
                <a:gd name="T31" fmla="*/ 5 h 30"/>
                <a:gd name="T32" fmla="*/ 10 w 22"/>
                <a:gd name="T33" fmla="*/ 3 h 30"/>
                <a:gd name="T34" fmla="*/ 12 w 22"/>
                <a:gd name="T35" fmla="*/ 0 h 30"/>
                <a:gd name="T36" fmla="*/ 13 w 22"/>
                <a:gd name="T37" fmla="*/ 0 h 30"/>
                <a:gd name="T38" fmla="*/ 13 w 22"/>
                <a:gd name="T39" fmla="*/ 0 h 30"/>
                <a:gd name="T40" fmla="*/ 16 w 22"/>
                <a:gd name="T41" fmla="*/ 4 h 30"/>
                <a:gd name="T42" fmla="*/ 17 w 22"/>
                <a:gd name="T43" fmla="*/ 6 h 30"/>
                <a:gd name="T44" fmla="*/ 21 w 22"/>
                <a:gd name="T45" fmla="*/ 14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30"/>
                <a:gd name="T71" fmla="*/ 22 w 22"/>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30">
                  <a:moveTo>
                    <a:pt x="21" y="14"/>
                  </a:moveTo>
                  <a:lnTo>
                    <a:pt x="22" y="17"/>
                  </a:lnTo>
                  <a:lnTo>
                    <a:pt x="20" y="20"/>
                  </a:lnTo>
                  <a:lnTo>
                    <a:pt x="18" y="21"/>
                  </a:lnTo>
                  <a:lnTo>
                    <a:pt x="17" y="21"/>
                  </a:lnTo>
                  <a:lnTo>
                    <a:pt x="16" y="23"/>
                  </a:lnTo>
                  <a:lnTo>
                    <a:pt x="13" y="29"/>
                  </a:lnTo>
                  <a:lnTo>
                    <a:pt x="12" y="30"/>
                  </a:lnTo>
                  <a:lnTo>
                    <a:pt x="5" y="27"/>
                  </a:lnTo>
                  <a:lnTo>
                    <a:pt x="0" y="16"/>
                  </a:lnTo>
                  <a:lnTo>
                    <a:pt x="0" y="14"/>
                  </a:lnTo>
                  <a:lnTo>
                    <a:pt x="0" y="13"/>
                  </a:lnTo>
                  <a:lnTo>
                    <a:pt x="4" y="9"/>
                  </a:lnTo>
                  <a:lnTo>
                    <a:pt x="8" y="5"/>
                  </a:lnTo>
                  <a:lnTo>
                    <a:pt x="10" y="3"/>
                  </a:lnTo>
                  <a:lnTo>
                    <a:pt x="12" y="0"/>
                  </a:lnTo>
                  <a:lnTo>
                    <a:pt x="13" y="0"/>
                  </a:lnTo>
                  <a:lnTo>
                    <a:pt x="16" y="4"/>
                  </a:lnTo>
                  <a:lnTo>
                    <a:pt x="17" y="6"/>
                  </a:lnTo>
                  <a:lnTo>
                    <a:pt x="21" y="1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12" name="Freeform 628"/>
            <p:cNvSpPr>
              <a:spLocks/>
            </p:cNvSpPr>
            <p:nvPr/>
          </p:nvSpPr>
          <p:spPr bwMode="auto">
            <a:xfrm>
              <a:off x="3678845" y="5257432"/>
              <a:ext cx="57868" cy="103106"/>
            </a:xfrm>
            <a:custGeom>
              <a:avLst/>
              <a:gdLst>
                <a:gd name="T0" fmla="*/ 29 w 36"/>
                <a:gd name="T1" fmla="*/ 1 h 65"/>
                <a:gd name="T2" fmla="*/ 36 w 36"/>
                <a:gd name="T3" fmla="*/ 13 h 65"/>
                <a:gd name="T4" fmla="*/ 36 w 36"/>
                <a:gd name="T5" fmla="*/ 21 h 65"/>
                <a:gd name="T6" fmla="*/ 31 w 36"/>
                <a:gd name="T7" fmla="*/ 25 h 65"/>
                <a:gd name="T8" fmla="*/ 25 w 36"/>
                <a:gd name="T9" fmla="*/ 26 h 65"/>
                <a:gd name="T10" fmla="*/ 28 w 36"/>
                <a:gd name="T11" fmla="*/ 30 h 65"/>
                <a:gd name="T12" fmla="*/ 28 w 36"/>
                <a:gd name="T13" fmla="*/ 30 h 65"/>
                <a:gd name="T14" fmla="*/ 24 w 36"/>
                <a:gd name="T15" fmla="*/ 35 h 65"/>
                <a:gd name="T16" fmla="*/ 24 w 36"/>
                <a:gd name="T17" fmla="*/ 37 h 65"/>
                <a:gd name="T18" fmla="*/ 25 w 36"/>
                <a:gd name="T19" fmla="*/ 46 h 65"/>
                <a:gd name="T20" fmla="*/ 25 w 36"/>
                <a:gd name="T21" fmla="*/ 50 h 65"/>
                <a:gd name="T22" fmla="*/ 27 w 36"/>
                <a:gd name="T23" fmla="*/ 62 h 65"/>
                <a:gd name="T24" fmla="*/ 27 w 36"/>
                <a:gd name="T25" fmla="*/ 64 h 65"/>
                <a:gd name="T26" fmla="*/ 18 w 36"/>
                <a:gd name="T27" fmla="*/ 65 h 65"/>
                <a:gd name="T28" fmla="*/ 16 w 36"/>
                <a:gd name="T29" fmla="*/ 64 h 65"/>
                <a:gd name="T30" fmla="*/ 11 w 36"/>
                <a:gd name="T31" fmla="*/ 62 h 65"/>
                <a:gd name="T32" fmla="*/ 14 w 36"/>
                <a:gd name="T33" fmla="*/ 59 h 65"/>
                <a:gd name="T34" fmla="*/ 14 w 36"/>
                <a:gd name="T35" fmla="*/ 58 h 65"/>
                <a:gd name="T36" fmla="*/ 12 w 36"/>
                <a:gd name="T37" fmla="*/ 55 h 65"/>
                <a:gd name="T38" fmla="*/ 8 w 36"/>
                <a:gd name="T39" fmla="*/ 52 h 65"/>
                <a:gd name="T40" fmla="*/ 6 w 36"/>
                <a:gd name="T41" fmla="*/ 51 h 65"/>
                <a:gd name="T42" fmla="*/ 0 w 36"/>
                <a:gd name="T43" fmla="*/ 50 h 65"/>
                <a:gd name="T44" fmla="*/ 7 w 36"/>
                <a:gd name="T45" fmla="*/ 35 h 65"/>
                <a:gd name="T46" fmla="*/ 7 w 36"/>
                <a:gd name="T47" fmla="*/ 34 h 65"/>
                <a:gd name="T48" fmla="*/ 7 w 36"/>
                <a:gd name="T49" fmla="*/ 29 h 65"/>
                <a:gd name="T50" fmla="*/ 7 w 36"/>
                <a:gd name="T51" fmla="*/ 28 h 65"/>
                <a:gd name="T52" fmla="*/ 0 w 36"/>
                <a:gd name="T53" fmla="*/ 26 h 65"/>
                <a:gd name="T54" fmla="*/ 0 w 36"/>
                <a:gd name="T55" fmla="*/ 21 h 65"/>
                <a:gd name="T56" fmla="*/ 0 w 36"/>
                <a:gd name="T57" fmla="*/ 17 h 65"/>
                <a:gd name="T58" fmla="*/ 0 w 36"/>
                <a:gd name="T59" fmla="*/ 16 h 65"/>
                <a:gd name="T60" fmla="*/ 4 w 36"/>
                <a:gd name="T61" fmla="*/ 12 h 65"/>
                <a:gd name="T62" fmla="*/ 4 w 36"/>
                <a:gd name="T63" fmla="*/ 8 h 65"/>
                <a:gd name="T64" fmla="*/ 19 w 36"/>
                <a:gd name="T65" fmla="*/ 1 h 65"/>
                <a:gd name="T66" fmla="*/ 19 w 36"/>
                <a:gd name="T67" fmla="*/ 0 h 65"/>
                <a:gd name="T68" fmla="*/ 20 w 36"/>
                <a:gd name="T69" fmla="*/ 0 h 65"/>
                <a:gd name="T70" fmla="*/ 21 w 36"/>
                <a:gd name="T71" fmla="*/ 0 h 65"/>
                <a:gd name="T72" fmla="*/ 29 w 36"/>
                <a:gd name="T73" fmla="*/ 1 h 65"/>
                <a:gd name="T74" fmla="*/ 29 w 36"/>
                <a:gd name="T75" fmla="*/ 1 h 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65"/>
                <a:gd name="T116" fmla="*/ 36 w 36"/>
                <a:gd name="T117" fmla="*/ 65 h 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65">
                  <a:moveTo>
                    <a:pt x="29" y="1"/>
                  </a:moveTo>
                  <a:lnTo>
                    <a:pt x="36" y="13"/>
                  </a:lnTo>
                  <a:lnTo>
                    <a:pt x="36" y="21"/>
                  </a:lnTo>
                  <a:lnTo>
                    <a:pt x="31" y="25"/>
                  </a:lnTo>
                  <a:lnTo>
                    <a:pt x="25" y="26"/>
                  </a:lnTo>
                  <a:lnTo>
                    <a:pt x="28" y="30"/>
                  </a:lnTo>
                  <a:lnTo>
                    <a:pt x="24" y="35"/>
                  </a:lnTo>
                  <a:lnTo>
                    <a:pt x="24" y="37"/>
                  </a:lnTo>
                  <a:lnTo>
                    <a:pt x="25" y="46"/>
                  </a:lnTo>
                  <a:lnTo>
                    <a:pt x="25" y="50"/>
                  </a:lnTo>
                  <a:lnTo>
                    <a:pt x="27" y="62"/>
                  </a:lnTo>
                  <a:lnTo>
                    <a:pt x="27" y="64"/>
                  </a:lnTo>
                  <a:lnTo>
                    <a:pt x="18" y="65"/>
                  </a:lnTo>
                  <a:lnTo>
                    <a:pt x="16" y="64"/>
                  </a:lnTo>
                  <a:lnTo>
                    <a:pt x="11" y="62"/>
                  </a:lnTo>
                  <a:lnTo>
                    <a:pt x="14" y="59"/>
                  </a:lnTo>
                  <a:lnTo>
                    <a:pt x="14" y="58"/>
                  </a:lnTo>
                  <a:lnTo>
                    <a:pt x="12" y="55"/>
                  </a:lnTo>
                  <a:lnTo>
                    <a:pt x="8" y="52"/>
                  </a:lnTo>
                  <a:lnTo>
                    <a:pt x="6" y="51"/>
                  </a:lnTo>
                  <a:lnTo>
                    <a:pt x="0" y="50"/>
                  </a:lnTo>
                  <a:lnTo>
                    <a:pt x="7" y="35"/>
                  </a:lnTo>
                  <a:lnTo>
                    <a:pt x="7" y="34"/>
                  </a:lnTo>
                  <a:lnTo>
                    <a:pt x="7" y="29"/>
                  </a:lnTo>
                  <a:lnTo>
                    <a:pt x="7" y="28"/>
                  </a:lnTo>
                  <a:lnTo>
                    <a:pt x="0" y="26"/>
                  </a:lnTo>
                  <a:lnTo>
                    <a:pt x="0" y="21"/>
                  </a:lnTo>
                  <a:lnTo>
                    <a:pt x="0" y="17"/>
                  </a:lnTo>
                  <a:lnTo>
                    <a:pt x="0" y="16"/>
                  </a:lnTo>
                  <a:lnTo>
                    <a:pt x="4" y="12"/>
                  </a:lnTo>
                  <a:lnTo>
                    <a:pt x="4" y="8"/>
                  </a:lnTo>
                  <a:lnTo>
                    <a:pt x="19" y="1"/>
                  </a:lnTo>
                  <a:lnTo>
                    <a:pt x="19" y="0"/>
                  </a:lnTo>
                  <a:lnTo>
                    <a:pt x="20" y="0"/>
                  </a:lnTo>
                  <a:lnTo>
                    <a:pt x="21" y="0"/>
                  </a:lnTo>
                  <a:lnTo>
                    <a:pt x="29" y="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13" name="Freeform 629"/>
            <p:cNvSpPr>
              <a:spLocks/>
            </p:cNvSpPr>
            <p:nvPr/>
          </p:nvSpPr>
          <p:spPr bwMode="auto">
            <a:xfrm>
              <a:off x="3544697" y="4223662"/>
              <a:ext cx="113105" cy="119386"/>
            </a:xfrm>
            <a:custGeom>
              <a:avLst/>
              <a:gdLst>
                <a:gd name="T0" fmla="*/ 58 w 71"/>
                <a:gd name="T1" fmla="*/ 13 h 76"/>
                <a:gd name="T2" fmla="*/ 61 w 71"/>
                <a:gd name="T3" fmla="*/ 29 h 76"/>
                <a:gd name="T4" fmla="*/ 63 w 71"/>
                <a:gd name="T5" fmla="*/ 26 h 76"/>
                <a:gd name="T6" fmla="*/ 66 w 71"/>
                <a:gd name="T7" fmla="*/ 30 h 76"/>
                <a:gd name="T8" fmla="*/ 70 w 71"/>
                <a:gd name="T9" fmla="*/ 42 h 76"/>
                <a:gd name="T10" fmla="*/ 71 w 71"/>
                <a:gd name="T11" fmla="*/ 47 h 76"/>
                <a:gd name="T12" fmla="*/ 68 w 71"/>
                <a:gd name="T13" fmla="*/ 55 h 76"/>
                <a:gd name="T14" fmla="*/ 67 w 71"/>
                <a:gd name="T15" fmla="*/ 62 h 76"/>
                <a:gd name="T16" fmla="*/ 49 w 71"/>
                <a:gd name="T17" fmla="*/ 59 h 76"/>
                <a:gd name="T18" fmla="*/ 42 w 71"/>
                <a:gd name="T19" fmla="*/ 58 h 76"/>
                <a:gd name="T20" fmla="*/ 42 w 71"/>
                <a:gd name="T21" fmla="*/ 58 h 76"/>
                <a:gd name="T22" fmla="*/ 17 w 71"/>
                <a:gd name="T23" fmla="*/ 75 h 76"/>
                <a:gd name="T24" fmla="*/ 10 w 71"/>
                <a:gd name="T25" fmla="*/ 71 h 76"/>
                <a:gd name="T26" fmla="*/ 8 w 71"/>
                <a:gd name="T27" fmla="*/ 69 h 76"/>
                <a:gd name="T28" fmla="*/ 0 w 71"/>
                <a:gd name="T29" fmla="*/ 76 h 76"/>
                <a:gd name="T30" fmla="*/ 0 w 71"/>
                <a:gd name="T31" fmla="*/ 63 h 76"/>
                <a:gd name="T32" fmla="*/ 0 w 71"/>
                <a:gd name="T33" fmla="*/ 59 h 76"/>
                <a:gd name="T34" fmla="*/ 8 w 71"/>
                <a:gd name="T35" fmla="*/ 49 h 76"/>
                <a:gd name="T36" fmla="*/ 10 w 71"/>
                <a:gd name="T37" fmla="*/ 49 h 76"/>
                <a:gd name="T38" fmla="*/ 20 w 71"/>
                <a:gd name="T39" fmla="*/ 46 h 76"/>
                <a:gd name="T40" fmla="*/ 12 w 71"/>
                <a:gd name="T41" fmla="*/ 45 h 76"/>
                <a:gd name="T42" fmla="*/ 8 w 71"/>
                <a:gd name="T43" fmla="*/ 43 h 76"/>
                <a:gd name="T44" fmla="*/ 8 w 71"/>
                <a:gd name="T45" fmla="*/ 42 h 76"/>
                <a:gd name="T46" fmla="*/ 7 w 71"/>
                <a:gd name="T47" fmla="*/ 37 h 76"/>
                <a:gd name="T48" fmla="*/ 2 w 71"/>
                <a:gd name="T49" fmla="*/ 34 h 76"/>
                <a:gd name="T50" fmla="*/ 4 w 71"/>
                <a:gd name="T51" fmla="*/ 22 h 76"/>
                <a:gd name="T52" fmla="*/ 6 w 71"/>
                <a:gd name="T53" fmla="*/ 20 h 76"/>
                <a:gd name="T54" fmla="*/ 8 w 71"/>
                <a:gd name="T55" fmla="*/ 12 h 76"/>
                <a:gd name="T56" fmla="*/ 7 w 71"/>
                <a:gd name="T57" fmla="*/ 4 h 76"/>
                <a:gd name="T58" fmla="*/ 10 w 71"/>
                <a:gd name="T59" fmla="*/ 1 h 76"/>
                <a:gd name="T60" fmla="*/ 10 w 71"/>
                <a:gd name="T61" fmla="*/ 0 h 76"/>
                <a:gd name="T62" fmla="*/ 21 w 71"/>
                <a:gd name="T63" fmla="*/ 0 h 76"/>
                <a:gd name="T64" fmla="*/ 31 w 71"/>
                <a:gd name="T65" fmla="*/ 8 h 76"/>
                <a:gd name="T66" fmla="*/ 32 w 71"/>
                <a:gd name="T67" fmla="*/ 9 h 76"/>
                <a:gd name="T68" fmla="*/ 32 w 71"/>
                <a:gd name="T69" fmla="*/ 9 h 76"/>
                <a:gd name="T70" fmla="*/ 58 w 71"/>
                <a:gd name="T71" fmla="*/ 13 h 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
                <a:gd name="T109" fmla="*/ 0 h 76"/>
                <a:gd name="T110" fmla="*/ 71 w 71"/>
                <a:gd name="T111" fmla="*/ 76 h 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 h="76">
                  <a:moveTo>
                    <a:pt x="58" y="13"/>
                  </a:moveTo>
                  <a:lnTo>
                    <a:pt x="61" y="29"/>
                  </a:lnTo>
                  <a:lnTo>
                    <a:pt x="63" y="26"/>
                  </a:lnTo>
                  <a:lnTo>
                    <a:pt x="66" y="30"/>
                  </a:lnTo>
                  <a:lnTo>
                    <a:pt x="70" y="42"/>
                  </a:lnTo>
                  <a:lnTo>
                    <a:pt x="71" y="47"/>
                  </a:lnTo>
                  <a:lnTo>
                    <a:pt x="68" y="55"/>
                  </a:lnTo>
                  <a:lnTo>
                    <a:pt x="67" y="62"/>
                  </a:lnTo>
                  <a:lnTo>
                    <a:pt x="49" y="59"/>
                  </a:lnTo>
                  <a:lnTo>
                    <a:pt x="42" y="58"/>
                  </a:lnTo>
                  <a:lnTo>
                    <a:pt x="17" y="75"/>
                  </a:lnTo>
                  <a:lnTo>
                    <a:pt x="10" y="71"/>
                  </a:lnTo>
                  <a:lnTo>
                    <a:pt x="8" y="69"/>
                  </a:lnTo>
                  <a:lnTo>
                    <a:pt x="0" y="76"/>
                  </a:lnTo>
                  <a:lnTo>
                    <a:pt x="0" y="63"/>
                  </a:lnTo>
                  <a:lnTo>
                    <a:pt x="0" y="59"/>
                  </a:lnTo>
                  <a:lnTo>
                    <a:pt x="8" y="49"/>
                  </a:lnTo>
                  <a:lnTo>
                    <a:pt x="10" y="49"/>
                  </a:lnTo>
                  <a:lnTo>
                    <a:pt x="20" y="46"/>
                  </a:lnTo>
                  <a:lnTo>
                    <a:pt x="12" y="45"/>
                  </a:lnTo>
                  <a:lnTo>
                    <a:pt x="8" y="43"/>
                  </a:lnTo>
                  <a:lnTo>
                    <a:pt x="8" y="42"/>
                  </a:lnTo>
                  <a:lnTo>
                    <a:pt x="7" y="37"/>
                  </a:lnTo>
                  <a:lnTo>
                    <a:pt x="2" y="34"/>
                  </a:lnTo>
                  <a:lnTo>
                    <a:pt x="4" y="22"/>
                  </a:lnTo>
                  <a:lnTo>
                    <a:pt x="6" y="20"/>
                  </a:lnTo>
                  <a:lnTo>
                    <a:pt x="8" y="12"/>
                  </a:lnTo>
                  <a:lnTo>
                    <a:pt x="7" y="4"/>
                  </a:lnTo>
                  <a:lnTo>
                    <a:pt x="10" y="1"/>
                  </a:lnTo>
                  <a:lnTo>
                    <a:pt x="10" y="0"/>
                  </a:lnTo>
                  <a:lnTo>
                    <a:pt x="21" y="0"/>
                  </a:lnTo>
                  <a:lnTo>
                    <a:pt x="31" y="8"/>
                  </a:lnTo>
                  <a:lnTo>
                    <a:pt x="32" y="9"/>
                  </a:lnTo>
                  <a:lnTo>
                    <a:pt x="58" y="1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14" name="Freeform 630"/>
            <p:cNvSpPr>
              <a:spLocks/>
            </p:cNvSpPr>
            <p:nvPr/>
          </p:nvSpPr>
          <p:spPr bwMode="auto">
            <a:xfrm>
              <a:off x="3536805" y="4313201"/>
              <a:ext cx="170975" cy="176366"/>
            </a:xfrm>
            <a:custGeom>
              <a:avLst/>
              <a:gdLst>
                <a:gd name="T0" fmla="*/ 72 w 108"/>
                <a:gd name="T1" fmla="*/ 4 h 111"/>
                <a:gd name="T2" fmla="*/ 77 w 108"/>
                <a:gd name="T3" fmla="*/ 13 h 111"/>
                <a:gd name="T4" fmla="*/ 81 w 108"/>
                <a:gd name="T5" fmla="*/ 22 h 111"/>
                <a:gd name="T6" fmla="*/ 84 w 108"/>
                <a:gd name="T7" fmla="*/ 26 h 111"/>
                <a:gd name="T8" fmla="*/ 87 w 108"/>
                <a:gd name="T9" fmla="*/ 31 h 111"/>
                <a:gd name="T10" fmla="*/ 89 w 108"/>
                <a:gd name="T11" fmla="*/ 43 h 111"/>
                <a:gd name="T12" fmla="*/ 90 w 108"/>
                <a:gd name="T13" fmla="*/ 49 h 111"/>
                <a:gd name="T14" fmla="*/ 92 w 108"/>
                <a:gd name="T15" fmla="*/ 60 h 111"/>
                <a:gd name="T16" fmla="*/ 108 w 108"/>
                <a:gd name="T17" fmla="*/ 69 h 111"/>
                <a:gd name="T18" fmla="*/ 108 w 108"/>
                <a:gd name="T19" fmla="*/ 78 h 111"/>
                <a:gd name="T20" fmla="*/ 97 w 108"/>
                <a:gd name="T21" fmla="*/ 78 h 111"/>
                <a:gd name="T22" fmla="*/ 87 w 108"/>
                <a:gd name="T23" fmla="*/ 78 h 111"/>
                <a:gd name="T24" fmla="*/ 85 w 108"/>
                <a:gd name="T25" fmla="*/ 78 h 111"/>
                <a:gd name="T26" fmla="*/ 85 w 108"/>
                <a:gd name="T27" fmla="*/ 80 h 111"/>
                <a:gd name="T28" fmla="*/ 81 w 108"/>
                <a:gd name="T29" fmla="*/ 85 h 111"/>
                <a:gd name="T30" fmla="*/ 75 w 108"/>
                <a:gd name="T31" fmla="*/ 97 h 111"/>
                <a:gd name="T32" fmla="*/ 71 w 108"/>
                <a:gd name="T33" fmla="*/ 104 h 111"/>
                <a:gd name="T34" fmla="*/ 66 w 108"/>
                <a:gd name="T35" fmla="*/ 111 h 111"/>
                <a:gd name="T36" fmla="*/ 63 w 108"/>
                <a:gd name="T37" fmla="*/ 91 h 111"/>
                <a:gd name="T38" fmla="*/ 64 w 108"/>
                <a:gd name="T39" fmla="*/ 86 h 111"/>
                <a:gd name="T40" fmla="*/ 66 w 108"/>
                <a:gd name="T41" fmla="*/ 85 h 111"/>
                <a:gd name="T42" fmla="*/ 59 w 108"/>
                <a:gd name="T43" fmla="*/ 80 h 111"/>
                <a:gd name="T44" fmla="*/ 60 w 108"/>
                <a:gd name="T45" fmla="*/ 77 h 111"/>
                <a:gd name="T46" fmla="*/ 62 w 108"/>
                <a:gd name="T47" fmla="*/ 74 h 111"/>
                <a:gd name="T48" fmla="*/ 59 w 108"/>
                <a:gd name="T49" fmla="*/ 72 h 111"/>
                <a:gd name="T50" fmla="*/ 55 w 108"/>
                <a:gd name="T51" fmla="*/ 66 h 111"/>
                <a:gd name="T52" fmla="*/ 51 w 108"/>
                <a:gd name="T53" fmla="*/ 68 h 111"/>
                <a:gd name="T54" fmla="*/ 47 w 108"/>
                <a:gd name="T55" fmla="*/ 68 h 111"/>
                <a:gd name="T56" fmla="*/ 46 w 108"/>
                <a:gd name="T57" fmla="*/ 66 h 111"/>
                <a:gd name="T58" fmla="*/ 39 w 108"/>
                <a:gd name="T59" fmla="*/ 61 h 111"/>
                <a:gd name="T60" fmla="*/ 36 w 108"/>
                <a:gd name="T61" fmla="*/ 68 h 111"/>
                <a:gd name="T62" fmla="*/ 22 w 108"/>
                <a:gd name="T63" fmla="*/ 55 h 111"/>
                <a:gd name="T64" fmla="*/ 17 w 108"/>
                <a:gd name="T65" fmla="*/ 49 h 111"/>
                <a:gd name="T66" fmla="*/ 17 w 108"/>
                <a:gd name="T67" fmla="*/ 46 h 111"/>
                <a:gd name="T68" fmla="*/ 15 w 108"/>
                <a:gd name="T69" fmla="*/ 44 h 111"/>
                <a:gd name="T70" fmla="*/ 0 w 108"/>
                <a:gd name="T71" fmla="*/ 38 h 111"/>
                <a:gd name="T72" fmla="*/ 7 w 108"/>
                <a:gd name="T73" fmla="*/ 28 h 111"/>
                <a:gd name="T74" fmla="*/ 7 w 108"/>
                <a:gd name="T75" fmla="*/ 28 h 111"/>
                <a:gd name="T76" fmla="*/ 7 w 108"/>
                <a:gd name="T77" fmla="*/ 27 h 111"/>
                <a:gd name="T78" fmla="*/ 5 w 108"/>
                <a:gd name="T79" fmla="*/ 18 h 111"/>
                <a:gd name="T80" fmla="*/ 13 w 108"/>
                <a:gd name="T81" fmla="*/ 11 h 111"/>
                <a:gd name="T82" fmla="*/ 15 w 108"/>
                <a:gd name="T83" fmla="*/ 13 h 111"/>
                <a:gd name="T84" fmla="*/ 22 w 108"/>
                <a:gd name="T85" fmla="*/ 17 h 111"/>
                <a:gd name="T86" fmla="*/ 47 w 108"/>
                <a:gd name="T87" fmla="*/ 0 h 111"/>
                <a:gd name="T88" fmla="*/ 47 w 108"/>
                <a:gd name="T89" fmla="*/ 0 h 111"/>
                <a:gd name="T90" fmla="*/ 54 w 108"/>
                <a:gd name="T91" fmla="*/ 1 h 111"/>
                <a:gd name="T92" fmla="*/ 72 w 108"/>
                <a:gd name="T93" fmla="*/ 4 h 1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11"/>
                <a:gd name="T143" fmla="*/ 108 w 108"/>
                <a:gd name="T144" fmla="*/ 111 h 1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11">
                  <a:moveTo>
                    <a:pt x="72" y="4"/>
                  </a:moveTo>
                  <a:lnTo>
                    <a:pt x="77" y="13"/>
                  </a:lnTo>
                  <a:lnTo>
                    <a:pt x="81" y="22"/>
                  </a:lnTo>
                  <a:lnTo>
                    <a:pt x="84" y="26"/>
                  </a:lnTo>
                  <a:lnTo>
                    <a:pt x="87" y="31"/>
                  </a:lnTo>
                  <a:lnTo>
                    <a:pt x="89" y="43"/>
                  </a:lnTo>
                  <a:lnTo>
                    <a:pt x="90" y="49"/>
                  </a:lnTo>
                  <a:lnTo>
                    <a:pt x="92" y="60"/>
                  </a:lnTo>
                  <a:lnTo>
                    <a:pt x="108" y="69"/>
                  </a:lnTo>
                  <a:lnTo>
                    <a:pt x="108" y="78"/>
                  </a:lnTo>
                  <a:lnTo>
                    <a:pt x="97" y="78"/>
                  </a:lnTo>
                  <a:lnTo>
                    <a:pt x="87" y="78"/>
                  </a:lnTo>
                  <a:lnTo>
                    <a:pt x="85" y="78"/>
                  </a:lnTo>
                  <a:lnTo>
                    <a:pt x="85" y="80"/>
                  </a:lnTo>
                  <a:lnTo>
                    <a:pt x="81" y="85"/>
                  </a:lnTo>
                  <a:lnTo>
                    <a:pt x="75" y="97"/>
                  </a:lnTo>
                  <a:lnTo>
                    <a:pt x="71" y="104"/>
                  </a:lnTo>
                  <a:lnTo>
                    <a:pt x="66" y="111"/>
                  </a:lnTo>
                  <a:lnTo>
                    <a:pt x="63" y="91"/>
                  </a:lnTo>
                  <a:lnTo>
                    <a:pt x="64" y="86"/>
                  </a:lnTo>
                  <a:lnTo>
                    <a:pt x="66" y="85"/>
                  </a:lnTo>
                  <a:lnTo>
                    <a:pt x="59" y="80"/>
                  </a:lnTo>
                  <a:lnTo>
                    <a:pt x="60" y="77"/>
                  </a:lnTo>
                  <a:lnTo>
                    <a:pt x="62" y="74"/>
                  </a:lnTo>
                  <a:lnTo>
                    <a:pt x="59" y="72"/>
                  </a:lnTo>
                  <a:lnTo>
                    <a:pt x="55" y="66"/>
                  </a:lnTo>
                  <a:lnTo>
                    <a:pt x="51" y="68"/>
                  </a:lnTo>
                  <a:lnTo>
                    <a:pt x="47" y="68"/>
                  </a:lnTo>
                  <a:lnTo>
                    <a:pt x="46" y="66"/>
                  </a:lnTo>
                  <a:lnTo>
                    <a:pt x="39" y="61"/>
                  </a:lnTo>
                  <a:lnTo>
                    <a:pt x="36" y="68"/>
                  </a:lnTo>
                  <a:lnTo>
                    <a:pt x="22" y="55"/>
                  </a:lnTo>
                  <a:lnTo>
                    <a:pt x="17" y="49"/>
                  </a:lnTo>
                  <a:lnTo>
                    <a:pt x="17" y="46"/>
                  </a:lnTo>
                  <a:lnTo>
                    <a:pt x="15" y="44"/>
                  </a:lnTo>
                  <a:lnTo>
                    <a:pt x="0" y="38"/>
                  </a:lnTo>
                  <a:lnTo>
                    <a:pt x="7" y="28"/>
                  </a:lnTo>
                  <a:lnTo>
                    <a:pt x="7" y="27"/>
                  </a:lnTo>
                  <a:lnTo>
                    <a:pt x="5" y="18"/>
                  </a:lnTo>
                  <a:lnTo>
                    <a:pt x="13" y="11"/>
                  </a:lnTo>
                  <a:lnTo>
                    <a:pt x="15" y="13"/>
                  </a:lnTo>
                  <a:lnTo>
                    <a:pt x="22" y="17"/>
                  </a:lnTo>
                  <a:lnTo>
                    <a:pt x="47" y="0"/>
                  </a:lnTo>
                  <a:lnTo>
                    <a:pt x="54" y="1"/>
                  </a:lnTo>
                  <a:lnTo>
                    <a:pt x="72" y="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15" name="Freeform 631"/>
            <p:cNvSpPr>
              <a:spLocks/>
            </p:cNvSpPr>
            <p:nvPr/>
          </p:nvSpPr>
          <p:spPr bwMode="auto">
            <a:xfrm>
              <a:off x="3652541" y="4256222"/>
              <a:ext cx="194647" cy="208924"/>
            </a:xfrm>
            <a:custGeom>
              <a:avLst/>
              <a:gdLst>
                <a:gd name="T0" fmla="*/ 123 w 123"/>
                <a:gd name="T1" fmla="*/ 24 h 132"/>
                <a:gd name="T2" fmla="*/ 122 w 123"/>
                <a:gd name="T3" fmla="*/ 26 h 132"/>
                <a:gd name="T4" fmla="*/ 117 w 123"/>
                <a:gd name="T5" fmla="*/ 42 h 132"/>
                <a:gd name="T6" fmla="*/ 117 w 123"/>
                <a:gd name="T7" fmla="*/ 43 h 132"/>
                <a:gd name="T8" fmla="*/ 117 w 123"/>
                <a:gd name="T9" fmla="*/ 46 h 132"/>
                <a:gd name="T10" fmla="*/ 115 w 123"/>
                <a:gd name="T11" fmla="*/ 47 h 132"/>
                <a:gd name="T12" fmla="*/ 115 w 123"/>
                <a:gd name="T13" fmla="*/ 47 h 132"/>
                <a:gd name="T14" fmla="*/ 115 w 123"/>
                <a:gd name="T15" fmla="*/ 54 h 132"/>
                <a:gd name="T16" fmla="*/ 115 w 123"/>
                <a:gd name="T17" fmla="*/ 67 h 132"/>
                <a:gd name="T18" fmla="*/ 115 w 123"/>
                <a:gd name="T19" fmla="*/ 69 h 132"/>
                <a:gd name="T20" fmla="*/ 109 w 123"/>
                <a:gd name="T21" fmla="*/ 79 h 132"/>
                <a:gd name="T22" fmla="*/ 113 w 123"/>
                <a:gd name="T23" fmla="*/ 96 h 132"/>
                <a:gd name="T24" fmla="*/ 110 w 123"/>
                <a:gd name="T25" fmla="*/ 96 h 132"/>
                <a:gd name="T26" fmla="*/ 106 w 123"/>
                <a:gd name="T27" fmla="*/ 97 h 132"/>
                <a:gd name="T28" fmla="*/ 105 w 123"/>
                <a:gd name="T29" fmla="*/ 98 h 132"/>
                <a:gd name="T30" fmla="*/ 92 w 123"/>
                <a:gd name="T31" fmla="*/ 123 h 132"/>
                <a:gd name="T32" fmla="*/ 85 w 123"/>
                <a:gd name="T33" fmla="*/ 132 h 132"/>
                <a:gd name="T34" fmla="*/ 77 w 123"/>
                <a:gd name="T35" fmla="*/ 123 h 132"/>
                <a:gd name="T36" fmla="*/ 67 w 123"/>
                <a:gd name="T37" fmla="*/ 126 h 132"/>
                <a:gd name="T38" fmla="*/ 36 w 123"/>
                <a:gd name="T39" fmla="*/ 115 h 132"/>
                <a:gd name="T40" fmla="*/ 36 w 123"/>
                <a:gd name="T41" fmla="*/ 106 h 132"/>
                <a:gd name="T42" fmla="*/ 20 w 123"/>
                <a:gd name="T43" fmla="*/ 97 h 132"/>
                <a:gd name="T44" fmla="*/ 18 w 123"/>
                <a:gd name="T45" fmla="*/ 86 h 132"/>
                <a:gd name="T46" fmla="*/ 17 w 123"/>
                <a:gd name="T47" fmla="*/ 80 h 132"/>
                <a:gd name="T48" fmla="*/ 15 w 123"/>
                <a:gd name="T49" fmla="*/ 68 h 132"/>
                <a:gd name="T50" fmla="*/ 12 w 123"/>
                <a:gd name="T51" fmla="*/ 63 h 132"/>
                <a:gd name="T52" fmla="*/ 9 w 123"/>
                <a:gd name="T53" fmla="*/ 59 h 132"/>
                <a:gd name="T54" fmla="*/ 5 w 123"/>
                <a:gd name="T55" fmla="*/ 50 h 132"/>
                <a:gd name="T56" fmla="*/ 0 w 123"/>
                <a:gd name="T57" fmla="*/ 41 h 132"/>
                <a:gd name="T58" fmla="*/ 1 w 123"/>
                <a:gd name="T59" fmla="*/ 34 h 132"/>
                <a:gd name="T60" fmla="*/ 4 w 123"/>
                <a:gd name="T61" fmla="*/ 26 h 132"/>
                <a:gd name="T62" fmla="*/ 15 w 123"/>
                <a:gd name="T63" fmla="*/ 24 h 132"/>
                <a:gd name="T64" fmla="*/ 17 w 123"/>
                <a:gd name="T65" fmla="*/ 21 h 132"/>
                <a:gd name="T66" fmla="*/ 21 w 123"/>
                <a:gd name="T67" fmla="*/ 17 h 132"/>
                <a:gd name="T68" fmla="*/ 34 w 123"/>
                <a:gd name="T69" fmla="*/ 16 h 132"/>
                <a:gd name="T70" fmla="*/ 36 w 123"/>
                <a:gd name="T71" fmla="*/ 16 h 132"/>
                <a:gd name="T72" fmla="*/ 37 w 123"/>
                <a:gd name="T73" fmla="*/ 16 h 132"/>
                <a:gd name="T74" fmla="*/ 37 w 123"/>
                <a:gd name="T75" fmla="*/ 16 h 132"/>
                <a:gd name="T76" fmla="*/ 41 w 123"/>
                <a:gd name="T77" fmla="*/ 16 h 132"/>
                <a:gd name="T78" fmla="*/ 54 w 123"/>
                <a:gd name="T79" fmla="*/ 14 h 132"/>
                <a:gd name="T80" fmla="*/ 70 w 123"/>
                <a:gd name="T81" fmla="*/ 13 h 132"/>
                <a:gd name="T82" fmla="*/ 71 w 123"/>
                <a:gd name="T83" fmla="*/ 13 h 132"/>
                <a:gd name="T84" fmla="*/ 72 w 123"/>
                <a:gd name="T85" fmla="*/ 13 h 132"/>
                <a:gd name="T86" fmla="*/ 73 w 123"/>
                <a:gd name="T87" fmla="*/ 12 h 132"/>
                <a:gd name="T88" fmla="*/ 83 w 123"/>
                <a:gd name="T89" fmla="*/ 5 h 132"/>
                <a:gd name="T90" fmla="*/ 90 w 123"/>
                <a:gd name="T91" fmla="*/ 0 h 132"/>
                <a:gd name="T92" fmla="*/ 110 w 123"/>
                <a:gd name="T93" fmla="*/ 17 h 132"/>
                <a:gd name="T94" fmla="*/ 114 w 123"/>
                <a:gd name="T95" fmla="*/ 21 h 132"/>
                <a:gd name="T96" fmla="*/ 114 w 123"/>
                <a:gd name="T97" fmla="*/ 21 h 132"/>
                <a:gd name="T98" fmla="*/ 119 w 123"/>
                <a:gd name="T99" fmla="*/ 22 h 132"/>
                <a:gd name="T100" fmla="*/ 123 w 123"/>
                <a:gd name="T101" fmla="*/ 24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132"/>
                <a:gd name="T155" fmla="*/ 123 w 123"/>
                <a:gd name="T156" fmla="*/ 132 h 1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132">
                  <a:moveTo>
                    <a:pt x="123" y="24"/>
                  </a:moveTo>
                  <a:lnTo>
                    <a:pt x="122" y="26"/>
                  </a:lnTo>
                  <a:lnTo>
                    <a:pt x="117" y="42"/>
                  </a:lnTo>
                  <a:lnTo>
                    <a:pt x="117" y="43"/>
                  </a:lnTo>
                  <a:lnTo>
                    <a:pt x="117" y="46"/>
                  </a:lnTo>
                  <a:lnTo>
                    <a:pt x="115" y="47"/>
                  </a:lnTo>
                  <a:lnTo>
                    <a:pt x="115" y="54"/>
                  </a:lnTo>
                  <a:lnTo>
                    <a:pt x="115" y="67"/>
                  </a:lnTo>
                  <a:lnTo>
                    <a:pt x="115" y="69"/>
                  </a:lnTo>
                  <a:lnTo>
                    <a:pt x="109" y="79"/>
                  </a:lnTo>
                  <a:lnTo>
                    <a:pt x="113" y="96"/>
                  </a:lnTo>
                  <a:lnTo>
                    <a:pt x="110" y="96"/>
                  </a:lnTo>
                  <a:lnTo>
                    <a:pt x="106" y="97"/>
                  </a:lnTo>
                  <a:lnTo>
                    <a:pt x="105" y="98"/>
                  </a:lnTo>
                  <a:lnTo>
                    <a:pt x="92" y="123"/>
                  </a:lnTo>
                  <a:lnTo>
                    <a:pt x="85" y="132"/>
                  </a:lnTo>
                  <a:lnTo>
                    <a:pt x="77" y="123"/>
                  </a:lnTo>
                  <a:lnTo>
                    <a:pt x="67" y="126"/>
                  </a:lnTo>
                  <a:lnTo>
                    <a:pt x="36" y="115"/>
                  </a:lnTo>
                  <a:lnTo>
                    <a:pt x="36" y="106"/>
                  </a:lnTo>
                  <a:lnTo>
                    <a:pt x="20" y="97"/>
                  </a:lnTo>
                  <a:lnTo>
                    <a:pt x="18" y="86"/>
                  </a:lnTo>
                  <a:lnTo>
                    <a:pt x="17" y="80"/>
                  </a:lnTo>
                  <a:lnTo>
                    <a:pt x="15" y="68"/>
                  </a:lnTo>
                  <a:lnTo>
                    <a:pt x="12" y="63"/>
                  </a:lnTo>
                  <a:lnTo>
                    <a:pt x="9" y="59"/>
                  </a:lnTo>
                  <a:lnTo>
                    <a:pt x="5" y="50"/>
                  </a:lnTo>
                  <a:lnTo>
                    <a:pt x="0" y="41"/>
                  </a:lnTo>
                  <a:lnTo>
                    <a:pt x="1" y="34"/>
                  </a:lnTo>
                  <a:lnTo>
                    <a:pt x="4" y="26"/>
                  </a:lnTo>
                  <a:lnTo>
                    <a:pt x="15" y="24"/>
                  </a:lnTo>
                  <a:lnTo>
                    <a:pt x="17" y="21"/>
                  </a:lnTo>
                  <a:lnTo>
                    <a:pt x="21" y="17"/>
                  </a:lnTo>
                  <a:lnTo>
                    <a:pt x="34" y="16"/>
                  </a:lnTo>
                  <a:lnTo>
                    <a:pt x="36" y="16"/>
                  </a:lnTo>
                  <a:lnTo>
                    <a:pt x="37" y="16"/>
                  </a:lnTo>
                  <a:lnTo>
                    <a:pt x="41" y="16"/>
                  </a:lnTo>
                  <a:lnTo>
                    <a:pt x="54" y="14"/>
                  </a:lnTo>
                  <a:lnTo>
                    <a:pt x="70" y="13"/>
                  </a:lnTo>
                  <a:lnTo>
                    <a:pt x="71" y="13"/>
                  </a:lnTo>
                  <a:lnTo>
                    <a:pt x="72" y="13"/>
                  </a:lnTo>
                  <a:lnTo>
                    <a:pt x="73" y="12"/>
                  </a:lnTo>
                  <a:lnTo>
                    <a:pt x="83" y="5"/>
                  </a:lnTo>
                  <a:lnTo>
                    <a:pt x="90" y="0"/>
                  </a:lnTo>
                  <a:lnTo>
                    <a:pt x="110" y="17"/>
                  </a:lnTo>
                  <a:lnTo>
                    <a:pt x="114" y="21"/>
                  </a:lnTo>
                  <a:lnTo>
                    <a:pt x="119" y="22"/>
                  </a:lnTo>
                  <a:lnTo>
                    <a:pt x="123" y="2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16" name="Freeform 632"/>
            <p:cNvSpPr>
              <a:spLocks/>
            </p:cNvSpPr>
            <p:nvPr/>
          </p:nvSpPr>
          <p:spPr bwMode="auto">
            <a:xfrm>
              <a:off x="3870863" y="5862500"/>
              <a:ext cx="57868" cy="130239"/>
            </a:xfrm>
            <a:custGeom>
              <a:avLst/>
              <a:gdLst>
                <a:gd name="T0" fmla="*/ 36 w 36"/>
                <a:gd name="T1" fmla="*/ 12 h 81"/>
                <a:gd name="T2" fmla="*/ 36 w 36"/>
                <a:gd name="T3" fmla="*/ 21 h 81"/>
                <a:gd name="T4" fmla="*/ 36 w 36"/>
                <a:gd name="T5" fmla="*/ 28 h 81"/>
                <a:gd name="T6" fmla="*/ 36 w 36"/>
                <a:gd name="T7" fmla="*/ 28 h 81"/>
                <a:gd name="T8" fmla="*/ 36 w 36"/>
                <a:gd name="T9" fmla="*/ 29 h 81"/>
                <a:gd name="T10" fmla="*/ 34 w 36"/>
                <a:gd name="T11" fmla="*/ 30 h 81"/>
                <a:gd name="T12" fmla="*/ 32 w 36"/>
                <a:gd name="T13" fmla="*/ 30 h 81"/>
                <a:gd name="T14" fmla="*/ 32 w 36"/>
                <a:gd name="T15" fmla="*/ 32 h 81"/>
                <a:gd name="T16" fmla="*/ 30 w 36"/>
                <a:gd name="T17" fmla="*/ 36 h 81"/>
                <a:gd name="T18" fmla="*/ 30 w 36"/>
                <a:gd name="T19" fmla="*/ 38 h 81"/>
                <a:gd name="T20" fmla="*/ 30 w 36"/>
                <a:gd name="T21" fmla="*/ 40 h 81"/>
                <a:gd name="T22" fmla="*/ 30 w 36"/>
                <a:gd name="T23" fmla="*/ 40 h 81"/>
                <a:gd name="T24" fmla="*/ 28 w 36"/>
                <a:gd name="T25" fmla="*/ 41 h 81"/>
                <a:gd name="T26" fmla="*/ 28 w 36"/>
                <a:gd name="T27" fmla="*/ 43 h 81"/>
                <a:gd name="T28" fmla="*/ 28 w 36"/>
                <a:gd name="T29" fmla="*/ 46 h 81"/>
                <a:gd name="T30" fmla="*/ 28 w 36"/>
                <a:gd name="T31" fmla="*/ 47 h 81"/>
                <a:gd name="T32" fmla="*/ 28 w 36"/>
                <a:gd name="T33" fmla="*/ 47 h 81"/>
                <a:gd name="T34" fmla="*/ 28 w 36"/>
                <a:gd name="T35" fmla="*/ 49 h 81"/>
                <a:gd name="T36" fmla="*/ 28 w 36"/>
                <a:gd name="T37" fmla="*/ 49 h 81"/>
                <a:gd name="T38" fmla="*/ 28 w 36"/>
                <a:gd name="T39" fmla="*/ 50 h 81"/>
                <a:gd name="T40" fmla="*/ 27 w 36"/>
                <a:gd name="T41" fmla="*/ 53 h 81"/>
                <a:gd name="T42" fmla="*/ 28 w 36"/>
                <a:gd name="T43" fmla="*/ 54 h 81"/>
                <a:gd name="T44" fmla="*/ 28 w 36"/>
                <a:gd name="T45" fmla="*/ 55 h 81"/>
                <a:gd name="T46" fmla="*/ 27 w 36"/>
                <a:gd name="T47" fmla="*/ 58 h 81"/>
                <a:gd name="T48" fmla="*/ 26 w 36"/>
                <a:gd name="T49" fmla="*/ 59 h 81"/>
                <a:gd name="T50" fmla="*/ 26 w 36"/>
                <a:gd name="T51" fmla="*/ 61 h 81"/>
                <a:gd name="T52" fmla="*/ 26 w 36"/>
                <a:gd name="T53" fmla="*/ 61 h 81"/>
                <a:gd name="T54" fmla="*/ 26 w 36"/>
                <a:gd name="T55" fmla="*/ 61 h 81"/>
                <a:gd name="T56" fmla="*/ 26 w 36"/>
                <a:gd name="T57" fmla="*/ 61 h 81"/>
                <a:gd name="T58" fmla="*/ 26 w 36"/>
                <a:gd name="T59" fmla="*/ 61 h 81"/>
                <a:gd name="T60" fmla="*/ 27 w 36"/>
                <a:gd name="T61" fmla="*/ 62 h 81"/>
                <a:gd name="T62" fmla="*/ 27 w 36"/>
                <a:gd name="T63" fmla="*/ 64 h 81"/>
                <a:gd name="T64" fmla="*/ 27 w 36"/>
                <a:gd name="T65" fmla="*/ 67 h 81"/>
                <a:gd name="T66" fmla="*/ 27 w 36"/>
                <a:gd name="T67" fmla="*/ 68 h 81"/>
                <a:gd name="T68" fmla="*/ 23 w 36"/>
                <a:gd name="T69" fmla="*/ 72 h 81"/>
                <a:gd name="T70" fmla="*/ 23 w 36"/>
                <a:gd name="T71" fmla="*/ 74 h 81"/>
                <a:gd name="T72" fmla="*/ 22 w 36"/>
                <a:gd name="T73" fmla="*/ 78 h 81"/>
                <a:gd name="T74" fmla="*/ 19 w 36"/>
                <a:gd name="T75" fmla="*/ 80 h 81"/>
                <a:gd name="T76" fmla="*/ 18 w 36"/>
                <a:gd name="T77" fmla="*/ 81 h 81"/>
                <a:gd name="T78" fmla="*/ 11 w 36"/>
                <a:gd name="T79" fmla="*/ 76 h 81"/>
                <a:gd name="T80" fmla="*/ 13 w 36"/>
                <a:gd name="T81" fmla="*/ 64 h 81"/>
                <a:gd name="T82" fmla="*/ 7 w 36"/>
                <a:gd name="T83" fmla="*/ 55 h 81"/>
                <a:gd name="T84" fmla="*/ 7 w 36"/>
                <a:gd name="T85" fmla="*/ 53 h 81"/>
                <a:gd name="T86" fmla="*/ 6 w 36"/>
                <a:gd name="T87" fmla="*/ 51 h 81"/>
                <a:gd name="T88" fmla="*/ 2 w 36"/>
                <a:gd name="T89" fmla="*/ 40 h 81"/>
                <a:gd name="T90" fmla="*/ 2 w 36"/>
                <a:gd name="T91" fmla="*/ 36 h 81"/>
                <a:gd name="T92" fmla="*/ 0 w 36"/>
                <a:gd name="T93" fmla="*/ 21 h 81"/>
                <a:gd name="T94" fmla="*/ 5 w 36"/>
                <a:gd name="T95" fmla="*/ 12 h 81"/>
                <a:gd name="T96" fmla="*/ 4 w 36"/>
                <a:gd name="T97" fmla="*/ 4 h 81"/>
                <a:gd name="T98" fmla="*/ 5 w 36"/>
                <a:gd name="T99" fmla="*/ 6 h 81"/>
                <a:gd name="T100" fmla="*/ 7 w 36"/>
                <a:gd name="T101" fmla="*/ 7 h 81"/>
                <a:gd name="T102" fmla="*/ 9 w 36"/>
                <a:gd name="T103" fmla="*/ 7 h 81"/>
                <a:gd name="T104" fmla="*/ 13 w 36"/>
                <a:gd name="T105" fmla="*/ 0 h 81"/>
                <a:gd name="T106" fmla="*/ 17 w 36"/>
                <a:gd name="T107" fmla="*/ 2 h 81"/>
                <a:gd name="T108" fmla="*/ 19 w 36"/>
                <a:gd name="T109" fmla="*/ 2 h 81"/>
                <a:gd name="T110" fmla="*/ 19 w 36"/>
                <a:gd name="T111" fmla="*/ 2 h 81"/>
                <a:gd name="T112" fmla="*/ 22 w 36"/>
                <a:gd name="T113" fmla="*/ 3 h 81"/>
                <a:gd name="T114" fmla="*/ 27 w 36"/>
                <a:gd name="T115" fmla="*/ 3 h 81"/>
                <a:gd name="T116" fmla="*/ 36 w 36"/>
                <a:gd name="T117" fmla="*/ 12 h 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81"/>
                <a:gd name="T179" fmla="*/ 36 w 36"/>
                <a:gd name="T180" fmla="*/ 81 h 8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81">
                  <a:moveTo>
                    <a:pt x="36" y="12"/>
                  </a:moveTo>
                  <a:lnTo>
                    <a:pt x="36" y="21"/>
                  </a:lnTo>
                  <a:lnTo>
                    <a:pt x="36" y="28"/>
                  </a:lnTo>
                  <a:lnTo>
                    <a:pt x="36" y="29"/>
                  </a:lnTo>
                  <a:lnTo>
                    <a:pt x="34" y="30"/>
                  </a:lnTo>
                  <a:lnTo>
                    <a:pt x="32" y="30"/>
                  </a:lnTo>
                  <a:lnTo>
                    <a:pt x="32" y="32"/>
                  </a:lnTo>
                  <a:lnTo>
                    <a:pt x="30" y="36"/>
                  </a:lnTo>
                  <a:lnTo>
                    <a:pt x="30" y="38"/>
                  </a:lnTo>
                  <a:lnTo>
                    <a:pt x="30" y="40"/>
                  </a:lnTo>
                  <a:lnTo>
                    <a:pt x="28" y="41"/>
                  </a:lnTo>
                  <a:lnTo>
                    <a:pt x="28" y="43"/>
                  </a:lnTo>
                  <a:lnTo>
                    <a:pt x="28" y="46"/>
                  </a:lnTo>
                  <a:lnTo>
                    <a:pt x="28" y="47"/>
                  </a:lnTo>
                  <a:lnTo>
                    <a:pt x="28" y="49"/>
                  </a:lnTo>
                  <a:lnTo>
                    <a:pt x="28" y="50"/>
                  </a:lnTo>
                  <a:lnTo>
                    <a:pt x="27" y="53"/>
                  </a:lnTo>
                  <a:lnTo>
                    <a:pt x="28" y="54"/>
                  </a:lnTo>
                  <a:lnTo>
                    <a:pt x="28" y="55"/>
                  </a:lnTo>
                  <a:lnTo>
                    <a:pt x="27" y="58"/>
                  </a:lnTo>
                  <a:lnTo>
                    <a:pt x="26" y="59"/>
                  </a:lnTo>
                  <a:lnTo>
                    <a:pt x="26" y="61"/>
                  </a:lnTo>
                  <a:lnTo>
                    <a:pt x="27" y="62"/>
                  </a:lnTo>
                  <a:lnTo>
                    <a:pt x="27" y="64"/>
                  </a:lnTo>
                  <a:lnTo>
                    <a:pt x="27" y="67"/>
                  </a:lnTo>
                  <a:lnTo>
                    <a:pt x="27" y="68"/>
                  </a:lnTo>
                  <a:lnTo>
                    <a:pt x="23" y="72"/>
                  </a:lnTo>
                  <a:lnTo>
                    <a:pt x="23" y="74"/>
                  </a:lnTo>
                  <a:lnTo>
                    <a:pt x="22" y="78"/>
                  </a:lnTo>
                  <a:lnTo>
                    <a:pt x="19" y="80"/>
                  </a:lnTo>
                  <a:lnTo>
                    <a:pt x="18" y="81"/>
                  </a:lnTo>
                  <a:lnTo>
                    <a:pt x="11" y="76"/>
                  </a:lnTo>
                  <a:lnTo>
                    <a:pt x="13" y="64"/>
                  </a:lnTo>
                  <a:lnTo>
                    <a:pt x="7" y="55"/>
                  </a:lnTo>
                  <a:lnTo>
                    <a:pt x="7" y="53"/>
                  </a:lnTo>
                  <a:lnTo>
                    <a:pt x="6" y="51"/>
                  </a:lnTo>
                  <a:lnTo>
                    <a:pt x="2" y="40"/>
                  </a:lnTo>
                  <a:lnTo>
                    <a:pt x="2" y="36"/>
                  </a:lnTo>
                  <a:lnTo>
                    <a:pt x="0" y="21"/>
                  </a:lnTo>
                  <a:lnTo>
                    <a:pt x="5" y="12"/>
                  </a:lnTo>
                  <a:lnTo>
                    <a:pt x="4" y="4"/>
                  </a:lnTo>
                  <a:lnTo>
                    <a:pt x="5" y="6"/>
                  </a:lnTo>
                  <a:lnTo>
                    <a:pt x="7" y="7"/>
                  </a:lnTo>
                  <a:lnTo>
                    <a:pt x="9" y="7"/>
                  </a:lnTo>
                  <a:lnTo>
                    <a:pt x="13" y="0"/>
                  </a:lnTo>
                  <a:lnTo>
                    <a:pt x="17" y="2"/>
                  </a:lnTo>
                  <a:lnTo>
                    <a:pt x="19" y="2"/>
                  </a:lnTo>
                  <a:lnTo>
                    <a:pt x="22" y="3"/>
                  </a:lnTo>
                  <a:lnTo>
                    <a:pt x="27" y="3"/>
                  </a:lnTo>
                  <a:lnTo>
                    <a:pt x="36" y="1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17" name="Freeform 633"/>
            <p:cNvSpPr>
              <a:spLocks/>
            </p:cNvSpPr>
            <p:nvPr/>
          </p:nvSpPr>
          <p:spPr bwMode="auto">
            <a:xfrm>
              <a:off x="3852450" y="5338831"/>
              <a:ext cx="99954" cy="122100"/>
            </a:xfrm>
            <a:custGeom>
              <a:avLst/>
              <a:gdLst>
                <a:gd name="T0" fmla="*/ 42 w 64"/>
                <a:gd name="T1" fmla="*/ 6 h 76"/>
                <a:gd name="T2" fmla="*/ 46 w 64"/>
                <a:gd name="T3" fmla="*/ 11 h 76"/>
                <a:gd name="T4" fmla="*/ 47 w 64"/>
                <a:gd name="T5" fmla="*/ 11 h 76"/>
                <a:gd name="T6" fmla="*/ 48 w 64"/>
                <a:gd name="T7" fmla="*/ 16 h 76"/>
                <a:gd name="T8" fmla="*/ 51 w 64"/>
                <a:gd name="T9" fmla="*/ 19 h 76"/>
                <a:gd name="T10" fmla="*/ 54 w 64"/>
                <a:gd name="T11" fmla="*/ 25 h 76"/>
                <a:gd name="T12" fmla="*/ 55 w 64"/>
                <a:gd name="T13" fmla="*/ 29 h 76"/>
                <a:gd name="T14" fmla="*/ 60 w 64"/>
                <a:gd name="T15" fmla="*/ 28 h 76"/>
                <a:gd name="T16" fmla="*/ 60 w 64"/>
                <a:gd name="T17" fmla="*/ 36 h 76"/>
                <a:gd name="T18" fmla="*/ 64 w 64"/>
                <a:gd name="T19" fmla="*/ 44 h 76"/>
                <a:gd name="T20" fmla="*/ 63 w 64"/>
                <a:gd name="T21" fmla="*/ 50 h 76"/>
                <a:gd name="T22" fmla="*/ 61 w 64"/>
                <a:gd name="T23" fmla="*/ 53 h 76"/>
                <a:gd name="T24" fmla="*/ 61 w 64"/>
                <a:gd name="T25" fmla="*/ 59 h 76"/>
                <a:gd name="T26" fmla="*/ 60 w 64"/>
                <a:gd name="T27" fmla="*/ 62 h 76"/>
                <a:gd name="T28" fmla="*/ 60 w 64"/>
                <a:gd name="T29" fmla="*/ 62 h 76"/>
                <a:gd name="T30" fmla="*/ 59 w 64"/>
                <a:gd name="T31" fmla="*/ 61 h 76"/>
                <a:gd name="T32" fmla="*/ 59 w 64"/>
                <a:gd name="T33" fmla="*/ 59 h 76"/>
                <a:gd name="T34" fmla="*/ 56 w 64"/>
                <a:gd name="T35" fmla="*/ 59 h 76"/>
                <a:gd name="T36" fmla="*/ 54 w 64"/>
                <a:gd name="T37" fmla="*/ 57 h 76"/>
                <a:gd name="T38" fmla="*/ 51 w 64"/>
                <a:gd name="T39" fmla="*/ 59 h 76"/>
                <a:gd name="T40" fmla="*/ 48 w 64"/>
                <a:gd name="T41" fmla="*/ 62 h 76"/>
                <a:gd name="T42" fmla="*/ 46 w 64"/>
                <a:gd name="T43" fmla="*/ 61 h 76"/>
                <a:gd name="T44" fmla="*/ 46 w 64"/>
                <a:gd name="T45" fmla="*/ 61 h 76"/>
                <a:gd name="T46" fmla="*/ 34 w 64"/>
                <a:gd name="T47" fmla="*/ 57 h 76"/>
                <a:gd name="T48" fmla="*/ 35 w 64"/>
                <a:gd name="T49" fmla="*/ 66 h 76"/>
                <a:gd name="T50" fmla="*/ 35 w 64"/>
                <a:gd name="T51" fmla="*/ 72 h 76"/>
                <a:gd name="T52" fmla="*/ 35 w 64"/>
                <a:gd name="T53" fmla="*/ 72 h 76"/>
                <a:gd name="T54" fmla="*/ 33 w 64"/>
                <a:gd name="T55" fmla="*/ 74 h 76"/>
                <a:gd name="T56" fmla="*/ 33 w 64"/>
                <a:gd name="T57" fmla="*/ 75 h 76"/>
                <a:gd name="T58" fmla="*/ 31 w 64"/>
                <a:gd name="T59" fmla="*/ 72 h 76"/>
                <a:gd name="T60" fmla="*/ 30 w 64"/>
                <a:gd name="T61" fmla="*/ 72 h 76"/>
                <a:gd name="T62" fmla="*/ 29 w 64"/>
                <a:gd name="T63" fmla="*/ 72 h 76"/>
                <a:gd name="T64" fmla="*/ 26 w 64"/>
                <a:gd name="T65" fmla="*/ 74 h 76"/>
                <a:gd name="T66" fmla="*/ 26 w 64"/>
                <a:gd name="T67" fmla="*/ 74 h 76"/>
                <a:gd name="T68" fmla="*/ 23 w 64"/>
                <a:gd name="T69" fmla="*/ 75 h 76"/>
                <a:gd name="T70" fmla="*/ 22 w 64"/>
                <a:gd name="T71" fmla="*/ 76 h 76"/>
                <a:gd name="T72" fmla="*/ 21 w 64"/>
                <a:gd name="T73" fmla="*/ 76 h 76"/>
                <a:gd name="T74" fmla="*/ 9 w 64"/>
                <a:gd name="T75" fmla="*/ 61 h 76"/>
                <a:gd name="T76" fmla="*/ 0 w 64"/>
                <a:gd name="T77" fmla="*/ 32 h 76"/>
                <a:gd name="T78" fmla="*/ 2 w 64"/>
                <a:gd name="T79" fmla="*/ 16 h 76"/>
                <a:gd name="T80" fmla="*/ 14 w 64"/>
                <a:gd name="T81" fmla="*/ 20 h 76"/>
                <a:gd name="T82" fmla="*/ 22 w 64"/>
                <a:gd name="T83" fmla="*/ 19 h 76"/>
                <a:gd name="T84" fmla="*/ 27 w 64"/>
                <a:gd name="T85" fmla="*/ 17 h 76"/>
                <a:gd name="T86" fmla="*/ 27 w 64"/>
                <a:gd name="T87" fmla="*/ 4 h 76"/>
                <a:gd name="T88" fmla="*/ 38 w 64"/>
                <a:gd name="T89" fmla="*/ 0 h 76"/>
                <a:gd name="T90" fmla="*/ 42 w 64"/>
                <a:gd name="T91" fmla="*/ 6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6"/>
                <a:gd name="T140" fmla="*/ 64 w 64"/>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6">
                  <a:moveTo>
                    <a:pt x="42" y="6"/>
                  </a:moveTo>
                  <a:lnTo>
                    <a:pt x="46" y="11"/>
                  </a:lnTo>
                  <a:lnTo>
                    <a:pt x="47" y="11"/>
                  </a:lnTo>
                  <a:lnTo>
                    <a:pt x="48" y="16"/>
                  </a:lnTo>
                  <a:lnTo>
                    <a:pt x="51" y="19"/>
                  </a:lnTo>
                  <a:lnTo>
                    <a:pt x="54" y="25"/>
                  </a:lnTo>
                  <a:lnTo>
                    <a:pt x="55" y="29"/>
                  </a:lnTo>
                  <a:lnTo>
                    <a:pt x="60" y="28"/>
                  </a:lnTo>
                  <a:lnTo>
                    <a:pt x="60" y="36"/>
                  </a:lnTo>
                  <a:lnTo>
                    <a:pt x="64" y="44"/>
                  </a:lnTo>
                  <a:lnTo>
                    <a:pt x="63" y="50"/>
                  </a:lnTo>
                  <a:lnTo>
                    <a:pt x="61" y="53"/>
                  </a:lnTo>
                  <a:lnTo>
                    <a:pt x="61" y="59"/>
                  </a:lnTo>
                  <a:lnTo>
                    <a:pt x="60" y="62"/>
                  </a:lnTo>
                  <a:lnTo>
                    <a:pt x="59" y="61"/>
                  </a:lnTo>
                  <a:lnTo>
                    <a:pt x="59" y="59"/>
                  </a:lnTo>
                  <a:lnTo>
                    <a:pt x="56" y="59"/>
                  </a:lnTo>
                  <a:lnTo>
                    <a:pt x="54" y="57"/>
                  </a:lnTo>
                  <a:lnTo>
                    <a:pt x="51" y="59"/>
                  </a:lnTo>
                  <a:lnTo>
                    <a:pt x="48" y="62"/>
                  </a:lnTo>
                  <a:lnTo>
                    <a:pt x="46" y="61"/>
                  </a:lnTo>
                  <a:lnTo>
                    <a:pt x="34" y="57"/>
                  </a:lnTo>
                  <a:lnTo>
                    <a:pt x="35" y="66"/>
                  </a:lnTo>
                  <a:lnTo>
                    <a:pt x="35" y="72"/>
                  </a:lnTo>
                  <a:lnTo>
                    <a:pt x="33" y="74"/>
                  </a:lnTo>
                  <a:lnTo>
                    <a:pt x="33" y="75"/>
                  </a:lnTo>
                  <a:lnTo>
                    <a:pt x="31" y="72"/>
                  </a:lnTo>
                  <a:lnTo>
                    <a:pt x="30" y="72"/>
                  </a:lnTo>
                  <a:lnTo>
                    <a:pt x="29" y="72"/>
                  </a:lnTo>
                  <a:lnTo>
                    <a:pt x="26" y="74"/>
                  </a:lnTo>
                  <a:lnTo>
                    <a:pt x="23" y="75"/>
                  </a:lnTo>
                  <a:lnTo>
                    <a:pt x="22" y="76"/>
                  </a:lnTo>
                  <a:lnTo>
                    <a:pt x="21" y="76"/>
                  </a:lnTo>
                  <a:lnTo>
                    <a:pt x="9" y="61"/>
                  </a:lnTo>
                  <a:lnTo>
                    <a:pt x="0" y="32"/>
                  </a:lnTo>
                  <a:lnTo>
                    <a:pt x="2" y="16"/>
                  </a:lnTo>
                  <a:lnTo>
                    <a:pt x="14" y="20"/>
                  </a:lnTo>
                  <a:lnTo>
                    <a:pt x="22" y="19"/>
                  </a:lnTo>
                  <a:lnTo>
                    <a:pt x="27" y="17"/>
                  </a:lnTo>
                  <a:lnTo>
                    <a:pt x="27" y="4"/>
                  </a:lnTo>
                  <a:lnTo>
                    <a:pt x="38" y="0"/>
                  </a:lnTo>
                  <a:lnTo>
                    <a:pt x="42" y="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18" name="Freeform 634"/>
            <p:cNvSpPr>
              <a:spLocks/>
            </p:cNvSpPr>
            <p:nvPr/>
          </p:nvSpPr>
          <p:spPr bwMode="auto">
            <a:xfrm>
              <a:off x="4247005" y="3165472"/>
              <a:ext cx="168344" cy="290323"/>
            </a:xfrm>
            <a:custGeom>
              <a:avLst/>
              <a:gdLst>
                <a:gd name="T0" fmla="*/ 81 w 105"/>
                <a:gd name="T1" fmla="*/ 18 h 182"/>
                <a:gd name="T2" fmla="*/ 81 w 105"/>
                <a:gd name="T3" fmla="*/ 34 h 182"/>
                <a:gd name="T4" fmla="*/ 93 w 105"/>
                <a:gd name="T5" fmla="*/ 60 h 182"/>
                <a:gd name="T6" fmla="*/ 89 w 105"/>
                <a:gd name="T7" fmla="*/ 68 h 182"/>
                <a:gd name="T8" fmla="*/ 92 w 105"/>
                <a:gd name="T9" fmla="*/ 71 h 182"/>
                <a:gd name="T10" fmla="*/ 105 w 105"/>
                <a:gd name="T11" fmla="*/ 77 h 182"/>
                <a:gd name="T12" fmla="*/ 98 w 105"/>
                <a:gd name="T13" fmla="*/ 90 h 182"/>
                <a:gd name="T14" fmla="*/ 95 w 105"/>
                <a:gd name="T15" fmla="*/ 105 h 182"/>
                <a:gd name="T16" fmla="*/ 94 w 105"/>
                <a:gd name="T17" fmla="*/ 110 h 182"/>
                <a:gd name="T18" fmla="*/ 95 w 105"/>
                <a:gd name="T19" fmla="*/ 121 h 182"/>
                <a:gd name="T20" fmla="*/ 97 w 105"/>
                <a:gd name="T21" fmla="*/ 131 h 182"/>
                <a:gd name="T22" fmla="*/ 103 w 105"/>
                <a:gd name="T23" fmla="*/ 141 h 182"/>
                <a:gd name="T24" fmla="*/ 78 w 105"/>
                <a:gd name="T25" fmla="*/ 181 h 182"/>
                <a:gd name="T26" fmla="*/ 64 w 105"/>
                <a:gd name="T27" fmla="*/ 178 h 182"/>
                <a:gd name="T28" fmla="*/ 50 w 105"/>
                <a:gd name="T29" fmla="*/ 182 h 182"/>
                <a:gd name="T30" fmla="*/ 46 w 105"/>
                <a:gd name="T31" fmla="*/ 182 h 182"/>
                <a:gd name="T32" fmla="*/ 30 w 105"/>
                <a:gd name="T33" fmla="*/ 179 h 182"/>
                <a:gd name="T34" fmla="*/ 22 w 105"/>
                <a:gd name="T35" fmla="*/ 168 h 182"/>
                <a:gd name="T36" fmla="*/ 25 w 105"/>
                <a:gd name="T37" fmla="*/ 135 h 182"/>
                <a:gd name="T38" fmla="*/ 18 w 105"/>
                <a:gd name="T39" fmla="*/ 126 h 182"/>
                <a:gd name="T40" fmla="*/ 12 w 105"/>
                <a:gd name="T41" fmla="*/ 117 h 182"/>
                <a:gd name="T42" fmla="*/ 12 w 105"/>
                <a:gd name="T43" fmla="*/ 101 h 182"/>
                <a:gd name="T44" fmla="*/ 10 w 105"/>
                <a:gd name="T45" fmla="*/ 84 h 182"/>
                <a:gd name="T46" fmla="*/ 38 w 105"/>
                <a:gd name="T47" fmla="*/ 71 h 182"/>
                <a:gd name="T48" fmla="*/ 42 w 105"/>
                <a:gd name="T49" fmla="*/ 64 h 182"/>
                <a:gd name="T50" fmla="*/ 31 w 105"/>
                <a:gd name="T51" fmla="*/ 29 h 182"/>
                <a:gd name="T52" fmla="*/ 33 w 105"/>
                <a:gd name="T53" fmla="*/ 26 h 182"/>
                <a:gd name="T54" fmla="*/ 34 w 105"/>
                <a:gd name="T55" fmla="*/ 25 h 182"/>
                <a:gd name="T56" fmla="*/ 38 w 105"/>
                <a:gd name="T57" fmla="*/ 25 h 182"/>
                <a:gd name="T58" fmla="*/ 44 w 105"/>
                <a:gd name="T59" fmla="*/ 30 h 182"/>
                <a:gd name="T60" fmla="*/ 47 w 105"/>
                <a:gd name="T61" fmla="*/ 33 h 182"/>
                <a:gd name="T62" fmla="*/ 55 w 105"/>
                <a:gd name="T63" fmla="*/ 12 h 182"/>
                <a:gd name="T64" fmla="*/ 63 w 105"/>
                <a:gd name="T65" fmla="*/ 9 h 182"/>
                <a:gd name="T66" fmla="*/ 69 w 105"/>
                <a:gd name="T67" fmla="*/ 0 h 182"/>
                <a:gd name="T68" fmla="*/ 80 w 105"/>
                <a:gd name="T69" fmla="*/ 13 h 1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
                <a:gd name="T106" fmla="*/ 0 h 182"/>
                <a:gd name="T107" fmla="*/ 105 w 105"/>
                <a:gd name="T108" fmla="*/ 182 h 1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 h="182">
                  <a:moveTo>
                    <a:pt x="80" y="13"/>
                  </a:moveTo>
                  <a:lnTo>
                    <a:pt x="81" y="18"/>
                  </a:lnTo>
                  <a:lnTo>
                    <a:pt x="81" y="33"/>
                  </a:lnTo>
                  <a:lnTo>
                    <a:pt x="81" y="34"/>
                  </a:lnTo>
                  <a:lnTo>
                    <a:pt x="89" y="54"/>
                  </a:lnTo>
                  <a:lnTo>
                    <a:pt x="93" y="60"/>
                  </a:lnTo>
                  <a:lnTo>
                    <a:pt x="93" y="63"/>
                  </a:lnTo>
                  <a:lnTo>
                    <a:pt x="89" y="68"/>
                  </a:lnTo>
                  <a:lnTo>
                    <a:pt x="88" y="71"/>
                  </a:lnTo>
                  <a:lnTo>
                    <a:pt x="92" y="71"/>
                  </a:lnTo>
                  <a:lnTo>
                    <a:pt x="99" y="76"/>
                  </a:lnTo>
                  <a:lnTo>
                    <a:pt x="105" y="77"/>
                  </a:lnTo>
                  <a:lnTo>
                    <a:pt x="105" y="84"/>
                  </a:lnTo>
                  <a:lnTo>
                    <a:pt x="98" y="90"/>
                  </a:lnTo>
                  <a:lnTo>
                    <a:pt x="103" y="100"/>
                  </a:lnTo>
                  <a:lnTo>
                    <a:pt x="95" y="105"/>
                  </a:lnTo>
                  <a:lnTo>
                    <a:pt x="94" y="105"/>
                  </a:lnTo>
                  <a:lnTo>
                    <a:pt x="94" y="110"/>
                  </a:lnTo>
                  <a:lnTo>
                    <a:pt x="95" y="119"/>
                  </a:lnTo>
                  <a:lnTo>
                    <a:pt x="95" y="121"/>
                  </a:lnTo>
                  <a:lnTo>
                    <a:pt x="92" y="126"/>
                  </a:lnTo>
                  <a:lnTo>
                    <a:pt x="97" y="131"/>
                  </a:lnTo>
                  <a:lnTo>
                    <a:pt x="93" y="140"/>
                  </a:lnTo>
                  <a:lnTo>
                    <a:pt x="103" y="141"/>
                  </a:lnTo>
                  <a:lnTo>
                    <a:pt x="94" y="149"/>
                  </a:lnTo>
                  <a:lnTo>
                    <a:pt x="78" y="181"/>
                  </a:lnTo>
                  <a:lnTo>
                    <a:pt x="76" y="181"/>
                  </a:lnTo>
                  <a:lnTo>
                    <a:pt x="64" y="178"/>
                  </a:lnTo>
                  <a:lnTo>
                    <a:pt x="51" y="182"/>
                  </a:lnTo>
                  <a:lnTo>
                    <a:pt x="50" y="182"/>
                  </a:lnTo>
                  <a:lnTo>
                    <a:pt x="46" y="182"/>
                  </a:lnTo>
                  <a:lnTo>
                    <a:pt x="43" y="181"/>
                  </a:lnTo>
                  <a:lnTo>
                    <a:pt x="30" y="179"/>
                  </a:lnTo>
                  <a:lnTo>
                    <a:pt x="14" y="178"/>
                  </a:lnTo>
                  <a:lnTo>
                    <a:pt x="22" y="168"/>
                  </a:lnTo>
                  <a:lnTo>
                    <a:pt x="13" y="143"/>
                  </a:lnTo>
                  <a:lnTo>
                    <a:pt x="25" y="135"/>
                  </a:lnTo>
                  <a:lnTo>
                    <a:pt x="18" y="131"/>
                  </a:lnTo>
                  <a:lnTo>
                    <a:pt x="18" y="126"/>
                  </a:lnTo>
                  <a:lnTo>
                    <a:pt x="18" y="122"/>
                  </a:lnTo>
                  <a:lnTo>
                    <a:pt x="12" y="117"/>
                  </a:lnTo>
                  <a:lnTo>
                    <a:pt x="16" y="109"/>
                  </a:lnTo>
                  <a:lnTo>
                    <a:pt x="12" y="101"/>
                  </a:lnTo>
                  <a:lnTo>
                    <a:pt x="0" y="102"/>
                  </a:lnTo>
                  <a:lnTo>
                    <a:pt x="10" y="84"/>
                  </a:lnTo>
                  <a:lnTo>
                    <a:pt x="33" y="73"/>
                  </a:lnTo>
                  <a:lnTo>
                    <a:pt x="38" y="71"/>
                  </a:lnTo>
                  <a:lnTo>
                    <a:pt x="40" y="71"/>
                  </a:lnTo>
                  <a:lnTo>
                    <a:pt x="42" y="64"/>
                  </a:lnTo>
                  <a:lnTo>
                    <a:pt x="34" y="56"/>
                  </a:lnTo>
                  <a:lnTo>
                    <a:pt x="31" y="29"/>
                  </a:lnTo>
                  <a:lnTo>
                    <a:pt x="31" y="26"/>
                  </a:lnTo>
                  <a:lnTo>
                    <a:pt x="33" y="26"/>
                  </a:lnTo>
                  <a:lnTo>
                    <a:pt x="34" y="25"/>
                  </a:lnTo>
                  <a:lnTo>
                    <a:pt x="37" y="25"/>
                  </a:lnTo>
                  <a:lnTo>
                    <a:pt x="38" y="25"/>
                  </a:lnTo>
                  <a:lnTo>
                    <a:pt x="40" y="28"/>
                  </a:lnTo>
                  <a:lnTo>
                    <a:pt x="44" y="30"/>
                  </a:lnTo>
                  <a:lnTo>
                    <a:pt x="47" y="33"/>
                  </a:lnTo>
                  <a:lnTo>
                    <a:pt x="50" y="16"/>
                  </a:lnTo>
                  <a:lnTo>
                    <a:pt x="55" y="12"/>
                  </a:lnTo>
                  <a:lnTo>
                    <a:pt x="56" y="7"/>
                  </a:lnTo>
                  <a:lnTo>
                    <a:pt x="63" y="9"/>
                  </a:lnTo>
                  <a:lnTo>
                    <a:pt x="67" y="4"/>
                  </a:lnTo>
                  <a:lnTo>
                    <a:pt x="69" y="0"/>
                  </a:lnTo>
                  <a:lnTo>
                    <a:pt x="73" y="5"/>
                  </a:lnTo>
                  <a:lnTo>
                    <a:pt x="80" y="1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19" name="Freeform 635"/>
            <p:cNvSpPr>
              <a:spLocks/>
            </p:cNvSpPr>
            <p:nvPr/>
          </p:nvSpPr>
          <p:spPr bwMode="auto">
            <a:xfrm>
              <a:off x="5659514" y="1431668"/>
              <a:ext cx="523443" cy="458550"/>
            </a:xfrm>
            <a:custGeom>
              <a:avLst/>
              <a:gdLst>
                <a:gd name="T0" fmla="*/ 201 w 330"/>
                <a:gd name="T1" fmla="*/ 22 h 289"/>
                <a:gd name="T2" fmla="*/ 201 w 330"/>
                <a:gd name="T3" fmla="*/ 55 h 289"/>
                <a:gd name="T4" fmla="*/ 197 w 330"/>
                <a:gd name="T5" fmla="*/ 75 h 289"/>
                <a:gd name="T6" fmla="*/ 242 w 330"/>
                <a:gd name="T7" fmla="*/ 130 h 289"/>
                <a:gd name="T8" fmla="*/ 264 w 330"/>
                <a:gd name="T9" fmla="*/ 166 h 289"/>
                <a:gd name="T10" fmla="*/ 310 w 330"/>
                <a:gd name="T11" fmla="*/ 194 h 289"/>
                <a:gd name="T12" fmla="*/ 330 w 330"/>
                <a:gd name="T13" fmla="*/ 190 h 289"/>
                <a:gd name="T14" fmla="*/ 317 w 330"/>
                <a:gd name="T15" fmla="*/ 204 h 289"/>
                <a:gd name="T16" fmla="*/ 311 w 330"/>
                <a:gd name="T17" fmla="*/ 215 h 289"/>
                <a:gd name="T18" fmla="*/ 311 w 330"/>
                <a:gd name="T19" fmla="*/ 236 h 289"/>
                <a:gd name="T20" fmla="*/ 311 w 330"/>
                <a:gd name="T21" fmla="*/ 245 h 289"/>
                <a:gd name="T22" fmla="*/ 311 w 330"/>
                <a:gd name="T23" fmla="*/ 249 h 289"/>
                <a:gd name="T24" fmla="*/ 313 w 330"/>
                <a:gd name="T25" fmla="*/ 251 h 289"/>
                <a:gd name="T26" fmla="*/ 313 w 330"/>
                <a:gd name="T27" fmla="*/ 251 h 289"/>
                <a:gd name="T28" fmla="*/ 314 w 330"/>
                <a:gd name="T29" fmla="*/ 258 h 289"/>
                <a:gd name="T30" fmla="*/ 311 w 330"/>
                <a:gd name="T31" fmla="*/ 262 h 289"/>
                <a:gd name="T32" fmla="*/ 310 w 330"/>
                <a:gd name="T33" fmla="*/ 263 h 289"/>
                <a:gd name="T34" fmla="*/ 309 w 330"/>
                <a:gd name="T35" fmla="*/ 263 h 289"/>
                <a:gd name="T36" fmla="*/ 305 w 330"/>
                <a:gd name="T37" fmla="*/ 266 h 289"/>
                <a:gd name="T38" fmla="*/ 303 w 330"/>
                <a:gd name="T39" fmla="*/ 267 h 289"/>
                <a:gd name="T40" fmla="*/ 301 w 330"/>
                <a:gd name="T41" fmla="*/ 267 h 289"/>
                <a:gd name="T42" fmla="*/ 298 w 330"/>
                <a:gd name="T43" fmla="*/ 268 h 289"/>
                <a:gd name="T44" fmla="*/ 297 w 330"/>
                <a:gd name="T45" fmla="*/ 270 h 289"/>
                <a:gd name="T46" fmla="*/ 297 w 330"/>
                <a:gd name="T47" fmla="*/ 280 h 289"/>
                <a:gd name="T48" fmla="*/ 285 w 330"/>
                <a:gd name="T49" fmla="*/ 268 h 289"/>
                <a:gd name="T50" fmla="*/ 275 w 330"/>
                <a:gd name="T51" fmla="*/ 260 h 289"/>
                <a:gd name="T52" fmla="*/ 263 w 330"/>
                <a:gd name="T53" fmla="*/ 255 h 289"/>
                <a:gd name="T54" fmla="*/ 246 w 330"/>
                <a:gd name="T55" fmla="*/ 251 h 289"/>
                <a:gd name="T56" fmla="*/ 228 w 330"/>
                <a:gd name="T57" fmla="*/ 249 h 289"/>
                <a:gd name="T58" fmla="*/ 217 w 330"/>
                <a:gd name="T59" fmla="*/ 242 h 289"/>
                <a:gd name="T60" fmla="*/ 195 w 330"/>
                <a:gd name="T61" fmla="*/ 225 h 289"/>
                <a:gd name="T62" fmla="*/ 178 w 330"/>
                <a:gd name="T63" fmla="*/ 245 h 289"/>
                <a:gd name="T64" fmla="*/ 161 w 330"/>
                <a:gd name="T65" fmla="*/ 266 h 289"/>
                <a:gd name="T66" fmla="*/ 145 w 330"/>
                <a:gd name="T67" fmla="*/ 274 h 289"/>
                <a:gd name="T68" fmla="*/ 133 w 330"/>
                <a:gd name="T69" fmla="*/ 284 h 289"/>
                <a:gd name="T70" fmla="*/ 120 w 330"/>
                <a:gd name="T71" fmla="*/ 281 h 289"/>
                <a:gd name="T72" fmla="*/ 114 w 330"/>
                <a:gd name="T73" fmla="*/ 275 h 289"/>
                <a:gd name="T74" fmla="*/ 85 w 330"/>
                <a:gd name="T75" fmla="*/ 276 h 289"/>
                <a:gd name="T76" fmla="*/ 78 w 330"/>
                <a:gd name="T77" fmla="*/ 274 h 289"/>
                <a:gd name="T78" fmla="*/ 69 w 330"/>
                <a:gd name="T79" fmla="*/ 270 h 289"/>
                <a:gd name="T80" fmla="*/ 51 w 330"/>
                <a:gd name="T81" fmla="*/ 274 h 289"/>
                <a:gd name="T82" fmla="*/ 44 w 330"/>
                <a:gd name="T83" fmla="*/ 257 h 289"/>
                <a:gd name="T84" fmla="*/ 32 w 330"/>
                <a:gd name="T85" fmla="*/ 234 h 289"/>
                <a:gd name="T86" fmla="*/ 21 w 330"/>
                <a:gd name="T87" fmla="*/ 212 h 289"/>
                <a:gd name="T88" fmla="*/ 4 w 330"/>
                <a:gd name="T89" fmla="*/ 190 h 289"/>
                <a:gd name="T90" fmla="*/ 49 w 330"/>
                <a:gd name="T91" fmla="*/ 157 h 289"/>
                <a:gd name="T92" fmla="*/ 15 w 330"/>
                <a:gd name="T93" fmla="*/ 75 h 289"/>
                <a:gd name="T94" fmla="*/ 52 w 330"/>
                <a:gd name="T95" fmla="*/ 54 h 289"/>
                <a:gd name="T96" fmla="*/ 60 w 330"/>
                <a:gd name="T97" fmla="*/ 20 h 289"/>
                <a:gd name="T98" fmla="*/ 103 w 330"/>
                <a:gd name="T99" fmla="*/ 3 h 289"/>
                <a:gd name="T100" fmla="*/ 140 w 330"/>
                <a:gd name="T101" fmla="*/ 0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0"/>
                <a:gd name="T154" fmla="*/ 0 h 289"/>
                <a:gd name="T155" fmla="*/ 330 w 330"/>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0" h="289">
                  <a:moveTo>
                    <a:pt x="186" y="1"/>
                  </a:moveTo>
                  <a:lnTo>
                    <a:pt x="196" y="17"/>
                  </a:lnTo>
                  <a:lnTo>
                    <a:pt x="197" y="16"/>
                  </a:lnTo>
                  <a:lnTo>
                    <a:pt x="199" y="14"/>
                  </a:lnTo>
                  <a:lnTo>
                    <a:pt x="201" y="22"/>
                  </a:lnTo>
                  <a:lnTo>
                    <a:pt x="203" y="25"/>
                  </a:lnTo>
                  <a:lnTo>
                    <a:pt x="204" y="25"/>
                  </a:lnTo>
                  <a:lnTo>
                    <a:pt x="208" y="27"/>
                  </a:lnTo>
                  <a:lnTo>
                    <a:pt x="208" y="29"/>
                  </a:lnTo>
                  <a:lnTo>
                    <a:pt x="201" y="55"/>
                  </a:lnTo>
                  <a:lnTo>
                    <a:pt x="203" y="56"/>
                  </a:lnTo>
                  <a:lnTo>
                    <a:pt x="205" y="63"/>
                  </a:lnTo>
                  <a:lnTo>
                    <a:pt x="201" y="72"/>
                  </a:lnTo>
                  <a:lnTo>
                    <a:pt x="201" y="73"/>
                  </a:lnTo>
                  <a:lnTo>
                    <a:pt x="197" y="75"/>
                  </a:lnTo>
                  <a:lnTo>
                    <a:pt x="197" y="79"/>
                  </a:lnTo>
                  <a:lnTo>
                    <a:pt x="197" y="80"/>
                  </a:lnTo>
                  <a:lnTo>
                    <a:pt x="207" y="85"/>
                  </a:lnTo>
                  <a:lnTo>
                    <a:pt x="218" y="114"/>
                  </a:lnTo>
                  <a:lnTo>
                    <a:pt x="242" y="130"/>
                  </a:lnTo>
                  <a:lnTo>
                    <a:pt x="247" y="133"/>
                  </a:lnTo>
                  <a:lnTo>
                    <a:pt x="248" y="135"/>
                  </a:lnTo>
                  <a:lnTo>
                    <a:pt x="255" y="152"/>
                  </a:lnTo>
                  <a:lnTo>
                    <a:pt x="260" y="164"/>
                  </a:lnTo>
                  <a:lnTo>
                    <a:pt x="264" y="166"/>
                  </a:lnTo>
                  <a:lnTo>
                    <a:pt x="281" y="174"/>
                  </a:lnTo>
                  <a:lnTo>
                    <a:pt x="290" y="178"/>
                  </a:lnTo>
                  <a:lnTo>
                    <a:pt x="292" y="179"/>
                  </a:lnTo>
                  <a:lnTo>
                    <a:pt x="298" y="192"/>
                  </a:lnTo>
                  <a:lnTo>
                    <a:pt x="310" y="194"/>
                  </a:lnTo>
                  <a:lnTo>
                    <a:pt x="330" y="188"/>
                  </a:lnTo>
                  <a:lnTo>
                    <a:pt x="330" y="190"/>
                  </a:lnTo>
                  <a:lnTo>
                    <a:pt x="327" y="192"/>
                  </a:lnTo>
                  <a:lnTo>
                    <a:pt x="320" y="199"/>
                  </a:lnTo>
                  <a:lnTo>
                    <a:pt x="319" y="200"/>
                  </a:lnTo>
                  <a:lnTo>
                    <a:pt x="317" y="204"/>
                  </a:lnTo>
                  <a:lnTo>
                    <a:pt x="317" y="206"/>
                  </a:lnTo>
                  <a:lnTo>
                    <a:pt x="315" y="208"/>
                  </a:lnTo>
                  <a:lnTo>
                    <a:pt x="315" y="209"/>
                  </a:lnTo>
                  <a:lnTo>
                    <a:pt x="314" y="212"/>
                  </a:lnTo>
                  <a:lnTo>
                    <a:pt x="311" y="215"/>
                  </a:lnTo>
                  <a:lnTo>
                    <a:pt x="311" y="216"/>
                  </a:lnTo>
                  <a:lnTo>
                    <a:pt x="310" y="229"/>
                  </a:lnTo>
                  <a:lnTo>
                    <a:pt x="310" y="234"/>
                  </a:lnTo>
                  <a:lnTo>
                    <a:pt x="311" y="236"/>
                  </a:lnTo>
                  <a:lnTo>
                    <a:pt x="311" y="238"/>
                  </a:lnTo>
                  <a:lnTo>
                    <a:pt x="311" y="241"/>
                  </a:lnTo>
                  <a:lnTo>
                    <a:pt x="310" y="242"/>
                  </a:lnTo>
                  <a:lnTo>
                    <a:pt x="311" y="245"/>
                  </a:lnTo>
                  <a:lnTo>
                    <a:pt x="311" y="249"/>
                  </a:lnTo>
                  <a:lnTo>
                    <a:pt x="313" y="250"/>
                  </a:lnTo>
                  <a:lnTo>
                    <a:pt x="313" y="251"/>
                  </a:lnTo>
                  <a:lnTo>
                    <a:pt x="314" y="258"/>
                  </a:lnTo>
                  <a:lnTo>
                    <a:pt x="311" y="260"/>
                  </a:lnTo>
                  <a:lnTo>
                    <a:pt x="311" y="262"/>
                  </a:lnTo>
                  <a:lnTo>
                    <a:pt x="311" y="263"/>
                  </a:lnTo>
                  <a:lnTo>
                    <a:pt x="310" y="263"/>
                  </a:lnTo>
                  <a:lnTo>
                    <a:pt x="310" y="264"/>
                  </a:lnTo>
                  <a:lnTo>
                    <a:pt x="309" y="263"/>
                  </a:lnTo>
                  <a:lnTo>
                    <a:pt x="306" y="264"/>
                  </a:lnTo>
                  <a:lnTo>
                    <a:pt x="305" y="266"/>
                  </a:lnTo>
                  <a:lnTo>
                    <a:pt x="305" y="267"/>
                  </a:lnTo>
                  <a:lnTo>
                    <a:pt x="303" y="267"/>
                  </a:lnTo>
                  <a:lnTo>
                    <a:pt x="302" y="267"/>
                  </a:lnTo>
                  <a:lnTo>
                    <a:pt x="302" y="266"/>
                  </a:lnTo>
                  <a:lnTo>
                    <a:pt x="301" y="267"/>
                  </a:lnTo>
                  <a:lnTo>
                    <a:pt x="300" y="267"/>
                  </a:lnTo>
                  <a:lnTo>
                    <a:pt x="298" y="267"/>
                  </a:lnTo>
                  <a:lnTo>
                    <a:pt x="298" y="268"/>
                  </a:lnTo>
                  <a:lnTo>
                    <a:pt x="297" y="268"/>
                  </a:lnTo>
                  <a:lnTo>
                    <a:pt x="297" y="270"/>
                  </a:lnTo>
                  <a:lnTo>
                    <a:pt x="296" y="270"/>
                  </a:lnTo>
                  <a:lnTo>
                    <a:pt x="296" y="271"/>
                  </a:lnTo>
                  <a:lnTo>
                    <a:pt x="296" y="276"/>
                  </a:lnTo>
                  <a:lnTo>
                    <a:pt x="297" y="278"/>
                  </a:lnTo>
                  <a:lnTo>
                    <a:pt x="297" y="280"/>
                  </a:lnTo>
                  <a:lnTo>
                    <a:pt x="297" y="284"/>
                  </a:lnTo>
                  <a:lnTo>
                    <a:pt x="293" y="283"/>
                  </a:lnTo>
                  <a:lnTo>
                    <a:pt x="288" y="275"/>
                  </a:lnTo>
                  <a:lnTo>
                    <a:pt x="286" y="271"/>
                  </a:lnTo>
                  <a:lnTo>
                    <a:pt x="285" y="268"/>
                  </a:lnTo>
                  <a:lnTo>
                    <a:pt x="284" y="268"/>
                  </a:lnTo>
                  <a:lnTo>
                    <a:pt x="284" y="267"/>
                  </a:lnTo>
                  <a:lnTo>
                    <a:pt x="283" y="266"/>
                  </a:lnTo>
                  <a:lnTo>
                    <a:pt x="283" y="264"/>
                  </a:lnTo>
                  <a:lnTo>
                    <a:pt x="275" y="260"/>
                  </a:lnTo>
                  <a:lnTo>
                    <a:pt x="273" y="260"/>
                  </a:lnTo>
                  <a:lnTo>
                    <a:pt x="271" y="258"/>
                  </a:lnTo>
                  <a:lnTo>
                    <a:pt x="265" y="255"/>
                  </a:lnTo>
                  <a:lnTo>
                    <a:pt x="263" y="255"/>
                  </a:lnTo>
                  <a:lnTo>
                    <a:pt x="260" y="254"/>
                  </a:lnTo>
                  <a:lnTo>
                    <a:pt x="254" y="253"/>
                  </a:lnTo>
                  <a:lnTo>
                    <a:pt x="252" y="253"/>
                  </a:lnTo>
                  <a:lnTo>
                    <a:pt x="250" y="253"/>
                  </a:lnTo>
                  <a:lnTo>
                    <a:pt x="246" y="251"/>
                  </a:lnTo>
                  <a:lnTo>
                    <a:pt x="243" y="251"/>
                  </a:lnTo>
                  <a:lnTo>
                    <a:pt x="235" y="250"/>
                  </a:lnTo>
                  <a:lnTo>
                    <a:pt x="233" y="250"/>
                  </a:lnTo>
                  <a:lnTo>
                    <a:pt x="230" y="249"/>
                  </a:lnTo>
                  <a:lnTo>
                    <a:pt x="228" y="249"/>
                  </a:lnTo>
                  <a:lnTo>
                    <a:pt x="225" y="246"/>
                  </a:lnTo>
                  <a:lnTo>
                    <a:pt x="222" y="245"/>
                  </a:lnTo>
                  <a:lnTo>
                    <a:pt x="220" y="243"/>
                  </a:lnTo>
                  <a:lnTo>
                    <a:pt x="217" y="242"/>
                  </a:lnTo>
                  <a:lnTo>
                    <a:pt x="216" y="233"/>
                  </a:lnTo>
                  <a:lnTo>
                    <a:pt x="209" y="237"/>
                  </a:lnTo>
                  <a:lnTo>
                    <a:pt x="201" y="229"/>
                  </a:lnTo>
                  <a:lnTo>
                    <a:pt x="199" y="226"/>
                  </a:lnTo>
                  <a:lnTo>
                    <a:pt x="195" y="225"/>
                  </a:lnTo>
                  <a:lnTo>
                    <a:pt x="187" y="225"/>
                  </a:lnTo>
                  <a:lnTo>
                    <a:pt x="182" y="229"/>
                  </a:lnTo>
                  <a:lnTo>
                    <a:pt x="179" y="230"/>
                  </a:lnTo>
                  <a:lnTo>
                    <a:pt x="178" y="240"/>
                  </a:lnTo>
                  <a:lnTo>
                    <a:pt x="178" y="245"/>
                  </a:lnTo>
                  <a:lnTo>
                    <a:pt x="176" y="250"/>
                  </a:lnTo>
                  <a:lnTo>
                    <a:pt x="174" y="262"/>
                  </a:lnTo>
                  <a:lnTo>
                    <a:pt x="170" y="263"/>
                  </a:lnTo>
                  <a:lnTo>
                    <a:pt x="166" y="264"/>
                  </a:lnTo>
                  <a:lnTo>
                    <a:pt x="161" y="266"/>
                  </a:lnTo>
                  <a:lnTo>
                    <a:pt x="158" y="267"/>
                  </a:lnTo>
                  <a:lnTo>
                    <a:pt x="152" y="268"/>
                  </a:lnTo>
                  <a:lnTo>
                    <a:pt x="146" y="272"/>
                  </a:lnTo>
                  <a:lnTo>
                    <a:pt x="145" y="274"/>
                  </a:lnTo>
                  <a:lnTo>
                    <a:pt x="142" y="276"/>
                  </a:lnTo>
                  <a:lnTo>
                    <a:pt x="141" y="278"/>
                  </a:lnTo>
                  <a:lnTo>
                    <a:pt x="140" y="278"/>
                  </a:lnTo>
                  <a:lnTo>
                    <a:pt x="133" y="284"/>
                  </a:lnTo>
                  <a:lnTo>
                    <a:pt x="132" y="285"/>
                  </a:lnTo>
                  <a:lnTo>
                    <a:pt x="131" y="285"/>
                  </a:lnTo>
                  <a:lnTo>
                    <a:pt x="128" y="289"/>
                  </a:lnTo>
                  <a:lnTo>
                    <a:pt x="124" y="285"/>
                  </a:lnTo>
                  <a:lnTo>
                    <a:pt x="120" y="281"/>
                  </a:lnTo>
                  <a:lnTo>
                    <a:pt x="116" y="278"/>
                  </a:lnTo>
                  <a:lnTo>
                    <a:pt x="115" y="276"/>
                  </a:lnTo>
                  <a:lnTo>
                    <a:pt x="114" y="275"/>
                  </a:lnTo>
                  <a:lnTo>
                    <a:pt x="111" y="275"/>
                  </a:lnTo>
                  <a:lnTo>
                    <a:pt x="104" y="276"/>
                  </a:lnTo>
                  <a:lnTo>
                    <a:pt x="98" y="278"/>
                  </a:lnTo>
                  <a:lnTo>
                    <a:pt x="90" y="278"/>
                  </a:lnTo>
                  <a:lnTo>
                    <a:pt x="85" y="276"/>
                  </a:lnTo>
                  <a:lnTo>
                    <a:pt x="84" y="275"/>
                  </a:lnTo>
                  <a:lnTo>
                    <a:pt x="82" y="275"/>
                  </a:lnTo>
                  <a:lnTo>
                    <a:pt x="80" y="274"/>
                  </a:lnTo>
                  <a:lnTo>
                    <a:pt x="78" y="274"/>
                  </a:lnTo>
                  <a:lnTo>
                    <a:pt x="76" y="272"/>
                  </a:lnTo>
                  <a:lnTo>
                    <a:pt x="73" y="271"/>
                  </a:lnTo>
                  <a:lnTo>
                    <a:pt x="70" y="270"/>
                  </a:lnTo>
                  <a:lnTo>
                    <a:pt x="69" y="270"/>
                  </a:lnTo>
                  <a:lnTo>
                    <a:pt x="63" y="266"/>
                  </a:lnTo>
                  <a:lnTo>
                    <a:pt x="59" y="268"/>
                  </a:lnTo>
                  <a:lnTo>
                    <a:pt x="53" y="272"/>
                  </a:lnTo>
                  <a:lnTo>
                    <a:pt x="51" y="274"/>
                  </a:lnTo>
                  <a:lnTo>
                    <a:pt x="48" y="275"/>
                  </a:lnTo>
                  <a:lnTo>
                    <a:pt x="47" y="270"/>
                  </a:lnTo>
                  <a:lnTo>
                    <a:pt x="47" y="267"/>
                  </a:lnTo>
                  <a:lnTo>
                    <a:pt x="44" y="257"/>
                  </a:lnTo>
                  <a:lnTo>
                    <a:pt x="43" y="253"/>
                  </a:lnTo>
                  <a:lnTo>
                    <a:pt x="42" y="247"/>
                  </a:lnTo>
                  <a:lnTo>
                    <a:pt x="42" y="246"/>
                  </a:lnTo>
                  <a:lnTo>
                    <a:pt x="34" y="236"/>
                  </a:lnTo>
                  <a:lnTo>
                    <a:pt x="32" y="234"/>
                  </a:lnTo>
                  <a:lnTo>
                    <a:pt x="25" y="224"/>
                  </a:lnTo>
                  <a:lnTo>
                    <a:pt x="25" y="221"/>
                  </a:lnTo>
                  <a:lnTo>
                    <a:pt x="23" y="220"/>
                  </a:lnTo>
                  <a:lnTo>
                    <a:pt x="22" y="215"/>
                  </a:lnTo>
                  <a:lnTo>
                    <a:pt x="21" y="212"/>
                  </a:lnTo>
                  <a:lnTo>
                    <a:pt x="13" y="202"/>
                  </a:lnTo>
                  <a:lnTo>
                    <a:pt x="12" y="200"/>
                  </a:lnTo>
                  <a:lnTo>
                    <a:pt x="8" y="196"/>
                  </a:lnTo>
                  <a:lnTo>
                    <a:pt x="5" y="192"/>
                  </a:lnTo>
                  <a:lnTo>
                    <a:pt x="4" y="190"/>
                  </a:lnTo>
                  <a:lnTo>
                    <a:pt x="0" y="186"/>
                  </a:lnTo>
                  <a:lnTo>
                    <a:pt x="31" y="181"/>
                  </a:lnTo>
                  <a:lnTo>
                    <a:pt x="46" y="170"/>
                  </a:lnTo>
                  <a:lnTo>
                    <a:pt x="48" y="158"/>
                  </a:lnTo>
                  <a:lnTo>
                    <a:pt x="49" y="157"/>
                  </a:lnTo>
                  <a:lnTo>
                    <a:pt x="48" y="149"/>
                  </a:lnTo>
                  <a:lnTo>
                    <a:pt x="47" y="136"/>
                  </a:lnTo>
                  <a:lnTo>
                    <a:pt x="27" y="105"/>
                  </a:lnTo>
                  <a:lnTo>
                    <a:pt x="23" y="105"/>
                  </a:lnTo>
                  <a:lnTo>
                    <a:pt x="15" y="75"/>
                  </a:lnTo>
                  <a:lnTo>
                    <a:pt x="35" y="64"/>
                  </a:lnTo>
                  <a:lnTo>
                    <a:pt x="53" y="63"/>
                  </a:lnTo>
                  <a:lnTo>
                    <a:pt x="56" y="63"/>
                  </a:lnTo>
                  <a:lnTo>
                    <a:pt x="53" y="55"/>
                  </a:lnTo>
                  <a:lnTo>
                    <a:pt x="52" y="54"/>
                  </a:lnTo>
                  <a:lnTo>
                    <a:pt x="53" y="54"/>
                  </a:lnTo>
                  <a:lnTo>
                    <a:pt x="56" y="51"/>
                  </a:lnTo>
                  <a:lnTo>
                    <a:pt x="57" y="37"/>
                  </a:lnTo>
                  <a:lnTo>
                    <a:pt x="67" y="24"/>
                  </a:lnTo>
                  <a:lnTo>
                    <a:pt x="60" y="20"/>
                  </a:lnTo>
                  <a:lnTo>
                    <a:pt x="65" y="12"/>
                  </a:lnTo>
                  <a:lnTo>
                    <a:pt x="90" y="10"/>
                  </a:lnTo>
                  <a:lnTo>
                    <a:pt x="94" y="8"/>
                  </a:lnTo>
                  <a:lnTo>
                    <a:pt x="99" y="5"/>
                  </a:lnTo>
                  <a:lnTo>
                    <a:pt x="103" y="3"/>
                  </a:lnTo>
                  <a:lnTo>
                    <a:pt x="108" y="1"/>
                  </a:lnTo>
                  <a:lnTo>
                    <a:pt x="112" y="1"/>
                  </a:lnTo>
                  <a:lnTo>
                    <a:pt x="119" y="0"/>
                  </a:lnTo>
                  <a:lnTo>
                    <a:pt x="140" y="0"/>
                  </a:lnTo>
                  <a:lnTo>
                    <a:pt x="148" y="0"/>
                  </a:lnTo>
                  <a:lnTo>
                    <a:pt x="150" y="0"/>
                  </a:lnTo>
                  <a:lnTo>
                    <a:pt x="174" y="1"/>
                  </a:lnTo>
                  <a:lnTo>
                    <a:pt x="186" y="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20" name="Freeform 636"/>
            <p:cNvSpPr>
              <a:spLocks noEditPoints="1"/>
            </p:cNvSpPr>
            <p:nvPr/>
          </p:nvSpPr>
          <p:spPr bwMode="auto">
            <a:xfrm>
              <a:off x="2597764" y="6052432"/>
              <a:ext cx="149930" cy="113959"/>
            </a:xfrm>
            <a:custGeom>
              <a:avLst/>
              <a:gdLst>
                <a:gd name="T0" fmla="*/ 16 w 95"/>
                <a:gd name="T1" fmla="*/ 41 h 71"/>
                <a:gd name="T2" fmla="*/ 19 w 95"/>
                <a:gd name="T3" fmla="*/ 54 h 71"/>
                <a:gd name="T4" fmla="*/ 12 w 95"/>
                <a:gd name="T5" fmla="*/ 53 h 71"/>
                <a:gd name="T6" fmla="*/ 11 w 95"/>
                <a:gd name="T7" fmla="*/ 46 h 71"/>
                <a:gd name="T8" fmla="*/ 6 w 95"/>
                <a:gd name="T9" fmla="*/ 48 h 71"/>
                <a:gd name="T10" fmla="*/ 4 w 95"/>
                <a:gd name="T11" fmla="*/ 48 h 71"/>
                <a:gd name="T12" fmla="*/ 3 w 95"/>
                <a:gd name="T13" fmla="*/ 42 h 71"/>
                <a:gd name="T14" fmla="*/ 16 w 95"/>
                <a:gd name="T15" fmla="*/ 41 h 71"/>
                <a:gd name="T16" fmla="*/ 88 w 95"/>
                <a:gd name="T17" fmla="*/ 0 h 71"/>
                <a:gd name="T18" fmla="*/ 91 w 95"/>
                <a:gd name="T19" fmla="*/ 6 h 71"/>
                <a:gd name="T20" fmla="*/ 92 w 95"/>
                <a:gd name="T21" fmla="*/ 7 h 71"/>
                <a:gd name="T22" fmla="*/ 95 w 95"/>
                <a:gd name="T23" fmla="*/ 11 h 71"/>
                <a:gd name="T24" fmla="*/ 91 w 95"/>
                <a:gd name="T25" fmla="*/ 14 h 71"/>
                <a:gd name="T26" fmla="*/ 79 w 95"/>
                <a:gd name="T27" fmla="*/ 20 h 71"/>
                <a:gd name="T28" fmla="*/ 79 w 95"/>
                <a:gd name="T29" fmla="*/ 20 h 71"/>
                <a:gd name="T30" fmla="*/ 72 w 95"/>
                <a:gd name="T31" fmla="*/ 17 h 71"/>
                <a:gd name="T32" fmla="*/ 62 w 95"/>
                <a:gd name="T33" fmla="*/ 20 h 71"/>
                <a:gd name="T34" fmla="*/ 62 w 95"/>
                <a:gd name="T35" fmla="*/ 20 h 71"/>
                <a:gd name="T36" fmla="*/ 62 w 95"/>
                <a:gd name="T37" fmla="*/ 21 h 71"/>
                <a:gd name="T38" fmla="*/ 61 w 95"/>
                <a:gd name="T39" fmla="*/ 27 h 71"/>
                <a:gd name="T40" fmla="*/ 61 w 95"/>
                <a:gd name="T41" fmla="*/ 29 h 71"/>
                <a:gd name="T42" fmla="*/ 61 w 95"/>
                <a:gd name="T43" fmla="*/ 37 h 71"/>
                <a:gd name="T44" fmla="*/ 61 w 95"/>
                <a:gd name="T45" fmla="*/ 44 h 71"/>
                <a:gd name="T46" fmla="*/ 57 w 95"/>
                <a:gd name="T47" fmla="*/ 42 h 71"/>
                <a:gd name="T48" fmla="*/ 55 w 95"/>
                <a:gd name="T49" fmla="*/ 48 h 71"/>
                <a:gd name="T50" fmla="*/ 54 w 95"/>
                <a:gd name="T51" fmla="*/ 51 h 71"/>
                <a:gd name="T52" fmla="*/ 45 w 95"/>
                <a:gd name="T53" fmla="*/ 53 h 71"/>
                <a:gd name="T54" fmla="*/ 45 w 95"/>
                <a:gd name="T55" fmla="*/ 59 h 71"/>
                <a:gd name="T56" fmla="*/ 40 w 95"/>
                <a:gd name="T57" fmla="*/ 61 h 71"/>
                <a:gd name="T58" fmla="*/ 38 w 95"/>
                <a:gd name="T59" fmla="*/ 66 h 71"/>
                <a:gd name="T60" fmla="*/ 37 w 95"/>
                <a:gd name="T61" fmla="*/ 70 h 71"/>
                <a:gd name="T62" fmla="*/ 34 w 95"/>
                <a:gd name="T63" fmla="*/ 71 h 71"/>
                <a:gd name="T64" fmla="*/ 27 w 95"/>
                <a:gd name="T65" fmla="*/ 66 h 71"/>
                <a:gd name="T66" fmla="*/ 24 w 95"/>
                <a:gd name="T67" fmla="*/ 62 h 71"/>
                <a:gd name="T68" fmla="*/ 21 w 95"/>
                <a:gd name="T69" fmla="*/ 54 h 71"/>
                <a:gd name="T70" fmla="*/ 20 w 95"/>
                <a:gd name="T71" fmla="*/ 44 h 71"/>
                <a:gd name="T72" fmla="*/ 20 w 95"/>
                <a:gd name="T73" fmla="*/ 41 h 71"/>
                <a:gd name="T74" fmla="*/ 19 w 95"/>
                <a:gd name="T75" fmla="*/ 38 h 71"/>
                <a:gd name="T76" fmla="*/ 16 w 95"/>
                <a:gd name="T77" fmla="*/ 38 h 71"/>
                <a:gd name="T78" fmla="*/ 14 w 95"/>
                <a:gd name="T79" fmla="*/ 37 h 71"/>
                <a:gd name="T80" fmla="*/ 11 w 95"/>
                <a:gd name="T81" fmla="*/ 37 h 71"/>
                <a:gd name="T82" fmla="*/ 4 w 95"/>
                <a:gd name="T83" fmla="*/ 36 h 71"/>
                <a:gd name="T84" fmla="*/ 0 w 95"/>
                <a:gd name="T85" fmla="*/ 34 h 71"/>
                <a:gd name="T86" fmla="*/ 0 w 95"/>
                <a:gd name="T87" fmla="*/ 34 h 71"/>
                <a:gd name="T88" fmla="*/ 2 w 95"/>
                <a:gd name="T89" fmla="*/ 33 h 71"/>
                <a:gd name="T90" fmla="*/ 3 w 95"/>
                <a:gd name="T91" fmla="*/ 31 h 71"/>
                <a:gd name="T92" fmla="*/ 6 w 95"/>
                <a:gd name="T93" fmla="*/ 23 h 71"/>
                <a:gd name="T94" fmla="*/ 12 w 95"/>
                <a:gd name="T95" fmla="*/ 21 h 71"/>
                <a:gd name="T96" fmla="*/ 15 w 95"/>
                <a:gd name="T97" fmla="*/ 21 h 71"/>
                <a:gd name="T98" fmla="*/ 27 w 95"/>
                <a:gd name="T99" fmla="*/ 28 h 71"/>
                <a:gd name="T100" fmla="*/ 32 w 95"/>
                <a:gd name="T101" fmla="*/ 25 h 71"/>
                <a:gd name="T102" fmla="*/ 33 w 95"/>
                <a:gd name="T103" fmla="*/ 24 h 71"/>
                <a:gd name="T104" fmla="*/ 34 w 95"/>
                <a:gd name="T105" fmla="*/ 23 h 71"/>
                <a:gd name="T106" fmla="*/ 37 w 95"/>
                <a:gd name="T107" fmla="*/ 20 h 71"/>
                <a:gd name="T108" fmla="*/ 48 w 95"/>
                <a:gd name="T109" fmla="*/ 14 h 71"/>
                <a:gd name="T110" fmla="*/ 69 w 95"/>
                <a:gd name="T111" fmla="*/ 11 h 71"/>
                <a:gd name="T112" fmla="*/ 72 w 95"/>
                <a:gd name="T113" fmla="*/ 3 h 71"/>
                <a:gd name="T114" fmla="*/ 79 w 95"/>
                <a:gd name="T115" fmla="*/ 4 h 71"/>
                <a:gd name="T116" fmla="*/ 83 w 95"/>
                <a:gd name="T117" fmla="*/ 4 h 71"/>
                <a:gd name="T118" fmla="*/ 88 w 95"/>
                <a:gd name="T119" fmla="*/ 0 h 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
                <a:gd name="T181" fmla="*/ 0 h 71"/>
                <a:gd name="T182" fmla="*/ 95 w 95"/>
                <a:gd name="T183" fmla="*/ 71 h 7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 h="71">
                  <a:moveTo>
                    <a:pt x="16" y="41"/>
                  </a:moveTo>
                  <a:lnTo>
                    <a:pt x="19" y="54"/>
                  </a:lnTo>
                  <a:lnTo>
                    <a:pt x="12" y="53"/>
                  </a:lnTo>
                  <a:lnTo>
                    <a:pt x="11" y="46"/>
                  </a:lnTo>
                  <a:lnTo>
                    <a:pt x="6" y="48"/>
                  </a:lnTo>
                  <a:lnTo>
                    <a:pt x="4" y="48"/>
                  </a:lnTo>
                  <a:lnTo>
                    <a:pt x="3" y="42"/>
                  </a:lnTo>
                  <a:lnTo>
                    <a:pt x="16" y="41"/>
                  </a:lnTo>
                  <a:moveTo>
                    <a:pt x="88" y="0"/>
                  </a:moveTo>
                  <a:lnTo>
                    <a:pt x="91" y="6"/>
                  </a:lnTo>
                  <a:lnTo>
                    <a:pt x="92" y="7"/>
                  </a:lnTo>
                  <a:lnTo>
                    <a:pt x="95" y="11"/>
                  </a:lnTo>
                  <a:lnTo>
                    <a:pt x="91" y="14"/>
                  </a:lnTo>
                  <a:lnTo>
                    <a:pt x="79" y="20"/>
                  </a:lnTo>
                  <a:lnTo>
                    <a:pt x="72" y="17"/>
                  </a:lnTo>
                  <a:lnTo>
                    <a:pt x="62" y="20"/>
                  </a:lnTo>
                  <a:lnTo>
                    <a:pt x="62" y="21"/>
                  </a:lnTo>
                  <a:lnTo>
                    <a:pt x="61" y="27"/>
                  </a:lnTo>
                  <a:lnTo>
                    <a:pt x="61" y="29"/>
                  </a:lnTo>
                  <a:lnTo>
                    <a:pt x="61" y="37"/>
                  </a:lnTo>
                  <a:lnTo>
                    <a:pt x="61" y="44"/>
                  </a:lnTo>
                  <a:lnTo>
                    <a:pt x="57" y="42"/>
                  </a:lnTo>
                  <a:lnTo>
                    <a:pt x="55" y="48"/>
                  </a:lnTo>
                  <a:lnTo>
                    <a:pt x="54" y="51"/>
                  </a:lnTo>
                  <a:lnTo>
                    <a:pt x="45" y="53"/>
                  </a:lnTo>
                  <a:lnTo>
                    <a:pt x="45" y="59"/>
                  </a:lnTo>
                  <a:lnTo>
                    <a:pt x="40" y="61"/>
                  </a:lnTo>
                  <a:lnTo>
                    <a:pt x="38" y="66"/>
                  </a:lnTo>
                  <a:lnTo>
                    <a:pt x="37" y="70"/>
                  </a:lnTo>
                  <a:lnTo>
                    <a:pt x="34" y="71"/>
                  </a:lnTo>
                  <a:lnTo>
                    <a:pt x="27" y="66"/>
                  </a:lnTo>
                  <a:lnTo>
                    <a:pt x="24" y="62"/>
                  </a:lnTo>
                  <a:lnTo>
                    <a:pt x="21" y="54"/>
                  </a:lnTo>
                  <a:lnTo>
                    <a:pt x="20" y="44"/>
                  </a:lnTo>
                  <a:lnTo>
                    <a:pt x="20" y="41"/>
                  </a:lnTo>
                  <a:lnTo>
                    <a:pt x="19" y="38"/>
                  </a:lnTo>
                  <a:lnTo>
                    <a:pt x="16" y="38"/>
                  </a:lnTo>
                  <a:lnTo>
                    <a:pt x="14" y="37"/>
                  </a:lnTo>
                  <a:lnTo>
                    <a:pt x="11" y="37"/>
                  </a:lnTo>
                  <a:lnTo>
                    <a:pt x="4" y="36"/>
                  </a:lnTo>
                  <a:lnTo>
                    <a:pt x="0" y="34"/>
                  </a:lnTo>
                  <a:lnTo>
                    <a:pt x="2" y="33"/>
                  </a:lnTo>
                  <a:lnTo>
                    <a:pt x="3" y="31"/>
                  </a:lnTo>
                  <a:lnTo>
                    <a:pt x="6" y="23"/>
                  </a:lnTo>
                  <a:lnTo>
                    <a:pt x="12" y="21"/>
                  </a:lnTo>
                  <a:lnTo>
                    <a:pt x="15" y="21"/>
                  </a:lnTo>
                  <a:lnTo>
                    <a:pt x="27" y="28"/>
                  </a:lnTo>
                  <a:lnTo>
                    <a:pt x="32" y="25"/>
                  </a:lnTo>
                  <a:lnTo>
                    <a:pt x="33" y="24"/>
                  </a:lnTo>
                  <a:lnTo>
                    <a:pt x="34" y="23"/>
                  </a:lnTo>
                  <a:lnTo>
                    <a:pt x="37" y="20"/>
                  </a:lnTo>
                  <a:lnTo>
                    <a:pt x="48" y="14"/>
                  </a:lnTo>
                  <a:lnTo>
                    <a:pt x="69" y="11"/>
                  </a:lnTo>
                  <a:lnTo>
                    <a:pt x="72" y="3"/>
                  </a:lnTo>
                  <a:lnTo>
                    <a:pt x="79" y="4"/>
                  </a:lnTo>
                  <a:lnTo>
                    <a:pt x="83" y="4"/>
                  </a:lnTo>
                  <a:lnTo>
                    <a:pt x="88"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21" name="Freeform 637"/>
            <p:cNvSpPr>
              <a:spLocks/>
            </p:cNvSpPr>
            <p:nvPr/>
          </p:nvSpPr>
          <p:spPr bwMode="auto">
            <a:xfrm>
              <a:off x="2571460" y="5881493"/>
              <a:ext cx="36825" cy="51554"/>
            </a:xfrm>
            <a:custGeom>
              <a:avLst/>
              <a:gdLst>
                <a:gd name="T0" fmla="*/ 17 w 24"/>
                <a:gd name="T1" fmla="*/ 31 h 31"/>
                <a:gd name="T2" fmla="*/ 17 w 24"/>
                <a:gd name="T3" fmla="*/ 31 h 31"/>
                <a:gd name="T4" fmla="*/ 15 w 24"/>
                <a:gd name="T5" fmla="*/ 30 h 31"/>
                <a:gd name="T6" fmla="*/ 12 w 24"/>
                <a:gd name="T7" fmla="*/ 29 h 31"/>
                <a:gd name="T8" fmla="*/ 11 w 24"/>
                <a:gd name="T9" fmla="*/ 24 h 31"/>
                <a:gd name="T10" fmla="*/ 15 w 24"/>
                <a:gd name="T11" fmla="*/ 18 h 31"/>
                <a:gd name="T12" fmla="*/ 8 w 24"/>
                <a:gd name="T13" fmla="*/ 20 h 31"/>
                <a:gd name="T14" fmla="*/ 11 w 24"/>
                <a:gd name="T15" fmla="*/ 18 h 31"/>
                <a:gd name="T16" fmla="*/ 7 w 24"/>
                <a:gd name="T17" fmla="*/ 16 h 31"/>
                <a:gd name="T18" fmla="*/ 4 w 24"/>
                <a:gd name="T19" fmla="*/ 12 h 31"/>
                <a:gd name="T20" fmla="*/ 3 w 24"/>
                <a:gd name="T21" fmla="*/ 9 h 31"/>
                <a:gd name="T22" fmla="*/ 2 w 24"/>
                <a:gd name="T23" fmla="*/ 9 h 31"/>
                <a:gd name="T24" fmla="*/ 2 w 24"/>
                <a:gd name="T25" fmla="*/ 8 h 31"/>
                <a:gd name="T26" fmla="*/ 0 w 24"/>
                <a:gd name="T27" fmla="*/ 7 h 31"/>
                <a:gd name="T28" fmla="*/ 11 w 24"/>
                <a:gd name="T29" fmla="*/ 8 h 31"/>
                <a:gd name="T30" fmla="*/ 10 w 24"/>
                <a:gd name="T31" fmla="*/ 3 h 31"/>
                <a:gd name="T32" fmla="*/ 11 w 24"/>
                <a:gd name="T33" fmla="*/ 1 h 31"/>
                <a:gd name="T34" fmla="*/ 12 w 24"/>
                <a:gd name="T35" fmla="*/ 0 h 31"/>
                <a:gd name="T36" fmla="*/ 17 w 24"/>
                <a:gd name="T37" fmla="*/ 8 h 31"/>
                <a:gd name="T38" fmla="*/ 21 w 24"/>
                <a:gd name="T39" fmla="*/ 8 h 31"/>
                <a:gd name="T40" fmla="*/ 23 w 24"/>
                <a:gd name="T41" fmla="*/ 9 h 31"/>
                <a:gd name="T42" fmla="*/ 23 w 24"/>
                <a:gd name="T43" fmla="*/ 9 h 31"/>
                <a:gd name="T44" fmla="*/ 24 w 24"/>
                <a:gd name="T45" fmla="*/ 9 h 31"/>
                <a:gd name="T46" fmla="*/ 23 w 24"/>
                <a:gd name="T47" fmla="*/ 13 h 31"/>
                <a:gd name="T48" fmla="*/ 23 w 24"/>
                <a:gd name="T49" fmla="*/ 20 h 31"/>
                <a:gd name="T50" fmla="*/ 17 w 24"/>
                <a:gd name="T51" fmla="*/ 31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1"/>
                <a:gd name="T80" fmla="*/ 24 w 24"/>
                <a:gd name="T81" fmla="*/ 31 h 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1">
                  <a:moveTo>
                    <a:pt x="17" y="31"/>
                  </a:moveTo>
                  <a:lnTo>
                    <a:pt x="17" y="31"/>
                  </a:lnTo>
                  <a:lnTo>
                    <a:pt x="15" y="30"/>
                  </a:lnTo>
                  <a:lnTo>
                    <a:pt x="12" y="29"/>
                  </a:lnTo>
                  <a:lnTo>
                    <a:pt x="11" y="24"/>
                  </a:lnTo>
                  <a:lnTo>
                    <a:pt x="15" y="18"/>
                  </a:lnTo>
                  <a:lnTo>
                    <a:pt x="8" y="20"/>
                  </a:lnTo>
                  <a:lnTo>
                    <a:pt x="11" y="18"/>
                  </a:lnTo>
                  <a:lnTo>
                    <a:pt x="7" y="16"/>
                  </a:lnTo>
                  <a:lnTo>
                    <a:pt x="4" y="12"/>
                  </a:lnTo>
                  <a:lnTo>
                    <a:pt x="3" y="9"/>
                  </a:lnTo>
                  <a:lnTo>
                    <a:pt x="2" y="9"/>
                  </a:lnTo>
                  <a:lnTo>
                    <a:pt x="2" y="8"/>
                  </a:lnTo>
                  <a:lnTo>
                    <a:pt x="0" y="7"/>
                  </a:lnTo>
                  <a:lnTo>
                    <a:pt x="11" y="8"/>
                  </a:lnTo>
                  <a:lnTo>
                    <a:pt x="10" y="3"/>
                  </a:lnTo>
                  <a:lnTo>
                    <a:pt x="11" y="1"/>
                  </a:lnTo>
                  <a:lnTo>
                    <a:pt x="12" y="0"/>
                  </a:lnTo>
                  <a:lnTo>
                    <a:pt x="17" y="8"/>
                  </a:lnTo>
                  <a:lnTo>
                    <a:pt x="21" y="8"/>
                  </a:lnTo>
                  <a:lnTo>
                    <a:pt x="23" y="9"/>
                  </a:lnTo>
                  <a:lnTo>
                    <a:pt x="24" y="9"/>
                  </a:lnTo>
                  <a:lnTo>
                    <a:pt x="23" y="13"/>
                  </a:lnTo>
                  <a:lnTo>
                    <a:pt x="23" y="20"/>
                  </a:lnTo>
                  <a:lnTo>
                    <a:pt x="17" y="3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22" name="Freeform 638"/>
            <p:cNvSpPr>
              <a:spLocks/>
            </p:cNvSpPr>
            <p:nvPr/>
          </p:nvSpPr>
          <p:spPr bwMode="auto">
            <a:xfrm>
              <a:off x="2566200" y="5908626"/>
              <a:ext cx="107844" cy="73260"/>
            </a:xfrm>
            <a:custGeom>
              <a:avLst/>
              <a:gdLst>
                <a:gd name="T0" fmla="*/ 68 w 68"/>
                <a:gd name="T1" fmla="*/ 29 h 46"/>
                <a:gd name="T2" fmla="*/ 64 w 68"/>
                <a:gd name="T3" fmla="*/ 30 h 46"/>
                <a:gd name="T4" fmla="*/ 57 w 68"/>
                <a:gd name="T5" fmla="*/ 33 h 46"/>
                <a:gd name="T6" fmla="*/ 55 w 68"/>
                <a:gd name="T7" fmla="*/ 35 h 46"/>
                <a:gd name="T8" fmla="*/ 52 w 68"/>
                <a:gd name="T9" fmla="*/ 39 h 46"/>
                <a:gd name="T10" fmla="*/ 51 w 68"/>
                <a:gd name="T11" fmla="*/ 40 h 46"/>
                <a:gd name="T12" fmla="*/ 51 w 68"/>
                <a:gd name="T13" fmla="*/ 40 h 46"/>
                <a:gd name="T14" fmla="*/ 48 w 68"/>
                <a:gd name="T15" fmla="*/ 39 h 46"/>
                <a:gd name="T16" fmla="*/ 48 w 68"/>
                <a:gd name="T17" fmla="*/ 38 h 46"/>
                <a:gd name="T18" fmla="*/ 29 w 68"/>
                <a:gd name="T19" fmla="*/ 46 h 46"/>
                <a:gd name="T20" fmla="*/ 27 w 68"/>
                <a:gd name="T21" fmla="*/ 46 h 46"/>
                <a:gd name="T22" fmla="*/ 17 w 68"/>
                <a:gd name="T23" fmla="*/ 39 h 46"/>
                <a:gd name="T24" fmla="*/ 13 w 68"/>
                <a:gd name="T25" fmla="*/ 36 h 46"/>
                <a:gd name="T26" fmla="*/ 10 w 68"/>
                <a:gd name="T27" fmla="*/ 35 h 46"/>
                <a:gd name="T28" fmla="*/ 0 w 68"/>
                <a:gd name="T29" fmla="*/ 29 h 46"/>
                <a:gd name="T30" fmla="*/ 10 w 68"/>
                <a:gd name="T31" fmla="*/ 17 h 46"/>
                <a:gd name="T32" fmla="*/ 14 w 68"/>
                <a:gd name="T33" fmla="*/ 13 h 46"/>
                <a:gd name="T34" fmla="*/ 17 w 68"/>
                <a:gd name="T35" fmla="*/ 14 h 46"/>
                <a:gd name="T36" fmla="*/ 19 w 68"/>
                <a:gd name="T37" fmla="*/ 15 h 46"/>
                <a:gd name="T38" fmla="*/ 19 w 68"/>
                <a:gd name="T39" fmla="*/ 15 h 46"/>
                <a:gd name="T40" fmla="*/ 19 w 68"/>
                <a:gd name="T41" fmla="*/ 15 h 46"/>
                <a:gd name="T42" fmla="*/ 23 w 68"/>
                <a:gd name="T43" fmla="*/ 18 h 46"/>
                <a:gd name="T44" fmla="*/ 29 w 68"/>
                <a:gd name="T45" fmla="*/ 5 h 46"/>
                <a:gd name="T46" fmla="*/ 35 w 68"/>
                <a:gd name="T47" fmla="*/ 6 h 46"/>
                <a:gd name="T48" fmla="*/ 40 w 68"/>
                <a:gd name="T49" fmla="*/ 1 h 46"/>
                <a:gd name="T50" fmla="*/ 42 w 68"/>
                <a:gd name="T51" fmla="*/ 0 h 46"/>
                <a:gd name="T52" fmla="*/ 47 w 68"/>
                <a:gd name="T53" fmla="*/ 0 h 46"/>
                <a:gd name="T54" fmla="*/ 52 w 68"/>
                <a:gd name="T55" fmla="*/ 5 h 46"/>
                <a:gd name="T56" fmla="*/ 55 w 68"/>
                <a:gd name="T57" fmla="*/ 8 h 46"/>
                <a:gd name="T58" fmla="*/ 56 w 68"/>
                <a:gd name="T59" fmla="*/ 10 h 46"/>
                <a:gd name="T60" fmla="*/ 63 w 68"/>
                <a:gd name="T61" fmla="*/ 19 h 46"/>
                <a:gd name="T62" fmla="*/ 64 w 68"/>
                <a:gd name="T63" fmla="*/ 21 h 46"/>
                <a:gd name="T64" fmla="*/ 68 w 68"/>
                <a:gd name="T65" fmla="*/ 27 h 46"/>
                <a:gd name="T66" fmla="*/ 68 w 68"/>
                <a:gd name="T67" fmla="*/ 29 h 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46"/>
                <a:gd name="T104" fmla="*/ 68 w 68"/>
                <a:gd name="T105" fmla="*/ 46 h 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46">
                  <a:moveTo>
                    <a:pt x="68" y="29"/>
                  </a:moveTo>
                  <a:lnTo>
                    <a:pt x="64" y="30"/>
                  </a:lnTo>
                  <a:lnTo>
                    <a:pt x="57" y="33"/>
                  </a:lnTo>
                  <a:lnTo>
                    <a:pt x="55" y="35"/>
                  </a:lnTo>
                  <a:lnTo>
                    <a:pt x="52" y="39"/>
                  </a:lnTo>
                  <a:lnTo>
                    <a:pt x="51" y="40"/>
                  </a:lnTo>
                  <a:lnTo>
                    <a:pt x="48" y="39"/>
                  </a:lnTo>
                  <a:lnTo>
                    <a:pt x="48" y="38"/>
                  </a:lnTo>
                  <a:lnTo>
                    <a:pt x="29" y="46"/>
                  </a:lnTo>
                  <a:lnTo>
                    <a:pt x="27" y="46"/>
                  </a:lnTo>
                  <a:lnTo>
                    <a:pt x="17" y="39"/>
                  </a:lnTo>
                  <a:lnTo>
                    <a:pt x="13" y="36"/>
                  </a:lnTo>
                  <a:lnTo>
                    <a:pt x="10" y="35"/>
                  </a:lnTo>
                  <a:lnTo>
                    <a:pt x="0" y="29"/>
                  </a:lnTo>
                  <a:lnTo>
                    <a:pt x="10" y="17"/>
                  </a:lnTo>
                  <a:lnTo>
                    <a:pt x="14" y="13"/>
                  </a:lnTo>
                  <a:lnTo>
                    <a:pt x="17" y="14"/>
                  </a:lnTo>
                  <a:lnTo>
                    <a:pt x="19" y="15"/>
                  </a:lnTo>
                  <a:lnTo>
                    <a:pt x="23" y="18"/>
                  </a:lnTo>
                  <a:lnTo>
                    <a:pt x="29" y="5"/>
                  </a:lnTo>
                  <a:lnTo>
                    <a:pt x="35" y="6"/>
                  </a:lnTo>
                  <a:lnTo>
                    <a:pt x="40" y="1"/>
                  </a:lnTo>
                  <a:lnTo>
                    <a:pt x="42" y="0"/>
                  </a:lnTo>
                  <a:lnTo>
                    <a:pt x="47" y="0"/>
                  </a:lnTo>
                  <a:lnTo>
                    <a:pt x="52" y="5"/>
                  </a:lnTo>
                  <a:lnTo>
                    <a:pt x="55" y="8"/>
                  </a:lnTo>
                  <a:lnTo>
                    <a:pt x="56" y="10"/>
                  </a:lnTo>
                  <a:lnTo>
                    <a:pt x="63" y="19"/>
                  </a:lnTo>
                  <a:lnTo>
                    <a:pt x="64" y="21"/>
                  </a:lnTo>
                  <a:lnTo>
                    <a:pt x="68" y="27"/>
                  </a:lnTo>
                  <a:lnTo>
                    <a:pt x="68" y="2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23" name="Freeform 639"/>
            <p:cNvSpPr>
              <a:spLocks noEditPoints="1"/>
            </p:cNvSpPr>
            <p:nvPr/>
          </p:nvSpPr>
          <p:spPr bwMode="auto">
            <a:xfrm>
              <a:off x="2566200" y="5493490"/>
              <a:ext cx="63129" cy="70546"/>
            </a:xfrm>
            <a:custGeom>
              <a:avLst/>
              <a:gdLst>
                <a:gd name="T0" fmla="*/ 38 w 40"/>
                <a:gd name="T1" fmla="*/ 25 h 45"/>
                <a:gd name="T2" fmla="*/ 35 w 40"/>
                <a:gd name="T3" fmla="*/ 29 h 45"/>
                <a:gd name="T4" fmla="*/ 34 w 40"/>
                <a:gd name="T5" fmla="*/ 29 h 45"/>
                <a:gd name="T6" fmla="*/ 33 w 40"/>
                <a:gd name="T7" fmla="*/ 25 h 45"/>
                <a:gd name="T8" fmla="*/ 31 w 40"/>
                <a:gd name="T9" fmla="*/ 16 h 45"/>
                <a:gd name="T10" fmla="*/ 35 w 40"/>
                <a:gd name="T11" fmla="*/ 13 h 45"/>
                <a:gd name="T12" fmla="*/ 38 w 40"/>
                <a:gd name="T13" fmla="*/ 16 h 45"/>
                <a:gd name="T14" fmla="*/ 40 w 40"/>
                <a:gd name="T15" fmla="*/ 20 h 45"/>
                <a:gd name="T16" fmla="*/ 38 w 40"/>
                <a:gd name="T17" fmla="*/ 24 h 45"/>
                <a:gd name="T18" fmla="*/ 38 w 40"/>
                <a:gd name="T19" fmla="*/ 25 h 45"/>
                <a:gd name="T20" fmla="*/ 35 w 40"/>
                <a:gd name="T21" fmla="*/ 9 h 45"/>
                <a:gd name="T22" fmla="*/ 36 w 40"/>
                <a:gd name="T23" fmla="*/ 11 h 45"/>
                <a:gd name="T24" fmla="*/ 35 w 40"/>
                <a:gd name="T25" fmla="*/ 9 h 45"/>
                <a:gd name="T26" fmla="*/ 35 w 40"/>
                <a:gd name="T27" fmla="*/ 9 h 45"/>
                <a:gd name="T28" fmla="*/ 19 w 40"/>
                <a:gd name="T29" fmla="*/ 41 h 45"/>
                <a:gd name="T30" fmla="*/ 16 w 40"/>
                <a:gd name="T31" fmla="*/ 45 h 45"/>
                <a:gd name="T32" fmla="*/ 8 w 40"/>
                <a:gd name="T33" fmla="*/ 43 h 45"/>
                <a:gd name="T34" fmla="*/ 8 w 40"/>
                <a:gd name="T35" fmla="*/ 42 h 45"/>
                <a:gd name="T36" fmla="*/ 6 w 40"/>
                <a:gd name="T37" fmla="*/ 37 h 45"/>
                <a:gd name="T38" fmla="*/ 1 w 40"/>
                <a:gd name="T39" fmla="*/ 33 h 45"/>
                <a:gd name="T40" fmla="*/ 0 w 40"/>
                <a:gd name="T41" fmla="*/ 25 h 45"/>
                <a:gd name="T42" fmla="*/ 12 w 40"/>
                <a:gd name="T43" fmla="*/ 20 h 45"/>
                <a:gd name="T44" fmla="*/ 12 w 40"/>
                <a:gd name="T45" fmla="*/ 19 h 45"/>
                <a:gd name="T46" fmla="*/ 17 w 40"/>
                <a:gd name="T47" fmla="*/ 8 h 45"/>
                <a:gd name="T48" fmla="*/ 23 w 40"/>
                <a:gd name="T49" fmla="*/ 2 h 45"/>
                <a:gd name="T50" fmla="*/ 25 w 40"/>
                <a:gd name="T51" fmla="*/ 0 h 45"/>
                <a:gd name="T52" fmla="*/ 27 w 40"/>
                <a:gd name="T53" fmla="*/ 4 h 45"/>
                <a:gd name="T54" fmla="*/ 27 w 40"/>
                <a:gd name="T55" fmla="*/ 9 h 45"/>
                <a:gd name="T56" fmla="*/ 27 w 40"/>
                <a:gd name="T57" fmla="*/ 9 h 45"/>
                <a:gd name="T58" fmla="*/ 27 w 40"/>
                <a:gd name="T59" fmla="*/ 13 h 45"/>
                <a:gd name="T60" fmla="*/ 27 w 40"/>
                <a:gd name="T61" fmla="*/ 13 h 45"/>
                <a:gd name="T62" fmla="*/ 27 w 40"/>
                <a:gd name="T63" fmla="*/ 33 h 45"/>
                <a:gd name="T64" fmla="*/ 27 w 40"/>
                <a:gd name="T65" fmla="*/ 36 h 45"/>
                <a:gd name="T66" fmla="*/ 25 w 40"/>
                <a:gd name="T67" fmla="*/ 38 h 45"/>
                <a:gd name="T68" fmla="*/ 23 w 40"/>
                <a:gd name="T69" fmla="*/ 40 h 45"/>
                <a:gd name="T70" fmla="*/ 21 w 40"/>
                <a:gd name="T71" fmla="*/ 41 h 45"/>
                <a:gd name="T72" fmla="*/ 19 w 40"/>
                <a:gd name="T73" fmla="*/ 41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5"/>
                <a:gd name="T113" fmla="*/ 40 w 40"/>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5">
                  <a:moveTo>
                    <a:pt x="38" y="25"/>
                  </a:moveTo>
                  <a:lnTo>
                    <a:pt x="35" y="29"/>
                  </a:lnTo>
                  <a:lnTo>
                    <a:pt x="34" y="29"/>
                  </a:lnTo>
                  <a:lnTo>
                    <a:pt x="33" y="25"/>
                  </a:lnTo>
                  <a:lnTo>
                    <a:pt x="31" y="16"/>
                  </a:lnTo>
                  <a:lnTo>
                    <a:pt x="35" y="13"/>
                  </a:lnTo>
                  <a:lnTo>
                    <a:pt x="38" y="16"/>
                  </a:lnTo>
                  <a:lnTo>
                    <a:pt x="40" y="20"/>
                  </a:lnTo>
                  <a:lnTo>
                    <a:pt x="38" y="24"/>
                  </a:lnTo>
                  <a:lnTo>
                    <a:pt x="38" y="25"/>
                  </a:lnTo>
                  <a:moveTo>
                    <a:pt x="35" y="9"/>
                  </a:moveTo>
                  <a:lnTo>
                    <a:pt x="36" y="11"/>
                  </a:lnTo>
                  <a:lnTo>
                    <a:pt x="35" y="9"/>
                  </a:lnTo>
                  <a:moveTo>
                    <a:pt x="19" y="41"/>
                  </a:moveTo>
                  <a:lnTo>
                    <a:pt x="16" y="45"/>
                  </a:lnTo>
                  <a:lnTo>
                    <a:pt x="8" y="43"/>
                  </a:lnTo>
                  <a:lnTo>
                    <a:pt x="8" y="42"/>
                  </a:lnTo>
                  <a:lnTo>
                    <a:pt x="6" y="37"/>
                  </a:lnTo>
                  <a:lnTo>
                    <a:pt x="1" y="33"/>
                  </a:lnTo>
                  <a:lnTo>
                    <a:pt x="0" y="25"/>
                  </a:lnTo>
                  <a:lnTo>
                    <a:pt x="12" y="20"/>
                  </a:lnTo>
                  <a:lnTo>
                    <a:pt x="12" y="19"/>
                  </a:lnTo>
                  <a:lnTo>
                    <a:pt x="17" y="8"/>
                  </a:lnTo>
                  <a:lnTo>
                    <a:pt x="23" y="2"/>
                  </a:lnTo>
                  <a:lnTo>
                    <a:pt x="25" y="0"/>
                  </a:lnTo>
                  <a:lnTo>
                    <a:pt x="27" y="4"/>
                  </a:lnTo>
                  <a:lnTo>
                    <a:pt x="27" y="9"/>
                  </a:lnTo>
                  <a:lnTo>
                    <a:pt x="27" y="13"/>
                  </a:lnTo>
                  <a:lnTo>
                    <a:pt x="27" y="33"/>
                  </a:lnTo>
                  <a:lnTo>
                    <a:pt x="27" y="36"/>
                  </a:lnTo>
                  <a:lnTo>
                    <a:pt x="25" y="38"/>
                  </a:lnTo>
                  <a:lnTo>
                    <a:pt x="23" y="40"/>
                  </a:lnTo>
                  <a:lnTo>
                    <a:pt x="21" y="41"/>
                  </a:lnTo>
                  <a:lnTo>
                    <a:pt x="19" y="4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24" name="Freeform 640"/>
            <p:cNvSpPr>
              <a:spLocks noEditPoints="1"/>
            </p:cNvSpPr>
            <p:nvPr/>
          </p:nvSpPr>
          <p:spPr bwMode="auto">
            <a:xfrm>
              <a:off x="2810823" y="4893849"/>
              <a:ext cx="120997" cy="127526"/>
            </a:xfrm>
            <a:custGeom>
              <a:avLst/>
              <a:gdLst>
                <a:gd name="T0" fmla="*/ 76 w 76"/>
                <a:gd name="T1" fmla="*/ 47 h 81"/>
                <a:gd name="T2" fmla="*/ 62 w 76"/>
                <a:gd name="T3" fmla="*/ 55 h 81"/>
                <a:gd name="T4" fmla="*/ 61 w 76"/>
                <a:gd name="T5" fmla="*/ 54 h 81"/>
                <a:gd name="T6" fmla="*/ 64 w 76"/>
                <a:gd name="T7" fmla="*/ 50 h 81"/>
                <a:gd name="T8" fmla="*/ 67 w 76"/>
                <a:gd name="T9" fmla="*/ 48 h 81"/>
                <a:gd name="T10" fmla="*/ 68 w 76"/>
                <a:gd name="T11" fmla="*/ 50 h 81"/>
                <a:gd name="T12" fmla="*/ 76 w 76"/>
                <a:gd name="T13" fmla="*/ 47 h 81"/>
                <a:gd name="T14" fmla="*/ 66 w 76"/>
                <a:gd name="T15" fmla="*/ 21 h 81"/>
                <a:gd name="T16" fmla="*/ 66 w 76"/>
                <a:gd name="T17" fmla="*/ 37 h 81"/>
                <a:gd name="T18" fmla="*/ 66 w 76"/>
                <a:gd name="T19" fmla="*/ 38 h 81"/>
                <a:gd name="T20" fmla="*/ 67 w 76"/>
                <a:gd name="T21" fmla="*/ 41 h 81"/>
                <a:gd name="T22" fmla="*/ 64 w 76"/>
                <a:gd name="T23" fmla="*/ 43 h 81"/>
                <a:gd name="T24" fmla="*/ 62 w 76"/>
                <a:gd name="T25" fmla="*/ 46 h 81"/>
                <a:gd name="T26" fmla="*/ 62 w 76"/>
                <a:gd name="T27" fmla="*/ 38 h 81"/>
                <a:gd name="T28" fmla="*/ 61 w 76"/>
                <a:gd name="T29" fmla="*/ 33 h 81"/>
                <a:gd name="T30" fmla="*/ 61 w 76"/>
                <a:gd name="T31" fmla="*/ 34 h 81"/>
                <a:gd name="T32" fmla="*/ 58 w 76"/>
                <a:gd name="T33" fmla="*/ 35 h 81"/>
                <a:gd name="T34" fmla="*/ 57 w 76"/>
                <a:gd name="T35" fmla="*/ 41 h 81"/>
                <a:gd name="T36" fmla="*/ 53 w 76"/>
                <a:gd name="T37" fmla="*/ 39 h 81"/>
                <a:gd name="T38" fmla="*/ 53 w 76"/>
                <a:gd name="T39" fmla="*/ 42 h 81"/>
                <a:gd name="T40" fmla="*/ 54 w 76"/>
                <a:gd name="T41" fmla="*/ 46 h 81"/>
                <a:gd name="T42" fmla="*/ 54 w 76"/>
                <a:gd name="T43" fmla="*/ 48 h 81"/>
                <a:gd name="T44" fmla="*/ 55 w 76"/>
                <a:gd name="T45" fmla="*/ 55 h 81"/>
                <a:gd name="T46" fmla="*/ 57 w 76"/>
                <a:gd name="T47" fmla="*/ 55 h 81"/>
                <a:gd name="T48" fmla="*/ 57 w 76"/>
                <a:gd name="T49" fmla="*/ 55 h 81"/>
                <a:gd name="T50" fmla="*/ 50 w 76"/>
                <a:gd name="T51" fmla="*/ 52 h 81"/>
                <a:gd name="T52" fmla="*/ 50 w 76"/>
                <a:gd name="T53" fmla="*/ 58 h 81"/>
                <a:gd name="T54" fmla="*/ 50 w 76"/>
                <a:gd name="T55" fmla="*/ 58 h 81"/>
                <a:gd name="T56" fmla="*/ 55 w 76"/>
                <a:gd name="T57" fmla="*/ 59 h 81"/>
                <a:gd name="T58" fmla="*/ 54 w 76"/>
                <a:gd name="T59" fmla="*/ 68 h 81"/>
                <a:gd name="T60" fmla="*/ 53 w 76"/>
                <a:gd name="T61" fmla="*/ 71 h 81"/>
                <a:gd name="T62" fmla="*/ 53 w 76"/>
                <a:gd name="T63" fmla="*/ 75 h 81"/>
                <a:gd name="T64" fmla="*/ 43 w 76"/>
                <a:gd name="T65" fmla="*/ 76 h 81"/>
                <a:gd name="T66" fmla="*/ 43 w 76"/>
                <a:gd name="T67" fmla="*/ 81 h 81"/>
                <a:gd name="T68" fmla="*/ 32 w 76"/>
                <a:gd name="T69" fmla="*/ 80 h 81"/>
                <a:gd name="T70" fmla="*/ 13 w 76"/>
                <a:gd name="T71" fmla="*/ 67 h 81"/>
                <a:gd name="T72" fmla="*/ 13 w 76"/>
                <a:gd name="T73" fmla="*/ 64 h 81"/>
                <a:gd name="T74" fmla="*/ 13 w 76"/>
                <a:gd name="T75" fmla="*/ 58 h 81"/>
                <a:gd name="T76" fmla="*/ 6 w 76"/>
                <a:gd name="T77" fmla="*/ 61 h 81"/>
                <a:gd name="T78" fmla="*/ 0 w 76"/>
                <a:gd name="T79" fmla="*/ 63 h 81"/>
                <a:gd name="T80" fmla="*/ 0 w 76"/>
                <a:gd name="T81" fmla="*/ 61 h 81"/>
                <a:gd name="T82" fmla="*/ 8 w 76"/>
                <a:gd name="T83" fmla="*/ 55 h 81"/>
                <a:gd name="T84" fmla="*/ 11 w 76"/>
                <a:gd name="T85" fmla="*/ 51 h 81"/>
                <a:gd name="T86" fmla="*/ 26 w 76"/>
                <a:gd name="T87" fmla="*/ 46 h 81"/>
                <a:gd name="T88" fmla="*/ 36 w 76"/>
                <a:gd name="T89" fmla="*/ 47 h 81"/>
                <a:gd name="T90" fmla="*/ 40 w 76"/>
                <a:gd name="T91" fmla="*/ 43 h 81"/>
                <a:gd name="T92" fmla="*/ 32 w 76"/>
                <a:gd name="T93" fmla="*/ 37 h 81"/>
                <a:gd name="T94" fmla="*/ 32 w 76"/>
                <a:gd name="T95" fmla="*/ 31 h 81"/>
                <a:gd name="T96" fmla="*/ 41 w 76"/>
                <a:gd name="T97" fmla="*/ 26 h 81"/>
                <a:gd name="T98" fmla="*/ 41 w 76"/>
                <a:gd name="T99" fmla="*/ 26 h 81"/>
                <a:gd name="T100" fmla="*/ 42 w 76"/>
                <a:gd name="T101" fmla="*/ 22 h 81"/>
                <a:gd name="T102" fmla="*/ 42 w 76"/>
                <a:gd name="T103" fmla="*/ 21 h 81"/>
                <a:gd name="T104" fmla="*/ 43 w 76"/>
                <a:gd name="T105" fmla="*/ 21 h 81"/>
                <a:gd name="T106" fmla="*/ 58 w 76"/>
                <a:gd name="T107" fmla="*/ 6 h 81"/>
                <a:gd name="T108" fmla="*/ 59 w 76"/>
                <a:gd name="T109" fmla="*/ 5 h 81"/>
                <a:gd name="T110" fmla="*/ 64 w 76"/>
                <a:gd name="T111" fmla="*/ 0 h 81"/>
                <a:gd name="T112" fmla="*/ 71 w 76"/>
                <a:gd name="T113" fmla="*/ 3 h 81"/>
                <a:gd name="T114" fmla="*/ 72 w 76"/>
                <a:gd name="T115" fmla="*/ 3 h 81"/>
                <a:gd name="T116" fmla="*/ 72 w 76"/>
                <a:gd name="T117" fmla="*/ 4 h 81"/>
                <a:gd name="T118" fmla="*/ 74 w 76"/>
                <a:gd name="T119" fmla="*/ 6 h 81"/>
                <a:gd name="T120" fmla="*/ 68 w 76"/>
                <a:gd name="T121" fmla="*/ 10 h 81"/>
                <a:gd name="T122" fmla="*/ 70 w 76"/>
                <a:gd name="T123" fmla="*/ 18 h 81"/>
                <a:gd name="T124" fmla="*/ 66 w 76"/>
                <a:gd name="T125" fmla="*/ 21 h 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
                <a:gd name="T190" fmla="*/ 0 h 81"/>
                <a:gd name="T191" fmla="*/ 76 w 76"/>
                <a:gd name="T192" fmla="*/ 81 h 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 h="81">
                  <a:moveTo>
                    <a:pt x="76" y="47"/>
                  </a:moveTo>
                  <a:lnTo>
                    <a:pt x="62" y="55"/>
                  </a:lnTo>
                  <a:lnTo>
                    <a:pt x="61" y="54"/>
                  </a:lnTo>
                  <a:lnTo>
                    <a:pt x="64" y="50"/>
                  </a:lnTo>
                  <a:lnTo>
                    <a:pt x="67" y="48"/>
                  </a:lnTo>
                  <a:lnTo>
                    <a:pt x="68" y="50"/>
                  </a:lnTo>
                  <a:lnTo>
                    <a:pt x="76" y="47"/>
                  </a:lnTo>
                  <a:moveTo>
                    <a:pt x="66" y="21"/>
                  </a:moveTo>
                  <a:lnTo>
                    <a:pt x="66" y="37"/>
                  </a:lnTo>
                  <a:lnTo>
                    <a:pt x="66" y="38"/>
                  </a:lnTo>
                  <a:lnTo>
                    <a:pt x="67" y="41"/>
                  </a:lnTo>
                  <a:lnTo>
                    <a:pt x="64" y="43"/>
                  </a:lnTo>
                  <a:lnTo>
                    <a:pt x="62" y="46"/>
                  </a:lnTo>
                  <a:lnTo>
                    <a:pt x="62" y="38"/>
                  </a:lnTo>
                  <a:lnTo>
                    <a:pt x="61" y="33"/>
                  </a:lnTo>
                  <a:lnTo>
                    <a:pt x="61" y="34"/>
                  </a:lnTo>
                  <a:lnTo>
                    <a:pt x="58" y="35"/>
                  </a:lnTo>
                  <a:lnTo>
                    <a:pt x="57" y="41"/>
                  </a:lnTo>
                  <a:lnTo>
                    <a:pt x="53" y="39"/>
                  </a:lnTo>
                  <a:lnTo>
                    <a:pt x="53" y="42"/>
                  </a:lnTo>
                  <a:lnTo>
                    <a:pt x="54" y="46"/>
                  </a:lnTo>
                  <a:lnTo>
                    <a:pt x="54" y="48"/>
                  </a:lnTo>
                  <a:lnTo>
                    <a:pt x="55" y="55"/>
                  </a:lnTo>
                  <a:lnTo>
                    <a:pt x="57" y="55"/>
                  </a:lnTo>
                  <a:lnTo>
                    <a:pt x="50" y="52"/>
                  </a:lnTo>
                  <a:lnTo>
                    <a:pt x="50" y="58"/>
                  </a:lnTo>
                  <a:lnTo>
                    <a:pt x="55" y="59"/>
                  </a:lnTo>
                  <a:lnTo>
                    <a:pt x="54" y="68"/>
                  </a:lnTo>
                  <a:lnTo>
                    <a:pt x="53" y="71"/>
                  </a:lnTo>
                  <a:lnTo>
                    <a:pt x="53" y="75"/>
                  </a:lnTo>
                  <a:lnTo>
                    <a:pt x="43" y="76"/>
                  </a:lnTo>
                  <a:lnTo>
                    <a:pt x="43" y="81"/>
                  </a:lnTo>
                  <a:lnTo>
                    <a:pt x="32" y="80"/>
                  </a:lnTo>
                  <a:lnTo>
                    <a:pt x="13" y="67"/>
                  </a:lnTo>
                  <a:lnTo>
                    <a:pt x="13" y="64"/>
                  </a:lnTo>
                  <a:lnTo>
                    <a:pt x="13" y="58"/>
                  </a:lnTo>
                  <a:lnTo>
                    <a:pt x="6" y="61"/>
                  </a:lnTo>
                  <a:lnTo>
                    <a:pt x="0" y="63"/>
                  </a:lnTo>
                  <a:lnTo>
                    <a:pt x="0" y="61"/>
                  </a:lnTo>
                  <a:lnTo>
                    <a:pt x="8" y="55"/>
                  </a:lnTo>
                  <a:lnTo>
                    <a:pt x="11" y="51"/>
                  </a:lnTo>
                  <a:lnTo>
                    <a:pt x="26" y="46"/>
                  </a:lnTo>
                  <a:lnTo>
                    <a:pt x="36" y="47"/>
                  </a:lnTo>
                  <a:lnTo>
                    <a:pt x="40" y="43"/>
                  </a:lnTo>
                  <a:lnTo>
                    <a:pt x="32" y="37"/>
                  </a:lnTo>
                  <a:lnTo>
                    <a:pt x="32" y="31"/>
                  </a:lnTo>
                  <a:lnTo>
                    <a:pt x="41" y="26"/>
                  </a:lnTo>
                  <a:lnTo>
                    <a:pt x="42" y="22"/>
                  </a:lnTo>
                  <a:lnTo>
                    <a:pt x="42" y="21"/>
                  </a:lnTo>
                  <a:lnTo>
                    <a:pt x="43" y="21"/>
                  </a:lnTo>
                  <a:lnTo>
                    <a:pt x="58" y="6"/>
                  </a:lnTo>
                  <a:lnTo>
                    <a:pt x="59" y="5"/>
                  </a:lnTo>
                  <a:lnTo>
                    <a:pt x="64" y="0"/>
                  </a:lnTo>
                  <a:lnTo>
                    <a:pt x="71" y="3"/>
                  </a:lnTo>
                  <a:lnTo>
                    <a:pt x="72" y="3"/>
                  </a:lnTo>
                  <a:lnTo>
                    <a:pt x="72" y="4"/>
                  </a:lnTo>
                  <a:lnTo>
                    <a:pt x="74" y="6"/>
                  </a:lnTo>
                  <a:lnTo>
                    <a:pt x="68" y="10"/>
                  </a:lnTo>
                  <a:lnTo>
                    <a:pt x="70" y="18"/>
                  </a:lnTo>
                  <a:lnTo>
                    <a:pt x="66" y="2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25" name="Freeform 641"/>
            <p:cNvSpPr>
              <a:spLocks/>
            </p:cNvSpPr>
            <p:nvPr/>
          </p:nvSpPr>
          <p:spPr bwMode="auto">
            <a:xfrm>
              <a:off x="2871323" y="4397314"/>
              <a:ext cx="23672" cy="37986"/>
            </a:xfrm>
            <a:custGeom>
              <a:avLst/>
              <a:gdLst>
                <a:gd name="T0" fmla="*/ 13 w 15"/>
                <a:gd name="T1" fmla="*/ 22 h 24"/>
                <a:gd name="T2" fmla="*/ 9 w 15"/>
                <a:gd name="T3" fmla="*/ 24 h 24"/>
                <a:gd name="T4" fmla="*/ 8 w 15"/>
                <a:gd name="T5" fmla="*/ 11 h 24"/>
                <a:gd name="T6" fmla="*/ 0 w 15"/>
                <a:gd name="T7" fmla="*/ 11 h 24"/>
                <a:gd name="T8" fmla="*/ 2 w 15"/>
                <a:gd name="T9" fmla="*/ 4 h 24"/>
                <a:gd name="T10" fmla="*/ 7 w 15"/>
                <a:gd name="T11" fmla="*/ 4 h 24"/>
                <a:gd name="T12" fmla="*/ 8 w 15"/>
                <a:gd name="T13" fmla="*/ 0 h 24"/>
                <a:gd name="T14" fmla="*/ 15 w 15"/>
                <a:gd name="T15" fmla="*/ 0 h 24"/>
                <a:gd name="T16" fmla="*/ 13 w 15"/>
                <a:gd name="T17" fmla="*/ 22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4"/>
                <a:gd name="T29" fmla="*/ 15 w 15"/>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4">
                  <a:moveTo>
                    <a:pt x="13" y="22"/>
                  </a:moveTo>
                  <a:lnTo>
                    <a:pt x="9" y="24"/>
                  </a:lnTo>
                  <a:lnTo>
                    <a:pt x="8" y="11"/>
                  </a:lnTo>
                  <a:lnTo>
                    <a:pt x="0" y="11"/>
                  </a:lnTo>
                  <a:lnTo>
                    <a:pt x="2" y="4"/>
                  </a:lnTo>
                  <a:lnTo>
                    <a:pt x="7" y="4"/>
                  </a:lnTo>
                  <a:lnTo>
                    <a:pt x="8" y="0"/>
                  </a:lnTo>
                  <a:lnTo>
                    <a:pt x="15" y="0"/>
                  </a:lnTo>
                  <a:lnTo>
                    <a:pt x="13" y="2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26" name="Freeform 642"/>
            <p:cNvSpPr>
              <a:spLocks/>
            </p:cNvSpPr>
            <p:nvPr/>
          </p:nvSpPr>
          <p:spPr bwMode="auto">
            <a:xfrm>
              <a:off x="2916038" y="5059361"/>
              <a:ext cx="210430" cy="173652"/>
            </a:xfrm>
            <a:custGeom>
              <a:avLst/>
              <a:gdLst>
                <a:gd name="T0" fmla="*/ 124 w 132"/>
                <a:gd name="T1" fmla="*/ 81 h 108"/>
                <a:gd name="T2" fmla="*/ 123 w 132"/>
                <a:gd name="T3" fmla="*/ 94 h 108"/>
                <a:gd name="T4" fmla="*/ 106 w 132"/>
                <a:gd name="T5" fmla="*/ 95 h 108"/>
                <a:gd name="T6" fmla="*/ 90 w 132"/>
                <a:gd name="T7" fmla="*/ 108 h 108"/>
                <a:gd name="T8" fmla="*/ 60 w 132"/>
                <a:gd name="T9" fmla="*/ 98 h 108"/>
                <a:gd name="T10" fmla="*/ 47 w 132"/>
                <a:gd name="T11" fmla="*/ 98 h 108"/>
                <a:gd name="T12" fmla="*/ 30 w 132"/>
                <a:gd name="T13" fmla="*/ 90 h 108"/>
                <a:gd name="T14" fmla="*/ 30 w 132"/>
                <a:gd name="T15" fmla="*/ 83 h 108"/>
                <a:gd name="T16" fmla="*/ 15 w 132"/>
                <a:gd name="T17" fmla="*/ 74 h 108"/>
                <a:gd name="T18" fmla="*/ 26 w 132"/>
                <a:gd name="T19" fmla="*/ 60 h 108"/>
                <a:gd name="T20" fmla="*/ 18 w 132"/>
                <a:gd name="T21" fmla="*/ 51 h 108"/>
                <a:gd name="T22" fmla="*/ 13 w 132"/>
                <a:gd name="T23" fmla="*/ 55 h 108"/>
                <a:gd name="T24" fmla="*/ 0 w 132"/>
                <a:gd name="T25" fmla="*/ 52 h 108"/>
                <a:gd name="T26" fmla="*/ 2 w 132"/>
                <a:gd name="T27" fmla="*/ 47 h 108"/>
                <a:gd name="T28" fmla="*/ 14 w 132"/>
                <a:gd name="T29" fmla="*/ 39 h 108"/>
                <a:gd name="T30" fmla="*/ 5 w 132"/>
                <a:gd name="T31" fmla="*/ 35 h 108"/>
                <a:gd name="T32" fmla="*/ 14 w 132"/>
                <a:gd name="T33" fmla="*/ 11 h 108"/>
                <a:gd name="T34" fmla="*/ 42 w 132"/>
                <a:gd name="T35" fmla="*/ 9 h 108"/>
                <a:gd name="T36" fmla="*/ 36 w 132"/>
                <a:gd name="T37" fmla="*/ 19 h 108"/>
                <a:gd name="T38" fmla="*/ 21 w 132"/>
                <a:gd name="T39" fmla="*/ 30 h 108"/>
                <a:gd name="T40" fmla="*/ 22 w 132"/>
                <a:gd name="T41" fmla="*/ 39 h 108"/>
                <a:gd name="T42" fmla="*/ 31 w 132"/>
                <a:gd name="T43" fmla="*/ 30 h 108"/>
                <a:gd name="T44" fmla="*/ 44 w 132"/>
                <a:gd name="T45" fmla="*/ 22 h 108"/>
                <a:gd name="T46" fmla="*/ 56 w 132"/>
                <a:gd name="T47" fmla="*/ 35 h 108"/>
                <a:gd name="T48" fmla="*/ 53 w 132"/>
                <a:gd name="T49" fmla="*/ 45 h 108"/>
                <a:gd name="T50" fmla="*/ 52 w 132"/>
                <a:gd name="T51" fmla="*/ 52 h 108"/>
                <a:gd name="T52" fmla="*/ 60 w 132"/>
                <a:gd name="T53" fmla="*/ 43 h 108"/>
                <a:gd name="T54" fmla="*/ 63 w 132"/>
                <a:gd name="T55" fmla="*/ 38 h 108"/>
                <a:gd name="T56" fmla="*/ 64 w 132"/>
                <a:gd name="T57" fmla="*/ 31 h 108"/>
                <a:gd name="T58" fmla="*/ 51 w 132"/>
                <a:gd name="T59" fmla="*/ 23 h 108"/>
                <a:gd name="T60" fmla="*/ 48 w 132"/>
                <a:gd name="T61" fmla="*/ 5 h 108"/>
                <a:gd name="T62" fmla="*/ 48 w 132"/>
                <a:gd name="T63" fmla="*/ 0 h 108"/>
                <a:gd name="T64" fmla="*/ 52 w 132"/>
                <a:gd name="T65" fmla="*/ 1 h 108"/>
                <a:gd name="T66" fmla="*/ 52 w 132"/>
                <a:gd name="T67" fmla="*/ 5 h 108"/>
                <a:gd name="T68" fmla="*/ 68 w 132"/>
                <a:gd name="T69" fmla="*/ 8 h 108"/>
                <a:gd name="T70" fmla="*/ 84 w 132"/>
                <a:gd name="T71" fmla="*/ 9 h 108"/>
                <a:gd name="T72" fmla="*/ 85 w 132"/>
                <a:gd name="T73" fmla="*/ 9 h 108"/>
                <a:gd name="T74" fmla="*/ 91 w 132"/>
                <a:gd name="T75" fmla="*/ 26 h 108"/>
                <a:gd name="T76" fmla="*/ 103 w 132"/>
                <a:gd name="T77" fmla="*/ 34 h 108"/>
                <a:gd name="T78" fmla="*/ 132 w 132"/>
                <a:gd name="T79" fmla="*/ 68 h 1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2"/>
                <a:gd name="T121" fmla="*/ 0 h 108"/>
                <a:gd name="T122" fmla="*/ 132 w 132"/>
                <a:gd name="T123" fmla="*/ 108 h 1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2" h="108">
                  <a:moveTo>
                    <a:pt x="132" y="68"/>
                  </a:moveTo>
                  <a:lnTo>
                    <a:pt x="124" y="81"/>
                  </a:lnTo>
                  <a:lnTo>
                    <a:pt x="125" y="89"/>
                  </a:lnTo>
                  <a:lnTo>
                    <a:pt x="123" y="94"/>
                  </a:lnTo>
                  <a:lnTo>
                    <a:pt x="111" y="91"/>
                  </a:lnTo>
                  <a:lnTo>
                    <a:pt x="106" y="95"/>
                  </a:lnTo>
                  <a:lnTo>
                    <a:pt x="104" y="97"/>
                  </a:lnTo>
                  <a:lnTo>
                    <a:pt x="90" y="108"/>
                  </a:lnTo>
                  <a:lnTo>
                    <a:pt x="85" y="106"/>
                  </a:lnTo>
                  <a:lnTo>
                    <a:pt x="60" y="98"/>
                  </a:lnTo>
                  <a:lnTo>
                    <a:pt x="57" y="98"/>
                  </a:lnTo>
                  <a:lnTo>
                    <a:pt x="47" y="98"/>
                  </a:lnTo>
                  <a:lnTo>
                    <a:pt x="43" y="94"/>
                  </a:lnTo>
                  <a:lnTo>
                    <a:pt x="30" y="90"/>
                  </a:lnTo>
                  <a:lnTo>
                    <a:pt x="30" y="83"/>
                  </a:lnTo>
                  <a:lnTo>
                    <a:pt x="30" y="76"/>
                  </a:lnTo>
                  <a:lnTo>
                    <a:pt x="15" y="74"/>
                  </a:lnTo>
                  <a:lnTo>
                    <a:pt x="19" y="59"/>
                  </a:lnTo>
                  <a:lnTo>
                    <a:pt x="26" y="60"/>
                  </a:lnTo>
                  <a:lnTo>
                    <a:pt x="29" y="56"/>
                  </a:lnTo>
                  <a:lnTo>
                    <a:pt x="18" y="51"/>
                  </a:lnTo>
                  <a:lnTo>
                    <a:pt x="13" y="55"/>
                  </a:lnTo>
                  <a:lnTo>
                    <a:pt x="2" y="55"/>
                  </a:lnTo>
                  <a:lnTo>
                    <a:pt x="0" y="52"/>
                  </a:lnTo>
                  <a:lnTo>
                    <a:pt x="0" y="49"/>
                  </a:lnTo>
                  <a:lnTo>
                    <a:pt x="2" y="47"/>
                  </a:lnTo>
                  <a:lnTo>
                    <a:pt x="13" y="40"/>
                  </a:lnTo>
                  <a:lnTo>
                    <a:pt x="14" y="39"/>
                  </a:lnTo>
                  <a:lnTo>
                    <a:pt x="12" y="32"/>
                  </a:lnTo>
                  <a:lnTo>
                    <a:pt x="5" y="35"/>
                  </a:lnTo>
                  <a:lnTo>
                    <a:pt x="6" y="28"/>
                  </a:lnTo>
                  <a:lnTo>
                    <a:pt x="14" y="11"/>
                  </a:lnTo>
                  <a:lnTo>
                    <a:pt x="38" y="11"/>
                  </a:lnTo>
                  <a:lnTo>
                    <a:pt x="42" y="9"/>
                  </a:lnTo>
                  <a:lnTo>
                    <a:pt x="42" y="15"/>
                  </a:lnTo>
                  <a:lnTo>
                    <a:pt x="36" y="19"/>
                  </a:lnTo>
                  <a:lnTo>
                    <a:pt x="26" y="26"/>
                  </a:lnTo>
                  <a:lnTo>
                    <a:pt x="21" y="30"/>
                  </a:lnTo>
                  <a:lnTo>
                    <a:pt x="17" y="40"/>
                  </a:lnTo>
                  <a:lnTo>
                    <a:pt x="22" y="39"/>
                  </a:lnTo>
                  <a:lnTo>
                    <a:pt x="25" y="32"/>
                  </a:lnTo>
                  <a:lnTo>
                    <a:pt x="31" y="30"/>
                  </a:lnTo>
                  <a:lnTo>
                    <a:pt x="38" y="26"/>
                  </a:lnTo>
                  <a:lnTo>
                    <a:pt x="44" y="22"/>
                  </a:lnTo>
                  <a:lnTo>
                    <a:pt x="49" y="30"/>
                  </a:lnTo>
                  <a:lnTo>
                    <a:pt x="56" y="35"/>
                  </a:lnTo>
                  <a:lnTo>
                    <a:pt x="56" y="40"/>
                  </a:lnTo>
                  <a:lnTo>
                    <a:pt x="53" y="45"/>
                  </a:lnTo>
                  <a:lnTo>
                    <a:pt x="51" y="49"/>
                  </a:lnTo>
                  <a:lnTo>
                    <a:pt x="52" y="52"/>
                  </a:lnTo>
                  <a:lnTo>
                    <a:pt x="59" y="44"/>
                  </a:lnTo>
                  <a:lnTo>
                    <a:pt x="60" y="43"/>
                  </a:lnTo>
                  <a:lnTo>
                    <a:pt x="61" y="43"/>
                  </a:lnTo>
                  <a:lnTo>
                    <a:pt x="63" y="38"/>
                  </a:lnTo>
                  <a:lnTo>
                    <a:pt x="64" y="32"/>
                  </a:lnTo>
                  <a:lnTo>
                    <a:pt x="64" y="31"/>
                  </a:lnTo>
                  <a:lnTo>
                    <a:pt x="56" y="27"/>
                  </a:lnTo>
                  <a:lnTo>
                    <a:pt x="51" y="23"/>
                  </a:lnTo>
                  <a:lnTo>
                    <a:pt x="48" y="10"/>
                  </a:lnTo>
                  <a:lnTo>
                    <a:pt x="48" y="5"/>
                  </a:lnTo>
                  <a:lnTo>
                    <a:pt x="47" y="2"/>
                  </a:lnTo>
                  <a:lnTo>
                    <a:pt x="48" y="0"/>
                  </a:lnTo>
                  <a:lnTo>
                    <a:pt x="51" y="0"/>
                  </a:lnTo>
                  <a:lnTo>
                    <a:pt x="52" y="1"/>
                  </a:lnTo>
                  <a:lnTo>
                    <a:pt x="52" y="2"/>
                  </a:lnTo>
                  <a:lnTo>
                    <a:pt x="52" y="5"/>
                  </a:lnTo>
                  <a:lnTo>
                    <a:pt x="64" y="0"/>
                  </a:lnTo>
                  <a:lnTo>
                    <a:pt x="68" y="8"/>
                  </a:lnTo>
                  <a:lnTo>
                    <a:pt x="77" y="11"/>
                  </a:lnTo>
                  <a:lnTo>
                    <a:pt x="84" y="9"/>
                  </a:lnTo>
                  <a:lnTo>
                    <a:pt x="85" y="9"/>
                  </a:lnTo>
                  <a:lnTo>
                    <a:pt x="85" y="26"/>
                  </a:lnTo>
                  <a:lnTo>
                    <a:pt x="91" y="26"/>
                  </a:lnTo>
                  <a:lnTo>
                    <a:pt x="93" y="26"/>
                  </a:lnTo>
                  <a:lnTo>
                    <a:pt x="103" y="34"/>
                  </a:lnTo>
                  <a:lnTo>
                    <a:pt x="124" y="63"/>
                  </a:lnTo>
                  <a:lnTo>
                    <a:pt x="132" y="6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27" name="Freeform 643"/>
            <p:cNvSpPr>
              <a:spLocks/>
            </p:cNvSpPr>
            <p:nvPr/>
          </p:nvSpPr>
          <p:spPr bwMode="auto">
            <a:xfrm>
              <a:off x="2950234" y="4424447"/>
              <a:ext cx="81541" cy="46125"/>
            </a:xfrm>
            <a:custGeom>
              <a:avLst/>
              <a:gdLst>
                <a:gd name="T0" fmla="*/ 51 w 52"/>
                <a:gd name="T1" fmla="*/ 2 h 28"/>
                <a:gd name="T2" fmla="*/ 51 w 52"/>
                <a:gd name="T3" fmla="*/ 3 h 28"/>
                <a:gd name="T4" fmla="*/ 52 w 52"/>
                <a:gd name="T5" fmla="*/ 6 h 28"/>
                <a:gd name="T6" fmla="*/ 43 w 52"/>
                <a:gd name="T7" fmla="*/ 11 h 28"/>
                <a:gd name="T8" fmla="*/ 39 w 52"/>
                <a:gd name="T9" fmla="*/ 20 h 28"/>
                <a:gd name="T10" fmla="*/ 38 w 52"/>
                <a:gd name="T11" fmla="*/ 20 h 28"/>
                <a:gd name="T12" fmla="*/ 32 w 52"/>
                <a:gd name="T13" fmla="*/ 20 h 28"/>
                <a:gd name="T14" fmla="*/ 30 w 52"/>
                <a:gd name="T15" fmla="*/ 20 h 28"/>
                <a:gd name="T16" fmla="*/ 11 w 52"/>
                <a:gd name="T17" fmla="*/ 28 h 28"/>
                <a:gd name="T18" fmla="*/ 9 w 52"/>
                <a:gd name="T19" fmla="*/ 17 h 28"/>
                <a:gd name="T20" fmla="*/ 0 w 52"/>
                <a:gd name="T21" fmla="*/ 17 h 28"/>
                <a:gd name="T22" fmla="*/ 0 w 52"/>
                <a:gd name="T23" fmla="*/ 16 h 28"/>
                <a:gd name="T24" fmla="*/ 0 w 52"/>
                <a:gd name="T25" fmla="*/ 12 h 28"/>
                <a:gd name="T26" fmla="*/ 5 w 52"/>
                <a:gd name="T27" fmla="*/ 12 h 28"/>
                <a:gd name="T28" fmla="*/ 17 w 52"/>
                <a:gd name="T29" fmla="*/ 15 h 28"/>
                <a:gd name="T30" fmla="*/ 22 w 52"/>
                <a:gd name="T31" fmla="*/ 17 h 28"/>
                <a:gd name="T32" fmla="*/ 32 w 52"/>
                <a:gd name="T33" fmla="*/ 16 h 28"/>
                <a:gd name="T34" fmla="*/ 25 w 52"/>
                <a:gd name="T35" fmla="*/ 11 h 28"/>
                <a:gd name="T36" fmla="*/ 17 w 52"/>
                <a:gd name="T37" fmla="*/ 7 h 28"/>
                <a:gd name="T38" fmla="*/ 8 w 52"/>
                <a:gd name="T39" fmla="*/ 6 h 28"/>
                <a:gd name="T40" fmla="*/ 8 w 52"/>
                <a:gd name="T41" fmla="*/ 6 h 28"/>
                <a:gd name="T42" fmla="*/ 10 w 52"/>
                <a:gd name="T43" fmla="*/ 4 h 28"/>
                <a:gd name="T44" fmla="*/ 26 w 52"/>
                <a:gd name="T45" fmla="*/ 6 h 28"/>
                <a:gd name="T46" fmla="*/ 32 w 52"/>
                <a:gd name="T47" fmla="*/ 0 h 28"/>
                <a:gd name="T48" fmla="*/ 38 w 52"/>
                <a:gd name="T49" fmla="*/ 0 h 28"/>
                <a:gd name="T50" fmla="*/ 51 w 52"/>
                <a:gd name="T51" fmla="*/ 2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8"/>
                <a:gd name="T80" fmla="*/ 52 w 52"/>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8">
                  <a:moveTo>
                    <a:pt x="51" y="2"/>
                  </a:moveTo>
                  <a:lnTo>
                    <a:pt x="51" y="3"/>
                  </a:lnTo>
                  <a:lnTo>
                    <a:pt x="52" y="6"/>
                  </a:lnTo>
                  <a:lnTo>
                    <a:pt x="43" y="11"/>
                  </a:lnTo>
                  <a:lnTo>
                    <a:pt x="39" y="20"/>
                  </a:lnTo>
                  <a:lnTo>
                    <a:pt x="38" y="20"/>
                  </a:lnTo>
                  <a:lnTo>
                    <a:pt x="32" y="20"/>
                  </a:lnTo>
                  <a:lnTo>
                    <a:pt x="30" y="20"/>
                  </a:lnTo>
                  <a:lnTo>
                    <a:pt x="11" y="28"/>
                  </a:lnTo>
                  <a:lnTo>
                    <a:pt x="9" y="17"/>
                  </a:lnTo>
                  <a:lnTo>
                    <a:pt x="0" y="17"/>
                  </a:lnTo>
                  <a:lnTo>
                    <a:pt x="0" y="16"/>
                  </a:lnTo>
                  <a:lnTo>
                    <a:pt x="0" y="12"/>
                  </a:lnTo>
                  <a:lnTo>
                    <a:pt x="5" y="12"/>
                  </a:lnTo>
                  <a:lnTo>
                    <a:pt x="17" y="15"/>
                  </a:lnTo>
                  <a:lnTo>
                    <a:pt x="22" y="17"/>
                  </a:lnTo>
                  <a:lnTo>
                    <a:pt x="32" y="16"/>
                  </a:lnTo>
                  <a:lnTo>
                    <a:pt x="25" y="11"/>
                  </a:lnTo>
                  <a:lnTo>
                    <a:pt x="17" y="7"/>
                  </a:lnTo>
                  <a:lnTo>
                    <a:pt x="8" y="6"/>
                  </a:lnTo>
                  <a:lnTo>
                    <a:pt x="10" y="4"/>
                  </a:lnTo>
                  <a:lnTo>
                    <a:pt x="26" y="6"/>
                  </a:lnTo>
                  <a:lnTo>
                    <a:pt x="32" y="0"/>
                  </a:lnTo>
                  <a:lnTo>
                    <a:pt x="38" y="0"/>
                  </a:lnTo>
                  <a:lnTo>
                    <a:pt x="51" y="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28" name="Freeform 644"/>
            <p:cNvSpPr>
              <a:spLocks/>
            </p:cNvSpPr>
            <p:nvPr/>
          </p:nvSpPr>
          <p:spPr bwMode="auto">
            <a:xfrm>
              <a:off x="3002841" y="4386461"/>
              <a:ext cx="115736" cy="94965"/>
            </a:xfrm>
            <a:custGeom>
              <a:avLst/>
              <a:gdLst>
                <a:gd name="T0" fmla="*/ 64 w 72"/>
                <a:gd name="T1" fmla="*/ 15 h 60"/>
                <a:gd name="T2" fmla="*/ 64 w 72"/>
                <a:gd name="T3" fmla="*/ 18 h 60"/>
                <a:gd name="T4" fmla="*/ 61 w 72"/>
                <a:gd name="T5" fmla="*/ 24 h 60"/>
                <a:gd name="T6" fmla="*/ 68 w 72"/>
                <a:gd name="T7" fmla="*/ 32 h 60"/>
                <a:gd name="T8" fmla="*/ 72 w 72"/>
                <a:gd name="T9" fmla="*/ 37 h 60"/>
                <a:gd name="T10" fmla="*/ 69 w 72"/>
                <a:gd name="T11" fmla="*/ 39 h 60"/>
                <a:gd name="T12" fmla="*/ 69 w 72"/>
                <a:gd name="T13" fmla="*/ 40 h 60"/>
                <a:gd name="T14" fmla="*/ 61 w 72"/>
                <a:gd name="T15" fmla="*/ 45 h 60"/>
                <a:gd name="T16" fmla="*/ 61 w 72"/>
                <a:gd name="T17" fmla="*/ 52 h 60"/>
                <a:gd name="T18" fmla="*/ 52 w 72"/>
                <a:gd name="T19" fmla="*/ 60 h 60"/>
                <a:gd name="T20" fmla="*/ 47 w 72"/>
                <a:gd name="T21" fmla="*/ 58 h 60"/>
                <a:gd name="T22" fmla="*/ 35 w 72"/>
                <a:gd name="T23" fmla="*/ 52 h 60"/>
                <a:gd name="T24" fmla="*/ 31 w 72"/>
                <a:gd name="T25" fmla="*/ 36 h 60"/>
                <a:gd name="T26" fmla="*/ 29 w 72"/>
                <a:gd name="T27" fmla="*/ 35 h 60"/>
                <a:gd name="T28" fmla="*/ 23 w 72"/>
                <a:gd name="T29" fmla="*/ 32 h 60"/>
                <a:gd name="T30" fmla="*/ 18 w 72"/>
                <a:gd name="T31" fmla="*/ 30 h 60"/>
                <a:gd name="T32" fmla="*/ 17 w 72"/>
                <a:gd name="T33" fmla="*/ 27 h 60"/>
                <a:gd name="T34" fmla="*/ 17 w 72"/>
                <a:gd name="T35" fmla="*/ 26 h 60"/>
                <a:gd name="T36" fmla="*/ 5 w 72"/>
                <a:gd name="T37" fmla="*/ 14 h 60"/>
                <a:gd name="T38" fmla="*/ 9 w 72"/>
                <a:gd name="T39" fmla="*/ 11 h 60"/>
                <a:gd name="T40" fmla="*/ 1 w 72"/>
                <a:gd name="T41" fmla="*/ 5 h 60"/>
                <a:gd name="T42" fmla="*/ 0 w 72"/>
                <a:gd name="T43" fmla="*/ 2 h 60"/>
                <a:gd name="T44" fmla="*/ 1 w 72"/>
                <a:gd name="T45" fmla="*/ 2 h 60"/>
                <a:gd name="T46" fmla="*/ 4 w 72"/>
                <a:gd name="T47" fmla="*/ 2 h 60"/>
                <a:gd name="T48" fmla="*/ 14 w 72"/>
                <a:gd name="T49" fmla="*/ 0 h 60"/>
                <a:gd name="T50" fmla="*/ 19 w 72"/>
                <a:gd name="T51" fmla="*/ 7 h 60"/>
                <a:gd name="T52" fmla="*/ 21 w 72"/>
                <a:gd name="T53" fmla="*/ 11 h 60"/>
                <a:gd name="T54" fmla="*/ 21 w 72"/>
                <a:gd name="T55" fmla="*/ 13 h 60"/>
                <a:gd name="T56" fmla="*/ 22 w 72"/>
                <a:gd name="T57" fmla="*/ 14 h 60"/>
                <a:gd name="T58" fmla="*/ 25 w 72"/>
                <a:gd name="T59" fmla="*/ 20 h 60"/>
                <a:gd name="T60" fmla="*/ 29 w 72"/>
                <a:gd name="T61" fmla="*/ 15 h 60"/>
                <a:gd name="T62" fmla="*/ 30 w 72"/>
                <a:gd name="T63" fmla="*/ 7 h 60"/>
                <a:gd name="T64" fmla="*/ 30 w 72"/>
                <a:gd name="T65" fmla="*/ 6 h 60"/>
                <a:gd name="T66" fmla="*/ 29 w 72"/>
                <a:gd name="T67" fmla="*/ 3 h 60"/>
                <a:gd name="T68" fmla="*/ 31 w 72"/>
                <a:gd name="T69" fmla="*/ 3 h 60"/>
                <a:gd name="T70" fmla="*/ 46 w 72"/>
                <a:gd name="T71" fmla="*/ 3 h 60"/>
                <a:gd name="T72" fmla="*/ 49 w 72"/>
                <a:gd name="T73" fmla="*/ 5 h 60"/>
                <a:gd name="T74" fmla="*/ 51 w 72"/>
                <a:gd name="T75" fmla="*/ 5 h 60"/>
                <a:gd name="T76" fmla="*/ 49 w 72"/>
                <a:gd name="T77" fmla="*/ 11 h 60"/>
                <a:gd name="T78" fmla="*/ 51 w 72"/>
                <a:gd name="T79" fmla="*/ 14 h 60"/>
                <a:gd name="T80" fmla="*/ 49 w 72"/>
                <a:gd name="T81" fmla="*/ 17 h 60"/>
                <a:gd name="T82" fmla="*/ 48 w 72"/>
                <a:gd name="T83" fmla="*/ 23 h 60"/>
                <a:gd name="T84" fmla="*/ 48 w 72"/>
                <a:gd name="T85" fmla="*/ 28 h 60"/>
                <a:gd name="T86" fmla="*/ 48 w 72"/>
                <a:gd name="T87" fmla="*/ 37 h 60"/>
                <a:gd name="T88" fmla="*/ 53 w 72"/>
                <a:gd name="T89" fmla="*/ 37 h 60"/>
                <a:gd name="T90" fmla="*/ 55 w 72"/>
                <a:gd name="T91" fmla="*/ 27 h 60"/>
                <a:gd name="T92" fmla="*/ 55 w 72"/>
                <a:gd name="T93" fmla="*/ 17 h 60"/>
                <a:gd name="T94" fmla="*/ 56 w 72"/>
                <a:gd name="T95" fmla="*/ 11 h 60"/>
                <a:gd name="T96" fmla="*/ 63 w 72"/>
                <a:gd name="T97" fmla="*/ 15 h 60"/>
                <a:gd name="T98" fmla="*/ 64 w 72"/>
                <a:gd name="T99" fmla="*/ 15 h 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60"/>
                <a:gd name="T152" fmla="*/ 72 w 72"/>
                <a:gd name="T153" fmla="*/ 60 h 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60">
                  <a:moveTo>
                    <a:pt x="64" y="15"/>
                  </a:moveTo>
                  <a:lnTo>
                    <a:pt x="64" y="18"/>
                  </a:lnTo>
                  <a:lnTo>
                    <a:pt x="61" y="24"/>
                  </a:lnTo>
                  <a:lnTo>
                    <a:pt x="68" y="32"/>
                  </a:lnTo>
                  <a:lnTo>
                    <a:pt x="72" y="37"/>
                  </a:lnTo>
                  <a:lnTo>
                    <a:pt x="69" y="39"/>
                  </a:lnTo>
                  <a:lnTo>
                    <a:pt x="69" y="40"/>
                  </a:lnTo>
                  <a:lnTo>
                    <a:pt x="61" y="45"/>
                  </a:lnTo>
                  <a:lnTo>
                    <a:pt x="61" y="52"/>
                  </a:lnTo>
                  <a:lnTo>
                    <a:pt x="52" y="60"/>
                  </a:lnTo>
                  <a:lnTo>
                    <a:pt x="47" y="58"/>
                  </a:lnTo>
                  <a:lnTo>
                    <a:pt x="35" y="52"/>
                  </a:lnTo>
                  <a:lnTo>
                    <a:pt x="31" y="36"/>
                  </a:lnTo>
                  <a:lnTo>
                    <a:pt x="29" y="35"/>
                  </a:lnTo>
                  <a:lnTo>
                    <a:pt x="23" y="32"/>
                  </a:lnTo>
                  <a:lnTo>
                    <a:pt x="18" y="30"/>
                  </a:lnTo>
                  <a:lnTo>
                    <a:pt x="17" y="27"/>
                  </a:lnTo>
                  <a:lnTo>
                    <a:pt x="17" y="26"/>
                  </a:lnTo>
                  <a:lnTo>
                    <a:pt x="5" y="14"/>
                  </a:lnTo>
                  <a:lnTo>
                    <a:pt x="9" y="11"/>
                  </a:lnTo>
                  <a:lnTo>
                    <a:pt x="1" y="5"/>
                  </a:lnTo>
                  <a:lnTo>
                    <a:pt x="0" y="2"/>
                  </a:lnTo>
                  <a:lnTo>
                    <a:pt x="1" y="2"/>
                  </a:lnTo>
                  <a:lnTo>
                    <a:pt x="4" y="2"/>
                  </a:lnTo>
                  <a:lnTo>
                    <a:pt x="14" y="0"/>
                  </a:lnTo>
                  <a:lnTo>
                    <a:pt x="19" y="7"/>
                  </a:lnTo>
                  <a:lnTo>
                    <a:pt x="21" y="11"/>
                  </a:lnTo>
                  <a:lnTo>
                    <a:pt x="21" y="13"/>
                  </a:lnTo>
                  <a:lnTo>
                    <a:pt x="22" y="14"/>
                  </a:lnTo>
                  <a:lnTo>
                    <a:pt x="25" y="20"/>
                  </a:lnTo>
                  <a:lnTo>
                    <a:pt x="29" y="15"/>
                  </a:lnTo>
                  <a:lnTo>
                    <a:pt x="30" y="7"/>
                  </a:lnTo>
                  <a:lnTo>
                    <a:pt x="30" y="6"/>
                  </a:lnTo>
                  <a:lnTo>
                    <a:pt x="29" y="3"/>
                  </a:lnTo>
                  <a:lnTo>
                    <a:pt x="31" y="3"/>
                  </a:lnTo>
                  <a:lnTo>
                    <a:pt x="46" y="3"/>
                  </a:lnTo>
                  <a:lnTo>
                    <a:pt x="49" y="5"/>
                  </a:lnTo>
                  <a:lnTo>
                    <a:pt x="51" y="5"/>
                  </a:lnTo>
                  <a:lnTo>
                    <a:pt x="49" y="11"/>
                  </a:lnTo>
                  <a:lnTo>
                    <a:pt x="51" y="14"/>
                  </a:lnTo>
                  <a:lnTo>
                    <a:pt x="49" y="17"/>
                  </a:lnTo>
                  <a:lnTo>
                    <a:pt x="48" y="23"/>
                  </a:lnTo>
                  <a:lnTo>
                    <a:pt x="48" y="28"/>
                  </a:lnTo>
                  <a:lnTo>
                    <a:pt x="48" y="37"/>
                  </a:lnTo>
                  <a:lnTo>
                    <a:pt x="53" y="37"/>
                  </a:lnTo>
                  <a:lnTo>
                    <a:pt x="55" y="27"/>
                  </a:lnTo>
                  <a:lnTo>
                    <a:pt x="55" y="17"/>
                  </a:lnTo>
                  <a:lnTo>
                    <a:pt x="56" y="11"/>
                  </a:lnTo>
                  <a:lnTo>
                    <a:pt x="63" y="15"/>
                  </a:lnTo>
                  <a:lnTo>
                    <a:pt x="64" y="1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29" name="Freeform 645"/>
            <p:cNvSpPr>
              <a:spLocks noEditPoints="1"/>
            </p:cNvSpPr>
            <p:nvPr/>
          </p:nvSpPr>
          <p:spPr bwMode="auto">
            <a:xfrm>
              <a:off x="3147510" y="4267075"/>
              <a:ext cx="142040" cy="75973"/>
            </a:xfrm>
            <a:custGeom>
              <a:avLst/>
              <a:gdLst>
                <a:gd name="T0" fmla="*/ 40 w 89"/>
                <a:gd name="T1" fmla="*/ 21 h 48"/>
                <a:gd name="T2" fmla="*/ 38 w 89"/>
                <a:gd name="T3" fmla="*/ 24 h 48"/>
                <a:gd name="T4" fmla="*/ 40 w 89"/>
                <a:gd name="T5" fmla="*/ 24 h 48"/>
                <a:gd name="T6" fmla="*/ 58 w 89"/>
                <a:gd name="T7" fmla="*/ 14 h 48"/>
                <a:gd name="T8" fmla="*/ 59 w 89"/>
                <a:gd name="T9" fmla="*/ 13 h 48"/>
                <a:gd name="T10" fmla="*/ 71 w 89"/>
                <a:gd name="T11" fmla="*/ 10 h 48"/>
                <a:gd name="T12" fmla="*/ 75 w 89"/>
                <a:gd name="T13" fmla="*/ 10 h 48"/>
                <a:gd name="T14" fmla="*/ 83 w 89"/>
                <a:gd name="T15" fmla="*/ 11 h 48"/>
                <a:gd name="T16" fmla="*/ 84 w 89"/>
                <a:gd name="T17" fmla="*/ 14 h 48"/>
                <a:gd name="T18" fmla="*/ 89 w 89"/>
                <a:gd name="T19" fmla="*/ 23 h 48"/>
                <a:gd name="T20" fmla="*/ 87 w 89"/>
                <a:gd name="T21" fmla="*/ 32 h 48"/>
                <a:gd name="T22" fmla="*/ 88 w 89"/>
                <a:gd name="T23" fmla="*/ 36 h 48"/>
                <a:gd name="T24" fmla="*/ 88 w 89"/>
                <a:gd name="T25" fmla="*/ 44 h 48"/>
                <a:gd name="T26" fmla="*/ 84 w 89"/>
                <a:gd name="T27" fmla="*/ 45 h 48"/>
                <a:gd name="T28" fmla="*/ 84 w 89"/>
                <a:gd name="T29" fmla="*/ 45 h 48"/>
                <a:gd name="T30" fmla="*/ 84 w 89"/>
                <a:gd name="T31" fmla="*/ 45 h 48"/>
                <a:gd name="T32" fmla="*/ 80 w 89"/>
                <a:gd name="T33" fmla="*/ 47 h 48"/>
                <a:gd name="T34" fmla="*/ 78 w 89"/>
                <a:gd name="T35" fmla="*/ 45 h 48"/>
                <a:gd name="T36" fmla="*/ 65 w 89"/>
                <a:gd name="T37" fmla="*/ 48 h 48"/>
                <a:gd name="T38" fmla="*/ 59 w 89"/>
                <a:gd name="T39" fmla="*/ 44 h 48"/>
                <a:gd name="T40" fmla="*/ 57 w 89"/>
                <a:gd name="T41" fmla="*/ 44 h 48"/>
                <a:gd name="T42" fmla="*/ 51 w 89"/>
                <a:gd name="T43" fmla="*/ 45 h 48"/>
                <a:gd name="T44" fmla="*/ 51 w 89"/>
                <a:gd name="T45" fmla="*/ 43 h 48"/>
                <a:gd name="T46" fmla="*/ 49 w 89"/>
                <a:gd name="T47" fmla="*/ 35 h 48"/>
                <a:gd name="T48" fmla="*/ 44 w 89"/>
                <a:gd name="T49" fmla="*/ 34 h 48"/>
                <a:gd name="T50" fmla="*/ 44 w 89"/>
                <a:gd name="T51" fmla="*/ 38 h 48"/>
                <a:gd name="T52" fmla="*/ 32 w 89"/>
                <a:gd name="T53" fmla="*/ 41 h 48"/>
                <a:gd name="T54" fmla="*/ 27 w 89"/>
                <a:gd name="T55" fmla="*/ 41 h 48"/>
                <a:gd name="T56" fmla="*/ 13 w 89"/>
                <a:gd name="T57" fmla="*/ 40 h 48"/>
                <a:gd name="T58" fmla="*/ 8 w 89"/>
                <a:gd name="T59" fmla="*/ 40 h 48"/>
                <a:gd name="T60" fmla="*/ 6 w 89"/>
                <a:gd name="T61" fmla="*/ 39 h 48"/>
                <a:gd name="T62" fmla="*/ 0 w 89"/>
                <a:gd name="T63" fmla="*/ 35 h 48"/>
                <a:gd name="T64" fmla="*/ 0 w 89"/>
                <a:gd name="T65" fmla="*/ 35 h 48"/>
                <a:gd name="T66" fmla="*/ 3 w 89"/>
                <a:gd name="T67" fmla="*/ 32 h 48"/>
                <a:gd name="T68" fmla="*/ 27 w 89"/>
                <a:gd name="T69" fmla="*/ 28 h 48"/>
                <a:gd name="T70" fmla="*/ 29 w 89"/>
                <a:gd name="T71" fmla="*/ 18 h 48"/>
                <a:gd name="T72" fmla="*/ 29 w 89"/>
                <a:gd name="T73" fmla="*/ 17 h 48"/>
                <a:gd name="T74" fmla="*/ 27 w 89"/>
                <a:gd name="T75" fmla="*/ 15 h 48"/>
                <a:gd name="T76" fmla="*/ 29 w 89"/>
                <a:gd name="T77" fmla="*/ 14 h 48"/>
                <a:gd name="T78" fmla="*/ 29 w 89"/>
                <a:gd name="T79" fmla="*/ 14 h 48"/>
                <a:gd name="T80" fmla="*/ 41 w 89"/>
                <a:gd name="T81" fmla="*/ 6 h 48"/>
                <a:gd name="T82" fmla="*/ 45 w 89"/>
                <a:gd name="T83" fmla="*/ 6 h 48"/>
                <a:gd name="T84" fmla="*/ 50 w 89"/>
                <a:gd name="T85" fmla="*/ 9 h 48"/>
                <a:gd name="T86" fmla="*/ 53 w 89"/>
                <a:gd name="T87" fmla="*/ 10 h 48"/>
                <a:gd name="T88" fmla="*/ 46 w 89"/>
                <a:gd name="T89" fmla="*/ 14 h 48"/>
                <a:gd name="T90" fmla="*/ 42 w 89"/>
                <a:gd name="T91" fmla="*/ 18 h 48"/>
                <a:gd name="T92" fmla="*/ 40 w 89"/>
                <a:gd name="T93" fmla="*/ 21 h 48"/>
                <a:gd name="T94" fmla="*/ 61 w 89"/>
                <a:gd name="T95" fmla="*/ 7 h 48"/>
                <a:gd name="T96" fmla="*/ 55 w 89"/>
                <a:gd name="T97" fmla="*/ 9 h 48"/>
                <a:gd name="T98" fmla="*/ 53 w 89"/>
                <a:gd name="T99" fmla="*/ 6 h 48"/>
                <a:gd name="T100" fmla="*/ 51 w 89"/>
                <a:gd name="T101" fmla="*/ 6 h 48"/>
                <a:gd name="T102" fmla="*/ 53 w 89"/>
                <a:gd name="T103" fmla="*/ 2 h 48"/>
                <a:gd name="T104" fmla="*/ 55 w 89"/>
                <a:gd name="T105" fmla="*/ 1 h 48"/>
                <a:gd name="T106" fmla="*/ 55 w 89"/>
                <a:gd name="T107" fmla="*/ 1 h 48"/>
                <a:gd name="T108" fmla="*/ 59 w 89"/>
                <a:gd name="T109" fmla="*/ 0 h 48"/>
                <a:gd name="T110" fmla="*/ 62 w 89"/>
                <a:gd name="T111" fmla="*/ 4 h 48"/>
                <a:gd name="T112" fmla="*/ 63 w 89"/>
                <a:gd name="T113" fmla="*/ 5 h 48"/>
                <a:gd name="T114" fmla="*/ 61 w 89"/>
                <a:gd name="T115" fmla="*/ 7 h 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9"/>
                <a:gd name="T175" fmla="*/ 0 h 48"/>
                <a:gd name="T176" fmla="*/ 89 w 89"/>
                <a:gd name="T177" fmla="*/ 48 h 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9" h="48">
                  <a:moveTo>
                    <a:pt x="40" y="21"/>
                  </a:moveTo>
                  <a:lnTo>
                    <a:pt x="38" y="24"/>
                  </a:lnTo>
                  <a:lnTo>
                    <a:pt x="40" y="24"/>
                  </a:lnTo>
                  <a:lnTo>
                    <a:pt x="58" y="14"/>
                  </a:lnTo>
                  <a:lnTo>
                    <a:pt x="59" y="13"/>
                  </a:lnTo>
                  <a:lnTo>
                    <a:pt x="71" y="10"/>
                  </a:lnTo>
                  <a:lnTo>
                    <a:pt x="75" y="10"/>
                  </a:lnTo>
                  <a:lnTo>
                    <a:pt x="83" y="11"/>
                  </a:lnTo>
                  <a:lnTo>
                    <a:pt x="84" y="14"/>
                  </a:lnTo>
                  <a:lnTo>
                    <a:pt x="89" y="23"/>
                  </a:lnTo>
                  <a:lnTo>
                    <a:pt x="87" y="32"/>
                  </a:lnTo>
                  <a:lnTo>
                    <a:pt x="88" y="36"/>
                  </a:lnTo>
                  <a:lnTo>
                    <a:pt x="88" y="44"/>
                  </a:lnTo>
                  <a:lnTo>
                    <a:pt x="84" y="45"/>
                  </a:lnTo>
                  <a:lnTo>
                    <a:pt x="80" y="47"/>
                  </a:lnTo>
                  <a:lnTo>
                    <a:pt x="78" y="45"/>
                  </a:lnTo>
                  <a:lnTo>
                    <a:pt x="65" y="48"/>
                  </a:lnTo>
                  <a:lnTo>
                    <a:pt x="59" y="44"/>
                  </a:lnTo>
                  <a:lnTo>
                    <a:pt x="57" y="44"/>
                  </a:lnTo>
                  <a:lnTo>
                    <a:pt x="51" y="45"/>
                  </a:lnTo>
                  <a:lnTo>
                    <a:pt x="51" y="43"/>
                  </a:lnTo>
                  <a:lnTo>
                    <a:pt x="49" y="35"/>
                  </a:lnTo>
                  <a:lnTo>
                    <a:pt x="44" y="34"/>
                  </a:lnTo>
                  <a:lnTo>
                    <a:pt x="44" y="38"/>
                  </a:lnTo>
                  <a:lnTo>
                    <a:pt x="32" y="41"/>
                  </a:lnTo>
                  <a:lnTo>
                    <a:pt x="27" y="41"/>
                  </a:lnTo>
                  <a:lnTo>
                    <a:pt x="13" y="40"/>
                  </a:lnTo>
                  <a:lnTo>
                    <a:pt x="8" y="40"/>
                  </a:lnTo>
                  <a:lnTo>
                    <a:pt x="6" y="39"/>
                  </a:lnTo>
                  <a:lnTo>
                    <a:pt x="0" y="35"/>
                  </a:lnTo>
                  <a:lnTo>
                    <a:pt x="3" y="32"/>
                  </a:lnTo>
                  <a:lnTo>
                    <a:pt x="27" y="28"/>
                  </a:lnTo>
                  <a:lnTo>
                    <a:pt x="29" y="18"/>
                  </a:lnTo>
                  <a:lnTo>
                    <a:pt x="29" y="17"/>
                  </a:lnTo>
                  <a:lnTo>
                    <a:pt x="27" y="15"/>
                  </a:lnTo>
                  <a:lnTo>
                    <a:pt x="29" y="14"/>
                  </a:lnTo>
                  <a:lnTo>
                    <a:pt x="41" y="6"/>
                  </a:lnTo>
                  <a:lnTo>
                    <a:pt x="45" y="6"/>
                  </a:lnTo>
                  <a:lnTo>
                    <a:pt x="50" y="9"/>
                  </a:lnTo>
                  <a:lnTo>
                    <a:pt x="53" y="10"/>
                  </a:lnTo>
                  <a:lnTo>
                    <a:pt x="46" y="14"/>
                  </a:lnTo>
                  <a:lnTo>
                    <a:pt x="42" y="18"/>
                  </a:lnTo>
                  <a:lnTo>
                    <a:pt x="40" y="21"/>
                  </a:lnTo>
                  <a:moveTo>
                    <a:pt x="61" y="7"/>
                  </a:moveTo>
                  <a:lnTo>
                    <a:pt x="55" y="9"/>
                  </a:lnTo>
                  <a:lnTo>
                    <a:pt x="53" y="6"/>
                  </a:lnTo>
                  <a:lnTo>
                    <a:pt x="51" y="6"/>
                  </a:lnTo>
                  <a:lnTo>
                    <a:pt x="53" y="2"/>
                  </a:lnTo>
                  <a:lnTo>
                    <a:pt x="55" y="1"/>
                  </a:lnTo>
                  <a:lnTo>
                    <a:pt x="59" y="0"/>
                  </a:lnTo>
                  <a:lnTo>
                    <a:pt x="62" y="4"/>
                  </a:lnTo>
                  <a:lnTo>
                    <a:pt x="63" y="5"/>
                  </a:lnTo>
                  <a:lnTo>
                    <a:pt x="61" y="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30" name="Freeform 646"/>
            <p:cNvSpPr>
              <a:spLocks/>
            </p:cNvSpPr>
            <p:nvPr/>
          </p:nvSpPr>
          <p:spPr bwMode="auto">
            <a:xfrm>
              <a:off x="3339528" y="5971033"/>
              <a:ext cx="76280" cy="97679"/>
            </a:xfrm>
            <a:custGeom>
              <a:avLst/>
              <a:gdLst>
                <a:gd name="T0" fmla="*/ 47 w 47"/>
                <a:gd name="T1" fmla="*/ 20 h 62"/>
                <a:gd name="T2" fmla="*/ 46 w 47"/>
                <a:gd name="T3" fmla="*/ 23 h 62"/>
                <a:gd name="T4" fmla="*/ 40 w 47"/>
                <a:gd name="T5" fmla="*/ 29 h 62"/>
                <a:gd name="T6" fmla="*/ 36 w 47"/>
                <a:gd name="T7" fmla="*/ 27 h 62"/>
                <a:gd name="T8" fmla="*/ 36 w 47"/>
                <a:gd name="T9" fmla="*/ 30 h 62"/>
                <a:gd name="T10" fmla="*/ 36 w 47"/>
                <a:gd name="T11" fmla="*/ 36 h 62"/>
                <a:gd name="T12" fmla="*/ 34 w 47"/>
                <a:gd name="T13" fmla="*/ 38 h 62"/>
                <a:gd name="T14" fmla="*/ 27 w 47"/>
                <a:gd name="T15" fmla="*/ 38 h 62"/>
                <a:gd name="T16" fmla="*/ 25 w 47"/>
                <a:gd name="T17" fmla="*/ 36 h 62"/>
                <a:gd name="T18" fmla="*/ 19 w 47"/>
                <a:gd name="T19" fmla="*/ 32 h 62"/>
                <a:gd name="T20" fmla="*/ 16 w 47"/>
                <a:gd name="T21" fmla="*/ 44 h 62"/>
                <a:gd name="T22" fmla="*/ 26 w 47"/>
                <a:gd name="T23" fmla="*/ 44 h 62"/>
                <a:gd name="T24" fmla="*/ 35 w 47"/>
                <a:gd name="T25" fmla="*/ 42 h 62"/>
                <a:gd name="T26" fmla="*/ 36 w 47"/>
                <a:gd name="T27" fmla="*/ 42 h 62"/>
                <a:gd name="T28" fmla="*/ 36 w 47"/>
                <a:gd name="T29" fmla="*/ 44 h 62"/>
                <a:gd name="T30" fmla="*/ 36 w 47"/>
                <a:gd name="T31" fmla="*/ 49 h 62"/>
                <a:gd name="T32" fmla="*/ 26 w 47"/>
                <a:gd name="T33" fmla="*/ 59 h 62"/>
                <a:gd name="T34" fmla="*/ 25 w 47"/>
                <a:gd name="T35" fmla="*/ 62 h 62"/>
                <a:gd name="T36" fmla="*/ 21 w 47"/>
                <a:gd name="T37" fmla="*/ 58 h 62"/>
                <a:gd name="T38" fmla="*/ 18 w 47"/>
                <a:gd name="T39" fmla="*/ 61 h 62"/>
                <a:gd name="T40" fmla="*/ 14 w 47"/>
                <a:gd name="T41" fmla="*/ 54 h 62"/>
                <a:gd name="T42" fmla="*/ 4 w 47"/>
                <a:gd name="T43" fmla="*/ 51 h 62"/>
                <a:gd name="T44" fmla="*/ 4 w 47"/>
                <a:gd name="T45" fmla="*/ 44 h 62"/>
                <a:gd name="T46" fmla="*/ 1 w 47"/>
                <a:gd name="T47" fmla="*/ 32 h 62"/>
                <a:gd name="T48" fmla="*/ 0 w 47"/>
                <a:gd name="T49" fmla="*/ 29 h 62"/>
                <a:gd name="T50" fmla="*/ 16 w 47"/>
                <a:gd name="T51" fmla="*/ 10 h 62"/>
                <a:gd name="T52" fmla="*/ 22 w 47"/>
                <a:gd name="T53" fmla="*/ 0 h 62"/>
                <a:gd name="T54" fmla="*/ 30 w 47"/>
                <a:gd name="T55" fmla="*/ 7 h 62"/>
                <a:gd name="T56" fmla="*/ 35 w 47"/>
                <a:gd name="T57" fmla="*/ 16 h 62"/>
                <a:gd name="T58" fmla="*/ 36 w 47"/>
                <a:gd name="T59" fmla="*/ 19 h 62"/>
                <a:gd name="T60" fmla="*/ 43 w 47"/>
                <a:gd name="T61" fmla="*/ 17 h 62"/>
                <a:gd name="T62" fmla="*/ 47 w 47"/>
                <a:gd name="T63" fmla="*/ 20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
                <a:gd name="T97" fmla="*/ 0 h 62"/>
                <a:gd name="T98" fmla="*/ 47 w 47"/>
                <a:gd name="T99" fmla="*/ 62 h 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 h="62">
                  <a:moveTo>
                    <a:pt x="47" y="20"/>
                  </a:moveTo>
                  <a:lnTo>
                    <a:pt x="46" y="23"/>
                  </a:lnTo>
                  <a:lnTo>
                    <a:pt x="40" y="29"/>
                  </a:lnTo>
                  <a:lnTo>
                    <a:pt x="36" y="27"/>
                  </a:lnTo>
                  <a:lnTo>
                    <a:pt x="36" y="30"/>
                  </a:lnTo>
                  <a:lnTo>
                    <a:pt x="36" y="36"/>
                  </a:lnTo>
                  <a:lnTo>
                    <a:pt x="34" y="38"/>
                  </a:lnTo>
                  <a:lnTo>
                    <a:pt x="27" y="38"/>
                  </a:lnTo>
                  <a:lnTo>
                    <a:pt x="25" y="36"/>
                  </a:lnTo>
                  <a:lnTo>
                    <a:pt x="19" y="32"/>
                  </a:lnTo>
                  <a:lnTo>
                    <a:pt x="16" y="44"/>
                  </a:lnTo>
                  <a:lnTo>
                    <a:pt x="26" y="44"/>
                  </a:lnTo>
                  <a:lnTo>
                    <a:pt x="35" y="42"/>
                  </a:lnTo>
                  <a:lnTo>
                    <a:pt x="36" y="42"/>
                  </a:lnTo>
                  <a:lnTo>
                    <a:pt x="36" y="44"/>
                  </a:lnTo>
                  <a:lnTo>
                    <a:pt x="36" y="49"/>
                  </a:lnTo>
                  <a:lnTo>
                    <a:pt x="26" y="59"/>
                  </a:lnTo>
                  <a:lnTo>
                    <a:pt x="25" y="62"/>
                  </a:lnTo>
                  <a:lnTo>
                    <a:pt x="21" y="58"/>
                  </a:lnTo>
                  <a:lnTo>
                    <a:pt x="18" y="61"/>
                  </a:lnTo>
                  <a:lnTo>
                    <a:pt x="14" y="54"/>
                  </a:lnTo>
                  <a:lnTo>
                    <a:pt x="4" y="51"/>
                  </a:lnTo>
                  <a:lnTo>
                    <a:pt x="4" y="44"/>
                  </a:lnTo>
                  <a:lnTo>
                    <a:pt x="1" y="32"/>
                  </a:lnTo>
                  <a:lnTo>
                    <a:pt x="0" y="29"/>
                  </a:lnTo>
                  <a:lnTo>
                    <a:pt x="16" y="10"/>
                  </a:lnTo>
                  <a:lnTo>
                    <a:pt x="22" y="0"/>
                  </a:lnTo>
                  <a:lnTo>
                    <a:pt x="30" y="7"/>
                  </a:lnTo>
                  <a:lnTo>
                    <a:pt x="35" y="16"/>
                  </a:lnTo>
                  <a:lnTo>
                    <a:pt x="36" y="19"/>
                  </a:lnTo>
                  <a:lnTo>
                    <a:pt x="43" y="17"/>
                  </a:lnTo>
                  <a:lnTo>
                    <a:pt x="47" y="2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31" name="Freeform 647"/>
            <p:cNvSpPr>
              <a:spLocks/>
            </p:cNvSpPr>
            <p:nvPr/>
          </p:nvSpPr>
          <p:spPr bwMode="auto">
            <a:xfrm>
              <a:off x="3350050" y="4014737"/>
              <a:ext cx="176234" cy="86826"/>
            </a:xfrm>
            <a:custGeom>
              <a:avLst/>
              <a:gdLst>
                <a:gd name="T0" fmla="*/ 84 w 112"/>
                <a:gd name="T1" fmla="*/ 3 h 54"/>
                <a:gd name="T2" fmla="*/ 87 w 112"/>
                <a:gd name="T3" fmla="*/ 12 h 54"/>
                <a:gd name="T4" fmla="*/ 104 w 112"/>
                <a:gd name="T5" fmla="*/ 19 h 54"/>
                <a:gd name="T6" fmla="*/ 112 w 112"/>
                <a:gd name="T7" fmla="*/ 27 h 54"/>
                <a:gd name="T8" fmla="*/ 96 w 112"/>
                <a:gd name="T9" fmla="*/ 33 h 54"/>
                <a:gd name="T10" fmla="*/ 80 w 112"/>
                <a:gd name="T11" fmla="*/ 40 h 54"/>
                <a:gd name="T12" fmla="*/ 68 w 112"/>
                <a:gd name="T13" fmla="*/ 45 h 54"/>
                <a:gd name="T14" fmla="*/ 49 w 112"/>
                <a:gd name="T15" fmla="*/ 44 h 54"/>
                <a:gd name="T16" fmla="*/ 45 w 112"/>
                <a:gd name="T17" fmla="*/ 45 h 54"/>
                <a:gd name="T18" fmla="*/ 19 w 112"/>
                <a:gd name="T19" fmla="*/ 54 h 54"/>
                <a:gd name="T20" fmla="*/ 17 w 112"/>
                <a:gd name="T21" fmla="*/ 54 h 54"/>
                <a:gd name="T22" fmla="*/ 0 w 112"/>
                <a:gd name="T23" fmla="*/ 38 h 54"/>
                <a:gd name="T24" fmla="*/ 21 w 112"/>
                <a:gd name="T25" fmla="*/ 20 h 54"/>
                <a:gd name="T26" fmla="*/ 33 w 112"/>
                <a:gd name="T27" fmla="*/ 23 h 54"/>
                <a:gd name="T28" fmla="*/ 41 w 112"/>
                <a:gd name="T29" fmla="*/ 21 h 54"/>
                <a:gd name="T30" fmla="*/ 49 w 112"/>
                <a:gd name="T31" fmla="*/ 20 h 54"/>
                <a:gd name="T32" fmla="*/ 46 w 112"/>
                <a:gd name="T33" fmla="*/ 18 h 54"/>
                <a:gd name="T34" fmla="*/ 37 w 112"/>
                <a:gd name="T35" fmla="*/ 7 h 54"/>
                <a:gd name="T36" fmla="*/ 66 w 112"/>
                <a:gd name="T37" fmla="*/ 4 h 54"/>
                <a:gd name="T38" fmla="*/ 67 w 112"/>
                <a:gd name="T39" fmla="*/ 11 h 54"/>
                <a:gd name="T40" fmla="*/ 74 w 112"/>
                <a:gd name="T41" fmla="*/ 11 h 54"/>
                <a:gd name="T42" fmla="*/ 78 w 112"/>
                <a:gd name="T43" fmla="*/ 0 h 54"/>
                <a:gd name="T44" fmla="*/ 80 w 112"/>
                <a:gd name="T45" fmla="*/ 2 h 54"/>
                <a:gd name="T46" fmla="*/ 84 w 112"/>
                <a:gd name="T47" fmla="*/ 3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54"/>
                <a:gd name="T74" fmla="*/ 112 w 112"/>
                <a:gd name="T75" fmla="*/ 54 h 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54">
                  <a:moveTo>
                    <a:pt x="84" y="3"/>
                  </a:moveTo>
                  <a:lnTo>
                    <a:pt x="87" y="12"/>
                  </a:lnTo>
                  <a:lnTo>
                    <a:pt x="104" y="19"/>
                  </a:lnTo>
                  <a:lnTo>
                    <a:pt x="112" y="27"/>
                  </a:lnTo>
                  <a:lnTo>
                    <a:pt x="96" y="33"/>
                  </a:lnTo>
                  <a:lnTo>
                    <a:pt x="80" y="40"/>
                  </a:lnTo>
                  <a:lnTo>
                    <a:pt x="68" y="45"/>
                  </a:lnTo>
                  <a:lnTo>
                    <a:pt x="49" y="44"/>
                  </a:lnTo>
                  <a:lnTo>
                    <a:pt x="45" y="45"/>
                  </a:lnTo>
                  <a:lnTo>
                    <a:pt x="19" y="54"/>
                  </a:lnTo>
                  <a:lnTo>
                    <a:pt x="17" y="54"/>
                  </a:lnTo>
                  <a:lnTo>
                    <a:pt x="0" y="38"/>
                  </a:lnTo>
                  <a:lnTo>
                    <a:pt x="21" y="20"/>
                  </a:lnTo>
                  <a:lnTo>
                    <a:pt x="33" y="23"/>
                  </a:lnTo>
                  <a:lnTo>
                    <a:pt x="41" y="21"/>
                  </a:lnTo>
                  <a:lnTo>
                    <a:pt x="49" y="20"/>
                  </a:lnTo>
                  <a:lnTo>
                    <a:pt x="46" y="18"/>
                  </a:lnTo>
                  <a:lnTo>
                    <a:pt x="37" y="7"/>
                  </a:lnTo>
                  <a:lnTo>
                    <a:pt x="66" y="4"/>
                  </a:lnTo>
                  <a:lnTo>
                    <a:pt x="67" y="11"/>
                  </a:lnTo>
                  <a:lnTo>
                    <a:pt x="74" y="11"/>
                  </a:lnTo>
                  <a:lnTo>
                    <a:pt x="78" y="0"/>
                  </a:lnTo>
                  <a:lnTo>
                    <a:pt x="80" y="2"/>
                  </a:lnTo>
                  <a:lnTo>
                    <a:pt x="84" y="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32" name="Freeform 648"/>
            <p:cNvSpPr>
              <a:spLocks/>
            </p:cNvSpPr>
            <p:nvPr/>
          </p:nvSpPr>
          <p:spPr bwMode="auto">
            <a:xfrm>
              <a:off x="3676216" y="5672569"/>
              <a:ext cx="31564" cy="62405"/>
            </a:xfrm>
            <a:custGeom>
              <a:avLst/>
              <a:gdLst>
                <a:gd name="T0" fmla="*/ 18 w 21"/>
                <a:gd name="T1" fmla="*/ 13 h 40"/>
                <a:gd name="T2" fmla="*/ 18 w 21"/>
                <a:gd name="T3" fmla="*/ 14 h 40"/>
                <a:gd name="T4" fmla="*/ 21 w 21"/>
                <a:gd name="T5" fmla="*/ 17 h 40"/>
                <a:gd name="T6" fmla="*/ 21 w 21"/>
                <a:gd name="T7" fmla="*/ 17 h 40"/>
                <a:gd name="T8" fmla="*/ 19 w 21"/>
                <a:gd name="T9" fmla="*/ 19 h 40"/>
                <a:gd name="T10" fmla="*/ 19 w 21"/>
                <a:gd name="T11" fmla="*/ 20 h 40"/>
                <a:gd name="T12" fmla="*/ 15 w 21"/>
                <a:gd name="T13" fmla="*/ 26 h 40"/>
                <a:gd name="T14" fmla="*/ 10 w 21"/>
                <a:gd name="T15" fmla="*/ 27 h 40"/>
                <a:gd name="T16" fmla="*/ 11 w 21"/>
                <a:gd name="T17" fmla="*/ 31 h 40"/>
                <a:gd name="T18" fmla="*/ 11 w 21"/>
                <a:gd name="T19" fmla="*/ 32 h 40"/>
                <a:gd name="T20" fmla="*/ 10 w 21"/>
                <a:gd name="T21" fmla="*/ 35 h 40"/>
                <a:gd name="T22" fmla="*/ 10 w 21"/>
                <a:gd name="T23" fmla="*/ 36 h 40"/>
                <a:gd name="T24" fmla="*/ 7 w 21"/>
                <a:gd name="T25" fmla="*/ 40 h 40"/>
                <a:gd name="T26" fmla="*/ 6 w 21"/>
                <a:gd name="T27" fmla="*/ 40 h 40"/>
                <a:gd name="T28" fmla="*/ 5 w 21"/>
                <a:gd name="T29" fmla="*/ 35 h 40"/>
                <a:gd name="T30" fmla="*/ 3 w 21"/>
                <a:gd name="T31" fmla="*/ 31 h 40"/>
                <a:gd name="T32" fmla="*/ 3 w 21"/>
                <a:gd name="T33" fmla="*/ 26 h 40"/>
                <a:gd name="T34" fmla="*/ 3 w 21"/>
                <a:gd name="T35" fmla="*/ 26 h 40"/>
                <a:gd name="T36" fmla="*/ 3 w 21"/>
                <a:gd name="T37" fmla="*/ 26 h 40"/>
                <a:gd name="T38" fmla="*/ 1 w 21"/>
                <a:gd name="T39" fmla="*/ 18 h 40"/>
                <a:gd name="T40" fmla="*/ 0 w 21"/>
                <a:gd name="T41" fmla="*/ 11 h 40"/>
                <a:gd name="T42" fmla="*/ 0 w 21"/>
                <a:gd name="T43" fmla="*/ 11 h 40"/>
                <a:gd name="T44" fmla="*/ 0 w 21"/>
                <a:gd name="T45" fmla="*/ 10 h 40"/>
                <a:gd name="T46" fmla="*/ 5 w 21"/>
                <a:gd name="T47" fmla="*/ 11 h 40"/>
                <a:gd name="T48" fmla="*/ 6 w 21"/>
                <a:gd name="T49" fmla="*/ 10 h 40"/>
                <a:gd name="T50" fmla="*/ 7 w 21"/>
                <a:gd name="T51" fmla="*/ 3 h 40"/>
                <a:gd name="T52" fmla="*/ 11 w 21"/>
                <a:gd name="T53" fmla="*/ 0 h 40"/>
                <a:gd name="T54" fmla="*/ 14 w 21"/>
                <a:gd name="T55" fmla="*/ 0 h 40"/>
                <a:gd name="T56" fmla="*/ 14 w 21"/>
                <a:gd name="T57" fmla="*/ 0 h 40"/>
                <a:gd name="T58" fmla="*/ 14 w 21"/>
                <a:gd name="T59" fmla="*/ 6 h 40"/>
                <a:gd name="T60" fmla="*/ 15 w 21"/>
                <a:gd name="T61" fmla="*/ 13 h 40"/>
                <a:gd name="T62" fmla="*/ 17 w 21"/>
                <a:gd name="T63" fmla="*/ 14 h 40"/>
                <a:gd name="T64" fmla="*/ 18 w 21"/>
                <a:gd name="T65" fmla="*/ 13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40"/>
                <a:gd name="T101" fmla="*/ 21 w 21"/>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40">
                  <a:moveTo>
                    <a:pt x="18" y="13"/>
                  </a:moveTo>
                  <a:lnTo>
                    <a:pt x="18" y="14"/>
                  </a:lnTo>
                  <a:lnTo>
                    <a:pt x="21" y="17"/>
                  </a:lnTo>
                  <a:lnTo>
                    <a:pt x="19" y="19"/>
                  </a:lnTo>
                  <a:lnTo>
                    <a:pt x="19" y="20"/>
                  </a:lnTo>
                  <a:lnTo>
                    <a:pt x="15" y="26"/>
                  </a:lnTo>
                  <a:lnTo>
                    <a:pt x="10" y="27"/>
                  </a:lnTo>
                  <a:lnTo>
                    <a:pt x="11" y="31"/>
                  </a:lnTo>
                  <a:lnTo>
                    <a:pt x="11" y="32"/>
                  </a:lnTo>
                  <a:lnTo>
                    <a:pt x="10" y="35"/>
                  </a:lnTo>
                  <a:lnTo>
                    <a:pt x="10" y="36"/>
                  </a:lnTo>
                  <a:lnTo>
                    <a:pt x="7" y="40"/>
                  </a:lnTo>
                  <a:lnTo>
                    <a:pt x="6" y="40"/>
                  </a:lnTo>
                  <a:lnTo>
                    <a:pt x="5" y="35"/>
                  </a:lnTo>
                  <a:lnTo>
                    <a:pt x="3" y="31"/>
                  </a:lnTo>
                  <a:lnTo>
                    <a:pt x="3" y="26"/>
                  </a:lnTo>
                  <a:lnTo>
                    <a:pt x="1" y="18"/>
                  </a:lnTo>
                  <a:lnTo>
                    <a:pt x="0" y="11"/>
                  </a:lnTo>
                  <a:lnTo>
                    <a:pt x="0" y="10"/>
                  </a:lnTo>
                  <a:lnTo>
                    <a:pt x="5" y="11"/>
                  </a:lnTo>
                  <a:lnTo>
                    <a:pt x="6" y="10"/>
                  </a:lnTo>
                  <a:lnTo>
                    <a:pt x="7" y="3"/>
                  </a:lnTo>
                  <a:lnTo>
                    <a:pt x="11" y="0"/>
                  </a:lnTo>
                  <a:lnTo>
                    <a:pt x="14" y="0"/>
                  </a:lnTo>
                  <a:lnTo>
                    <a:pt x="14" y="6"/>
                  </a:lnTo>
                  <a:lnTo>
                    <a:pt x="15" y="13"/>
                  </a:lnTo>
                  <a:lnTo>
                    <a:pt x="17" y="14"/>
                  </a:lnTo>
                  <a:lnTo>
                    <a:pt x="18" y="1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33" name="Freeform 649"/>
            <p:cNvSpPr>
              <a:spLocks/>
            </p:cNvSpPr>
            <p:nvPr/>
          </p:nvSpPr>
          <p:spPr bwMode="auto">
            <a:xfrm>
              <a:off x="3584152" y="4028304"/>
              <a:ext cx="73650" cy="111245"/>
            </a:xfrm>
            <a:custGeom>
              <a:avLst/>
              <a:gdLst>
                <a:gd name="T0" fmla="*/ 47 w 47"/>
                <a:gd name="T1" fmla="*/ 57 h 70"/>
                <a:gd name="T2" fmla="*/ 35 w 47"/>
                <a:gd name="T3" fmla="*/ 67 h 70"/>
                <a:gd name="T4" fmla="*/ 33 w 47"/>
                <a:gd name="T5" fmla="*/ 68 h 70"/>
                <a:gd name="T6" fmla="*/ 22 w 47"/>
                <a:gd name="T7" fmla="*/ 70 h 70"/>
                <a:gd name="T8" fmla="*/ 22 w 47"/>
                <a:gd name="T9" fmla="*/ 66 h 70"/>
                <a:gd name="T10" fmla="*/ 22 w 47"/>
                <a:gd name="T11" fmla="*/ 61 h 70"/>
                <a:gd name="T12" fmla="*/ 14 w 47"/>
                <a:gd name="T13" fmla="*/ 55 h 70"/>
                <a:gd name="T14" fmla="*/ 9 w 47"/>
                <a:gd name="T15" fmla="*/ 51 h 70"/>
                <a:gd name="T16" fmla="*/ 7 w 47"/>
                <a:gd name="T17" fmla="*/ 46 h 70"/>
                <a:gd name="T18" fmla="*/ 3 w 47"/>
                <a:gd name="T19" fmla="*/ 37 h 70"/>
                <a:gd name="T20" fmla="*/ 0 w 47"/>
                <a:gd name="T21" fmla="*/ 32 h 70"/>
                <a:gd name="T22" fmla="*/ 4 w 47"/>
                <a:gd name="T23" fmla="*/ 27 h 70"/>
                <a:gd name="T24" fmla="*/ 7 w 47"/>
                <a:gd name="T25" fmla="*/ 24 h 70"/>
                <a:gd name="T26" fmla="*/ 5 w 47"/>
                <a:gd name="T27" fmla="*/ 23 h 70"/>
                <a:gd name="T28" fmla="*/ 4 w 47"/>
                <a:gd name="T29" fmla="*/ 19 h 70"/>
                <a:gd name="T30" fmla="*/ 7 w 47"/>
                <a:gd name="T31" fmla="*/ 17 h 70"/>
                <a:gd name="T32" fmla="*/ 3 w 47"/>
                <a:gd name="T33" fmla="*/ 12 h 70"/>
                <a:gd name="T34" fmla="*/ 10 w 47"/>
                <a:gd name="T35" fmla="*/ 6 h 70"/>
                <a:gd name="T36" fmla="*/ 20 w 47"/>
                <a:gd name="T37" fmla="*/ 4 h 70"/>
                <a:gd name="T38" fmla="*/ 26 w 47"/>
                <a:gd name="T39" fmla="*/ 0 h 70"/>
                <a:gd name="T40" fmla="*/ 29 w 47"/>
                <a:gd name="T41" fmla="*/ 6 h 70"/>
                <a:gd name="T42" fmla="*/ 30 w 47"/>
                <a:gd name="T43" fmla="*/ 11 h 70"/>
                <a:gd name="T44" fmla="*/ 30 w 47"/>
                <a:gd name="T45" fmla="*/ 13 h 70"/>
                <a:gd name="T46" fmla="*/ 31 w 47"/>
                <a:gd name="T47" fmla="*/ 23 h 70"/>
                <a:gd name="T48" fmla="*/ 33 w 47"/>
                <a:gd name="T49" fmla="*/ 29 h 70"/>
                <a:gd name="T50" fmla="*/ 35 w 47"/>
                <a:gd name="T51" fmla="*/ 34 h 70"/>
                <a:gd name="T52" fmla="*/ 35 w 47"/>
                <a:gd name="T53" fmla="*/ 36 h 70"/>
                <a:gd name="T54" fmla="*/ 35 w 47"/>
                <a:gd name="T55" fmla="*/ 36 h 70"/>
                <a:gd name="T56" fmla="*/ 37 w 47"/>
                <a:gd name="T57" fmla="*/ 41 h 70"/>
                <a:gd name="T58" fmla="*/ 39 w 47"/>
                <a:gd name="T59" fmla="*/ 45 h 70"/>
                <a:gd name="T60" fmla="*/ 47 w 47"/>
                <a:gd name="T61" fmla="*/ 55 h 70"/>
                <a:gd name="T62" fmla="*/ 47 w 47"/>
                <a:gd name="T63" fmla="*/ 57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
                <a:gd name="T97" fmla="*/ 0 h 70"/>
                <a:gd name="T98" fmla="*/ 47 w 47"/>
                <a:gd name="T99" fmla="*/ 70 h 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 h="70">
                  <a:moveTo>
                    <a:pt x="47" y="57"/>
                  </a:moveTo>
                  <a:lnTo>
                    <a:pt x="35" y="67"/>
                  </a:lnTo>
                  <a:lnTo>
                    <a:pt x="33" y="68"/>
                  </a:lnTo>
                  <a:lnTo>
                    <a:pt x="22" y="70"/>
                  </a:lnTo>
                  <a:lnTo>
                    <a:pt x="22" y="66"/>
                  </a:lnTo>
                  <a:lnTo>
                    <a:pt x="22" y="61"/>
                  </a:lnTo>
                  <a:lnTo>
                    <a:pt x="14" y="55"/>
                  </a:lnTo>
                  <a:lnTo>
                    <a:pt x="9" y="51"/>
                  </a:lnTo>
                  <a:lnTo>
                    <a:pt x="7" y="46"/>
                  </a:lnTo>
                  <a:lnTo>
                    <a:pt x="3" y="37"/>
                  </a:lnTo>
                  <a:lnTo>
                    <a:pt x="0" y="32"/>
                  </a:lnTo>
                  <a:lnTo>
                    <a:pt x="4" y="27"/>
                  </a:lnTo>
                  <a:lnTo>
                    <a:pt x="7" y="24"/>
                  </a:lnTo>
                  <a:lnTo>
                    <a:pt x="5" y="23"/>
                  </a:lnTo>
                  <a:lnTo>
                    <a:pt x="4" y="19"/>
                  </a:lnTo>
                  <a:lnTo>
                    <a:pt x="7" y="17"/>
                  </a:lnTo>
                  <a:lnTo>
                    <a:pt x="3" y="12"/>
                  </a:lnTo>
                  <a:lnTo>
                    <a:pt x="10" y="6"/>
                  </a:lnTo>
                  <a:lnTo>
                    <a:pt x="20" y="4"/>
                  </a:lnTo>
                  <a:lnTo>
                    <a:pt x="26" y="0"/>
                  </a:lnTo>
                  <a:lnTo>
                    <a:pt x="29" y="6"/>
                  </a:lnTo>
                  <a:lnTo>
                    <a:pt x="30" y="11"/>
                  </a:lnTo>
                  <a:lnTo>
                    <a:pt x="30" y="13"/>
                  </a:lnTo>
                  <a:lnTo>
                    <a:pt x="31" y="23"/>
                  </a:lnTo>
                  <a:lnTo>
                    <a:pt x="33" y="29"/>
                  </a:lnTo>
                  <a:lnTo>
                    <a:pt x="35" y="34"/>
                  </a:lnTo>
                  <a:lnTo>
                    <a:pt x="35" y="36"/>
                  </a:lnTo>
                  <a:lnTo>
                    <a:pt x="37" y="41"/>
                  </a:lnTo>
                  <a:lnTo>
                    <a:pt x="39" y="45"/>
                  </a:lnTo>
                  <a:lnTo>
                    <a:pt x="47" y="55"/>
                  </a:lnTo>
                  <a:lnTo>
                    <a:pt x="47" y="5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34" name="Freeform 650"/>
            <p:cNvSpPr>
              <a:spLocks/>
            </p:cNvSpPr>
            <p:nvPr/>
          </p:nvSpPr>
          <p:spPr bwMode="auto">
            <a:xfrm>
              <a:off x="3699888" y="3982177"/>
              <a:ext cx="136779" cy="103106"/>
            </a:xfrm>
            <a:custGeom>
              <a:avLst/>
              <a:gdLst>
                <a:gd name="T0" fmla="*/ 87 w 87"/>
                <a:gd name="T1" fmla="*/ 19 h 66"/>
                <a:gd name="T2" fmla="*/ 84 w 87"/>
                <a:gd name="T3" fmla="*/ 20 h 66"/>
                <a:gd name="T4" fmla="*/ 74 w 87"/>
                <a:gd name="T5" fmla="*/ 22 h 66"/>
                <a:gd name="T6" fmla="*/ 68 w 87"/>
                <a:gd name="T7" fmla="*/ 26 h 66"/>
                <a:gd name="T8" fmla="*/ 68 w 87"/>
                <a:gd name="T9" fmla="*/ 26 h 66"/>
                <a:gd name="T10" fmla="*/ 60 w 87"/>
                <a:gd name="T11" fmla="*/ 32 h 66"/>
                <a:gd name="T12" fmla="*/ 53 w 87"/>
                <a:gd name="T13" fmla="*/ 38 h 66"/>
                <a:gd name="T14" fmla="*/ 51 w 87"/>
                <a:gd name="T15" fmla="*/ 40 h 66"/>
                <a:gd name="T16" fmla="*/ 49 w 87"/>
                <a:gd name="T17" fmla="*/ 42 h 66"/>
                <a:gd name="T18" fmla="*/ 42 w 87"/>
                <a:gd name="T19" fmla="*/ 47 h 66"/>
                <a:gd name="T20" fmla="*/ 36 w 87"/>
                <a:gd name="T21" fmla="*/ 51 h 66"/>
                <a:gd name="T22" fmla="*/ 24 w 87"/>
                <a:gd name="T23" fmla="*/ 55 h 66"/>
                <a:gd name="T24" fmla="*/ 11 w 87"/>
                <a:gd name="T25" fmla="*/ 59 h 66"/>
                <a:gd name="T26" fmla="*/ 9 w 87"/>
                <a:gd name="T27" fmla="*/ 60 h 66"/>
                <a:gd name="T28" fmla="*/ 3 w 87"/>
                <a:gd name="T29" fmla="*/ 66 h 66"/>
                <a:gd name="T30" fmla="*/ 0 w 87"/>
                <a:gd name="T31" fmla="*/ 53 h 66"/>
                <a:gd name="T32" fmla="*/ 9 w 87"/>
                <a:gd name="T33" fmla="*/ 40 h 66"/>
                <a:gd name="T34" fmla="*/ 16 w 87"/>
                <a:gd name="T35" fmla="*/ 30 h 66"/>
                <a:gd name="T36" fmla="*/ 40 w 87"/>
                <a:gd name="T37" fmla="*/ 12 h 66"/>
                <a:gd name="T38" fmla="*/ 66 w 87"/>
                <a:gd name="T39" fmla="*/ 0 h 66"/>
                <a:gd name="T40" fmla="*/ 85 w 87"/>
                <a:gd name="T41" fmla="*/ 12 h 66"/>
                <a:gd name="T42" fmla="*/ 87 w 87"/>
                <a:gd name="T43" fmla="*/ 19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66"/>
                <a:gd name="T68" fmla="*/ 87 w 87"/>
                <a:gd name="T69" fmla="*/ 66 h 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66">
                  <a:moveTo>
                    <a:pt x="87" y="19"/>
                  </a:moveTo>
                  <a:lnTo>
                    <a:pt x="84" y="20"/>
                  </a:lnTo>
                  <a:lnTo>
                    <a:pt x="74" y="22"/>
                  </a:lnTo>
                  <a:lnTo>
                    <a:pt x="68" y="26"/>
                  </a:lnTo>
                  <a:lnTo>
                    <a:pt x="60" y="32"/>
                  </a:lnTo>
                  <a:lnTo>
                    <a:pt x="53" y="38"/>
                  </a:lnTo>
                  <a:lnTo>
                    <a:pt x="51" y="40"/>
                  </a:lnTo>
                  <a:lnTo>
                    <a:pt x="49" y="42"/>
                  </a:lnTo>
                  <a:lnTo>
                    <a:pt x="42" y="47"/>
                  </a:lnTo>
                  <a:lnTo>
                    <a:pt x="36" y="51"/>
                  </a:lnTo>
                  <a:lnTo>
                    <a:pt x="24" y="55"/>
                  </a:lnTo>
                  <a:lnTo>
                    <a:pt x="11" y="59"/>
                  </a:lnTo>
                  <a:lnTo>
                    <a:pt x="9" y="60"/>
                  </a:lnTo>
                  <a:lnTo>
                    <a:pt x="3" y="66"/>
                  </a:lnTo>
                  <a:lnTo>
                    <a:pt x="0" y="53"/>
                  </a:lnTo>
                  <a:lnTo>
                    <a:pt x="9" y="40"/>
                  </a:lnTo>
                  <a:lnTo>
                    <a:pt x="16" y="30"/>
                  </a:lnTo>
                  <a:lnTo>
                    <a:pt x="40" y="12"/>
                  </a:lnTo>
                  <a:lnTo>
                    <a:pt x="66" y="0"/>
                  </a:lnTo>
                  <a:lnTo>
                    <a:pt x="85" y="12"/>
                  </a:lnTo>
                  <a:lnTo>
                    <a:pt x="87" y="1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35" name="Freeform 651"/>
            <p:cNvSpPr>
              <a:spLocks/>
            </p:cNvSpPr>
            <p:nvPr/>
          </p:nvSpPr>
          <p:spPr bwMode="auto">
            <a:xfrm>
              <a:off x="3812995" y="4074430"/>
              <a:ext cx="186755" cy="113959"/>
            </a:xfrm>
            <a:custGeom>
              <a:avLst/>
              <a:gdLst>
                <a:gd name="T0" fmla="*/ 117 w 117"/>
                <a:gd name="T1" fmla="*/ 2 h 72"/>
                <a:gd name="T2" fmla="*/ 117 w 117"/>
                <a:gd name="T3" fmla="*/ 2 h 72"/>
                <a:gd name="T4" fmla="*/ 93 w 117"/>
                <a:gd name="T5" fmla="*/ 33 h 72"/>
                <a:gd name="T6" fmla="*/ 92 w 117"/>
                <a:gd name="T7" fmla="*/ 34 h 72"/>
                <a:gd name="T8" fmla="*/ 91 w 117"/>
                <a:gd name="T9" fmla="*/ 35 h 72"/>
                <a:gd name="T10" fmla="*/ 91 w 117"/>
                <a:gd name="T11" fmla="*/ 36 h 72"/>
                <a:gd name="T12" fmla="*/ 91 w 117"/>
                <a:gd name="T13" fmla="*/ 38 h 72"/>
                <a:gd name="T14" fmla="*/ 89 w 117"/>
                <a:gd name="T15" fmla="*/ 42 h 72"/>
                <a:gd name="T16" fmla="*/ 85 w 117"/>
                <a:gd name="T17" fmla="*/ 52 h 72"/>
                <a:gd name="T18" fmla="*/ 80 w 117"/>
                <a:gd name="T19" fmla="*/ 72 h 72"/>
                <a:gd name="T20" fmla="*/ 66 w 117"/>
                <a:gd name="T21" fmla="*/ 68 h 72"/>
                <a:gd name="T22" fmla="*/ 66 w 117"/>
                <a:gd name="T23" fmla="*/ 68 h 72"/>
                <a:gd name="T24" fmla="*/ 49 w 117"/>
                <a:gd name="T25" fmla="*/ 64 h 72"/>
                <a:gd name="T26" fmla="*/ 21 w 117"/>
                <a:gd name="T27" fmla="*/ 68 h 72"/>
                <a:gd name="T28" fmla="*/ 9 w 117"/>
                <a:gd name="T29" fmla="*/ 63 h 72"/>
                <a:gd name="T30" fmla="*/ 9 w 117"/>
                <a:gd name="T31" fmla="*/ 47 h 72"/>
                <a:gd name="T32" fmla="*/ 9 w 117"/>
                <a:gd name="T33" fmla="*/ 40 h 72"/>
                <a:gd name="T34" fmla="*/ 9 w 117"/>
                <a:gd name="T35" fmla="*/ 39 h 72"/>
                <a:gd name="T36" fmla="*/ 15 w 117"/>
                <a:gd name="T37" fmla="*/ 36 h 72"/>
                <a:gd name="T38" fmla="*/ 17 w 117"/>
                <a:gd name="T39" fmla="*/ 35 h 72"/>
                <a:gd name="T40" fmla="*/ 17 w 117"/>
                <a:gd name="T41" fmla="*/ 35 h 72"/>
                <a:gd name="T42" fmla="*/ 19 w 117"/>
                <a:gd name="T43" fmla="*/ 29 h 72"/>
                <a:gd name="T44" fmla="*/ 6 w 117"/>
                <a:gd name="T45" fmla="*/ 26 h 72"/>
                <a:gd name="T46" fmla="*/ 0 w 117"/>
                <a:gd name="T47" fmla="*/ 22 h 72"/>
                <a:gd name="T48" fmla="*/ 2 w 117"/>
                <a:gd name="T49" fmla="*/ 14 h 72"/>
                <a:gd name="T50" fmla="*/ 8 w 117"/>
                <a:gd name="T51" fmla="*/ 9 h 72"/>
                <a:gd name="T52" fmla="*/ 15 w 117"/>
                <a:gd name="T53" fmla="*/ 8 h 72"/>
                <a:gd name="T54" fmla="*/ 15 w 117"/>
                <a:gd name="T55" fmla="*/ 8 h 72"/>
                <a:gd name="T56" fmla="*/ 17 w 117"/>
                <a:gd name="T57" fmla="*/ 5 h 72"/>
                <a:gd name="T58" fmla="*/ 21 w 117"/>
                <a:gd name="T59" fmla="*/ 5 h 72"/>
                <a:gd name="T60" fmla="*/ 29 w 117"/>
                <a:gd name="T61" fmla="*/ 5 h 72"/>
                <a:gd name="T62" fmla="*/ 74 w 117"/>
                <a:gd name="T63" fmla="*/ 4 h 72"/>
                <a:gd name="T64" fmla="*/ 80 w 117"/>
                <a:gd name="T65" fmla="*/ 8 h 72"/>
                <a:gd name="T66" fmla="*/ 92 w 117"/>
                <a:gd name="T67" fmla="*/ 1 h 72"/>
                <a:gd name="T68" fmla="*/ 93 w 117"/>
                <a:gd name="T69" fmla="*/ 1 h 72"/>
                <a:gd name="T70" fmla="*/ 96 w 117"/>
                <a:gd name="T71" fmla="*/ 0 h 72"/>
                <a:gd name="T72" fmla="*/ 96 w 117"/>
                <a:gd name="T73" fmla="*/ 0 h 72"/>
                <a:gd name="T74" fmla="*/ 96 w 117"/>
                <a:gd name="T75" fmla="*/ 0 h 72"/>
                <a:gd name="T76" fmla="*/ 98 w 117"/>
                <a:gd name="T77" fmla="*/ 4 h 72"/>
                <a:gd name="T78" fmla="*/ 101 w 117"/>
                <a:gd name="T79" fmla="*/ 2 h 72"/>
                <a:gd name="T80" fmla="*/ 105 w 117"/>
                <a:gd name="T81" fmla="*/ 1 h 72"/>
                <a:gd name="T82" fmla="*/ 106 w 117"/>
                <a:gd name="T83" fmla="*/ 1 h 72"/>
                <a:gd name="T84" fmla="*/ 113 w 117"/>
                <a:gd name="T85" fmla="*/ 2 h 72"/>
                <a:gd name="T86" fmla="*/ 115 w 117"/>
                <a:gd name="T87" fmla="*/ 2 h 72"/>
                <a:gd name="T88" fmla="*/ 117 w 117"/>
                <a:gd name="T89" fmla="*/ 2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7"/>
                <a:gd name="T136" fmla="*/ 0 h 72"/>
                <a:gd name="T137" fmla="*/ 117 w 117"/>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7" h="72">
                  <a:moveTo>
                    <a:pt x="117" y="2"/>
                  </a:moveTo>
                  <a:lnTo>
                    <a:pt x="117" y="2"/>
                  </a:lnTo>
                  <a:lnTo>
                    <a:pt x="93" y="33"/>
                  </a:lnTo>
                  <a:lnTo>
                    <a:pt x="92" y="34"/>
                  </a:lnTo>
                  <a:lnTo>
                    <a:pt x="91" y="35"/>
                  </a:lnTo>
                  <a:lnTo>
                    <a:pt x="91" y="36"/>
                  </a:lnTo>
                  <a:lnTo>
                    <a:pt x="91" y="38"/>
                  </a:lnTo>
                  <a:lnTo>
                    <a:pt x="89" y="42"/>
                  </a:lnTo>
                  <a:lnTo>
                    <a:pt x="85" y="52"/>
                  </a:lnTo>
                  <a:lnTo>
                    <a:pt x="80" y="72"/>
                  </a:lnTo>
                  <a:lnTo>
                    <a:pt x="66" y="68"/>
                  </a:lnTo>
                  <a:lnTo>
                    <a:pt x="49" y="64"/>
                  </a:lnTo>
                  <a:lnTo>
                    <a:pt x="21" y="68"/>
                  </a:lnTo>
                  <a:lnTo>
                    <a:pt x="9" y="63"/>
                  </a:lnTo>
                  <a:lnTo>
                    <a:pt x="9" y="47"/>
                  </a:lnTo>
                  <a:lnTo>
                    <a:pt x="9" y="40"/>
                  </a:lnTo>
                  <a:lnTo>
                    <a:pt x="9" y="39"/>
                  </a:lnTo>
                  <a:lnTo>
                    <a:pt x="15" y="36"/>
                  </a:lnTo>
                  <a:lnTo>
                    <a:pt x="17" y="35"/>
                  </a:lnTo>
                  <a:lnTo>
                    <a:pt x="19" y="29"/>
                  </a:lnTo>
                  <a:lnTo>
                    <a:pt x="6" y="26"/>
                  </a:lnTo>
                  <a:lnTo>
                    <a:pt x="0" y="22"/>
                  </a:lnTo>
                  <a:lnTo>
                    <a:pt x="2" y="14"/>
                  </a:lnTo>
                  <a:lnTo>
                    <a:pt x="8" y="9"/>
                  </a:lnTo>
                  <a:lnTo>
                    <a:pt x="15" y="8"/>
                  </a:lnTo>
                  <a:lnTo>
                    <a:pt x="17" y="5"/>
                  </a:lnTo>
                  <a:lnTo>
                    <a:pt x="21" y="5"/>
                  </a:lnTo>
                  <a:lnTo>
                    <a:pt x="29" y="5"/>
                  </a:lnTo>
                  <a:lnTo>
                    <a:pt x="74" y="4"/>
                  </a:lnTo>
                  <a:lnTo>
                    <a:pt x="80" y="8"/>
                  </a:lnTo>
                  <a:lnTo>
                    <a:pt x="92" y="1"/>
                  </a:lnTo>
                  <a:lnTo>
                    <a:pt x="93" y="1"/>
                  </a:lnTo>
                  <a:lnTo>
                    <a:pt x="96" y="0"/>
                  </a:lnTo>
                  <a:lnTo>
                    <a:pt x="98" y="4"/>
                  </a:lnTo>
                  <a:lnTo>
                    <a:pt x="101" y="2"/>
                  </a:lnTo>
                  <a:lnTo>
                    <a:pt x="105" y="1"/>
                  </a:lnTo>
                  <a:lnTo>
                    <a:pt x="106" y="1"/>
                  </a:lnTo>
                  <a:lnTo>
                    <a:pt x="113" y="2"/>
                  </a:lnTo>
                  <a:lnTo>
                    <a:pt x="115" y="2"/>
                  </a:lnTo>
                  <a:lnTo>
                    <a:pt x="117" y="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36" name="Freeform 652"/>
            <p:cNvSpPr>
              <a:spLocks/>
            </p:cNvSpPr>
            <p:nvPr/>
          </p:nvSpPr>
          <p:spPr bwMode="auto">
            <a:xfrm>
              <a:off x="3765648" y="3710846"/>
              <a:ext cx="99954" cy="113959"/>
            </a:xfrm>
            <a:custGeom>
              <a:avLst/>
              <a:gdLst>
                <a:gd name="T0" fmla="*/ 18 w 63"/>
                <a:gd name="T1" fmla="*/ 0 h 72"/>
                <a:gd name="T2" fmla="*/ 21 w 63"/>
                <a:gd name="T3" fmla="*/ 4 h 72"/>
                <a:gd name="T4" fmla="*/ 21 w 63"/>
                <a:gd name="T5" fmla="*/ 4 h 72"/>
                <a:gd name="T6" fmla="*/ 32 w 63"/>
                <a:gd name="T7" fmla="*/ 16 h 72"/>
                <a:gd name="T8" fmla="*/ 38 w 63"/>
                <a:gd name="T9" fmla="*/ 14 h 72"/>
                <a:gd name="T10" fmla="*/ 39 w 63"/>
                <a:gd name="T11" fmla="*/ 17 h 72"/>
                <a:gd name="T12" fmla="*/ 39 w 63"/>
                <a:gd name="T13" fmla="*/ 17 h 72"/>
                <a:gd name="T14" fmla="*/ 38 w 63"/>
                <a:gd name="T15" fmla="*/ 24 h 72"/>
                <a:gd name="T16" fmla="*/ 39 w 63"/>
                <a:gd name="T17" fmla="*/ 28 h 72"/>
                <a:gd name="T18" fmla="*/ 43 w 63"/>
                <a:gd name="T19" fmla="*/ 33 h 72"/>
                <a:gd name="T20" fmla="*/ 63 w 63"/>
                <a:gd name="T21" fmla="*/ 43 h 72"/>
                <a:gd name="T22" fmla="*/ 62 w 63"/>
                <a:gd name="T23" fmla="*/ 48 h 72"/>
                <a:gd name="T24" fmla="*/ 59 w 63"/>
                <a:gd name="T25" fmla="*/ 56 h 72"/>
                <a:gd name="T26" fmla="*/ 58 w 63"/>
                <a:gd name="T27" fmla="*/ 63 h 72"/>
                <a:gd name="T28" fmla="*/ 41 w 63"/>
                <a:gd name="T29" fmla="*/ 69 h 72"/>
                <a:gd name="T30" fmla="*/ 22 w 63"/>
                <a:gd name="T31" fmla="*/ 72 h 72"/>
                <a:gd name="T32" fmla="*/ 25 w 63"/>
                <a:gd name="T33" fmla="*/ 64 h 72"/>
                <a:gd name="T34" fmla="*/ 9 w 63"/>
                <a:gd name="T35" fmla="*/ 52 h 72"/>
                <a:gd name="T36" fmla="*/ 4 w 63"/>
                <a:gd name="T37" fmla="*/ 48 h 72"/>
                <a:gd name="T38" fmla="*/ 1 w 63"/>
                <a:gd name="T39" fmla="*/ 43 h 72"/>
                <a:gd name="T40" fmla="*/ 0 w 63"/>
                <a:gd name="T41" fmla="*/ 37 h 72"/>
                <a:gd name="T42" fmla="*/ 0 w 63"/>
                <a:gd name="T43" fmla="*/ 37 h 72"/>
                <a:gd name="T44" fmla="*/ 1 w 63"/>
                <a:gd name="T45" fmla="*/ 39 h 72"/>
                <a:gd name="T46" fmla="*/ 5 w 63"/>
                <a:gd name="T47" fmla="*/ 42 h 72"/>
                <a:gd name="T48" fmla="*/ 13 w 63"/>
                <a:gd name="T49" fmla="*/ 35 h 72"/>
                <a:gd name="T50" fmla="*/ 16 w 63"/>
                <a:gd name="T51" fmla="*/ 33 h 72"/>
                <a:gd name="T52" fmla="*/ 16 w 63"/>
                <a:gd name="T53" fmla="*/ 33 h 72"/>
                <a:gd name="T54" fmla="*/ 11 w 63"/>
                <a:gd name="T55" fmla="*/ 22 h 72"/>
                <a:gd name="T56" fmla="*/ 17 w 63"/>
                <a:gd name="T57" fmla="*/ 18 h 72"/>
                <a:gd name="T58" fmla="*/ 17 w 63"/>
                <a:gd name="T59" fmla="*/ 17 h 72"/>
                <a:gd name="T60" fmla="*/ 25 w 63"/>
                <a:gd name="T61" fmla="*/ 26 h 72"/>
                <a:gd name="T62" fmla="*/ 30 w 63"/>
                <a:gd name="T63" fmla="*/ 21 h 72"/>
                <a:gd name="T64" fmla="*/ 21 w 63"/>
                <a:gd name="T65" fmla="*/ 11 h 72"/>
                <a:gd name="T66" fmla="*/ 20 w 63"/>
                <a:gd name="T67" fmla="*/ 11 h 72"/>
                <a:gd name="T68" fmla="*/ 15 w 63"/>
                <a:gd name="T69" fmla="*/ 12 h 72"/>
                <a:gd name="T70" fmla="*/ 9 w 63"/>
                <a:gd name="T71" fmla="*/ 7 h 72"/>
                <a:gd name="T72" fmla="*/ 17 w 63"/>
                <a:gd name="T73" fmla="*/ 0 h 72"/>
                <a:gd name="T74" fmla="*/ 18 w 63"/>
                <a:gd name="T75" fmla="*/ 0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72"/>
                <a:gd name="T116" fmla="*/ 63 w 63"/>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72">
                  <a:moveTo>
                    <a:pt x="18" y="0"/>
                  </a:moveTo>
                  <a:lnTo>
                    <a:pt x="21" y="4"/>
                  </a:lnTo>
                  <a:lnTo>
                    <a:pt x="32" y="16"/>
                  </a:lnTo>
                  <a:lnTo>
                    <a:pt x="38" y="14"/>
                  </a:lnTo>
                  <a:lnTo>
                    <a:pt x="39" y="17"/>
                  </a:lnTo>
                  <a:lnTo>
                    <a:pt x="38" y="24"/>
                  </a:lnTo>
                  <a:lnTo>
                    <a:pt x="39" y="28"/>
                  </a:lnTo>
                  <a:lnTo>
                    <a:pt x="43" y="33"/>
                  </a:lnTo>
                  <a:lnTo>
                    <a:pt x="63" y="43"/>
                  </a:lnTo>
                  <a:lnTo>
                    <a:pt x="62" y="48"/>
                  </a:lnTo>
                  <a:lnTo>
                    <a:pt x="59" y="56"/>
                  </a:lnTo>
                  <a:lnTo>
                    <a:pt x="58" y="63"/>
                  </a:lnTo>
                  <a:lnTo>
                    <a:pt x="41" y="69"/>
                  </a:lnTo>
                  <a:lnTo>
                    <a:pt x="22" y="72"/>
                  </a:lnTo>
                  <a:lnTo>
                    <a:pt x="25" y="64"/>
                  </a:lnTo>
                  <a:lnTo>
                    <a:pt x="9" y="52"/>
                  </a:lnTo>
                  <a:lnTo>
                    <a:pt x="4" y="48"/>
                  </a:lnTo>
                  <a:lnTo>
                    <a:pt x="1" y="43"/>
                  </a:lnTo>
                  <a:lnTo>
                    <a:pt x="0" y="37"/>
                  </a:lnTo>
                  <a:lnTo>
                    <a:pt x="1" y="39"/>
                  </a:lnTo>
                  <a:lnTo>
                    <a:pt x="5" y="42"/>
                  </a:lnTo>
                  <a:lnTo>
                    <a:pt x="13" y="35"/>
                  </a:lnTo>
                  <a:lnTo>
                    <a:pt x="16" y="33"/>
                  </a:lnTo>
                  <a:lnTo>
                    <a:pt x="11" y="22"/>
                  </a:lnTo>
                  <a:lnTo>
                    <a:pt x="17" y="18"/>
                  </a:lnTo>
                  <a:lnTo>
                    <a:pt x="17" y="17"/>
                  </a:lnTo>
                  <a:lnTo>
                    <a:pt x="25" y="26"/>
                  </a:lnTo>
                  <a:lnTo>
                    <a:pt x="30" y="21"/>
                  </a:lnTo>
                  <a:lnTo>
                    <a:pt x="21" y="11"/>
                  </a:lnTo>
                  <a:lnTo>
                    <a:pt x="20" y="11"/>
                  </a:lnTo>
                  <a:lnTo>
                    <a:pt x="15" y="12"/>
                  </a:lnTo>
                  <a:lnTo>
                    <a:pt x="9" y="7"/>
                  </a:lnTo>
                  <a:lnTo>
                    <a:pt x="17" y="0"/>
                  </a:lnTo>
                  <a:lnTo>
                    <a:pt x="18"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37" name="Freeform 653"/>
            <p:cNvSpPr>
              <a:spLocks/>
            </p:cNvSpPr>
            <p:nvPr/>
          </p:nvSpPr>
          <p:spPr bwMode="auto">
            <a:xfrm>
              <a:off x="3757756" y="3838373"/>
              <a:ext cx="170975" cy="162798"/>
            </a:xfrm>
            <a:custGeom>
              <a:avLst/>
              <a:gdLst>
                <a:gd name="T0" fmla="*/ 94 w 107"/>
                <a:gd name="T1" fmla="*/ 4 h 102"/>
                <a:gd name="T2" fmla="*/ 94 w 107"/>
                <a:gd name="T3" fmla="*/ 5 h 102"/>
                <a:gd name="T4" fmla="*/ 97 w 107"/>
                <a:gd name="T5" fmla="*/ 9 h 102"/>
                <a:gd name="T6" fmla="*/ 107 w 107"/>
                <a:gd name="T7" fmla="*/ 12 h 102"/>
                <a:gd name="T8" fmla="*/ 99 w 107"/>
                <a:gd name="T9" fmla="*/ 17 h 102"/>
                <a:gd name="T10" fmla="*/ 95 w 107"/>
                <a:gd name="T11" fmla="*/ 21 h 102"/>
                <a:gd name="T12" fmla="*/ 94 w 107"/>
                <a:gd name="T13" fmla="*/ 30 h 102"/>
                <a:gd name="T14" fmla="*/ 94 w 107"/>
                <a:gd name="T15" fmla="*/ 34 h 102"/>
                <a:gd name="T16" fmla="*/ 88 w 107"/>
                <a:gd name="T17" fmla="*/ 39 h 102"/>
                <a:gd name="T18" fmla="*/ 84 w 107"/>
                <a:gd name="T19" fmla="*/ 42 h 102"/>
                <a:gd name="T20" fmla="*/ 76 w 107"/>
                <a:gd name="T21" fmla="*/ 47 h 102"/>
                <a:gd name="T22" fmla="*/ 68 w 107"/>
                <a:gd name="T23" fmla="*/ 54 h 102"/>
                <a:gd name="T24" fmla="*/ 61 w 107"/>
                <a:gd name="T25" fmla="*/ 59 h 102"/>
                <a:gd name="T26" fmla="*/ 52 w 107"/>
                <a:gd name="T27" fmla="*/ 65 h 102"/>
                <a:gd name="T28" fmla="*/ 47 w 107"/>
                <a:gd name="T29" fmla="*/ 69 h 102"/>
                <a:gd name="T30" fmla="*/ 39 w 107"/>
                <a:gd name="T31" fmla="*/ 69 h 102"/>
                <a:gd name="T32" fmla="*/ 31 w 107"/>
                <a:gd name="T33" fmla="*/ 76 h 102"/>
                <a:gd name="T34" fmla="*/ 25 w 107"/>
                <a:gd name="T35" fmla="*/ 80 h 102"/>
                <a:gd name="T36" fmla="*/ 23 w 107"/>
                <a:gd name="T37" fmla="*/ 82 h 102"/>
                <a:gd name="T38" fmla="*/ 22 w 107"/>
                <a:gd name="T39" fmla="*/ 84 h 102"/>
                <a:gd name="T40" fmla="*/ 27 w 107"/>
                <a:gd name="T41" fmla="*/ 84 h 102"/>
                <a:gd name="T42" fmla="*/ 26 w 107"/>
                <a:gd name="T43" fmla="*/ 84 h 102"/>
                <a:gd name="T44" fmla="*/ 29 w 107"/>
                <a:gd name="T45" fmla="*/ 90 h 102"/>
                <a:gd name="T46" fmla="*/ 3 w 107"/>
                <a:gd name="T47" fmla="*/ 102 h 102"/>
                <a:gd name="T48" fmla="*/ 1 w 107"/>
                <a:gd name="T49" fmla="*/ 98 h 102"/>
                <a:gd name="T50" fmla="*/ 0 w 107"/>
                <a:gd name="T51" fmla="*/ 92 h 102"/>
                <a:gd name="T52" fmla="*/ 3 w 107"/>
                <a:gd name="T53" fmla="*/ 89 h 102"/>
                <a:gd name="T54" fmla="*/ 4 w 107"/>
                <a:gd name="T55" fmla="*/ 94 h 102"/>
                <a:gd name="T56" fmla="*/ 25 w 107"/>
                <a:gd name="T57" fmla="*/ 60 h 102"/>
                <a:gd name="T58" fmla="*/ 38 w 107"/>
                <a:gd name="T59" fmla="*/ 52 h 102"/>
                <a:gd name="T60" fmla="*/ 46 w 107"/>
                <a:gd name="T61" fmla="*/ 40 h 102"/>
                <a:gd name="T62" fmla="*/ 46 w 107"/>
                <a:gd name="T63" fmla="*/ 29 h 102"/>
                <a:gd name="T64" fmla="*/ 51 w 107"/>
                <a:gd name="T65" fmla="*/ 23 h 102"/>
                <a:gd name="T66" fmla="*/ 52 w 107"/>
                <a:gd name="T67" fmla="*/ 22 h 102"/>
                <a:gd name="T68" fmla="*/ 54 w 107"/>
                <a:gd name="T69" fmla="*/ 13 h 102"/>
                <a:gd name="T70" fmla="*/ 55 w 107"/>
                <a:gd name="T71" fmla="*/ 13 h 102"/>
                <a:gd name="T72" fmla="*/ 60 w 107"/>
                <a:gd name="T73" fmla="*/ 12 h 102"/>
                <a:gd name="T74" fmla="*/ 69 w 107"/>
                <a:gd name="T75" fmla="*/ 6 h 102"/>
                <a:gd name="T76" fmla="*/ 76 w 107"/>
                <a:gd name="T77" fmla="*/ 3 h 102"/>
                <a:gd name="T78" fmla="*/ 82 w 107"/>
                <a:gd name="T79" fmla="*/ 0 h 102"/>
                <a:gd name="T80" fmla="*/ 94 w 107"/>
                <a:gd name="T81" fmla="*/ 4 h 1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7"/>
                <a:gd name="T124" fmla="*/ 0 h 102"/>
                <a:gd name="T125" fmla="*/ 107 w 107"/>
                <a:gd name="T126" fmla="*/ 102 h 1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7" h="102">
                  <a:moveTo>
                    <a:pt x="94" y="4"/>
                  </a:moveTo>
                  <a:lnTo>
                    <a:pt x="94" y="5"/>
                  </a:lnTo>
                  <a:lnTo>
                    <a:pt x="97" y="9"/>
                  </a:lnTo>
                  <a:lnTo>
                    <a:pt x="107" y="12"/>
                  </a:lnTo>
                  <a:lnTo>
                    <a:pt x="99" y="17"/>
                  </a:lnTo>
                  <a:lnTo>
                    <a:pt x="95" y="21"/>
                  </a:lnTo>
                  <a:lnTo>
                    <a:pt x="94" y="30"/>
                  </a:lnTo>
                  <a:lnTo>
                    <a:pt x="94" y="34"/>
                  </a:lnTo>
                  <a:lnTo>
                    <a:pt x="88" y="39"/>
                  </a:lnTo>
                  <a:lnTo>
                    <a:pt x="84" y="42"/>
                  </a:lnTo>
                  <a:lnTo>
                    <a:pt x="76" y="47"/>
                  </a:lnTo>
                  <a:lnTo>
                    <a:pt x="68" y="54"/>
                  </a:lnTo>
                  <a:lnTo>
                    <a:pt x="61" y="59"/>
                  </a:lnTo>
                  <a:lnTo>
                    <a:pt x="52" y="65"/>
                  </a:lnTo>
                  <a:lnTo>
                    <a:pt x="47" y="69"/>
                  </a:lnTo>
                  <a:lnTo>
                    <a:pt x="39" y="69"/>
                  </a:lnTo>
                  <a:lnTo>
                    <a:pt x="31" y="76"/>
                  </a:lnTo>
                  <a:lnTo>
                    <a:pt x="25" y="80"/>
                  </a:lnTo>
                  <a:lnTo>
                    <a:pt x="23" y="82"/>
                  </a:lnTo>
                  <a:lnTo>
                    <a:pt x="22" y="84"/>
                  </a:lnTo>
                  <a:lnTo>
                    <a:pt x="27" y="84"/>
                  </a:lnTo>
                  <a:lnTo>
                    <a:pt x="26" y="84"/>
                  </a:lnTo>
                  <a:lnTo>
                    <a:pt x="29" y="90"/>
                  </a:lnTo>
                  <a:lnTo>
                    <a:pt x="3" y="102"/>
                  </a:lnTo>
                  <a:lnTo>
                    <a:pt x="1" y="98"/>
                  </a:lnTo>
                  <a:lnTo>
                    <a:pt x="0" y="92"/>
                  </a:lnTo>
                  <a:lnTo>
                    <a:pt x="3" y="89"/>
                  </a:lnTo>
                  <a:lnTo>
                    <a:pt x="4" y="94"/>
                  </a:lnTo>
                  <a:lnTo>
                    <a:pt x="25" y="60"/>
                  </a:lnTo>
                  <a:lnTo>
                    <a:pt x="38" y="52"/>
                  </a:lnTo>
                  <a:lnTo>
                    <a:pt x="46" y="40"/>
                  </a:lnTo>
                  <a:lnTo>
                    <a:pt x="46" y="29"/>
                  </a:lnTo>
                  <a:lnTo>
                    <a:pt x="51" y="23"/>
                  </a:lnTo>
                  <a:lnTo>
                    <a:pt x="52" y="22"/>
                  </a:lnTo>
                  <a:lnTo>
                    <a:pt x="54" y="13"/>
                  </a:lnTo>
                  <a:lnTo>
                    <a:pt x="55" y="13"/>
                  </a:lnTo>
                  <a:lnTo>
                    <a:pt x="60" y="12"/>
                  </a:lnTo>
                  <a:lnTo>
                    <a:pt x="69" y="6"/>
                  </a:lnTo>
                  <a:lnTo>
                    <a:pt x="76" y="3"/>
                  </a:lnTo>
                  <a:lnTo>
                    <a:pt x="82" y="0"/>
                  </a:lnTo>
                  <a:lnTo>
                    <a:pt x="94" y="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38" name="Freeform 654"/>
            <p:cNvSpPr>
              <a:spLocks noEditPoints="1"/>
            </p:cNvSpPr>
            <p:nvPr/>
          </p:nvSpPr>
          <p:spPr bwMode="auto">
            <a:xfrm>
              <a:off x="4141790" y="3162758"/>
              <a:ext cx="126258" cy="113959"/>
            </a:xfrm>
            <a:custGeom>
              <a:avLst/>
              <a:gdLst>
                <a:gd name="T0" fmla="*/ 0 w 80"/>
                <a:gd name="T1" fmla="*/ 36 h 72"/>
                <a:gd name="T2" fmla="*/ 4 w 80"/>
                <a:gd name="T3" fmla="*/ 25 h 72"/>
                <a:gd name="T4" fmla="*/ 11 w 80"/>
                <a:gd name="T5" fmla="*/ 21 h 72"/>
                <a:gd name="T6" fmla="*/ 16 w 80"/>
                <a:gd name="T7" fmla="*/ 16 h 72"/>
                <a:gd name="T8" fmla="*/ 13 w 80"/>
                <a:gd name="T9" fmla="*/ 24 h 72"/>
                <a:gd name="T10" fmla="*/ 7 w 80"/>
                <a:gd name="T11" fmla="*/ 33 h 72"/>
                <a:gd name="T12" fmla="*/ 76 w 80"/>
                <a:gd name="T13" fmla="*/ 31 h 72"/>
                <a:gd name="T14" fmla="*/ 58 w 80"/>
                <a:gd name="T15" fmla="*/ 70 h 72"/>
                <a:gd name="T16" fmla="*/ 46 w 80"/>
                <a:gd name="T17" fmla="*/ 71 h 72"/>
                <a:gd name="T18" fmla="*/ 38 w 80"/>
                <a:gd name="T19" fmla="*/ 57 h 72"/>
                <a:gd name="T20" fmla="*/ 35 w 80"/>
                <a:gd name="T21" fmla="*/ 52 h 72"/>
                <a:gd name="T22" fmla="*/ 26 w 80"/>
                <a:gd name="T23" fmla="*/ 44 h 72"/>
                <a:gd name="T24" fmla="*/ 15 w 80"/>
                <a:gd name="T25" fmla="*/ 48 h 72"/>
                <a:gd name="T26" fmla="*/ 17 w 80"/>
                <a:gd name="T27" fmla="*/ 58 h 72"/>
                <a:gd name="T28" fmla="*/ 11 w 80"/>
                <a:gd name="T29" fmla="*/ 58 h 72"/>
                <a:gd name="T30" fmla="*/ 9 w 80"/>
                <a:gd name="T31" fmla="*/ 54 h 72"/>
                <a:gd name="T32" fmla="*/ 7 w 80"/>
                <a:gd name="T33" fmla="*/ 48 h 72"/>
                <a:gd name="T34" fmla="*/ 12 w 80"/>
                <a:gd name="T35" fmla="*/ 29 h 72"/>
                <a:gd name="T36" fmla="*/ 20 w 80"/>
                <a:gd name="T37" fmla="*/ 20 h 72"/>
                <a:gd name="T38" fmla="*/ 32 w 80"/>
                <a:gd name="T39" fmla="*/ 25 h 72"/>
                <a:gd name="T40" fmla="*/ 33 w 80"/>
                <a:gd name="T41" fmla="*/ 31 h 72"/>
                <a:gd name="T42" fmla="*/ 35 w 80"/>
                <a:gd name="T43" fmla="*/ 37 h 72"/>
                <a:gd name="T44" fmla="*/ 38 w 80"/>
                <a:gd name="T45" fmla="*/ 40 h 72"/>
                <a:gd name="T46" fmla="*/ 46 w 80"/>
                <a:gd name="T47" fmla="*/ 42 h 72"/>
                <a:gd name="T48" fmla="*/ 58 w 80"/>
                <a:gd name="T49" fmla="*/ 50 h 72"/>
                <a:gd name="T50" fmla="*/ 58 w 80"/>
                <a:gd name="T51" fmla="*/ 50 h 72"/>
                <a:gd name="T52" fmla="*/ 52 w 80"/>
                <a:gd name="T53" fmla="*/ 40 h 72"/>
                <a:gd name="T54" fmla="*/ 45 w 80"/>
                <a:gd name="T55" fmla="*/ 36 h 72"/>
                <a:gd name="T56" fmla="*/ 41 w 80"/>
                <a:gd name="T57" fmla="*/ 34 h 72"/>
                <a:gd name="T58" fmla="*/ 42 w 80"/>
                <a:gd name="T59" fmla="*/ 27 h 72"/>
                <a:gd name="T60" fmla="*/ 35 w 80"/>
                <a:gd name="T61" fmla="*/ 19 h 72"/>
                <a:gd name="T62" fmla="*/ 34 w 80"/>
                <a:gd name="T63" fmla="*/ 3 h 72"/>
                <a:gd name="T64" fmla="*/ 41 w 80"/>
                <a:gd name="T65" fmla="*/ 2 h 72"/>
                <a:gd name="T66" fmla="*/ 58 w 80"/>
                <a:gd name="T67" fmla="*/ 19 h 72"/>
                <a:gd name="T68" fmla="*/ 68 w 80"/>
                <a:gd name="T69" fmla="*/ 25 h 72"/>
                <a:gd name="T70" fmla="*/ 76 w 80"/>
                <a:gd name="T71" fmla="*/ 31 h 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72"/>
                <a:gd name="T110" fmla="*/ 80 w 80"/>
                <a:gd name="T111" fmla="*/ 72 h 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72">
                  <a:moveTo>
                    <a:pt x="4" y="36"/>
                  </a:moveTo>
                  <a:lnTo>
                    <a:pt x="0" y="36"/>
                  </a:lnTo>
                  <a:lnTo>
                    <a:pt x="1" y="32"/>
                  </a:lnTo>
                  <a:lnTo>
                    <a:pt x="4" y="25"/>
                  </a:lnTo>
                  <a:lnTo>
                    <a:pt x="11" y="24"/>
                  </a:lnTo>
                  <a:lnTo>
                    <a:pt x="11" y="21"/>
                  </a:lnTo>
                  <a:lnTo>
                    <a:pt x="13" y="17"/>
                  </a:lnTo>
                  <a:lnTo>
                    <a:pt x="16" y="16"/>
                  </a:lnTo>
                  <a:lnTo>
                    <a:pt x="16" y="19"/>
                  </a:lnTo>
                  <a:lnTo>
                    <a:pt x="13" y="24"/>
                  </a:lnTo>
                  <a:lnTo>
                    <a:pt x="11" y="28"/>
                  </a:lnTo>
                  <a:lnTo>
                    <a:pt x="7" y="33"/>
                  </a:lnTo>
                  <a:lnTo>
                    <a:pt x="4" y="36"/>
                  </a:lnTo>
                  <a:moveTo>
                    <a:pt x="76" y="31"/>
                  </a:moveTo>
                  <a:lnTo>
                    <a:pt x="80" y="67"/>
                  </a:lnTo>
                  <a:lnTo>
                    <a:pt x="58" y="70"/>
                  </a:lnTo>
                  <a:lnTo>
                    <a:pt x="52" y="71"/>
                  </a:lnTo>
                  <a:lnTo>
                    <a:pt x="46" y="71"/>
                  </a:lnTo>
                  <a:lnTo>
                    <a:pt x="43" y="72"/>
                  </a:lnTo>
                  <a:lnTo>
                    <a:pt x="38" y="57"/>
                  </a:lnTo>
                  <a:lnTo>
                    <a:pt x="43" y="52"/>
                  </a:lnTo>
                  <a:lnTo>
                    <a:pt x="35" y="52"/>
                  </a:lnTo>
                  <a:lnTo>
                    <a:pt x="32" y="49"/>
                  </a:lnTo>
                  <a:lnTo>
                    <a:pt x="26" y="44"/>
                  </a:lnTo>
                  <a:lnTo>
                    <a:pt x="24" y="44"/>
                  </a:lnTo>
                  <a:lnTo>
                    <a:pt x="15" y="48"/>
                  </a:lnTo>
                  <a:lnTo>
                    <a:pt x="20" y="50"/>
                  </a:lnTo>
                  <a:lnTo>
                    <a:pt x="17" y="58"/>
                  </a:lnTo>
                  <a:lnTo>
                    <a:pt x="11" y="62"/>
                  </a:lnTo>
                  <a:lnTo>
                    <a:pt x="11" y="58"/>
                  </a:lnTo>
                  <a:lnTo>
                    <a:pt x="11" y="57"/>
                  </a:lnTo>
                  <a:lnTo>
                    <a:pt x="9" y="54"/>
                  </a:lnTo>
                  <a:lnTo>
                    <a:pt x="9" y="53"/>
                  </a:lnTo>
                  <a:lnTo>
                    <a:pt x="7" y="48"/>
                  </a:lnTo>
                  <a:lnTo>
                    <a:pt x="7" y="40"/>
                  </a:lnTo>
                  <a:lnTo>
                    <a:pt x="12" y="29"/>
                  </a:lnTo>
                  <a:lnTo>
                    <a:pt x="18" y="21"/>
                  </a:lnTo>
                  <a:lnTo>
                    <a:pt x="20" y="20"/>
                  </a:lnTo>
                  <a:lnTo>
                    <a:pt x="24" y="16"/>
                  </a:lnTo>
                  <a:lnTo>
                    <a:pt x="32" y="25"/>
                  </a:lnTo>
                  <a:lnTo>
                    <a:pt x="33" y="27"/>
                  </a:lnTo>
                  <a:lnTo>
                    <a:pt x="33" y="31"/>
                  </a:lnTo>
                  <a:lnTo>
                    <a:pt x="35" y="36"/>
                  </a:lnTo>
                  <a:lnTo>
                    <a:pt x="35" y="37"/>
                  </a:lnTo>
                  <a:lnTo>
                    <a:pt x="37" y="37"/>
                  </a:lnTo>
                  <a:lnTo>
                    <a:pt x="38" y="40"/>
                  </a:lnTo>
                  <a:lnTo>
                    <a:pt x="45" y="41"/>
                  </a:lnTo>
                  <a:lnTo>
                    <a:pt x="46" y="42"/>
                  </a:lnTo>
                  <a:lnTo>
                    <a:pt x="50" y="52"/>
                  </a:lnTo>
                  <a:lnTo>
                    <a:pt x="58" y="50"/>
                  </a:lnTo>
                  <a:lnTo>
                    <a:pt x="52" y="45"/>
                  </a:lnTo>
                  <a:lnTo>
                    <a:pt x="52" y="40"/>
                  </a:lnTo>
                  <a:lnTo>
                    <a:pt x="47" y="37"/>
                  </a:lnTo>
                  <a:lnTo>
                    <a:pt x="45" y="36"/>
                  </a:lnTo>
                  <a:lnTo>
                    <a:pt x="41" y="34"/>
                  </a:lnTo>
                  <a:lnTo>
                    <a:pt x="41" y="33"/>
                  </a:lnTo>
                  <a:lnTo>
                    <a:pt x="42" y="27"/>
                  </a:lnTo>
                  <a:lnTo>
                    <a:pt x="42" y="25"/>
                  </a:lnTo>
                  <a:lnTo>
                    <a:pt x="35" y="19"/>
                  </a:lnTo>
                  <a:lnTo>
                    <a:pt x="29" y="10"/>
                  </a:lnTo>
                  <a:lnTo>
                    <a:pt x="34" y="3"/>
                  </a:lnTo>
                  <a:lnTo>
                    <a:pt x="35" y="0"/>
                  </a:lnTo>
                  <a:lnTo>
                    <a:pt x="41" y="2"/>
                  </a:lnTo>
                  <a:lnTo>
                    <a:pt x="46" y="16"/>
                  </a:lnTo>
                  <a:lnTo>
                    <a:pt x="58" y="19"/>
                  </a:lnTo>
                  <a:lnTo>
                    <a:pt x="63" y="20"/>
                  </a:lnTo>
                  <a:lnTo>
                    <a:pt x="68" y="25"/>
                  </a:lnTo>
                  <a:lnTo>
                    <a:pt x="67" y="29"/>
                  </a:lnTo>
                  <a:lnTo>
                    <a:pt x="76" y="3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39" name="Freeform 655"/>
            <p:cNvSpPr>
              <a:spLocks/>
            </p:cNvSpPr>
            <p:nvPr/>
          </p:nvSpPr>
          <p:spPr bwMode="auto">
            <a:xfrm>
              <a:off x="4131269" y="2419312"/>
              <a:ext cx="18413" cy="18994"/>
            </a:xfrm>
            <a:custGeom>
              <a:avLst/>
              <a:gdLst>
                <a:gd name="T0" fmla="*/ 11 w 11"/>
                <a:gd name="T1" fmla="*/ 9 h 12"/>
                <a:gd name="T2" fmla="*/ 0 w 11"/>
                <a:gd name="T3" fmla="*/ 12 h 12"/>
                <a:gd name="T4" fmla="*/ 1 w 11"/>
                <a:gd name="T5" fmla="*/ 8 h 12"/>
                <a:gd name="T6" fmla="*/ 6 w 11"/>
                <a:gd name="T7" fmla="*/ 0 h 12"/>
                <a:gd name="T8" fmla="*/ 10 w 11"/>
                <a:gd name="T9" fmla="*/ 5 h 12"/>
                <a:gd name="T10" fmla="*/ 11 w 11"/>
                <a:gd name="T11" fmla="*/ 9 h 12"/>
                <a:gd name="T12" fmla="*/ 0 60000 65536"/>
                <a:gd name="T13" fmla="*/ 0 60000 65536"/>
                <a:gd name="T14" fmla="*/ 0 60000 65536"/>
                <a:gd name="T15" fmla="*/ 0 60000 65536"/>
                <a:gd name="T16" fmla="*/ 0 60000 65536"/>
                <a:gd name="T17" fmla="*/ 0 60000 65536"/>
                <a:gd name="T18" fmla="*/ 0 w 11"/>
                <a:gd name="T19" fmla="*/ 0 h 12"/>
                <a:gd name="T20" fmla="*/ 11 w 1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1" h="12">
                  <a:moveTo>
                    <a:pt x="11" y="9"/>
                  </a:moveTo>
                  <a:lnTo>
                    <a:pt x="0" y="12"/>
                  </a:lnTo>
                  <a:lnTo>
                    <a:pt x="1" y="8"/>
                  </a:lnTo>
                  <a:lnTo>
                    <a:pt x="6" y="0"/>
                  </a:lnTo>
                  <a:lnTo>
                    <a:pt x="10" y="5"/>
                  </a:lnTo>
                  <a:lnTo>
                    <a:pt x="11" y="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40" name="Freeform 656"/>
            <p:cNvSpPr>
              <a:spLocks noEditPoints="1"/>
            </p:cNvSpPr>
            <p:nvPr/>
          </p:nvSpPr>
          <p:spPr bwMode="auto">
            <a:xfrm>
              <a:off x="4573171" y="2245660"/>
              <a:ext cx="181496" cy="149233"/>
            </a:xfrm>
            <a:custGeom>
              <a:avLst/>
              <a:gdLst>
                <a:gd name="T0" fmla="*/ 88 w 115"/>
                <a:gd name="T1" fmla="*/ 82 h 94"/>
                <a:gd name="T2" fmla="*/ 75 w 115"/>
                <a:gd name="T3" fmla="*/ 90 h 94"/>
                <a:gd name="T4" fmla="*/ 64 w 115"/>
                <a:gd name="T5" fmla="*/ 85 h 94"/>
                <a:gd name="T6" fmla="*/ 43 w 115"/>
                <a:gd name="T7" fmla="*/ 94 h 94"/>
                <a:gd name="T8" fmla="*/ 50 w 115"/>
                <a:gd name="T9" fmla="*/ 82 h 94"/>
                <a:gd name="T10" fmla="*/ 52 w 115"/>
                <a:gd name="T11" fmla="*/ 78 h 94"/>
                <a:gd name="T12" fmla="*/ 54 w 115"/>
                <a:gd name="T13" fmla="*/ 71 h 94"/>
                <a:gd name="T14" fmla="*/ 76 w 115"/>
                <a:gd name="T15" fmla="*/ 77 h 94"/>
                <a:gd name="T16" fmla="*/ 90 w 115"/>
                <a:gd name="T17" fmla="*/ 78 h 94"/>
                <a:gd name="T18" fmla="*/ 71 w 115"/>
                <a:gd name="T19" fmla="*/ 67 h 94"/>
                <a:gd name="T20" fmla="*/ 85 w 115"/>
                <a:gd name="T21" fmla="*/ 61 h 94"/>
                <a:gd name="T22" fmla="*/ 88 w 115"/>
                <a:gd name="T23" fmla="*/ 72 h 94"/>
                <a:gd name="T24" fmla="*/ 93 w 115"/>
                <a:gd name="T25" fmla="*/ 17 h 94"/>
                <a:gd name="T26" fmla="*/ 105 w 115"/>
                <a:gd name="T27" fmla="*/ 38 h 94"/>
                <a:gd name="T28" fmla="*/ 115 w 115"/>
                <a:gd name="T29" fmla="*/ 47 h 94"/>
                <a:gd name="T30" fmla="*/ 102 w 115"/>
                <a:gd name="T31" fmla="*/ 55 h 94"/>
                <a:gd name="T32" fmla="*/ 96 w 115"/>
                <a:gd name="T33" fmla="*/ 61 h 94"/>
                <a:gd name="T34" fmla="*/ 85 w 115"/>
                <a:gd name="T35" fmla="*/ 57 h 94"/>
                <a:gd name="T36" fmla="*/ 68 w 115"/>
                <a:gd name="T37" fmla="*/ 43 h 94"/>
                <a:gd name="T38" fmla="*/ 67 w 115"/>
                <a:gd name="T39" fmla="*/ 31 h 94"/>
                <a:gd name="T40" fmla="*/ 62 w 115"/>
                <a:gd name="T41" fmla="*/ 35 h 94"/>
                <a:gd name="T42" fmla="*/ 62 w 115"/>
                <a:gd name="T43" fmla="*/ 47 h 94"/>
                <a:gd name="T44" fmla="*/ 49 w 115"/>
                <a:gd name="T45" fmla="*/ 61 h 94"/>
                <a:gd name="T46" fmla="*/ 34 w 115"/>
                <a:gd name="T47" fmla="*/ 74 h 94"/>
                <a:gd name="T48" fmla="*/ 17 w 115"/>
                <a:gd name="T49" fmla="*/ 85 h 94"/>
                <a:gd name="T50" fmla="*/ 3 w 115"/>
                <a:gd name="T51" fmla="*/ 80 h 94"/>
                <a:gd name="T52" fmla="*/ 14 w 115"/>
                <a:gd name="T53" fmla="*/ 64 h 94"/>
                <a:gd name="T54" fmla="*/ 30 w 115"/>
                <a:gd name="T55" fmla="*/ 64 h 94"/>
                <a:gd name="T56" fmla="*/ 30 w 115"/>
                <a:gd name="T57" fmla="*/ 57 h 94"/>
                <a:gd name="T58" fmla="*/ 22 w 115"/>
                <a:gd name="T59" fmla="*/ 55 h 94"/>
                <a:gd name="T60" fmla="*/ 8 w 115"/>
                <a:gd name="T61" fmla="*/ 52 h 94"/>
                <a:gd name="T62" fmla="*/ 8 w 115"/>
                <a:gd name="T63" fmla="*/ 38 h 94"/>
                <a:gd name="T64" fmla="*/ 21 w 115"/>
                <a:gd name="T65" fmla="*/ 36 h 94"/>
                <a:gd name="T66" fmla="*/ 34 w 115"/>
                <a:gd name="T67" fmla="*/ 35 h 94"/>
                <a:gd name="T68" fmla="*/ 39 w 115"/>
                <a:gd name="T69" fmla="*/ 30 h 94"/>
                <a:gd name="T70" fmla="*/ 21 w 115"/>
                <a:gd name="T71" fmla="*/ 31 h 94"/>
                <a:gd name="T72" fmla="*/ 13 w 115"/>
                <a:gd name="T73" fmla="*/ 27 h 94"/>
                <a:gd name="T74" fmla="*/ 25 w 115"/>
                <a:gd name="T75" fmla="*/ 22 h 94"/>
                <a:gd name="T76" fmla="*/ 45 w 115"/>
                <a:gd name="T77" fmla="*/ 26 h 94"/>
                <a:gd name="T78" fmla="*/ 52 w 115"/>
                <a:gd name="T79" fmla="*/ 27 h 94"/>
                <a:gd name="T80" fmla="*/ 76 w 115"/>
                <a:gd name="T81" fmla="*/ 13 h 94"/>
                <a:gd name="T82" fmla="*/ 83 w 115"/>
                <a:gd name="T83" fmla="*/ 14 h 94"/>
                <a:gd name="T84" fmla="*/ 96 w 115"/>
                <a:gd name="T85" fmla="*/ 9 h 94"/>
                <a:gd name="T86" fmla="*/ 37 w 115"/>
                <a:gd name="T87" fmla="*/ 9 h 94"/>
                <a:gd name="T88" fmla="*/ 50 w 115"/>
                <a:gd name="T89" fmla="*/ 12 h 94"/>
                <a:gd name="T90" fmla="*/ 37 w 115"/>
                <a:gd name="T91" fmla="*/ 18 h 94"/>
                <a:gd name="T92" fmla="*/ 21 w 115"/>
                <a:gd name="T93" fmla="*/ 12 h 94"/>
                <a:gd name="T94" fmla="*/ 24 w 115"/>
                <a:gd name="T95" fmla="*/ 4 h 94"/>
                <a:gd name="T96" fmla="*/ 35 w 115"/>
                <a:gd name="T97" fmla="*/ 1 h 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5"/>
                <a:gd name="T148" fmla="*/ 0 h 94"/>
                <a:gd name="T149" fmla="*/ 115 w 115"/>
                <a:gd name="T150" fmla="*/ 94 h 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5" h="94">
                  <a:moveTo>
                    <a:pt x="98" y="74"/>
                  </a:moveTo>
                  <a:lnTo>
                    <a:pt x="97" y="84"/>
                  </a:lnTo>
                  <a:lnTo>
                    <a:pt x="88" y="82"/>
                  </a:lnTo>
                  <a:lnTo>
                    <a:pt x="81" y="90"/>
                  </a:lnTo>
                  <a:lnTo>
                    <a:pt x="77" y="88"/>
                  </a:lnTo>
                  <a:lnTo>
                    <a:pt x="75" y="90"/>
                  </a:lnTo>
                  <a:lnTo>
                    <a:pt x="73" y="91"/>
                  </a:lnTo>
                  <a:lnTo>
                    <a:pt x="72" y="93"/>
                  </a:lnTo>
                  <a:lnTo>
                    <a:pt x="64" y="85"/>
                  </a:lnTo>
                  <a:lnTo>
                    <a:pt x="59" y="93"/>
                  </a:lnTo>
                  <a:lnTo>
                    <a:pt x="51" y="88"/>
                  </a:lnTo>
                  <a:lnTo>
                    <a:pt x="43" y="94"/>
                  </a:lnTo>
                  <a:lnTo>
                    <a:pt x="42" y="94"/>
                  </a:lnTo>
                  <a:lnTo>
                    <a:pt x="45" y="84"/>
                  </a:lnTo>
                  <a:lnTo>
                    <a:pt x="50" y="82"/>
                  </a:lnTo>
                  <a:lnTo>
                    <a:pt x="58" y="81"/>
                  </a:lnTo>
                  <a:lnTo>
                    <a:pt x="55" y="78"/>
                  </a:lnTo>
                  <a:lnTo>
                    <a:pt x="52" y="78"/>
                  </a:lnTo>
                  <a:lnTo>
                    <a:pt x="51" y="78"/>
                  </a:lnTo>
                  <a:lnTo>
                    <a:pt x="51" y="77"/>
                  </a:lnTo>
                  <a:lnTo>
                    <a:pt x="54" y="71"/>
                  </a:lnTo>
                  <a:lnTo>
                    <a:pt x="60" y="72"/>
                  </a:lnTo>
                  <a:lnTo>
                    <a:pt x="71" y="78"/>
                  </a:lnTo>
                  <a:lnTo>
                    <a:pt x="76" y="77"/>
                  </a:lnTo>
                  <a:lnTo>
                    <a:pt x="79" y="76"/>
                  </a:lnTo>
                  <a:lnTo>
                    <a:pt x="88" y="81"/>
                  </a:lnTo>
                  <a:lnTo>
                    <a:pt x="90" y="78"/>
                  </a:lnTo>
                  <a:lnTo>
                    <a:pt x="81" y="72"/>
                  </a:lnTo>
                  <a:lnTo>
                    <a:pt x="73" y="69"/>
                  </a:lnTo>
                  <a:lnTo>
                    <a:pt x="71" y="67"/>
                  </a:lnTo>
                  <a:lnTo>
                    <a:pt x="66" y="61"/>
                  </a:lnTo>
                  <a:lnTo>
                    <a:pt x="73" y="60"/>
                  </a:lnTo>
                  <a:lnTo>
                    <a:pt x="85" y="61"/>
                  </a:lnTo>
                  <a:lnTo>
                    <a:pt x="86" y="63"/>
                  </a:lnTo>
                  <a:lnTo>
                    <a:pt x="86" y="64"/>
                  </a:lnTo>
                  <a:lnTo>
                    <a:pt x="88" y="72"/>
                  </a:lnTo>
                  <a:lnTo>
                    <a:pt x="98" y="74"/>
                  </a:lnTo>
                  <a:moveTo>
                    <a:pt x="100" y="14"/>
                  </a:moveTo>
                  <a:lnTo>
                    <a:pt x="93" y="17"/>
                  </a:lnTo>
                  <a:lnTo>
                    <a:pt x="101" y="31"/>
                  </a:lnTo>
                  <a:lnTo>
                    <a:pt x="98" y="36"/>
                  </a:lnTo>
                  <a:lnTo>
                    <a:pt x="105" y="38"/>
                  </a:lnTo>
                  <a:lnTo>
                    <a:pt x="106" y="38"/>
                  </a:lnTo>
                  <a:lnTo>
                    <a:pt x="111" y="43"/>
                  </a:lnTo>
                  <a:lnTo>
                    <a:pt x="115" y="47"/>
                  </a:lnTo>
                  <a:lnTo>
                    <a:pt x="111" y="55"/>
                  </a:lnTo>
                  <a:lnTo>
                    <a:pt x="107" y="55"/>
                  </a:lnTo>
                  <a:lnTo>
                    <a:pt x="102" y="55"/>
                  </a:lnTo>
                  <a:lnTo>
                    <a:pt x="97" y="55"/>
                  </a:lnTo>
                  <a:lnTo>
                    <a:pt x="96" y="60"/>
                  </a:lnTo>
                  <a:lnTo>
                    <a:pt x="96" y="61"/>
                  </a:lnTo>
                  <a:lnTo>
                    <a:pt x="94" y="60"/>
                  </a:lnTo>
                  <a:lnTo>
                    <a:pt x="85" y="57"/>
                  </a:lnTo>
                  <a:lnTo>
                    <a:pt x="73" y="50"/>
                  </a:lnTo>
                  <a:lnTo>
                    <a:pt x="69" y="47"/>
                  </a:lnTo>
                  <a:lnTo>
                    <a:pt x="68" y="43"/>
                  </a:lnTo>
                  <a:lnTo>
                    <a:pt x="69" y="35"/>
                  </a:lnTo>
                  <a:lnTo>
                    <a:pt x="68" y="35"/>
                  </a:lnTo>
                  <a:lnTo>
                    <a:pt x="67" y="31"/>
                  </a:lnTo>
                  <a:lnTo>
                    <a:pt x="66" y="33"/>
                  </a:lnTo>
                  <a:lnTo>
                    <a:pt x="63" y="33"/>
                  </a:lnTo>
                  <a:lnTo>
                    <a:pt x="62" y="35"/>
                  </a:lnTo>
                  <a:lnTo>
                    <a:pt x="62" y="39"/>
                  </a:lnTo>
                  <a:lnTo>
                    <a:pt x="62" y="44"/>
                  </a:lnTo>
                  <a:lnTo>
                    <a:pt x="62" y="47"/>
                  </a:lnTo>
                  <a:lnTo>
                    <a:pt x="60" y="50"/>
                  </a:lnTo>
                  <a:lnTo>
                    <a:pt x="58" y="54"/>
                  </a:lnTo>
                  <a:lnTo>
                    <a:pt x="49" y="61"/>
                  </a:lnTo>
                  <a:lnTo>
                    <a:pt x="43" y="68"/>
                  </a:lnTo>
                  <a:lnTo>
                    <a:pt x="42" y="69"/>
                  </a:lnTo>
                  <a:lnTo>
                    <a:pt x="34" y="74"/>
                  </a:lnTo>
                  <a:lnTo>
                    <a:pt x="30" y="80"/>
                  </a:lnTo>
                  <a:lnTo>
                    <a:pt x="22" y="81"/>
                  </a:lnTo>
                  <a:lnTo>
                    <a:pt x="17" y="85"/>
                  </a:lnTo>
                  <a:lnTo>
                    <a:pt x="7" y="88"/>
                  </a:lnTo>
                  <a:lnTo>
                    <a:pt x="0" y="85"/>
                  </a:lnTo>
                  <a:lnTo>
                    <a:pt x="3" y="80"/>
                  </a:lnTo>
                  <a:lnTo>
                    <a:pt x="8" y="73"/>
                  </a:lnTo>
                  <a:lnTo>
                    <a:pt x="8" y="67"/>
                  </a:lnTo>
                  <a:lnTo>
                    <a:pt x="14" y="64"/>
                  </a:lnTo>
                  <a:lnTo>
                    <a:pt x="25" y="64"/>
                  </a:lnTo>
                  <a:lnTo>
                    <a:pt x="26" y="64"/>
                  </a:lnTo>
                  <a:lnTo>
                    <a:pt x="30" y="64"/>
                  </a:lnTo>
                  <a:lnTo>
                    <a:pt x="34" y="63"/>
                  </a:lnTo>
                  <a:lnTo>
                    <a:pt x="38" y="59"/>
                  </a:lnTo>
                  <a:lnTo>
                    <a:pt x="30" y="57"/>
                  </a:lnTo>
                  <a:lnTo>
                    <a:pt x="29" y="56"/>
                  </a:lnTo>
                  <a:lnTo>
                    <a:pt x="29" y="54"/>
                  </a:lnTo>
                  <a:lnTo>
                    <a:pt x="22" y="55"/>
                  </a:lnTo>
                  <a:lnTo>
                    <a:pt x="20" y="55"/>
                  </a:lnTo>
                  <a:lnTo>
                    <a:pt x="7" y="56"/>
                  </a:lnTo>
                  <a:lnTo>
                    <a:pt x="8" y="52"/>
                  </a:lnTo>
                  <a:lnTo>
                    <a:pt x="0" y="51"/>
                  </a:lnTo>
                  <a:lnTo>
                    <a:pt x="3" y="43"/>
                  </a:lnTo>
                  <a:lnTo>
                    <a:pt x="8" y="38"/>
                  </a:lnTo>
                  <a:lnTo>
                    <a:pt x="13" y="42"/>
                  </a:lnTo>
                  <a:lnTo>
                    <a:pt x="20" y="38"/>
                  </a:lnTo>
                  <a:lnTo>
                    <a:pt x="21" y="36"/>
                  </a:lnTo>
                  <a:lnTo>
                    <a:pt x="29" y="35"/>
                  </a:lnTo>
                  <a:lnTo>
                    <a:pt x="33" y="35"/>
                  </a:lnTo>
                  <a:lnTo>
                    <a:pt x="34" y="35"/>
                  </a:lnTo>
                  <a:lnTo>
                    <a:pt x="38" y="35"/>
                  </a:lnTo>
                  <a:lnTo>
                    <a:pt x="38" y="33"/>
                  </a:lnTo>
                  <a:lnTo>
                    <a:pt x="39" y="30"/>
                  </a:lnTo>
                  <a:lnTo>
                    <a:pt x="38" y="30"/>
                  </a:lnTo>
                  <a:lnTo>
                    <a:pt x="22" y="31"/>
                  </a:lnTo>
                  <a:lnTo>
                    <a:pt x="21" y="31"/>
                  </a:lnTo>
                  <a:lnTo>
                    <a:pt x="14" y="34"/>
                  </a:lnTo>
                  <a:lnTo>
                    <a:pt x="11" y="30"/>
                  </a:lnTo>
                  <a:lnTo>
                    <a:pt x="13" y="27"/>
                  </a:lnTo>
                  <a:lnTo>
                    <a:pt x="14" y="25"/>
                  </a:lnTo>
                  <a:lnTo>
                    <a:pt x="22" y="22"/>
                  </a:lnTo>
                  <a:lnTo>
                    <a:pt x="25" y="22"/>
                  </a:lnTo>
                  <a:lnTo>
                    <a:pt x="34" y="21"/>
                  </a:lnTo>
                  <a:lnTo>
                    <a:pt x="41" y="23"/>
                  </a:lnTo>
                  <a:lnTo>
                    <a:pt x="45" y="26"/>
                  </a:lnTo>
                  <a:lnTo>
                    <a:pt x="46" y="29"/>
                  </a:lnTo>
                  <a:lnTo>
                    <a:pt x="52" y="27"/>
                  </a:lnTo>
                  <a:lnTo>
                    <a:pt x="56" y="23"/>
                  </a:lnTo>
                  <a:lnTo>
                    <a:pt x="64" y="17"/>
                  </a:lnTo>
                  <a:lnTo>
                    <a:pt x="76" y="13"/>
                  </a:lnTo>
                  <a:lnTo>
                    <a:pt x="77" y="14"/>
                  </a:lnTo>
                  <a:lnTo>
                    <a:pt x="80" y="16"/>
                  </a:lnTo>
                  <a:lnTo>
                    <a:pt x="83" y="14"/>
                  </a:lnTo>
                  <a:lnTo>
                    <a:pt x="88" y="10"/>
                  </a:lnTo>
                  <a:lnTo>
                    <a:pt x="96" y="8"/>
                  </a:lnTo>
                  <a:lnTo>
                    <a:pt x="96" y="9"/>
                  </a:lnTo>
                  <a:lnTo>
                    <a:pt x="100" y="14"/>
                  </a:lnTo>
                  <a:moveTo>
                    <a:pt x="35" y="1"/>
                  </a:moveTo>
                  <a:lnTo>
                    <a:pt x="37" y="9"/>
                  </a:lnTo>
                  <a:lnTo>
                    <a:pt x="37" y="10"/>
                  </a:lnTo>
                  <a:lnTo>
                    <a:pt x="49" y="10"/>
                  </a:lnTo>
                  <a:lnTo>
                    <a:pt x="50" y="12"/>
                  </a:lnTo>
                  <a:lnTo>
                    <a:pt x="51" y="14"/>
                  </a:lnTo>
                  <a:lnTo>
                    <a:pt x="42" y="19"/>
                  </a:lnTo>
                  <a:lnTo>
                    <a:pt x="37" y="18"/>
                  </a:lnTo>
                  <a:lnTo>
                    <a:pt x="32" y="17"/>
                  </a:lnTo>
                  <a:lnTo>
                    <a:pt x="21" y="14"/>
                  </a:lnTo>
                  <a:lnTo>
                    <a:pt x="21" y="12"/>
                  </a:lnTo>
                  <a:lnTo>
                    <a:pt x="21" y="10"/>
                  </a:lnTo>
                  <a:lnTo>
                    <a:pt x="20" y="4"/>
                  </a:lnTo>
                  <a:lnTo>
                    <a:pt x="24" y="4"/>
                  </a:lnTo>
                  <a:lnTo>
                    <a:pt x="28" y="5"/>
                  </a:lnTo>
                  <a:lnTo>
                    <a:pt x="34" y="0"/>
                  </a:lnTo>
                  <a:lnTo>
                    <a:pt x="35" y="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41" name="Freeform 657"/>
            <p:cNvSpPr>
              <a:spLocks/>
            </p:cNvSpPr>
            <p:nvPr/>
          </p:nvSpPr>
          <p:spPr bwMode="auto">
            <a:xfrm>
              <a:off x="4512673" y="1890218"/>
              <a:ext cx="76280" cy="94965"/>
            </a:xfrm>
            <a:custGeom>
              <a:avLst/>
              <a:gdLst>
                <a:gd name="T0" fmla="*/ 35 w 49"/>
                <a:gd name="T1" fmla="*/ 15 h 59"/>
                <a:gd name="T2" fmla="*/ 39 w 49"/>
                <a:gd name="T3" fmla="*/ 16 h 59"/>
                <a:gd name="T4" fmla="*/ 43 w 49"/>
                <a:gd name="T5" fmla="*/ 16 h 59"/>
                <a:gd name="T6" fmla="*/ 46 w 49"/>
                <a:gd name="T7" fmla="*/ 17 h 59"/>
                <a:gd name="T8" fmla="*/ 49 w 49"/>
                <a:gd name="T9" fmla="*/ 26 h 59"/>
                <a:gd name="T10" fmla="*/ 45 w 49"/>
                <a:gd name="T11" fmla="*/ 25 h 59"/>
                <a:gd name="T12" fmla="*/ 45 w 49"/>
                <a:gd name="T13" fmla="*/ 30 h 59"/>
                <a:gd name="T14" fmla="*/ 43 w 49"/>
                <a:gd name="T15" fmla="*/ 41 h 59"/>
                <a:gd name="T16" fmla="*/ 41 w 49"/>
                <a:gd name="T17" fmla="*/ 42 h 59"/>
                <a:gd name="T18" fmla="*/ 29 w 49"/>
                <a:gd name="T19" fmla="*/ 43 h 59"/>
                <a:gd name="T20" fmla="*/ 28 w 49"/>
                <a:gd name="T21" fmla="*/ 47 h 59"/>
                <a:gd name="T22" fmla="*/ 26 w 49"/>
                <a:gd name="T23" fmla="*/ 53 h 59"/>
                <a:gd name="T24" fmla="*/ 17 w 49"/>
                <a:gd name="T25" fmla="*/ 57 h 59"/>
                <a:gd name="T26" fmla="*/ 9 w 49"/>
                <a:gd name="T27" fmla="*/ 59 h 59"/>
                <a:gd name="T28" fmla="*/ 0 w 49"/>
                <a:gd name="T29" fmla="*/ 36 h 59"/>
                <a:gd name="T30" fmla="*/ 16 w 49"/>
                <a:gd name="T31" fmla="*/ 26 h 59"/>
                <a:gd name="T32" fmla="*/ 8 w 49"/>
                <a:gd name="T33" fmla="*/ 17 h 59"/>
                <a:gd name="T34" fmla="*/ 18 w 49"/>
                <a:gd name="T35" fmla="*/ 7 h 59"/>
                <a:gd name="T36" fmla="*/ 21 w 49"/>
                <a:gd name="T37" fmla="*/ 15 h 59"/>
                <a:gd name="T38" fmla="*/ 26 w 49"/>
                <a:gd name="T39" fmla="*/ 0 h 59"/>
                <a:gd name="T40" fmla="*/ 30 w 49"/>
                <a:gd name="T41" fmla="*/ 2 h 59"/>
                <a:gd name="T42" fmla="*/ 29 w 49"/>
                <a:gd name="T43" fmla="*/ 17 h 59"/>
                <a:gd name="T44" fmla="*/ 35 w 49"/>
                <a:gd name="T45" fmla="*/ 15 h 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59"/>
                <a:gd name="T71" fmla="*/ 49 w 49"/>
                <a:gd name="T72" fmla="*/ 59 h 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59">
                  <a:moveTo>
                    <a:pt x="35" y="15"/>
                  </a:moveTo>
                  <a:lnTo>
                    <a:pt x="39" y="16"/>
                  </a:lnTo>
                  <a:lnTo>
                    <a:pt x="43" y="16"/>
                  </a:lnTo>
                  <a:lnTo>
                    <a:pt x="46" y="17"/>
                  </a:lnTo>
                  <a:lnTo>
                    <a:pt x="49" y="26"/>
                  </a:lnTo>
                  <a:lnTo>
                    <a:pt x="45" y="25"/>
                  </a:lnTo>
                  <a:lnTo>
                    <a:pt x="45" y="30"/>
                  </a:lnTo>
                  <a:lnTo>
                    <a:pt x="43" y="41"/>
                  </a:lnTo>
                  <a:lnTo>
                    <a:pt x="41" y="42"/>
                  </a:lnTo>
                  <a:lnTo>
                    <a:pt x="29" y="43"/>
                  </a:lnTo>
                  <a:lnTo>
                    <a:pt x="28" y="47"/>
                  </a:lnTo>
                  <a:lnTo>
                    <a:pt x="26" y="53"/>
                  </a:lnTo>
                  <a:lnTo>
                    <a:pt x="17" y="57"/>
                  </a:lnTo>
                  <a:lnTo>
                    <a:pt x="9" y="59"/>
                  </a:lnTo>
                  <a:lnTo>
                    <a:pt x="0" y="36"/>
                  </a:lnTo>
                  <a:lnTo>
                    <a:pt x="16" y="26"/>
                  </a:lnTo>
                  <a:lnTo>
                    <a:pt x="8" y="17"/>
                  </a:lnTo>
                  <a:lnTo>
                    <a:pt x="18" y="7"/>
                  </a:lnTo>
                  <a:lnTo>
                    <a:pt x="21" y="15"/>
                  </a:lnTo>
                  <a:lnTo>
                    <a:pt x="26" y="0"/>
                  </a:lnTo>
                  <a:lnTo>
                    <a:pt x="30" y="2"/>
                  </a:lnTo>
                  <a:lnTo>
                    <a:pt x="29" y="17"/>
                  </a:lnTo>
                  <a:lnTo>
                    <a:pt x="35" y="1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42" name="Freeform 658"/>
            <p:cNvSpPr>
              <a:spLocks noEditPoints="1"/>
            </p:cNvSpPr>
            <p:nvPr/>
          </p:nvSpPr>
          <p:spPr bwMode="auto">
            <a:xfrm>
              <a:off x="4581063" y="1830525"/>
              <a:ext cx="184126" cy="184505"/>
            </a:xfrm>
            <a:custGeom>
              <a:avLst/>
              <a:gdLst>
                <a:gd name="T0" fmla="*/ 47 w 116"/>
                <a:gd name="T1" fmla="*/ 47 h 116"/>
                <a:gd name="T2" fmla="*/ 46 w 116"/>
                <a:gd name="T3" fmla="*/ 57 h 116"/>
                <a:gd name="T4" fmla="*/ 58 w 116"/>
                <a:gd name="T5" fmla="*/ 71 h 116"/>
                <a:gd name="T6" fmla="*/ 38 w 116"/>
                <a:gd name="T7" fmla="*/ 91 h 116"/>
                <a:gd name="T8" fmla="*/ 33 w 116"/>
                <a:gd name="T9" fmla="*/ 84 h 116"/>
                <a:gd name="T10" fmla="*/ 24 w 116"/>
                <a:gd name="T11" fmla="*/ 79 h 116"/>
                <a:gd name="T12" fmla="*/ 32 w 116"/>
                <a:gd name="T13" fmla="*/ 64 h 116"/>
                <a:gd name="T14" fmla="*/ 11 w 116"/>
                <a:gd name="T15" fmla="*/ 72 h 116"/>
                <a:gd name="T16" fmla="*/ 2 w 116"/>
                <a:gd name="T17" fmla="*/ 63 h 116"/>
                <a:gd name="T18" fmla="*/ 12 w 116"/>
                <a:gd name="T19" fmla="*/ 64 h 116"/>
                <a:gd name="T20" fmla="*/ 28 w 116"/>
                <a:gd name="T21" fmla="*/ 50 h 116"/>
                <a:gd name="T22" fmla="*/ 40 w 116"/>
                <a:gd name="T23" fmla="*/ 49 h 116"/>
                <a:gd name="T24" fmla="*/ 44 w 116"/>
                <a:gd name="T25" fmla="*/ 38 h 116"/>
                <a:gd name="T26" fmla="*/ 50 w 116"/>
                <a:gd name="T27" fmla="*/ 30 h 116"/>
                <a:gd name="T28" fmla="*/ 112 w 116"/>
                <a:gd name="T29" fmla="*/ 20 h 116"/>
                <a:gd name="T30" fmla="*/ 96 w 116"/>
                <a:gd name="T31" fmla="*/ 61 h 116"/>
                <a:gd name="T32" fmla="*/ 106 w 116"/>
                <a:gd name="T33" fmla="*/ 53 h 116"/>
                <a:gd name="T34" fmla="*/ 110 w 116"/>
                <a:gd name="T35" fmla="*/ 49 h 116"/>
                <a:gd name="T36" fmla="*/ 116 w 116"/>
                <a:gd name="T37" fmla="*/ 58 h 116"/>
                <a:gd name="T38" fmla="*/ 99 w 116"/>
                <a:gd name="T39" fmla="*/ 68 h 116"/>
                <a:gd name="T40" fmla="*/ 96 w 116"/>
                <a:gd name="T41" fmla="*/ 80 h 116"/>
                <a:gd name="T42" fmla="*/ 93 w 116"/>
                <a:gd name="T43" fmla="*/ 85 h 116"/>
                <a:gd name="T44" fmla="*/ 83 w 116"/>
                <a:gd name="T45" fmla="*/ 91 h 116"/>
                <a:gd name="T46" fmla="*/ 84 w 116"/>
                <a:gd name="T47" fmla="*/ 99 h 116"/>
                <a:gd name="T48" fmla="*/ 79 w 116"/>
                <a:gd name="T49" fmla="*/ 113 h 116"/>
                <a:gd name="T50" fmla="*/ 61 w 116"/>
                <a:gd name="T51" fmla="*/ 116 h 116"/>
                <a:gd name="T52" fmla="*/ 54 w 116"/>
                <a:gd name="T53" fmla="*/ 108 h 116"/>
                <a:gd name="T54" fmla="*/ 71 w 116"/>
                <a:gd name="T55" fmla="*/ 95 h 116"/>
                <a:gd name="T56" fmla="*/ 75 w 116"/>
                <a:gd name="T57" fmla="*/ 95 h 116"/>
                <a:gd name="T58" fmla="*/ 74 w 116"/>
                <a:gd name="T59" fmla="*/ 87 h 116"/>
                <a:gd name="T60" fmla="*/ 64 w 116"/>
                <a:gd name="T61" fmla="*/ 71 h 116"/>
                <a:gd name="T62" fmla="*/ 67 w 116"/>
                <a:gd name="T63" fmla="*/ 68 h 116"/>
                <a:gd name="T64" fmla="*/ 79 w 116"/>
                <a:gd name="T65" fmla="*/ 72 h 116"/>
                <a:gd name="T66" fmla="*/ 85 w 116"/>
                <a:gd name="T67" fmla="*/ 70 h 116"/>
                <a:gd name="T68" fmla="*/ 67 w 116"/>
                <a:gd name="T69" fmla="*/ 61 h 116"/>
                <a:gd name="T70" fmla="*/ 71 w 116"/>
                <a:gd name="T71" fmla="*/ 44 h 116"/>
                <a:gd name="T72" fmla="*/ 74 w 116"/>
                <a:gd name="T73" fmla="*/ 40 h 116"/>
                <a:gd name="T74" fmla="*/ 85 w 116"/>
                <a:gd name="T75" fmla="*/ 41 h 116"/>
                <a:gd name="T76" fmla="*/ 88 w 116"/>
                <a:gd name="T77" fmla="*/ 49 h 116"/>
                <a:gd name="T78" fmla="*/ 91 w 116"/>
                <a:gd name="T79" fmla="*/ 54 h 116"/>
                <a:gd name="T80" fmla="*/ 95 w 116"/>
                <a:gd name="T81" fmla="*/ 46 h 116"/>
                <a:gd name="T82" fmla="*/ 96 w 116"/>
                <a:gd name="T83" fmla="*/ 38 h 116"/>
                <a:gd name="T84" fmla="*/ 101 w 116"/>
                <a:gd name="T85" fmla="*/ 16 h 116"/>
                <a:gd name="T86" fmla="*/ 101 w 116"/>
                <a:gd name="T87" fmla="*/ 2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6"/>
                <a:gd name="T133" fmla="*/ 0 h 116"/>
                <a:gd name="T134" fmla="*/ 116 w 116"/>
                <a:gd name="T135" fmla="*/ 116 h 1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6" h="116">
                  <a:moveTo>
                    <a:pt x="57" y="32"/>
                  </a:moveTo>
                  <a:lnTo>
                    <a:pt x="55" y="44"/>
                  </a:lnTo>
                  <a:lnTo>
                    <a:pt x="47" y="47"/>
                  </a:lnTo>
                  <a:lnTo>
                    <a:pt x="46" y="54"/>
                  </a:lnTo>
                  <a:lnTo>
                    <a:pt x="45" y="55"/>
                  </a:lnTo>
                  <a:lnTo>
                    <a:pt x="46" y="57"/>
                  </a:lnTo>
                  <a:lnTo>
                    <a:pt x="58" y="62"/>
                  </a:lnTo>
                  <a:lnTo>
                    <a:pt x="58" y="70"/>
                  </a:lnTo>
                  <a:lnTo>
                    <a:pt x="58" y="71"/>
                  </a:lnTo>
                  <a:lnTo>
                    <a:pt x="58" y="76"/>
                  </a:lnTo>
                  <a:lnTo>
                    <a:pt x="54" y="79"/>
                  </a:lnTo>
                  <a:lnTo>
                    <a:pt x="38" y="91"/>
                  </a:lnTo>
                  <a:lnTo>
                    <a:pt x="38" y="89"/>
                  </a:lnTo>
                  <a:lnTo>
                    <a:pt x="37" y="89"/>
                  </a:lnTo>
                  <a:lnTo>
                    <a:pt x="33" y="84"/>
                  </a:lnTo>
                  <a:lnTo>
                    <a:pt x="23" y="91"/>
                  </a:lnTo>
                  <a:lnTo>
                    <a:pt x="24" y="81"/>
                  </a:lnTo>
                  <a:lnTo>
                    <a:pt x="24" y="79"/>
                  </a:lnTo>
                  <a:lnTo>
                    <a:pt x="23" y="78"/>
                  </a:lnTo>
                  <a:lnTo>
                    <a:pt x="24" y="78"/>
                  </a:lnTo>
                  <a:lnTo>
                    <a:pt x="32" y="64"/>
                  </a:lnTo>
                  <a:lnTo>
                    <a:pt x="29" y="58"/>
                  </a:lnTo>
                  <a:lnTo>
                    <a:pt x="19" y="72"/>
                  </a:lnTo>
                  <a:lnTo>
                    <a:pt x="11" y="72"/>
                  </a:lnTo>
                  <a:lnTo>
                    <a:pt x="0" y="79"/>
                  </a:lnTo>
                  <a:lnTo>
                    <a:pt x="2" y="68"/>
                  </a:lnTo>
                  <a:lnTo>
                    <a:pt x="2" y="63"/>
                  </a:lnTo>
                  <a:lnTo>
                    <a:pt x="6" y="64"/>
                  </a:lnTo>
                  <a:lnTo>
                    <a:pt x="7" y="64"/>
                  </a:lnTo>
                  <a:lnTo>
                    <a:pt x="12" y="64"/>
                  </a:lnTo>
                  <a:lnTo>
                    <a:pt x="24" y="50"/>
                  </a:lnTo>
                  <a:lnTo>
                    <a:pt x="25" y="49"/>
                  </a:lnTo>
                  <a:lnTo>
                    <a:pt x="28" y="50"/>
                  </a:lnTo>
                  <a:lnTo>
                    <a:pt x="29" y="49"/>
                  </a:lnTo>
                  <a:lnTo>
                    <a:pt x="30" y="49"/>
                  </a:lnTo>
                  <a:lnTo>
                    <a:pt x="40" y="49"/>
                  </a:lnTo>
                  <a:lnTo>
                    <a:pt x="40" y="45"/>
                  </a:lnTo>
                  <a:lnTo>
                    <a:pt x="46" y="41"/>
                  </a:lnTo>
                  <a:lnTo>
                    <a:pt x="44" y="38"/>
                  </a:lnTo>
                  <a:lnTo>
                    <a:pt x="44" y="37"/>
                  </a:lnTo>
                  <a:lnTo>
                    <a:pt x="45" y="38"/>
                  </a:lnTo>
                  <a:lnTo>
                    <a:pt x="50" y="30"/>
                  </a:lnTo>
                  <a:lnTo>
                    <a:pt x="51" y="28"/>
                  </a:lnTo>
                  <a:lnTo>
                    <a:pt x="57" y="32"/>
                  </a:lnTo>
                  <a:moveTo>
                    <a:pt x="112" y="20"/>
                  </a:moveTo>
                  <a:lnTo>
                    <a:pt x="102" y="49"/>
                  </a:lnTo>
                  <a:lnTo>
                    <a:pt x="99" y="57"/>
                  </a:lnTo>
                  <a:lnTo>
                    <a:pt x="96" y="61"/>
                  </a:lnTo>
                  <a:lnTo>
                    <a:pt x="99" y="58"/>
                  </a:lnTo>
                  <a:lnTo>
                    <a:pt x="101" y="57"/>
                  </a:lnTo>
                  <a:lnTo>
                    <a:pt x="106" y="53"/>
                  </a:lnTo>
                  <a:lnTo>
                    <a:pt x="108" y="53"/>
                  </a:lnTo>
                  <a:lnTo>
                    <a:pt x="108" y="51"/>
                  </a:lnTo>
                  <a:lnTo>
                    <a:pt x="110" y="49"/>
                  </a:lnTo>
                  <a:lnTo>
                    <a:pt x="112" y="46"/>
                  </a:lnTo>
                  <a:lnTo>
                    <a:pt x="116" y="46"/>
                  </a:lnTo>
                  <a:lnTo>
                    <a:pt x="116" y="58"/>
                  </a:lnTo>
                  <a:lnTo>
                    <a:pt x="105" y="63"/>
                  </a:lnTo>
                  <a:lnTo>
                    <a:pt x="104" y="68"/>
                  </a:lnTo>
                  <a:lnTo>
                    <a:pt x="99" y="68"/>
                  </a:lnTo>
                  <a:lnTo>
                    <a:pt x="95" y="68"/>
                  </a:lnTo>
                  <a:lnTo>
                    <a:pt x="97" y="78"/>
                  </a:lnTo>
                  <a:lnTo>
                    <a:pt x="96" y="80"/>
                  </a:lnTo>
                  <a:lnTo>
                    <a:pt x="95" y="81"/>
                  </a:lnTo>
                  <a:lnTo>
                    <a:pt x="95" y="84"/>
                  </a:lnTo>
                  <a:lnTo>
                    <a:pt x="93" y="85"/>
                  </a:lnTo>
                  <a:lnTo>
                    <a:pt x="92" y="85"/>
                  </a:lnTo>
                  <a:lnTo>
                    <a:pt x="81" y="89"/>
                  </a:lnTo>
                  <a:lnTo>
                    <a:pt x="83" y="91"/>
                  </a:lnTo>
                  <a:lnTo>
                    <a:pt x="83" y="92"/>
                  </a:lnTo>
                  <a:lnTo>
                    <a:pt x="84" y="99"/>
                  </a:lnTo>
                  <a:lnTo>
                    <a:pt x="78" y="105"/>
                  </a:lnTo>
                  <a:lnTo>
                    <a:pt x="79" y="113"/>
                  </a:lnTo>
                  <a:lnTo>
                    <a:pt x="72" y="114"/>
                  </a:lnTo>
                  <a:lnTo>
                    <a:pt x="61" y="116"/>
                  </a:lnTo>
                  <a:lnTo>
                    <a:pt x="55" y="109"/>
                  </a:lnTo>
                  <a:lnTo>
                    <a:pt x="54" y="108"/>
                  </a:lnTo>
                  <a:lnTo>
                    <a:pt x="49" y="102"/>
                  </a:lnTo>
                  <a:lnTo>
                    <a:pt x="63" y="92"/>
                  </a:lnTo>
                  <a:lnTo>
                    <a:pt x="71" y="95"/>
                  </a:lnTo>
                  <a:lnTo>
                    <a:pt x="75" y="96"/>
                  </a:lnTo>
                  <a:lnTo>
                    <a:pt x="75" y="95"/>
                  </a:lnTo>
                  <a:lnTo>
                    <a:pt x="78" y="91"/>
                  </a:lnTo>
                  <a:lnTo>
                    <a:pt x="74" y="87"/>
                  </a:lnTo>
                  <a:lnTo>
                    <a:pt x="66" y="80"/>
                  </a:lnTo>
                  <a:lnTo>
                    <a:pt x="64" y="74"/>
                  </a:lnTo>
                  <a:lnTo>
                    <a:pt x="64" y="71"/>
                  </a:lnTo>
                  <a:lnTo>
                    <a:pt x="64" y="68"/>
                  </a:lnTo>
                  <a:lnTo>
                    <a:pt x="67" y="68"/>
                  </a:lnTo>
                  <a:lnTo>
                    <a:pt x="70" y="67"/>
                  </a:lnTo>
                  <a:lnTo>
                    <a:pt x="75" y="67"/>
                  </a:lnTo>
                  <a:lnTo>
                    <a:pt x="79" y="72"/>
                  </a:lnTo>
                  <a:lnTo>
                    <a:pt x="81" y="75"/>
                  </a:lnTo>
                  <a:lnTo>
                    <a:pt x="81" y="74"/>
                  </a:lnTo>
                  <a:lnTo>
                    <a:pt x="85" y="70"/>
                  </a:lnTo>
                  <a:lnTo>
                    <a:pt x="80" y="57"/>
                  </a:lnTo>
                  <a:lnTo>
                    <a:pt x="70" y="61"/>
                  </a:lnTo>
                  <a:lnTo>
                    <a:pt x="67" y="61"/>
                  </a:lnTo>
                  <a:lnTo>
                    <a:pt x="62" y="54"/>
                  </a:lnTo>
                  <a:lnTo>
                    <a:pt x="64" y="42"/>
                  </a:lnTo>
                  <a:lnTo>
                    <a:pt x="71" y="44"/>
                  </a:lnTo>
                  <a:lnTo>
                    <a:pt x="72" y="42"/>
                  </a:lnTo>
                  <a:lnTo>
                    <a:pt x="74" y="40"/>
                  </a:lnTo>
                  <a:lnTo>
                    <a:pt x="78" y="37"/>
                  </a:lnTo>
                  <a:lnTo>
                    <a:pt x="84" y="41"/>
                  </a:lnTo>
                  <a:lnTo>
                    <a:pt x="85" y="41"/>
                  </a:lnTo>
                  <a:lnTo>
                    <a:pt x="88" y="45"/>
                  </a:lnTo>
                  <a:lnTo>
                    <a:pt x="88" y="49"/>
                  </a:lnTo>
                  <a:lnTo>
                    <a:pt x="88" y="50"/>
                  </a:lnTo>
                  <a:lnTo>
                    <a:pt x="88" y="53"/>
                  </a:lnTo>
                  <a:lnTo>
                    <a:pt x="91" y="54"/>
                  </a:lnTo>
                  <a:lnTo>
                    <a:pt x="92" y="54"/>
                  </a:lnTo>
                  <a:lnTo>
                    <a:pt x="96" y="46"/>
                  </a:lnTo>
                  <a:lnTo>
                    <a:pt x="95" y="46"/>
                  </a:lnTo>
                  <a:lnTo>
                    <a:pt x="92" y="41"/>
                  </a:lnTo>
                  <a:lnTo>
                    <a:pt x="96" y="38"/>
                  </a:lnTo>
                  <a:lnTo>
                    <a:pt x="99" y="40"/>
                  </a:lnTo>
                  <a:lnTo>
                    <a:pt x="101" y="21"/>
                  </a:lnTo>
                  <a:lnTo>
                    <a:pt x="101" y="16"/>
                  </a:lnTo>
                  <a:lnTo>
                    <a:pt x="102" y="3"/>
                  </a:lnTo>
                  <a:lnTo>
                    <a:pt x="101" y="2"/>
                  </a:lnTo>
                  <a:lnTo>
                    <a:pt x="105" y="0"/>
                  </a:lnTo>
                  <a:lnTo>
                    <a:pt x="112" y="2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43" name="Freeform 659"/>
            <p:cNvSpPr>
              <a:spLocks/>
            </p:cNvSpPr>
            <p:nvPr/>
          </p:nvSpPr>
          <p:spPr bwMode="auto">
            <a:xfrm>
              <a:off x="4704689" y="1873938"/>
              <a:ext cx="123628" cy="176364"/>
            </a:xfrm>
            <a:custGeom>
              <a:avLst/>
              <a:gdLst>
                <a:gd name="T0" fmla="*/ 60 w 78"/>
                <a:gd name="T1" fmla="*/ 9 h 112"/>
                <a:gd name="T2" fmla="*/ 70 w 78"/>
                <a:gd name="T3" fmla="*/ 19 h 112"/>
                <a:gd name="T4" fmla="*/ 72 w 78"/>
                <a:gd name="T5" fmla="*/ 22 h 112"/>
                <a:gd name="T6" fmla="*/ 69 w 78"/>
                <a:gd name="T7" fmla="*/ 27 h 112"/>
                <a:gd name="T8" fmla="*/ 73 w 78"/>
                <a:gd name="T9" fmla="*/ 40 h 112"/>
                <a:gd name="T10" fmla="*/ 77 w 78"/>
                <a:gd name="T11" fmla="*/ 43 h 112"/>
                <a:gd name="T12" fmla="*/ 78 w 78"/>
                <a:gd name="T13" fmla="*/ 51 h 112"/>
                <a:gd name="T14" fmla="*/ 64 w 78"/>
                <a:gd name="T15" fmla="*/ 61 h 112"/>
                <a:gd name="T16" fmla="*/ 45 w 78"/>
                <a:gd name="T17" fmla="*/ 69 h 112"/>
                <a:gd name="T18" fmla="*/ 35 w 78"/>
                <a:gd name="T19" fmla="*/ 66 h 112"/>
                <a:gd name="T20" fmla="*/ 28 w 78"/>
                <a:gd name="T21" fmla="*/ 87 h 112"/>
                <a:gd name="T22" fmla="*/ 21 w 78"/>
                <a:gd name="T23" fmla="*/ 90 h 112"/>
                <a:gd name="T24" fmla="*/ 13 w 78"/>
                <a:gd name="T25" fmla="*/ 100 h 112"/>
                <a:gd name="T26" fmla="*/ 5 w 78"/>
                <a:gd name="T27" fmla="*/ 112 h 112"/>
                <a:gd name="T28" fmla="*/ 7 w 78"/>
                <a:gd name="T29" fmla="*/ 102 h 112"/>
                <a:gd name="T30" fmla="*/ 6 w 78"/>
                <a:gd name="T31" fmla="*/ 98 h 112"/>
                <a:gd name="T32" fmla="*/ 2 w 78"/>
                <a:gd name="T33" fmla="*/ 87 h 112"/>
                <a:gd name="T34" fmla="*/ 0 w 78"/>
                <a:gd name="T35" fmla="*/ 78 h 112"/>
                <a:gd name="T36" fmla="*/ 6 w 78"/>
                <a:gd name="T37" fmla="*/ 72 h 112"/>
                <a:gd name="T38" fmla="*/ 5 w 78"/>
                <a:gd name="T39" fmla="*/ 64 h 112"/>
                <a:gd name="T40" fmla="*/ 14 w 78"/>
                <a:gd name="T41" fmla="*/ 58 h 112"/>
                <a:gd name="T42" fmla="*/ 17 w 78"/>
                <a:gd name="T43" fmla="*/ 57 h 112"/>
                <a:gd name="T44" fmla="*/ 18 w 78"/>
                <a:gd name="T45" fmla="*/ 53 h 112"/>
                <a:gd name="T46" fmla="*/ 17 w 78"/>
                <a:gd name="T47" fmla="*/ 41 h 112"/>
                <a:gd name="T48" fmla="*/ 26 w 78"/>
                <a:gd name="T49" fmla="*/ 41 h 112"/>
                <a:gd name="T50" fmla="*/ 38 w 78"/>
                <a:gd name="T51" fmla="*/ 31 h 112"/>
                <a:gd name="T52" fmla="*/ 35 w 78"/>
                <a:gd name="T53" fmla="*/ 44 h 112"/>
                <a:gd name="T54" fmla="*/ 24 w 78"/>
                <a:gd name="T55" fmla="*/ 56 h 112"/>
                <a:gd name="T56" fmla="*/ 18 w 78"/>
                <a:gd name="T57" fmla="*/ 57 h 112"/>
                <a:gd name="T58" fmla="*/ 15 w 78"/>
                <a:gd name="T59" fmla="*/ 65 h 112"/>
                <a:gd name="T60" fmla="*/ 11 w 78"/>
                <a:gd name="T61" fmla="*/ 85 h 112"/>
                <a:gd name="T62" fmla="*/ 17 w 78"/>
                <a:gd name="T63" fmla="*/ 90 h 112"/>
                <a:gd name="T64" fmla="*/ 22 w 78"/>
                <a:gd name="T65" fmla="*/ 79 h 112"/>
                <a:gd name="T66" fmla="*/ 39 w 78"/>
                <a:gd name="T67" fmla="*/ 51 h 112"/>
                <a:gd name="T68" fmla="*/ 45 w 78"/>
                <a:gd name="T69" fmla="*/ 58 h 112"/>
                <a:gd name="T70" fmla="*/ 45 w 78"/>
                <a:gd name="T71" fmla="*/ 53 h 112"/>
                <a:gd name="T72" fmla="*/ 43 w 78"/>
                <a:gd name="T73" fmla="*/ 47 h 112"/>
                <a:gd name="T74" fmla="*/ 51 w 78"/>
                <a:gd name="T75" fmla="*/ 32 h 112"/>
                <a:gd name="T76" fmla="*/ 61 w 78"/>
                <a:gd name="T77" fmla="*/ 35 h 112"/>
                <a:gd name="T78" fmla="*/ 66 w 78"/>
                <a:gd name="T79" fmla="*/ 41 h 112"/>
                <a:gd name="T80" fmla="*/ 65 w 78"/>
                <a:gd name="T81" fmla="*/ 32 h 112"/>
                <a:gd name="T82" fmla="*/ 62 w 78"/>
                <a:gd name="T83" fmla="*/ 27 h 112"/>
                <a:gd name="T84" fmla="*/ 53 w 78"/>
                <a:gd name="T85" fmla="*/ 24 h 112"/>
                <a:gd name="T86" fmla="*/ 48 w 78"/>
                <a:gd name="T87" fmla="*/ 17 h 112"/>
                <a:gd name="T88" fmla="*/ 45 w 78"/>
                <a:gd name="T89" fmla="*/ 11 h 112"/>
                <a:gd name="T90" fmla="*/ 60 w 78"/>
                <a:gd name="T91" fmla="*/ 1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
                <a:gd name="T139" fmla="*/ 0 h 112"/>
                <a:gd name="T140" fmla="*/ 78 w 78"/>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 h="112">
                  <a:moveTo>
                    <a:pt x="60" y="1"/>
                  </a:moveTo>
                  <a:lnTo>
                    <a:pt x="60" y="9"/>
                  </a:lnTo>
                  <a:lnTo>
                    <a:pt x="61" y="13"/>
                  </a:lnTo>
                  <a:lnTo>
                    <a:pt x="70" y="19"/>
                  </a:lnTo>
                  <a:lnTo>
                    <a:pt x="72" y="22"/>
                  </a:lnTo>
                  <a:lnTo>
                    <a:pt x="73" y="23"/>
                  </a:lnTo>
                  <a:lnTo>
                    <a:pt x="69" y="27"/>
                  </a:lnTo>
                  <a:lnTo>
                    <a:pt x="73" y="28"/>
                  </a:lnTo>
                  <a:lnTo>
                    <a:pt x="73" y="40"/>
                  </a:lnTo>
                  <a:lnTo>
                    <a:pt x="77" y="43"/>
                  </a:lnTo>
                  <a:lnTo>
                    <a:pt x="75" y="45"/>
                  </a:lnTo>
                  <a:lnTo>
                    <a:pt x="78" y="51"/>
                  </a:lnTo>
                  <a:lnTo>
                    <a:pt x="77" y="52"/>
                  </a:lnTo>
                  <a:lnTo>
                    <a:pt x="64" y="61"/>
                  </a:lnTo>
                  <a:lnTo>
                    <a:pt x="45" y="69"/>
                  </a:lnTo>
                  <a:lnTo>
                    <a:pt x="40" y="77"/>
                  </a:lnTo>
                  <a:lnTo>
                    <a:pt x="35" y="66"/>
                  </a:lnTo>
                  <a:lnTo>
                    <a:pt x="31" y="77"/>
                  </a:lnTo>
                  <a:lnTo>
                    <a:pt x="28" y="87"/>
                  </a:lnTo>
                  <a:lnTo>
                    <a:pt x="22" y="87"/>
                  </a:lnTo>
                  <a:lnTo>
                    <a:pt x="21" y="90"/>
                  </a:lnTo>
                  <a:lnTo>
                    <a:pt x="17" y="94"/>
                  </a:lnTo>
                  <a:lnTo>
                    <a:pt x="13" y="100"/>
                  </a:lnTo>
                  <a:lnTo>
                    <a:pt x="11" y="103"/>
                  </a:lnTo>
                  <a:lnTo>
                    <a:pt x="5" y="112"/>
                  </a:lnTo>
                  <a:lnTo>
                    <a:pt x="2" y="109"/>
                  </a:lnTo>
                  <a:lnTo>
                    <a:pt x="7" y="102"/>
                  </a:lnTo>
                  <a:lnTo>
                    <a:pt x="7" y="100"/>
                  </a:lnTo>
                  <a:lnTo>
                    <a:pt x="6" y="98"/>
                  </a:lnTo>
                  <a:lnTo>
                    <a:pt x="5" y="94"/>
                  </a:lnTo>
                  <a:lnTo>
                    <a:pt x="2" y="87"/>
                  </a:lnTo>
                  <a:lnTo>
                    <a:pt x="1" y="86"/>
                  </a:lnTo>
                  <a:lnTo>
                    <a:pt x="0" y="78"/>
                  </a:lnTo>
                  <a:lnTo>
                    <a:pt x="6" y="72"/>
                  </a:lnTo>
                  <a:lnTo>
                    <a:pt x="5" y="65"/>
                  </a:lnTo>
                  <a:lnTo>
                    <a:pt x="5" y="64"/>
                  </a:lnTo>
                  <a:lnTo>
                    <a:pt x="3" y="62"/>
                  </a:lnTo>
                  <a:lnTo>
                    <a:pt x="14" y="58"/>
                  </a:lnTo>
                  <a:lnTo>
                    <a:pt x="15" y="58"/>
                  </a:lnTo>
                  <a:lnTo>
                    <a:pt x="17" y="57"/>
                  </a:lnTo>
                  <a:lnTo>
                    <a:pt x="17" y="54"/>
                  </a:lnTo>
                  <a:lnTo>
                    <a:pt x="18" y="53"/>
                  </a:lnTo>
                  <a:lnTo>
                    <a:pt x="19" y="51"/>
                  </a:lnTo>
                  <a:lnTo>
                    <a:pt x="17" y="41"/>
                  </a:lnTo>
                  <a:lnTo>
                    <a:pt x="21" y="41"/>
                  </a:lnTo>
                  <a:lnTo>
                    <a:pt x="26" y="41"/>
                  </a:lnTo>
                  <a:lnTo>
                    <a:pt x="27" y="36"/>
                  </a:lnTo>
                  <a:lnTo>
                    <a:pt x="38" y="31"/>
                  </a:lnTo>
                  <a:lnTo>
                    <a:pt x="38" y="34"/>
                  </a:lnTo>
                  <a:lnTo>
                    <a:pt x="35" y="44"/>
                  </a:lnTo>
                  <a:lnTo>
                    <a:pt x="30" y="51"/>
                  </a:lnTo>
                  <a:lnTo>
                    <a:pt x="24" y="56"/>
                  </a:lnTo>
                  <a:lnTo>
                    <a:pt x="23" y="56"/>
                  </a:lnTo>
                  <a:lnTo>
                    <a:pt x="18" y="57"/>
                  </a:lnTo>
                  <a:lnTo>
                    <a:pt x="15" y="65"/>
                  </a:lnTo>
                  <a:lnTo>
                    <a:pt x="17" y="78"/>
                  </a:lnTo>
                  <a:lnTo>
                    <a:pt x="11" y="85"/>
                  </a:lnTo>
                  <a:lnTo>
                    <a:pt x="13" y="86"/>
                  </a:lnTo>
                  <a:lnTo>
                    <a:pt x="17" y="90"/>
                  </a:lnTo>
                  <a:lnTo>
                    <a:pt x="21" y="83"/>
                  </a:lnTo>
                  <a:lnTo>
                    <a:pt x="22" y="79"/>
                  </a:lnTo>
                  <a:lnTo>
                    <a:pt x="21" y="66"/>
                  </a:lnTo>
                  <a:lnTo>
                    <a:pt x="39" y="51"/>
                  </a:lnTo>
                  <a:lnTo>
                    <a:pt x="43" y="54"/>
                  </a:lnTo>
                  <a:lnTo>
                    <a:pt x="45" y="58"/>
                  </a:lnTo>
                  <a:lnTo>
                    <a:pt x="47" y="60"/>
                  </a:lnTo>
                  <a:lnTo>
                    <a:pt x="45" y="53"/>
                  </a:lnTo>
                  <a:lnTo>
                    <a:pt x="44" y="48"/>
                  </a:lnTo>
                  <a:lnTo>
                    <a:pt x="43" y="47"/>
                  </a:lnTo>
                  <a:lnTo>
                    <a:pt x="44" y="32"/>
                  </a:lnTo>
                  <a:lnTo>
                    <a:pt x="51" y="32"/>
                  </a:lnTo>
                  <a:lnTo>
                    <a:pt x="61" y="35"/>
                  </a:lnTo>
                  <a:lnTo>
                    <a:pt x="65" y="39"/>
                  </a:lnTo>
                  <a:lnTo>
                    <a:pt x="66" y="41"/>
                  </a:lnTo>
                  <a:lnTo>
                    <a:pt x="66" y="36"/>
                  </a:lnTo>
                  <a:lnTo>
                    <a:pt x="65" y="32"/>
                  </a:lnTo>
                  <a:lnTo>
                    <a:pt x="62" y="28"/>
                  </a:lnTo>
                  <a:lnTo>
                    <a:pt x="62" y="27"/>
                  </a:lnTo>
                  <a:lnTo>
                    <a:pt x="53" y="24"/>
                  </a:lnTo>
                  <a:lnTo>
                    <a:pt x="49" y="20"/>
                  </a:lnTo>
                  <a:lnTo>
                    <a:pt x="48" y="17"/>
                  </a:lnTo>
                  <a:lnTo>
                    <a:pt x="47" y="14"/>
                  </a:lnTo>
                  <a:lnTo>
                    <a:pt x="45" y="11"/>
                  </a:lnTo>
                  <a:lnTo>
                    <a:pt x="56" y="0"/>
                  </a:lnTo>
                  <a:lnTo>
                    <a:pt x="60" y="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44" name="Freeform 660"/>
            <p:cNvSpPr>
              <a:spLocks/>
            </p:cNvSpPr>
            <p:nvPr/>
          </p:nvSpPr>
          <p:spPr bwMode="auto">
            <a:xfrm>
              <a:off x="4933532" y="1968903"/>
              <a:ext cx="170973" cy="271331"/>
            </a:xfrm>
            <a:custGeom>
              <a:avLst/>
              <a:gdLst>
                <a:gd name="T0" fmla="*/ 100 w 108"/>
                <a:gd name="T1" fmla="*/ 31 h 170"/>
                <a:gd name="T2" fmla="*/ 100 w 108"/>
                <a:gd name="T3" fmla="*/ 41 h 170"/>
                <a:gd name="T4" fmla="*/ 100 w 108"/>
                <a:gd name="T5" fmla="*/ 50 h 170"/>
                <a:gd name="T6" fmla="*/ 102 w 108"/>
                <a:gd name="T7" fmla="*/ 63 h 170"/>
                <a:gd name="T8" fmla="*/ 104 w 108"/>
                <a:gd name="T9" fmla="*/ 84 h 170"/>
                <a:gd name="T10" fmla="*/ 106 w 108"/>
                <a:gd name="T11" fmla="*/ 96 h 170"/>
                <a:gd name="T12" fmla="*/ 107 w 108"/>
                <a:gd name="T13" fmla="*/ 111 h 170"/>
                <a:gd name="T14" fmla="*/ 100 w 108"/>
                <a:gd name="T15" fmla="*/ 131 h 170"/>
                <a:gd name="T16" fmla="*/ 98 w 108"/>
                <a:gd name="T17" fmla="*/ 137 h 170"/>
                <a:gd name="T18" fmla="*/ 94 w 108"/>
                <a:gd name="T19" fmla="*/ 148 h 170"/>
                <a:gd name="T20" fmla="*/ 87 w 108"/>
                <a:gd name="T21" fmla="*/ 165 h 170"/>
                <a:gd name="T22" fmla="*/ 74 w 108"/>
                <a:gd name="T23" fmla="*/ 162 h 170"/>
                <a:gd name="T24" fmla="*/ 56 w 108"/>
                <a:gd name="T25" fmla="*/ 149 h 170"/>
                <a:gd name="T26" fmla="*/ 39 w 108"/>
                <a:gd name="T27" fmla="*/ 141 h 170"/>
                <a:gd name="T28" fmla="*/ 31 w 108"/>
                <a:gd name="T29" fmla="*/ 137 h 170"/>
                <a:gd name="T30" fmla="*/ 23 w 108"/>
                <a:gd name="T31" fmla="*/ 130 h 170"/>
                <a:gd name="T32" fmla="*/ 17 w 108"/>
                <a:gd name="T33" fmla="*/ 115 h 170"/>
                <a:gd name="T34" fmla="*/ 18 w 108"/>
                <a:gd name="T35" fmla="*/ 98 h 170"/>
                <a:gd name="T36" fmla="*/ 1 w 108"/>
                <a:gd name="T37" fmla="*/ 76 h 170"/>
                <a:gd name="T38" fmla="*/ 0 w 108"/>
                <a:gd name="T39" fmla="*/ 63 h 170"/>
                <a:gd name="T40" fmla="*/ 7 w 108"/>
                <a:gd name="T41" fmla="*/ 63 h 170"/>
                <a:gd name="T42" fmla="*/ 23 w 108"/>
                <a:gd name="T43" fmla="*/ 93 h 170"/>
                <a:gd name="T44" fmla="*/ 30 w 108"/>
                <a:gd name="T45" fmla="*/ 111 h 170"/>
                <a:gd name="T46" fmla="*/ 28 w 108"/>
                <a:gd name="T47" fmla="*/ 103 h 170"/>
                <a:gd name="T48" fmla="*/ 30 w 108"/>
                <a:gd name="T49" fmla="*/ 85 h 170"/>
                <a:gd name="T50" fmla="*/ 17 w 108"/>
                <a:gd name="T51" fmla="*/ 64 h 170"/>
                <a:gd name="T52" fmla="*/ 23 w 108"/>
                <a:gd name="T53" fmla="*/ 51 h 170"/>
                <a:gd name="T54" fmla="*/ 30 w 108"/>
                <a:gd name="T55" fmla="*/ 58 h 170"/>
                <a:gd name="T56" fmla="*/ 41 w 108"/>
                <a:gd name="T57" fmla="*/ 65 h 170"/>
                <a:gd name="T58" fmla="*/ 44 w 108"/>
                <a:gd name="T59" fmla="*/ 59 h 170"/>
                <a:gd name="T60" fmla="*/ 32 w 108"/>
                <a:gd name="T61" fmla="*/ 51 h 170"/>
                <a:gd name="T62" fmla="*/ 35 w 108"/>
                <a:gd name="T63" fmla="*/ 46 h 170"/>
                <a:gd name="T64" fmla="*/ 61 w 108"/>
                <a:gd name="T65" fmla="*/ 48 h 170"/>
                <a:gd name="T66" fmla="*/ 73 w 108"/>
                <a:gd name="T67" fmla="*/ 54 h 170"/>
                <a:gd name="T68" fmla="*/ 61 w 108"/>
                <a:gd name="T69" fmla="*/ 43 h 170"/>
                <a:gd name="T70" fmla="*/ 48 w 108"/>
                <a:gd name="T71" fmla="*/ 37 h 170"/>
                <a:gd name="T72" fmla="*/ 43 w 108"/>
                <a:gd name="T73" fmla="*/ 30 h 170"/>
                <a:gd name="T74" fmla="*/ 35 w 108"/>
                <a:gd name="T75" fmla="*/ 24 h 170"/>
                <a:gd name="T76" fmla="*/ 23 w 108"/>
                <a:gd name="T77" fmla="*/ 37 h 170"/>
                <a:gd name="T78" fmla="*/ 17 w 108"/>
                <a:gd name="T79" fmla="*/ 33 h 170"/>
                <a:gd name="T80" fmla="*/ 24 w 108"/>
                <a:gd name="T81" fmla="*/ 16 h 170"/>
                <a:gd name="T82" fmla="*/ 44 w 108"/>
                <a:gd name="T83" fmla="*/ 5 h 170"/>
                <a:gd name="T84" fmla="*/ 57 w 108"/>
                <a:gd name="T85" fmla="*/ 5 h 170"/>
                <a:gd name="T86" fmla="*/ 96 w 108"/>
                <a:gd name="T87" fmla="*/ 11 h 1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8"/>
                <a:gd name="T133" fmla="*/ 0 h 170"/>
                <a:gd name="T134" fmla="*/ 108 w 108"/>
                <a:gd name="T135" fmla="*/ 170 h 1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8" h="170">
                  <a:moveTo>
                    <a:pt x="100" y="20"/>
                  </a:moveTo>
                  <a:lnTo>
                    <a:pt x="100" y="28"/>
                  </a:lnTo>
                  <a:lnTo>
                    <a:pt x="100" y="31"/>
                  </a:lnTo>
                  <a:lnTo>
                    <a:pt x="100" y="33"/>
                  </a:lnTo>
                  <a:lnTo>
                    <a:pt x="100" y="38"/>
                  </a:lnTo>
                  <a:lnTo>
                    <a:pt x="100" y="41"/>
                  </a:lnTo>
                  <a:lnTo>
                    <a:pt x="100" y="46"/>
                  </a:lnTo>
                  <a:lnTo>
                    <a:pt x="100" y="47"/>
                  </a:lnTo>
                  <a:lnTo>
                    <a:pt x="100" y="50"/>
                  </a:lnTo>
                  <a:lnTo>
                    <a:pt x="100" y="51"/>
                  </a:lnTo>
                  <a:lnTo>
                    <a:pt x="100" y="54"/>
                  </a:lnTo>
                  <a:lnTo>
                    <a:pt x="102" y="63"/>
                  </a:lnTo>
                  <a:lnTo>
                    <a:pt x="103" y="71"/>
                  </a:lnTo>
                  <a:lnTo>
                    <a:pt x="104" y="80"/>
                  </a:lnTo>
                  <a:lnTo>
                    <a:pt x="104" y="84"/>
                  </a:lnTo>
                  <a:lnTo>
                    <a:pt x="106" y="90"/>
                  </a:lnTo>
                  <a:lnTo>
                    <a:pt x="106" y="93"/>
                  </a:lnTo>
                  <a:lnTo>
                    <a:pt x="106" y="96"/>
                  </a:lnTo>
                  <a:lnTo>
                    <a:pt x="107" y="101"/>
                  </a:lnTo>
                  <a:lnTo>
                    <a:pt x="108" y="109"/>
                  </a:lnTo>
                  <a:lnTo>
                    <a:pt x="107" y="111"/>
                  </a:lnTo>
                  <a:lnTo>
                    <a:pt x="106" y="115"/>
                  </a:lnTo>
                  <a:lnTo>
                    <a:pt x="103" y="123"/>
                  </a:lnTo>
                  <a:lnTo>
                    <a:pt x="100" y="131"/>
                  </a:lnTo>
                  <a:lnTo>
                    <a:pt x="99" y="134"/>
                  </a:lnTo>
                  <a:lnTo>
                    <a:pt x="99" y="136"/>
                  </a:lnTo>
                  <a:lnTo>
                    <a:pt x="98" y="137"/>
                  </a:lnTo>
                  <a:lnTo>
                    <a:pt x="96" y="143"/>
                  </a:lnTo>
                  <a:lnTo>
                    <a:pt x="95" y="143"/>
                  </a:lnTo>
                  <a:lnTo>
                    <a:pt x="94" y="148"/>
                  </a:lnTo>
                  <a:lnTo>
                    <a:pt x="93" y="152"/>
                  </a:lnTo>
                  <a:lnTo>
                    <a:pt x="91" y="157"/>
                  </a:lnTo>
                  <a:lnTo>
                    <a:pt x="87" y="165"/>
                  </a:lnTo>
                  <a:lnTo>
                    <a:pt x="86" y="170"/>
                  </a:lnTo>
                  <a:lnTo>
                    <a:pt x="81" y="166"/>
                  </a:lnTo>
                  <a:lnTo>
                    <a:pt x="74" y="162"/>
                  </a:lnTo>
                  <a:lnTo>
                    <a:pt x="66" y="157"/>
                  </a:lnTo>
                  <a:lnTo>
                    <a:pt x="62" y="153"/>
                  </a:lnTo>
                  <a:lnTo>
                    <a:pt x="56" y="149"/>
                  </a:lnTo>
                  <a:lnTo>
                    <a:pt x="49" y="147"/>
                  </a:lnTo>
                  <a:lnTo>
                    <a:pt x="44" y="144"/>
                  </a:lnTo>
                  <a:lnTo>
                    <a:pt x="39" y="141"/>
                  </a:lnTo>
                  <a:lnTo>
                    <a:pt x="35" y="140"/>
                  </a:lnTo>
                  <a:lnTo>
                    <a:pt x="31" y="137"/>
                  </a:lnTo>
                  <a:lnTo>
                    <a:pt x="30" y="137"/>
                  </a:lnTo>
                  <a:lnTo>
                    <a:pt x="23" y="134"/>
                  </a:lnTo>
                  <a:lnTo>
                    <a:pt x="23" y="130"/>
                  </a:lnTo>
                  <a:lnTo>
                    <a:pt x="17" y="127"/>
                  </a:lnTo>
                  <a:lnTo>
                    <a:pt x="18" y="122"/>
                  </a:lnTo>
                  <a:lnTo>
                    <a:pt x="17" y="115"/>
                  </a:lnTo>
                  <a:lnTo>
                    <a:pt x="14" y="110"/>
                  </a:lnTo>
                  <a:lnTo>
                    <a:pt x="17" y="102"/>
                  </a:lnTo>
                  <a:lnTo>
                    <a:pt x="18" y="98"/>
                  </a:lnTo>
                  <a:lnTo>
                    <a:pt x="9" y="81"/>
                  </a:lnTo>
                  <a:lnTo>
                    <a:pt x="1" y="76"/>
                  </a:lnTo>
                  <a:lnTo>
                    <a:pt x="0" y="64"/>
                  </a:lnTo>
                  <a:lnTo>
                    <a:pt x="0" y="63"/>
                  </a:lnTo>
                  <a:lnTo>
                    <a:pt x="2" y="63"/>
                  </a:lnTo>
                  <a:lnTo>
                    <a:pt x="7" y="63"/>
                  </a:lnTo>
                  <a:lnTo>
                    <a:pt x="13" y="72"/>
                  </a:lnTo>
                  <a:lnTo>
                    <a:pt x="18" y="86"/>
                  </a:lnTo>
                  <a:lnTo>
                    <a:pt x="23" y="93"/>
                  </a:lnTo>
                  <a:lnTo>
                    <a:pt x="26" y="103"/>
                  </a:lnTo>
                  <a:lnTo>
                    <a:pt x="26" y="113"/>
                  </a:lnTo>
                  <a:lnTo>
                    <a:pt x="30" y="111"/>
                  </a:lnTo>
                  <a:lnTo>
                    <a:pt x="32" y="111"/>
                  </a:lnTo>
                  <a:lnTo>
                    <a:pt x="31" y="109"/>
                  </a:lnTo>
                  <a:lnTo>
                    <a:pt x="28" y="103"/>
                  </a:lnTo>
                  <a:lnTo>
                    <a:pt x="28" y="94"/>
                  </a:lnTo>
                  <a:lnTo>
                    <a:pt x="34" y="97"/>
                  </a:lnTo>
                  <a:lnTo>
                    <a:pt x="30" y="85"/>
                  </a:lnTo>
                  <a:lnTo>
                    <a:pt x="21" y="77"/>
                  </a:lnTo>
                  <a:lnTo>
                    <a:pt x="18" y="67"/>
                  </a:lnTo>
                  <a:lnTo>
                    <a:pt x="17" y="64"/>
                  </a:lnTo>
                  <a:lnTo>
                    <a:pt x="18" y="58"/>
                  </a:lnTo>
                  <a:lnTo>
                    <a:pt x="23" y="51"/>
                  </a:lnTo>
                  <a:lnTo>
                    <a:pt x="27" y="54"/>
                  </a:lnTo>
                  <a:lnTo>
                    <a:pt x="30" y="58"/>
                  </a:lnTo>
                  <a:lnTo>
                    <a:pt x="35" y="62"/>
                  </a:lnTo>
                  <a:lnTo>
                    <a:pt x="36" y="62"/>
                  </a:lnTo>
                  <a:lnTo>
                    <a:pt x="41" y="65"/>
                  </a:lnTo>
                  <a:lnTo>
                    <a:pt x="51" y="67"/>
                  </a:lnTo>
                  <a:lnTo>
                    <a:pt x="52" y="63"/>
                  </a:lnTo>
                  <a:lnTo>
                    <a:pt x="44" y="59"/>
                  </a:lnTo>
                  <a:lnTo>
                    <a:pt x="36" y="54"/>
                  </a:lnTo>
                  <a:lnTo>
                    <a:pt x="35" y="54"/>
                  </a:lnTo>
                  <a:lnTo>
                    <a:pt x="32" y="51"/>
                  </a:lnTo>
                  <a:lnTo>
                    <a:pt x="31" y="50"/>
                  </a:lnTo>
                  <a:lnTo>
                    <a:pt x="34" y="46"/>
                  </a:lnTo>
                  <a:lnTo>
                    <a:pt x="35" y="46"/>
                  </a:lnTo>
                  <a:lnTo>
                    <a:pt x="49" y="45"/>
                  </a:lnTo>
                  <a:lnTo>
                    <a:pt x="57" y="46"/>
                  </a:lnTo>
                  <a:lnTo>
                    <a:pt x="61" y="48"/>
                  </a:lnTo>
                  <a:lnTo>
                    <a:pt x="69" y="54"/>
                  </a:lnTo>
                  <a:lnTo>
                    <a:pt x="73" y="54"/>
                  </a:lnTo>
                  <a:lnTo>
                    <a:pt x="69" y="50"/>
                  </a:lnTo>
                  <a:lnTo>
                    <a:pt x="64" y="46"/>
                  </a:lnTo>
                  <a:lnTo>
                    <a:pt x="61" y="43"/>
                  </a:lnTo>
                  <a:lnTo>
                    <a:pt x="57" y="41"/>
                  </a:lnTo>
                  <a:lnTo>
                    <a:pt x="48" y="37"/>
                  </a:lnTo>
                  <a:lnTo>
                    <a:pt x="39" y="39"/>
                  </a:lnTo>
                  <a:lnTo>
                    <a:pt x="41" y="33"/>
                  </a:lnTo>
                  <a:lnTo>
                    <a:pt x="43" y="30"/>
                  </a:lnTo>
                  <a:lnTo>
                    <a:pt x="45" y="20"/>
                  </a:lnTo>
                  <a:lnTo>
                    <a:pt x="40" y="18"/>
                  </a:lnTo>
                  <a:lnTo>
                    <a:pt x="35" y="24"/>
                  </a:lnTo>
                  <a:lnTo>
                    <a:pt x="26" y="33"/>
                  </a:lnTo>
                  <a:lnTo>
                    <a:pt x="23" y="37"/>
                  </a:lnTo>
                  <a:lnTo>
                    <a:pt x="21" y="34"/>
                  </a:lnTo>
                  <a:lnTo>
                    <a:pt x="17" y="37"/>
                  </a:lnTo>
                  <a:lnTo>
                    <a:pt x="17" y="33"/>
                  </a:lnTo>
                  <a:lnTo>
                    <a:pt x="18" y="24"/>
                  </a:lnTo>
                  <a:lnTo>
                    <a:pt x="18" y="22"/>
                  </a:lnTo>
                  <a:lnTo>
                    <a:pt x="24" y="16"/>
                  </a:lnTo>
                  <a:lnTo>
                    <a:pt x="34" y="11"/>
                  </a:lnTo>
                  <a:lnTo>
                    <a:pt x="35" y="11"/>
                  </a:lnTo>
                  <a:lnTo>
                    <a:pt x="44" y="5"/>
                  </a:lnTo>
                  <a:lnTo>
                    <a:pt x="47" y="5"/>
                  </a:lnTo>
                  <a:lnTo>
                    <a:pt x="51" y="5"/>
                  </a:lnTo>
                  <a:lnTo>
                    <a:pt x="57" y="5"/>
                  </a:lnTo>
                  <a:lnTo>
                    <a:pt x="69" y="4"/>
                  </a:lnTo>
                  <a:lnTo>
                    <a:pt x="90" y="0"/>
                  </a:lnTo>
                  <a:lnTo>
                    <a:pt x="96" y="11"/>
                  </a:lnTo>
                  <a:lnTo>
                    <a:pt x="98" y="14"/>
                  </a:lnTo>
                  <a:lnTo>
                    <a:pt x="100" y="2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45" name="Freeform 661"/>
            <p:cNvSpPr>
              <a:spLocks/>
            </p:cNvSpPr>
            <p:nvPr/>
          </p:nvSpPr>
          <p:spPr bwMode="auto">
            <a:xfrm>
              <a:off x="5309674" y="1377402"/>
              <a:ext cx="84172" cy="241485"/>
            </a:xfrm>
            <a:custGeom>
              <a:avLst/>
              <a:gdLst>
                <a:gd name="T0" fmla="*/ 38 w 52"/>
                <a:gd name="T1" fmla="*/ 149 h 153"/>
                <a:gd name="T2" fmla="*/ 33 w 52"/>
                <a:gd name="T3" fmla="*/ 150 h 153"/>
                <a:gd name="T4" fmla="*/ 16 w 52"/>
                <a:gd name="T5" fmla="*/ 153 h 153"/>
                <a:gd name="T6" fmla="*/ 14 w 52"/>
                <a:gd name="T7" fmla="*/ 145 h 153"/>
                <a:gd name="T8" fmla="*/ 13 w 52"/>
                <a:gd name="T9" fmla="*/ 137 h 153"/>
                <a:gd name="T10" fmla="*/ 13 w 52"/>
                <a:gd name="T11" fmla="*/ 136 h 153"/>
                <a:gd name="T12" fmla="*/ 26 w 52"/>
                <a:gd name="T13" fmla="*/ 114 h 153"/>
                <a:gd name="T14" fmla="*/ 26 w 52"/>
                <a:gd name="T15" fmla="*/ 110 h 153"/>
                <a:gd name="T16" fmla="*/ 26 w 52"/>
                <a:gd name="T17" fmla="*/ 106 h 153"/>
                <a:gd name="T18" fmla="*/ 34 w 52"/>
                <a:gd name="T19" fmla="*/ 104 h 153"/>
                <a:gd name="T20" fmla="*/ 31 w 52"/>
                <a:gd name="T21" fmla="*/ 102 h 153"/>
                <a:gd name="T22" fmla="*/ 31 w 52"/>
                <a:gd name="T23" fmla="*/ 102 h 153"/>
                <a:gd name="T24" fmla="*/ 21 w 52"/>
                <a:gd name="T25" fmla="*/ 102 h 153"/>
                <a:gd name="T26" fmla="*/ 13 w 52"/>
                <a:gd name="T27" fmla="*/ 98 h 153"/>
                <a:gd name="T28" fmla="*/ 12 w 52"/>
                <a:gd name="T29" fmla="*/ 98 h 153"/>
                <a:gd name="T30" fmla="*/ 6 w 52"/>
                <a:gd name="T31" fmla="*/ 94 h 153"/>
                <a:gd name="T32" fmla="*/ 4 w 52"/>
                <a:gd name="T33" fmla="*/ 87 h 153"/>
                <a:gd name="T34" fmla="*/ 1 w 52"/>
                <a:gd name="T35" fmla="*/ 85 h 153"/>
                <a:gd name="T36" fmla="*/ 0 w 52"/>
                <a:gd name="T37" fmla="*/ 81 h 153"/>
                <a:gd name="T38" fmla="*/ 1 w 52"/>
                <a:gd name="T39" fmla="*/ 70 h 153"/>
                <a:gd name="T40" fmla="*/ 5 w 52"/>
                <a:gd name="T41" fmla="*/ 66 h 153"/>
                <a:gd name="T42" fmla="*/ 5 w 52"/>
                <a:gd name="T43" fmla="*/ 56 h 153"/>
                <a:gd name="T44" fmla="*/ 13 w 52"/>
                <a:gd name="T45" fmla="*/ 38 h 153"/>
                <a:gd name="T46" fmla="*/ 16 w 52"/>
                <a:gd name="T47" fmla="*/ 42 h 153"/>
                <a:gd name="T48" fmla="*/ 14 w 52"/>
                <a:gd name="T49" fmla="*/ 53 h 153"/>
                <a:gd name="T50" fmla="*/ 17 w 52"/>
                <a:gd name="T51" fmla="*/ 52 h 153"/>
                <a:gd name="T52" fmla="*/ 18 w 52"/>
                <a:gd name="T53" fmla="*/ 52 h 153"/>
                <a:gd name="T54" fmla="*/ 19 w 52"/>
                <a:gd name="T55" fmla="*/ 39 h 153"/>
                <a:gd name="T56" fmla="*/ 19 w 52"/>
                <a:gd name="T57" fmla="*/ 39 h 153"/>
                <a:gd name="T58" fmla="*/ 22 w 52"/>
                <a:gd name="T59" fmla="*/ 26 h 153"/>
                <a:gd name="T60" fmla="*/ 25 w 52"/>
                <a:gd name="T61" fmla="*/ 17 h 153"/>
                <a:gd name="T62" fmla="*/ 27 w 52"/>
                <a:gd name="T63" fmla="*/ 11 h 153"/>
                <a:gd name="T64" fmla="*/ 27 w 52"/>
                <a:gd name="T65" fmla="*/ 10 h 153"/>
                <a:gd name="T66" fmla="*/ 29 w 52"/>
                <a:gd name="T67" fmla="*/ 14 h 153"/>
                <a:gd name="T68" fmla="*/ 33 w 52"/>
                <a:gd name="T69" fmla="*/ 13 h 153"/>
                <a:gd name="T70" fmla="*/ 36 w 52"/>
                <a:gd name="T71" fmla="*/ 2 h 153"/>
                <a:gd name="T72" fmla="*/ 38 w 52"/>
                <a:gd name="T73" fmla="*/ 0 h 153"/>
                <a:gd name="T74" fmla="*/ 44 w 52"/>
                <a:gd name="T75" fmla="*/ 6 h 153"/>
                <a:gd name="T76" fmla="*/ 50 w 52"/>
                <a:gd name="T77" fmla="*/ 15 h 153"/>
                <a:gd name="T78" fmla="*/ 51 w 52"/>
                <a:gd name="T79" fmla="*/ 24 h 153"/>
                <a:gd name="T80" fmla="*/ 48 w 52"/>
                <a:gd name="T81" fmla="*/ 39 h 153"/>
                <a:gd name="T82" fmla="*/ 46 w 52"/>
                <a:gd name="T83" fmla="*/ 55 h 153"/>
                <a:gd name="T84" fmla="*/ 46 w 52"/>
                <a:gd name="T85" fmla="*/ 59 h 153"/>
                <a:gd name="T86" fmla="*/ 46 w 52"/>
                <a:gd name="T87" fmla="*/ 70 h 153"/>
                <a:gd name="T88" fmla="*/ 44 w 52"/>
                <a:gd name="T89" fmla="*/ 78 h 153"/>
                <a:gd name="T90" fmla="*/ 50 w 52"/>
                <a:gd name="T91" fmla="*/ 85 h 153"/>
                <a:gd name="T92" fmla="*/ 52 w 52"/>
                <a:gd name="T93" fmla="*/ 94 h 153"/>
                <a:gd name="T94" fmla="*/ 48 w 52"/>
                <a:gd name="T95" fmla="*/ 102 h 153"/>
                <a:gd name="T96" fmla="*/ 44 w 52"/>
                <a:gd name="T97" fmla="*/ 104 h 153"/>
                <a:gd name="T98" fmla="*/ 44 w 52"/>
                <a:gd name="T99" fmla="*/ 104 h 153"/>
                <a:gd name="T100" fmla="*/ 43 w 52"/>
                <a:gd name="T101" fmla="*/ 112 h 153"/>
                <a:gd name="T102" fmla="*/ 46 w 52"/>
                <a:gd name="T103" fmla="*/ 121 h 153"/>
                <a:gd name="T104" fmla="*/ 47 w 52"/>
                <a:gd name="T105" fmla="*/ 129 h 153"/>
                <a:gd name="T106" fmla="*/ 42 w 52"/>
                <a:gd name="T107" fmla="*/ 134 h 153"/>
                <a:gd name="T108" fmla="*/ 39 w 52"/>
                <a:gd name="T109" fmla="*/ 145 h 153"/>
                <a:gd name="T110" fmla="*/ 38 w 52"/>
                <a:gd name="T111" fmla="*/ 149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
                <a:gd name="T169" fmla="*/ 0 h 153"/>
                <a:gd name="T170" fmla="*/ 52 w 52"/>
                <a:gd name="T171" fmla="*/ 153 h 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 h="153">
                  <a:moveTo>
                    <a:pt x="38" y="149"/>
                  </a:moveTo>
                  <a:lnTo>
                    <a:pt x="33" y="150"/>
                  </a:lnTo>
                  <a:lnTo>
                    <a:pt x="16" y="153"/>
                  </a:lnTo>
                  <a:lnTo>
                    <a:pt x="14" y="145"/>
                  </a:lnTo>
                  <a:lnTo>
                    <a:pt x="13" y="137"/>
                  </a:lnTo>
                  <a:lnTo>
                    <a:pt x="13" y="136"/>
                  </a:lnTo>
                  <a:lnTo>
                    <a:pt x="26" y="114"/>
                  </a:lnTo>
                  <a:lnTo>
                    <a:pt x="26" y="110"/>
                  </a:lnTo>
                  <a:lnTo>
                    <a:pt x="26" y="106"/>
                  </a:lnTo>
                  <a:lnTo>
                    <a:pt x="34" y="104"/>
                  </a:lnTo>
                  <a:lnTo>
                    <a:pt x="31" y="102"/>
                  </a:lnTo>
                  <a:lnTo>
                    <a:pt x="21" y="102"/>
                  </a:lnTo>
                  <a:lnTo>
                    <a:pt x="13" y="98"/>
                  </a:lnTo>
                  <a:lnTo>
                    <a:pt x="12" y="98"/>
                  </a:lnTo>
                  <a:lnTo>
                    <a:pt x="6" y="94"/>
                  </a:lnTo>
                  <a:lnTo>
                    <a:pt x="4" y="87"/>
                  </a:lnTo>
                  <a:lnTo>
                    <a:pt x="1" y="85"/>
                  </a:lnTo>
                  <a:lnTo>
                    <a:pt x="0" y="81"/>
                  </a:lnTo>
                  <a:lnTo>
                    <a:pt x="1" y="70"/>
                  </a:lnTo>
                  <a:lnTo>
                    <a:pt x="5" y="66"/>
                  </a:lnTo>
                  <a:lnTo>
                    <a:pt x="5" y="56"/>
                  </a:lnTo>
                  <a:lnTo>
                    <a:pt x="13" y="38"/>
                  </a:lnTo>
                  <a:lnTo>
                    <a:pt x="16" y="42"/>
                  </a:lnTo>
                  <a:lnTo>
                    <a:pt x="14" y="53"/>
                  </a:lnTo>
                  <a:lnTo>
                    <a:pt x="17" y="52"/>
                  </a:lnTo>
                  <a:lnTo>
                    <a:pt x="18" y="52"/>
                  </a:lnTo>
                  <a:lnTo>
                    <a:pt x="19" y="39"/>
                  </a:lnTo>
                  <a:lnTo>
                    <a:pt x="22" y="26"/>
                  </a:lnTo>
                  <a:lnTo>
                    <a:pt x="25" y="17"/>
                  </a:lnTo>
                  <a:lnTo>
                    <a:pt x="27" y="11"/>
                  </a:lnTo>
                  <a:lnTo>
                    <a:pt x="27" y="10"/>
                  </a:lnTo>
                  <a:lnTo>
                    <a:pt x="29" y="14"/>
                  </a:lnTo>
                  <a:lnTo>
                    <a:pt x="33" y="13"/>
                  </a:lnTo>
                  <a:lnTo>
                    <a:pt x="36" y="2"/>
                  </a:lnTo>
                  <a:lnTo>
                    <a:pt x="38" y="0"/>
                  </a:lnTo>
                  <a:lnTo>
                    <a:pt x="44" y="6"/>
                  </a:lnTo>
                  <a:lnTo>
                    <a:pt x="50" y="15"/>
                  </a:lnTo>
                  <a:lnTo>
                    <a:pt x="51" y="24"/>
                  </a:lnTo>
                  <a:lnTo>
                    <a:pt x="48" y="39"/>
                  </a:lnTo>
                  <a:lnTo>
                    <a:pt x="46" y="55"/>
                  </a:lnTo>
                  <a:lnTo>
                    <a:pt x="46" y="59"/>
                  </a:lnTo>
                  <a:lnTo>
                    <a:pt x="46" y="70"/>
                  </a:lnTo>
                  <a:lnTo>
                    <a:pt x="44" y="78"/>
                  </a:lnTo>
                  <a:lnTo>
                    <a:pt x="50" y="85"/>
                  </a:lnTo>
                  <a:lnTo>
                    <a:pt x="52" y="94"/>
                  </a:lnTo>
                  <a:lnTo>
                    <a:pt x="48" y="102"/>
                  </a:lnTo>
                  <a:lnTo>
                    <a:pt x="44" y="104"/>
                  </a:lnTo>
                  <a:lnTo>
                    <a:pt x="43" y="112"/>
                  </a:lnTo>
                  <a:lnTo>
                    <a:pt x="46" y="121"/>
                  </a:lnTo>
                  <a:lnTo>
                    <a:pt x="47" y="129"/>
                  </a:lnTo>
                  <a:lnTo>
                    <a:pt x="42" y="134"/>
                  </a:lnTo>
                  <a:lnTo>
                    <a:pt x="39" y="145"/>
                  </a:lnTo>
                  <a:lnTo>
                    <a:pt x="38" y="14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46" name="Freeform 662"/>
            <p:cNvSpPr>
              <a:spLocks noEditPoints="1"/>
            </p:cNvSpPr>
            <p:nvPr/>
          </p:nvSpPr>
          <p:spPr bwMode="auto">
            <a:xfrm>
              <a:off x="5378064" y="1263443"/>
              <a:ext cx="99954" cy="173652"/>
            </a:xfrm>
            <a:custGeom>
              <a:avLst/>
              <a:gdLst>
                <a:gd name="T0" fmla="*/ 37 w 63"/>
                <a:gd name="T1" fmla="*/ 105 h 109"/>
                <a:gd name="T2" fmla="*/ 31 w 63"/>
                <a:gd name="T3" fmla="*/ 109 h 109"/>
                <a:gd name="T4" fmla="*/ 26 w 63"/>
                <a:gd name="T5" fmla="*/ 98 h 109"/>
                <a:gd name="T6" fmla="*/ 21 w 63"/>
                <a:gd name="T7" fmla="*/ 97 h 109"/>
                <a:gd name="T8" fmla="*/ 24 w 63"/>
                <a:gd name="T9" fmla="*/ 88 h 109"/>
                <a:gd name="T10" fmla="*/ 35 w 63"/>
                <a:gd name="T11" fmla="*/ 84 h 109"/>
                <a:gd name="T12" fmla="*/ 38 w 63"/>
                <a:gd name="T13" fmla="*/ 88 h 109"/>
                <a:gd name="T14" fmla="*/ 33 w 63"/>
                <a:gd name="T15" fmla="*/ 95 h 109"/>
                <a:gd name="T16" fmla="*/ 37 w 63"/>
                <a:gd name="T17" fmla="*/ 105 h 109"/>
                <a:gd name="T18" fmla="*/ 55 w 63"/>
                <a:gd name="T19" fmla="*/ 59 h 109"/>
                <a:gd name="T20" fmla="*/ 54 w 63"/>
                <a:gd name="T21" fmla="*/ 61 h 109"/>
                <a:gd name="T22" fmla="*/ 56 w 63"/>
                <a:gd name="T23" fmla="*/ 60 h 109"/>
                <a:gd name="T24" fmla="*/ 60 w 63"/>
                <a:gd name="T25" fmla="*/ 59 h 109"/>
                <a:gd name="T26" fmla="*/ 63 w 63"/>
                <a:gd name="T27" fmla="*/ 64 h 109"/>
                <a:gd name="T28" fmla="*/ 55 w 63"/>
                <a:gd name="T29" fmla="*/ 68 h 109"/>
                <a:gd name="T30" fmla="*/ 55 w 63"/>
                <a:gd name="T31" fmla="*/ 71 h 109"/>
                <a:gd name="T32" fmla="*/ 47 w 63"/>
                <a:gd name="T33" fmla="*/ 75 h 109"/>
                <a:gd name="T34" fmla="*/ 42 w 63"/>
                <a:gd name="T35" fmla="*/ 78 h 109"/>
                <a:gd name="T36" fmla="*/ 37 w 63"/>
                <a:gd name="T37" fmla="*/ 71 h 109"/>
                <a:gd name="T38" fmla="*/ 31 w 63"/>
                <a:gd name="T39" fmla="*/ 58 h 109"/>
                <a:gd name="T40" fmla="*/ 43 w 63"/>
                <a:gd name="T41" fmla="*/ 50 h 109"/>
                <a:gd name="T42" fmla="*/ 48 w 63"/>
                <a:gd name="T43" fmla="*/ 59 h 109"/>
                <a:gd name="T44" fmla="*/ 50 w 63"/>
                <a:gd name="T45" fmla="*/ 58 h 109"/>
                <a:gd name="T46" fmla="*/ 52 w 63"/>
                <a:gd name="T47" fmla="*/ 52 h 109"/>
                <a:gd name="T48" fmla="*/ 58 w 63"/>
                <a:gd name="T49" fmla="*/ 42 h 109"/>
                <a:gd name="T50" fmla="*/ 60 w 63"/>
                <a:gd name="T51" fmla="*/ 48 h 109"/>
                <a:gd name="T52" fmla="*/ 59 w 63"/>
                <a:gd name="T53" fmla="*/ 51 h 109"/>
                <a:gd name="T54" fmla="*/ 55 w 63"/>
                <a:gd name="T55" fmla="*/ 59 h 109"/>
                <a:gd name="T56" fmla="*/ 30 w 63"/>
                <a:gd name="T57" fmla="*/ 31 h 109"/>
                <a:gd name="T58" fmla="*/ 33 w 63"/>
                <a:gd name="T59" fmla="*/ 43 h 109"/>
                <a:gd name="T60" fmla="*/ 25 w 63"/>
                <a:gd name="T61" fmla="*/ 50 h 109"/>
                <a:gd name="T62" fmla="*/ 18 w 63"/>
                <a:gd name="T63" fmla="*/ 54 h 109"/>
                <a:gd name="T64" fmla="*/ 18 w 63"/>
                <a:gd name="T65" fmla="*/ 43 h 109"/>
                <a:gd name="T66" fmla="*/ 14 w 63"/>
                <a:gd name="T67" fmla="*/ 39 h 109"/>
                <a:gd name="T68" fmla="*/ 9 w 63"/>
                <a:gd name="T69" fmla="*/ 48 h 109"/>
                <a:gd name="T70" fmla="*/ 8 w 63"/>
                <a:gd name="T71" fmla="*/ 51 h 109"/>
                <a:gd name="T72" fmla="*/ 5 w 63"/>
                <a:gd name="T73" fmla="*/ 48 h 109"/>
                <a:gd name="T74" fmla="*/ 3 w 63"/>
                <a:gd name="T75" fmla="*/ 46 h 109"/>
                <a:gd name="T76" fmla="*/ 0 w 63"/>
                <a:gd name="T77" fmla="*/ 43 h 109"/>
                <a:gd name="T78" fmla="*/ 0 w 63"/>
                <a:gd name="T79" fmla="*/ 29 h 109"/>
                <a:gd name="T80" fmla="*/ 0 w 63"/>
                <a:gd name="T81" fmla="*/ 27 h 109"/>
                <a:gd name="T82" fmla="*/ 0 w 63"/>
                <a:gd name="T83" fmla="*/ 18 h 109"/>
                <a:gd name="T84" fmla="*/ 9 w 63"/>
                <a:gd name="T85" fmla="*/ 9 h 109"/>
                <a:gd name="T86" fmla="*/ 10 w 63"/>
                <a:gd name="T87" fmla="*/ 3 h 109"/>
                <a:gd name="T88" fmla="*/ 10 w 63"/>
                <a:gd name="T89" fmla="*/ 1 h 109"/>
                <a:gd name="T90" fmla="*/ 25 w 63"/>
                <a:gd name="T91" fmla="*/ 0 h 109"/>
                <a:gd name="T92" fmla="*/ 30 w 63"/>
                <a:gd name="T93" fmla="*/ 3 h 109"/>
                <a:gd name="T94" fmla="*/ 34 w 63"/>
                <a:gd name="T95" fmla="*/ 5 h 109"/>
                <a:gd name="T96" fmla="*/ 30 w 63"/>
                <a:gd name="T97" fmla="*/ 31 h 1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
                <a:gd name="T148" fmla="*/ 0 h 109"/>
                <a:gd name="T149" fmla="*/ 63 w 63"/>
                <a:gd name="T150" fmla="*/ 109 h 1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 h="109">
                  <a:moveTo>
                    <a:pt x="37" y="105"/>
                  </a:moveTo>
                  <a:lnTo>
                    <a:pt x="31" y="109"/>
                  </a:lnTo>
                  <a:lnTo>
                    <a:pt x="26" y="98"/>
                  </a:lnTo>
                  <a:lnTo>
                    <a:pt x="21" y="97"/>
                  </a:lnTo>
                  <a:lnTo>
                    <a:pt x="24" y="88"/>
                  </a:lnTo>
                  <a:lnTo>
                    <a:pt x="35" y="84"/>
                  </a:lnTo>
                  <a:lnTo>
                    <a:pt x="38" y="88"/>
                  </a:lnTo>
                  <a:lnTo>
                    <a:pt x="33" y="95"/>
                  </a:lnTo>
                  <a:lnTo>
                    <a:pt x="37" y="105"/>
                  </a:lnTo>
                  <a:moveTo>
                    <a:pt x="55" y="59"/>
                  </a:moveTo>
                  <a:lnTo>
                    <a:pt x="54" y="61"/>
                  </a:lnTo>
                  <a:lnTo>
                    <a:pt x="56" y="60"/>
                  </a:lnTo>
                  <a:lnTo>
                    <a:pt x="60" y="59"/>
                  </a:lnTo>
                  <a:lnTo>
                    <a:pt x="63" y="64"/>
                  </a:lnTo>
                  <a:lnTo>
                    <a:pt x="55" y="68"/>
                  </a:lnTo>
                  <a:lnTo>
                    <a:pt x="55" y="71"/>
                  </a:lnTo>
                  <a:lnTo>
                    <a:pt x="47" y="75"/>
                  </a:lnTo>
                  <a:lnTo>
                    <a:pt x="42" y="78"/>
                  </a:lnTo>
                  <a:lnTo>
                    <a:pt x="37" y="71"/>
                  </a:lnTo>
                  <a:lnTo>
                    <a:pt x="31" y="58"/>
                  </a:lnTo>
                  <a:lnTo>
                    <a:pt x="43" y="50"/>
                  </a:lnTo>
                  <a:lnTo>
                    <a:pt x="48" y="59"/>
                  </a:lnTo>
                  <a:lnTo>
                    <a:pt x="50" y="58"/>
                  </a:lnTo>
                  <a:lnTo>
                    <a:pt x="52" y="52"/>
                  </a:lnTo>
                  <a:lnTo>
                    <a:pt x="58" y="42"/>
                  </a:lnTo>
                  <a:lnTo>
                    <a:pt x="60" y="48"/>
                  </a:lnTo>
                  <a:lnTo>
                    <a:pt x="59" y="51"/>
                  </a:lnTo>
                  <a:lnTo>
                    <a:pt x="55" y="59"/>
                  </a:lnTo>
                  <a:moveTo>
                    <a:pt x="30" y="31"/>
                  </a:moveTo>
                  <a:lnTo>
                    <a:pt x="33" y="43"/>
                  </a:lnTo>
                  <a:lnTo>
                    <a:pt x="25" y="50"/>
                  </a:lnTo>
                  <a:lnTo>
                    <a:pt x="18" y="54"/>
                  </a:lnTo>
                  <a:lnTo>
                    <a:pt x="18" y="43"/>
                  </a:lnTo>
                  <a:lnTo>
                    <a:pt x="14" y="39"/>
                  </a:lnTo>
                  <a:lnTo>
                    <a:pt x="9" y="48"/>
                  </a:lnTo>
                  <a:lnTo>
                    <a:pt x="8" y="51"/>
                  </a:lnTo>
                  <a:lnTo>
                    <a:pt x="5" y="48"/>
                  </a:lnTo>
                  <a:lnTo>
                    <a:pt x="3" y="46"/>
                  </a:lnTo>
                  <a:lnTo>
                    <a:pt x="0" y="43"/>
                  </a:lnTo>
                  <a:lnTo>
                    <a:pt x="0" y="29"/>
                  </a:lnTo>
                  <a:lnTo>
                    <a:pt x="0" y="27"/>
                  </a:lnTo>
                  <a:lnTo>
                    <a:pt x="0" y="18"/>
                  </a:lnTo>
                  <a:lnTo>
                    <a:pt x="9" y="9"/>
                  </a:lnTo>
                  <a:lnTo>
                    <a:pt x="10" y="3"/>
                  </a:lnTo>
                  <a:lnTo>
                    <a:pt x="10" y="1"/>
                  </a:lnTo>
                  <a:lnTo>
                    <a:pt x="25" y="0"/>
                  </a:lnTo>
                  <a:lnTo>
                    <a:pt x="30" y="3"/>
                  </a:lnTo>
                  <a:lnTo>
                    <a:pt x="34" y="5"/>
                  </a:lnTo>
                  <a:lnTo>
                    <a:pt x="30" y="3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47" name="Freeform 663"/>
            <p:cNvSpPr>
              <a:spLocks/>
            </p:cNvSpPr>
            <p:nvPr/>
          </p:nvSpPr>
          <p:spPr bwMode="auto">
            <a:xfrm>
              <a:off x="5491171" y="1258016"/>
              <a:ext cx="273558" cy="293037"/>
            </a:xfrm>
            <a:custGeom>
              <a:avLst/>
              <a:gdLst>
                <a:gd name="T0" fmla="*/ 97 w 173"/>
                <a:gd name="T1" fmla="*/ 45 h 185"/>
                <a:gd name="T2" fmla="*/ 119 w 173"/>
                <a:gd name="T3" fmla="*/ 67 h 185"/>
                <a:gd name="T4" fmla="*/ 124 w 173"/>
                <a:gd name="T5" fmla="*/ 80 h 185"/>
                <a:gd name="T6" fmla="*/ 136 w 173"/>
                <a:gd name="T7" fmla="*/ 106 h 185"/>
                <a:gd name="T8" fmla="*/ 159 w 173"/>
                <a:gd name="T9" fmla="*/ 136 h 185"/>
                <a:gd name="T10" fmla="*/ 163 w 173"/>
                <a:gd name="T11" fmla="*/ 147 h 185"/>
                <a:gd name="T12" fmla="*/ 158 w 173"/>
                <a:gd name="T13" fmla="*/ 164 h 185"/>
                <a:gd name="T14" fmla="*/ 159 w 173"/>
                <a:gd name="T15" fmla="*/ 173 h 185"/>
                <a:gd name="T16" fmla="*/ 116 w 173"/>
                <a:gd name="T17" fmla="*/ 179 h 185"/>
                <a:gd name="T18" fmla="*/ 86 w 173"/>
                <a:gd name="T19" fmla="*/ 177 h 185"/>
                <a:gd name="T20" fmla="*/ 60 w 173"/>
                <a:gd name="T21" fmla="*/ 166 h 185"/>
                <a:gd name="T22" fmla="*/ 64 w 173"/>
                <a:gd name="T23" fmla="*/ 126 h 185"/>
                <a:gd name="T24" fmla="*/ 64 w 173"/>
                <a:gd name="T25" fmla="*/ 103 h 185"/>
                <a:gd name="T26" fmla="*/ 43 w 173"/>
                <a:gd name="T27" fmla="*/ 82 h 185"/>
                <a:gd name="T28" fmla="*/ 18 w 173"/>
                <a:gd name="T29" fmla="*/ 64 h 185"/>
                <a:gd name="T30" fmla="*/ 10 w 173"/>
                <a:gd name="T31" fmla="*/ 55 h 185"/>
                <a:gd name="T32" fmla="*/ 30 w 173"/>
                <a:gd name="T33" fmla="*/ 55 h 185"/>
                <a:gd name="T34" fmla="*/ 39 w 173"/>
                <a:gd name="T35" fmla="*/ 68 h 185"/>
                <a:gd name="T36" fmla="*/ 55 w 173"/>
                <a:gd name="T37" fmla="*/ 84 h 185"/>
                <a:gd name="T38" fmla="*/ 70 w 173"/>
                <a:gd name="T39" fmla="*/ 96 h 185"/>
                <a:gd name="T40" fmla="*/ 90 w 173"/>
                <a:gd name="T41" fmla="*/ 119 h 185"/>
                <a:gd name="T42" fmla="*/ 98 w 173"/>
                <a:gd name="T43" fmla="*/ 119 h 185"/>
                <a:gd name="T44" fmla="*/ 91 w 173"/>
                <a:gd name="T45" fmla="*/ 111 h 185"/>
                <a:gd name="T46" fmla="*/ 81 w 173"/>
                <a:gd name="T47" fmla="*/ 98 h 185"/>
                <a:gd name="T48" fmla="*/ 73 w 173"/>
                <a:gd name="T49" fmla="*/ 93 h 185"/>
                <a:gd name="T50" fmla="*/ 86 w 173"/>
                <a:gd name="T51" fmla="*/ 90 h 185"/>
                <a:gd name="T52" fmla="*/ 72 w 173"/>
                <a:gd name="T53" fmla="*/ 77 h 185"/>
                <a:gd name="T54" fmla="*/ 73 w 173"/>
                <a:gd name="T55" fmla="*/ 63 h 185"/>
                <a:gd name="T56" fmla="*/ 78 w 173"/>
                <a:gd name="T57" fmla="*/ 64 h 185"/>
                <a:gd name="T58" fmla="*/ 85 w 173"/>
                <a:gd name="T59" fmla="*/ 62 h 185"/>
                <a:gd name="T60" fmla="*/ 82 w 173"/>
                <a:gd name="T61" fmla="*/ 46 h 185"/>
                <a:gd name="T62" fmla="*/ 74 w 173"/>
                <a:gd name="T63" fmla="*/ 45 h 185"/>
                <a:gd name="T64" fmla="*/ 69 w 173"/>
                <a:gd name="T65" fmla="*/ 35 h 185"/>
                <a:gd name="T66" fmla="*/ 81 w 173"/>
                <a:gd name="T67" fmla="*/ 17 h 185"/>
                <a:gd name="T68" fmla="*/ 52 w 173"/>
                <a:gd name="T69" fmla="*/ 41 h 185"/>
                <a:gd name="T70" fmla="*/ 34 w 173"/>
                <a:gd name="T71" fmla="*/ 33 h 185"/>
                <a:gd name="T72" fmla="*/ 29 w 173"/>
                <a:gd name="T73" fmla="*/ 12 h 185"/>
                <a:gd name="T74" fmla="*/ 5 w 173"/>
                <a:gd name="T75" fmla="*/ 9 h 185"/>
                <a:gd name="T76" fmla="*/ 1 w 173"/>
                <a:gd name="T77" fmla="*/ 0 h 185"/>
                <a:gd name="T78" fmla="*/ 23 w 173"/>
                <a:gd name="T79" fmla="*/ 9 h 185"/>
                <a:gd name="T80" fmla="*/ 40 w 173"/>
                <a:gd name="T81" fmla="*/ 5 h 185"/>
                <a:gd name="T82" fmla="*/ 47 w 173"/>
                <a:gd name="T83" fmla="*/ 14 h 185"/>
                <a:gd name="T84" fmla="*/ 55 w 173"/>
                <a:gd name="T85" fmla="*/ 24 h 185"/>
                <a:gd name="T86" fmla="*/ 68 w 173"/>
                <a:gd name="T87" fmla="*/ 10 h 185"/>
                <a:gd name="T88" fmla="*/ 85 w 173"/>
                <a:gd name="T89" fmla="*/ 5 h 185"/>
                <a:gd name="T90" fmla="*/ 95 w 173"/>
                <a:gd name="T91" fmla="*/ 34 h 1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
                <a:gd name="T139" fmla="*/ 0 h 185"/>
                <a:gd name="T140" fmla="*/ 173 w 173"/>
                <a:gd name="T141" fmla="*/ 185 h 1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 h="185">
                  <a:moveTo>
                    <a:pt x="98" y="39"/>
                  </a:moveTo>
                  <a:lnTo>
                    <a:pt x="98" y="39"/>
                  </a:lnTo>
                  <a:lnTo>
                    <a:pt x="97" y="45"/>
                  </a:lnTo>
                  <a:lnTo>
                    <a:pt x="97" y="46"/>
                  </a:lnTo>
                  <a:lnTo>
                    <a:pt x="103" y="59"/>
                  </a:lnTo>
                  <a:lnTo>
                    <a:pt x="119" y="67"/>
                  </a:lnTo>
                  <a:lnTo>
                    <a:pt x="127" y="67"/>
                  </a:lnTo>
                  <a:lnTo>
                    <a:pt x="131" y="72"/>
                  </a:lnTo>
                  <a:lnTo>
                    <a:pt x="124" y="80"/>
                  </a:lnTo>
                  <a:lnTo>
                    <a:pt x="135" y="86"/>
                  </a:lnTo>
                  <a:lnTo>
                    <a:pt x="127" y="102"/>
                  </a:lnTo>
                  <a:lnTo>
                    <a:pt x="136" y="106"/>
                  </a:lnTo>
                  <a:lnTo>
                    <a:pt x="141" y="124"/>
                  </a:lnTo>
                  <a:lnTo>
                    <a:pt x="159" y="136"/>
                  </a:lnTo>
                  <a:lnTo>
                    <a:pt x="166" y="130"/>
                  </a:lnTo>
                  <a:lnTo>
                    <a:pt x="173" y="134"/>
                  </a:lnTo>
                  <a:lnTo>
                    <a:pt x="163" y="147"/>
                  </a:lnTo>
                  <a:lnTo>
                    <a:pt x="162" y="161"/>
                  </a:lnTo>
                  <a:lnTo>
                    <a:pt x="159" y="164"/>
                  </a:lnTo>
                  <a:lnTo>
                    <a:pt x="158" y="164"/>
                  </a:lnTo>
                  <a:lnTo>
                    <a:pt x="159" y="165"/>
                  </a:lnTo>
                  <a:lnTo>
                    <a:pt x="162" y="173"/>
                  </a:lnTo>
                  <a:lnTo>
                    <a:pt x="159" y="173"/>
                  </a:lnTo>
                  <a:lnTo>
                    <a:pt x="141" y="174"/>
                  </a:lnTo>
                  <a:lnTo>
                    <a:pt x="121" y="185"/>
                  </a:lnTo>
                  <a:lnTo>
                    <a:pt x="116" y="179"/>
                  </a:lnTo>
                  <a:lnTo>
                    <a:pt x="114" y="168"/>
                  </a:lnTo>
                  <a:lnTo>
                    <a:pt x="106" y="166"/>
                  </a:lnTo>
                  <a:lnTo>
                    <a:pt x="86" y="177"/>
                  </a:lnTo>
                  <a:lnTo>
                    <a:pt x="76" y="173"/>
                  </a:lnTo>
                  <a:lnTo>
                    <a:pt x="70" y="175"/>
                  </a:lnTo>
                  <a:lnTo>
                    <a:pt x="60" y="166"/>
                  </a:lnTo>
                  <a:lnTo>
                    <a:pt x="53" y="147"/>
                  </a:lnTo>
                  <a:lnTo>
                    <a:pt x="60" y="140"/>
                  </a:lnTo>
                  <a:lnTo>
                    <a:pt x="64" y="126"/>
                  </a:lnTo>
                  <a:lnTo>
                    <a:pt x="61" y="113"/>
                  </a:lnTo>
                  <a:lnTo>
                    <a:pt x="65" y="111"/>
                  </a:lnTo>
                  <a:lnTo>
                    <a:pt x="64" y="103"/>
                  </a:lnTo>
                  <a:lnTo>
                    <a:pt x="46" y="97"/>
                  </a:lnTo>
                  <a:lnTo>
                    <a:pt x="47" y="85"/>
                  </a:lnTo>
                  <a:lnTo>
                    <a:pt x="43" y="82"/>
                  </a:lnTo>
                  <a:lnTo>
                    <a:pt x="35" y="77"/>
                  </a:lnTo>
                  <a:lnTo>
                    <a:pt x="30" y="65"/>
                  </a:lnTo>
                  <a:lnTo>
                    <a:pt x="18" y="64"/>
                  </a:lnTo>
                  <a:lnTo>
                    <a:pt x="13" y="63"/>
                  </a:lnTo>
                  <a:lnTo>
                    <a:pt x="10" y="64"/>
                  </a:lnTo>
                  <a:lnTo>
                    <a:pt x="10" y="55"/>
                  </a:lnTo>
                  <a:lnTo>
                    <a:pt x="17" y="54"/>
                  </a:lnTo>
                  <a:lnTo>
                    <a:pt x="23" y="51"/>
                  </a:lnTo>
                  <a:lnTo>
                    <a:pt x="30" y="55"/>
                  </a:lnTo>
                  <a:lnTo>
                    <a:pt x="36" y="62"/>
                  </a:lnTo>
                  <a:lnTo>
                    <a:pt x="39" y="67"/>
                  </a:lnTo>
                  <a:lnTo>
                    <a:pt x="39" y="68"/>
                  </a:lnTo>
                  <a:lnTo>
                    <a:pt x="42" y="75"/>
                  </a:lnTo>
                  <a:lnTo>
                    <a:pt x="48" y="82"/>
                  </a:lnTo>
                  <a:lnTo>
                    <a:pt x="55" y="84"/>
                  </a:lnTo>
                  <a:lnTo>
                    <a:pt x="61" y="85"/>
                  </a:lnTo>
                  <a:lnTo>
                    <a:pt x="69" y="94"/>
                  </a:lnTo>
                  <a:lnTo>
                    <a:pt x="70" y="96"/>
                  </a:lnTo>
                  <a:lnTo>
                    <a:pt x="76" y="105"/>
                  </a:lnTo>
                  <a:lnTo>
                    <a:pt x="85" y="117"/>
                  </a:lnTo>
                  <a:lnTo>
                    <a:pt x="90" y="119"/>
                  </a:lnTo>
                  <a:lnTo>
                    <a:pt x="85" y="120"/>
                  </a:lnTo>
                  <a:lnTo>
                    <a:pt x="93" y="122"/>
                  </a:lnTo>
                  <a:lnTo>
                    <a:pt x="98" y="119"/>
                  </a:lnTo>
                  <a:lnTo>
                    <a:pt x="99" y="115"/>
                  </a:lnTo>
                  <a:lnTo>
                    <a:pt x="91" y="111"/>
                  </a:lnTo>
                  <a:lnTo>
                    <a:pt x="95" y="109"/>
                  </a:lnTo>
                  <a:lnTo>
                    <a:pt x="94" y="107"/>
                  </a:lnTo>
                  <a:lnTo>
                    <a:pt x="81" y="98"/>
                  </a:lnTo>
                  <a:lnTo>
                    <a:pt x="76" y="94"/>
                  </a:lnTo>
                  <a:lnTo>
                    <a:pt x="74" y="94"/>
                  </a:lnTo>
                  <a:lnTo>
                    <a:pt x="73" y="93"/>
                  </a:lnTo>
                  <a:lnTo>
                    <a:pt x="76" y="93"/>
                  </a:lnTo>
                  <a:lnTo>
                    <a:pt x="82" y="93"/>
                  </a:lnTo>
                  <a:lnTo>
                    <a:pt x="86" y="90"/>
                  </a:lnTo>
                  <a:lnTo>
                    <a:pt x="87" y="90"/>
                  </a:lnTo>
                  <a:lnTo>
                    <a:pt x="76" y="86"/>
                  </a:lnTo>
                  <a:lnTo>
                    <a:pt x="72" y="77"/>
                  </a:lnTo>
                  <a:lnTo>
                    <a:pt x="70" y="65"/>
                  </a:lnTo>
                  <a:lnTo>
                    <a:pt x="73" y="63"/>
                  </a:lnTo>
                  <a:lnTo>
                    <a:pt x="69" y="56"/>
                  </a:lnTo>
                  <a:lnTo>
                    <a:pt x="77" y="54"/>
                  </a:lnTo>
                  <a:lnTo>
                    <a:pt x="78" y="64"/>
                  </a:lnTo>
                  <a:lnTo>
                    <a:pt x="85" y="68"/>
                  </a:lnTo>
                  <a:lnTo>
                    <a:pt x="85" y="62"/>
                  </a:lnTo>
                  <a:lnTo>
                    <a:pt x="83" y="52"/>
                  </a:lnTo>
                  <a:lnTo>
                    <a:pt x="81" y="47"/>
                  </a:lnTo>
                  <a:lnTo>
                    <a:pt x="82" y="46"/>
                  </a:lnTo>
                  <a:lnTo>
                    <a:pt x="86" y="42"/>
                  </a:lnTo>
                  <a:lnTo>
                    <a:pt x="81" y="43"/>
                  </a:lnTo>
                  <a:lnTo>
                    <a:pt x="74" y="45"/>
                  </a:lnTo>
                  <a:lnTo>
                    <a:pt x="65" y="48"/>
                  </a:lnTo>
                  <a:lnTo>
                    <a:pt x="59" y="42"/>
                  </a:lnTo>
                  <a:lnTo>
                    <a:pt x="69" y="35"/>
                  </a:lnTo>
                  <a:lnTo>
                    <a:pt x="78" y="31"/>
                  </a:lnTo>
                  <a:lnTo>
                    <a:pt x="82" y="22"/>
                  </a:lnTo>
                  <a:lnTo>
                    <a:pt x="81" y="17"/>
                  </a:lnTo>
                  <a:lnTo>
                    <a:pt x="70" y="30"/>
                  </a:lnTo>
                  <a:lnTo>
                    <a:pt x="60" y="30"/>
                  </a:lnTo>
                  <a:lnTo>
                    <a:pt x="52" y="41"/>
                  </a:lnTo>
                  <a:lnTo>
                    <a:pt x="40" y="33"/>
                  </a:lnTo>
                  <a:lnTo>
                    <a:pt x="38" y="26"/>
                  </a:lnTo>
                  <a:lnTo>
                    <a:pt x="34" y="33"/>
                  </a:lnTo>
                  <a:lnTo>
                    <a:pt x="27" y="30"/>
                  </a:lnTo>
                  <a:lnTo>
                    <a:pt x="23" y="18"/>
                  </a:lnTo>
                  <a:lnTo>
                    <a:pt x="29" y="12"/>
                  </a:lnTo>
                  <a:lnTo>
                    <a:pt x="26" y="9"/>
                  </a:lnTo>
                  <a:lnTo>
                    <a:pt x="13" y="14"/>
                  </a:lnTo>
                  <a:lnTo>
                    <a:pt x="5" y="9"/>
                  </a:lnTo>
                  <a:lnTo>
                    <a:pt x="2" y="7"/>
                  </a:lnTo>
                  <a:lnTo>
                    <a:pt x="0" y="1"/>
                  </a:lnTo>
                  <a:lnTo>
                    <a:pt x="1" y="0"/>
                  </a:lnTo>
                  <a:lnTo>
                    <a:pt x="6" y="1"/>
                  </a:lnTo>
                  <a:lnTo>
                    <a:pt x="18" y="7"/>
                  </a:lnTo>
                  <a:lnTo>
                    <a:pt x="23" y="9"/>
                  </a:lnTo>
                  <a:lnTo>
                    <a:pt x="29" y="7"/>
                  </a:lnTo>
                  <a:lnTo>
                    <a:pt x="32" y="7"/>
                  </a:lnTo>
                  <a:lnTo>
                    <a:pt x="40" y="5"/>
                  </a:lnTo>
                  <a:lnTo>
                    <a:pt x="40" y="7"/>
                  </a:lnTo>
                  <a:lnTo>
                    <a:pt x="42" y="10"/>
                  </a:lnTo>
                  <a:lnTo>
                    <a:pt x="47" y="14"/>
                  </a:lnTo>
                  <a:lnTo>
                    <a:pt x="51" y="17"/>
                  </a:lnTo>
                  <a:lnTo>
                    <a:pt x="51" y="21"/>
                  </a:lnTo>
                  <a:lnTo>
                    <a:pt x="55" y="24"/>
                  </a:lnTo>
                  <a:lnTo>
                    <a:pt x="61" y="26"/>
                  </a:lnTo>
                  <a:lnTo>
                    <a:pt x="65" y="24"/>
                  </a:lnTo>
                  <a:lnTo>
                    <a:pt x="68" y="10"/>
                  </a:lnTo>
                  <a:lnTo>
                    <a:pt x="72" y="12"/>
                  </a:lnTo>
                  <a:lnTo>
                    <a:pt x="73" y="12"/>
                  </a:lnTo>
                  <a:lnTo>
                    <a:pt x="85" y="5"/>
                  </a:lnTo>
                  <a:lnTo>
                    <a:pt x="85" y="10"/>
                  </a:lnTo>
                  <a:lnTo>
                    <a:pt x="85" y="17"/>
                  </a:lnTo>
                  <a:lnTo>
                    <a:pt x="95" y="34"/>
                  </a:lnTo>
                  <a:lnTo>
                    <a:pt x="98" y="3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48" name="Freeform 664"/>
            <p:cNvSpPr>
              <a:spLocks noEditPoints="1"/>
            </p:cNvSpPr>
            <p:nvPr/>
          </p:nvSpPr>
          <p:spPr bwMode="auto">
            <a:xfrm>
              <a:off x="2505700" y="5154326"/>
              <a:ext cx="28935" cy="100393"/>
            </a:xfrm>
            <a:custGeom>
              <a:avLst/>
              <a:gdLst>
                <a:gd name="T0" fmla="*/ 17 w 18"/>
                <a:gd name="T1" fmla="*/ 61 h 63"/>
                <a:gd name="T2" fmla="*/ 14 w 18"/>
                <a:gd name="T3" fmla="*/ 63 h 63"/>
                <a:gd name="T4" fmla="*/ 14 w 18"/>
                <a:gd name="T5" fmla="*/ 63 h 63"/>
                <a:gd name="T6" fmla="*/ 15 w 18"/>
                <a:gd name="T7" fmla="*/ 60 h 63"/>
                <a:gd name="T8" fmla="*/ 17 w 18"/>
                <a:gd name="T9" fmla="*/ 61 h 63"/>
                <a:gd name="T10" fmla="*/ 9 w 18"/>
                <a:gd name="T11" fmla="*/ 26 h 63"/>
                <a:gd name="T12" fmla="*/ 18 w 18"/>
                <a:gd name="T13" fmla="*/ 57 h 63"/>
                <a:gd name="T14" fmla="*/ 9 w 18"/>
                <a:gd name="T15" fmla="*/ 48 h 63"/>
                <a:gd name="T16" fmla="*/ 3 w 18"/>
                <a:gd name="T17" fmla="*/ 30 h 63"/>
                <a:gd name="T18" fmla="*/ 9 w 18"/>
                <a:gd name="T19" fmla="*/ 26 h 63"/>
                <a:gd name="T20" fmla="*/ 11 w 18"/>
                <a:gd name="T21" fmla="*/ 17 h 63"/>
                <a:gd name="T22" fmla="*/ 7 w 18"/>
                <a:gd name="T23" fmla="*/ 25 h 63"/>
                <a:gd name="T24" fmla="*/ 0 w 18"/>
                <a:gd name="T25" fmla="*/ 21 h 63"/>
                <a:gd name="T26" fmla="*/ 2 w 18"/>
                <a:gd name="T27" fmla="*/ 0 h 63"/>
                <a:gd name="T28" fmla="*/ 9 w 18"/>
                <a:gd name="T29" fmla="*/ 9 h 63"/>
                <a:gd name="T30" fmla="*/ 6 w 18"/>
                <a:gd name="T31" fmla="*/ 13 h 63"/>
                <a:gd name="T32" fmla="*/ 13 w 18"/>
                <a:gd name="T33" fmla="*/ 16 h 63"/>
                <a:gd name="T34" fmla="*/ 11 w 18"/>
                <a:gd name="T35" fmla="*/ 17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63"/>
                <a:gd name="T56" fmla="*/ 18 w 18"/>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63">
                  <a:moveTo>
                    <a:pt x="17" y="61"/>
                  </a:moveTo>
                  <a:lnTo>
                    <a:pt x="14" y="63"/>
                  </a:lnTo>
                  <a:lnTo>
                    <a:pt x="15" y="60"/>
                  </a:lnTo>
                  <a:lnTo>
                    <a:pt x="17" y="61"/>
                  </a:lnTo>
                  <a:moveTo>
                    <a:pt x="9" y="26"/>
                  </a:moveTo>
                  <a:lnTo>
                    <a:pt x="18" y="57"/>
                  </a:lnTo>
                  <a:lnTo>
                    <a:pt x="9" y="48"/>
                  </a:lnTo>
                  <a:lnTo>
                    <a:pt x="3" y="30"/>
                  </a:lnTo>
                  <a:lnTo>
                    <a:pt x="9" y="26"/>
                  </a:lnTo>
                  <a:moveTo>
                    <a:pt x="11" y="17"/>
                  </a:moveTo>
                  <a:lnTo>
                    <a:pt x="7" y="25"/>
                  </a:lnTo>
                  <a:lnTo>
                    <a:pt x="0" y="21"/>
                  </a:lnTo>
                  <a:lnTo>
                    <a:pt x="2" y="0"/>
                  </a:lnTo>
                  <a:lnTo>
                    <a:pt x="9" y="9"/>
                  </a:lnTo>
                  <a:lnTo>
                    <a:pt x="6" y="13"/>
                  </a:lnTo>
                  <a:lnTo>
                    <a:pt x="13" y="16"/>
                  </a:lnTo>
                  <a:lnTo>
                    <a:pt x="11" y="1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49" name="Freeform 665"/>
            <p:cNvSpPr>
              <a:spLocks/>
            </p:cNvSpPr>
            <p:nvPr/>
          </p:nvSpPr>
          <p:spPr bwMode="auto">
            <a:xfrm>
              <a:off x="2521483" y="5252005"/>
              <a:ext cx="39456" cy="86826"/>
            </a:xfrm>
            <a:custGeom>
              <a:avLst/>
              <a:gdLst>
                <a:gd name="T0" fmla="*/ 24 w 26"/>
                <a:gd name="T1" fmla="*/ 44 h 55"/>
                <a:gd name="T2" fmla="*/ 24 w 26"/>
                <a:gd name="T3" fmla="*/ 42 h 55"/>
                <a:gd name="T4" fmla="*/ 20 w 26"/>
                <a:gd name="T5" fmla="*/ 48 h 55"/>
                <a:gd name="T6" fmla="*/ 20 w 26"/>
                <a:gd name="T7" fmla="*/ 51 h 55"/>
                <a:gd name="T8" fmla="*/ 18 w 26"/>
                <a:gd name="T9" fmla="*/ 51 h 55"/>
                <a:gd name="T10" fmla="*/ 13 w 26"/>
                <a:gd name="T11" fmla="*/ 48 h 55"/>
                <a:gd name="T12" fmla="*/ 9 w 26"/>
                <a:gd name="T13" fmla="*/ 55 h 55"/>
                <a:gd name="T14" fmla="*/ 4 w 26"/>
                <a:gd name="T15" fmla="*/ 42 h 55"/>
                <a:gd name="T16" fmla="*/ 0 w 26"/>
                <a:gd name="T17" fmla="*/ 41 h 55"/>
                <a:gd name="T18" fmla="*/ 0 w 26"/>
                <a:gd name="T19" fmla="*/ 40 h 55"/>
                <a:gd name="T20" fmla="*/ 7 w 26"/>
                <a:gd name="T21" fmla="*/ 44 h 55"/>
                <a:gd name="T22" fmla="*/ 4 w 26"/>
                <a:gd name="T23" fmla="*/ 25 h 55"/>
                <a:gd name="T24" fmla="*/ 5 w 26"/>
                <a:gd name="T25" fmla="*/ 12 h 55"/>
                <a:gd name="T26" fmla="*/ 4 w 26"/>
                <a:gd name="T27" fmla="*/ 2 h 55"/>
                <a:gd name="T28" fmla="*/ 7 w 26"/>
                <a:gd name="T29" fmla="*/ 0 h 55"/>
                <a:gd name="T30" fmla="*/ 8 w 26"/>
                <a:gd name="T31" fmla="*/ 0 h 55"/>
                <a:gd name="T32" fmla="*/ 10 w 26"/>
                <a:gd name="T33" fmla="*/ 6 h 55"/>
                <a:gd name="T34" fmla="*/ 17 w 26"/>
                <a:gd name="T35" fmla="*/ 23 h 55"/>
                <a:gd name="T36" fmla="*/ 26 w 26"/>
                <a:gd name="T37" fmla="*/ 28 h 55"/>
                <a:gd name="T38" fmla="*/ 26 w 26"/>
                <a:gd name="T39" fmla="*/ 34 h 55"/>
                <a:gd name="T40" fmla="*/ 24 w 26"/>
                <a:gd name="T41" fmla="*/ 38 h 55"/>
                <a:gd name="T42" fmla="*/ 24 w 26"/>
                <a:gd name="T43" fmla="*/ 44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55"/>
                <a:gd name="T68" fmla="*/ 26 w 26"/>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55">
                  <a:moveTo>
                    <a:pt x="24" y="44"/>
                  </a:moveTo>
                  <a:lnTo>
                    <a:pt x="24" y="42"/>
                  </a:lnTo>
                  <a:lnTo>
                    <a:pt x="20" y="48"/>
                  </a:lnTo>
                  <a:lnTo>
                    <a:pt x="20" y="51"/>
                  </a:lnTo>
                  <a:lnTo>
                    <a:pt x="18" y="51"/>
                  </a:lnTo>
                  <a:lnTo>
                    <a:pt x="13" y="48"/>
                  </a:lnTo>
                  <a:lnTo>
                    <a:pt x="9" y="55"/>
                  </a:lnTo>
                  <a:lnTo>
                    <a:pt x="4" y="42"/>
                  </a:lnTo>
                  <a:lnTo>
                    <a:pt x="0" y="41"/>
                  </a:lnTo>
                  <a:lnTo>
                    <a:pt x="0" y="40"/>
                  </a:lnTo>
                  <a:lnTo>
                    <a:pt x="7" y="44"/>
                  </a:lnTo>
                  <a:lnTo>
                    <a:pt x="4" y="25"/>
                  </a:lnTo>
                  <a:lnTo>
                    <a:pt x="5" y="12"/>
                  </a:lnTo>
                  <a:lnTo>
                    <a:pt x="4" y="2"/>
                  </a:lnTo>
                  <a:lnTo>
                    <a:pt x="7" y="0"/>
                  </a:lnTo>
                  <a:lnTo>
                    <a:pt x="8" y="0"/>
                  </a:lnTo>
                  <a:lnTo>
                    <a:pt x="10" y="6"/>
                  </a:lnTo>
                  <a:lnTo>
                    <a:pt x="17" y="23"/>
                  </a:lnTo>
                  <a:lnTo>
                    <a:pt x="26" y="28"/>
                  </a:lnTo>
                  <a:lnTo>
                    <a:pt x="26" y="34"/>
                  </a:lnTo>
                  <a:lnTo>
                    <a:pt x="24" y="38"/>
                  </a:lnTo>
                  <a:lnTo>
                    <a:pt x="24" y="4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50" name="Freeform 666"/>
            <p:cNvSpPr>
              <a:spLocks noEditPoints="1"/>
            </p:cNvSpPr>
            <p:nvPr/>
          </p:nvSpPr>
          <p:spPr bwMode="auto">
            <a:xfrm>
              <a:off x="2560939" y="5102774"/>
              <a:ext cx="147301" cy="122098"/>
            </a:xfrm>
            <a:custGeom>
              <a:avLst/>
              <a:gdLst>
                <a:gd name="T0" fmla="*/ 6 w 93"/>
                <a:gd name="T1" fmla="*/ 39 h 76"/>
                <a:gd name="T2" fmla="*/ 4 w 93"/>
                <a:gd name="T3" fmla="*/ 33 h 76"/>
                <a:gd name="T4" fmla="*/ 40 w 93"/>
                <a:gd name="T5" fmla="*/ 30 h 76"/>
                <a:gd name="T6" fmla="*/ 48 w 93"/>
                <a:gd name="T7" fmla="*/ 50 h 76"/>
                <a:gd name="T8" fmla="*/ 48 w 93"/>
                <a:gd name="T9" fmla="*/ 39 h 76"/>
                <a:gd name="T10" fmla="*/ 56 w 93"/>
                <a:gd name="T11" fmla="*/ 46 h 76"/>
                <a:gd name="T12" fmla="*/ 55 w 93"/>
                <a:gd name="T13" fmla="*/ 37 h 76"/>
                <a:gd name="T14" fmla="*/ 60 w 93"/>
                <a:gd name="T15" fmla="*/ 21 h 76"/>
                <a:gd name="T16" fmla="*/ 72 w 93"/>
                <a:gd name="T17" fmla="*/ 20 h 76"/>
                <a:gd name="T18" fmla="*/ 93 w 93"/>
                <a:gd name="T19" fmla="*/ 5 h 76"/>
                <a:gd name="T20" fmla="*/ 88 w 93"/>
                <a:gd name="T21" fmla="*/ 21 h 76"/>
                <a:gd name="T22" fmla="*/ 85 w 93"/>
                <a:gd name="T23" fmla="*/ 25 h 76"/>
                <a:gd name="T24" fmla="*/ 85 w 93"/>
                <a:gd name="T25" fmla="*/ 34 h 76"/>
                <a:gd name="T26" fmla="*/ 81 w 93"/>
                <a:gd name="T27" fmla="*/ 36 h 76"/>
                <a:gd name="T28" fmla="*/ 71 w 93"/>
                <a:gd name="T29" fmla="*/ 43 h 76"/>
                <a:gd name="T30" fmla="*/ 67 w 93"/>
                <a:gd name="T31" fmla="*/ 42 h 76"/>
                <a:gd name="T32" fmla="*/ 68 w 93"/>
                <a:gd name="T33" fmla="*/ 51 h 76"/>
                <a:gd name="T34" fmla="*/ 60 w 93"/>
                <a:gd name="T35" fmla="*/ 59 h 76"/>
                <a:gd name="T36" fmla="*/ 43 w 93"/>
                <a:gd name="T37" fmla="*/ 64 h 76"/>
                <a:gd name="T38" fmla="*/ 42 w 93"/>
                <a:gd name="T39" fmla="*/ 72 h 76"/>
                <a:gd name="T40" fmla="*/ 27 w 93"/>
                <a:gd name="T41" fmla="*/ 75 h 76"/>
                <a:gd name="T42" fmla="*/ 23 w 93"/>
                <a:gd name="T43" fmla="*/ 72 h 76"/>
                <a:gd name="T44" fmla="*/ 18 w 93"/>
                <a:gd name="T45" fmla="*/ 50 h 76"/>
                <a:gd name="T46" fmla="*/ 16 w 93"/>
                <a:gd name="T47" fmla="*/ 43 h 76"/>
                <a:gd name="T48" fmla="*/ 21 w 93"/>
                <a:gd name="T49" fmla="*/ 47 h 76"/>
                <a:gd name="T50" fmla="*/ 26 w 93"/>
                <a:gd name="T51" fmla="*/ 46 h 76"/>
                <a:gd name="T52" fmla="*/ 25 w 93"/>
                <a:gd name="T53" fmla="*/ 43 h 76"/>
                <a:gd name="T54" fmla="*/ 17 w 93"/>
                <a:gd name="T55" fmla="*/ 30 h 76"/>
                <a:gd name="T56" fmla="*/ 23 w 93"/>
                <a:gd name="T57" fmla="*/ 30 h 76"/>
                <a:gd name="T58" fmla="*/ 22 w 93"/>
                <a:gd name="T59" fmla="*/ 29 h 76"/>
                <a:gd name="T60" fmla="*/ 12 w 93"/>
                <a:gd name="T61" fmla="*/ 25 h 76"/>
                <a:gd name="T62" fmla="*/ 5 w 93"/>
                <a:gd name="T63" fmla="*/ 12 h 76"/>
                <a:gd name="T64" fmla="*/ 5 w 93"/>
                <a:gd name="T65" fmla="*/ 7 h 76"/>
                <a:gd name="T66" fmla="*/ 1 w 93"/>
                <a:gd name="T67" fmla="*/ 3 h 76"/>
                <a:gd name="T68" fmla="*/ 1 w 93"/>
                <a:gd name="T69" fmla="*/ 1 h 76"/>
                <a:gd name="T70" fmla="*/ 13 w 93"/>
                <a:gd name="T71" fmla="*/ 13 h 76"/>
                <a:gd name="T72" fmla="*/ 25 w 93"/>
                <a:gd name="T73" fmla="*/ 20 h 76"/>
                <a:gd name="T74" fmla="*/ 40 w 93"/>
                <a:gd name="T75" fmla="*/ 30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
                <a:gd name="T115" fmla="*/ 0 h 76"/>
                <a:gd name="T116" fmla="*/ 93 w 93"/>
                <a:gd name="T117" fmla="*/ 76 h 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 h="76">
                  <a:moveTo>
                    <a:pt x="4" y="33"/>
                  </a:moveTo>
                  <a:lnTo>
                    <a:pt x="6" y="39"/>
                  </a:lnTo>
                  <a:lnTo>
                    <a:pt x="4" y="37"/>
                  </a:lnTo>
                  <a:lnTo>
                    <a:pt x="4" y="33"/>
                  </a:lnTo>
                  <a:moveTo>
                    <a:pt x="40" y="30"/>
                  </a:moveTo>
                  <a:lnTo>
                    <a:pt x="40" y="45"/>
                  </a:lnTo>
                  <a:lnTo>
                    <a:pt x="48" y="50"/>
                  </a:lnTo>
                  <a:lnTo>
                    <a:pt x="46" y="39"/>
                  </a:lnTo>
                  <a:lnTo>
                    <a:pt x="48" y="39"/>
                  </a:lnTo>
                  <a:lnTo>
                    <a:pt x="54" y="46"/>
                  </a:lnTo>
                  <a:lnTo>
                    <a:pt x="56" y="46"/>
                  </a:lnTo>
                  <a:lnTo>
                    <a:pt x="55" y="37"/>
                  </a:lnTo>
                  <a:lnTo>
                    <a:pt x="60" y="36"/>
                  </a:lnTo>
                  <a:lnTo>
                    <a:pt x="60" y="21"/>
                  </a:lnTo>
                  <a:lnTo>
                    <a:pt x="64" y="16"/>
                  </a:lnTo>
                  <a:lnTo>
                    <a:pt x="72" y="20"/>
                  </a:lnTo>
                  <a:lnTo>
                    <a:pt x="80" y="13"/>
                  </a:lnTo>
                  <a:lnTo>
                    <a:pt x="93" y="5"/>
                  </a:lnTo>
                  <a:lnTo>
                    <a:pt x="92" y="17"/>
                  </a:lnTo>
                  <a:lnTo>
                    <a:pt x="88" y="21"/>
                  </a:lnTo>
                  <a:lnTo>
                    <a:pt x="86" y="24"/>
                  </a:lnTo>
                  <a:lnTo>
                    <a:pt x="85" y="25"/>
                  </a:lnTo>
                  <a:lnTo>
                    <a:pt x="82" y="28"/>
                  </a:lnTo>
                  <a:lnTo>
                    <a:pt x="85" y="34"/>
                  </a:lnTo>
                  <a:lnTo>
                    <a:pt x="82" y="36"/>
                  </a:lnTo>
                  <a:lnTo>
                    <a:pt x="81" y="36"/>
                  </a:lnTo>
                  <a:lnTo>
                    <a:pt x="75" y="42"/>
                  </a:lnTo>
                  <a:lnTo>
                    <a:pt x="71" y="43"/>
                  </a:lnTo>
                  <a:lnTo>
                    <a:pt x="68" y="42"/>
                  </a:lnTo>
                  <a:lnTo>
                    <a:pt x="67" y="42"/>
                  </a:lnTo>
                  <a:lnTo>
                    <a:pt x="67" y="43"/>
                  </a:lnTo>
                  <a:lnTo>
                    <a:pt x="68" y="51"/>
                  </a:lnTo>
                  <a:lnTo>
                    <a:pt x="65" y="56"/>
                  </a:lnTo>
                  <a:lnTo>
                    <a:pt x="60" y="59"/>
                  </a:lnTo>
                  <a:lnTo>
                    <a:pt x="50" y="63"/>
                  </a:lnTo>
                  <a:lnTo>
                    <a:pt x="43" y="64"/>
                  </a:lnTo>
                  <a:lnTo>
                    <a:pt x="40" y="64"/>
                  </a:lnTo>
                  <a:lnTo>
                    <a:pt x="42" y="72"/>
                  </a:lnTo>
                  <a:lnTo>
                    <a:pt x="29" y="76"/>
                  </a:lnTo>
                  <a:lnTo>
                    <a:pt x="27" y="75"/>
                  </a:lnTo>
                  <a:lnTo>
                    <a:pt x="23" y="72"/>
                  </a:lnTo>
                  <a:lnTo>
                    <a:pt x="23" y="59"/>
                  </a:lnTo>
                  <a:lnTo>
                    <a:pt x="18" y="50"/>
                  </a:lnTo>
                  <a:lnTo>
                    <a:pt x="14" y="46"/>
                  </a:lnTo>
                  <a:lnTo>
                    <a:pt x="16" y="43"/>
                  </a:lnTo>
                  <a:lnTo>
                    <a:pt x="17" y="43"/>
                  </a:lnTo>
                  <a:lnTo>
                    <a:pt x="21" y="47"/>
                  </a:lnTo>
                  <a:lnTo>
                    <a:pt x="25" y="53"/>
                  </a:lnTo>
                  <a:lnTo>
                    <a:pt x="26" y="46"/>
                  </a:lnTo>
                  <a:lnTo>
                    <a:pt x="25" y="43"/>
                  </a:lnTo>
                  <a:lnTo>
                    <a:pt x="17" y="30"/>
                  </a:lnTo>
                  <a:lnTo>
                    <a:pt x="23" y="30"/>
                  </a:lnTo>
                  <a:lnTo>
                    <a:pt x="23" y="29"/>
                  </a:lnTo>
                  <a:lnTo>
                    <a:pt x="22" y="29"/>
                  </a:lnTo>
                  <a:lnTo>
                    <a:pt x="18" y="26"/>
                  </a:lnTo>
                  <a:lnTo>
                    <a:pt x="12" y="25"/>
                  </a:lnTo>
                  <a:lnTo>
                    <a:pt x="6" y="20"/>
                  </a:lnTo>
                  <a:lnTo>
                    <a:pt x="5" y="12"/>
                  </a:lnTo>
                  <a:lnTo>
                    <a:pt x="3" y="9"/>
                  </a:lnTo>
                  <a:lnTo>
                    <a:pt x="5" y="7"/>
                  </a:lnTo>
                  <a:lnTo>
                    <a:pt x="6" y="7"/>
                  </a:lnTo>
                  <a:lnTo>
                    <a:pt x="1" y="3"/>
                  </a:lnTo>
                  <a:lnTo>
                    <a:pt x="0" y="1"/>
                  </a:lnTo>
                  <a:lnTo>
                    <a:pt x="1" y="1"/>
                  </a:lnTo>
                  <a:lnTo>
                    <a:pt x="6" y="0"/>
                  </a:lnTo>
                  <a:lnTo>
                    <a:pt x="13" y="13"/>
                  </a:lnTo>
                  <a:lnTo>
                    <a:pt x="21" y="15"/>
                  </a:lnTo>
                  <a:lnTo>
                    <a:pt x="25" y="20"/>
                  </a:lnTo>
                  <a:lnTo>
                    <a:pt x="30" y="25"/>
                  </a:lnTo>
                  <a:lnTo>
                    <a:pt x="40" y="3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51" name="Freeform 667"/>
            <p:cNvSpPr>
              <a:spLocks/>
            </p:cNvSpPr>
            <p:nvPr/>
          </p:nvSpPr>
          <p:spPr bwMode="auto">
            <a:xfrm>
              <a:off x="2642480" y="5835367"/>
              <a:ext cx="68390" cy="78685"/>
            </a:xfrm>
            <a:custGeom>
              <a:avLst/>
              <a:gdLst>
                <a:gd name="T0" fmla="*/ 43 w 43"/>
                <a:gd name="T1" fmla="*/ 30 h 49"/>
                <a:gd name="T2" fmla="*/ 26 w 43"/>
                <a:gd name="T3" fmla="*/ 49 h 49"/>
                <a:gd name="T4" fmla="*/ 25 w 43"/>
                <a:gd name="T5" fmla="*/ 47 h 49"/>
                <a:gd name="T6" fmla="*/ 16 w 43"/>
                <a:gd name="T7" fmla="*/ 43 h 49"/>
                <a:gd name="T8" fmla="*/ 11 w 43"/>
                <a:gd name="T9" fmla="*/ 45 h 49"/>
                <a:gd name="T10" fmla="*/ 11 w 43"/>
                <a:gd name="T11" fmla="*/ 43 h 49"/>
                <a:gd name="T12" fmla="*/ 21 w 43"/>
                <a:gd name="T13" fmla="*/ 38 h 49"/>
                <a:gd name="T14" fmla="*/ 20 w 43"/>
                <a:gd name="T15" fmla="*/ 36 h 49"/>
                <a:gd name="T16" fmla="*/ 17 w 43"/>
                <a:gd name="T17" fmla="*/ 32 h 49"/>
                <a:gd name="T18" fmla="*/ 7 w 43"/>
                <a:gd name="T19" fmla="*/ 28 h 49"/>
                <a:gd name="T20" fmla="*/ 3 w 43"/>
                <a:gd name="T21" fmla="*/ 23 h 49"/>
                <a:gd name="T22" fmla="*/ 3 w 43"/>
                <a:gd name="T23" fmla="*/ 19 h 49"/>
                <a:gd name="T24" fmla="*/ 2 w 43"/>
                <a:gd name="T25" fmla="*/ 17 h 49"/>
                <a:gd name="T26" fmla="*/ 0 w 43"/>
                <a:gd name="T27" fmla="*/ 16 h 49"/>
                <a:gd name="T28" fmla="*/ 3 w 43"/>
                <a:gd name="T29" fmla="*/ 11 h 49"/>
                <a:gd name="T30" fmla="*/ 15 w 43"/>
                <a:gd name="T31" fmla="*/ 3 h 49"/>
                <a:gd name="T32" fmla="*/ 20 w 43"/>
                <a:gd name="T33" fmla="*/ 7 h 49"/>
                <a:gd name="T34" fmla="*/ 29 w 43"/>
                <a:gd name="T35" fmla="*/ 3 h 49"/>
                <a:gd name="T36" fmla="*/ 33 w 43"/>
                <a:gd name="T37" fmla="*/ 2 h 49"/>
                <a:gd name="T38" fmla="*/ 33 w 43"/>
                <a:gd name="T39" fmla="*/ 2 h 49"/>
                <a:gd name="T40" fmla="*/ 33 w 43"/>
                <a:gd name="T41" fmla="*/ 2 h 49"/>
                <a:gd name="T42" fmla="*/ 36 w 43"/>
                <a:gd name="T43" fmla="*/ 0 h 49"/>
                <a:gd name="T44" fmla="*/ 37 w 43"/>
                <a:gd name="T45" fmla="*/ 6 h 49"/>
                <a:gd name="T46" fmla="*/ 37 w 43"/>
                <a:gd name="T47" fmla="*/ 8 h 49"/>
                <a:gd name="T48" fmla="*/ 37 w 43"/>
                <a:gd name="T49" fmla="*/ 11 h 49"/>
                <a:gd name="T50" fmla="*/ 32 w 43"/>
                <a:gd name="T51" fmla="*/ 13 h 49"/>
                <a:gd name="T52" fmla="*/ 30 w 43"/>
                <a:gd name="T53" fmla="*/ 16 h 49"/>
                <a:gd name="T54" fmla="*/ 32 w 43"/>
                <a:gd name="T55" fmla="*/ 17 h 49"/>
                <a:gd name="T56" fmla="*/ 33 w 43"/>
                <a:gd name="T57" fmla="*/ 23 h 49"/>
                <a:gd name="T58" fmla="*/ 36 w 43"/>
                <a:gd name="T59" fmla="*/ 23 h 49"/>
                <a:gd name="T60" fmla="*/ 41 w 43"/>
                <a:gd name="T61" fmla="*/ 25 h 49"/>
                <a:gd name="T62" fmla="*/ 43 w 43"/>
                <a:gd name="T63" fmla="*/ 30 h 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
                <a:gd name="T97" fmla="*/ 0 h 49"/>
                <a:gd name="T98" fmla="*/ 43 w 43"/>
                <a:gd name="T99" fmla="*/ 49 h 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 h="49">
                  <a:moveTo>
                    <a:pt x="43" y="30"/>
                  </a:moveTo>
                  <a:lnTo>
                    <a:pt x="26" y="49"/>
                  </a:lnTo>
                  <a:lnTo>
                    <a:pt x="25" y="47"/>
                  </a:lnTo>
                  <a:lnTo>
                    <a:pt x="16" y="43"/>
                  </a:lnTo>
                  <a:lnTo>
                    <a:pt x="11" y="45"/>
                  </a:lnTo>
                  <a:lnTo>
                    <a:pt x="11" y="43"/>
                  </a:lnTo>
                  <a:lnTo>
                    <a:pt x="21" y="38"/>
                  </a:lnTo>
                  <a:lnTo>
                    <a:pt x="20" y="36"/>
                  </a:lnTo>
                  <a:lnTo>
                    <a:pt x="17" y="32"/>
                  </a:lnTo>
                  <a:lnTo>
                    <a:pt x="7" y="28"/>
                  </a:lnTo>
                  <a:lnTo>
                    <a:pt x="3" y="23"/>
                  </a:lnTo>
                  <a:lnTo>
                    <a:pt x="3" y="19"/>
                  </a:lnTo>
                  <a:lnTo>
                    <a:pt x="2" y="17"/>
                  </a:lnTo>
                  <a:lnTo>
                    <a:pt x="0" y="16"/>
                  </a:lnTo>
                  <a:lnTo>
                    <a:pt x="3" y="11"/>
                  </a:lnTo>
                  <a:lnTo>
                    <a:pt x="15" y="3"/>
                  </a:lnTo>
                  <a:lnTo>
                    <a:pt x="20" y="7"/>
                  </a:lnTo>
                  <a:lnTo>
                    <a:pt x="29" y="3"/>
                  </a:lnTo>
                  <a:lnTo>
                    <a:pt x="33" y="2"/>
                  </a:lnTo>
                  <a:lnTo>
                    <a:pt x="36" y="0"/>
                  </a:lnTo>
                  <a:lnTo>
                    <a:pt x="37" y="6"/>
                  </a:lnTo>
                  <a:lnTo>
                    <a:pt x="37" y="8"/>
                  </a:lnTo>
                  <a:lnTo>
                    <a:pt x="37" y="11"/>
                  </a:lnTo>
                  <a:lnTo>
                    <a:pt x="32" y="13"/>
                  </a:lnTo>
                  <a:lnTo>
                    <a:pt x="30" y="16"/>
                  </a:lnTo>
                  <a:lnTo>
                    <a:pt x="32" y="17"/>
                  </a:lnTo>
                  <a:lnTo>
                    <a:pt x="33" y="23"/>
                  </a:lnTo>
                  <a:lnTo>
                    <a:pt x="36" y="23"/>
                  </a:lnTo>
                  <a:lnTo>
                    <a:pt x="41" y="25"/>
                  </a:lnTo>
                  <a:lnTo>
                    <a:pt x="43" y="3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52" name="Freeform 668"/>
            <p:cNvSpPr>
              <a:spLocks/>
            </p:cNvSpPr>
            <p:nvPr/>
          </p:nvSpPr>
          <p:spPr bwMode="auto">
            <a:xfrm>
              <a:off x="2789780" y="5403950"/>
              <a:ext cx="215690" cy="217065"/>
            </a:xfrm>
            <a:custGeom>
              <a:avLst/>
              <a:gdLst>
                <a:gd name="T0" fmla="*/ 34 w 137"/>
                <a:gd name="T1" fmla="*/ 8 h 136"/>
                <a:gd name="T2" fmla="*/ 31 w 137"/>
                <a:gd name="T3" fmla="*/ 14 h 136"/>
                <a:gd name="T4" fmla="*/ 29 w 137"/>
                <a:gd name="T5" fmla="*/ 20 h 136"/>
                <a:gd name="T6" fmla="*/ 27 w 137"/>
                <a:gd name="T7" fmla="*/ 25 h 136"/>
                <a:gd name="T8" fmla="*/ 27 w 137"/>
                <a:gd name="T9" fmla="*/ 26 h 136"/>
                <a:gd name="T10" fmla="*/ 29 w 137"/>
                <a:gd name="T11" fmla="*/ 30 h 136"/>
                <a:gd name="T12" fmla="*/ 30 w 137"/>
                <a:gd name="T13" fmla="*/ 31 h 136"/>
                <a:gd name="T14" fmla="*/ 34 w 137"/>
                <a:gd name="T15" fmla="*/ 21 h 136"/>
                <a:gd name="T16" fmla="*/ 37 w 137"/>
                <a:gd name="T17" fmla="*/ 17 h 136"/>
                <a:gd name="T18" fmla="*/ 37 w 137"/>
                <a:gd name="T19" fmla="*/ 10 h 136"/>
                <a:gd name="T20" fmla="*/ 38 w 137"/>
                <a:gd name="T21" fmla="*/ 12 h 136"/>
                <a:gd name="T22" fmla="*/ 39 w 137"/>
                <a:gd name="T23" fmla="*/ 12 h 136"/>
                <a:gd name="T24" fmla="*/ 59 w 137"/>
                <a:gd name="T25" fmla="*/ 9 h 136"/>
                <a:gd name="T26" fmla="*/ 80 w 137"/>
                <a:gd name="T27" fmla="*/ 33 h 136"/>
                <a:gd name="T28" fmla="*/ 86 w 137"/>
                <a:gd name="T29" fmla="*/ 34 h 136"/>
                <a:gd name="T30" fmla="*/ 99 w 137"/>
                <a:gd name="T31" fmla="*/ 38 h 136"/>
                <a:gd name="T32" fmla="*/ 102 w 137"/>
                <a:gd name="T33" fmla="*/ 51 h 136"/>
                <a:gd name="T34" fmla="*/ 99 w 137"/>
                <a:gd name="T35" fmla="*/ 52 h 136"/>
                <a:gd name="T36" fmla="*/ 103 w 137"/>
                <a:gd name="T37" fmla="*/ 58 h 136"/>
                <a:gd name="T38" fmla="*/ 118 w 137"/>
                <a:gd name="T39" fmla="*/ 65 h 136"/>
                <a:gd name="T40" fmla="*/ 137 w 137"/>
                <a:gd name="T41" fmla="*/ 68 h 136"/>
                <a:gd name="T42" fmla="*/ 123 w 137"/>
                <a:gd name="T43" fmla="*/ 69 h 136"/>
                <a:gd name="T44" fmla="*/ 118 w 137"/>
                <a:gd name="T45" fmla="*/ 75 h 136"/>
                <a:gd name="T46" fmla="*/ 103 w 137"/>
                <a:gd name="T47" fmla="*/ 94 h 136"/>
                <a:gd name="T48" fmla="*/ 103 w 137"/>
                <a:gd name="T49" fmla="*/ 96 h 136"/>
                <a:gd name="T50" fmla="*/ 103 w 137"/>
                <a:gd name="T51" fmla="*/ 105 h 136"/>
                <a:gd name="T52" fmla="*/ 103 w 137"/>
                <a:gd name="T53" fmla="*/ 110 h 136"/>
                <a:gd name="T54" fmla="*/ 93 w 137"/>
                <a:gd name="T55" fmla="*/ 120 h 136"/>
                <a:gd name="T56" fmla="*/ 77 w 137"/>
                <a:gd name="T57" fmla="*/ 122 h 136"/>
                <a:gd name="T58" fmla="*/ 48 w 137"/>
                <a:gd name="T59" fmla="*/ 136 h 136"/>
                <a:gd name="T60" fmla="*/ 47 w 137"/>
                <a:gd name="T61" fmla="*/ 136 h 136"/>
                <a:gd name="T62" fmla="*/ 44 w 137"/>
                <a:gd name="T63" fmla="*/ 136 h 136"/>
                <a:gd name="T64" fmla="*/ 40 w 137"/>
                <a:gd name="T65" fmla="*/ 136 h 136"/>
                <a:gd name="T66" fmla="*/ 37 w 137"/>
                <a:gd name="T67" fmla="*/ 136 h 136"/>
                <a:gd name="T68" fmla="*/ 33 w 137"/>
                <a:gd name="T69" fmla="*/ 132 h 136"/>
                <a:gd name="T70" fmla="*/ 39 w 137"/>
                <a:gd name="T71" fmla="*/ 118 h 136"/>
                <a:gd name="T72" fmla="*/ 40 w 137"/>
                <a:gd name="T73" fmla="*/ 101 h 136"/>
                <a:gd name="T74" fmla="*/ 37 w 137"/>
                <a:gd name="T75" fmla="*/ 97 h 136"/>
                <a:gd name="T76" fmla="*/ 20 w 137"/>
                <a:gd name="T77" fmla="*/ 97 h 136"/>
                <a:gd name="T78" fmla="*/ 18 w 137"/>
                <a:gd name="T79" fmla="*/ 80 h 136"/>
                <a:gd name="T80" fmla="*/ 18 w 137"/>
                <a:gd name="T81" fmla="*/ 79 h 136"/>
                <a:gd name="T82" fmla="*/ 18 w 137"/>
                <a:gd name="T83" fmla="*/ 77 h 136"/>
                <a:gd name="T84" fmla="*/ 18 w 137"/>
                <a:gd name="T85" fmla="*/ 73 h 136"/>
                <a:gd name="T86" fmla="*/ 18 w 137"/>
                <a:gd name="T87" fmla="*/ 69 h 136"/>
                <a:gd name="T88" fmla="*/ 10 w 137"/>
                <a:gd name="T89" fmla="*/ 59 h 136"/>
                <a:gd name="T90" fmla="*/ 0 w 137"/>
                <a:gd name="T91" fmla="*/ 46 h 136"/>
                <a:gd name="T92" fmla="*/ 18 w 137"/>
                <a:gd name="T93" fmla="*/ 26 h 136"/>
                <a:gd name="T94" fmla="*/ 21 w 137"/>
                <a:gd name="T95" fmla="*/ 24 h 136"/>
                <a:gd name="T96" fmla="*/ 21 w 137"/>
                <a:gd name="T97" fmla="*/ 21 h 136"/>
                <a:gd name="T98" fmla="*/ 23 w 137"/>
                <a:gd name="T99" fmla="*/ 0 h 136"/>
                <a:gd name="T100" fmla="*/ 27 w 137"/>
                <a:gd name="T101" fmla="*/ 4 h 136"/>
                <a:gd name="T102" fmla="*/ 31 w 137"/>
                <a:gd name="T103" fmla="*/ 7 h 136"/>
                <a:gd name="T104" fmla="*/ 31 w 137"/>
                <a:gd name="T105" fmla="*/ 7 h 136"/>
                <a:gd name="T106" fmla="*/ 34 w 137"/>
                <a:gd name="T107" fmla="*/ 8 h 1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7"/>
                <a:gd name="T163" fmla="*/ 0 h 136"/>
                <a:gd name="T164" fmla="*/ 137 w 137"/>
                <a:gd name="T165" fmla="*/ 136 h 1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7" h="136">
                  <a:moveTo>
                    <a:pt x="34" y="8"/>
                  </a:moveTo>
                  <a:lnTo>
                    <a:pt x="31" y="14"/>
                  </a:lnTo>
                  <a:lnTo>
                    <a:pt x="29" y="20"/>
                  </a:lnTo>
                  <a:lnTo>
                    <a:pt x="27" y="25"/>
                  </a:lnTo>
                  <a:lnTo>
                    <a:pt x="27" y="26"/>
                  </a:lnTo>
                  <a:lnTo>
                    <a:pt x="29" y="30"/>
                  </a:lnTo>
                  <a:lnTo>
                    <a:pt x="30" y="31"/>
                  </a:lnTo>
                  <a:lnTo>
                    <a:pt x="34" y="21"/>
                  </a:lnTo>
                  <a:lnTo>
                    <a:pt x="37" y="17"/>
                  </a:lnTo>
                  <a:lnTo>
                    <a:pt x="37" y="10"/>
                  </a:lnTo>
                  <a:lnTo>
                    <a:pt x="38" y="12"/>
                  </a:lnTo>
                  <a:lnTo>
                    <a:pt x="39" y="12"/>
                  </a:lnTo>
                  <a:lnTo>
                    <a:pt x="59" y="9"/>
                  </a:lnTo>
                  <a:lnTo>
                    <a:pt x="80" y="33"/>
                  </a:lnTo>
                  <a:lnTo>
                    <a:pt x="86" y="34"/>
                  </a:lnTo>
                  <a:lnTo>
                    <a:pt x="99" y="38"/>
                  </a:lnTo>
                  <a:lnTo>
                    <a:pt x="102" y="51"/>
                  </a:lnTo>
                  <a:lnTo>
                    <a:pt x="99" y="52"/>
                  </a:lnTo>
                  <a:lnTo>
                    <a:pt x="103" y="58"/>
                  </a:lnTo>
                  <a:lnTo>
                    <a:pt x="118" y="65"/>
                  </a:lnTo>
                  <a:lnTo>
                    <a:pt x="137" y="68"/>
                  </a:lnTo>
                  <a:lnTo>
                    <a:pt x="123" y="69"/>
                  </a:lnTo>
                  <a:lnTo>
                    <a:pt x="118" y="75"/>
                  </a:lnTo>
                  <a:lnTo>
                    <a:pt x="103" y="94"/>
                  </a:lnTo>
                  <a:lnTo>
                    <a:pt x="103" y="96"/>
                  </a:lnTo>
                  <a:lnTo>
                    <a:pt x="103" y="105"/>
                  </a:lnTo>
                  <a:lnTo>
                    <a:pt x="103" y="110"/>
                  </a:lnTo>
                  <a:lnTo>
                    <a:pt x="93" y="120"/>
                  </a:lnTo>
                  <a:lnTo>
                    <a:pt x="77" y="122"/>
                  </a:lnTo>
                  <a:lnTo>
                    <a:pt x="48" y="136"/>
                  </a:lnTo>
                  <a:lnTo>
                    <a:pt x="47" y="136"/>
                  </a:lnTo>
                  <a:lnTo>
                    <a:pt x="44" y="136"/>
                  </a:lnTo>
                  <a:lnTo>
                    <a:pt x="40" y="136"/>
                  </a:lnTo>
                  <a:lnTo>
                    <a:pt x="37" y="136"/>
                  </a:lnTo>
                  <a:lnTo>
                    <a:pt x="33" y="132"/>
                  </a:lnTo>
                  <a:lnTo>
                    <a:pt x="39" y="118"/>
                  </a:lnTo>
                  <a:lnTo>
                    <a:pt x="40" y="101"/>
                  </a:lnTo>
                  <a:lnTo>
                    <a:pt x="37" y="97"/>
                  </a:lnTo>
                  <a:lnTo>
                    <a:pt x="20" y="97"/>
                  </a:lnTo>
                  <a:lnTo>
                    <a:pt x="18" y="80"/>
                  </a:lnTo>
                  <a:lnTo>
                    <a:pt x="18" y="79"/>
                  </a:lnTo>
                  <a:lnTo>
                    <a:pt x="18" y="77"/>
                  </a:lnTo>
                  <a:lnTo>
                    <a:pt x="18" y="73"/>
                  </a:lnTo>
                  <a:lnTo>
                    <a:pt x="18" y="69"/>
                  </a:lnTo>
                  <a:lnTo>
                    <a:pt x="10" y="59"/>
                  </a:lnTo>
                  <a:lnTo>
                    <a:pt x="0" y="46"/>
                  </a:lnTo>
                  <a:lnTo>
                    <a:pt x="18" y="26"/>
                  </a:lnTo>
                  <a:lnTo>
                    <a:pt x="21" y="24"/>
                  </a:lnTo>
                  <a:lnTo>
                    <a:pt x="21" y="21"/>
                  </a:lnTo>
                  <a:lnTo>
                    <a:pt x="23" y="0"/>
                  </a:lnTo>
                  <a:lnTo>
                    <a:pt x="27" y="4"/>
                  </a:lnTo>
                  <a:lnTo>
                    <a:pt x="31" y="7"/>
                  </a:lnTo>
                  <a:lnTo>
                    <a:pt x="34" y="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53" name="Freeform 669"/>
            <p:cNvSpPr>
              <a:spLocks/>
            </p:cNvSpPr>
            <p:nvPr/>
          </p:nvSpPr>
          <p:spPr bwMode="auto">
            <a:xfrm>
              <a:off x="2747694" y="5330692"/>
              <a:ext cx="102585" cy="75973"/>
            </a:xfrm>
            <a:custGeom>
              <a:avLst/>
              <a:gdLst>
                <a:gd name="T0" fmla="*/ 46 w 64"/>
                <a:gd name="T1" fmla="*/ 0 h 47"/>
                <a:gd name="T2" fmla="*/ 46 w 64"/>
                <a:gd name="T3" fmla="*/ 3 h 47"/>
                <a:gd name="T4" fmla="*/ 52 w 64"/>
                <a:gd name="T5" fmla="*/ 8 h 47"/>
                <a:gd name="T6" fmla="*/ 52 w 64"/>
                <a:gd name="T7" fmla="*/ 9 h 47"/>
                <a:gd name="T8" fmla="*/ 55 w 64"/>
                <a:gd name="T9" fmla="*/ 11 h 47"/>
                <a:gd name="T10" fmla="*/ 56 w 64"/>
                <a:gd name="T11" fmla="*/ 7 h 47"/>
                <a:gd name="T12" fmla="*/ 64 w 64"/>
                <a:gd name="T13" fmla="*/ 8 h 47"/>
                <a:gd name="T14" fmla="*/ 63 w 64"/>
                <a:gd name="T15" fmla="*/ 13 h 47"/>
                <a:gd name="T16" fmla="*/ 56 w 64"/>
                <a:gd name="T17" fmla="*/ 17 h 47"/>
                <a:gd name="T18" fmla="*/ 59 w 64"/>
                <a:gd name="T19" fmla="*/ 21 h 47"/>
                <a:gd name="T20" fmla="*/ 51 w 64"/>
                <a:gd name="T21" fmla="*/ 17 h 47"/>
                <a:gd name="T22" fmla="*/ 47 w 64"/>
                <a:gd name="T23" fmla="*/ 20 h 47"/>
                <a:gd name="T24" fmla="*/ 51 w 64"/>
                <a:gd name="T25" fmla="*/ 28 h 47"/>
                <a:gd name="T26" fmla="*/ 47 w 64"/>
                <a:gd name="T27" fmla="*/ 33 h 47"/>
                <a:gd name="T28" fmla="*/ 49 w 64"/>
                <a:gd name="T29" fmla="*/ 38 h 47"/>
                <a:gd name="T30" fmla="*/ 49 w 64"/>
                <a:gd name="T31" fmla="*/ 39 h 47"/>
                <a:gd name="T32" fmla="*/ 51 w 64"/>
                <a:gd name="T33" fmla="*/ 43 h 47"/>
                <a:gd name="T34" fmla="*/ 48 w 64"/>
                <a:gd name="T35" fmla="*/ 43 h 47"/>
                <a:gd name="T36" fmla="*/ 47 w 64"/>
                <a:gd name="T37" fmla="*/ 43 h 47"/>
                <a:gd name="T38" fmla="*/ 44 w 64"/>
                <a:gd name="T39" fmla="*/ 43 h 47"/>
                <a:gd name="T40" fmla="*/ 42 w 64"/>
                <a:gd name="T41" fmla="*/ 42 h 47"/>
                <a:gd name="T42" fmla="*/ 26 w 64"/>
                <a:gd name="T43" fmla="*/ 41 h 47"/>
                <a:gd name="T44" fmla="*/ 17 w 64"/>
                <a:gd name="T45" fmla="*/ 47 h 47"/>
                <a:gd name="T46" fmla="*/ 18 w 64"/>
                <a:gd name="T47" fmla="*/ 41 h 47"/>
                <a:gd name="T48" fmla="*/ 4 w 64"/>
                <a:gd name="T49" fmla="*/ 43 h 47"/>
                <a:gd name="T50" fmla="*/ 1 w 64"/>
                <a:gd name="T51" fmla="*/ 43 h 47"/>
                <a:gd name="T52" fmla="*/ 1 w 64"/>
                <a:gd name="T53" fmla="*/ 43 h 47"/>
                <a:gd name="T54" fmla="*/ 0 w 64"/>
                <a:gd name="T55" fmla="*/ 42 h 47"/>
                <a:gd name="T56" fmla="*/ 4 w 64"/>
                <a:gd name="T57" fmla="*/ 37 h 47"/>
                <a:gd name="T58" fmla="*/ 8 w 64"/>
                <a:gd name="T59" fmla="*/ 37 h 47"/>
                <a:gd name="T60" fmla="*/ 10 w 64"/>
                <a:gd name="T61" fmla="*/ 36 h 47"/>
                <a:gd name="T62" fmla="*/ 17 w 64"/>
                <a:gd name="T63" fmla="*/ 33 h 47"/>
                <a:gd name="T64" fmla="*/ 18 w 64"/>
                <a:gd name="T65" fmla="*/ 28 h 47"/>
                <a:gd name="T66" fmla="*/ 22 w 64"/>
                <a:gd name="T67" fmla="*/ 24 h 47"/>
                <a:gd name="T68" fmla="*/ 25 w 64"/>
                <a:gd name="T69" fmla="*/ 16 h 47"/>
                <a:gd name="T70" fmla="*/ 34 w 64"/>
                <a:gd name="T71" fmla="*/ 13 h 47"/>
                <a:gd name="T72" fmla="*/ 40 w 64"/>
                <a:gd name="T73" fmla="*/ 9 h 47"/>
                <a:gd name="T74" fmla="*/ 40 w 64"/>
                <a:gd name="T75" fmla="*/ 7 h 47"/>
                <a:gd name="T76" fmla="*/ 42 w 64"/>
                <a:gd name="T77" fmla="*/ 0 h 47"/>
                <a:gd name="T78" fmla="*/ 44 w 64"/>
                <a:gd name="T79" fmla="*/ 0 h 47"/>
                <a:gd name="T80" fmla="*/ 46 w 64"/>
                <a:gd name="T81" fmla="*/ 0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47"/>
                <a:gd name="T125" fmla="*/ 64 w 64"/>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47">
                  <a:moveTo>
                    <a:pt x="46" y="0"/>
                  </a:moveTo>
                  <a:lnTo>
                    <a:pt x="46" y="3"/>
                  </a:lnTo>
                  <a:lnTo>
                    <a:pt x="52" y="8"/>
                  </a:lnTo>
                  <a:lnTo>
                    <a:pt x="52" y="9"/>
                  </a:lnTo>
                  <a:lnTo>
                    <a:pt x="55" y="11"/>
                  </a:lnTo>
                  <a:lnTo>
                    <a:pt x="56" y="7"/>
                  </a:lnTo>
                  <a:lnTo>
                    <a:pt x="64" y="8"/>
                  </a:lnTo>
                  <a:lnTo>
                    <a:pt x="63" y="13"/>
                  </a:lnTo>
                  <a:lnTo>
                    <a:pt x="56" y="17"/>
                  </a:lnTo>
                  <a:lnTo>
                    <a:pt x="59" y="21"/>
                  </a:lnTo>
                  <a:lnTo>
                    <a:pt x="51" y="17"/>
                  </a:lnTo>
                  <a:lnTo>
                    <a:pt x="47" y="20"/>
                  </a:lnTo>
                  <a:lnTo>
                    <a:pt x="51" y="28"/>
                  </a:lnTo>
                  <a:lnTo>
                    <a:pt x="47" y="33"/>
                  </a:lnTo>
                  <a:lnTo>
                    <a:pt x="49" y="38"/>
                  </a:lnTo>
                  <a:lnTo>
                    <a:pt x="49" y="39"/>
                  </a:lnTo>
                  <a:lnTo>
                    <a:pt x="51" y="43"/>
                  </a:lnTo>
                  <a:lnTo>
                    <a:pt x="48" y="43"/>
                  </a:lnTo>
                  <a:lnTo>
                    <a:pt x="47" y="43"/>
                  </a:lnTo>
                  <a:lnTo>
                    <a:pt x="44" y="43"/>
                  </a:lnTo>
                  <a:lnTo>
                    <a:pt x="42" y="42"/>
                  </a:lnTo>
                  <a:lnTo>
                    <a:pt x="26" y="41"/>
                  </a:lnTo>
                  <a:lnTo>
                    <a:pt x="17" y="47"/>
                  </a:lnTo>
                  <a:lnTo>
                    <a:pt x="18" y="41"/>
                  </a:lnTo>
                  <a:lnTo>
                    <a:pt x="4" y="43"/>
                  </a:lnTo>
                  <a:lnTo>
                    <a:pt x="1" y="43"/>
                  </a:lnTo>
                  <a:lnTo>
                    <a:pt x="0" y="42"/>
                  </a:lnTo>
                  <a:lnTo>
                    <a:pt x="4" y="37"/>
                  </a:lnTo>
                  <a:lnTo>
                    <a:pt x="8" y="37"/>
                  </a:lnTo>
                  <a:lnTo>
                    <a:pt x="10" y="36"/>
                  </a:lnTo>
                  <a:lnTo>
                    <a:pt x="17" y="33"/>
                  </a:lnTo>
                  <a:lnTo>
                    <a:pt x="18" y="28"/>
                  </a:lnTo>
                  <a:lnTo>
                    <a:pt x="22" y="24"/>
                  </a:lnTo>
                  <a:lnTo>
                    <a:pt x="25" y="16"/>
                  </a:lnTo>
                  <a:lnTo>
                    <a:pt x="34" y="13"/>
                  </a:lnTo>
                  <a:lnTo>
                    <a:pt x="40" y="9"/>
                  </a:lnTo>
                  <a:lnTo>
                    <a:pt x="40" y="7"/>
                  </a:lnTo>
                  <a:lnTo>
                    <a:pt x="42" y="0"/>
                  </a:lnTo>
                  <a:lnTo>
                    <a:pt x="44" y="0"/>
                  </a:lnTo>
                  <a:lnTo>
                    <a:pt x="46"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54" name="Freeform 670"/>
            <p:cNvSpPr>
              <a:spLocks/>
            </p:cNvSpPr>
            <p:nvPr/>
          </p:nvSpPr>
          <p:spPr bwMode="auto">
            <a:xfrm>
              <a:off x="2689826" y="5043081"/>
              <a:ext cx="123628" cy="119386"/>
            </a:xfrm>
            <a:custGeom>
              <a:avLst/>
              <a:gdLst>
                <a:gd name="T0" fmla="*/ 72 w 78"/>
                <a:gd name="T1" fmla="*/ 16 h 76"/>
                <a:gd name="T2" fmla="*/ 70 w 78"/>
                <a:gd name="T3" fmla="*/ 28 h 76"/>
                <a:gd name="T4" fmla="*/ 78 w 78"/>
                <a:gd name="T5" fmla="*/ 36 h 76"/>
                <a:gd name="T6" fmla="*/ 50 w 78"/>
                <a:gd name="T7" fmla="*/ 55 h 76"/>
                <a:gd name="T8" fmla="*/ 45 w 78"/>
                <a:gd name="T9" fmla="*/ 54 h 76"/>
                <a:gd name="T10" fmla="*/ 40 w 78"/>
                <a:gd name="T11" fmla="*/ 59 h 76"/>
                <a:gd name="T12" fmla="*/ 28 w 78"/>
                <a:gd name="T13" fmla="*/ 56 h 76"/>
                <a:gd name="T14" fmla="*/ 20 w 78"/>
                <a:gd name="T15" fmla="*/ 66 h 76"/>
                <a:gd name="T16" fmla="*/ 15 w 78"/>
                <a:gd name="T17" fmla="*/ 71 h 76"/>
                <a:gd name="T18" fmla="*/ 10 w 78"/>
                <a:gd name="T19" fmla="*/ 76 h 76"/>
                <a:gd name="T20" fmla="*/ 4 w 78"/>
                <a:gd name="T21" fmla="*/ 74 h 76"/>
                <a:gd name="T22" fmla="*/ 8 w 78"/>
                <a:gd name="T23" fmla="*/ 71 h 76"/>
                <a:gd name="T24" fmla="*/ 12 w 78"/>
                <a:gd name="T25" fmla="*/ 67 h 76"/>
                <a:gd name="T26" fmla="*/ 19 w 78"/>
                <a:gd name="T27" fmla="*/ 59 h 76"/>
                <a:gd name="T28" fmla="*/ 20 w 78"/>
                <a:gd name="T29" fmla="*/ 56 h 76"/>
                <a:gd name="T30" fmla="*/ 20 w 78"/>
                <a:gd name="T31" fmla="*/ 55 h 76"/>
                <a:gd name="T32" fmla="*/ 20 w 78"/>
                <a:gd name="T33" fmla="*/ 53 h 76"/>
                <a:gd name="T34" fmla="*/ 20 w 78"/>
                <a:gd name="T35" fmla="*/ 54 h 76"/>
                <a:gd name="T36" fmla="*/ 13 w 78"/>
                <a:gd name="T37" fmla="*/ 59 h 76"/>
                <a:gd name="T38" fmla="*/ 7 w 78"/>
                <a:gd name="T39" fmla="*/ 66 h 76"/>
                <a:gd name="T40" fmla="*/ 3 w 78"/>
                <a:gd name="T41" fmla="*/ 72 h 76"/>
                <a:gd name="T42" fmla="*/ 0 w 78"/>
                <a:gd name="T43" fmla="*/ 66 h 76"/>
                <a:gd name="T44" fmla="*/ 3 w 78"/>
                <a:gd name="T45" fmla="*/ 63 h 76"/>
                <a:gd name="T46" fmla="*/ 4 w 78"/>
                <a:gd name="T47" fmla="*/ 62 h 76"/>
                <a:gd name="T48" fmla="*/ 6 w 78"/>
                <a:gd name="T49" fmla="*/ 59 h 76"/>
                <a:gd name="T50" fmla="*/ 10 w 78"/>
                <a:gd name="T51" fmla="*/ 55 h 76"/>
                <a:gd name="T52" fmla="*/ 11 w 78"/>
                <a:gd name="T53" fmla="*/ 43 h 76"/>
                <a:gd name="T54" fmla="*/ 20 w 78"/>
                <a:gd name="T55" fmla="*/ 38 h 76"/>
                <a:gd name="T56" fmla="*/ 27 w 78"/>
                <a:gd name="T57" fmla="*/ 36 h 76"/>
                <a:gd name="T58" fmla="*/ 34 w 78"/>
                <a:gd name="T59" fmla="*/ 20 h 76"/>
                <a:gd name="T60" fmla="*/ 37 w 78"/>
                <a:gd name="T61" fmla="*/ 20 h 76"/>
                <a:gd name="T62" fmla="*/ 45 w 78"/>
                <a:gd name="T63" fmla="*/ 5 h 76"/>
                <a:gd name="T64" fmla="*/ 57 w 78"/>
                <a:gd name="T65" fmla="*/ 0 h 76"/>
                <a:gd name="T66" fmla="*/ 58 w 78"/>
                <a:gd name="T67" fmla="*/ 0 h 76"/>
                <a:gd name="T68" fmla="*/ 58 w 78"/>
                <a:gd name="T69" fmla="*/ 0 h 76"/>
                <a:gd name="T70" fmla="*/ 63 w 78"/>
                <a:gd name="T71" fmla="*/ 11 h 76"/>
                <a:gd name="T72" fmla="*/ 72 w 78"/>
                <a:gd name="T73" fmla="*/ 16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6"/>
                <a:gd name="T113" fmla="*/ 78 w 78"/>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6">
                  <a:moveTo>
                    <a:pt x="72" y="16"/>
                  </a:moveTo>
                  <a:lnTo>
                    <a:pt x="70" y="28"/>
                  </a:lnTo>
                  <a:lnTo>
                    <a:pt x="78" y="36"/>
                  </a:lnTo>
                  <a:lnTo>
                    <a:pt x="50" y="55"/>
                  </a:lnTo>
                  <a:lnTo>
                    <a:pt x="45" y="54"/>
                  </a:lnTo>
                  <a:lnTo>
                    <a:pt x="40" y="59"/>
                  </a:lnTo>
                  <a:lnTo>
                    <a:pt x="28" y="56"/>
                  </a:lnTo>
                  <a:lnTo>
                    <a:pt x="20" y="66"/>
                  </a:lnTo>
                  <a:lnTo>
                    <a:pt x="15" y="71"/>
                  </a:lnTo>
                  <a:lnTo>
                    <a:pt x="10" y="76"/>
                  </a:lnTo>
                  <a:lnTo>
                    <a:pt x="4" y="74"/>
                  </a:lnTo>
                  <a:lnTo>
                    <a:pt x="8" y="71"/>
                  </a:lnTo>
                  <a:lnTo>
                    <a:pt x="12" y="67"/>
                  </a:lnTo>
                  <a:lnTo>
                    <a:pt x="19" y="59"/>
                  </a:lnTo>
                  <a:lnTo>
                    <a:pt x="20" y="56"/>
                  </a:lnTo>
                  <a:lnTo>
                    <a:pt x="20" y="55"/>
                  </a:lnTo>
                  <a:lnTo>
                    <a:pt x="20" y="53"/>
                  </a:lnTo>
                  <a:lnTo>
                    <a:pt x="20" y="54"/>
                  </a:lnTo>
                  <a:lnTo>
                    <a:pt x="13" y="59"/>
                  </a:lnTo>
                  <a:lnTo>
                    <a:pt x="7" y="66"/>
                  </a:lnTo>
                  <a:lnTo>
                    <a:pt x="3" y="72"/>
                  </a:lnTo>
                  <a:lnTo>
                    <a:pt x="0" y="66"/>
                  </a:lnTo>
                  <a:lnTo>
                    <a:pt x="3" y="63"/>
                  </a:lnTo>
                  <a:lnTo>
                    <a:pt x="4" y="62"/>
                  </a:lnTo>
                  <a:lnTo>
                    <a:pt x="6" y="59"/>
                  </a:lnTo>
                  <a:lnTo>
                    <a:pt x="10" y="55"/>
                  </a:lnTo>
                  <a:lnTo>
                    <a:pt x="11" y="43"/>
                  </a:lnTo>
                  <a:lnTo>
                    <a:pt x="20" y="38"/>
                  </a:lnTo>
                  <a:lnTo>
                    <a:pt x="27" y="36"/>
                  </a:lnTo>
                  <a:lnTo>
                    <a:pt x="34" y="20"/>
                  </a:lnTo>
                  <a:lnTo>
                    <a:pt x="37" y="20"/>
                  </a:lnTo>
                  <a:lnTo>
                    <a:pt x="45" y="5"/>
                  </a:lnTo>
                  <a:lnTo>
                    <a:pt x="57" y="0"/>
                  </a:lnTo>
                  <a:lnTo>
                    <a:pt x="58" y="0"/>
                  </a:lnTo>
                  <a:lnTo>
                    <a:pt x="63" y="11"/>
                  </a:lnTo>
                  <a:lnTo>
                    <a:pt x="72" y="1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55" name="Freeform 671"/>
            <p:cNvSpPr>
              <a:spLocks noEditPoints="1"/>
            </p:cNvSpPr>
            <p:nvPr/>
          </p:nvSpPr>
          <p:spPr bwMode="auto">
            <a:xfrm>
              <a:off x="2871323" y="4451580"/>
              <a:ext cx="52607" cy="27133"/>
            </a:xfrm>
            <a:custGeom>
              <a:avLst/>
              <a:gdLst>
                <a:gd name="T0" fmla="*/ 29 w 33"/>
                <a:gd name="T1" fmla="*/ 16 h 16"/>
                <a:gd name="T2" fmla="*/ 9 w 33"/>
                <a:gd name="T3" fmla="*/ 16 h 16"/>
                <a:gd name="T4" fmla="*/ 8 w 33"/>
                <a:gd name="T5" fmla="*/ 15 h 16"/>
                <a:gd name="T6" fmla="*/ 7 w 33"/>
                <a:gd name="T7" fmla="*/ 13 h 16"/>
                <a:gd name="T8" fmla="*/ 2 w 33"/>
                <a:gd name="T9" fmla="*/ 8 h 16"/>
                <a:gd name="T10" fmla="*/ 0 w 33"/>
                <a:gd name="T11" fmla="*/ 6 h 16"/>
                <a:gd name="T12" fmla="*/ 19 w 33"/>
                <a:gd name="T13" fmla="*/ 6 h 16"/>
                <a:gd name="T14" fmla="*/ 19 w 33"/>
                <a:gd name="T15" fmla="*/ 6 h 16"/>
                <a:gd name="T16" fmla="*/ 19 w 33"/>
                <a:gd name="T17" fmla="*/ 6 h 16"/>
                <a:gd name="T18" fmla="*/ 19 w 33"/>
                <a:gd name="T19" fmla="*/ 6 h 16"/>
                <a:gd name="T20" fmla="*/ 26 w 33"/>
                <a:gd name="T21" fmla="*/ 12 h 16"/>
                <a:gd name="T22" fmla="*/ 33 w 33"/>
                <a:gd name="T23" fmla="*/ 16 h 16"/>
                <a:gd name="T24" fmla="*/ 29 w 33"/>
                <a:gd name="T25" fmla="*/ 16 h 16"/>
                <a:gd name="T26" fmla="*/ 21 w 33"/>
                <a:gd name="T27" fmla="*/ 2 h 16"/>
                <a:gd name="T28" fmla="*/ 21 w 33"/>
                <a:gd name="T29" fmla="*/ 2 h 16"/>
                <a:gd name="T30" fmla="*/ 16 w 33"/>
                <a:gd name="T31" fmla="*/ 2 h 16"/>
                <a:gd name="T32" fmla="*/ 13 w 33"/>
                <a:gd name="T33" fmla="*/ 0 h 16"/>
                <a:gd name="T34" fmla="*/ 21 w 33"/>
                <a:gd name="T35" fmla="*/ 2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16"/>
                <a:gd name="T56" fmla="*/ 33 w 33"/>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16">
                  <a:moveTo>
                    <a:pt x="29" y="16"/>
                  </a:moveTo>
                  <a:lnTo>
                    <a:pt x="9" y="16"/>
                  </a:lnTo>
                  <a:lnTo>
                    <a:pt x="8" y="15"/>
                  </a:lnTo>
                  <a:lnTo>
                    <a:pt x="7" y="13"/>
                  </a:lnTo>
                  <a:lnTo>
                    <a:pt x="2" y="8"/>
                  </a:lnTo>
                  <a:lnTo>
                    <a:pt x="0" y="6"/>
                  </a:lnTo>
                  <a:lnTo>
                    <a:pt x="19" y="6"/>
                  </a:lnTo>
                  <a:lnTo>
                    <a:pt x="26" y="12"/>
                  </a:lnTo>
                  <a:lnTo>
                    <a:pt x="33" y="16"/>
                  </a:lnTo>
                  <a:lnTo>
                    <a:pt x="29" y="16"/>
                  </a:lnTo>
                  <a:moveTo>
                    <a:pt x="21" y="2"/>
                  </a:moveTo>
                  <a:lnTo>
                    <a:pt x="21" y="2"/>
                  </a:lnTo>
                  <a:lnTo>
                    <a:pt x="16" y="2"/>
                  </a:lnTo>
                  <a:lnTo>
                    <a:pt x="13" y="0"/>
                  </a:lnTo>
                  <a:lnTo>
                    <a:pt x="21" y="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56" name="Freeform 672"/>
            <p:cNvSpPr>
              <a:spLocks noEditPoints="1"/>
            </p:cNvSpPr>
            <p:nvPr/>
          </p:nvSpPr>
          <p:spPr bwMode="auto">
            <a:xfrm>
              <a:off x="2897626" y="4353901"/>
              <a:ext cx="134148" cy="81399"/>
            </a:xfrm>
            <a:custGeom>
              <a:avLst/>
              <a:gdLst>
                <a:gd name="T0" fmla="*/ 72 w 84"/>
                <a:gd name="T1" fmla="*/ 35 h 51"/>
                <a:gd name="T2" fmla="*/ 84 w 84"/>
                <a:gd name="T3" fmla="*/ 47 h 51"/>
                <a:gd name="T4" fmla="*/ 71 w 84"/>
                <a:gd name="T5" fmla="*/ 45 h 51"/>
                <a:gd name="T6" fmla="*/ 65 w 84"/>
                <a:gd name="T7" fmla="*/ 45 h 51"/>
                <a:gd name="T8" fmla="*/ 59 w 84"/>
                <a:gd name="T9" fmla="*/ 51 h 51"/>
                <a:gd name="T10" fmla="*/ 43 w 84"/>
                <a:gd name="T11" fmla="*/ 49 h 51"/>
                <a:gd name="T12" fmla="*/ 51 w 84"/>
                <a:gd name="T13" fmla="*/ 48 h 51"/>
                <a:gd name="T14" fmla="*/ 51 w 84"/>
                <a:gd name="T15" fmla="*/ 47 h 51"/>
                <a:gd name="T16" fmla="*/ 48 w 84"/>
                <a:gd name="T17" fmla="*/ 44 h 51"/>
                <a:gd name="T18" fmla="*/ 39 w 84"/>
                <a:gd name="T19" fmla="*/ 44 h 51"/>
                <a:gd name="T20" fmla="*/ 33 w 84"/>
                <a:gd name="T21" fmla="*/ 47 h 51"/>
                <a:gd name="T22" fmla="*/ 10 w 84"/>
                <a:gd name="T23" fmla="*/ 45 h 51"/>
                <a:gd name="T24" fmla="*/ 13 w 84"/>
                <a:gd name="T25" fmla="*/ 38 h 51"/>
                <a:gd name="T26" fmla="*/ 13 w 84"/>
                <a:gd name="T27" fmla="*/ 32 h 51"/>
                <a:gd name="T28" fmla="*/ 18 w 84"/>
                <a:gd name="T29" fmla="*/ 28 h 51"/>
                <a:gd name="T30" fmla="*/ 26 w 84"/>
                <a:gd name="T31" fmla="*/ 24 h 51"/>
                <a:gd name="T32" fmla="*/ 34 w 84"/>
                <a:gd name="T33" fmla="*/ 27 h 51"/>
                <a:gd name="T34" fmla="*/ 37 w 84"/>
                <a:gd name="T35" fmla="*/ 30 h 51"/>
                <a:gd name="T36" fmla="*/ 38 w 84"/>
                <a:gd name="T37" fmla="*/ 31 h 51"/>
                <a:gd name="T38" fmla="*/ 42 w 84"/>
                <a:gd name="T39" fmla="*/ 27 h 51"/>
                <a:gd name="T40" fmla="*/ 42 w 84"/>
                <a:gd name="T41" fmla="*/ 26 h 51"/>
                <a:gd name="T42" fmla="*/ 51 w 84"/>
                <a:gd name="T43" fmla="*/ 26 h 51"/>
                <a:gd name="T44" fmla="*/ 51 w 84"/>
                <a:gd name="T45" fmla="*/ 27 h 51"/>
                <a:gd name="T46" fmla="*/ 51 w 84"/>
                <a:gd name="T47" fmla="*/ 28 h 51"/>
                <a:gd name="T48" fmla="*/ 52 w 84"/>
                <a:gd name="T49" fmla="*/ 31 h 51"/>
                <a:gd name="T50" fmla="*/ 54 w 84"/>
                <a:gd name="T51" fmla="*/ 32 h 51"/>
                <a:gd name="T52" fmla="*/ 55 w 84"/>
                <a:gd name="T53" fmla="*/ 35 h 51"/>
                <a:gd name="T54" fmla="*/ 56 w 84"/>
                <a:gd name="T55" fmla="*/ 39 h 51"/>
                <a:gd name="T56" fmla="*/ 59 w 84"/>
                <a:gd name="T57" fmla="*/ 32 h 51"/>
                <a:gd name="T58" fmla="*/ 59 w 84"/>
                <a:gd name="T59" fmla="*/ 27 h 51"/>
                <a:gd name="T60" fmla="*/ 59 w 84"/>
                <a:gd name="T61" fmla="*/ 24 h 51"/>
                <a:gd name="T62" fmla="*/ 67 w 84"/>
                <a:gd name="T63" fmla="*/ 23 h 51"/>
                <a:gd name="T64" fmla="*/ 68 w 84"/>
                <a:gd name="T65" fmla="*/ 26 h 51"/>
                <a:gd name="T66" fmla="*/ 76 w 84"/>
                <a:gd name="T67" fmla="*/ 32 h 51"/>
                <a:gd name="T68" fmla="*/ 72 w 84"/>
                <a:gd name="T69" fmla="*/ 35 h 51"/>
                <a:gd name="T70" fmla="*/ 7 w 84"/>
                <a:gd name="T71" fmla="*/ 2 h 51"/>
                <a:gd name="T72" fmla="*/ 9 w 84"/>
                <a:gd name="T73" fmla="*/ 10 h 51"/>
                <a:gd name="T74" fmla="*/ 13 w 84"/>
                <a:gd name="T75" fmla="*/ 7 h 51"/>
                <a:gd name="T76" fmla="*/ 18 w 84"/>
                <a:gd name="T77" fmla="*/ 19 h 51"/>
                <a:gd name="T78" fmla="*/ 16 w 84"/>
                <a:gd name="T79" fmla="*/ 22 h 51"/>
                <a:gd name="T80" fmla="*/ 0 w 84"/>
                <a:gd name="T81" fmla="*/ 10 h 51"/>
                <a:gd name="T82" fmla="*/ 0 w 84"/>
                <a:gd name="T83" fmla="*/ 7 h 51"/>
                <a:gd name="T84" fmla="*/ 7 w 84"/>
                <a:gd name="T85" fmla="*/ 2 h 51"/>
                <a:gd name="T86" fmla="*/ 29 w 84"/>
                <a:gd name="T87" fmla="*/ 5 h 51"/>
                <a:gd name="T88" fmla="*/ 25 w 84"/>
                <a:gd name="T89" fmla="*/ 15 h 51"/>
                <a:gd name="T90" fmla="*/ 17 w 84"/>
                <a:gd name="T91" fmla="*/ 9 h 51"/>
                <a:gd name="T92" fmla="*/ 14 w 84"/>
                <a:gd name="T93" fmla="*/ 3 h 51"/>
                <a:gd name="T94" fmla="*/ 14 w 84"/>
                <a:gd name="T95" fmla="*/ 1 h 51"/>
                <a:gd name="T96" fmla="*/ 17 w 84"/>
                <a:gd name="T97" fmla="*/ 0 h 51"/>
                <a:gd name="T98" fmla="*/ 29 w 84"/>
                <a:gd name="T99" fmla="*/ 5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51"/>
                <a:gd name="T152" fmla="*/ 84 w 84"/>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51">
                  <a:moveTo>
                    <a:pt x="72" y="35"/>
                  </a:moveTo>
                  <a:lnTo>
                    <a:pt x="84" y="47"/>
                  </a:lnTo>
                  <a:lnTo>
                    <a:pt x="71" y="45"/>
                  </a:lnTo>
                  <a:lnTo>
                    <a:pt x="65" y="45"/>
                  </a:lnTo>
                  <a:lnTo>
                    <a:pt x="59" y="51"/>
                  </a:lnTo>
                  <a:lnTo>
                    <a:pt x="43" y="49"/>
                  </a:lnTo>
                  <a:lnTo>
                    <a:pt x="51" y="48"/>
                  </a:lnTo>
                  <a:lnTo>
                    <a:pt x="51" y="47"/>
                  </a:lnTo>
                  <a:lnTo>
                    <a:pt x="48" y="44"/>
                  </a:lnTo>
                  <a:lnTo>
                    <a:pt x="39" y="44"/>
                  </a:lnTo>
                  <a:lnTo>
                    <a:pt x="33" y="47"/>
                  </a:lnTo>
                  <a:lnTo>
                    <a:pt x="10" y="45"/>
                  </a:lnTo>
                  <a:lnTo>
                    <a:pt x="13" y="38"/>
                  </a:lnTo>
                  <a:lnTo>
                    <a:pt x="13" y="32"/>
                  </a:lnTo>
                  <a:lnTo>
                    <a:pt x="18" y="28"/>
                  </a:lnTo>
                  <a:lnTo>
                    <a:pt x="26" y="24"/>
                  </a:lnTo>
                  <a:lnTo>
                    <a:pt x="34" y="27"/>
                  </a:lnTo>
                  <a:lnTo>
                    <a:pt x="37" y="30"/>
                  </a:lnTo>
                  <a:lnTo>
                    <a:pt x="38" y="31"/>
                  </a:lnTo>
                  <a:lnTo>
                    <a:pt x="42" y="27"/>
                  </a:lnTo>
                  <a:lnTo>
                    <a:pt x="42" y="26"/>
                  </a:lnTo>
                  <a:lnTo>
                    <a:pt x="51" y="26"/>
                  </a:lnTo>
                  <a:lnTo>
                    <a:pt x="51" y="27"/>
                  </a:lnTo>
                  <a:lnTo>
                    <a:pt x="51" y="28"/>
                  </a:lnTo>
                  <a:lnTo>
                    <a:pt x="52" y="31"/>
                  </a:lnTo>
                  <a:lnTo>
                    <a:pt x="54" y="32"/>
                  </a:lnTo>
                  <a:lnTo>
                    <a:pt x="55" y="35"/>
                  </a:lnTo>
                  <a:lnTo>
                    <a:pt x="56" y="39"/>
                  </a:lnTo>
                  <a:lnTo>
                    <a:pt x="59" y="32"/>
                  </a:lnTo>
                  <a:lnTo>
                    <a:pt x="59" y="27"/>
                  </a:lnTo>
                  <a:lnTo>
                    <a:pt x="59" y="24"/>
                  </a:lnTo>
                  <a:lnTo>
                    <a:pt x="67" y="23"/>
                  </a:lnTo>
                  <a:lnTo>
                    <a:pt x="68" y="26"/>
                  </a:lnTo>
                  <a:lnTo>
                    <a:pt x="76" y="32"/>
                  </a:lnTo>
                  <a:lnTo>
                    <a:pt x="72" y="35"/>
                  </a:lnTo>
                  <a:moveTo>
                    <a:pt x="7" y="2"/>
                  </a:moveTo>
                  <a:lnTo>
                    <a:pt x="9" y="10"/>
                  </a:lnTo>
                  <a:lnTo>
                    <a:pt x="13" y="7"/>
                  </a:lnTo>
                  <a:lnTo>
                    <a:pt x="18" y="19"/>
                  </a:lnTo>
                  <a:lnTo>
                    <a:pt x="16" y="22"/>
                  </a:lnTo>
                  <a:lnTo>
                    <a:pt x="0" y="10"/>
                  </a:lnTo>
                  <a:lnTo>
                    <a:pt x="0" y="7"/>
                  </a:lnTo>
                  <a:lnTo>
                    <a:pt x="7" y="2"/>
                  </a:lnTo>
                  <a:moveTo>
                    <a:pt x="29" y="5"/>
                  </a:moveTo>
                  <a:lnTo>
                    <a:pt x="25" y="15"/>
                  </a:lnTo>
                  <a:lnTo>
                    <a:pt x="17" y="9"/>
                  </a:lnTo>
                  <a:lnTo>
                    <a:pt x="14" y="3"/>
                  </a:lnTo>
                  <a:lnTo>
                    <a:pt x="14" y="1"/>
                  </a:lnTo>
                  <a:lnTo>
                    <a:pt x="17" y="0"/>
                  </a:lnTo>
                  <a:lnTo>
                    <a:pt x="29" y="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57" name="Freeform 673"/>
            <p:cNvSpPr>
              <a:spLocks/>
            </p:cNvSpPr>
            <p:nvPr/>
          </p:nvSpPr>
          <p:spPr bwMode="auto">
            <a:xfrm>
              <a:off x="3087013" y="6231510"/>
              <a:ext cx="76280" cy="86826"/>
            </a:xfrm>
            <a:custGeom>
              <a:avLst/>
              <a:gdLst>
                <a:gd name="T0" fmla="*/ 37 w 48"/>
                <a:gd name="T1" fmla="*/ 1 h 54"/>
                <a:gd name="T2" fmla="*/ 48 w 48"/>
                <a:gd name="T3" fmla="*/ 10 h 54"/>
                <a:gd name="T4" fmla="*/ 46 w 48"/>
                <a:gd name="T5" fmla="*/ 14 h 54"/>
                <a:gd name="T6" fmla="*/ 45 w 48"/>
                <a:gd name="T7" fmla="*/ 17 h 54"/>
                <a:gd name="T8" fmla="*/ 44 w 48"/>
                <a:gd name="T9" fmla="*/ 21 h 54"/>
                <a:gd name="T10" fmla="*/ 45 w 48"/>
                <a:gd name="T11" fmla="*/ 24 h 54"/>
                <a:gd name="T12" fmla="*/ 44 w 48"/>
                <a:gd name="T13" fmla="*/ 24 h 54"/>
                <a:gd name="T14" fmla="*/ 38 w 48"/>
                <a:gd name="T15" fmla="*/ 22 h 54"/>
                <a:gd name="T16" fmla="*/ 34 w 48"/>
                <a:gd name="T17" fmla="*/ 26 h 54"/>
                <a:gd name="T18" fmla="*/ 31 w 48"/>
                <a:gd name="T19" fmla="*/ 27 h 54"/>
                <a:gd name="T20" fmla="*/ 29 w 48"/>
                <a:gd name="T21" fmla="*/ 29 h 54"/>
                <a:gd name="T22" fmla="*/ 25 w 48"/>
                <a:gd name="T23" fmla="*/ 30 h 54"/>
                <a:gd name="T24" fmla="*/ 25 w 48"/>
                <a:gd name="T25" fmla="*/ 30 h 54"/>
                <a:gd name="T26" fmla="*/ 17 w 48"/>
                <a:gd name="T27" fmla="*/ 33 h 54"/>
                <a:gd name="T28" fmla="*/ 24 w 48"/>
                <a:gd name="T29" fmla="*/ 38 h 54"/>
                <a:gd name="T30" fmla="*/ 16 w 48"/>
                <a:gd name="T31" fmla="*/ 45 h 54"/>
                <a:gd name="T32" fmla="*/ 12 w 48"/>
                <a:gd name="T33" fmla="*/ 42 h 54"/>
                <a:gd name="T34" fmla="*/ 16 w 48"/>
                <a:gd name="T35" fmla="*/ 52 h 54"/>
                <a:gd name="T36" fmla="*/ 8 w 48"/>
                <a:gd name="T37" fmla="*/ 54 h 54"/>
                <a:gd name="T38" fmla="*/ 8 w 48"/>
                <a:gd name="T39" fmla="*/ 51 h 54"/>
                <a:gd name="T40" fmla="*/ 8 w 48"/>
                <a:gd name="T41" fmla="*/ 45 h 54"/>
                <a:gd name="T42" fmla="*/ 4 w 48"/>
                <a:gd name="T43" fmla="*/ 46 h 54"/>
                <a:gd name="T44" fmla="*/ 4 w 48"/>
                <a:gd name="T45" fmla="*/ 48 h 54"/>
                <a:gd name="T46" fmla="*/ 3 w 48"/>
                <a:gd name="T47" fmla="*/ 47 h 54"/>
                <a:gd name="T48" fmla="*/ 0 w 48"/>
                <a:gd name="T49" fmla="*/ 41 h 54"/>
                <a:gd name="T50" fmla="*/ 6 w 48"/>
                <a:gd name="T51" fmla="*/ 34 h 54"/>
                <a:gd name="T52" fmla="*/ 12 w 48"/>
                <a:gd name="T53" fmla="*/ 22 h 54"/>
                <a:gd name="T54" fmla="*/ 12 w 48"/>
                <a:gd name="T55" fmla="*/ 18 h 54"/>
                <a:gd name="T56" fmla="*/ 17 w 48"/>
                <a:gd name="T57" fmla="*/ 21 h 54"/>
                <a:gd name="T58" fmla="*/ 28 w 48"/>
                <a:gd name="T59" fmla="*/ 8 h 54"/>
                <a:gd name="T60" fmla="*/ 24 w 48"/>
                <a:gd name="T61" fmla="*/ 3 h 54"/>
                <a:gd name="T62" fmla="*/ 28 w 48"/>
                <a:gd name="T63" fmla="*/ 0 h 54"/>
                <a:gd name="T64" fmla="*/ 37 w 48"/>
                <a:gd name="T65" fmla="*/ 1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54"/>
                <a:gd name="T101" fmla="*/ 48 w 48"/>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54">
                  <a:moveTo>
                    <a:pt x="37" y="1"/>
                  </a:moveTo>
                  <a:lnTo>
                    <a:pt x="48" y="10"/>
                  </a:lnTo>
                  <a:lnTo>
                    <a:pt x="46" y="14"/>
                  </a:lnTo>
                  <a:lnTo>
                    <a:pt x="45" y="17"/>
                  </a:lnTo>
                  <a:lnTo>
                    <a:pt x="44" y="21"/>
                  </a:lnTo>
                  <a:lnTo>
                    <a:pt x="45" y="24"/>
                  </a:lnTo>
                  <a:lnTo>
                    <a:pt x="44" y="24"/>
                  </a:lnTo>
                  <a:lnTo>
                    <a:pt x="38" y="22"/>
                  </a:lnTo>
                  <a:lnTo>
                    <a:pt x="34" y="26"/>
                  </a:lnTo>
                  <a:lnTo>
                    <a:pt x="31" y="27"/>
                  </a:lnTo>
                  <a:lnTo>
                    <a:pt x="29" y="29"/>
                  </a:lnTo>
                  <a:lnTo>
                    <a:pt x="25" y="30"/>
                  </a:lnTo>
                  <a:lnTo>
                    <a:pt x="17" y="33"/>
                  </a:lnTo>
                  <a:lnTo>
                    <a:pt x="24" y="38"/>
                  </a:lnTo>
                  <a:lnTo>
                    <a:pt x="16" y="45"/>
                  </a:lnTo>
                  <a:lnTo>
                    <a:pt x="12" y="42"/>
                  </a:lnTo>
                  <a:lnTo>
                    <a:pt x="16" y="52"/>
                  </a:lnTo>
                  <a:lnTo>
                    <a:pt x="8" y="54"/>
                  </a:lnTo>
                  <a:lnTo>
                    <a:pt x="8" y="51"/>
                  </a:lnTo>
                  <a:lnTo>
                    <a:pt x="8" y="45"/>
                  </a:lnTo>
                  <a:lnTo>
                    <a:pt x="4" y="46"/>
                  </a:lnTo>
                  <a:lnTo>
                    <a:pt x="4" y="48"/>
                  </a:lnTo>
                  <a:lnTo>
                    <a:pt x="3" y="47"/>
                  </a:lnTo>
                  <a:lnTo>
                    <a:pt x="0" y="41"/>
                  </a:lnTo>
                  <a:lnTo>
                    <a:pt x="6" y="34"/>
                  </a:lnTo>
                  <a:lnTo>
                    <a:pt x="12" y="22"/>
                  </a:lnTo>
                  <a:lnTo>
                    <a:pt x="12" y="18"/>
                  </a:lnTo>
                  <a:lnTo>
                    <a:pt x="17" y="21"/>
                  </a:lnTo>
                  <a:lnTo>
                    <a:pt x="28" y="8"/>
                  </a:lnTo>
                  <a:lnTo>
                    <a:pt x="24" y="3"/>
                  </a:lnTo>
                  <a:lnTo>
                    <a:pt x="28" y="0"/>
                  </a:lnTo>
                  <a:lnTo>
                    <a:pt x="37" y="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58" name="Freeform 674"/>
            <p:cNvSpPr>
              <a:spLocks/>
            </p:cNvSpPr>
            <p:nvPr/>
          </p:nvSpPr>
          <p:spPr bwMode="auto">
            <a:xfrm>
              <a:off x="2997580" y="4348475"/>
              <a:ext cx="55237" cy="32560"/>
            </a:xfrm>
            <a:custGeom>
              <a:avLst/>
              <a:gdLst>
                <a:gd name="T0" fmla="*/ 7 w 34"/>
                <a:gd name="T1" fmla="*/ 0 h 20"/>
                <a:gd name="T2" fmla="*/ 17 w 34"/>
                <a:gd name="T3" fmla="*/ 4 h 20"/>
                <a:gd name="T4" fmla="*/ 17 w 34"/>
                <a:gd name="T5" fmla="*/ 4 h 20"/>
                <a:gd name="T6" fmla="*/ 33 w 34"/>
                <a:gd name="T7" fmla="*/ 3 h 20"/>
                <a:gd name="T8" fmla="*/ 34 w 34"/>
                <a:gd name="T9" fmla="*/ 14 h 20"/>
                <a:gd name="T10" fmla="*/ 20 w 34"/>
                <a:gd name="T11" fmla="*/ 17 h 20"/>
                <a:gd name="T12" fmla="*/ 8 w 34"/>
                <a:gd name="T13" fmla="*/ 18 h 20"/>
                <a:gd name="T14" fmla="*/ 4 w 34"/>
                <a:gd name="T15" fmla="*/ 20 h 20"/>
                <a:gd name="T16" fmla="*/ 0 w 34"/>
                <a:gd name="T17" fmla="*/ 18 h 20"/>
                <a:gd name="T18" fmla="*/ 0 w 34"/>
                <a:gd name="T19" fmla="*/ 14 h 20"/>
                <a:gd name="T20" fmla="*/ 5 w 34"/>
                <a:gd name="T21" fmla="*/ 9 h 20"/>
                <a:gd name="T22" fmla="*/ 7 w 34"/>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20"/>
                <a:gd name="T38" fmla="*/ 34 w 34"/>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20">
                  <a:moveTo>
                    <a:pt x="7" y="0"/>
                  </a:moveTo>
                  <a:lnTo>
                    <a:pt x="17" y="4"/>
                  </a:lnTo>
                  <a:lnTo>
                    <a:pt x="33" y="3"/>
                  </a:lnTo>
                  <a:lnTo>
                    <a:pt x="34" y="14"/>
                  </a:lnTo>
                  <a:lnTo>
                    <a:pt x="20" y="17"/>
                  </a:lnTo>
                  <a:lnTo>
                    <a:pt x="8" y="18"/>
                  </a:lnTo>
                  <a:lnTo>
                    <a:pt x="4" y="20"/>
                  </a:lnTo>
                  <a:lnTo>
                    <a:pt x="0" y="18"/>
                  </a:lnTo>
                  <a:lnTo>
                    <a:pt x="0" y="14"/>
                  </a:lnTo>
                  <a:lnTo>
                    <a:pt x="5" y="9"/>
                  </a:lnTo>
                  <a:lnTo>
                    <a:pt x="7"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59" name="Freeform 675"/>
            <p:cNvSpPr>
              <a:spLocks noEditPoints="1"/>
            </p:cNvSpPr>
            <p:nvPr/>
          </p:nvSpPr>
          <p:spPr bwMode="auto">
            <a:xfrm>
              <a:off x="3026514" y="4302347"/>
              <a:ext cx="52607" cy="48840"/>
            </a:xfrm>
            <a:custGeom>
              <a:avLst/>
              <a:gdLst>
                <a:gd name="T0" fmla="*/ 31 w 33"/>
                <a:gd name="T1" fmla="*/ 22 h 30"/>
                <a:gd name="T2" fmla="*/ 33 w 33"/>
                <a:gd name="T3" fmla="*/ 30 h 30"/>
                <a:gd name="T4" fmla="*/ 28 w 33"/>
                <a:gd name="T5" fmla="*/ 30 h 30"/>
                <a:gd name="T6" fmla="*/ 28 w 33"/>
                <a:gd name="T7" fmla="*/ 28 h 30"/>
                <a:gd name="T8" fmla="*/ 29 w 33"/>
                <a:gd name="T9" fmla="*/ 22 h 30"/>
                <a:gd name="T10" fmla="*/ 31 w 33"/>
                <a:gd name="T11" fmla="*/ 22 h 30"/>
                <a:gd name="T12" fmla="*/ 20 w 33"/>
                <a:gd name="T13" fmla="*/ 18 h 30"/>
                <a:gd name="T14" fmla="*/ 16 w 33"/>
                <a:gd name="T15" fmla="*/ 25 h 30"/>
                <a:gd name="T16" fmla="*/ 2 w 33"/>
                <a:gd name="T17" fmla="*/ 11 h 30"/>
                <a:gd name="T18" fmla="*/ 0 w 33"/>
                <a:gd name="T19" fmla="*/ 9 h 30"/>
                <a:gd name="T20" fmla="*/ 6 w 33"/>
                <a:gd name="T21" fmla="*/ 0 h 30"/>
                <a:gd name="T22" fmla="*/ 21 w 33"/>
                <a:gd name="T23" fmla="*/ 5 h 30"/>
                <a:gd name="T24" fmla="*/ 20 w 33"/>
                <a:gd name="T25" fmla="*/ 18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0"/>
                <a:gd name="T41" fmla="*/ 33 w 33"/>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0">
                  <a:moveTo>
                    <a:pt x="31" y="22"/>
                  </a:moveTo>
                  <a:lnTo>
                    <a:pt x="33" y="30"/>
                  </a:lnTo>
                  <a:lnTo>
                    <a:pt x="28" y="30"/>
                  </a:lnTo>
                  <a:lnTo>
                    <a:pt x="28" y="28"/>
                  </a:lnTo>
                  <a:lnTo>
                    <a:pt x="29" y="22"/>
                  </a:lnTo>
                  <a:lnTo>
                    <a:pt x="31" y="22"/>
                  </a:lnTo>
                  <a:moveTo>
                    <a:pt x="20" y="18"/>
                  </a:moveTo>
                  <a:lnTo>
                    <a:pt x="16" y="25"/>
                  </a:lnTo>
                  <a:lnTo>
                    <a:pt x="2" y="11"/>
                  </a:lnTo>
                  <a:lnTo>
                    <a:pt x="0" y="9"/>
                  </a:lnTo>
                  <a:lnTo>
                    <a:pt x="6" y="0"/>
                  </a:lnTo>
                  <a:lnTo>
                    <a:pt x="21" y="5"/>
                  </a:lnTo>
                  <a:lnTo>
                    <a:pt x="20" y="1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60" name="Freeform 676"/>
            <p:cNvSpPr>
              <a:spLocks/>
            </p:cNvSpPr>
            <p:nvPr/>
          </p:nvSpPr>
          <p:spPr bwMode="auto">
            <a:xfrm>
              <a:off x="3058078" y="4250795"/>
              <a:ext cx="99954" cy="100392"/>
            </a:xfrm>
            <a:custGeom>
              <a:avLst/>
              <a:gdLst>
                <a:gd name="T0" fmla="*/ 60 w 63"/>
                <a:gd name="T1" fmla="*/ 42 h 63"/>
                <a:gd name="T2" fmla="*/ 57 w 63"/>
                <a:gd name="T3" fmla="*/ 45 h 63"/>
                <a:gd name="T4" fmla="*/ 57 w 63"/>
                <a:gd name="T5" fmla="*/ 45 h 63"/>
                <a:gd name="T6" fmla="*/ 63 w 63"/>
                <a:gd name="T7" fmla="*/ 49 h 63"/>
                <a:gd name="T8" fmla="*/ 59 w 63"/>
                <a:gd name="T9" fmla="*/ 54 h 63"/>
                <a:gd name="T10" fmla="*/ 56 w 63"/>
                <a:gd name="T11" fmla="*/ 57 h 63"/>
                <a:gd name="T12" fmla="*/ 53 w 63"/>
                <a:gd name="T13" fmla="*/ 57 h 63"/>
                <a:gd name="T14" fmla="*/ 48 w 63"/>
                <a:gd name="T15" fmla="*/ 57 h 63"/>
                <a:gd name="T16" fmla="*/ 39 w 63"/>
                <a:gd name="T17" fmla="*/ 57 h 63"/>
                <a:gd name="T18" fmla="*/ 35 w 63"/>
                <a:gd name="T19" fmla="*/ 57 h 63"/>
                <a:gd name="T20" fmla="*/ 32 w 63"/>
                <a:gd name="T21" fmla="*/ 58 h 63"/>
                <a:gd name="T22" fmla="*/ 17 w 63"/>
                <a:gd name="T23" fmla="*/ 62 h 63"/>
                <a:gd name="T24" fmla="*/ 14 w 63"/>
                <a:gd name="T25" fmla="*/ 63 h 63"/>
                <a:gd name="T26" fmla="*/ 12 w 63"/>
                <a:gd name="T27" fmla="*/ 55 h 63"/>
                <a:gd name="T28" fmla="*/ 10 w 63"/>
                <a:gd name="T29" fmla="*/ 55 h 63"/>
                <a:gd name="T30" fmla="*/ 10 w 63"/>
                <a:gd name="T31" fmla="*/ 53 h 63"/>
                <a:gd name="T32" fmla="*/ 14 w 63"/>
                <a:gd name="T33" fmla="*/ 46 h 63"/>
                <a:gd name="T34" fmla="*/ 21 w 63"/>
                <a:gd name="T35" fmla="*/ 48 h 63"/>
                <a:gd name="T36" fmla="*/ 25 w 63"/>
                <a:gd name="T37" fmla="*/ 48 h 63"/>
                <a:gd name="T38" fmla="*/ 27 w 63"/>
                <a:gd name="T39" fmla="*/ 49 h 63"/>
                <a:gd name="T40" fmla="*/ 32 w 63"/>
                <a:gd name="T41" fmla="*/ 49 h 63"/>
                <a:gd name="T42" fmla="*/ 32 w 63"/>
                <a:gd name="T43" fmla="*/ 49 h 63"/>
                <a:gd name="T44" fmla="*/ 32 w 63"/>
                <a:gd name="T45" fmla="*/ 45 h 63"/>
                <a:gd name="T46" fmla="*/ 32 w 63"/>
                <a:gd name="T47" fmla="*/ 40 h 63"/>
                <a:gd name="T48" fmla="*/ 25 w 63"/>
                <a:gd name="T49" fmla="*/ 38 h 63"/>
                <a:gd name="T50" fmla="*/ 18 w 63"/>
                <a:gd name="T51" fmla="*/ 41 h 63"/>
                <a:gd name="T52" fmla="*/ 12 w 63"/>
                <a:gd name="T53" fmla="*/ 41 h 63"/>
                <a:gd name="T54" fmla="*/ 13 w 63"/>
                <a:gd name="T55" fmla="*/ 31 h 63"/>
                <a:gd name="T56" fmla="*/ 8 w 63"/>
                <a:gd name="T57" fmla="*/ 25 h 63"/>
                <a:gd name="T58" fmla="*/ 5 w 63"/>
                <a:gd name="T59" fmla="*/ 24 h 63"/>
                <a:gd name="T60" fmla="*/ 0 w 63"/>
                <a:gd name="T61" fmla="*/ 20 h 63"/>
                <a:gd name="T62" fmla="*/ 25 w 63"/>
                <a:gd name="T63" fmla="*/ 6 h 63"/>
                <a:gd name="T64" fmla="*/ 35 w 63"/>
                <a:gd name="T65" fmla="*/ 0 h 63"/>
                <a:gd name="T66" fmla="*/ 46 w 63"/>
                <a:gd name="T67" fmla="*/ 0 h 63"/>
                <a:gd name="T68" fmla="*/ 48 w 63"/>
                <a:gd name="T69" fmla="*/ 6 h 63"/>
                <a:gd name="T70" fmla="*/ 43 w 63"/>
                <a:gd name="T71" fmla="*/ 15 h 63"/>
                <a:gd name="T72" fmla="*/ 44 w 63"/>
                <a:gd name="T73" fmla="*/ 20 h 63"/>
                <a:gd name="T74" fmla="*/ 46 w 63"/>
                <a:gd name="T75" fmla="*/ 24 h 63"/>
                <a:gd name="T76" fmla="*/ 47 w 63"/>
                <a:gd name="T77" fmla="*/ 29 h 63"/>
                <a:gd name="T78" fmla="*/ 48 w 63"/>
                <a:gd name="T79" fmla="*/ 36 h 63"/>
                <a:gd name="T80" fmla="*/ 51 w 63"/>
                <a:gd name="T81" fmla="*/ 41 h 63"/>
                <a:gd name="T82" fmla="*/ 51 w 63"/>
                <a:gd name="T83" fmla="*/ 42 h 63"/>
                <a:gd name="T84" fmla="*/ 60 w 63"/>
                <a:gd name="T85" fmla="*/ 42 h 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
                <a:gd name="T130" fmla="*/ 0 h 63"/>
                <a:gd name="T131" fmla="*/ 63 w 63"/>
                <a:gd name="T132" fmla="*/ 63 h 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 h="63">
                  <a:moveTo>
                    <a:pt x="60" y="42"/>
                  </a:moveTo>
                  <a:lnTo>
                    <a:pt x="57" y="45"/>
                  </a:lnTo>
                  <a:lnTo>
                    <a:pt x="63" y="49"/>
                  </a:lnTo>
                  <a:lnTo>
                    <a:pt x="59" y="54"/>
                  </a:lnTo>
                  <a:lnTo>
                    <a:pt x="56" y="57"/>
                  </a:lnTo>
                  <a:lnTo>
                    <a:pt x="53" y="57"/>
                  </a:lnTo>
                  <a:lnTo>
                    <a:pt x="48" y="57"/>
                  </a:lnTo>
                  <a:lnTo>
                    <a:pt x="39" y="57"/>
                  </a:lnTo>
                  <a:lnTo>
                    <a:pt x="35" y="57"/>
                  </a:lnTo>
                  <a:lnTo>
                    <a:pt x="32" y="58"/>
                  </a:lnTo>
                  <a:lnTo>
                    <a:pt x="17" y="62"/>
                  </a:lnTo>
                  <a:lnTo>
                    <a:pt x="14" y="63"/>
                  </a:lnTo>
                  <a:lnTo>
                    <a:pt x="12" y="55"/>
                  </a:lnTo>
                  <a:lnTo>
                    <a:pt x="10" y="55"/>
                  </a:lnTo>
                  <a:lnTo>
                    <a:pt x="10" y="53"/>
                  </a:lnTo>
                  <a:lnTo>
                    <a:pt x="14" y="46"/>
                  </a:lnTo>
                  <a:lnTo>
                    <a:pt x="21" y="48"/>
                  </a:lnTo>
                  <a:lnTo>
                    <a:pt x="25" y="48"/>
                  </a:lnTo>
                  <a:lnTo>
                    <a:pt x="27" y="49"/>
                  </a:lnTo>
                  <a:lnTo>
                    <a:pt x="32" y="49"/>
                  </a:lnTo>
                  <a:lnTo>
                    <a:pt x="32" y="45"/>
                  </a:lnTo>
                  <a:lnTo>
                    <a:pt x="32" y="40"/>
                  </a:lnTo>
                  <a:lnTo>
                    <a:pt x="25" y="38"/>
                  </a:lnTo>
                  <a:lnTo>
                    <a:pt x="18" y="41"/>
                  </a:lnTo>
                  <a:lnTo>
                    <a:pt x="12" y="41"/>
                  </a:lnTo>
                  <a:lnTo>
                    <a:pt x="13" y="31"/>
                  </a:lnTo>
                  <a:lnTo>
                    <a:pt x="8" y="25"/>
                  </a:lnTo>
                  <a:lnTo>
                    <a:pt x="5" y="24"/>
                  </a:lnTo>
                  <a:lnTo>
                    <a:pt x="0" y="20"/>
                  </a:lnTo>
                  <a:lnTo>
                    <a:pt x="25" y="6"/>
                  </a:lnTo>
                  <a:lnTo>
                    <a:pt x="35" y="0"/>
                  </a:lnTo>
                  <a:lnTo>
                    <a:pt x="46" y="0"/>
                  </a:lnTo>
                  <a:lnTo>
                    <a:pt x="48" y="6"/>
                  </a:lnTo>
                  <a:lnTo>
                    <a:pt x="43" y="15"/>
                  </a:lnTo>
                  <a:lnTo>
                    <a:pt x="44" y="20"/>
                  </a:lnTo>
                  <a:lnTo>
                    <a:pt x="46" y="24"/>
                  </a:lnTo>
                  <a:lnTo>
                    <a:pt x="47" y="29"/>
                  </a:lnTo>
                  <a:lnTo>
                    <a:pt x="48" y="36"/>
                  </a:lnTo>
                  <a:lnTo>
                    <a:pt x="51" y="41"/>
                  </a:lnTo>
                  <a:lnTo>
                    <a:pt x="51" y="42"/>
                  </a:lnTo>
                  <a:lnTo>
                    <a:pt x="60" y="4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61" name="Freeform 677"/>
            <p:cNvSpPr>
              <a:spLocks/>
            </p:cNvSpPr>
            <p:nvPr/>
          </p:nvSpPr>
          <p:spPr bwMode="auto">
            <a:xfrm>
              <a:off x="3250096" y="4074430"/>
              <a:ext cx="76280" cy="59693"/>
            </a:xfrm>
            <a:custGeom>
              <a:avLst/>
              <a:gdLst>
                <a:gd name="T0" fmla="*/ 48 w 48"/>
                <a:gd name="T1" fmla="*/ 28 h 38"/>
                <a:gd name="T2" fmla="*/ 36 w 48"/>
                <a:gd name="T3" fmla="*/ 38 h 38"/>
                <a:gd name="T4" fmla="*/ 22 w 48"/>
                <a:gd name="T5" fmla="*/ 35 h 38"/>
                <a:gd name="T6" fmla="*/ 17 w 48"/>
                <a:gd name="T7" fmla="*/ 28 h 38"/>
                <a:gd name="T8" fmla="*/ 1 w 48"/>
                <a:gd name="T9" fmla="*/ 21 h 38"/>
                <a:gd name="T10" fmla="*/ 0 w 48"/>
                <a:gd name="T11" fmla="*/ 20 h 38"/>
                <a:gd name="T12" fmla="*/ 3 w 48"/>
                <a:gd name="T13" fmla="*/ 9 h 38"/>
                <a:gd name="T14" fmla="*/ 13 w 48"/>
                <a:gd name="T15" fmla="*/ 4 h 38"/>
                <a:gd name="T16" fmla="*/ 41 w 48"/>
                <a:gd name="T17" fmla="*/ 0 h 38"/>
                <a:gd name="T18" fmla="*/ 48 w 48"/>
                <a:gd name="T19" fmla="*/ 28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38"/>
                <a:gd name="T32" fmla="*/ 48 w 48"/>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38">
                  <a:moveTo>
                    <a:pt x="48" y="28"/>
                  </a:moveTo>
                  <a:lnTo>
                    <a:pt x="36" y="38"/>
                  </a:lnTo>
                  <a:lnTo>
                    <a:pt x="22" y="35"/>
                  </a:lnTo>
                  <a:lnTo>
                    <a:pt x="17" y="28"/>
                  </a:lnTo>
                  <a:lnTo>
                    <a:pt x="1" y="21"/>
                  </a:lnTo>
                  <a:lnTo>
                    <a:pt x="0" y="20"/>
                  </a:lnTo>
                  <a:lnTo>
                    <a:pt x="3" y="9"/>
                  </a:lnTo>
                  <a:lnTo>
                    <a:pt x="13" y="4"/>
                  </a:lnTo>
                  <a:lnTo>
                    <a:pt x="41" y="0"/>
                  </a:lnTo>
                  <a:lnTo>
                    <a:pt x="48" y="2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62" name="Freeform 678"/>
            <p:cNvSpPr>
              <a:spLocks noEditPoints="1"/>
            </p:cNvSpPr>
            <p:nvPr/>
          </p:nvSpPr>
          <p:spPr bwMode="auto">
            <a:xfrm>
              <a:off x="3373722" y="5924906"/>
              <a:ext cx="99954" cy="84113"/>
            </a:xfrm>
            <a:custGeom>
              <a:avLst/>
              <a:gdLst>
                <a:gd name="T0" fmla="*/ 43 w 62"/>
                <a:gd name="T1" fmla="*/ 17 h 53"/>
                <a:gd name="T2" fmla="*/ 48 w 62"/>
                <a:gd name="T3" fmla="*/ 23 h 53"/>
                <a:gd name="T4" fmla="*/ 52 w 62"/>
                <a:gd name="T5" fmla="*/ 24 h 53"/>
                <a:gd name="T6" fmla="*/ 54 w 62"/>
                <a:gd name="T7" fmla="*/ 24 h 53"/>
                <a:gd name="T8" fmla="*/ 59 w 62"/>
                <a:gd name="T9" fmla="*/ 30 h 53"/>
                <a:gd name="T10" fmla="*/ 62 w 62"/>
                <a:gd name="T11" fmla="*/ 37 h 53"/>
                <a:gd name="T12" fmla="*/ 54 w 62"/>
                <a:gd name="T13" fmla="*/ 36 h 53"/>
                <a:gd name="T14" fmla="*/ 51 w 62"/>
                <a:gd name="T15" fmla="*/ 40 h 53"/>
                <a:gd name="T16" fmla="*/ 48 w 62"/>
                <a:gd name="T17" fmla="*/ 43 h 53"/>
                <a:gd name="T18" fmla="*/ 43 w 62"/>
                <a:gd name="T19" fmla="*/ 47 h 53"/>
                <a:gd name="T20" fmla="*/ 39 w 62"/>
                <a:gd name="T21" fmla="*/ 50 h 53"/>
                <a:gd name="T22" fmla="*/ 31 w 62"/>
                <a:gd name="T23" fmla="*/ 53 h 53"/>
                <a:gd name="T24" fmla="*/ 26 w 62"/>
                <a:gd name="T25" fmla="*/ 49 h 53"/>
                <a:gd name="T26" fmla="*/ 25 w 62"/>
                <a:gd name="T27" fmla="*/ 50 h 53"/>
                <a:gd name="T28" fmla="*/ 21 w 62"/>
                <a:gd name="T29" fmla="*/ 47 h 53"/>
                <a:gd name="T30" fmla="*/ 14 w 62"/>
                <a:gd name="T31" fmla="*/ 49 h 53"/>
                <a:gd name="T32" fmla="*/ 13 w 62"/>
                <a:gd name="T33" fmla="*/ 46 h 53"/>
                <a:gd name="T34" fmla="*/ 8 w 62"/>
                <a:gd name="T35" fmla="*/ 37 h 53"/>
                <a:gd name="T36" fmla="*/ 0 w 62"/>
                <a:gd name="T37" fmla="*/ 30 h 53"/>
                <a:gd name="T38" fmla="*/ 14 w 62"/>
                <a:gd name="T39" fmla="*/ 19 h 53"/>
                <a:gd name="T40" fmla="*/ 17 w 62"/>
                <a:gd name="T41" fmla="*/ 20 h 53"/>
                <a:gd name="T42" fmla="*/ 28 w 62"/>
                <a:gd name="T43" fmla="*/ 12 h 53"/>
                <a:gd name="T44" fmla="*/ 26 w 62"/>
                <a:gd name="T45" fmla="*/ 7 h 53"/>
                <a:gd name="T46" fmla="*/ 33 w 62"/>
                <a:gd name="T47" fmla="*/ 0 h 53"/>
                <a:gd name="T48" fmla="*/ 39 w 62"/>
                <a:gd name="T49" fmla="*/ 7 h 53"/>
                <a:gd name="T50" fmla="*/ 43 w 62"/>
                <a:gd name="T51" fmla="*/ 11 h 53"/>
                <a:gd name="T52" fmla="*/ 43 w 62"/>
                <a:gd name="T53" fmla="*/ 17 h 53"/>
                <a:gd name="T54" fmla="*/ 34 w 62"/>
                <a:gd name="T55" fmla="*/ 0 h 53"/>
                <a:gd name="T56" fmla="*/ 34 w 62"/>
                <a:gd name="T57" fmla="*/ 0 h 53"/>
                <a:gd name="T58" fmla="*/ 34 w 62"/>
                <a:gd name="T59" fmla="*/ 0 h 53"/>
                <a:gd name="T60" fmla="*/ 34 w 62"/>
                <a:gd name="T61" fmla="*/ 0 h 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2"/>
                <a:gd name="T94" fmla="*/ 0 h 53"/>
                <a:gd name="T95" fmla="*/ 62 w 62"/>
                <a:gd name="T96" fmla="*/ 53 h 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2" h="53">
                  <a:moveTo>
                    <a:pt x="43" y="17"/>
                  </a:moveTo>
                  <a:lnTo>
                    <a:pt x="48" y="23"/>
                  </a:lnTo>
                  <a:lnTo>
                    <a:pt x="52" y="24"/>
                  </a:lnTo>
                  <a:lnTo>
                    <a:pt x="54" y="24"/>
                  </a:lnTo>
                  <a:lnTo>
                    <a:pt x="59" y="30"/>
                  </a:lnTo>
                  <a:lnTo>
                    <a:pt x="62" y="37"/>
                  </a:lnTo>
                  <a:lnTo>
                    <a:pt x="54" y="36"/>
                  </a:lnTo>
                  <a:lnTo>
                    <a:pt x="51" y="40"/>
                  </a:lnTo>
                  <a:lnTo>
                    <a:pt x="48" y="43"/>
                  </a:lnTo>
                  <a:lnTo>
                    <a:pt x="43" y="47"/>
                  </a:lnTo>
                  <a:lnTo>
                    <a:pt x="39" y="50"/>
                  </a:lnTo>
                  <a:lnTo>
                    <a:pt x="31" y="53"/>
                  </a:lnTo>
                  <a:lnTo>
                    <a:pt x="26" y="49"/>
                  </a:lnTo>
                  <a:lnTo>
                    <a:pt x="25" y="50"/>
                  </a:lnTo>
                  <a:lnTo>
                    <a:pt x="21" y="47"/>
                  </a:lnTo>
                  <a:lnTo>
                    <a:pt x="14" y="49"/>
                  </a:lnTo>
                  <a:lnTo>
                    <a:pt x="13" y="46"/>
                  </a:lnTo>
                  <a:lnTo>
                    <a:pt x="8" y="37"/>
                  </a:lnTo>
                  <a:lnTo>
                    <a:pt x="0" y="30"/>
                  </a:lnTo>
                  <a:lnTo>
                    <a:pt x="14" y="19"/>
                  </a:lnTo>
                  <a:lnTo>
                    <a:pt x="17" y="20"/>
                  </a:lnTo>
                  <a:lnTo>
                    <a:pt x="28" y="12"/>
                  </a:lnTo>
                  <a:lnTo>
                    <a:pt x="26" y="7"/>
                  </a:lnTo>
                  <a:lnTo>
                    <a:pt x="33" y="0"/>
                  </a:lnTo>
                  <a:lnTo>
                    <a:pt x="39" y="7"/>
                  </a:lnTo>
                  <a:lnTo>
                    <a:pt x="43" y="11"/>
                  </a:lnTo>
                  <a:lnTo>
                    <a:pt x="43" y="17"/>
                  </a:lnTo>
                  <a:moveTo>
                    <a:pt x="34" y="0"/>
                  </a:moveTo>
                  <a:lnTo>
                    <a:pt x="34"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63" name="Freeform 679"/>
            <p:cNvSpPr>
              <a:spLocks/>
            </p:cNvSpPr>
            <p:nvPr/>
          </p:nvSpPr>
          <p:spPr bwMode="auto">
            <a:xfrm>
              <a:off x="3326376" y="4234516"/>
              <a:ext cx="199908" cy="176364"/>
            </a:xfrm>
            <a:custGeom>
              <a:avLst/>
              <a:gdLst>
                <a:gd name="T0" fmla="*/ 88 w 126"/>
                <a:gd name="T1" fmla="*/ 7 h 111"/>
                <a:gd name="T2" fmla="*/ 85 w 126"/>
                <a:gd name="T3" fmla="*/ 15 h 111"/>
                <a:gd name="T4" fmla="*/ 98 w 126"/>
                <a:gd name="T5" fmla="*/ 13 h 111"/>
                <a:gd name="T6" fmla="*/ 99 w 126"/>
                <a:gd name="T7" fmla="*/ 28 h 111"/>
                <a:gd name="T8" fmla="*/ 105 w 126"/>
                <a:gd name="T9" fmla="*/ 34 h 111"/>
                <a:gd name="T10" fmla="*/ 103 w 126"/>
                <a:gd name="T11" fmla="*/ 36 h 111"/>
                <a:gd name="T12" fmla="*/ 99 w 126"/>
                <a:gd name="T13" fmla="*/ 43 h 111"/>
                <a:gd name="T14" fmla="*/ 105 w 126"/>
                <a:gd name="T15" fmla="*/ 59 h 111"/>
                <a:gd name="T16" fmla="*/ 116 w 126"/>
                <a:gd name="T17" fmla="*/ 57 h 111"/>
                <a:gd name="T18" fmla="*/ 118 w 126"/>
                <a:gd name="T19" fmla="*/ 70 h 111"/>
                <a:gd name="T20" fmla="*/ 122 w 126"/>
                <a:gd name="T21" fmla="*/ 79 h 111"/>
                <a:gd name="T22" fmla="*/ 120 w 126"/>
                <a:gd name="T23" fmla="*/ 89 h 111"/>
                <a:gd name="T24" fmla="*/ 98 w 126"/>
                <a:gd name="T25" fmla="*/ 100 h 111"/>
                <a:gd name="T26" fmla="*/ 89 w 126"/>
                <a:gd name="T27" fmla="*/ 99 h 111"/>
                <a:gd name="T28" fmla="*/ 60 w 126"/>
                <a:gd name="T29" fmla="*/ 102 h 111"/>
                <a:gd name="T30" fmla="*/ 34 w 126"/>
                <a:gd name="T31" fmla="*/ 89 h 111"/>
                <a:gd name="T32" fmla="*/ 34 w 126"/>
                <a:gd name="T33" fmla="*/ 74 h 111"/>
                <a:gd name="T34" fmla="*/ 39 w 126"/>
                <a:gd name="T35" fmla="*/ 77 h 111"/>
                <a:gd name="T36" fmla="*/ 41 w 126"/>
                <a:gd name="T37" fmla="*/ 78 h 111"/>
                <a:gd name="T38" fmla="*/ 39 w 126"/>
                <a:gd name="T39" fmla="*/ 69 h 111"/>
                <a:gd name="T40" fmla="*/ 37 w 126"/>
                <a:gd name="T41" fmla="*/ 59 h 111"/>
                <a:gd name="T42" fmla="*/ 24 w 126"/>
                <a:gd name="T43" fmla="*/ 53 h 111"/>
                <a:gd name="T44" fmla="*/ 18 w 126"/>
                <a:gd name="T45" fmla="*/ 43 h 111"/>
                <a:gd name="T46" fmla="*/ 26 w 126"/>
                <a:gd name="T47" fmla="*/ 43 h 111"/>
                <a:gd name="T48" fmla="*/ 38 w 126"/>
                <a:gd name="T49" fmla="*/ 40 h 111"/>
                <a:gd name="T50" fmla="*/ 42 w 126"/>
                <a:gd name="T51" fmla="*/ 38 h 111"/>
                <a:gd name="T52" fmla="*/ 43 w 126"/>
                <a:gd name="T53" fmla="*/ 34 h 111"/>
                <a:gd name="T54" fmla="*/ 35 w 126"/>
                <a:gd name="T55" fmla="*/ 32 h 111"/>
                <a:gd name="T56" fmla="*/ 29 w 126"/>
                <a:gd name="T57" fmla="*/ 35 h 111"/>
                <a:gd name="T58" fmla="*/ 22 w 126"/>
                <a:gd name="T59" fmla="*/ 35 h 111"/>
                <a:gd name="T60" fmla="*/ 22 w 126"/>
                <a:gd name="T61" fmla="*/ 35 h 111"/>
                <a:gd name="T62" fmla="*/ 37 w 126"/>
                <a:gd name="T63" fmla="*/ 26 h 111"/>
                <a:gd name="T64" fmla="*/ 34 w 126"/>
                <a:gd name="T65" fmla="*/ 25 h 111"/>
                <a:gd name="T66" fmla="*/ 26 w 126"/>
                <a:gd name="T67" fmla="*/ 23 h 111"/>
                <a:gd name="T68" fmla="*/ 24 w 126"/>
                <a:gd name="T69" fmla="*/ 25 h 111"/>
                <a:gd name="T70" fmla="*/ 6 w 126"/>
                <a:gd name="T71" fmla="*/ 30 h 111"/>
                <a:gd name="T72" fmla="*/ 9 w 126"/>
                <a:gd name="T73" fmla="*/ 22 h 111"/>
                <a:gd name="T74" fmla="*/ 0 w 126"/>
                <a:gd name="T75" fmla="*/ 21 h 111"/>
                <a:gd name="T76" fmla="*/ 8 w 126"/>
                <a:gd name="T77" fmla="*/ 18 h 111"/>
                <a:gd name="T78" fmla="*/ 16 w 126"/>
                <a:gd name="T79" fmla="*/ 13 h 111"/>
                <a:gd name="T80" fmla="*/ 20 w 126"/>
                <a:gd name="T81" fmla="*/ 15 h 111"/>
                <a:gd name="T82" fmla="*/ 26 w 126"/>
                <a:gd name="T83" fmla="*/ 7 h 111"/>
                <a:gd name="T84" fmla="*/ 30 w 126"/>
                <a:gd name="T85" fmla="*/ 13 h 111"/>
                <a:gd name="T86" fmla="*/ 48 w 126"/>
                <a:gd name="T87" fmla="*/ 13 h 111"/>
                <a:gd name="T88" fmla="*/ 67 w 126"/>
                <a:gd name="T89" fmla="*/ 0 h 111"/>
                <a:gd name="T90" fmla="*/ 85 w 126"/>
                <a:gd name="T91" fmla="*/ 0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6"/>
                <a:gd name="T139" fmla="*/ 0 h 111"/>
                <a:gd name="T140" fmla="*/ 126 w 126"/>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6" h="111">
                  <a:moveTo>
                    <a:pt x="88" y="5"/>
                  </a:moveTo>
                  <a:lnTo>
                    <a:pt x="88" y="7"/>
                  </a:lnTo>
                  <a:lnTo>
                    <a:pt x="84" y="10"/>
                  </a:lnTo>
                  <a:lnTo>
                    <a:pt x="85" y="15"/>
                  </a:lnTo>
                  <a:lnTo>
                    <a:pt x="94" y="13"/>
                  </a:lnTo>
                  <a:lnTo>
                    <a:pt x="98" y="13"/>
                  </a:lnTo>
                  <a:lnTo>
                    <a:pt x="99" y="19"/>
                  </a:lnTo>
                  <a:lnTo>
                    <a:pt x="99" y="28"/>
                  </a:lnTo>
                  <a:lnTo>
                    <a:pt x="105" y="34"/>
                  </a:lnTo>
                  <a:lnTo>
                    <a:pt x="105" y="35"/>
                  </a:lnTo>
                  <a:lnTo>
                    <a:pt x="103" y="36"/>
                  </a:lnTo>
                  <a:lnTo>
                    <a:pt x="107" y="39"/>
                  </a:lnTo>
                  <a:lnTo>
                    <a:pt x="99" y="43"/>
                  </a:lnTo>
                  <a:lnTo>
                    <a:pt x="99" y="55"/>
                  </a:lnTo>
                  <a:lnTo>
                    <a:pt x="105" y="59"/>
                  </a:lnTo>
                  <a:lnTo>
                    <a:pt x="109" y="59"/>
                  </a:lnTo>
                  <a:lnTo>
                    <a:pt x="116" y="57"/>
                  </a:lnTo>
                  <a:lnTo>
                    <a:pt x="120" y="64"/>
                  </a:lnTo>
                  <a:lnTo>
                    <a:pt x="118" y="70"/>
                  </a:lnTo>
                  <a:lnTo>
                    <a:pt x="123" y="76"/>
                  </a:lnTo>
                  <a:lnTo>
                    <a:pt x="122" y="79"/>
                  </a:lnTo>
                  <a:lnTo>
                    <a:pt x="122" y="85"/>
                  </a:lnTo>
                  <a:lnTo>
                    <a:pt x="120" y="89"/>
                  </a:lnTo>
                  <a:lnTo>
                    <a:pt x="126" y="94"/>
                  </a:lnTo>
                  <a:lnTo>
                    <a:pt x="98" y="100"/>
                  </a:lnTo>
                  <a:lnTo>
                    <a:pt x="94" y="100"/>
                  </a:lnTo>
                  <a:lnTo>
                    <a:pt x="89" y="99"/>
                  </a:lnTo>
                  <a:lnTo>
                    <a:pt x="69" y="111"/>
                  </a:lnTo>
                  <a:lnTo>
                    <a:pt x="60" y="102"/>
                  </a:lnTo>
                  <a:lnTo>
                    <a:pt x="46" y="98"/>
                  </a:lnTo>
                  <a:lnTo>
                    <a:pt x="34" y="89"/>
                  </a:lnTo>
                  <a:lnTo>
                    <a:pt x="31" y="76"/>
                  </a:lnTo>
                  <a:lnTo>
                    <a:pt x="34" y="74"/>
                  </a:lnTo>
                  <a:lnTo>
                    <a:pt x="35" y="74"/>
                  </a:lnTo>
                  <a:lnTo>
                    <a:pt x="39" y="77"/>
                  </a:lnTo>
                  <a:lnTo>
                    <a:pt x="39" y="78"/>
                  </a:lnTo>
                  <a:lnTo>
                    <a:pt x="41" y="78"/>
                  </a:lnTo>
                  <a:lnTo>
                    <a:pt x="44" y="72"/>
                  </a:lnTo>
                  <a:lnTo>
                    <a:pt x="39" y="69"/>
                  </a:lnTo>
                  <a:lnTo>
                    <a:pt x="39" y="64"/>
                  </a:lnTo>
                  <a:lnTo>
                    <a:pt x="37" y="59"/>
                  </a:lnTo>
                  <a:lnTo>
                    <a:pt x="29" y="60"/>
                  </a:lnTo>
                  <a:lnTo>
                    <a:pt x="24" y="53"/>
                  </a:lnTo>
                  <a:lnTo>
                    <a:pt x="20" y="47"/>
                  </a:lnTo>
                  <a:lnTo>
                    <a:pt x="18" y="43"/>
                  </a:lnTo>
                  <a:lnTo>
                    <a:pt x="22" y="43"/>
                  </a:lnTo>
                  <a:lnTo>
                    <a:pt x="26" y="43"/>
                  </a:lnTo>
                  <a:lnTo>
                    <a:pt x="34" y="42"/>
                  </a:lnTo>
                  <a:lnTo>
                    <a:pt x="38" y="40"/>
                  </a:lnTo>
                  <a:lnTo>
                    <a:pt x="39" y="39"/>
                  </a:lnTo>
                  <a:lnTo>
                    <a:pt x="42" y="38"/>
                  </a:lnTo>
                  <a:lnTo>
                    <a:pt x="42" y="35"/>
                  </a:lnTo>
                  <a:lnTo>
                    <a:pt x="43" y="34"/>
                  </a:lnTo>
                  <a:lnTo>
                    <a:pt x="41" y="34"/>
                  </a:lnTo>
                  <a:lnTo>
                    <a:pt x="35" y="32"/>
                  </a:lnTo>
                  <a:lnTo>
                    <a:pt x="30" y="35"/>
                  </a:lnTo>
                  <a:lnTo>
                    <a:pt x="29" y="35"/>
                  </a:lnTo>
                  <a:lnTo>
                    <a:pt x="22" y="35"/>
                  </a:lnTo>
                  <a:lnTo>
                    <a:pt x="24" y="31"/>
                  </a:lnTo>
                  <a:lnTo>
                    <a:pt x="37" y="26"/>
                  </a:lnTo>
                  <a:lnTo>
                    <a:pt x="37" y="25"/>
                  </a:lnTo>
                  <a:lnTo>
                    <a:pt x="34" y="25"/>
                  </a:lnTo>
                  <a:lnTo>
                    <a:pt x="30" y="22"/>
                  </a:lnTo>
                  <a:lnTo>
                    <a:pt x="26" y="23"/>
                  </a:lnTo>
                  <a:lnTo>
                    <a:pt x="24" y="25"/>
                  </a:lnTo>
                  <a:lnTo>
                    <a:pt x="12" y="32"/>
                  </a:lnTo>
                  <a:lnTo>
                    <a:pt x="6" y="30"/>
                  </a:lnTo>
                  <a:lnTo>
                    <a:pt x="10" y="26"/>
                  </a:lnTo>
                  <a:lnTo>
                    <a:pt x="9" y="22"/>
                  </a:lnTo>
                  <a:lnTo>
                    <a:pt x="1" y="23"/>
                  </a:lnTo>
                  <a:lnTo>
                    <a:pt x="0" y="21"/>
                  </a:lnTo>
                  <a:lnTo>
                    <a:pt x="6" y="15"/>
                  </a:lnTo>
                  <a:lnTo>
                    <a:pt x="8" y="18"/>
                  </a:lnTo>
                  <a:lnTo>
                    <a:pt x="14" y="14"/>
                  </a:lnTo>
                  <a:lnTo>
                    <a:pt x="16" y="13"/>
                  </a:lnTo>
                  <a:lnTo>
                    <a:pt x="18" y="15"/>
                  </a:lnTo>
                  <a:lnTo>
                    <a:pt x="20" y="15"/>
                  </a:lnTo>
                  <a:lnTo>
                    <a:pt x="21" y="13"/>
                  </a:lnTo>
                  <a:lnTo>
                    <a:pt x="26" y="7"/>
                  </a:lnTo>
                  <a:lnTo>
                    <a:pt x="27" y="17"/>
                  </a:lnTo>
                  <a:lnTo>
                    <a:pt x="30" y="13"/>
                  </a:lnTo>
                  <a:lnTo>
                    <a:pt x="46" y="14"/>
                  </a:lnTo>
                  <a:lnTo>
                    <a:pt x="48" y="13"/>
                  </a:lnTo>
                  <a:lnTo>
                    <a:pt x="52" y="10"/>
                  </a:lnTo>
                  <a:lnTo>
                    <a:pt x="67" y="0"/>
                  </a:lnTo>
                  <a:lnTo>
                    <a:pt x="80" y="4"/>
                  </a:lnTo>
                  <a:lnTo>
                    <a:pt x="85" y="0"/>
                  </a:lnTo>
                  <a:lnTo>
                    <a:pt x="88" y="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64" name="Freeform 680"/>
            <p:cNvSpPr>
              <a:spLocks/>
            </p:cNvSpPr>
            <p:nvPr/>
          </p:nvSpPr>
          <p:spPr bwMode="auto">
            <a:xfrm>
              <a:off x="3565740" y="5848933"/>
              <a:ext cx="49976" cy="67834"/>
            </a:xfrm>
            <a:custGeom>
              <a:avLst/>
              <a:gdLst>
                <a:gd name="T0" fmla="*/ 19 w 31"/>
                <a:gd name="T1" fmla="*/ 8 h 43"/>
                <a:gd name="T2" fmla="*/ 20 w 31"/>
                <a:gd name="T3" fmla="*/ 9 h 43"/>
                <a:gd name="T4" fmla="*/ 20 w 31"/>
                <a:gd name="T5" fmla="*/ 11 h 43"/>
                <a:gd name="T6" fmla="*/ 19 w 31"/>
                <a:gd name="T7" fmla="*/ 11 h 43"/>
                <a:gd name="T8" fmla="*/ 21 w 31"/>
                <a:gd name="T9" fmla="*/ 15 h 43"/>
                <a:gd name="T10" fmla="*/ 23 w 31"/>
                <a:gd name="T11" fmla="*/ 16 h 43"/>
                <a:gd name="T12" fmla="*/ 24 w 31"/>
                <a:gd name="T13" fmla="*/ 20 h 43"/>
                <a:gd name="T14" fmla="*/ 25 w 31"/>
                <a:gd name="T15" fmla="*/ 21 h 43"/>
                <a:gd name="T16" fmla="*/ 29 w 31"/>
                <a:gd name="T17" fmla="*/ 18 h 43"/>
                <a:gd name="T18" fmla="*/ 31 w 31"/>
                <a:gd name="T19" fmla="*/ 20 h 43"/>
                <a:gd name="T20" fmla="*/ 29 w 31"/>
                <a:gd name="T21" fmla="*/ 24 h 43"/>
                <a:gd name="T22" fmla="*/ 28 w 31"/>
                <a:gd name="T23" fmla="*/ 30 h 43"/>
                <a:gd name="T24" fmla="*/ 25 w 31"/>
                <a:gd name="T25" fmla="*/ 34 h 43"/>
                <a:gd name="T26" fmla="*/ 23 w 31"/>
                <a:gd name="T27" fmla="*/ 43 h 43"/>
                <a:gd name="T28" fmla="*/ 18 w 31"/>
                <a:gd name="T29" fmla="*/ 38 h 43"/>
                <a:gd name="T30" fmla="*/ 12 w 31"/>
                <a:gd name="T31" fmla="*/ 33 h 43"/>
                <a:gd name="T32" fmla="*/ 12 w 31"/>
                <a:gd name="T33" fmla="*/ 32 h 43"/>
                <a:gd name="T34" fmla="*/ 11 w 31"/>
                <a:gd name="T35" fmla="*/ 32 h 43"/>
                <a:gd name="T36" fmla="*/ 10 w 31"/>
                <a:gd name="T37" fmla="*/ 32 h 43"/>
                <a:gd name="T38" fmla="*/ 10 w 31"/>
                <a:gd name="T39" fmla="*/ 32 h 43"/>
                <a:gd name="T40" fmla="*/ 4 w 31"/>
                <a:gd name="T41" fmla="*/ 33 h 43"/>
                <a:gd name="T42" fmla="*/ 0 w 31"/>
                <a:gd name="T43" fmla="*/ 22 h 43"/>
                <a:gd name="T44" fmla="*/ 0 w 31"/>
                <a:gd name="T45" fmla="*/ 18 h 43"/>
                <a:gd name="T46" fmla="*/ 3 w 31"/>
                <a:gd name="T47" fmla="*/ 20 h 43"/>
                <a:gd name="T48" fmla="*/ 8 w 31"/>
                <a:gd name="T49" fmla="*/ 12 h 43"/>
                <a:gd name="T50" fmla="*/ 10 w 31"/>
                <a:gd name="T51" fmla="*/ 11 h 43"/>
                <a:gd name="T52" fmla="*/ 11 w 31"/>
                <a:gd name="T53" fmla="*/ 5 h 43"/>
                <a:gd name="T54" fmla="*/ 11 w 31"/>
                <a:gd name="T55" fmla="*/ 0 h 43"/>
                <a:gd name="T56" fmla="*/ 12 w 31"/>
                <a:gd name="T57" fmla="*/ 4 h 43"/>
                <a:gd name="T58" fmla="*/ 16 w 31"/>
                <a:gd name="T59" fmla="*/ 3 h 43"/>
                <a:gd name="T60" fmla="*/ 19 w 31"/>
                <a:gd name="T61" fmla="*/ 8 h 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
                <a:gd name="T94" fmla="*/ 0 h 43"/>
                <a:gd name="T95" fmla="*/ 31 w 31"/>
                <a:gd name="T96" fmla="*/ 43 h 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 h="43">
                  <a:moveTo>
                    <a:pt x="19" y="8"/>
                  </a:moveTo>
                  <a:lnTo>
                    <a:pt x="20" y="9"/>
                  </a:lnTo>
                  <a:lnTo>
                    <a:pt x="20" y="11"/>
                  </a:lnTo>
                  <a:lnTo>
                    <a:pt x="19" y="11"/>
                  </a:lnTo>
                  <a:lnTo>
                    <a:pt x="21" y="15"/>
                  </a:lnTo>
                  <a:lnTo>
                    <a:pt x="23" y="16"/>
                  </a:lnTo>
                  <a:lnTo>
                    <a:pt x="24" y="20"/>
                  </a:lnTo>
                  <a:lnTo>
                    <a:pt x="25" y="21"/>
                  </a:lnTo>
                  <a:lnTo>
                    <a:pt x="29" y="18"/>
                  </a:lnTo>
                  <a:lnTo>
                    <a:pt x="31" y="20"/>
                  </a:lnTo>
                  <a:lnTo>
                    <a:pt x="29" y="24"/>
                  </a:lnTo>
                  <a:lnTo>
                    <a:pt x="28" y="30"/>
                  </a:lnTo>
                  <a:lnTo>
                    <a:pt x="25" y="34"/>
                  </a:lnTo>
                  <a:lnTo>
                    <a:pt x="23" y="43"/>
                  </a:lnTo>
                  <a:lnTo>
                    <a:pt x="18" y="38"/>
                  </a:lnTo>
                  <a:lnTo>
                    <a:pt x="12" y="33"/>
                  </a:lnTo>
                  <a:lnTo>
                    <a:pt x="12" y="32"/>
                  </a:lnTo>
                  <a:lnTo>
                    <a:pt x="11" y="32"/>
                  </a:lnTo>
                  <a:lnTo>
                    <a:pt x="10" y="32"/>
                  </a:lnTo>
                  <a:lnTo>
                    <a:pt x="4" y="33"/>
                  </a:lnTo>
                  <a:lnTo>
                    <a:pt x="0" y="22"/>
                  </a:lnTo>
                  <a:lnTo>
                    <a:pt x="0" y="18"/>
                  </a:lnTo>
                  <a:lnTo>
                    <a:pt x="3" y="20"/>
                  </a:lnTo>
                  <a:lnTo>
                    <a:pt x="8" y="12"/>
                  </a:lnTo>
                  <a:lnTo>
                    <a:pt x="10" y="11"/>
                  </a:lnTo>
                  <a:lnTo>
                    <a:pt x="11" y="5"/>
                  </a:lnTo>
                  <a:lnTo>
                    <a:pt x="11" y="0"/>
                  </a:lnTo>
                  <a:lnTo>
                    <a:pt x="12" y="4"/>
                  </a:lnTo>
                  <a:lnTo>
                    <a:pt x="16" y="3"/>
                  </a:lnTo>
                  <a:lnTo>
                    <a:pt x="19" y="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65" name="Freeform 681"/>
            <p:cNvSpPr>
              <a:spLocks/>
            </p:cNvSpPr>
            <p:nvPr/>
          </p:nvSpPr>
          <p:spPr bwMode="auto">
            <a:xfrm>
              <a:off x="3549958" y="5645436"/>
              <a:ext cx="65758" cy="70546"/>
            </a:xfrm>
            <a:custGeom>
              <a:avLst/>
              <a:gdLst>
                <a:gd name="T0" fmla="*/ 31 w 42"/>
                <a:gd name="T1" fmla="*/ 19 h 45"/>
                <a:gd name="T2" fmla="*/ 28 w 42"/>
                <a:gd name="T3" fmla="*/ 20 h 45"/>
                <a:gd name="T4" fmla="*/ 28 w 42"/>
                <a:gd name="T5" fmla="*/ 22 h 45"/>
                <a:gd name="T6" fmla="*/ 29 w 42"/>
                <a:gd name="T7" fmla="*/ 23 h 45"/>
                <a:gd name="T8" fmla="*/ 31 w 42"/>
                <a:gd name="T9" fmla="*/ 26 h 45"/>
                <a:gd name="T10" fmla="*/ 42 w 42"/>
                <a:gd name="T11" fmla="*/ 35 h 45"/>
                <a:gd name="T12" fmla="*/ 41 w 42"/>
                <a:gd name="T13" fmla="*/ 36 h 45"/>
                <a:gd name="T14" fmla="*/ 39 w 42"/>
                <a:gd name="T15" fmla="*/ 40 h 45"/>
                <a:gd name="T16" fmla="*/ 35 w 42"/>
                <a:gd name="T17" fmla="*/ 39 h 45"/>
                <a:gd name="T18" fmla="*/ 34 w 42"/>
                <a:gd name="T19" fmla="*/ 39 h 45"/>
                <a:gd name="T20" fmla="*/ 34 w 42"/>
                <a:gd name="T21" fmla="*/ 39 h 45"/>
                <a:gd name="T22" fmla="*/ 29 w 42"/>
                <a:gd name="T23" fmla="*/ 40 h 45"/>
                <a:gd name="T24" fmla="*/ 29 w 42"/>
                <a:gd name="T25" fmla="*/ 40 h 45"/>
                <a:gd name="T26" fmla="*/ 26 w 42"/>
                <a:gd name="T27" fmla="*/ 40 h 45"/>
                <a:gd name="T28" fmla="*/ 20 w 42"/>
                <a:gd name="T29" fmla="*/ 39 h 45"/>
                <a:gd name="T30" fmla="*/ 14 w 42"/>
                <a:gd name="T31" fmla="*/ 37 h 45"/>
                <a:gd name="T32" fmla="*/ 10 w 42"/>
                <a:gd name="T33" fmla="*/ 45 h 45"/>
                <a:gd name="T34" fmla="*/ 3 w 42"/>
                <a:gd name="T35" fmla="*/ 45 h 45"/>
                <a:gd name="T36" fmla="*/ 0 w 42"/>
                <a:gd name="T37" fmla="*/ 39 h 45"/>
                <a:gd name="T38" fmla="*/ 3 w 42"/>
                <a:gd name="T39" fmla="*/ 36 h 45"/>
                <a:gd name="T40" fmla="*/ 9 w 42"/>
                <a:gd name="T41" fmla="*/ 30 h 45"/>
                <a:gd name="T42" fmla="*/ 10 w 42"/>
                <a:gd name="T43" fmla="*/ 22 h 45"/>
                <a:gd name="T44" fmla="*/ 12 w 42"/>
                <a:gd name="T45" fmla="*/ 22 h 45"/>
                <a:gd name="T46" fmla="*/ 13 w 42"/>
                <a:gd name="T47" fmla="*/ 20 h 45"/>
                <a:gd name="T48" fmla="*/ 17 w 42"/>
                <a:gd name="T49" fmla="*/ 18 h 45"/>
                <a:gd name="T50" fmla="*/ 17 w 42"/>
                <a:gd name="T51" fmla="*/ 18 h 45"/>
                <a:gd name="T52" fmla="*/ 17 w 42"/>
                <a:gd name="T53" fmla="*/ 18 h 45"/>
                <a:gd name="T54" fmla="*/ 14 w 42"/>
                <a:gd name="T55" fmla="*/ 15 h 45"/>
                <a:gd name="T56" fmla="*/ 14 w 42"/>
                <a:gd name="T57" fmla="*/ 11 h 45"/>
                <a:gd name="T58" fmla="*/ 14 w 42"/>
                <a:gd name="T59" fmla="*/ 0 h 45"/>
                <a:gd name="T60" fmla="*/ 28 w 42"/>
                <a:gd name="T61" fmla="*/ 14 h 45"/>
                <a:gd name="T62" fmla="*/ 31 w 42"/>
                <a:gd name="T63" fmla="*/ 19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45"/>
                <a:gd name="T98" fmla="*/ 42 w 42"/>
                <a:gd name="T99" fmla="*/ 45 h 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45">
                  <a:moveTo>
                    <a:pt x="31" y="19"/>
                  </a:moveTo>
                  <a:lnTo>
                    <a:pt x="28" y="20"/>
                  </a:lnTo>
                  <a:lnTo>
                    <a:pt x="28" y="22"/>
                  </a:lnTo>
                  <a:lnTo>
                    <a:pt x="29" y="23"/>
                  </a:lnTo>
                  <a:lnTo>
                    <a:pt x="31" y="26"/>
                  </a:lnTo>
                  <a:lnTo>
                    <a:pt x="42" y="35"/>
                  </a:lnTo>
                  <a:lnTo>
                    <a:pt x="41" y="36"/>
                  </a:lnTo>
                  <a:lnTo>
                    <a:pt x="39" y="40"/>
                  </a:lnTo>
                  <a:lnTo>
                    <a:pt x="35" y="39"/>
                  </a:lnTo>
                  <a:lnTo>
                    <a:pt x="34" y="39"/>
                  </a:lnTo>
                  <a:lnTo>
                    <a:pt x="29" y="40"/>
                  </a:lnTo>
                  <a:lnTo>
                    <a:pt x="26" y="40"/>
                  </a:lnTo>
                  <a:lnTo>
                    <a:pt x="20" y="39"/>
                  </a:lnTo>
                  <a:lnTo>
                    <a:pt x="14" y="37"/>
                  </a:lnTo>
                  <a:lnTo>
                    <a:pt x="10" y="45"/>
                  </a:lnTo>
                  <a:lnTo>
                    <a:pt x="3" y="45"/>
                  </a:lnTo>
                  <a:lnTo>
                    <a:pt x="0" y="39"/>
                  </a:lnTo>
                  <a:lnTo>
                    <a:pt x="3" y="36"/>
                  </a:lnTo>
                  <a:lnTo>
                    <a:pt x="9" y="30"/>
                  </a:lnTo>
                  <a:lnTo>
                    <a:pt x="10" y="22"/>
                  </a:lnTo>
                  <a:lnTo>
                    <a:pt x="12" y="22"/>
                  </a:lnTo>
                  <a:lnTo>
                    <a:pt x="13" y="20"/>
                  </a:lnTo>
                  <a:lnTo>
                    <a:pt x="17" y="18"/>
                  </a:lnTo>
                  <a:lnTo>
                    <a:pt x="14" y="15"/>
                  </a:lnTo>
                  <a:lnTo>
                    <a:pt x="14" y="11"/>
                  </a:lnTo>
                  <a:lnTo>
                    <a:pt x="14" y="0"/>
                  </a:lnTo>
                  <a:lnTo>
                    <a:pt x="28" y="14"/>
                  </a:lnTo>
                  <a:lnTo>
                    <a:pt x="31" y="1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66" name="Freeform 682"/>
            <p:cNvSpPr>
              <a:spLocks noEditPoints="1"/>
            </p:cNvSpPr>
            <p:nvPr/>
          </p:nvSpPr>
          <p:spPr bwMode="auto">
            <a:xfrm>
              <a:off x="3663063" y="5783814"/>
              <a:ext cx="44717" cy="37986"/>
            </a:xfrm>
            <a:custGeom>
              <a:avLst/>
              <a:gdLst>
                <a:gd name="T0" fmla="*/ 28 w 28"/>
                <a:gd name="T1" fmla="*/ 3 h 25"/>
                <a:gd name="T2" fmla="*/ 28 w 28"/>
                <a:gd name="T3" fmla="*/ 11 h 25"/>
                <a:gd name="T4" fmla="*/ 28 w 28"/>
                <a:gd name="T5" fmla="*/ 12 h 25"/>
                <a:gd name="T6" fmla="*/ 26 w 28"/>
                <a:gd name="T7" fmla="*/ 24 h 25"/>
                <a:gd name="T8" fmla="*/ 20 w 28"/>
                <a:gd name="T9" fmla="*/ 25 h 25"/>
                <a:gd name="T10" fmla="*/ 22 w 28"/>
                <a:gd name="T11" fmla="*/ 19 h 25"/>
                <a:gd name="T12" fmla="*/ 17 w 28"/>
                <a:gd name="T13" fmla="*/ 20 h 25"/>
                <a:gd name="T14" fmla="*/ 13 w 28"/>
                <a:gd name="T15" fmla="*/ 22 h 25"/>
                <a:gd name="T16" fmla="*/ 10 w 28"/>
                <a:gd name="T17" fmla="*/ 24 h 25"/>
                <a:gd name="T18" fmla="*/ 10 w 28"/>
                <a:gd name="T19" fmla="*/ 24 h 25"/>
                <a:gd name="T20" fmla="*/ 10 w 28"/>
                <a:gd name="T21" fmla="*/ 24 h 25"/>
                <a:gd name="T22" fmla="*/ 10 w 28"/>
                <a:gd name="T23" fmla="*/ 22 h 25"/>
                <a:gd name="T24" fmla="*/ 12 w 28"/>
                <a:gd name="T25" fmla="*/ 20 h 25"/>
                <a:gd name="T26" fmla="*/ 12 w 28"/>
                <a:gd name="T27" fmla="*/ 20 h 25"/>
                <a:gd name="T28" fmla="*/ 13 w 28"/>
                <a:gd name="T29" fmla="*/ 19 h 25"/>
                <a:gd name="T30" fmla="*/ 16 w 28"/>
                <a:gd name="T31" fmla="*/ 11 h 25"/>
                <a:gd name="T32" fmla="*/ 17 w 28"/>
                <a:gd name="T33" fmla="*/ 8 h 25"/>
                <a:gd name="T34" fmla="*/ 17 w 28"/>
                <a:gd name="T35" fmla="*/ 7 h 25"/>
                <a:gd name="T36" fmla="*/ 16 w 28"/>
                <a:gd name="T37" fmla="*/ 4 h 25"/>
                <a:gd name="T38" fmla="*/ 17 w 28"/>
                <a:gd name="T39" fmla="*/ 4 h 25"/>
                <a:gd name="T40" fmla="*/ 18 w 28"/>
                <a:gd name="T41" fmla="*/ 4 h 25"/>
                <a:gd name="T42" fmla="*/ 21 w 28"/>
                <a:gd name="T43" fmla="*/ 9 h 25"/>
                <a:gd name="T44" fmla="*/ 21 w 28"/>
                <a:gd name="T45" fmla="*/ 9 h 25"/>
                <a:gd name="T46" fmla="*/ 22 w 28"/>
                <a:gd name="T47" fmla="*/ 7 h 25"/>
                <a:gd name="T48" fmla="*/ 28 w 28"/>
                <a:gd name="T49" fmla="*/ 3 h 25"/>
                <a:gd name="T50" fmla="*/ 9 w 28"/>
                <a:gd name="T51" fmla="*/ 20 h 25"/>
                <a:gd name="T52" fmla="*/ 0 w 28"/>
                <a:gd name="T53" fmla="*/ 22 h 25"/>
                <a:gd name="T54" fmla="*/ 5 w 28"/>
                <a:gd name="T55" fmla="*/ 11 h 25"/>
                <a:gd name="T56" fmla="*/ 9 w 28"/>
                <a:gd name="T57" fmla="*/ 0 h 25"/>
                <a:gd name="T58" fmla="*/ 13 w 28"/>
                <a:gd name="T59" fmla="*/ 4 h 25"/>
                <a:gd name="T60" fmla="*/ 12 w 28"/>
                <a:gd name="T61" fmla="*/ 11 h 25"/>
                <a:gd name="T62" fmla="*/ 9 w 28"/>
                <a:gd name="T63" fmla="*/ 20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
                <a:gd name="T97" fmla="*/ 0 h 25"/>
                <a:gd name="T98" fmla="*/ 28 w 28"/>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 h="25">
                  <a:moveTo>
                    <a:pt x="28" y="3"/>
                  </a:moveTo>
                  <a:lnTo>
                    <a:pt x="28" y="11"/>
                  </a:lnTo>
                  <a:lnTo>
                    <a:pt x="28" y="12"/>
                  </a:lnTo>
                  <a:lnTo>
                    <a:pt x="26" y="24"/>
                  </a:lnTo>
                  <a:lnTo>
                    <a:pt x="20" y="25"/>
                  </a:lnTo>
                  <a:lnTo>
                    <a:pt x="22" y="19"/>
                  </a:lnTo>
                  <a:lnTo>
                    <a:pt x="17" y="20"/>
                  </a:lnTo>
                  <a:lnTo>
                    <a:pt x="13" y="22"/>
                  </a:lnTo>
                  <a:lnTo>
                    <a:pt x="10" y="24"/>
                  </a:lnTo>
                  <a:lnTo>
                    <a:pt x="10" y="22"/>
                  </a:lnTo>
                  <a:lnTo>
                    <a:pt x="12" y="20"/>
                  </a:lnTo>
                  <a:lnTo>
                    <a:pt x="13" y="19"/>
                  </a:lnTo>
                  <a:lnTo>
                    <a:pt x="16" y="11"/>
                  </a:lnTo>
                  <a:lnTo>
                    <a:pt x="17" y="8"/>
                  </a:lnTo>
                  <a:lnTo>
                    <a:pt x="17" y="7"/>
                  </a:lnTo>
                  <a:lnTo>
                    <a:pt x="16" y="4"/>
                  </a:lnTo>
                  <a:lnTo>
                    <a:pt x="17" y="4"/>
                  </a:lnTo>
                  <a:lnTo>
                    <a:pt x="18" y="4"/>
                  </a:lnTo>
                  <a:lnTo>
                    <a:pt x="21" y="9"/>
                  </a:lnTo>
                  <a:lnTo>
                    <a:pt x="22" y="7"/>
                  </a:lnTo>
                  <a:lnTo>
                    <a:pt x="28" y="3"/>
                  </a:lnTo>
                  <a:moveTo>
                    <a:pt x="9" y="20"/>
                  </a:moveTo>
                  <a:lnTo>
                    <a:pt x="0" y="22"/>
                  </a:lnTo>
                  <a:lnTo>
                    <a:pt x="5" y="11"/>
                  </a:lnTo>
                  <a:lnTo>
                    <a:pt x="9" y="0"/>
                  </a:lnTo>
                  <a:lnTo>
                    <a:pt x="13" y="4"/>
                  </a:lnTo>
                  <a:lnTo>
                    <a:pt x="12" y="11"/>
                  </a:lnTo>
                  <a:lnTo>
                    <a:pt x="9" y="2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67" name="Freeform 683"/>
            <p:cNvSpPr>
              <a:spLocks/>
            </p:cNvSpPr>
            <p:nvPr/>
          </p:nvSpPr>
          <p:spPr bwMode="auto">
            <a:xfrm>
              <a:off x="3663063" y="5517909"/>
              <a:ext cx="94693" cy="135665"/>
            </a:xfrm>
            <a:custGeom>
              <a:avLst/>
              <a:gdLst>
                <a:gd name="T0" fmla="*/ 27 w 60"/>
                <a:gd name="T1" fmla="*/ 0 h 85"/>
                <a:gd name="T2" fmla="*/ 30 w 60"/>
                <a:gd name="T3" fmla="*/ 3 h 85"/>
                <a:gd name="T4" fmla="*/ 38 w 60"/>
                <a:gd name="T5" fmla="*/ 7 h 85"/>
                <a:gd name="T6" fmla="*/ 38 w 60"/>
                <a:gd name="T7" fmla="*/ 10 h 85"/>
                <a:gd name="T8" fmla="*/ 39 w 60"/>
                <a:gd name="T9" fmla="*/ 14 h 85"/>
                <a:gd name="T10" fmla="*/ 43 w 60"/>
                <a:gd name="T11" fmla="*/ 20 h 85"/>
                <a:gd name="T12" fmla="*/ 43 w 60"/>
                <a:gd name="T13" fmla="*/ 26 h 85"/>
                <a:gd name="T14" fmla="*/ 43 w 60"/>
                <a:gd name="T15" fmla="*/ 26 h 85"/>
                <a:gd name="T16" fmla="*/ 44 w 60"/>
                <a:gd name="T17" fmla="*/ 30 h 85"/>
                <a:gd name="T18" fmla="*/ 46 w 60"/>
                <a:gd name="T19" fmla="*/ 37 h 85"/>
                <a:gd name="T20" fmla="*/ 55 w 60"/>
                <a:gd name="T21" fmla="*/ 42 h 85"/>
                <a:gd name="T22" fmla="*/ 57 w 60"/>
                <a:gd name="T23" fmla="*/ 43 h 85"/>
                <a:gd name="T24" fmla="*/ 57 w 60"/>
                <a:gd name="T25" fmla="*/ 44 h 85"/>
                <a:gd name="T26" fmla="*/ 60 w 60"/>
                <a:gd name="T27" fmla="*/ 51 h 85"/>
                <a:gd name="T28" fmla="*/ 60 w 60"/>
                <a:gd name="T29" fmla="*/ 51 h 85"/>
                <a:gd name="T30" fmla="*/ 59 w 60"/>
                <a:gd name="T31" fmla="*/ 52 h 85"/>
                <a:gd name="T32" fmla="*/ 57 w 60"/>
                <a:gd name="T33" fmla="*/ 54 h 85"/>
                <a:gd name="T34" fmla="*/ 57 w 60"/>
                <a:gd name="T35" fmla="*/ 54 h 85"/>
                <a:gd name="T36" fmla="*/ 57 w 60"/>
                <a:gd name="T37" fmla="*/ 56 h 85"/>
                <a:gd name="T38" fmla="*/ 56 w 60"/>
                <a:gd name="T39" fmla="*/ 59 h 85"/>
                <a:gd name="T40" fmla="*/ 52 w 60"/>
                <a:gd name="T41" fmla="*/ 68 h 85"/>
                <a:gd name="T42" fmla="*/ 55 w 60"/>
                <a:gd name="T43" fmla="*/ 81 h 85"/>
                <a:gd name="T44" fmla="*/ 56 w 60"/>
                <a:gd name="T45" fmla="*/ 81 h 85"/>
                <a:gd name="T46" fmla="*/ 49 w 60"/>
                <a:gd name="T47" fmla="*/ 85 h 85"/>
                <a:gd name="T48" fmla="*/ 43 w 60"/>
                <a:gd name="T49" fmla="*/ 85 h 85"/>
                <a:gd name="T50" fmla="*/ 43 w 60"/>
                <a:gd name="T51" fmla="*/ 85 h 85"/>
                <a:gd name="T52" fmla="*/ 42 w 60"/>
                <a:gd name="T53" fmla="*/ 85 h 85"/>
                <a:gd name="T54" fmla="*/ 38 w 60"/>
                <a:gd name="T55" fmla="*/ 82 h 85"/>
                <a:gd name="T56" fmla="*/ 35 w 60"/>
                <a:gd name="T57" fmla="*/ 81 h 85"/>
                <a:gd name="T58" fmla="*/ 35 w 60"/>
                <a:gd name="T59" fmla="*/ 81 h 85"/>
                <a:gd name="T60" fmla="*/ 32 w 60"/>
                <a:gd name="T61" fmla="*/ 80 h 85"/>
                <a:gd name="T62" fmla="*/ 34 w 60"/>
                <a:gd name="T63" fmla="*/ 77 h 85"/>
                <a:gd name="T64" fmla="*/ 34 w 60"/>
                <a:gd name="T65" fmla="*/ 73 h 85"/>
                <a:gd name="T66" fmla="*/ 32 w 60"/>
                <a:gd name="T67" fmla="*/ 67 h 85"/>
                <a:gd name="T68" fmla="*/ 31 w 60"/>
                <a:gd name="T69" fmla="*/ 63 h 85"/>
                <a:gd name="T70" fmla="*/ 26 w 60"/>
                <a:gd name="T71" fmla="*/ 60 h 85"/>
                <a:gd name="T72" fmla="*/ 22 w 60"/>
                <a:gd name="T73" fmla="*/ 59 h 85"/>
                <a:gd name="T74" fmla="*/ 21 w 60"/>
                <a:gd name="T75" fmla="*/ 58 h 85"/>
                <a:gd name="T76" fmla="*/ 18 w 60"/>
                <a:gd name="T77" fmla="*/ 62 h 85"/>
                <a:gd name="T78" fmla="*/ 17 w 60"/>
                <a:gd name="T79" fmla="*/ 58 h 85"/>
                <a:gd name="T80" fmla="*/ 17 w 60"/>
                <a:gd name="T81" fmla="*/ 56 h 85"/>
                <a:gd name="T82" fmla="*/ 17 w 60"/>
                <a:gd name="T83" fmla="*/ 56 h 85"/>
                <a:gd name="T84" fmla="*/ 15 w 60"/>
                <a:gd name="T85" fmla="*/ 55 h 85"/>
                <a:gd name="T86" fmla="*/ 18 w 60"/>
                <a:gd name="T87" fmla="*/ 50 h 85"/>
                <a:gd name="T88" fmla="*/ 13 w 60"/>
                <a:gd name="T89" fmla="*/ 42 h 85"/>
                <a:gd name="T90" fmla="*/ 11 w 60"/>
                <a:gd name="T91" fmla="*/ 38 h 85"/>
                <a:gd name="T92" fmla="*/ 0 w 60"/>
                <a:gd name="T93" fmla="*/ 29 h 85"/>
                <a:gd name="T94" fmla="*/ 15 w 60"/>
                <a:gd name="T95" fmla="*/ 14 h 85"/>
                <a:gd name="T96" fmla="*/ 13 w 60"/>
                <a:gd name="T97" fmla="*/ 4 h 85"/>
                <a:gd name="T98" fmla="*/ 17 w 60"/>
                <a:gd name="T99" fmla="*/ 0 h 85"/>
                <a:gd name="T100" fmla="*/ 27 w 60"/>
                <a:gd name="T101" fmla="*/ 0 h 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85"/>
                <a:gd name="T155" fmla="*/ 60 w 60"/>
                <a:gd name="T156" fmla="*/ 85 h 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85">
                  <a:moveTo>
                    <a:pt x="27" y="0"/>
                  </a:moveTo>
                  <a:lnTo>
                    <a:pt x="30" y="3"/>
                  </a:lnTo>
                  <a:lnTo>
                    <a:pt x="38" y="7"/>
                  </a:lnTo>
                  <a:lnTo>
                    <a:pt x="38" y="10"/>
                  </a:lnTo>
                  <a:lnTo>
                    <a:pt x="39" y="14"/>
                  </a:lnTo>
                  <a:lnTo>
                    <a:pt x="43" y="20"/>
                  </a:lnTo>
                  <a:lnTo>
                    <a:pt x="43" y="26"/>
                  </a:lnTo>
                  <a:lnTo>
                    <a:pt x="44" y="30"/>
                  </a:lnTo>
                  <a:lnTo>
                    <a:pt x="46" y="37"/>
                  </a:lnTo>
                  <a:lnTo>
                    <a:pt x="55" y="42"/>
                  </a:lnTo>
                  <a:lnTo>
                    <a:pt x="57" y="43"/>
                  </a:lnTo>
                  <a:lnTo>
                    <a:pt x="57" y="44"/>
                  </a:lnTo>
                  <a:lnTo>
                    <a:pt x="60" y="51"/>
                  </a:lnTo>
                  <a:lnTo>
                    <a:pt x="59" y="52"/>
                  </a:lnTo>
                  <a:lnTo>
                    <a:pt x="57" y="54"/>
                  </a:lnTo>
                  <a:lnTo>
                    <a:pt x="57" y="56"/>
                  </a:lnTo>
                  <a:lnTo>
                    <a:pt x="56" y="59"/>
                  </a:lnTo>
                  <a:lnTo>
                    <a:pt x="52" y="68"/>
                  </a:lnTo>
                  <a:lnTo>
                    <a:pt x="55" y="81"/>
                  </a:lnTo>
                  <a:lnTo>
                    <a:pt x="56" y="81"/>
                  </a:lnTo>
                  <a:lnTo>
                    <a:pt x="49" y="85"/>
                  </a:lnTo>
                  <a:lnTo>
                    <a:pt x="43" y="85"/>
                  </a:lnTo>
                  <a:lnTo>
                    <a:pt x="42" y="85"/>
                  </a:lnTo>
                  <a:lnTo>
                    <a:pt x="38" y="82"/>
                  </a:lnTo>
                  <a:lnTo>
                    <a:pt x="35" y="81"/>
                  </a:lnTo>
                  <a:lnTo>
                    <a:pt x="32" y="80"/>
                  </a:lnTo>
                  <a:lnTo>
                    <a:pt x="34" y="77"/>
                  </a:lnTo>
                  <a:lnTo>
                    <a:pt x="34" y="73"/>
                  </a:lnTo>
                  <a:lnTo>
                    <a:pt x="32" y="67"/>
                  </a:lnTo>
                  <a:lnTo>
                    <a:pt x="31" y="63"/>
                  </a:lnTo>
                  <a:lnTo>
                    <a:pt x="26" y="60"/>
                  </a:lnTo>
                  <a:lnTo>
                    <a:pt x="22" y="59"/>
                  </a:lnTo>
                  <a:lnTo>
                    <a:pt x="21" y="58"/>
                  </a:lnTo>
                  <a:lnTo>
                    <a:pt x="18" y="62"/>
                  </a:lnTo>
                  <a:lnTo>
                    <a:pt x="17" y="58"/>
                  </a:lnTo>
                  <a:lnTo>
                    <a:pt x="17" y="56"/>
                  </a:lnTo>
                  <a:lnTo>
                    <a:pt x="15" y="55"/>
                  </a:lnTo>
                  <a:lnTo>
                    <a:pt x="18" y="50"/>
                  </a:lnTo>
                  <a:lnTo>
                    <a:pt x="13" y="42"/>
                  </a:lnTo>
                  <a:lnTo>
                    <a:pt x="11" y="38"/>
                  </a:lnTo>
                  <a:lnTo>
                    <a:pt x="0" y="29"/>
                  </a:lnTo>
                  <a:lnTo>
                    <a:pt x="15" y="14"/>
                  </a:lnTo>
                  <a:lnTo>
                    <a:pt x="13" y="4"/>
                  </a:lnTo>
                  <a:lnTo>
                    <a:pt x="17" y="0"/>
                  </a:lnTo>
                  <a:lnTo>
                    <a:pt x="27"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68" name="Freeform 684"/>
            <p:cNvSpPr>
              <a:spLocks/>
            </p:cNvSpPr>
            <p:nvPr/>
          </p:nvSpPr>
          <p:spPr bwMode="auto">
            <a:xfrm>
              <a:off x="3594673" y="3984891"/>
              <a:ext cx="47347" cy="35272"/>
            </a:xfrm>
            <a:custGeom>
              <a:avLst/>
              <a:gdLst>
                <a:gd name="T0" fmla="*/ 30 w 30"/>
                <a:gd name="T1" fmla="*/ 10 h 22"/>
                <a:gd name="T2" fmla="*/ 22 w 30"/>
                <a:gd name="T3" fmla="*/ 13 h 22"/>
                <a:gd name="T4" fmla="*/ 16 w 30"/>
                <a:gd name="T5" fmla="*/ 13 h 22"/>
                <a:gd name="T6" fmla="*/ 10 w 30"/>
                <a:gd name="T7" fmla="*/ 19 h 22"/>
                <a:gd name="T8" fmla="*/ 0 w 30"/>
                <a:gd name="T9" fmla="*/ 22 h 22"/>
                <a:gd name="T10" fmla="*/ 2 w 30"/>
                <a:gd name="T11" fmla="*/ 4 h 22"/>
                <a:gd name="T12" fmla="*/ 16 w 30"/>
                <a:gd name="T13" fmla="*/ 0 h 22"/>
                <a:gd name="T14" fmla="*/ 18 w 30"/>
                <a:gd name="T15" fmla="*/ 4 h 22"/>
                <a:gd name="T16" fmla="*/ 26 w 30"/>
                <a:gd name="T17" fmla="*/ 5 h 22"/>
                <a:gd name="T18" fmla="*/ 30 w 30"/>
                <a:gd name="T19" fmla="*/ 1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2"/>
                <a:gd name="T32" fmla="*/ 30 w 30"/>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2">
                  <a:moveTo>
                    <a:pt x="30" y="10"/>
                  </a:moveTo>
                  <a:lnTo>
                    <a:pt x="22" y="13"/>
                  </a:lnTo>
                  <a:lnTo>
                    <a:pt x="16" y="13"/>
                  </a:lnTo>
                  <a:lnTo>
                    <a:pt x="10" y="19"/>
                  </a:lnTo>
                  <a:lnTo>
                    <a:pt x="0" y="22"/>
                  </a:lnTo>
                  <a:lnTo>
                    <a:pt x="2" y="4"/>
                  </a:lnTo>
                  <a:lnTo>
                    <a:pt x="16" y="0"/>
                  </a:lnTo>
                  <a:lnTo>
                    <a:pt x="18" y="4"/>
                  </a:lnTo>
                  <a:lnTo>
                    <a:pt x="26" y="5"/>
                  </a:lnTo>
                  <a:lnTo>
                    <a:pt x="30" y="1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69" name="Freeform 685"/>
            <p:cNvSpPr>
              <a:spLocks/>
            </p:cNvSpPr>
            <p:nvPr/>
          </p:nvSpPr>
          <p:spPr bwMode="auto">
            <a:xfrm>
              <a:off x="3539436" y="4117843"/>
              <a:ext cx="120997" cy="124812"/>
            </a:xfrm>
            <a:custGeom>
              <a:avLst/>
              <a:gdLst>
                <a:gd name="T0" fmla="*/ 67 w 76"/>
                <a:gd name="T1" fmla="*/ 32 h 78"/>
                <a:gd name="T2" fmla="*/ 67 w 76"/>
                <a:gd name="T3" fmla="*/ 34 h 78"/>
                <a:gd name="T4" fmla="*/ 67 w 76"/>
                <a:gd name="T5" fmla="*/ 39 h 78"/>
                <a:gd name="T6" fmla="*/ 70 w 76"/>
                <a:gd name="T7" fmla="*/ 39 h 78"/>
                <a:gd name="T8" fmla="*/ 67 w 76"/>
                <a:gd name="T9" fmla="*/ 45 h 78"/>
                <a:gd name="T10" fmla="*/ 66 w 76"/>
                <a:gd name="T11" fmla="*/ 48 h 78"/>
                <a:gd name="T12" fmla="*/ 69 w 76"/>
                <a:gd name="T13" fmla="*/ 61 h 78"/>
                <a:gd name="T14" fmla="*/ 67 w 76"/>
                <a:gd name="T15" fmla="*/ 70 h 78"/>
                <a:gd name="T16" fmla="*/ 62 w 76"/>
                <a:gd name="T17" fmla="*/ 78 h 78"/>
                <a:gd name="T18" fmla="*/ 36 w 76"/>
                <a:gd name="T19" fmla="*/ 74 h 78"/>
                <a:gd name="T20" fmla="*/ 36 w 76"/>
                <a:gd name="T21" fmla="*/ 74 h 78"/>
                <a:gd name="T22" fmla="*/ 35 w 76"/>
                <a:gd name="T23" fmla="*/ 73 h 78"/>
                <a:gd name="T24" fmla="*/ 25 w 76"/>
                <a:gd name="T25" fmla="*/ 65 h 78"/>
                <a:gd name="T26" fmla="*/ 14 w 76"/>
                <a:gd name="T27" fmla="*/ 65 h 78"/>
                <a:gd name="T28" fmla="*/ 12 w 76"/>
                <a:gd name="T29" fmla="*/ 65 h 78"/>
                <a:gd name="T30" fmla="*/ 2 w 76"/>
                <a:gd name="T31" fmla="*/ 57 h 78"/>
                <a:gd name="T32" fmla="*/ 2 w 76"/>
                <a:gd name="T33" fmla="*/ 57 h 78"/>
                <a:gd name="T34" fmla="*/ 2 w 76"/>
                <a:gd name="T35" fmla="*/ 55 h 78"/>
                <a:gd name="T36" fmla="*/ 2 w 76"/>
                <a:gd name="T37" fmla="*/ 49 h 78"/>
                <a:gd name="T38" fmla="*/ 0 w 76"/>
                <a:gd name="T39" fmla="*/ 42 h 78"/>
                <a:gd name="T40" fmla="*/ 4 w 76"/>
                <a:gd name="T41" fmla="*/ 40 h 78"/>
                <a:gd name="T42" fmla="*/ 11 w 76"/>
                <a:gd name="T43" fmla="*/ 38 h 78"/>
                <a:gd name="T44" fmla="*/ 25 w 76"/>
                <a:gd name="T45" fmla="*/ 31 h 78"/>
                <a:gd name="T46" fmla="*/ 27 w 76"/>
                <a:gd name="T47" fmla="*/ 31 h 78"/>
                <a:gd name="T48" fmla="*/ 32 w 76"/>
                <a:gd name="T49" fmla="*/ 21 h 78"/>
                <a:gd name="T50" fmla="*/ 50 w 76"/>
                <a:gd name="T51" fmla="*/ 4 h 78"/>
                <a:gd name="T52" fmla="*/ 50 w 76"/>
                <a:gd name="T53" fmla="*/ 9 h 78"/>
                <a:gd name="T54" fmla="*/ 50 w 76"/>
                <a:gd name="T55" fmla="*/ 13 h 78"/>
                <a:gd name="T56" fmla="*/ 61 w 76"/>
                <a:gd name="T57" fmla="*/ 11 h 78"/>
                <a:gd name="T58" fmla="*/ 63 w 76"/>
                <a:gd name="T59" fmla="*/ 10 h 78"/>
                <a:gd name="T60" fmla="*/ 75 w 76"/>
                <a:gd name="T61" fmla="*/ 0 h 78"/>
                <a:gd name="T62" fmla="*/ 76 w 76"/>
                <a:gd name="T63" fmla="*/ 2 h 78"/>
                <a:gd name="T64" fmla="*/ 74 w 76"/>
                <a:gd name="T65" fmla="*/ 7 h 78"/>
                <a:gd name="T66" fmla="*/ 69 w 76"/>
                <a:gd name="T67" fmla="*/ 18 h 78"/>
                <a:gd name="T68" fmla="*/ 63 w 76"/>
                <a:gd name="T69" fmla="*/ 26 h 78"/>
                <a:gd name="T70" fmla="*/ 58 w 76"/>
                <a:gd name="T71" fmla="*/ 31 h 78"/>
                <a:gd name="T72" fmla="*/ 59 w 76"/>
                <a:gd name="T73" fmla="*/ 34 h 78"/>
                <a:gd name="T74" fmla="*/ 59 w 76"/>
                <a:gd name="T75" fmla="*/ 34 h 78"/>
                <a:gd name="T76" fmla="*/ 61 w 76"/>
                <a:gd name="T77" fmla="*/ 38 h 78"/>
                <a:gd name="T78" fmla="*/ 63 w 76"/>
                <a:gd name="T79" fmla="*/ 35 h 78"/>
                <a:gd name="T80" fmla="*/ 67 w 76"/>
                <a:gd name="T81" fmla="*/ 32 h 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6"/>
                <a:gd name="T124" fmla="*/ 0 h 78"/>
                <a:gd name="T125" fmla="*/ 76 w 76"/>
                <a:gd name="T126" fmla="*/ 78 h 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6" h="78">
                  <a:moveTo>
                    <a:pt x="67" y="32"/>
                  </a:moveTo>
                  <a:lnTo>
                    <a:pt x="67" y="34"/>
                  </a:lnTo>
                  <a:lnTo>
                    <a:pt x="67" y="39"/>
                  </a:lnTo>
                  <a:lnTo>
                    <a:pt x="70" y="39"/>
                  </a:lnTo>
                  <a:lnTo>
                    <a:pt x="67" y="45"/>
                  </a:lnTo>
                  <a:lnTo>
                    <a:pt x="66" y="48"/>
                  </a:lnTo>
                  <a:lnTo>
                    <a:pt x="69" y="61"/>
                  </a:lnTo>
                  <a:lnTo>
                    <a:pt x="67" y="70"/>
                  </a:lnTo>
                  <a:lnTo>
                    <a:pt x="62" y="78"/>
                  </a:lnTo>
                  <a:lnTo>
                    <a:pt x="36" y="74"/>
                  </a:lnTo>
                  <a:lnTo>
                    <a:pt x="35" y="73"/>
                  </a:lnTo>
                  <a:lnTo>
                    <a:pt x="25" y="65"/>
                  </a:lnTo>
                  <a:lnTo>
                    <a:pt x="14" y="65"/>
                  </a:lnTo>
                  <a:lnTo>
                    <a:pt x="12" y="65"/>
                  </a:lnTo>
                  <a:lnTo>
                    <a:pt x="2" y="57"/>
                  </a:lnTo>
                  <a:lnTo>
                    <a:pt x="2" y="55"/>
                  </a:lnTo>
                  <a:lnTo>
                    <a:pt x="2" y="49"/>
                  </a:lnTo>
                  <a:lnTo>
                    <a:pt x="0" y="42"/>
                  </a:lnTo>
                  <a:lnTo>
                    <a:pt x="4" y="40"/>
                  </a:lnTo>
                  <a:lnTo>
                    <a:pt x="11" y="38"/>
                  </a:lnTo>
                  <a:lnTo>
                    <a:pt x="25" y="31"/>
                  </a:lnTo>
                  <a:lnTo>
                    <a:pt x="27" y="31"/>
                  </a:lnTo>
                  <a:lnTo>
                    <a:pt x="32" y="21"/>
                  </a:lnTo>
                  <a:lnTo>
                    <a:pt x="50" y="4"/>
                  </a:lnTo>
                  <a:lnTo>
                    <a:pt x="50" y="9"/>
                  </a:lnTo>
                  <a:lnTo>
                    <a:pt x="50" y="13"/>
                  </a:lnTo>
                  <a:lnTo>
                    <a:pt x="61" y="11"/>
                  </a:lnTo>
                  <a:lnTo>
                    <a:pt x="63" y="10"/>
                  </a:lnTo>
                  <a:lnTo>
                    <a:pt x="75" y="0"/>
                  </a:lnTo>
                  <a:lnTo>
                    <a:pt x="76" y="2"/>
                  </a:lnTo>
                  <a:lnTo>
                    <a:pt x="74" y="7"/>
                  </a:lnTo>
                  <a:lnTo>
                    <a:pt x="69" y="18"/>
                  </a:lnTo>
                  <a:lnTo>
                    <a:pt x="63" y="26"/>
                  </a:lnTo>
                  <a:lnTo>
                    <a:pt x="58" y="31"/>
                  </a:lnTo>
                  <a:lnTo>
                    <a:pt x="59" y="34"/>
                  </a:lnTo>
                  <a:lnTo>
                    <a:pt x="61" y="38"/>
                  </a:lnTo>
                  <a:lnTo>
                    <a:pt x="63" y="35"/>
                  </a:lnTo>
                  <a:lnTo>
                    <a:pt x="67" y="3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70" name="Freeform 686"/>
            <p:cNvSpPr>
              <a:spLocks/>
            </p:cNvSpPr>
            <p:nvPr/>
          </p:nvSpPr>
          <p:spPr bwMode="auto">
            <a:xfrm>
              <a:off x="3602565" y="3927911"/>
              <a:ext cx="120997" cy="73260"/>
            </a:xfrm>
            <a:custGeom>
              <a:avLst/>
              <a:gdLst>
                <a:gd name="T0" fmla="*/ 49 w 76"/>
                <a:gd name="T1" fmla="*/ 3 h 47"/>
                <a:gd name="T2" fmla="*/ 51 w 76"/>
                <a:gd name="T3" fmla="*/ 5 h 47"/>
                <a:gd name="T4" fmla="*/ 59 w 76"/>
                <a:gd name="T5" fmla="*/ 7 h 47"/>
                <a:gd name="T6" fmla="*/ 63 w 76"/>
                <a:gd name="T7" fmla="*/ 7 h 47"/>
                <a:gd name="T8" fmla="*/ 69 w 76"/>
                <a:gd name="T9" fmla="*/ 12 h 47"/>
                <a:gd name="T10" fmla="*/ 74 w 76"/>
                <a:gd name="T11" fmla="*/ 11 h 47"/>
                <a:gd name="T12" fmla="*/ 76 w 76"/>
                <a:gd name="T13" fmla="*/ 15 h 47"/>
                <a:gd name="T14" fmla="*/ 76 w 76"/>
                <a:gd name="T15" fmla="*/ 21 h 47"/>
                <a:gd name="T16" fmla="*/ 74 w 76"/>
                <a:gd name="T17" fmla="*/ 29 h 47"/>
                <a:gd name="T18" fmla="*/ 68 w 76"/>
                <a:gd name="T19" fmla="*/ 32 h 47"/>
                <a:gd name="T20" fmla="*/ 60 w 76"/>
                <a:gd name="T21" fmla="*/ 36 h 47"/>
                <a:gd name="T22" fmla="*/ 64 w 76"/>
                <a:gd name="T23" fmla="*/ 33 h 47"/>
                <a:gd name="T24" fmla="*/ 51 w 76"/>
                <a:gd name="T25" fmla="*/ 36 h 47"/>
                <a:gd name="T26" fmla="*/ 39 w 76"/>
                <a:gd name="T27" fmla="*/ 41 h 47"/>
                <a:gd name="T28" fmla="*/ 29 w 76"/>
                <a:gd name="T29" fmla="*/ 45 h 47"/>
                <a:gd name="T30" fmla="*/ 26 w 76"/>
                <a:gd name="T31" fmla="*/ 47 h 47"/>
                <a:gd name="T32" fmla="*/ 22 w 76"/>
                <a:gd name="T33" fmla="*/ 42 h 47"/>
                <a:gd name="T34" fmla="*/ 14 w 76"/>
                <a:gd name="T35" fmla="*/ 41 h 47"/>
                <a:gd name="T36" fmla="*/ 12 w 76"/>
                <a:gd name="T37" fmla="*/ 37 h 47"/>
                <a:gd name="T38" fmla="*/ 22 w 76"/>
                <a:gd name="T39" fmla="*/ 34 h 47"/>
                <a:gd name="T40" fmla="*/ 18 w 76"/>
                <a:gd name="T41" fmla="*/ 32 h 47"/>
                <a:gd name="T42" fmla="*/ 0 w 76"/>
                <a:gd name="T43" fmla="*/ 32 h 47"/>
                <a:gd name="T44" fmla="*/ 8 w 76"/>
                <a:gd name="T45" fmla="*/ 20 h 47"/>
                <a:gd name="T46" fmla="*/ 18 w 76"/>
                <a:gd name="T47" fmla="*/ 19 h 47"/>
                <a:gd name="T48" fmla="*/ 26 w 76"/>
                <a:gd name="T49" fmla="*/ 17 h 47"/>
                <a:gd name="T50" fmla="*/ 29 w 76"/>
                <a:gd name="T51" fmla="*/ 17 h 47"/>
                <a:gd name="T52" fmla="*/ 36 w 76"/>
                <a:gd name="T53" fmla="*/ 13 h 47"/>
                <a:gd name="T54" fmla="*/ 38 w 76"/>
                <a:gd name="T55" fmla="*/ 9 h 47"/>
                <a:gd name="T56" fmla="*/ 36 w 76"/>
                <a:gd name="T57" fmla="*/ 8 h 47"/>
                <a:gd name="T58" fmla="*/ 35 w 76"/>
                <a:gd name="T59" fmla="*/ 5 h 47"/>
                <a:gd name="T60" fmla="*/ 35 w 76"/>
                <a:gd name="T61" fmla="*/ 0 h 47"/>
                <a:gd name="T62" fmla="*/ 43 w 76"/>
                <a:gd name="T63" fmla="*/ 0 h 47"/>
                <a:gd name="T64" fmla="*/ 48 w 76"/>
                <a:gd name="T65" fmla="*/ 4 h 47"/>
                <a:gd name="T66" fmla="*/ 49 w 76"/>
                <a:gd name="T67" fmla="*/ 3 h 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47"/>
                <a:gd name="T104" fmla="*/ 76 w 76"/>
                <a:gd name="T105" fmla="*/ 47 h 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47">
                  <a:moveTo>
                    <a:pt x="49" y="3"/>
                  </a:moveTo>
                  <a:lnTo>
                    <a:pt x="51" y="5"/>
                  </a:lnTo>
                  <a:lnTo>
                    <a:pt x="59" y="7"/>
                  </a:lnTo>
                  <a:lnTo>
                    <a:pt x="63" y="7"/>
                  </a:lnTo>
                  <a:lnTo>
                    <a:pt x="69" y="12"/>
                  </a:lnTo>
                  <a:lnTo>
                    <a:pt x="74" y="11"/>
                  </a:lnTo>
                  <a:lnTo>
                    <a:pt x="76" y="15"/>
                  </a:lnTo>
                  <a:lnTo>
                    <a:pt x="76" y="21"/>
                  </a:lnTo>
                  <a:lnTo>
                    <a:pt x="74" y="29"/>
                  </a:lnTo>
                  <a:lnTo>
                    <a:pt x="68" y="32"/>
                  </a:lnTo>
                  <a:lnTo>
                    <a:pt x="60" y="36"/>
                  </a:lnTo>
                  <a:lnTo>
                    <a:pt x="64" y="33"/>
                  </a:lnTo>
                  <a:lnTo>
                    <a:pt x="51" y="36"/>
                  </a:lnTo>
                  <a:lnTo>
                    <a:pt x="39" y="41"/>
                  </a:lnTo>
                  <a:lnTo>
                    <a:pt x="29" y="45"/>
                  </a:lnTo>
                  <a:lnTo>
                    <a:pt x="26" y="47"/>
                  </a:lnTo>
                  <a:lnTo>
                    <a:pt x="22" y="42"/>
                  </a:lnTo>
                  <a:lnTo>
                    <a:pt x="14" y="41"/>
                  </a:lnTo>
                  <a:lnTo>
                    <a:pt x="12" y="37"/>
                  </a:lnTo>
                  <a:lnTo>
                    <a:pt x="22" y="34"/>
                  </a:lnTo>
                  <a:lnTo>
                    <a:pt x="18" y="32"/>
                  </a:lnTo>
                  <a:lnTo>
                    <a:pt x="0" y="32"/>
                  </a:lnTo>
                  <a:lnTo>
                    <a:pt x="8" y="20"/>
                  </a:lnTo>
                  <a:lnTo>
                    <a:pt x="18" y="19"/>
                  </a:lnTo>
                  <a:lnTo>
                    <a:pt x="26" y="17"/>
                  </a:lnTo>
                  <a:lnTo>
                    <a:pt x="29" y="17"/>
                  </a:lnTo>
                  <a:lnTo>
                    <a:pt x="36" y="13"/>
                  </a:lnTo>
                  <a:lnTo>
                    <a:pt x="38" y="9"/>
                  </a:lnTo>
                  <a:lnTo>
                    <a:pt x="36" y="8"/>
                  </a:lnTo>
                  <a:lnTo>
                    <a:pt x="35" y="5"/>
                  </a:lnTo>
                  <a:lnTo>
                    <a:pt x="35" y="0"/>
                  </a:lnTo>
                  <a:lnTo>
                    <a:pt x="43" y="0"/>
                  </a:lnTo>
                  <a:lnTo>
                    <a:pt x="48" y="4"/>
                  </a:lnTo>
                  <a:lnTo>
                    <a:pt x="49" y="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71" name="Freeform 687"/>
            <p:cNvSpPr>
              <a:spLocks noEditPoints="1"/>
            </p:cNvSpPr>
            <p:nvPr/>
          </p:nvSpPr>
          <p:spPr bwMode="auto">
            <a:xfrm>
              <a:off x="3791952" y="3643014"/>
              <a:ext cx="107844" cy="135665"/>
            </a:xfrm>
            <a:custGeom>
              <a:avLst/>
              <a:gdLst>
                <a:gd name="T0" fmla="*/ 0 w 68"/>
                <a:gd name="T1" fmla="*/ 43 h 86"/>
                <a:gd name="T2" fmla="*/ 1 w 68"/>
                <a:gd name="T3" fmla="*/ 43 h 86"/>
                <a:gd name="T4" fmla="*/ 0 w 68"/>
                <a:gd name="T5" fmla="*/ 43 h 86"/>
                <a:gd name="T6" fmla="*/ 0 w 68"/>
                <a:gd name="T7" fmla="*/ 43 h 86"/>
                <a:gd name="T8" fmla="*/ 62 w 68"/>
                <a:gd name="T9" fmla="*/ 25 h 86"/>
                <a:gd name="T10" fmla="*/ 60 w 68"/>
                <a:gd name="T11" fmla="*/ 33 h 86"/>
                <a:gd name="T12" fmla="*/ 60 w 68"/>
                <a:gd name="T13" fmla="*/ 34 h 86"/>
                <a:gd name="T14" fmla="*/ 66 w 68"/>
                <a:gd name="T15" fmla="*/ 42 h 86"/>
                <a:gd name="T16" fmla="*/ 60 w 68"/>
                <a:gd name="T17" fmla="*/ 47 h 86"/>
                <a:gd name="T18" fmla="*/ 60 w 68"/>
                <a:gd name="T19" fmla="*/ 52 h 86"/>
                <a:gd name="T20" fmla="*/ 63 w 68"/>
                <a:gd name="T21" fmla="*/ 52 h 86"/>
                <a:gd name="T22" fmla="*/ 68 w 68"/>
                <a:gd name="T23" fmla="*/ 52 h 86"/>
                <a:gd name="T24" fmla="*/ 68 w 68"/>
                <a:gd name="T25" fmla="*/ 52 h 86"/>
                <a:gd name="T26" fmla="*/ 68 w 68"/>
                <a:gd name="T27" fmla="*/ 64 h 86"/>
                <a:gd name="T28" fmla="*/ 68 w 68"/>
                <a:gd name="T29" fmla="*/ 65 h 86"/>
                <a:gd name="T30" fmla="*/ 63 w 68"/>
                <a:gd name="T31" fmla="*/ 65 h 86"/>
                <a:gd name="T32" fmla="*/ 59 w 68"/>
                <a:gd name="T33" fmla="*/ 65 h 86"/>
                <a:gd name="T34" fmla="*/ 51 w 68"/>
                <a:gd name="T35" fmla="*/ 78 h 86"/>
                <a:gd name="T36" fmla="*/ 49 w 68"/>
                <a:gd name="T37" fmla="*/ 82 h 86"/>
                <a:gd name="T38" fmla="*/ 46 w 68"/>
                <a:gd name="T39" fmla="*/ 86 h 86"/>
                <a:gd name="T40" fmla="*/ 26 w 68"/>
                <a:gd name="T41" fmla="*/ 76 h 86"/>
                <a:gd name="T42" fmla="*/ 22 w 68"/>
                <a:gd name="T43" fmla="*/ 71 h 86"/>
                <a:gd name="T44" fmla="*/ 21 w 68"/>
                <a:gd name="T45" fmla="*/ 67 h 86"/>
                <a:gd name="T46" fmla="*/ 22 w 68"/>
                <a:gd name="T47" fmla="*/ 60 h 86"/>
                <a:gd name="T48" fmla="*/ 22 w 68"/>
                <a:gd name="T49" fmla="*/ 60 h 86"/>
                <a:gd name="T50" fmla="*/ 21 w 68"/>
                <a:gd name="T51" fmla="*/ 57 h 86"/>
                <a:gd name="T52" fmla="*/ 15 w 68"/>
                <a:gd name="T53" fmla="*/ 59 h 86"/>
                <a:gd name="T54" fmla="*/ 4 w 68"/>
                <a:gd name="T55" fmla="*/ 47 h 86"/>
                <a:gd name="T56" fmla="*/ 5 w 68"/>
                <a:gd name="T57" fmla="*/ 48 h 86"/>
                <a:gd name="T58" fmla="*/ 8 w 68"/>
                <a:gd name="T59" fmla="*/ 47 h 86"/>
                <a:gd name="T60" fmla="*/ 4 w 68"/>
                <a:gd name="T61" fmla="*/ 40 h 86"/>
                <a:gd name="T62" fmla="*/ 8 w 68"/>
                <a:gd name="T63" fmla="*/ 38 h 86"/>
                <a:gd name="T64" fmla="*/ 9 w 68"/>
                <a:gd name="T65" fmla="*/ 39 h 86"/>
                <a:gd name="T66" fmla="*/ 25 w 68"/>
                <a:gd name="T67" fmla="*/ 55 h 86"/>
                <a:gd name="T68" fmla="*/ 26 w 68"/>
                <a:gd name="T69" fmla="*/ 56 h 86"/>
                <a:gd name="T70" fmla="*/ 32 w 68"/>
                <a:gd name="T71" fmla="*/ 60 h 86"/>
                <a:gd name="T72" fmla="*/ 38 w 68"/>
                <a:gd name="T73" fmla="*/ 56 h 86"/>
                <a:gd name="T74" fmla="*/ 37 w 68"/>
                <a:gd name="T75" fmla="*/ 52 h 86"/>
                <a:gd name="T76" fmla="*/ 34 w 68"/>
                <a:gd name="T77" fmla="*/ 46 h 86"/>
                <a:gd name="T78" fmla="*/ 34 w 68"/>
                <a:gd name="T79" fmla="*/ 43 h 86"/>
                <a:gd name="T80" fmla="*/ 24 w 68"/>
                <a:gd name="T81" fmla="*/ 39 h 86"/>
                <a:gd name="T82" fmla="*/ 25 w 68"/>
                <a:gd name="T83" fmla="*/ 33 h 86"/>
                <a:gd name="T84" fmla="*/ 33 w 68"/>
                <a:gd name="T85" fmla="*/ 35 h 86"/>
                <a:gd name="T86" fmla="*/ 38 w 68"/>
                <a:gd name="T87" fmla="*/ 35 h 86"/>
                <a:gd name="T88" fmla="*/ 36 w 68"/>
                <a:gd name="T89" fmla="*/ 26 h 86"/>
                <a:gd name="T90" fmla="*/ 43 w 68"/>
                <a:gd name="T91" fmla="*/ 27 h 86"/>
                <a:gd name="T92" fmla="*/ 47 w 68"/>
                <a:gd name="T93" fmla="*/ 27 h 86"/>
                <a:gd name="T94" fmla="*/ 49 w 68"/>
                <a:gd name="T95" fmla="*/ 26 h 86"/>
                <a:gd name="T96" fmla="*/ 55 w 68"/>
                <a:gd name="T97" fmla="*/ 29 h 86"/>
                <a:gd name="T98" fmla="*/ 55 w 68"/>
                <a:gd name="T99" fmla="*/ 29 h 86"/>
                <a:gd name="T100" fmla="*/ 56 w 68"/>
                <a:gd name="T101" fmla="*/ 21 h 86"/>
                <a:gd name="T102" fmla="*/ 55 w 68"/>
                <a:gd name="T103" fmla="*/ 12 h 86"/>
                <a:gd name="T104" fmla="*/ 50 w 68"/>
                <a:gd name="T105" fmla="*/ 5 h 86"/>
                <a:gd name="T106" fmla="*/ 56 w 68"/>
                <a:gd name="T107" fmla="*/ 0 h 86"/>
                <a:gd name="T108" fmla="*/ 60 w 68"/>
                <a:gd name="T109" fmla="*/ 4 h 86"/>
                <a:gd name="T110" fmla="*/ 67 w 68"/>
                <a:gd name="T111" fmla="*/ 12 h 86"/>
                <a:gd name="T112" fmla="*/ 67 w 68"/>
                <a:gd name="T113" fmla="*/ 17 h 86"/>
                <a:gd name="T114" fmla="*/ 63 w 68"/>
                <a:gd name="T115" fmla="*/ 18 h 86"/>
                <a:gd name="T116" fmla="*/ 62 w 68"/>
                <a:gd name="T117" fmla="*/ 25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86"/>
                <a:gd name="T179" fmla="*/ 68 w 68"/>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86">
                  <a:moveTo>
                    <a:pt x="0" y="43"/>
                  </a:moveTo>
                  <a:lnTo>
                    <a:pt x="1" y="43"/>
                  </a:lnTo>
                  <a:lnTo>
                    <a:pt x="0" y="43"/>
                  </a:lnTo>
                  <a:moveTo>
                    <a:pt x="62" y="25"/>
                  </a:moveTo>
                  <a:lnTo>
                    <a:pt x="60" y="33"/>
                  </a:lnTo>
                  <a:lnTo>
                    <a:pt x="60" y="34"/>
                  </a:lnTo>
                  <a:lnTo>
                    <a:pt x="66" y="42"/>
                  </a:lnTo>
                  <a:lnTo>
                    <a:pt x="60" y="47"/>
                  </a:lnTo>
                  <a:lnTo>
                    <a:pt x="60" y="52"/>
                  </a:lnTo>
                  <a:lnTo>
                    <a:pt x="63" y="52"/>
                  </a:lnTo>
                  <a:lnTo>
                    <a:pt x="68" y="52"/>
                  </a:lnTo>
                  <a:lnTo>
                    <a:pt x="68" y="64"/>
                  </a:lnTo>
                  <a:lnTo>
                    <a:pt x="68" y="65"/>
                  </a:lnTo>
                  <a:lnTo>
                    <a:pt x="63" y="65"/>
                  </a:lnTo>
                  <a:lnTo>
                    <a:pt x="59" y="65"/>
                  </a:lnTo>
                  <a:lnTo>
                    <a:pt x="51" y="78"/>
                  </a:lnTo>
                  <a:lnTo>
                    <a:pt x="49" y="82"/>
                  </a:lnTo>
                  <a:lnTo>
                    <a:pt x="46" y="86"/>
                  </a:lnTo>
                  <a:lnTo>
                    <a:pt x="26" y="76"/>
                  </a:lnTo>
                  <a:lnTo>
                    <a:pt x="22" y="71"/>
                  </a:lnTo>
                  <a:lnTo>
                    <a:pt x="21" y="67"/>
                  </a:lnTo>
                  <a:lnTo>
                    <a:pt x="22" y="60"/>
                  </a:lnTo>
                  <a:lnTo>
                    <a:pt x="21" y="57"/>
                  </a:lnTo>
                  <a:lnTo>
                    <a:pt x="15" y="59"/>
                  </a:lnTo>
                  <a:lnTo>
                    <a:pt x="4" y="47"/>
                  </a:lnTo>
                  <a:lnTo>
                    <a:pt x="5" y="48"/>
                  </a:lnTo>
                  <a:lnTo>
                    <a:pt x="8" y="47"/>
                  </a:lnTo>
                  <a:lnTo>
                    <a:pt x="4" y="40"/>
                  </a:lnTo>
                  <a:lnTo>
                    <a:pt x="8" y="38"/>
                  </a:lnTo>
                  <a:lnTo>
                    <a:pt x="9" y="39"/>
                  </a:lnTo>
                  <a:lnTo>
                    <a:pt x="25" y="55"/>
                  </a:lnTo>
                  <a:lnTo>
                    <a:pt x="26" y="56"/>
                  </a:lnTo>
                  <a:lnTo>
                    <a:pt x="32" y="60"/>
                  </a:lnTo>
                  <a:lnTo>
                    <a:pt x="38" y="56"/>
                  </a:lnTo>
                  <a:lnTo>
                    <a:pt x="37" y="52"/>
                  </a:lnTo>
                  <a:lnTo>
                    <a:pt x="34" y="46"/>
                  </a:lnTo>
                  <a:lnTo>
                    <a:pt x="34" y="43"/>
                  </a:lnTo>
                  <a:lnTo>
                    <a:pt x="24" y="39"/>
                  </a:lnTo>
                  <a:lnTo>
                    <a:pt x="25" y="33"/>
                  </a:lnTo>
                  <a:lnTo>
                    <a:pt x="33" y="35"/>
                  </a:lnTo>
                  <a:lnTo>
                    <a:pt x="38" y="35"/>
                  </a:lnTo>
                  <a:lnTo>
                    <a:pt x="36" y="26"/>
                  </a:lnTo>
                  <a:lnTo>
                    <a:pt x="43" y="27"/>
                  </a:lnTo>
                  <a:lnTo>
                    <a:pt x="47" y="27"/>
                  </a:lnTo>
                  <a:lnTo>
                    <a:pt x="49" y="26"/>
                  </a:lnTo>
                  <a:lnTo>
                    <a:pt x="55" y="29"/>
                  </a:lnTo>
                  <a:lnTo>
                    <a:pt x="56" y="21"/>
                  </a:lnTo>
                  <a:lnTo>
                    <a:pt x="55" y="12"/>
                  </a:lnTo>
                  <a:lnTo>
                    <a:pt x="50" y="5"/>
                  </a:lnTo>
                  <a:lnTo>
                    <a:pt x="56" y="0"/>
                  </a:lnTo>
                  <a:lnTo>
                    <a:pt x="60" y="4"/>
                  </a:lnTo>
                  <a:lnTo>
                    <a:pt x="67" y="12"/>
                  </a:lnTo>
                  <a:lnTo>
                    <a:pt x="67" y="17"/>
                  </a:lnTo>
                  <a:lnTo>
                    <a:pt x="63" y="18"/>
                  </a:lnTo>
                  <a:lnTo>
                    <a:pt x="62" y="2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72" name="Freeform 688"/>
            <p:cNvSpPr>
              <a:spLocks/>
            </p:cNvSpPr>
            <p:nvPr/>
          </p:nvSpPr>
          <p:spPr bwMode="auto">
            <a:xfrm>
              <a:off x="3847189" y="3482928"/>
              <a:ext cx="97324" cy="65119"/>
            </a:xfrm>
            <a:custGeom>
              <a:avLst/>
              <a:gdLst>
                <a:gd name="T0" fmla="*/ 45 w 62"/>
                <a:gd name="T1" fmla="*/ 3 h 41"/>
                <a:gd name="T2" fmla="*/ 62 w 62"/>
                <a:gd name="T3" fmla="*/ 25 h 41"/>
                <a:gd name="T4" fmla="*/ 62 w 62"/>
                <a:gd name="T5" fmla="*/ 28 h 41"/>
                <a:gd name="T6" fmla="*/ 60 w 62"/>
                <a:gd name="T7" fmla="*/ 30 h 41"/>
                <a:gd name="T8" fmla="*/ 60 w 62"/>
                <a:gd name="T9" fmla="*/ 30 h 41"/>
                <a:gd name="T10" fmla="*/ 57 w 62"/>
                <a:gd name="T11" fmla="*/ 34 h 41"/>
                <a:gd name="T12" fmla="*/ 47 w 62"/>
                <a:gd name="T13" fmla="*/ 41 h 41"/>
                <a:gd name="T14" fmla="*/ 36 w 62"/>
                <a:gd name="T15" fmla="*/ 34 h 41"/>
                <a:gd name="T16" fmla="*/ 34 w 62"/>
                <a:gd name="T17" fmla="*/ 30 h 41"/>
                <a:gd name="T18" fmla="*/ 32 w 62"/>
                <a:gd name="T19" fmla="*/ 27 h 41"/>
                <a:gd name="T20" fmla="*/ 25 w 62"/>
                <a:gd name="T21" fmla="*/ 30 h 41"/>
                <a:gd name="T22" fmla="*/ 15 w 62"/>
                <a:gd name="T23" fmla="*/ 37 h 41"/>
                <a:gd name="T24" fmla="*/ 0 w 62"/>
                <a:gd name="T25" fmla="*/ 36 h 41"/>
                <a:gd name="T26" fmla="*/ 0 w 62"/>
                <a:gd name="T27" fmla="*/ 34 h 41"/>
                <a:gd name="T28" fmla="*/ 2 w 62"/>
                <a:gd name="T29" fmla="*/ 30 h 41"/>
                <a:gd name="T30" fmla="*/ 3 w 62"/>
                <a:gd name="T31" fmla="*/ 17 h 41"/>
                <a:gd name="T32" fmla="*/ 13 w 62"/>
                <a:gd name="T33" fmla="*/ 11 h 41"/>
                <a:gd name="T34" fmla="*/ 15 w 62"/>
                <a:gd name="T35" fmla="*/ 16 h 41"/>
                <a:gd name="T36" fmla="*/ 43 w 62"/>
                <a:gd name="T37" fmla="*/ 0 h 41"/>
                <a:gd name="T38" fmla="*/ 45 w 62"/>
                <a:gd name="T39" fmla="*/ 3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41"/>
                <a:gd name="T62" fmla="*/ 62 w 62"/>
                <a:gd name="T63" fmla="*/ 41 h 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41">
                  <a:moveTo>
                    <a:pt x="45" y="3"/>
                  </a:moveTo>
                  <a:lnTo>
                    <a:pt x="62" y="25"/>
                  </a:lnTo>
                  <a:lnTo>
                    <a:pt x="62" y="28"/>
                  </a:lnTo>
                  <a:lnTo>
                    <a:pt x="60" y="30"/>
                  </a:lnTo>
                  <a:lnTo>
                    <a:pt x="57" y="34"/>
                  </a:lnTo>
                  <a:lnTo>
                    <a:pt x="47" y="41"/>
                  </a:lnTo>
                  <a:lnTo>
                    <a:pt x="36" y="34"/>
                  </a:lnTo>
                  <a:lnTo>
                    <a:pt x="34" y="30"/>
                  </a:lnTo>
                  <a:lnTo>
                    <a:pt x="32" y="27"/>
                  </a:lnTo>
                  <a:lnTo>
                    <a:pt x="25" y="30"/>
                  </a:lnTo>
                  <a:lnTo>
                    <a:pt x="15" y="37"/>
                  </a:lnTo>
                  <a:lnTo>
                    <a:pt x="0" y="36"/>
                  </a:lnTo>
                  <a:lnTo>
                    <a:pt x="0" y="34"/>
                  </a:lnTo>
                  <a:lnTo>
                    <a:pt x="2" y="30"/>
                  </a:lnTo>
                  <a:lnTo>
                    <a:pt x="3" y="17"/>
                  </a:lnTo>
                  <a:lnTo>
                    <a:pt x="13" y="11"/>
                  </a:lnTo>
                  <a:lnTo>
                    <a:pt x="15" y="16"/>
                  </a:lnTo>
                  <a:lnTo>
                    <a:pt x="43" y="0"/>
                  </a:lnTo>
                  <a:lnTo>
                    <a:pt x="45" y="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73" name="Freeform 689"/>
            <p:cNvSpPr>
              <a:spLocks noEditPoints="1"/>
            </p:cNvSpPr>
            <p:nvPr/>
          </p:nvSpPr>
          <p:spPr bwMode="auto">
            <a:xfrm>
              <a:off x="3886645" y="3908919"/>
              <a:ext cx="78911" cy="65119"/>
            </a:xfrm>
            <a:custGeom>
              <a:avLst/>
              <a:gdLst>
                <a:gd name="T0" fmla="*/ 40 w 49"/>
                <a:gd name="T1" fmla="*/ 28 h 41"/>
                <a:gd name="T2" fmla="*/ 40 w 49"/>
                <a:gd name="T3" fmla="*/ 32 h 41"/>
                <a:gd name="T4" fmla="*/ 41 w 49"/>
                <a:gd name="T5" fmla="*/ 32 h 41"/>
                <a:gd name="T6" fmla="*/ 45 w 49"/>
                <a:gd name="T7" fmla="*/ 31 h 41"/>
                <a:gd name="T8" fmla="*/ 49 w 49"/>
                <a:gd name="T9" fmla="*/ 34 h 41"/>
                <a:gd name="T10" fmla="*/ 42 w 49"/>
                <a:gd name="T11" fmla="*/ 38 h 41"/>
                <a:gd name="T12" fmla="*/ 41 w 49"/>
                <a:gd name="T13" fmla="*/ 40 h 41"/>
                <a:gd name="T14" fmla="*/ 40 w 49"/>
                <a:gd name="T15" fmla="*/ 41 h 41"/>
                <a:gd name="T16" fmla="*/ 38 w 49"/>
                <a:gd name="T17" fmla="*/ 41 h 41"/>
                <a:gd name="T18" fmla="*/ 37 w 49"/>
                <a:gd name="T19" fmla="*/ 38 h 41"/>
                <a:gd name="T20" fmla="*/ 31 w 49"/>
                <a:gd name="T21" fmla="*/ 38 h 41"/>
                <a:gd name="T22" fmla="*/ 25 w 49"/>
                <a:gd name="T23" fmla="*/ 36 h 41"/>
                <a:gd name="T24" fmla="*/ 24 w 49"/>
                <a:gd name="T25" fmla="*/ 33 h 41"/>
                <a:gd name="T26" fmla="*/ 32 w 49"/>
                <a:gd name="T27" fmla="*/ 29 h 41"/>
                <a:gd name="T28" fmla="*/ 32 w 49"/>
                <a:gd name="T29" fmla="*/ 27 h 41"/>
                <a:gd name="T30" fmla="*/ 34 w 49"/>
                <a:gd name="T31" fmla="*/ 27 h 41"/>
                <a:gd name="T32" fmla="*/ 36 w 49"/>
                <a:gd name="T33" fmla="*/ 27 h 41"/>
                <a:gd name="T34" fmla="*/ 38 w 49"/>
                <a:gd name="T35" fmla="*/ 25 h 41"/>
                <a:gd name="T36" fmla="*/ 40 w 49"/>
                <a:gd name="T37" fmla="*/ 28 h 41"/>
                <a:gd name="T38" fmla="*/ 36 w 49"/>
                <a:gd name="T39" fmla="*/ 0 h 41"/>
                <a:gd name="T40" fmla="*/ 32 w 49"/>
                <a:gd name="T41" fmla="*/ 11 h 41"/>
                <a:gd name="T42" fmla="*/ 31 w 49"/>
                <a:gd name="T43" fmla="*/ 11 h 41"/>
                <a:gd name="T44" fmla="*/ 27 w 49"/>
                <a:gd name="T45" fmla="*/ 15 h 41"/>
                <a:gd name="T46" fmla="*/ 24 w 49"/>
                <a:gd name="T47" fmla="*/ 23 h 41"/>
                <a:gd name="T48" fmla="*/ 23 w 49"/>
                <a:gd name="T49" fmla="*/ 25 h 41"/>
                <a:gd name="T50" fmla="*/ 21 w 49"/>
                <a:gd name="T51" fmla="*/ 28 h 41"/>
                <a:gd name="T52" fmla="*/ 15 w 49"/>
                <a:gd name="T53" fmla="*/ 29 h 41"/>
                <a:gd name="T54" fmla="*/ 10 w 49"/>
                <a:gd name="T55" fmla="*/ 33 h 41"/>
                <a:gd name="T56" fmla="*/ 2 w 49"/>
                <a:gd name="T57" fmla="*/ 34 h 41"/>
                <a:gd name="T58" fmla="*/ 0 w 49"/>
                <a:gd name="T59" fmla="*/ 31 h 41"/>
                <a:gd name="T60" fmla="*/ 0 w 49"/>
                <a:gd name="T61" fmla="*/ 27 h 41"/>
                <a:gd name="T62" fmla="*/ 0 w 49"/>
                <a:gd name="T63" fmla="*/ 21 h 41"/>
                <a:gd name="T64" fmla="*/ 8 w 49"/>
                <a:gd name="T65" fmla="*/ 15 h 41"/>
                <a:gd name="T66" fmla="*/ 21 w 49"/>
                <a:gd name="T67" fmla="*/ 6 h 41"/>
                <a:gd name="T68" fmla="*/ 27 w 49"/>
                <a:gd name="T69" fmla="*/ 2 h 41"/>
                <a:gd name="T70" fmla="*/ 29 w 49"/>
                <a:gd name="T71" fmla="*/ 2 h 41"/>
                <a:gd name="T72" fmla="*/ 36 w 49"/>
                <a:gd name="T73" fmla="*/ 0 h 41"/>
                <a:gd name="T74" fmla="*/ 36 w 49"/>
                <a:gd name="T75" fmla="*/ 0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
                <a:gd name="T115" fmla="*/ 0 h 41"/>
                <a:gd name="T116" fmla="*/ 49 w 49"/>
                <a:gd name="T117" fmla="*/ 41 h 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 h="41">
                  <a:moveTo>
                    <a:pt x="40" y="28"/>
                  </a:moveTo>
                  <a:lnTo>
                    <a:pt x="40" y="32"/>
                  </a:lnTo>
                  <a:lnTo>
                    <a:pt x="41" y="32"/>
                  </a:lnTo>
                  <a:lnTo>
                    <a:pt x="45" y="31"/>
                  </a:lnTo>
                  <a:lnTo>
                    <a:pt x="49" y="34"/>
                  </a:lnTo>
                  <a:lnTo>
                    <a:pt x="42" y="38"/>
                  </a:lnTo>
                  <a:lnTo>
                    <a:pt x="41" y="40"/>
                  </a:lnTo>
                  <a:lnTo>
                    <a:pt x="40" y="41"/>
                  </a:lnTo>
                  <a:lnTo>
                    <a:pt x="38" y="41"/>
                  </a:lnTo>
                  <a:lnTo>
                    <a:pt x="37" y="38"/>
                  </a:lnTo>
                  <a:lnTo>
                    <a:pt x="31" y="38"/>
                  </a:lnTo>
                  <a:lnTo>
                    <a:pt x="25" y="36"/>
                  </a:lnTo>
                  <a:lnTo>
                    <a:pt x="24" y="33"/>
                  </a:lnTo>
                  <a:lnTo>
                    <a:pt x="32" y="29"/>
                  </a:lnTo>
                  <a:lnTo>
                    <a:pt x="32" y="27"/>
                  </a:lnTo>
                  <a:lnTo>
                    <a:pt x="34" y="27"/>
                  </a:lnTo>
                  <a:lnTo>
                    <a:pt x="36" y="27"/>
                  </a:lnTo>
                  <a:lnTo>
                    <a:pt x="38" y="25"/>
                  </a:lnTo>
                  <a:lnTo>
                    <a:pt x="40" y="28"/>
                  </a:lnTo>
                  <a:moveTo>
                    <a:pt x="36" y="0"/>
                  </a:moveTo>
                  <a:lnTo>
                    <a:pt x="32" y="11"/>
                  </a:lnTo>
                  <a:lnTo>
                    <a:pt x="31" y="11"/>
                  </a:lnTo>
                  <a:lnTo>
                    <a:pt x="27" y="15"/>
                  </a:lnTo>
                  <a:lnTo>
                    <a:pt x="24" y="23"/>
                  </a:lnTo>
                  <a:lnTo>
                    <a:pt x="23" y="25"/>
                  </a:lnTo>
                  <a:lnTo>
                    <a:pt x="21" y="28"/>
                  </a:lnTo>
                  <a:lnTo>
                    <a:pt x="15" y="29"/>
                  </a:lnTo>
                  <a:lnTo>
                    <a:pt x="10" y="33"/>
                  </a:lnTo>
                  <a:lnTo>
                    <a:pt x="2" y="34"/>
                  </a:lnTo>
                  <a:lnTo>
                    <a:pt x="0" y="31"/>
                  </a:lnTo>
                  <a:lnTo>
                    <a:pt x="0" y="27"/>
                  </a:lnTo>
                  <a:lnTo>
                    <a:pt x="0" y="21"/>
                  </a:lnTo>
                  <a:lnTo>
                    <a:pt x="8" y="15"/>
                  </a:lnTo>
                  <a:lnTo>
                    <a:pt x="21" y="6"/>
                  </a:lnTo>
                  <a:lnTo>
                    <a:pt x="27" y="2"/>
                  </a:lnTo>
                  <a:lnTo>
                    <a:pt x="29" y="2"/>
                  </a:lnTo>
                  <a:lnTo>
                    <a:pt x="36"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74" name="Freeform 690"/>
            <p:cNvSpPr>
              <a:spLocks noEditPoints="1"/>
            </p:cNvSpPr>
            <p:nvPr/>
          </p:nvSpPr>
          <p:spPr bwMode="auto">
            <a:xfrm>
              <a:off x="4307504" y="2750335"/>
              <a:ext cx="391924" cy="290325"/>
            </a:xfrm>
            <a:custGeom>
              <a:avLst/>
              <a:gdLst>
                <a:gd name="T0" fmla="*/ 57 w 248"/>
                <a:gd name="T1" fmla="*/ 142 h 182"/>
                <a:gd name="T2" fmla="*/ 214 w 248"/>
                <a:gd name="T3" fmla="*/ 43 h 182"/>
                <a:gd name="T4" fmla="*/ 217 w 248"/>
                <a:gd name="T5" fmla="*/ 57 h 182"/>
                <a:gd name="T6" fmla="*/ 229 w 248"/>
                <a:gd name="T7" fmla="*/ 55 h 182"/>
                <a:gd name="T8" fmla="*/ 239 w 248"/>
                <a:gd name="T9" fmla="*/ 68 h 182"/>
                <a:gd name="T10" fmla="*/ 233 w 248"/>
                <a:gd name="T11" fmla="*/ 83 h 182"/>
                <a:gd name="T12" fmla="*/ 238 w 248"/>
                <a:gd name="T13" fmla="*/ 109 h 182"/>
                <a:gd name="T14" fmla="*/ 243 w 248"/>
                <a:gd name="T15" fmla="*/ 132 h 182"/>
                <a:gd name="T16" fmla="*/ 229 w 248"/>
                <a:gd name="T17" fmla="*/ 143 h 182"/>
                <a:gd name="T18" fmla="*/ 213 w 248"/>
                <a:gd name="T19" fmla="*/ 155 h 182"/>
                <a:gd name="T20" fmla="*/ 183 w 248"/>
                <a:gd name="T21" fmla="*/ 168 h 182"/>
                <a:gd name="T22" fmla="*/ 164 w 248"/>
                <a:gd name="T23" fmla="*/ 170 h 182"/>
                <a:gd name="T24" fmla="*/ 147 w 248"/>
                <a:gd name="T25" fmla="*/ 172 h 182"/>
                <a:gd name="T26" fmla="*/ 113 w 248"/>
                <a:gd name="T27" fmla="*/ 176 h 182"/>
                <a:gd name="T28" fmla="*/ 77 w 248"/>
                <a:gd name="T29" fmla="*/ 156 h 182"/>
                <a:gd name="T30" fmla="*/ 73 w 248"/>
                <a:gd name="T31" fmla="*/ 147 h 182"/>
                <a:gd name="T32" fmla="*/ 83 w 248"/>
                <a:gd name="T33" fmla="*/ 135 h 182"/>
                <a:gd name="T34" fmla="*/ 100 w 248"/>
                <a:gd name="T35" fmla="*/ 119 h 182"/>
                <a:gd name="T36" fmla="*/ 78 w 248"/>
                <a:gd name="T37" fmla="*/ 126 h 182"/>
                <a:gd name="T38" fmla="*/ 57 w 248"/>
                <a:gd name="T39" fmla="*/ 132 h 182"/>
                <a:gd name="T40" fmla="*/ 44 w 248"/>
                <a:gd name="T41" fmla="*/ 140 h 182"/>
                <a:gd name="T42" fmla="*/ 37 w 248"/>
                <a:gd name="T43" fmla="*/ 129 h 182"/>
                <a:gd name="T44" fmla="*/ 19 w 248"/>
                <a:gd name="T45" fmla="*/ 140 h 182"/>
                <a:gd name="T46" fmla="*/ 10 w 248"/>
                <a:gd name="T47" fmla="*/ 132 h 182"/>
                <a:gd name="T48" fmla="*/ 15 w 248"/>
                <a:gd name="T49" fmla="*/ 127 h 182"/>
                <a:gd name="T50" fmla="*/ 39 w 248"/>
                <a:gd name="T51" fmla="*/ 123 h 182"/>
                <a:gd name="T52" fmla="*/ 26 w 248"/>
                <a:gd name="T53" fmla="*/ 113 h 182"/>
                <a:gd name="T54" fmla="*/ 3 w 248"/>
                <a:gd name="T55" fmla="*/ 122 h 182"/>
                <a:gd name="T56" fmla="*/ 1 w 248"/>
                <a:gd name="T57" fmla="*/ 114 h 182"/>
                <a:gd name="T58" fmla="*/ 6 w 248"/>
                <a:gd name="T59" fmla="*/ 102 h 182"/>
                <a:gd name="T60" fmla="*/ 36 w 248"/>
                <a:gd name="T61" fmla="*/ 85 h 182"/>
                <a:gd name="T62" fmla="*/ 60 w 248"/>
                <a:gd name="T63" fmla="*/ 79 h 182"/>
                <a:gd name="T64" fmla="*/ 65 w 248"/>
                <a:gd name="T65" fmla="*/ 64 h 182"/>
                <a:gd name="T66" fmla="*/ 73 w 248"/>
                <a:gd name="T67" fmla="*/ 41 h 182"/>
                <a:gd name="T68" fmla="*/ 99 w 248"/>
                <a:gd name="T69" fmla="*/ 29 h 182"/>
                <a:gd name="T70" fmla="*/ 108 w 248"/>
                <a:gd name="T71" fmla="*/ 33 h 182"/>
                <a:gd name="T72" fmla="*/ 123 w 248"/>
                <a:gd name="T73" fmla="*/ 30 h 182"/>
                <a:gd name="T74" fmla="*/ 127 w 248"/>
                <a:gd name="T75" fmla="*/ 25 h 182"/>
                <a:gd name="T76" fmla="*/ 134 w 248"/>
                <a:gd name="T77" fmla="*/ 28 h 182"/>
                <a:gd name="T78" fmla="*/ 151 w 248"/>
                <a:gd name="T79" fmla="*/ 17 h 182"/>
                <a:gd name="T80" fmla="*/ 162 w 248"/>
                <a:gd name="T81" fmla="*/ 17 h 182"/>
                <a:gd name="T82" fmla="*/ 167 w 248"/>
                <a:gd name="T83" fmla="*/ 36 h 182"/>
                <a:gd name="T84" fmla="*/ 179 w 248"/>
                <a:gd name="T85" fmla="*/ 34 h 182"/>
                <a:gd name="T86" fmla="*/ 191 w 248"/>
                <a:gd name="T87" fmla="*/ 17 h 182"/>
                <a:gd name="T88" fmla="*/ 208 w 248"/>
                <a:gd name="T89" fmla="*/ 0 h 182"/>
                <a:gd name="T90" fmla="*/ 210 w 248"/>
                <a:gd name="T91" fmla="*/ 16 h 182"/>
                <a:gd name="T92" fmla="*/ 208 w 248"/>
                <a:gd name="T93" fmla="*/ 30 h 1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8"/>
                <a:gd name="T142" fmla="*/ 0 h 182"/>
                <a:gd name="T143" fmla="*/ 248 w 248"/>
                <a:gd name="T144" fmla="*/ 182 h 1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8" h="182">
                  <a:moveTo>
                    <a:pt x="57" y="142"/>
                  </a:moveTo>
                  <a:lnTo>
                    <a:pt x="56" y="142"/>
                  </a:lnTo>
                  <a:lnTo>
                    <a:pt x="57" y="142"/>
                  </a:lnTo>
                  <a:moveTo>
                    <a:pt x="208" y="30"/>
                  </a:moveTo>
                  <a:lnTo>
                    <a:pt x="214" y="43"/>
                  </a:lnTo>
                  <a:lnTo>
                    <a:pt x="213" y="51"/>
                  </a:lnTo>
                  <a:lnTo>
                    <a:pt x="217" y="57"/>
                  </a:lnTo>
                  <a:lnTo>
                    <a:pt x="225" y="55"/>
                  </a:lnTo>
                  <a:lnTo>
                    <a:pt x="226" y="55"/>
                  </a:lnTo>
                  <a:lnTo>
                    <a:pt x="229" y="55"/>
                  </a:lnTo>
                  <a:lnTo>
                    <a:pt x="248" y="59"/>
                  </a:lnTo>
                  <a:lnTo>
                    <a:pt x="246" y="62"/>
                  </a:lnTo>
                  <a:lnTo>
                    <a:pt x="239" y="68"/>
                  </a:lnTo>
                  <a:lnTo>
                    <a:pt x="236" y="71"/>
                  </a:lnTo>
                  <a:lnTo>
                    <a:pt x="231" y="79"/>
                  </a:lnTo>
                  <a:lnTo>
                    <a:pt x="233" y="83"/>
                  </a:lnTo>
                  <a:lnTo>
                    <a:pt x="235" y="93"/>
                  </a:lnTo>
                  <a:lnTo>
                    <a:pt x="238" y="104"/>
                  </a:lnTo>
                  <a:lnTo>
                    <a:pt x="238" y="109"/>
                  </a:lnTo>
                  <a:lnTo>
                    <a:pt x="239" y="115"/>
                  </a:lnTo>
                  <a:lnTo>
                    <a:pt x="242" y="127"/>
                  </a:lnTo>
                  <a:lnTo>
                    <a:pt x="243" y="132"/>
                  </a:lnTo>
                  <a:lnTo>
                    <a:pt x="239" y="135"/>
                  </a:lnTo>
                  <a:lnTo>
                    <a:pt x="236" y="136"/>
                  </a:lnTo>
                  <a:lnTo>
                    <a:pt x="229" y="143"/>
                  </a:lnTo>
                  <a:lnTo>
                    <a:pt x="225" y="146"/>
                  </a:lnTo>
                  <a:lnTo>
                    <a:pt x="216" y="152"/>
                  </a:lnTo>
                  <a:lnTo>
                    <a:pt x="213" y="155"/>
                  </a:lnTo>
                  <a:lnTo>
                    <a:pt x="205" y="160"/>
                  </a:lnTo>
                  <a:lnTo>
                    <a:pt x="195" y="167"/>
                  </a:lnTo>
                  <a:lnTo>
                    <a:pt x="183" y="168"/>
                  </a:lnTo>
                  <a:lnTo>
                    <a:pt x="176" y="169"/>
                  </a:lnTo>
                  <a:lnTo>
                    <a:pt x="171" y="169"/>
                  </a:lnTo>
                  <a:lnTo>
                    <a:pt x="164" y="170"/>
                  </a:lnTo>
                  <a:lnTo>
                    <a:pt x="158" y="170"/>
                  </a:lnTo>
                  <a:lnTo>
                    <a:pt x="150" y="172"/>
                  </a:lnTo>
                  <a:lnTo>
                    <a:pt x="147" y="172"/>
                  </a:lnTo>
                  <a:lnTo>
                    <a:pt x="140" y="172"/>
                  </a:lnTo>
                  <a:lnTo>
                    <a:pt x="141" y="182"/>
                  </a:lnTo>
                  <a:lnTo>
                    <a:pt x="113" y="176"/>
                  </a:lnTo>
                  <a:lnTo>
                    <a:pt x="113" y="164"/>
                  </a:lnTo>
                  <a:lnTo>
                    <a:pt x="103" y="153"/>
                  </a:lnTo>
                  <a:lnTo>
                    <a:pt x="77" y="156"/>
                  </a:lnTo>
                  <a:lnTo>
                    <a:pt x="75" y="151"/>
                  </a:lnTo>
                  <a:lnTo>
                    <a:pt x="74" y="149"/>
                  </a:lnTo>
                  <a:lnTo>
                    <a:pt x="73" y="147"/>
                  </a:lnTo>
                  <a:lnTo>
                    <a:pt x="81" y="143"/>
                  </a:lnTo>
                  <a:lnTo>
                    <a:pt x="83" y="135"/>
                  </a:lnTo>
                  <a:lnTo>
                    <a:pt x="98" y="126"/>
                  </a:lnTo>
                  <a:lnTo>
                    <a:pt x="100" y="121"/>
                  </a:lnTo>
                  <a:lnTo>
                    <a:pt x="100" y="119"/>
                  </a:lnTo>
                  <a:lnTo>
                    <a:pt x="98" y="117"/>
                  </a:lnTo>
                  <a:lnTo>
                    <a:pt x="91" y="122"/>
                  </a:lnTo>
                  <a:lnTo>
                    <a:pt x="78" y="126"/>
                  </a:lnTo>
                  <a:lnTo>
                    <a:pt x="74" y="132"/>
                  </a:lnTo>
                  <a:lnTo>
                    <a:pt x="65" y="135"/>
                  </a:lnTo>
                  <a:lnTo>
                    <a:pt x="57" y="132"/>
                  </a:lnTo>
                  <a:lnTo>
                    <a:pt x="56" y="134"/>
                  </a:lnTo>
                  <a:lnTo>
                    <a:pt x="55" y="135"/>
                  </a:lnTo>
                  <a:lnTo>
                    <a:pt x="44" y="140"/>
                  </a:lnTo>
                  <a:lnTo>
                    <a:pt x="40" y="138"/>
                  </a:lnTo>
                  <a:lnTo>
                    <a:pt x="47" y="129"/>
                  </a:lnTo>
                  <a:lnTo>
                    <a:pt x="37" y="129"/>
                  </a:lnTo>
                  <a:lnTo>
                    <a:pt x="30" y="138"/>
                  </a:lnTo>
                  <a:lnTo>
                    <a:pt x="26" y="139"/>
                  </a:lnTo>
                  <a:lnTo>
                    <a:pt x="19" y="140"/>
                  </a:lnTo>
                  <a:lnTo>
                    <a:pt x="13" y="138"/>
                  </a:lnTo>
                  <a:lnTo>
                    <a:pt x="11" y="138"/>
                  </a:lnTo>
                  <a:lnTo>
                    <a:pt x="10" y="132"/>
                  </a:lnTo>
                  <a:lnTo>
                    <a:pt x="10" y="130"/>
                  </a:lnTo>
                  <a:lnTo>
                    <a:pt x="15" y="127"/>
                  </a:lnTo>
                  <a:lnTo>
                    <a:pt x="30" y="126"/>
                  </a:lnTo>
                  <a:lnTo>
                    <a:pt x="37" y="126"/>
                  </a:lnTo>
                  <a:lnTo>
                    <a:pt x="39" y="123"/>
                  </a:lnTo>
                  <a:lnTo>
                    <a:pt x="30" y="121"/>
                  </a:lnTo>
                  <a:lnTo>
                    <a:pt x="30" y="117"/>
                  </a:lnTo>
                  <a:lnTo>
                    <a:pt x="26" y="113"/>
                  </a:lnTo>
                  <a:lnTo>
                    <a:pt x="19" y="117"/>
                  </a:lnTo>
                  <a:lnTo>
                    <a:pt x="17" y="119"/>
                  </a:lnTo>
                  <a:lnTo>
                    <a:pt x="3" y="122"/>
                  </a:lnTo>
                  <a:lnTo>
                    <a:pt x="0" y="123"/>
                  </a:lnTo>
                  <a:lnTo>
                    <a:pt x="0" y="119"/>
                  </a:lnTo>
                  <a:lnTo>
                    <a:pt x="1" y="114"/>
                  </a:lnTo>
                  <a:lnTo>
                    <a:pt x="6" y="114"/>
                  </a:lnTo>
                  <a:lnTo>
                    <a:pt x="2" y="105"/>
                  </a:lnTo>
                  <a:lnTo>
                    <a:pt x="6" y="102"/>
                  </a:lnTo>
                  <a:lnTo>
                    <a:pt x="5" y="100"/>
                  </a:lnTo>
                  <a:lnTo>
                    <a:pt x="30" y="83"/>
                  </a:lnTo>
                  <a:lnTo>
                    <a:pt x="36" y="85"/>
                  </a:lnTo>
                  <a:lnTo>
                    <a:pt x="39" y="85"/>
                  </a:lnTo>
                  <a:lnTo>
                    <a:pt x="49" y="81"/>
                  </a:lnTo>
                  <a:lnTo>
                    <a:pt x="60" y="79"/>
                  </a:lnTo>
                  <a:lnTo>
                    <a:pt x="65" y="83"/>
                  </a:lnTo>
                  <a:lnTo>
                    <a:pt x="68" y="67"/>
                  </a:lnTo>
                  <a:lnTo>
                    <a:pt x="65" y="64"/>
                  </a:lnTo>
                  <a:lnTo>
                    <a:pt x="62" y="62"/>
                  </a:lnTo>
                  <a:lnTo>
                    <a:pt x="64" y="58"/>
                  </a:lnTo>
                  <a:lnTo>
                    <a:pt x="73" y="41"/>
                  </a:lnTo>
                  <a:lnTo>
                    <a:pt x="86" y="40"/>
                  </a:lnTo>
                  <a:lnTo>
                    <a:pt x="98" y="30"/>
                  </a:lnTo>
                  <a:lnTo>
                    <a:pt x="99" y="29"/>
                  </a:lnTo>
                  <a:lnTo>
                    <a:pt x="99" y="30"/>
                  </a:lnTo>
                  <a:lnTo>
                    <a:pt x="106" y="32"/>
                  </a:lnTo>
                  <a:lnTo>
                    <a:pt x="108" y="33"/>
                  </a:lnTo>
                  <a:lnTo>
                    <a:pt x="108" y="42"/>
                  </a:lnTo>
                  <a:lnTo>
                    <a:pt x="123" y="30"/>
                  </a:lnTo>
                  <a:lnTo>
                    <a:pt x="124" y="28"/>
                  </a:lnTo>
                  <a:lnTo>
                    <a:pt x="125" y="24"/>
                  </a:lnTo>
                  <a:lnTo>
                    <a:pt x="127" y="25"/>
                  </a:lnTo>
                  <a:lnTo>
                    <a:pt x="128" y="26"/>
                  </a:lnTo>
                  <a:lnTo>
                    <a:pt x="132" y="29"/>
                  </a:lnTo>
                  <a:lnTo>
                    <a:pt x="134" y="28"/>
                  </a:lnTo>
                  <a:lnTo>
                    <a:pt x="136" y="28"/>
                  </a:lnTo>
                  <a:lnTo>
                    <a:pt x="151" y="21"/>
                  </a:lnTo>
                  <a:lnTo>
                    <a:pt x="151" y="17"/>
                  </a:lnTo>
                  <a:lnTo>
                    <a:pt x="151" y="13"/>
                  </a:lnTo>
                  <a:lnTo>
                    <a:pt x="161" y="7"/>
                  </a:lnTo>
                  <a:lnTo>
                    <a:pt x="162" y="17"/>
                  </a:lnTo>
                  <a:lnTo>
                    <a:pt x="164" y="34"/>
                  </a:lnTo>
                  <a:lnTo>
                    <a:pt x="167" y="36"/>
                  </a:lnTo>
                  <a:lnTo>
                    <a:pt x="168" y="36"/>
                  </a:lnTo>
                  <a:lnTo>
                    <a:pt x="174" y="30"/>
                  </a:lnTo>
                  <a:lnTo>
                    <a:pt x="179" y="34"/>
                  </a:lnTo>
                  <a:lnTo>
                    <a:pt x="181" y="29"/>
                  </a:lnTo>
                  <a:lnTo>
                    <a:pt x="191" y="26"/>
                  </a:lnTo>
                  <a:lnTo>
                    <a:pt x="191" y="17"/>
                  </a:lnTo>
                  <a:lnTo>
                    <a:pt x="189" y="3"/>
                  </a:lnTo>
                  <a:lnTo>
                    <a:pt x="193" y="2"/>
                  </a:lnTo>
                  <a:lnTo>
                    <a:pt x="208" y="0"/>
                  </a:lnTo>
                  <a:lnTo>
                    <a:pt x="213" y="12"/>
                  </a:lnTo>
                  <a:lnTo>
                    <a:pt x="210" y="16"/>
                  </a:lnTo>
                  <a:lnTo>
                    <a:pt x="210" y="17"/>
                  </a:lnTo>
                  <a:lnTo>
                    <a:pt x="208" y="23"/>
                  </a:lnTo>
                  <a:lnTo>
                    <a:pt x="208" y="3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75" name="Freeform 691"/>
            <p:cNvSpPr>
              <a:spLocks noEditPoints="1"/>
            </p:cNvSpPr>
            <p:nvPr/>
          </p:nvSpPr>
          <p:spPr bwMode="auto">
            <a:xfrm>
              <a:off x="4383784" y="2584824"/>
              <a:ext cx="128889" cy="170938"/>
            </a:xfrm>
            <a:custGeom>
              <a:avLst/>
              <a:gdLst>
                <a:gd name="T0" fmla="*/ 56 w 82"/>
                <a:gd name="T1" fmla="*/ 51 h 107"/>
                <a:gd name="T2" fmla="*/ 64 w 82"/>
                <a:gd name="T3" fmla="*/ 48 h 107"/>
                <a:gd name="T4" fmla="*/ 69 w 82"/>
                <a:gd name="T5" fmla="*/ 39 h 107"/>
                <a:gd name="T6" fmla="*/ 68 w 82"/>
                <a:gd name="T7" fmla="*/ 30 h 107"/>
                <a:gd name="T8" fmla="*/ 75 w 82"/>
                <a:gd name="T9" fmla="*/ 28 h 107"/>
                <a:gd name="T10" fmla="*/ 82 w 82"/>
                <a:gd name="T11" fmla="*/ 31 h 107"/>
                <a:gd name="T12" fmla="*/ 76 w 82"/>
                <a:gd name="T13" fmla="*/ 39 h 107"/>
                <a:gd name="T14" fmla="*/ 75 w 82"/>
                <a:gd name="T15" fmla="*/ 66 h 107"/>
                <a:gd name="T16" fmla="*/ 80 w 82"/>
                <a:gd name="T17" fmla="*/ 95 h 107"/>
                <a:gd name="T18" fmla="*/ 67 w 82"/>
                <a:gd name="T19" fmla="*/ 100 h 107"/>
                <a:gd name="T20" fmla="*/ 56 w 82"/>
                <a:gd name="T21" fmla="*/ 106 h 107"/>
                <a:gd name="T22" fmla="*/ 51 w 82"/>
                <a:gd name="T23" fmla="*/ 98 h 107"/>
                <a:gd name="T24" fmla="*/ 42 w 82"/>
                <a:gd name="T25" fmla="*/ 90 h 107"/>
                <a:gd name="T26" fmla="*/ 34 w 82"/>
                <a:gd name="T27" fmla="*/ 82 h 107"/>
                <a:gd name="T28" fmla="*/ 14 w 82"/>
                <a:gd name="T29" fmla="*/ 65 h 107"/>
                <a:gd name="T30" fmla="*/ 1 w 82"/>
                <a:gd name="T31" fmla="*/ 60 h 107"/>
                <a:gd name="T32" fmla="*/ 0 w 82"/>
                <a:gd name="T33" fmla="*/ 58 h 107"/>
                <a:gd name="T34" fmla="*/ 12 w 82"/>
                <a:gd name="T35" fmla="*/ 58 h 107"/>
                <a:gd name="T36" fmla="*/ 18 w 82"/>
                <a:gd name="T37" fmla="*/ 56 h 107"/>
                <a:gd name="T38" fmla="*/ 16 w 82"/>
                <a:gd name="T39" fmla="*/ 51 h 107"/>
                <a:gd name="T40" fmla="*/ 33 w 82"/>
                <a:gd name="T41" fmla="*/ 44 h 107"/>
                <a:gd name="T42" fmla="*/ 33 w 82"/>
                <a:gd name="T43" fmla="*/ 55 h 107"/>
                <a:gd name="T44" fmla="*/ 29 w 82"/>
                <a:gd name="T45" fmla="*/ 58 h 107"/>
                <a:gd name="T46" fmla="*/ 43 w 82"/>
                <a:gd name="T47" fmla="*/ 53 h 107"/>
                <a:gd name="T48" fmla="*/ 44 w 82"/>
                <a:gd name="T49" fmla="*/ 47 h 107"/>
                <a:gd name="T50" fmla="*/ 43 w 82"/>
                <a:gd name="T51" fmla="*/ 27 h 107"/>
                <a:gd name="T52" fmla="*/ 52 w 82"/>
                <a:gd name="T53" fmla="*/ 44 h 107"/>
                <a:gd name="T54" fmla="*/ 68 w 82"/>
                <a:gd name="T55" fmla="*/ 22 h 107"/>
                <a:gd name="T56" fmla="*/ 79 w 82"/>
                <a:gd name="T57" fmla="*/ 6 h 107"/>
                <a:gd name="T58" fmla="*/ 80 w 82"/>
                <a:gd name="T59" fmla="*/ 10 h 107"/>
                <a:gd name="T60" fmla="*/ 72 w 82"/>
                <a:gd name="T61" fmla="*/ 20 h 107"/>
                <a:gd name="T62" fmla="*/ 61 w 82"/>
                <a:gd name="T63" fmla="*/ 14 h 107"/>
                <a:gd name="T64" fmla="*/ 60 w 82"/>
                <a:gd name="T65" fmla="*/ 37 h 107"/>
                <a:gd name="T66" fmla="*/ 54 w 82"/>
                <a:gd name="T67" fmla="*/ 28 h 107"/>
                <a:gd name="T68" fmla="*/ 42 w 82"/>
                <a:gd name="T69" fmla="*/ 22 h 107"/>
                <a:gd name="T70" fmla="*/ 42 w 82"/>
                <a:gd name="T71" fmla="*/ 20 h 107"/>
                <a:gd name="T72" fmla="*/ 43 w 82"/>
                <a:gd name="T73" fmla="*/ 18 h 107"/>
                <a:gd name="T74" fmla="*/ 51 w 82"/>
                <a:gd name="T75" fmla="*/ 9 h 107"/>
                <a:gd name="T76" fmla="*/ 65 w 82"/>
                <a:gd name="T77" fmla="*/ 0 h 1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
                <a:gd name="T118" fmla="*/ 0 h 107"/>
                <a:gd name="T119" fmla="*/ 82 w 82"/>
                <a:gd name="T120" fmla="*/ 107 h 1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 h="107">
                  <a:moveTo>
                    <a:pt x="52" y="44"/>
                  </a:moveTo>
                  <a:lnTo>
                    <a:pt x="56" y="51"/>
                  </a:lnTo>
                  <a:lnTo>
                    <a:pt x="58" y="49"/>
                  </a:lnTo>
                  <a:lnTo>
                    <a:pt x="64" y="48"/>
                  </a:lnTo>
                  <a:lnTo>
                    <a:pt x="69" y="39"/>
                  </a:lnTo>
                  <a:lnTo>
                    <a:pt x="69" y="37"/>
                  </a:lnTo>
                  <a:lnTo>
                    <a:pt x="68" y="30"/>
                  </a:lnTo>
                  <a:lnTo>
                    <a:pt x="69" y="30"/>
                  </a:lnTo>
                  <a:lnTo>
                    <a:pt x="75" y="28"/>
                  </a:lnTo>
                  <a:lnTo>
                    <a:pt x="81" y="28"/>
                  </a:lnTo>
                  <a:lnTo>
                    <a:pt x="82" y="31"/>
                  </a:lnTo>
                  <a:lnTo>
                    <a:pt x="79" y="35"/>
                  </a:lnTo>
                  <a:lnTo>
                    <a:pt x="76" y="39"/>
                  </a:lnTo>
                  <a:lnTo>
                    <a:pt x="72" y="55"/>
                  </a:lnTo>
                  <a:lnTo>
                    <a:pt x="75" y="66"/>
                  </a:lnTo>
                  <a:lnTo>
                    <a:pt x="73" y="89"/>
                  </a:lnTo>
                  <a:lnTo>
                    <a:pt x="80" y="95"/>
                  </a:lnTo>
                  <a:lnTo>
                    <a:pt x="76" y="100"/>
                  </a:lnTo>
                  <a:lnTo>
                    <a:pt x="67" y="100"/>
                  </a:lnTo>
                  <a:lnTo>
                    <a:pt x="61" y="107"/>
                  </a:lnTo>
                  <a:lnTo>
                    <a:pt x="56" y="106"/>
                  </a:lnTo>
                  <a:lnTo>
                    <a:pt x="56" y="102"/>
                  </a:lnTo>
                  <a:lnTo>
                    <a:pt x="51" y="98"/>
                  </a:lnTo>
                  <a:lnTo>
                    <a:pt x="52" y="90"/>
                  </a:lnTo>
                  <a:lnTo>
                    <a:pt x="42" y="90"/>
                  </a:lnTo>
                  <a:lnTo>
                    <a:pt x="42" y="86"/>
                  </a:lnTo>
                  <a:lnTo>
                    <a:pt x="34" y="82"/>
                  </a:lnTo>
                  <a:lnTo>
                    <a:pt x="31" y="65"/>
                  </a:lnTo>
                  <a:lnTo>
                    <a:pt x="14" y="65"/>
                  </a:lnTo>
                  <a:lnTo>
                    <a:pt x="9" y="65"/>
                  </a:lnTo>
                  <a:lnTo>
                    <a:pt x="1" y="60"/>
                  </a:lnTo>
                  <a:lnTo>
                    <a:pt x="0" y="60"/>
                  </a:lnTo>
                  <a:lnTo>
                    <a:pt x="0" y="58"/>
                  </a:lnTo>
                  <a:lnTo>
                    <a:pt x="3" y="58"/>
                  </a:lnTo>
                  <a:lnTo>
                    <a:pt x="12" y="58"/>
                  </a:lnTo>
                  <a:lnTo>
                    <a:pt x="16" y="58"/>
                  </a:lnTo>
                  <a:lnTo>
                    <a:pt x="18" y="56"/>
                  </a:lnTo>
                  <a:lnTo>
                    <a:pt x="13" y="51"/>
                  </a:lnTo>
                  <a:lnTo>
                    <a:pt x="16" y="51"/>
                  </a:lnTo>
                  <a:lnTo>
                    <a:pt x="24" y="49"/>
                  </a:lnTo>
                  <a:lnTo>
                    <a:pt x="33" y="44"/>
                  </a:lnTo>
                  <a:lnTo>
                    <a:pt x="38" y="45"/>
                  </a:lnTo>
                  <a:lnTo>
                    <a:pt x="33" y="55"/>
                  </a:lnTo>
                  <a:lnTo>
                    <a:pt x="30" y="57"/>
                  </a:lnTo>
                  <a:lnTo>
                    <a:pt x="29" y="58"/>
                  </a:lnTo>
                  <a:lnTo>
                    <a:pt x="35" y="57"/>
                  </a:lnTo>
                  <a:lnTo>
                    <a:pt x="43" y="53"/>
                  </a:lnTo>
                  <a:lnTo>
                    <a:pt x="43" y="52"/>
                  </a:lnTo>
                  <a:lnTo>
                    <a:pt x="44" y="47"/>
                  </a:lnTo>
                  <a:lnTo>
                    <a:pt x="42" y="35"/>
                  </a:lnTo>
                  <a:lnTo>
                    <a:pt x="43" y="27"/>
                  </a:lnTo>
                  <a:lnTo>
                    <a:pt x="50" y="41"/>
                  </a:lnTo>
                  <a:lnTo>
                    <a:pt x="52" y="44"/>
                  </a:lnTo>
                  <a:moveTo>
                    <a:pt x="72" y="20"/>
                  </a:moveTo>
                  <a:lnTo>
                    <a:pt x="68" y="22"/>
                  </a:lnTo>
                  <a:lnTo>
                    <a:pt x="73" y="14"/>
                  </a:lnTo>
                  <a:lnTo>
                    <a:pt x="79" y="6"/>
                  </a:lnTo>
                  <a:lnTo>
                    <a:pt x="80" y="9"/>
                  </a:lnTo>
                  <a:lnTo>
                    <a:pt x="80" y="10"/>
                  </a:lnTo>
                  <a:lnTo>
                    <a:pt x="76" y="20"/>
                  </a:lnTo>
                  <a:lnTo>
                    <a:pt x="72" y="20"/>
                  </a:lnTo>
                  <a:moveTo>
                    <a:pt x="65" y="6"/>
                  </a:moveTo>
                  <a:lnTo>
                    <a:pt x="61" y="14"/>
                  </a:lnTo>
                  <a:lnTo>
                    <a:pt x="61" y="20"/>
                  </a:lnTo>
                  <a:lnTo>
                    <a:pt x="60" y="37"/>
                  </a:lnTo>
                  <a:lnTo>
                    <a:pt x="56" y="41"/>
                  </a:lnTo>
                  <a:lnTo>
                    <a:pt x="54" y="28"/>
                  </a:lnTo>
                  <a:lnTo>
                    <a:pt x="50" y="27"/>
                  </a:lnTo>
                  <a:lnTo>
                    <a:pt x="42" y="22"/>
                  </a:lnTo>
                  <a:lnTo>
                    <a:pt x="41" y="22"/>
                  </a:lnTo>
                  <a:lnTo>
                    <a:pt x="42" y="20"/>
                  </a:lnTo>
                  <a:lnTo>
                    <a:pt x="42" y="19"/>
                  </a:lnTo>
                  <a:lnTo>
                    <a:pt x="43" y="18"/>
                  </a:lnTo>
                  <a:lnTo>
                    <a:pt x="48" y="7"/>
                  </a:lnTo>
                  <a:lnTo>
                    <a:pt x="51" y="9"/>
                  </a:lnTo>
                  <a:lnTo>
                    <a:pt x="56" y="10"/>
                  </a:lnTo>
                  <a:lnTo>
                    <a:pt x="65" y="0"/>
                  </a:lnTo>
                  <a:lnTo>
                    <a:pt x="65" y="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76" name="Freeform 692"/>
            <p:cNvSpPr>
              <a:spLocks noEditPoints="1"/>
            </p:cNvSpPr>
            <p:nvPr/>
          </p:nvSpPr>
          <p:spPr bwMode="auto">
            <a:xfrm>
              <a:off x="4462695" y="2069296"/>
              <a:ext cx="181496" cy="105818"/>
            </a:xfrm>
            <a:custGeom>
              <a:avLst/>
              <a:gdLst>
                <a:gd name="T0" fmla="*/ 14 w 114"/>
                <a:gd name="T1" fmla="*/ 20 h 67"/>
                <a:gd name="T2" fmla="*/ 22 w 114"/>
                <a:gd name="T3" fmla="*/ 26 h 67"/>
                <a:gd name="T4" fmla="*/ 19 w 114"/>
                <a:gd name="T5" fmla="*/ 35 h 67"/>
                <a:gd name="T6" fmla="*/ 11 w 114"/>
                <a:gd name="T7" fmla="*/ 35 h 67"/>
                <a:gd name="T8" fmla="*/ 8 w 114"/>
                <a:gd name="T9" fmla="*/ 30 h 67"/>
                <a:gd name="T10" fmla="*/ 2 w 114"/>
                <a:gd name="T11" fmla="*/ 26 h 67"/>
                <a:gd name="T12" fmla="*/ 5 w 114"/>
                <a:gd name="T13" fmla="*/ 21 h 67"/>
                <a:gd name="T14" fmla="*/ 10 w 114"/>
                <a:gd name="T15" fmla="*/ 14 h 67"/>
                <a:gd name="T16" fmla="*/ 114 w 114"/>
                <a:gd name="T17" fmla="*/ 13 h 67"/>
                <a:gd name="T18" fmla="*/ 106 w 114"/>
                <a:gd name="T19" fmla="*/ 22 h 67"/>
                <a:gd name="T20" fmla="*/ 95 w 114"/>
                <a:gd name="T21" fmla="*/ 18 h 67"/>
                <a:gd name="T22" fmla="*/ 107 w 114"/>
                <a:gd name="T23" fmla="*/ 13 h 67"/>
                <a:gd name="T24" fmla="*/ 43 w 114"/>
                <a:gd name="T25" fmla="*/ 0 h 67"/>
                <a:gd name="T26" fmla="*/ 48 w 114"/>
                <a:gd name="T27" fmla="*/ 6 h 67"/>
                <a:gd name="T28" fmla="*/ 51 w 114"/>
                <a:gd name="T29" fmla="*/ 4 h 67"/>
                <a:gd name="T30" fmla="*/ 56 w 114"/>
                <a:gd name="T31" fmla="*/ 9 h 67"/>
                <a:gd name="T32" fmla="*/ 66 w 114"/>
                <a:gd name="T33" fmla="*/ 8 h 67"/>
                <a:gd name="T34" fmla="*/ 70 w 114"/>
                <a:gd name="T35" fmla="*/ 9 h 67"/>
                <a:gd name="T36" fmla="*/ 77 w 114"/>
                <a:gd name="T37" fmla="*/ 18 h 67"/>
                <a:gd name="T38" fmla="*/ 66 w 114"/>
                <a:gd name="T39" fmla="*/ 30 h 67"/>
                <a:gd name="T40" fmla="*/ 64 w 114"/>
                <a:gd name="T41" fmla="*/ 20 h 67"/>
                <a:gd name="T42" fmla="*/ 57 w 114"/>
                <a:gd name="T43" fmla="*/ 35 h 67"/>
                <a:gd name="T44" fmla="*/ 56 w 114"/>
                <a:gd name="T45" fmla="*/ 46 h 67"/>
                <a:gd name="T46" fmla="*/ 49 w 114"/>
                <a:gd name="T47" fmla="*/ 42 h 67"/>
                <a:gd name="T48" fmla="*/ 47 w 114"/>
                <a:gd name="T49" fmla="*/ 40 h 67"/>
                <a:gd name="T50" fmla="*/ 42 w 114"/>
                <a:gd name="T51" fmla="*/ 52 h 67"/>
                <a:gd name="T52" fmla="*/ 13 w 114"/>
                <a:gd name="T53" fmla="*/ 60 h 67"/>
                <a:gd name="T54" fmla="*/ 14 w 114"/>
                <a:gd name="T55" fmla="*/ 40 h 67"/>
                <a:gd name="T56" fmla="*/ 14 w 114"/>
                <a:gd name="T57" fmla="*/ 40 h 67"/>
                <a:gd name="T58" fmla="*/ 23 w 114"/>
                <a:gd name="T59" fmla="*/ 39 h 67"/>
                <a:gd name="T60" fmla="*/ 25 w 114"/>
                <a:gd name="T61" fmla="*/ 34 h 67"/>
                <a:gd name="T62" fmla="*/ 31 w 114"/>
                <a:gd name="T63" fmla="*/ 14 h 67"/>
                <a:gd name="T64" fmla="*/ 40 w 114"/>
                <a:gd name="T65" fmla="*/ 14 h 67"/>
                <a:gd name="T66" fmla="*/ 40 w 114"/>
                <a:gd name="T67" fmla="*/ 14 h 67"/>
                <a:gd name="T68" fmla="*/ 43 w 114"/>
                <a:gd name="T69" fmla="*/ 0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
                <a:gd name="T106" fmla="*/ 0 h 67"/>
                <a:gd name="T107" fmla="*/ 114 w 114"/>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 h="67">
                  <a:moveTo>
                    <a:pt x="11" y="18"/>
                  </a:moveTo>
                  <a:lnTo>
                    <a:pt x="14" y="20"/>
                  </a:lnTo>
                  <a:lnTo>
                    <a:pt x="19" y="20"/>
                  </a:lnTo>
                  <a:lnTo>
                    <a:pt x="22" y="26"/>
                  </a:lnTo>
                  <a:lnTo>
                    <a:pt x="21" y="35"/>
                  </a:lnTo>
                  <a:lnTo>
                    <a:pt x="19" y="35"/>
                  </a:lnTo>
                  <a:lnTo>
                    <a:pt x="15" y="38"/>
                  </a:lnTo>
                  <a:lnTo>
                    <a:pt x="11" y="35"/>
                  </a:lnTo>
                  <a:lnTo>
                    <a:pt x="10" y="34"/>
                  </a:lnTo>
                  <a:lnTo>
                    <a:pt x="8" y="30"/>
                  </a:lnTo>
                  <a:lnTo>
                    <a:pt x="10" y="25"/>
                  </a:lnTo>
                  <a:lnTo>
                    <a:pt x="2" y="26"/>
                  </a:lnTo>
                  <a:lnTo>
                    <a:pt x="0" y="20"/>
                  </a:lnTo>
                  <a:lnTo>
                    <a:pt x="5" y="21"/>
                  </a:lnTo>
                  <a:lnTo>
                    <a:pt x="4" y="16"/>
                  </a:lnTo>
                  <a:lnTo>
                    <a:pt x="10" y="14"/>
                  </a:lnTo>
                  <a:lnTo>
                    <a:pt x="11" y="18"/>
                  </a:lnTo>
                  <a:moveTo>
                    <a:pt x="114" y="13"/>
                  </a:moveTo>
                  <a:lnTo>
                    <a:pt x="107" y="22"/>
                  </a:lnTo>
                  <a:lnTo>
                    <a:pt x="106" y="22"/>
                  </a:lnTo>
                  <a:lnTo>
                    <a:pt x="93" y="23"/>
                  </a:lnTo>
                  <a:lnTo>
                    <a:pt x="95" y="18"/>
                  </a:lnTo>
                  <a:lnTo>
                    <a:pt x="99" y="18"/>
                  </a:lnTo>
                  <a:lnTo>
                    <a:pt x="107" y="13"/>
                  </a:lnTo>
                  <a:lnTo>
                    <a:pt x="114" y="13"/>
                  </a:lnTo>
                  <a:moveTo>
                    <a:pt x="43" y="0"/>
                  </a:moveTo>
                  <a:lnTo>
                    <a:pt x="48" y="6"/>
                  </a:lnTo>
                  <a:lnTo>
                    <a:pt x="51" y="4"/>
                  </a:lnTo>
                  <a:lnTo>
                    <a:pt x="53" y="9"/>
                  </a:lnTo>
                  <a:lnTo>
                    <a:pt x="56" y="9"/>
                  </a:lnTo>
                  <a:lnTo>
                    <a:pt x="66" y="8"/>
                  </a:lnTo>
                  <a:lnTo>
                    <a:pt x="69" y="9"/>
                  </a:lnTo>
                  <a:lnTo>
                    <a:pt x="70" y="9"/>
                  </a:lnTo>
                  <a:lnTo>
                    <a:pt x="77" y="14"/>
                  </a:lnTo>
                  <a:lnTo>
                    <a:pt x="77" y="18"/>
                  </a:lnTo>
                  <a:lnTo>
                    <a:pt x="81" y="20"/>
                  </a:lnTo>
                  <a:lnTo>
                    <a:pt x="66" y="30"/>
                  </a:lnTo>
                  <a:lnTo>
                    <a:pt x="65" y="18"/>
                  </a:lnTo>
                  <a:lnTo>
                    <a:pt x="64" y="20"/>
                  </a:lnTo>
                  <a:lnTo>
                    <a:pt x="64" y="21"/>
                  </a:lnTo>
                  <a:lnTo>
                    <a:pt x="57" y="35"/>
                  </a:lnTo>
                  <a:lnTo>
                    <a:pt x="59" y="43"/>
                  </a:lnTo>
                  <a:lnTo>
                    <a:pt x="56" y="46"/>
                  </a:lnTo>
                  <a:lnTo>
                    <a:pt x="51" y="43"/>
                  </a:lnTo>
                  <a:lnTo>
                    <a:pt x="49" y="42"/>
                  </a:lnTo>
                  <a:lnTo>
                    <a:pt x="48" y="42"/>
                  </a:lnTo>
                  <a:lnTo>
                    <a:pt x="47" y="40"/>
                  </a:lnTo>
                  <a:lnTo>
                    <a:pt x="47" y="46"/>
                  </a:lnTo>
                  <a:lnTo>
                    <a:pt x="42" y="52"/>
                  </a:lnTo>
                  <a:lnTo>
                    <a:pt x="14" y="67"/>
                  </a:lnTo>
                  <a:lnTo>
                    <a:pt x="13" y="60"/>
                  </a:lnTo>
                  <a:lnTo>
                    <a:pt x="13" y="43"/>
                  </a:lnTo>
                  <a:lnTo>
                    <a:pt x="14" y="40"/>
                  </a:lnTo>
                  <a:lnTo>
                    <a:pt x="23" y="39"/>
                  </a:lnTo>
                  <a:lnTo>
                    <a:pt x="25" y="39"/>
                  </a:lnTo>
                  <a:lnTo>
                    <a:pt x="25" y="34"/>
                  </a:lnTo>
                  <a:lnTo>
                    <a:pt x="27" y="17"/>
                  </a:lnTo>
                  <a:lnTo>
                    <a:pt x="31" y="14"/>
                  </a:lnTo>
                  <a:lnTo>
                    <a:pt x="35" y="18"/>
                  </a:lnTo>
                  <a:lnTo>
                    <a:pt x="40" y="14"/>
                  </a:lnTo>
                  <a:lnTo>
                    <a:pt x="34" y="5"/>
                  </a:lnTo>
                  <a:lnTo>
                    <a:pt x="43"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77" name="Freeform 693"/>
            <p:cNvSpPr>
              <a:spLocks noEditPoints="1"/>
            </p:cNvSpPr>
            <p:nvPr/>
          </p:nvSpPr>
          <p:spPr bwMode="auto">
            <a:xfrm>
              <a:off x="4538977" y="1955337"/>
              <a:ext cx="136779" cy="146519"/>
            </a:xfrm>
            <a:custGeom>
              <a:avLst/>
              <a:gdLst>
                <a:gd name="T0" fmla="*/ 47 w 87"/>
                <a:gd name="T1" fmla="*/ 78 h 93"/>
                <a:gd name="T2" fmla="*/ 38 w 87"/>
                <a:gd name="T3" fmla="*/ 87 h 93"/>
                <a:gd name="T4" fmla="*/ 29 w 87"/>
                <a:gd name="T5" fmla="*/ 91 h 93"/>
                <a:gd name="T6" fmla="*/ 22 w 87"/>
                <a:gd name="T7" fmla="*/ 82 h 93"/>
                <a:gd name="T8" fmla="*/ 18 w 87"/>
                <a:gd name="T9" fmla="*/ 81 h 93"/>
                <a:gd name="T10" fmla="*/ 8 w 87"/>
                <a:gd name="T11" fmla="*/ 82 h 93"/>
                <a:gd name="T12" fmla="*/ 3 w 87"/>
                <a:gd name="T13" fmla="*/ 77 h 93"/>
                <a:gd name="T14" fmla="*/ 0 w 87"/>
                <a:gd name="T15" fmla="*/ 69 h 93"/>
                <a:gd name="T16" fmla="*/ 7 w 87"/>
                <a:gd name="T17" fmla="*/ 66 h 93"/>
                <a:gd name="T18" fmla="*/ 9 w 87"/>
                <a:gd name="T19" fmla="*/ 66 h 93"/>
                <a:gd name="T20" fmla="*/ 16 w 87"/>
                <a:gd name="T21" fmla="*/ 65 h 93"/>
                <a:gd name="T22" fmla="*/ 24 w 87"/>
                <a:gd name="T23" fmla="*/ 62 h 93"/>
                <a:gd name="T24" fmla="*/ 30 w 87"/>
                <a:gd name="T25" fmla="*/ 69 h 93"/>
                <a:gd name="T26" fmla="*/ 34 w 87"/>
                <a:gd name="T27" fmla="*/ 75 h 93"/>
                <a:gd name="T28" fmla="*/ 37 w 87"/>
                <a:gd name="T29" fmla="*/ 64 h 93"/>
                <a:gd name="T30" fmla="*/ 53 w 87"/>
                <a:gd name="T31" fmla="*/ 56 h 93"/>
                <a:gd name="T32" fmla="*/ 58 w 87"/>
                <a:gd name="T33" fmla="*/ 57 h 93"/>
                <a:gd name="T34" fmla="*/ 25 w 87"/>
                <a:gd name="T35" fmla="*/ 32 h 93"/>
                <a:gd name="T36" fmla="*/ 35 w 87"/>
                <a:gd name="T37" fmla="*/ 32 h 93"/>
                <a:gd name="T38" fmla="*/ 38 w 87"/>
                <a:gd name="T39" fmla="*/ 32 h 93"/>
                <a:gd name="T40" fmla="*/ 45 w 87"/>
                <a:gd name="T41" fmla="*/ 38 h 93"/>
                <a:gd name="T42" fmla="*/ 33 w 87"/>
                <a:gd name="T43" fmla="*/ 48 h 93"/>
                <a:gd name="T44" fmla="*/ 21 w 87"/>
                <a:gd name="T45" fmla="*/ 51 h 93"/>
                <a:gd name="T46" fmla="*/ 12 w 87"/>
                <a:gd name="T47" fmla="*/ 43 h 93"/>
                <a:gd name="T48" fmla="*/ 15 w 87"/>
                <a:gd name="T49" fmla="*/ 24 h 93"/>
                <a:gd name="T50" fmla="*/ 87 w 87"/>
                <a:gd name="T51" fmla="*/ 52 h 93"/>
                <a:gd name="T52" fmla="*/ 87 w 87"/>
                <a:gd name="T53" fmla="*/ 58 h 93"/>
                <a:gd name="T54" fmla="*/ 76 w 87"/>
                <a:gd name="T55" fmla="*/ 61 h 93"/>
                <a:gd name="T56" fmla="*/ 71 w 87"/>
                <a:gd name="T57" fmla="*/ 72 h 93"/>
                <a:gd name="T58" fmla="*/ 59 w 87"/>
                <a:gd name="T59" fmla="*/ 86 h 93"/>
                <a:gd name="T60" fmla="*/ 47 w 87"/>
                <a:gd name="T61" fmla="*/ 91 h 93"/>
                <a:gd name="T62" fmla="*/ 70 w 87"/>
                <a:gd name="T63" fmla="*/ 58 h 93"/>
                <a:gd name="T64" fmla="*/ 71 w 87"/>
                <a:gd name="T65" fmla="*/ 55 h 93"/>
                <a:gd name="T66" fmla="*/ 67 w 87"/>
                <a:gd name="T67" fmla="*/ 44 h 93"/>
                <a:gd name="T68" fmla="*/ 79 w 87"/>
                <a:gd name="T69" fmla="*/ 45 h 93"/>
                <a:gd name="T70" fmla="*/ 76 w 87"/>
                <a:gd name="T71" fmla="*/ 43 h 93"/>
                <a:gd name="T72" fmla="*/ 67 w 87"/>
                <a:gd name="T73" fmla="*/ 30 h 93"/>
                <a:gd name="T74" fmla="*/ 80 w 87"/>
                <a:gd name="T75" fmla="*/ 30 h 93"/>
                <a:gd name="T76" fmla="*/ 87 w 87"/>
                <a:gd name="T77" fmla="*/ 38 h 93"/>
                <a:gd name="T78" fmla="*/ 87 w 87"/>
                <a:gd name="T79" fmla="*/ 43 h 93"/>
                <a:gd name="T80" fmla="*/ 49 w 87"/>
                <a:gd name="T81" fmla="*/ 13 h 93"/>
                <a:gd name="T82" fmla="*/ 63 w 87"/>
                <a:gd name="T83" fmla="*/ 11 h 93"/>
                <a:gd name="T84" fmla="*/ 64 w 87"/>
                <a:gd name="T85" fmla="*/ 13 h 93"/>
                <a:gd name="T86" fmla="*/ 46 w 87"/>
                <a:gd name="T87" fmla="*/ 26 h 93"/>
                <a:gd name="T88" fmla="*/ 32 w 87"/>
                <a:gd name="T89" fmla="*/ 24 h 93"/>
                <a:gd name="T90" fmla="*/ 32 w 87"/>
                <a:gd name="T91" fmla="*/ 7 h 93"/>
                <a:gd name="T92" fmla="*/ 50 w 87"/>
                <a:gd name="T93" fmla="*/ 1 h 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
                <a:gd name="T142" fmla="*/ 0 h 93"/>
                <a:gd name="T143" fmla="*/ 87 w 87"/>
                <a:gd name="T144" fmla="*/ 93 h 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 h="93">
                  <a:moveTo>
                    <a:pt x="58" y="57"/>
                  </a:moveTo>
                  <a:lnTo>
                    <a:pt x="47" y="78"/>
                  </a:lnTo>
                  <a:lnTo>
                    <a:pt x="39" y="81"/>
                  </a:lnTo>
                  <a:lnTo>
                    <a:pt x="38" y="87"/>
                  </a:lnTo>
                  <a:lnTo>
                    <a:pt x="33" y="93"/>
                  </a:lnTo>
                  <a:lnTo>
                    <a:pt x="29" y="91"/>
                  </a:lnTo>
                  <a:lnTo>
                    <a:pt x="29" y="87"/>
                  </a:lnTo>
                  <a:lnTo>
                    <a:pt x="22" y="82"/>
                  </a:lnTo>
                  <a:lnTo>
                    <a:pt x="21" y="82"/>
                  </a:lnTo>
                  <a:lnTo>
                    <a:pt x="18" y="81"/>
                  </a:lnTo>
                  <a:lnTo>
                    <a:pt x="8" y="82"/>
                  </a:lnTo>
                  <a:lnTo>
                    <a:pt x="5" y="82"/>
                  </a:lnTo>
                  <a:lnTo>
                    <a:pt x="3" y="77"/>
                  </a:lnTo>
                  <a:lnTo>
                    <a:pt x="1" y="72"/>
                  </a:lnTo>
                  <a:lnTo>
                    <a:pt x="0" y="69"/>
                  </a:lnTo>
                  <a:lnTo>
                    <a:pt x="5" y="66"/>
                  </a:lnTo>
                  <a:lnTo>
                    <a:pt x="7" y="66"/>
                  </a:lnTo>
                  <a:lnTo>
                    <a:pt x="8" y="65"/>
                  </a:lnTo>
                  <a:lnTo>
                    <a:pt x="9" y="66"/>
                  </a:lnTo>
                  <a:lnTo>
                    <a:pt x="15" y="72"/>
                  </a:lnTo>
                  <a:lnTo>
                    <a:pt x="16" y="65"/>
                  </a:lnTo>
                  <a:lnTo>
                    <a:pt x="16" y="64"/>
                  </a:lnTo>
                  <a:lnTo>
                    <a:pt x="24" y="62"/>
                  </a:lnTo>
                  <a:lnTo>
                    <a:pt x="29" y="68"/>
                  </a:lnTo>
                  <a:lnTo>
                    <a:pt x="30" y="69"/>
                  </a:lnTo>
                  <a:lnTo>
                    <a:pt x="29" y="74"/>
                  </a:lnTo>
                  <a:lnTo>
                    <a:pt x="34" y="75"/>
                  </a:lnTo>
                  <a:lnTo>
                    <a:pt x="37" y="65"/>
                  </a:lnTo>
                  <a:lnTo>
                    <a:pt x="37" y="64"/>
                  </a:lnTo>
                  <a:lnTo>
                    <a:pt x="43" y="61"/>
                  </a:lnTo>
                  <a:lnTo>
                    <a:pt x="53" y="56"/>
                  </a:lnTo>
                  <a:lnTo>
                    <a:pt x="59" y="56"/>
                  </a:lnTo>
                  <a:lnTo>
                    <a:pt x="58" y="57"/>
                  </a:lnTo>
                  <a:moveTo>
                    <a:pt x="15" y="24"/>
                  </a:moveTo>
                  <a:lnTo>
                    <a:pt x="25" y="32"/>
                  </a:lnTo>
                  <a:lnTo>
                    <a:pt x="32" y="30"/>
                  </a:lnTo>
                  <a:lnTo>
                    <a:pt x="35" y="32"/>
                  </a:lnTo>
                  <a:lnTo>
                    <a:pt x="38" y="32"/>
                  </a:lnTo>
                  <a:lnTo>
                    <a:pt x="41" y="35"/>
                  </a:lnTo>
                  <a:lnTo>
                    <a:pt x="45" y="38"/>
                  </a:lnTo>
                  <a:lnTo>
                    <a:pt x="38" y="43"/>
                  </a:lnTo>
                  <a:lnTo>
                    <a:pt x="33" y="48"/>
                  </a:lnTo>
                  <a:lnTo>
                    <a:pt x="26" y="49"/>
                  </a:lnTo>
                  <a:lnTo>
                    <a:pt x="21" y="51"/>
                  </a:lnTo>
                  <a:lnTo>
                    <a:pt x="16" y="49"/>
                  </a:lnTo>
                  <a:lnTo>
                    <a:pt x="12" y="43"/>
                  </a:lnTo>
                  <a:lnTo>
                    <a:pt x="5" y="34"/>
                  </a:lnTo>
                  <a:lnTo>
                    <a:pt x="15" y="24"/>
                  </a:lnTo>
                  <a:moveTo>
                    <a:pt x="87" y="43"/>
                  </a:moveTo>
                  <a:lnTo>
                    <a:pt x="87" y="52"/>
                  </a:lnTo>
                  <a:lnTo>
                    <a:pt x="87" y="56"/>
                  </a:lnTo>
                  <a:lnTo>
                    <a:pt x="87" y="58"/>
                  </a:lnTo>
                  <a:lnTo>
                    <a:pt x="87" y="60"/>
                  </a:lnTo>
                  <a:lnTo>
                    <a:pt x="76" y="61"/>
                  </a:lnTo>
                  <a:lnTo>
                    <a:pt x="72" y="70"/>
                  </a:lnTo>
                  <a:lnTo>
                    <a:pt x="71" y="72"/>
                  </a:lnTo>
                  <a:lnTo>
                    <a:pt x="62" y="78"/>
                  </a:lnTo>
                  <a:lnTo>
                    <a:pt x="59" y="86"/>
                  </a:lnTo>
                  <a:lnTo>
                    <a:pt x="51" y="91"/>
                  </a:lnTo>
                  <a:lnTo>
                    <a:pt x="47" y="91"/>
                  </a:lnTo>
                  <a:lnTo>
                    <a:pt x="49" y="89"/>
                  </a:lnTo>
                  <a:lnTo>
                    <a:pt x="70" y="58"/>
                  </a:lnTo>
                  <a:lnTo>
                    <a:pt x="71" y="55"/>
                  </a:lnTo>
                  <a:lnTo>
                    <a:pt x="64" y="45"/>
                  </a:lnTo>
                  <a:lnTo>
                    <a:pt x="67" y="44"/>
                  </a:lnTo>
                  <a:lnTo>
                    <a:pt x="77" y="48"/>
                  </a:lnTo>
                  <a:lnTo>
                    <a:pt x="79" y="45"/>
                  </a:lnTo>
                  <a:lnTo>
                    <a:pt x="77" y="44"/>
                  </a:lnTo>
                  <a:lnTo>
                    <a:pt x="76" y="43"/>
                  </a:lnTo>
                  <a:lnTo>
                    <a:pt x="66" y="36"/>
                  </a:lnTo>
                  <a:lnTo>
                    <a:pt x="67" y="30"/>
                  </a:lnTo>
                  <a:lnTo>
                    <a:pt x="75" y="24"/>
                  </a:lnTo>
                  <a:lnTo>
                    <a:pt x="80" y="30"/>
                  </a:lnTo>
                  <a:lnTo>
                    <a:pt x="81" y="31"/>
                  </a:lnTo>
                  <a:lnTo>
                    <a:pt x="87" y="38"/>
                  </a:lnTo>
                  <a:lnTo>
                    <a:pt x="87" y="43"/>
                  </a:lnTo>
                  <a:moveTo>
                    <a:pt x="50" y="3"/>
                  </a:moveTo>
                  <a:lnTo>
                    <a:pt x="49" y="13"/>
                  </a:lnTo>
                  <a:lnTo>
                    <a:pt x="59" y="6"/>
                  </a:lnTo>
                  <a:lnTo>
                    <a:pt x="63" y="11"/>
                  </a:lnTo>
                  <a:lnTo>
                    <a:pt x="64" y="11"/>
                  </a:lnTo>
                  <a:lnTo>
                    <a:pt x="64" y="13"/>
                  </a:lnTo>
                  <a:lnTo>
                    <a:pt x="53" y="21"/>
                  </a:lnTo>
                  <a:lnTo>
                    <a:pt x="46" y="26"/>
                  </a:lnTo>
                  <a:lnTo>
                    <a:pt x="41" y="26"/>
                  </a:lnTo>
                  <a:lnTo>
                    <a:pt x="32" y="24"/>
                  </a:lnTo>
                  <a:lnTo>
                    <a:pt x="22" y="11"/>
                  </a:lnTo>
                  <a:lnTo>
                    <a:pt x="32" y="7"/>
                  </a:lnTo>
                  <a:lnTo>
                    <a:pt x="49" y="0"/>
                  </a:lnTo>
                  <a:lnTo>
                    <a:pt x="50" y="1"/>
                  </a:lnTo>
                  <a:lnTo>
                    <a:pt x="50" y="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78" name="Freeform 694"/>
            <p:cNvSpPr>
              <a:spLocks noEditPoints="1"/>
            </p:cNvSpPr>
            <p:nvPr/>
          </p:nvSpPr>
          <p:spPr bwMode="auto">
            <a:xfrm>
              <a:off x="4799383" y="1816957"/>
              <a:ext cx="60499" cy="184505"/>
            </a:xfrm>
            <a:custGeom>
              <a:avLst/>
              <a:gdLst>
                <a:gd name="T0" fmla="*/ 18 w 38"/>
                <a:gd name="T1" fmla="*/ 37 h 116"/>
                <a:gd name="T2" fmla="*/ 25 w 38"/>
                <a:gd name="T3" fmla="*/ 37 h 116"/>
                <a:gd name="T4" fmla="*/ 25 w 38"/>
                <a:gd name="T5" fmla="*/ 45 h 116"/>
                <a:gd name="T6" fmla="*/ 29 w 38"/>
                <a:gd name="T7" fmla="*/ 44 h 116"/>
                <a:gd name="T8" fmla="*/ 34 w 38"/>
                <a:gd name="T9" fmla="*/ 44 h 116"/>
                <a:gd name="T10" fmla="*/ 31 w 38"/>
                <a:gd name="T11" fmla="*/ 53 h 116"/>
                <a:gd name="T12" fmla="*/ 35 w 38"/>
                <a:gd name="T13" fmla="*/ 70 h 116"/>
                <a:gd name="T14" fmla="*/ 35 w 38"/>
                <a:gd name="T15" fmla="*/ 89 h 116"/>
                <a:gd name="T16" fmla="*/ 30 w 38"/>
                <a:gd name="T17" fmla="*/ 101 h 116"/>
                <a:gd name="T18" fmla="*/ 29 w 38"/>
                <a:gd name="T19" fmla="*/ 113 h 116"/>
                <a:gd name="T20" fmla="*/ 22 w 38"/>
                <a:gd name="T21" fmla="*/ 114 h 116"/>
                <a:gd name="T22" fmla="*/ 19 w 38"/>
                <a:gd name="T23" fmla="*/ 109 h 116"/>
                <a:gd name="T24" fmla="*/ 8 w 38"/>
                <a:gd name="T25" fmla="*/ 103 h 116"/>
                <a:gd name="T26" fmla="*/ 17 w 38"/>
                <a:gd name="T27" fmla="*/ 87 h 116"/>
                <a:gd name="T28" fmla="*/ 15 w 38"/>
                <a:gd name="T29" fmla="*/ 80 h 116"/>
                <a:gd name="T30" fmla="*/ 17 w 38"/>
                <a:gd name="T31" fmla="*/ 78 h 116"/>
                <a:gd name="T32" fmla="*/ 13 w 38"/>
                <a:gd name="T33" fmla="*/ 63 h 116"/>
                <a:gd name="T34" fmla="*/ 13 w 38"/>
                <a:gd name="T35" fmla="*/ 58 h 116"/>
                <a:gd name="T36" fmla="*/ 10 w 38"/>
                <a:gd name="T37" fmla="*/ 54 h 116"/>
                <a:gd name="T38" fmla="*/ 1 w 38"/>
                <a:gd name="T39" fmla="*/ 48 h 116"/>
                <a:gd name="T40" fmla="*/ 0 w 38"/>
                <a:gd name="T41" fmla="*/ 36 h 116"/>
                <a:gd name="T42" fmla="*/ 8 w 38"/>
                <a:gd name="T43" fmla="*/ 45 h 116"/>
                <a:gd name="T44" fmla="*/ 6 w 38"/>
                <a:gd name="T45" fmla="*/ 32 h 116"/>
                <a:gd name="T46" fmla="*/ 0 w 38"/>
                <a:gd name="T47" fmla="*/ 21 h 116"/>
                <a:gd name="T48" fmla="*/ 2 w 38"/>
                <a:gd name="T49" fmla="*/ 20 h 116"/>
                <a:gd name="T50" fmla="*/ 12 w 38"/>
                <a:gd name="T51" fmla="*/ 32 h 116"/>
                <a:gd name="T52" fmla="*/ 27 w 38"/>
                <a:gd name="T53" fmla="*/ 21 h 116"/>
                <a:gd name="T54" fmla="*/ 38 w 38"/>
                <a:gd name="T55" fmla="*/ 21 h 116"/>
                <a:gd name="T56" fmla="*/ 31 w 38"/>
                <a:gd name="T57" fmla="*/ 31 h 116"/>
                <a:gd name="T58" fmla="*/ 21 w 38"/>
                <a:gd name="T59" fmla="*/ 29 h 116"/>
                <a:gd name="T60" fmla="*/ 15 w 38"/>
                <a:gd name="T61" fmla="*/ 24 h 116"/>
                <a:gd name="T62" fmla="*/ 12 w 38"/>
                <a:gd name="T63" fmla="*/ 19 h 116"/>
                <a:gd name="T64" fmla="*/ 9 w 38"/>
                <a:gd name="T65" fmla="*/ 16 h 116"/>
                <a:gd name="T66" fmla="*/ 1 w 38"/>
                <a:gd name="T67" fmla="*/ 10 h 116"/>
                <a:gd name="T68" fmla="*/ 8 w 38"/>
                <a:gd name="T69" fmla="*/ 2 h 116"/>
                <a:gd name="T70" fmla="*/ 26 w 38"/>
                <a:gd name="T71" fmla="*/ 15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116"/>
                <a:gd name="T110" fmla="*/ 38 w 38"/>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116">
                  <a:moveTo>
                    <a:pt x="15" y="35"/>
                  </a:moveTo>
                  <a:lnTo>
                    <a:pt x="18" y="37"/>
                  </a:lnTo>
                  <a:lnTo>
                    <a:pt x="21" y="36"/>
                  </a:lnTo>
                  <a:lnTo>
                    <a:pt x="25" y="37"/>
                  </a:lnTo>
                  <a:lnTo>
                    <a:pt x="25" y="42"/>
                  </a:lnTo>
                  <a:lnTo>
                    <a:pt x="25" y="45"/>
                  </a:lnTo>
                  <a:lnTo>
                    <a:pt x="27" y="45"/>
                  </a:lnTo>
                  <a:lnTo>
                    <a:pt x="29" y="44"/>
                  </a:lnTo>
                  <a:lnTo>
                    <a:pt x="31" y="41"/>
                  </a:lnTo>
                  <a:lnTo>
                    <a:pt x="34" y="44"/>
                  </a:lnTo>
                  <a:lnTo>
                    <a:pt x="30" y="50"/>
                  </a:lnTo>
                  <a:lnTo>
                    <a:pt x="31" y="53"/>
                  </a:lnTo>
                  <a:lnTo>
                    <a:pt x="34" y="66"/>
                  </a:lnTo>
                  <a:lnTo>
                    <a:pt x="35" y="70"/>
                  </a:lnTo>
                  <a:lnTo>
                    <a:pt x="35" y="86"/>
                  </a:lnTo>
                  <a:lnTo>
                    <a:pt x="35" y="89"/>
                  </a:lnTo>
                  <a:lnTo>
                    <a:pt x="33" y="95"/>
                  </a:lnTo>
                  <a:lnTo>
                    <a:pt x="30" y="101"/>
                  </a:lnTo>
                  <a:lnTo>
                    <a:pt x="26" y="101"/>
                  </a:lnTo>
                  <a:lnTo>
                    <a:pt x="29" y="113"/>
                  </a:lnTo>
                  <a:lnTo>
                    <a:pt x="23" y="116"/>
                  </a:lnTo>
                  <a:lnTo>
                    <a:pt x="22" y="114"/>
                  </a:lnTo>
                  <a:lnTo>
                    <a:pt x="21" y="113"/>
                  </a:lnTo>
                  <a:lnTo>
                    <a:pt x="19" y="109"/>
                  </a:lnTo>
                  <a:lnTo>
                    <a:pt x="8" y="104"/>
                  </a:lnTo>
                  <a:lnTo>
                    <a:pt x="8" y="103"/>
                  </a:lnTo>
                  <a:lnTo>
                    <a:pt x="4" y="96"/>
                  </a:lnTo>
                  <a:lnTo>
                    <a:pt x="17" y="87"/>
                  </a:lnTo>
                  <a:lnTo>
                    <a:pt x="18" y="86"/>
                  </a:lnTo>
                  <a:lnTo>
                    <a:pt x="15" y="80"/>
                  </a:lnTo>
                  <a:lnTo>
                    <a:pt x="17" y="78"/>
                  </a:lnTo>
                  <a:lnTo>
                    <a:pt x="13" y="75"/>
                  </a:lnTo>
                  <a:lnTo>
                    <a:pt x="13" y="63"/>
                  </a:lnTo>
                  <a:lnTo>
                    <a:pt x="9" y="62"/>
                  </a:lnTo>
                  <a:lnTo>
                    <a:pt x="13" y="58"/>
                  </a:lnTo>
                  <a:lnTo>
                    <a:pt x="12" y="57"/>
                  </a:lnTo>
                  <a:lnTo>
                    <a:pt x="10" y="54"/>
                  </a:lnTo>
                  <a:lnTo>
                    <a:pt x="1" y="48"/>
                  </a:lnTo>
                  <a:lnTo>
                    <a:pt x="0" y="44"/>
                  </a:lnTo>
                  <a:lnTo>
                    <a:pt x="0" y="36"/>
                  </a:lnTo>
                  <a:lnTo>
                    <a:pt x="1" y="36"/>
                  </a:lnTo>
                  <a:lnTo>
                    <a:pt x="8" y="45"/>
                  </a:lnTo>
                  <a:lnTo>
                    <a:pt x="10" y="42"/>
                  </a:lnTo>
                  <a:lnTo>
                    <a:pt x="6" y="32"/>
                  </a:lnTo>
                  <a:lnTo>
                    <a:pt x="1" y="28"/>
                  </a:lnTo>
                  <a:lnTo>
                    <a:pt x="0" y="21"/>
                  </a:lnTo>
                  <a:lnTo>
                    <a:pt x="0" y="20"/>
                  </a:lnTo>
                  <a:lnTo>
                    <a:pt x="2" y="20"/>
                  </a:lnTo>
                  <a:lnTo>
                    <a:pt x="6" y="28"/>
                  </a:lnTo>
                  <a:lnTo>
                    <a:pt x="12" y="32"/>
                  </a:lnTo>
                  <a:lnTo>
                    <a:pt x="15" y="35"/>
                  </a:lnTo>
                  <a:moveTo>
                    <a:pt x="27" y="21"/>
                  </a:moveTo>
                  <a:lnTo>
                    <a:pt x="27" y="24"/>
                  </a:lnTo>
                  <a:lnTo>
                    <a:pt x="38" y="21"/>
                  </a:lnTo>
                  <a:lnTo>
                    <a:pt x="38" y="25"/>
                  </a:lnTo>
                  <a:lnTo>
                    <a:pt x="31" y="31"/>
                  </a:lnTo>
                  <a:lnTo>
                    <a:pt x="22" y="29"/>
                  </a:lnTo>
                  <a:lnTo>
                    <a:pt x="21" y="29"/>
                  </a:lnTo>
                  <a:lnTo>
                    <a:pt x="21" y="28"/>
                  </a:lnTo>
                  <a:lnTo>
                    <a:pt x="15" y="24"/>
                  </a:lnTo>
                  <a:lnTo>
                    <a:pt x="14" y="20"/>
                  </a:lnTo>
                  <a:lnTo>
                    <a:pt x="12" y="19"/>
                  </a:lnTo>
                  <a:lnTo>
                    <a:pt x="12" y="17"/>
                  </a:lnTo>
                  <a:lnTo>
                    <a:pt x="9" y="16"/>
                  </a:lnTo>
                  <a:lnTo>
                    <a:pt x="8" y="15"/>
                  </a:lnTo>
                  <a:lnTo>
                    <a:pt x="1" y="10"/>
                  </a:lnTo>
                  <a:lnTo>
                    <a:pt x="4" y="0"/>
                  </a:lnTo>
                  <a:lnTo>
                    <a:pt x="8" y="2"/>
                  </a:lnTo>
                  <a:lnTo>
                    <a:pt x="9" y="7"/>
                  </a:lnTo>
                  <a:lnTo>
                    <a:pt x="26" y="15"/>
                  </a:lnTo>
                  <a:lnTo>
                    <a:pt x="27" y="2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79" name="Freeform 695"/>
            <p:cNvSpPr>
              <a:spLocks/>
            </p:cNvSpPr>
            <p:nvPr/>
          </p:nvSpPr>
          <p:spPr bwMode="auto">
            <a:xfrm>
              <a:off x="4980879" y="1876650"/>
              <a:ext cx="94693" cy="100393"/>
            </a:xfrm>
            <a:custGeom>
              <a:avLst/>
              <a:gdLst>
                <a:gd name="T0" fmla="*/ 56 w 60"/>
                <a:gd name="T1" fmla="*/ 24 h 62"/>
                <a:gd name="T2" fmla="*/ 55 w 60"/>
                <a:gd name="T3" fmla="*/ 28 h 62"/>
                <a:gd name="T4" fmla="*/ 58 w 60"/>
                <a:gd name="T5" fmla="*/ 32 h 62"/>
                <a:gd name="T6" fmla="*/ 60 w 60"/>
                <a:gd name="T7" fmla="*/ 34 h 62"/>
                <a:gd name="T8" fmla="*/ 60 w 60"/>
                <a:gd name="T9" fmla="*/ 37 h 62"/>
                <a:gd name="T10" fmla="*/ 60 w 60"/>
                <a:gd name="T11" fmla="*/ 42 h 62"/>
                <a:gd name="T12" fmla="*/ 60 w 60"/>
                <a:gd name="T13" fmla="*/ 46 h 62"/>
                <a:gd name="T14" fmla="*/ 56 w 60"/>
                <a:gd name="T15" fmla="*/ 48 h 62"/>
                <a:gd name="T16" fmla="*/ 59 w 60"/>
                <a:gd name="T17" fmla="*/ 58 h 62"/>
                <a:gd name="T18" fmla="*/ 38 w 60"/>
                <a:gd name="T19" fmla="*/ 62 h 62"/>
                <a:gd name="T20" fmla="*/ 39 w 60"/>
                <a:gd name="T21" fmla="*/ 46 h 62"/>
                <a:gd name="T22" fmla="*/ 39 w 60"/>
                <a:gd name="T23" fmla="*/ 45 h 62"/>
                <a:gd name="T24" fmla="*/ 41 w 60"/>
                <a:gd name="T25" fmla="*/ 41 h 62"/>
                <a:gd name="T26" fmla="*/ 41 w 60"/>
                <a:gd name="T27" fmla="*/ 37 h 62"/>
                <a:gd name="T28" fmla="*/ 33 w 60"/>
                <a:gd name="T29" fmla="*/ 36 h 62"/>
                <a:gd name="T30" fmla="*/ 27 w 60"/>
                <a:gd name="T31" fmla="*/ 34 h 62"/>
                <a:gd name="T32" fmla="*/ 27 w 60"/>
                <a:gd name="T33" fmla="*/ 34 h 62"/>
                <a:gd name="T34" fmla="*/ 17 w 60"/>
                <a:gd name="T35" fmla="*/ 33 h 62"/>
                <a:gd name="T36" fmla="*/ 17 w 60"/>
                <a:gd name="T37" fmla="*/ 25 h 62"/>
                <a:gd name="T38" fmla="*/ 17 w 60"/>
                <a:gd name="T39" fmla="*/ 21 h 62"/>
                <a:gd name="T40" fmla="*/ 13 w 60"/>
                <a:gd name="T41" fmla="*/ 20 h 62"/>
                <a:gd name="T42" fmla="*/ 4 w 60"/>
                <a:gd name="T43" fmla="*/ 15 h 62"/>
                <a:gd name="T44" fmla="*/ 0 w 60"/>
                <a:gd name="T45" fmla="*/ 12 h 62"/>
                <a:gd name="T46" fmla="*/ 0 w 60"/>
                <a:gd name="T47" fmla="*/ 11 h 62"/>
                <a:gd name="T48" fmla="*/ 1 w 60"/>
                <a:gd name="T49" fmla="*/ 7 h 62"/>
                <a:gd name="T50" fmla="*/ 4 w 60"/>
                <a:gd name="T51" fmla="*/ 10 h 62"/>
                <a:gd name="T52" fmla="*/ 8 w 60"/>
                <a:gd name="T53" fmla="*/ 11 h 62"/>
                <a:gd name="T54" fmla="*/ 20 w 60"/>
                <a:gd name="T55" fmla="*/ 16 h 62"/>
                <a:gd name="T56" fmla="*/ 26 w 60"/>
                <a:gd name="T57" fmla="*/ 19 h 62"/>
                <a:gd name="T58" fmla="*/ 34 w 60"/>
                <a:gd name="T59" fmla="*/ 21 h 62"/>
                <a:gd name="T60" fmla="*/ 35 w 60"/>
                <a:gd name="T61" fmla="*/ 17 h 62"/>
                <a:gd name="T62" fmla="*/ 34 w 60"/>
                <a:gd name="T63" fmla="*/ 14 h 62"/>
                <a:gd name="T64" fmla="*/ 27 w 60"/>
                <a:gd name="T65" fmla="*/ 10 h 62"/>
                <a:gd name="T66" fmla="*/ 21 w 60"/>
                <a:gd name="T67" fmla="*/ 8 h 62"/>
                <a:gd name="T68" fmla="*/ 18 w 60"/>
                <a:gd name="T69" fmla="*/ 8 h 62"/>
                <a:gd name="T70" fmla="*/ 17 w 60"/>
                <a:gd name="T71" fmla="*/ 7 h 62"/>
                <a:gd name="T72" fmla="*/ 18 w 60"/>
                <a:gd name="T73" fmla="*/ 3 h 62"/>
                <a:gd name="T74" fmla="*/ 30 w 60"/>
                <a:gd name="T75" fmla="*/ 0 h 62"/>
                <a:gd name="T76" fmla="*/ 34 w 60"/>
                <a:gd name="T77" fmla="*/ 4 h 62"/>
                <a:gd name="T78" fmla="*/ 35 w 60"/>
                <a:gd name="T79" fmla="*/ 2 h 62"/>
                <a:gd name="T80" fmla="*/ 35 w 60"/>
                <a:gd name="T81" fmla="*/ 0 h 62"/>
                <a:gd name="T82" fmla="*/ 39 w 60"/>
                <a:gd name="T83" fmla="*/ 3 h 62"/>
                <a:gd name="T84" fmla="*/ 39 w 60"/>
                <a:gd name="T85" fmla="*/ 3 h 62"/>
                <a:gd name="T86" fmla="*/ 39 w 60"/>
                <a:gd name="T87" fmla="*/ 3 h 62"/>
                <a:gd name="T88" fmla="*/ 44 w 60"/>
                <a:gd name="T89" fmla="*/ 7 h 62"/>
                <a:gd name="T90" fmla="*/ 52 w 60"/>
                <a:gd name="T91" fmla="*/ 12 h 62"/>
                <a:gd name="T92" fmla="*/ 50 w 60"/>
                <a:gd name="T93" fmla="*/ 21 h 62"/>
                <a:gd name="T94" fmla="*/ 56 w 60"/>
                <a:gd name="T95" fmla="*/ 24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
                <a:gd name="T145" fmla="*/ 0 h 62"/>
                <a:gd name="T146" fmla="*/ 60 w 60"/>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 h="62">
                  <a:moveTo>
                    <a:pt x="56" y="24"/>
                  </a:moveTo>
                  <a:lnTo>
                    <a:pt x="55" y="28"/>
                  </a:lnTo>
                  <a:lnTo>
                    <a:pt x="58" y="32"/>
                  </a:lnTo>
                  <a:lnTo>
                    <a:pt x="60" y="34"/>
                  </a:lnTo>
                  <a:lnTo>
                    <a:pt x="60" y="37"/>
                  </a:lnTo>
                  <a:lnTo>
                    <a:pt x="60" y="42"/>
                  </a:lnTo>
                  <a:lnTo>
                    <a:pt x="60" y="46"/>
                  </a:lnTo>
                  <a:lnTo>
                    <a:pt x="56" y="48"/>
                  </a:lnTo>
                  <a:lnTo>
                    <a:pt x="59" y="58"/>
                  </a:lnTo>
                  <a:lnTo>
                    <a:pt x="38" y="62"/>
                  </a:lnTo>
                  <a:lnTo>
                    <a:pt x="39" y="46"/>
                  </a:lnTo>
                  <a:lnTo>
                    <a:pt x="39" y="45"/>
                  </a:lnTo>
                  <a:lnTo>
                    <a:pt x="41" y="41"/>
                  </a:lnTo>
                  <a:lnTo>
                    <a:pt x="41" y="37"/>
                  </a:lnTo>
                  <a:lnTo>
                    <a:pt x="33" y="36"/>
                  </a:lnTo>
                  <a:lnTo>
                    <a:pt x="27" y="34"/>
                  </a:lnTo>
                  <a:lnTo>
                    <a:pt x="17" y="33"/>
                  </a:lnTo>
                  <a:lnTo>
                    <a:pt x="17" y="25"/>
                  </a:lnTo>
                  <a:lnTo>
                    <a:pt x="17" y="21"/>
                  </a:lnTo>
                  <a:lnTo>
                    <a:pt x="13" y="20"/>
                  </a:lnTo>
                  <a:lnTo>
                    <a:pt x="4" y="15"/>
                  </a:lnTo>
                  <a:lnTo>
                    <a:pt x="0" y="12"/>
                  </a:lnTo>
                  <a:lnTo>
                    <a:pt x="0" y="11"/>
                  </a:lnTo>
                  <a:lnTo>
                    <a:pt x="1" y="7"/>
                  </a:lnTo>
                  <a:lnTo>
                    <a:pt x="4" y="10"/>
                  </a:lnTo>
                  <a:lnTo>
                    <a:pt x="8" y="11"/>
                  </a:lnTo>
                  <a:lnTo>
                    <a:pt x="20" y="16"/>
                  </a:lnTo>
                  <a:lnTo>
                    <a:pt x="26" y="19"/>
                  </a:lnTo>
                  <a:lnTo>
                    <a:pt x="34" y="21"/>
                  </a:lnTo>
                  <a:lnTo>
                    <a:pt x="35" y="17"/>
                  </a:lnTo>
                  <a:lnTo>
                    <a:pt x="34" y="14"/>
                  </a:lnTo>
                  <a:lnTo>
                    <a:pt x="27" y="10"/>
                  </a:lnTo>
                  <a:lnTo>
                    <a:pt x="21" y="8"/>
                  </a:lnTo>
                  <a:lnTo>
                    <a:pt x="18" y="8"/>
                  </a:lnTo>
                  <a:lnTo>
                    <a:pt x="17" y="7"/>
                  </a:lnTo>
                  <a:lnTo>
                    <a:pt x="18" y="3"/>
                  </a:lnTo>
                  <a:lnTo>
                    <a:pt x="30" y="0"/>
                  </a:lnTo>
                  <a:lnTo>
                    <a:pt x="34" y="4"/>
                  </a:lnTo>
                  <a:lnTo>
                    <a:pt x="35" y="2"/>
                  </a:lnTo>
                  <a:lnTo>
                    <a:pt x="35" y="0"/>
                  </a:lnTo>
                  <a:lnTo>
                    <a:pt x="39" y="3"/>
                  </a:lnTo>
                  <a:lnTo>
                    <a:pt x="44" y="7"/>
                  </a:lnTo>
                  <a:lnTo>
                    <a:pt x="52" y="12"/>
                  </a:lnTo>
                  <a:lnTo>
                    <a:pt x="50" y="21"/>
                  </a:lnTo>
                  <a:lnTo>
                    <a:pt x="56" y="2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80" name="Freeform 696"/>
            <p:cNvSpPr>
              <a:spLocks noEditPoints="1"/>
            </p:cNvSpPr>
            <p:nvPr/>
          </p:nvSpPr>
          <p:spPr bwMode="auto">
            <a:xfrm>
              <a:off x="4812535" y="1797965"/>
              <a:ext cx="65758" cy="56979"/>
            </a:xfrm>
            <a:custGeom>
              <a:avLst/>
              <a:gdLst>
                <a:gd name="T0" fmla="*/ 42 w 42"/>
                <a:gd name="T1" fmla="*/ 25 h 37"/>
                <a:gd name="T2" fmla="*/ 34 w 42"/>
                <a:gd name="T3" fmla="*/ 30 h 37"/>
                <a:gd name="T4" fmla="*/ 34 w 42"/>
                <a:gd name="T5" fmla="*/ 30 h 37"/>
                <a:gd name="T6" fmla="*/ 31 w 42"/>
                <a:gd name="T7" fmla="*/ 23 h 37"/>
                <a:gd name="T8" fmla="*/ 38 w 42"/>
                <a:gd name="T9" fmla="*/ 19 h 37"/>
                <a:gd name="T10" fmla="*/ 42 w 42"/>
                <a:gd name="T11" fmla="*/ 25 h 37"/>
                <a:gd name="T12" fmla="*/ 10 w 42"/>
                <a:gd name="T13" fmla="*/ 20 h 37"/>
                <a:gd name="T14" fmla="*/ 22 w 42"/>
                <a:gd name="T15" fmla="*/ 24 h 37"/>
                <a:gd name="T16" fmla="*/ 26 w 42"/>
                <a:gd name="T17" fmla="*/ 20 h 37"/>
                <a:gd name="T18" fmla="*/ 28 w 42"/>
                <a:gd name="T19" fmla="*/ 28 h 37"/>
                <a:gd name="T20" fmla="*/ 30 w 42"/>
                <a:gd name="T21" fmla="*/ 29 h 37"/>
                <a:gd name="T22" fmla="*/ 30 w 42"/>
                <a:gd name="T23" fmla="*/ 34 h 37"/>
                <a:gd name="T24" fmla="*/ 19 w 42"/>
                <a:gd name="T25" fmla="*/ 37 h 37"/>
                <a:gd name="T26" fmla="*/ 19 w 42"/>
                <a:gd name="T27" fmla="*/ 34 h 37"/>
                <a:gd name="T28" fmla="*/ 18 w 42"/>
                <a:gd name="T29" fmla="*/ 28 h 37"/>
                <a:gd name="T30" fmla="*/ 1 w 42"/>
                <a:gd name="T31" fmla="*/ 20 h 37"/>
                <a:gd name="T32" fmla="*/ 0 w 42"/>
                <a:gd name="T33" fmla="*/ 15 h 37"/>
                <a:gd name="T34" fmla="*/ 5 w 42"/>
                <a:gd name="T35" fmla="*/ 16 h 37"/>
                <a:gd name="T36" fmla="*/ 10 w 42"/>
                <a:gd name="T37" fmla="*/ 20 h 37"/>
                <a:gd name="T38" fmla="*/ 25 w 42"/>
                <a:gd name="T39" fmla="*/ 15 h 37"/>
                <a:gd name="T40" fmla="*/ 25 w 42"/>
                <a:gd name="T41" fmla="*/ 15 h 37"/>
                <a:gd name="T42" fmla="*/ 23 w 42"/>
                <a:gd name="T43" fmla="*/ 15 h 37"/>
                <a:gd name="T44" fmla="*/ 11 w 42"/>
                <a:gd name="T45" fmla="*/ 13 h 37"/>
                <a:gd name="T46" fmla="*/ 10 w 42"/>
                <a:gd name="T47" fmla="*/ 13 h 37"/>
                <a:gd name="T48" fmla="*/ 13 w 42"/>
                <a:gd name="T49" fmla="*/ 6 h 37"/>
                <a:gd name="T50" fmla="*/ 21 w 42"/>
                <a:gd name="T51" fmla="*/ 0 h 37"/>
                <a:gd name="T52" fmla="*/ 22 w 42"/>
                <a:gd name="T53" fmla="*/ 4 h 37"/>
                <a:gd name="T54" fmla="*/ 21 w 42"/>
                <a:gd name="T55" fmla="*/ 8 h 37"/>
                <a:gd name="T56" fmla="*/ 19 w 42"/>
                <a:gd name="T57" fmla="*/ 10 h 37"/>
                <a:gd name="T58" fmla="*/ 22 w 42"/>
                <a:gd name="T59" fmla="*/ 11 h 37"/>
                <a:gd name="T60" fmla="*/ 23 w 42"/>
                <a:gd name="T61" fmla="*/ 11 h 37"/>
                <a:gd name="T62" fmla="*/ 23 w 42"/>
                <a:gd name="T63" fmla="*/ 13 h 37"/>
                <a:gd name="T64" fmla="*/ 25 w 42"/>
                <a:gd name="T65" fmla="*/ 15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37"/>
                <a:gd name="T101" fmla="*/ 42 w 42"/>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37">
                  <a:moveTo>
                    <a:pt x="42" y="25"/>
                  </a:moveTo>
                  <a:lnTo>
                    <a:pt x="34" y="30"/>
                  </a:lnTo>
                  <a:lnTo>
                    <a:pt x="31" y="23"/>
                  </a:lnTo>
                  <a:lnTo>
                    <a:pt x="38" y="19"/>
                  </a:lnTo>
                  <a:lnTo>
                    <a:pt x="42" y="25"/>
                  </a:lnTo>
                  <a:moveTo>
                    <a:pt x="10" y="20"/>
                  </a:moveTo>
                  <a:lnTo>
                    <a:pt x="22" y="24"/>
                  </a:lnTo>
                  <a:lnTo>
                    <a:pt x="26" y="20"/>
                  </a:lnTo>
                  <a:lnTo>
                    <a:pt x="28" y="28"/>
                  </a:lnTo>
                  <a:lnTo>
                    <a:pt x="30" y="29"/>
                  </a:lnTo>
                  <a:lnTo>
                    <a:pt x="30" y="34"/>
                  </a:lnTo>
                  <a:lnTo>
                    <a:pt x="19" y="37"/>
                  </a:lnTo>
                  <a:lnTo>
                    <a:pt x="19" y="34"/>
                  </a:lnTo>
                  <a:lnTo>
                    <a:pt x="18" y="28"/>
                  </a:lnTo>
                  <a:lnTo>
                    <a:pt x="1" y="20"/>
                  </a:lnTo>
                  <a:lnTo>
                    <a:pt x="0" y="15"/>
                  </a:lnTo>
                  <a:lnTo>
                    <a:pt x="5" y="16"/>
                  </a:lnTo>
                  <a:lnTo>
                    <a:pt x="10" y="20"/>
                  </a:lnTo>
                  <a:moveTo>
                    <a:pt x="25" y="15"/>
                  </a:moveTo>
                  <a:lnTo>
                    <a:pt x="25" y="15"/>
                  </a:lnTo>
                  <a:lnTo>
                    <a:pt x="23" y="15"/>
                  </a:lnTo>
                  <a:lnTo>
                    <a:pt x="11" y="13"/>
                  </a:lnTo>
                  <a:lnTo>
                    <a:pt x="10" y="13"/>
                  </a:lnTo>
                  <a:lnTo>
                    <a:pt x="13" y="6"/>
                  </a:lnTo>
                  <a:lnTo>
                    <a:pt x="21" y="0"/>
                  </a:lnTo>
                  <a:lnTo>
                    <a:pt x="22" y="4"/>
                  </a:lnTo>
                  <a:lnTo>
                    <a:pt x="21" y="8"/>
                  </a:lnTo>
                  <a:lnTo>
                    <a:pt x="19" y="10"/>
                  </a:lnTo>
                  <a:lnTo>
                    <a:pt x="22" y="11"/>
                  </a:lnTo>
                  <a:lnTo>
                    <a:pt x="23" y="11"/>
                  </a:lnTo>
                  <a:lnTo>
                    <a:pt x="23" y="13"/>
                  </a:lnTo>
                  <a:lnTo>
                    <a:pt x="25" y="1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81" name="Freeform 697"/>
            <p:cNvSpPr>
              <a:spLocks/>
            </p:cNvSpPr>
            <p:nvPr/>
          </p:nvSpPr>
          <p:spPr bwMode="auto">
            <a:xfrm>
              <a:off x="5046637" y="1713852"/>
              <a:ext cx="84172" cy="100393"/>
            </a:xfrm>
            <a:custGeom>
              <a:avLst/>
              <a:gdLst>
                <a:gd name="T0" fmla="*/ 45 w 53"/>
                <a:gd name="T1" fmla="*/ 44 h 64"/>
                <a:gd name="T2" fmla="*/ 39 w 53"/>
                <a:gd name="T3" fmla="*/ 52 h 64"/>
                <a:gd name="T4" fmla="*/ 32 w 53"/>
                <a:gd name="T5" fmla="*/ 59 h 64"/>
                <a:gd name="T6" fmla="*/ 15 w 53"/>
                <a:gd name="T7" fmla="*/ 64 h 64"/>
                <a:gd name="T8" fmla="*/ 9 w 53"/>
                <a:gd name="T9" fmla="*/ 55 h 64"/>
                <a:gd name="T10" fmla="*/ 2 w 53"/>
                <a:gd name="T11" fmla="*/ 48 h 64"/>
                <a:gd name="T12" fmla="*/ 1 w 53"/>
                <a:gd name="T13" fmla="*/ 46 h 64"/>
                <a:gd name="T14" fmla="*/ 1 w 53"/>
                <a:gd name="T15" fmla="*/ 43 h 64"/>
                <a:gd name="T16" fmla="*/ 3 w 53"/>
                <a:gd name="T17" fmla="*/ 30 h 64"/>
                <a:gd name="T18" fmla="*/ 1 w 53"/>
                <a:gd name="T19" fmla="*/ 26 h 64"/>
                <a:gd name="T20" fmla="*/ 0 w 53"/>
                <a:gd name="T21" fmla="*/ 23 h 64"/>
                <a:gd name="T22" fmla="*/ 5 w 53"/>
                <a:gd name="T23" fmla="*/ 19 h 64"/>
                <a:gd name="T24" fmla="*/ 6 w 53"/>
                <a:gd name="T25" fmla="*/ 19 h 64"/>
                <a:gd name="T26" fmla="*/ 14 w 53"/>
                <a:gd name="T27" fmla="*/ 19 h 64"/>
                <a:gd name="T28" fmla="*/ 21 w 53"/>
                <a:gd name="T29" fmla="*/ 19 h 64"/>
                <a:gd name="T30" fmla="*/ 22 w 53"/>
                <a:gd name="T31" fmla="*/ 21 h 64"/>
                <a:gd name="T32" fmla="*/ 26 w 53"/>
                <a:gd name="T33" fmla="*/ 26 h 64"/>
                <a:gd name="T34" fmla="*/ 26 w 53"/>
                <a:gd name="T35" fmla="*/ 26 h 64"/>
                <a:gd name="T36" fmla="*/ 27 w 53"/>
                <a:gd name="T37" fmla="*/ 25 h 64"/>
                <a:gd name="T38" fmla="*/ 27 w 53"/>
                <a:gd name="T39" fmla="*/ 25 h 64"/>
                <a:gd name="T40" fmla="*/ 28 w 53"/>
                <a:gd name="T41" fmla="*/ 23 h 64"/>
                <a:gd name="T42" fmla="*/ 27 w 53"/>
                <a:gd name="T43" fmla="*/ 23 h 64"/>
                <a:gd name="T44" fmla="*/ 23 w 53"/>
                <a:gd name="T45" fmla="*/ 19 h 64"/>
                <a:gd name="T46" fmla="*/ 23 w 53"/>
                <a:gd name="T47" fmla="*/ 18 h 64"/>
                <a:gd name="T48" fmla="*/ 23 w 53"/>
                <a:gd name="T49" fmla="*/ 17 h 64"/>
                <a:gd name="T50" fmla="*/ 13 w 53"/>
                <a:gd name="T51" fmla="*/ 11 h 64"/>
                <a:gd name="T52" fmla="*/ 15 w 53"/>
                <a:gd name="T53" fmla="*/ 4 h 64"/>
                <a:gd name="T54" fmla="*/ 18 w 53"/>
                <a:gd name="T55" fmla="*/ 2 h 64"/>
                <a:gd name="T56" fmla="*/ 34 w 53"/>
                <a:gd name="T57" fmla="*/ 0 h 64"/>
                <a:gd name="T58" fmla="*/ 40 w 53"/>
                <a:gd name="T59" fmla="*/ 2 h 64"/>
                <a:gd name="T60" fmla="*/ 40 w 53"/>
                <a:gd name="T61" fmla="*/ 8 h 64"/>
                <a:gd name="T62" fmla="*/ 38 w 53"/>
                <a:gd name="T63" fmla="*/ 10 h 64"/>
                <a:gd name="T64" fmla="*/ 38 w 53"/>
                <a:gd name="T65" fmla="*/ 9 h 64"/>
                <a:gd name="T66" fmla="*/ 27 w 53"/>
                <a:gd name="T67" fmla="*/ 9 h 64"/>
                <a:gd name="T68" fmla="*/ 27 w 53"/>
                <a:gd name="T69" fmla="*/ 11 h 64"/>
                <a:gd name="T70" fmla="*/ 30 w 53"/>
                <a:gd name="T71" fmla="*/ 14 h 64"/>
                <a:gd name="T72" fmla="*/ 40 w 53"/>
                <a:gd name="T73" fmla="*/ 21 h 64"/>
                <a:gd name="T74" fmla="*/ 43 w 53"/>
                <a:gd name="T75" fmla="*/ 22 h 64"/>
                <a:gd name="T76" fmla="*/ 51 w 53"/>
                <a:gd name="T77" fmla="*/ 22 h 64"/>
                <a:gd name="T78" fmla="*/ 51 w 53"/>
                <a:gd name="T79" fmla="*/ 22 h 64"/>
                <a:gd name="T80" fmla="*/ 51 w 53"/>
                <a:gd name="T81" fmla="*/ 23 h 64"/>
                <a:gd name="T82" fmla="*/ 51 w 53"/>
                <a:gd name="T83" fmla="*/ 35 h 64"/>
                <a:gd name="T84" fmla="*/ 51 w 53"/>
                <a:gd name="T85" fmla="*/ 36 h 64"/>
                <a:gd name="T86" fmla="*/ 53 w 53"/>
                <a:gd name="T87" fmla="*/ 42 h 64"/>
                <a:gd name="T88" fmla="*/ 53 w 53"/>
                <a:gd name="T89" fmla="*/ 46 h 64"/>
                <a:gd name="T90" fmla="*/ 45 w 53"/>
                <a:gd name="T91" fmla="*/ 44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
                <a:gd name="T139" fmla="*/ 0 h 64"/>
                <a:gd name="T140" fmla="*/ 53 w 53"/>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 h="64">
                  <a:moveTo>
                    <a:pt x="45" y="44"/>
                  </a:moveTo>
                  <a:lnTo>
                    <a:pt x="39" y="52"/>
                  </a:lnTo>
                  <a:lnTo>
                    <a:pt x="32" y="59"/>
                  </a:lnTo>
                  <a:lnTo>
                    <a:pt x="15" y="64"/>
                  </a:lnTo>
                  <a:lnTo>
                    <a:pt x="9" y="55"/>
                  </a:lnTo>
                  <a:lnTo>
                    <a:pt x="2" y="48"/>
                  </a:lnTo>
                  <a:lnTo>
                    <a:pt x="1" y="46"/>
                  </a:lnTo>
                  <a:lnTo>
                    <a:pt x="1" y="43"/>
                  </a:lnTo>
                  <a:lnTo>
                    <a:pt x="3" y="30"/>
                  </a:lnTo>
                  <a:lnTo>
                    <a:pt x="1" y="26"/>
                  </a:lnTo>
                  <a:lnTo>
                    <a:pt x="0" y="23"/>
                  </a:lnTo>
                  <a:lnTo>
                    <a:pt x="5" y="19"/>
                  </a:lnTo>
                  <a:lnTo>
                    <a:pt x="6" y="19"/>
                  </a:lnTo>
                  <a:lnTo>
                    <a:pt x="14" y="19"/>
                  </a:lnTo>
                  <a:lnTo>
                    <a:pt x="21" y="19"/>
                  </a:lnTo>
                  <a:lnTo>
                    <a:pt x="22" y="21"/>
                  </a:lnTo>
                  <a:lnTo>
                    <a:pt x="26" y="26"/>
                  </a:lnTo>
                  <a:lnTo>
                    <a:pt x="27" y="25"/>
                  </a:lnTo>
                  <a:lnTo>
                    <a:pt x="28" y="23"/>
                  </a:lnTo>
                  <a:lnTo>
                    <a:pt x="27" y="23"/>
                  </a:lnTo>
                  <a:lnTo>
                    <a:pt x="23" y="19"/>
                  </a:lnTo>
                  <a:lnTo>
                    <a:pt x="23" y="18"/>
                  </a:lnTo>
                  <a:lnTo>
                    <a:pt x="23" y="17"/>
                  </a:lnTo>
                  <a:lnTo>
                    <a:pt x="13" y="11"/>
                  </a:lnTo>
                  <a:lnTo>
                    <a:pt x="15" y="4"/>
                  </a:lnTo>
                  <a:lnTo>
                    <a:pt x="18" y="2"/>
                  </a:lnTo>
                  <a:lnTo>
                    <a:pt x="34" y="0"/>
                  </a:lnTo>
                  <a:lnTo>
                    <a:pt x="40" y="2"/>
                  </a:lnTo>
                  <a:lnTo>
                    <a:pt x="40" y="8"/>
                  </a:lnTo>
                  <a:lnTo>
                    <a:pt x="38" y="10"/>
                  </a:lnTo>
                  <a:lnTo>
                    <a:pt x="38" y="9"/>
                  </a:lnTo>
                  <a:lnTo>
                    <a:pt x="27" y="9"/>
                  </a:lnTo>
                  <a:lnTo>
                    <a:pt x="27" y="11"/>
                  </a:lnTo>
                  <a:lnTo>
                    <a:pt x="30" y="14"/>
                  </a:lnTo>
                  <a:lnTo>
                    <a:pt x="40" y="21"/>
                  </a:lnTo>
                  <a:lnTo>
                    <a:pt x="43" y="22"/>
                  </a:lnTo>
                  <a:lnTo>
                    <a:pt x="51" y="22"/>
                  </a:lnTo>
                  <a:lnTo>
                    <a:pt x="51" y="23"/>
                  </a:lnTo>
                  <a:lnTo>
                    <a:pt x="51" y="35"/>
                  </a:lnTo>
                  <a:lnTo>
                    <a:pt x="51" y="36"/>
                  </a:lnTo>
                  <a:lnTo>
                    <a:pt x="53" y="42"/>
                  </a:lnTo>
                  <a:lnTo>
                    <a:pt x="53" y="46"/>
                  </a:lnTo>
                  <a:lnTo>
                    <a:pt x="45" y="4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82" name="Freeform 698"/>
            <p:cNvSpPr>
              <a:spLocks/>
            </p:cNvSpPr>
            <p:nvPr/>
          </p:nvSpPr>
          <p:spPr bwMode="auto">
            <a:xfrm>
              <a:off x="6324997" y="739775"/>
              <a:ext cx="131518" cy="309317"/>
            </a:xfrm>
            <a:custGeom>
              <a:avLst/>
              <a:gdLst>
                <a:gd name="T0" fmla="*/ 76 w 82"/>
                <a:gd name="T1" fmla="*/ 98 h 195"/>
                <a:gd name="T2" fmla="*/ 75 w 82"/>
                <a:gd name="T3" fmla="*/ 111 h 195"/>
                <a:gd name="T4" fmla="*/ 54 w 82"/>
                <a:gd name="T5" fmla="*/ 144 h 195"/>
                <a:gd name="T6" fmla="*/ 34 w 82"/>
                <a:gd name="T7" fmla="*/ 158 h 195"/>
                <a:gd name="T8" fmla="*/ 26 w 82"/>
                <a:gd name="T9" fmla="*/ 186 h 195"/>
                <a:gd name="T10" fmla="*/ 25 w 82"/>
                <a:gd name="T11" fmla="*/ 190 h 195"/>
                <a:gd name="T12" fmla="*/ 20 w 82"/>
                <a:gd name="T13" fmla="*/ 195 h 195"/>
                <a:gd name="T14" fmla="*/ 14 w 82"/>
                <a:gd name="T15" fmla="*/ 182 h 195"/>
                <a:gd name="T16" fmla="*/ 13 w 82"/>
                <a:gd name="T17" fmla="*/ 179 h 195"/>
                <a:gd name="T18" fmla="*/ 4 w 82"/>
                <a:gd name="T19" fmla="*/ 156 h 195"/>
                <a:gd name="T20" fmla="*/ 4 w 82"/>
                <a:gd name="T21" fmla="*/ 147 h 195"/>
                <a:gd name="T22" fmla="*/ 4 w 82"/>
                <a:gd name="T23" fmla="*/ 136 h 195"/>
                <a:gd name="T24" fmla="*/ 24 w 82"/>
                <a:gd name="T25" fmla="*/ 88 h 195"/>
                <a:gd name="T26" fmla="*/ 24 w 82"/>
                <a:gd name="T27" fmla="*/ 84 h 195"/>
                <a:gd name="T28" fmla="*/ 9 w 82"/>
                <a:gd name="T29" fmla="*/ 37 h 195"/>
                <a:gd name="T30" fmla="*/ 1 w 82"/>
                <a:gd name="T31" fmla="*/ 24 h 195"/>
                <a:gd name="T32" fmla="*/ 4 w 82"/>
                <a:gd name="T33" fmla="*/ 12 h 195"/>
                <a:gd name="T34" fmla="*/ 0 w 82"/>
                <a:gd name="T35" fmla="*/ 1 h 195"/>
                <a:gd name="T36" fmla="*/ 10 w 82"/>
                <a:gd name="T37" fmla="*/ 3 h 195"/>
                <a:gd name="T38" fmla="*/ 7 w 82"/>
                <a:gd name="T39" fmla="*/ 17 h 195"/>
                <a:gd name="T40" fmla="*/ 16 w 82"/>
                <a:gd name="T41" fmla="*/ 13 h 195"/>
                <a:gd name="T42" fmla="*/ 18 w 82"/>
                <a:gd name="T43" fmla="*/ 17 h 195"/>
                <a:gd name="T44" fmla="*/ 20 w 82"/>
                <a:gd name="T45" fmla="*/ 20 h 195"/>
                <a:gd name="T46" fmla="*/ 33 w 82"/>
                <a:gd name="T47" fmla="*/ 7 h 195"/>
                <a:gd name="T48" fmla="*/ 38 w 82"/>
                <a:gd name="T49" fmla="*/ 12 h 195"/>
                <a:gd name="T50" fmla="*/ 44 w 82"/>
                <a:gd name="T51" fmla="*/ 1 h 195"/>
                <a:gd name="T52" fmla="*/ 46 w 82"/>
                <a:gd name="T53" fmla="*/ 0 h 195"/>
                <a:gd name="T54" fmla="*/ 55 w 82"/>
                <a:gd name="T55" fmla="*/ 4 h 195"/>
                <a:gd name="T56" fmla="*/ 55 w 82"/>
                <a:gd name="T57" fmla="*/ 5 h 195"/>
                <a:gd name="T58" fmla="*/ 55 w 82"/>
                <a:gd name="T59" fmla="*/ 5 h 195"/>
                <a:gd name="T60" fmla="*/ 51 w 82"/>
                <a:gd name="T61" fmla="*/ 14 h 195"/>
                <a:gd name="T62" fmla="*/ 51 w 82"/>
                <a:gd name="T63" fmla="*/ 30 h 195"/>
                <a:gd name="T64" fmla="*/ 60 w 82"/>
                <a:gd name="T65" fmla="*/ 21 h 195"/>
                <a:gd name="T66" fmla="*/ 79 w 82"/>
                <a:gd name="T67" fmla="*/ 21 h 195"/>
                <a:gd name="T68" fmla="*/ 82 w 82"/>
                <a:gd name="T69" fmla="*/ 34 h 195"/>
                <a:gd name="T70" fmla="*/ 76 w 82"/>
                <a:gd name="T71" fmla="*/ 50 h 195"/>
                <a:gd name="T72" fmla="*/ 80 w 82"/>
                <a:gd name="T73" fmla="*/ 52 h 195"/>
                <a:gd name="T74" fmla="*/ 77 w 82"/>
                <a:gd name="T75" fmla="*/ 65 h 195"/>
                <a:gd name="T76" fmla="*/ 65 w 82"/>
                <a:gd name="T77" fmla="*/ 68 h 195"/>
                <a:gd name="T78" fmla="*/ 71 w 82"/>
                <a:gd name="T79" fmla="*/ 73 h 195"/>
                <a:gd name="T80" fmla="*/ 54 w 82"/>
                <a:gd name="T81" fmla="*/ 80 h 195"/>
                <a:gd name="T82" fmla="*/ 44 w 82"/>
                <a:gd name="T83" fmla="*/ 76 h 195"/>
                <a:gd name="T84" fmla="*/ 33 w 82"/>
                <a:gd name="T85" fmla="*/ 83 h 195"/>
                <a:gd name="T86" fmla="*/ 30 w 82"/>
                <a:gd name="T87" fmla="*/ 89 h 195"/>
                <a:gd name="T88" fmla="*/ 30 w 82"/>
                <a:gd name="T89" fmla="*/ 96 h 195"/>
                <a:gd name="T90" fmla="*/ 42 w 82"/>
                <a:gd name="T91" fmla="*/ 90 h 195"/>
                <a:gd name="T92" fmla="*/ 58 w 82"/>
                <a:gd name="T93" fmla="*/ 92 h 195"/>
                <a:gd name="T94" fmla="*/ 59 w 82"/>
                <a:gd name="T95" fmla="*/ 96 h 195"/>
                <a:gd name="T96" fmla="*/ 51 w 82"/>
                <a:gd name="T97" fmla="*/ 107 h 195"/>
                <a:gd name="T98" fmla="*/ 43 w 82"/>
                <a:gd name="T99" fmla="*/ 118 h 195"/>
                <a:gd name="T100" fmla="*/ 34 w 82"/>
                <a:gd name="T101" fmla="*/ 127 h 195"/>
                <a:gd name="T102" fmla="*/ 25 w 82"/>
                <a:gd name="T103" fmla="*/ 134 h 195"/>
                <a:gd name="T104" fmla="*/ 24 w 82"/>
                <a:gd name="T105" fmla="*/ 134 h 195"/>
                <a:gd name="T106" fmla="*/ 27 w 82"/>
                <a:gd name="T107" fmla="*/ 134 h 195"/>
                <a:gd name="T108" fmla="*/ 34 w 82"/>
                <a:gd name="T109" fmla="*/ 134 h 195"/>
                <a:gd name="T110" fmla="*/ 54 w 82"/>
                <a:gd name="T111" fmla="*/ 119 h 195"/>
                <a:gd name="T112" fmla="*/ 67 w 82"/>
                <a:gd name="T113" fmla="*/ 107 h 195"/>
                <a:gd name="T114" fmla="*/ 75 w 82"/>
                <a:gd name="T115" fmla="*/ 96 h 195"/>
                <a:gd name="T116" fmla="*/ 76 w 82"/>
                <a:gd name="T117" fmla="*/ 98 h 1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
                <a:gd name="T178" fmla="*/ 0 h 195"/>
                <a:gd name="T179" fmla="*/ 82 w 82"/>
                <a:gd name="T180" fmla="*/ 195 h 1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 h="195">
                  <a:moveTo>
                    <a:pt x="76" y="98"/>
                  </a:moveTo>
                  <a:lnTo>
                    <a:pt x="75" y="111"/>
                  </a:lnTo>
                  <a:lnTo>
                    <a:pt x="54" y="144"/>
                  </a:lnTo>
                  <a:lnTo>
                    <a:pt x="34" y="158"/>
                  </a:lnTo>
                  <a:lnTo>
                    <a:pt x="26" y="186"/>
                  </a:lnTo>
                  <a:lnTo>
                    <a:pt x="25" y="190"/>
                  </a:lnTo>
                  <a:lnTo>
                    <a:pt x="20" y="195"/>
                  </a:lnTo>
                  <a:lnTo>
                    <a:pt x="14" y="182"/>
                  </a:lnTo>
                  <a:lnTo>
                    <a:pt x="13" y="179"/>
                  </a:lnTo>
                  <a:lnTo>
                    <a:pt x="4" y="156"/>
                  </a:lnTo>
                  <a:lnTo>
                    <a:pt x="4" y="147"/>
                  </a:lnTo>
                  <a:lnTo>
                    <a:pt x="4" y="136"/>
                  </a:lnTo>
                  <a:lnTo>
                    <a:pt x="24" y="88"/>
                  </a:lnTo>
                  <a:lnTo>
                    <a:pt x="24" y="84"/>
                  </a:lnTo>
                  <a:lnTo>
                    <a:pt x="9" y="37"/>
                  </a:lnTo>
                  <a:lnTo>
                    <a:pt x="1" y="24"/>
                  </a:lnTo>
                  <a:lnTo>
                    <a:pt x="4" y="12"/>
                  </a:lnTo>
                  <a:lnTo>
                    <a:pt x="0" y="1"/>
                  </a:lnTo>
                  <a:lnTo>
                    <a:pt x="10" y="3"/>
                  </a:lnTo>
                  <a:lnTo>
                    <a:pt x="7" y="17"/>
                  </a:lnTo>
                  <a:lnTo>
                    <a:pt x="16" y="13"/>
                  </a:lnTo>
                  <a:lnTo>
                    <a:pt x="18" y="17"/>
                  </a:lnTo>
                  <a:lnTo>
                    <a:pt x="20" y="20"/>
                  </a:lnTo>
                  <a:lnTo>
                    <a:pt x="33" y="7"/>
                  </a:lnTo>
                  <a:lnTo>
                    <a:pt x="38" y="12"/>
                  </a:lnTo>
                  <a:lnTo>
                    <a:pt x="44" y="1"/>
                  </a:lnTo>
                  <a:lnTo>
                    <a:pt x="46" y="0"/>
                  </a:lnTo>
                  <a:lnTo>
                    <a:pt x="55" y="4"/>
                  </a:lnTo>
                  <a:lnTo>
                    <a:pt x="55" y="5"/>
                  </a:lnTo>
                  <a:lnTo>
                    <a:pt x="51" y="14"/>
                  </a:lnTo>
                  <a:lnTo>
                    <a:pt x="51" y="30"/>
                  </a:lnTo>
                  <a:lnTo>
                    <a:pt x="60" y="21"/>
                  </a:lnTo>
                  <a:lnTo>
                    <a:pt x="79" y="21"/>
                  </a:lnTo>
                  <a:lnTo>
                    <a:pt x="82" y="34"/>
                  </a:lnTo>
                  <a:lnTo>
                    <a:pt x="76" y="50"/>
                  </a:lnTo>
                  <a:lnTo>
                    <a:pt x="80" y="52"/>
                  </a:lnTo>
                  <a:lnTo>
                    <a:pt x="77" y="65"/>
                  </a:lnTo>
                  <a:lnTo>
                    <a:pt x="65" y="68"/>
                  </a:lnTo>
                  <a:lnTo>
                    <a:pt x="71" y="73"/>
                  </a:lnTo>
                  <a:lnTo>
                    <a:pt x="54" y="80"/>
                  </a:lnTo>
                  <a:lnTo>
                    <a:pt x="44" y="76"/>
                  </a:lnTo>
                  <a:lnTo>
                    <a:pt x="33" y="83"/>
                  </a:lnTo>
                  <a:lnTo>
                    <a:pt x="30" y="89"/>
                  </a:lnTo>
                  <a:lnTo>
                    <a:pt x="30" y="96"/>
                  </a:lnTo>
                  <a:lnTo>
                    <a:pt x="42" y="90"/>
                  </a:lnTo>
                  <a:lnTo>
                    <a:pt x="58" y="92"/>
                  </a:lnTo>
                  <a:lnTo>
                    <a:pt x="59" y="96"/>
                  </a:lnTo>
                  <a:lnTo>
                    <a:pt x="51" y="107"/>
                  </a:lnTo>
                  <a:lnTo>
                    <a:pt x="43" y="118"/>
                  </a:lnTo>
                  <a:lnTo>
                    <a:pt x="34" y="127"/>
                  </a:lnTo>
                  <a:lnTo>
                    <a:pt x="25" y="134"/>
                  </a:lnTo>
                  <a:lnTo>
                    <a:pt x="24" y="134"/>
                  </a:lnTo>
                  <a:lnTo>
                    <a:pt x="27" y="134"/>
                  </a:lnTo>
                  <a:lnTo>
                    <a:pt x="34" y="134"/>
                  </a:lnTo>
                  <a:lnTo>
                    <a:pt x="54" y="119"/>
                  </a:lnTo>
                  <a:lnTo>
                    <a:pt x="67" y="107"/>
                  </a:lnTo>
                  <a:lnTo>
                    <a:pt x="75" y="96"/>
                  </a:lnTo>
                  <a:lnTo>
                    <a:pt x="76" y="9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83" name="Freeform 699"/>
            <p:cNvSpPr>
              <a:spLocks noEditPoints="1"/>
            </p:cNvSpPr>
            <p:nvPr/>
          </p:nvSpPr>
          <p:spPr bwMode="auto">
            <a:xfrm>
              <a:off x="2553047" y="5897773"/>
              <a:ext cx="42086" cy="62407"/>
            </a:xfrm>
            <a:custGeom>
              <a:avLst/>
              <a:gdLst>
                <a:gd name="T0" fmla="*/ 9 w 25"/>
                <a:gd name="T1" fmla="*/ 5 h 40"/>
                <a:gd name="T2" fmla="*/ 14 w 25"/>
                <a:gd name="T3" fmla="*/ 13 h 40"/>
                <a:gd name="T4" fmla="*/ 18 w 25"/>
                <a:gd name="T5" fmla="*/ 11 h 40"/>
                <a:gd name="T6" fmla="*/ 25 w 25"/>
                <a:gd name="T7" fmla="*/ 9 h 40"/>
                <a:gd name="T8" fmla="*/ 21 w 25"/>
                <a:gd name="T9" fmla="*/ 15 h 40"/>
                <a:gd name="T10" fmla="*/ 22 w 25"/>
                <a:gd name="T11" fmla="*/ 20 h 40"/>
                <a:gd name="T12" fmla="*/ 18 w 25"/>
                <a:gd name="T13" fmla="*/ 24 h 40"/>
                <a:gd name="T14" fmla="*/ 8 w 25"/>
                <a:gd name="T15" fmla="*/ 36 h 40"/>
                <a:gd name="T16" fmla="*/ 7 w 25"/>
                <a:gd name="T17" fmla="*/ 40 h 40"/>
                <a:gd name="T18" fmla="*/ 0 w 25"/>
                <a:gd name="T19" fmla="*/ 34 h 40"/>
                <a:gd name="T20" fmla="*/ 0 w 25"/>
                <a:gd name="T21" fmla="*/ 33 h 40"/>
                <a:gd name="T22" fmla="*/ 5 w 25"/>
                <a:gd name="T23" fmla="*/ 22 h 40"/>
                <a:gd name="T24" fmla="*/ 5 w 25"/>
                <a:gd name="T25" fmla="*/ 17 h 40"/>
                <a:gd name="T26" fmla="*/ 5 w 25"/>
                <a:gd name="T27" fmla="*/ 9 h 40"/>
                <a:gd name="T28" fmla="*/ 7 w 25"/>
                <a:gd name="T29" fmla="*/ 3 h 40"/>
                <a:gd name="T30" fmla="*/ 9 w 25"/>
                <a:gd name="T31" fmla="*/ 5 h 40"/>
                <a:gd name="T32" fmla="*/ 13 w 25"/>
                <a:gd name="T33" fmla="*/ 0 h 40"/>
                <a:gd name="T34" fmla="*/ 14 w 25"/>
                <a:gd name="T35" fmla="*/ 3 h 40"/>
                <a:gd name="T36" fmla="*/ 12 w 25"/>
                <a:gd name="T37" fmla="*/ 0 h 40"/>
                <a:gd name="T38" fmla="*/ 13 w 25"/>
                <a:gd name="T39" fmla="*/ 0 h 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40"/>
                <a:gd name="T62" fmla="*/ 25 w 25"/>
                <a:gd name="T63" fmla="*/ 40 h 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40">
                  <a:moveTo>
                    <a:pt x="9" y="5"/>
                  </a:moveTo>
                  <a:lnTo>
                    <a:pt x="14" y="13"/>
                  </a:lnTo>
                  <a:lnTo>
                    <a:pt x="18" y="11"/>
                  </a:lnTo>
                  <a:lnTo>
                    <a:pt x="25" y="9"/>
                  </a:lnTo>
                  <a:lnTo>
                    <a:pt x="21" y="15"/>
                  </a:lnTo>
                  <a:lnTo>
                    <a:pt x="22" y="20"/>
                  </a:lnTo>
                  <a:lnTo>
                    <a:pt x="18" y="24"/>
                  </a:lnTo>
                  <a:lnTo>
                    <a:pt x="8" y="36"/>
                  </a:lnTo>
                  <a:lnTo>
                    <a:pt x="7" y="40"/>
                  </a:lnTo>
                  <a:lnTo>
                    <a:pt x="0" y="34"/>
                  </a:lnTo>
                  <a:lnTo>
                    <a:pt x="0" y="33"/>
                  </a:lnTo>
                  <a:lnTo>
                    <a:pt x="5" y="22"/>
                  </a:lnTo>
                  <a:lnTo>
                    <a:pt x="5" y="17"/>
                  </a:lnTo>
                  <a:lnTo>
                    <a:pt x="5" y="9"/>
                  </a:lnTo>
                  <a:lnTo>
                    <a:pt x="7" y="3"/>
                  </a:lnTo>
                  <a:lnTo>
                    <a:pt x="9" y="5"/>
                  </a:lnTo>
                  <a:moveTo>
                    <a:pt x="13" y="0"/>
                  </a:moveTo>
                  <a:lnTo>
                    <a:pt x="14" y="3"/>
                  </a:lnTo>
                  <a:lnTo>
                    <a:pt x="12" y="0"/>
                  </a:lnTo>
                  <a:lnTo>
                    <a:pt x="13"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84" name="Freeform 700"/>
            <p:cNvSpPr>
              <a:spLocks/>
            </p:cNvSpPr>
            <p:nvPr/>
          </p:nvSpPr>
          <p:spPr bwMode="auto">
            <a:xfrm>
              <a:off x="2579351" y="5821800"/>
              <a:ext cx="42086" cy="35274"/>
            </a:xfrm>
            <a:custGeom>
              <a:avLst/>
              <a:gdLst>
                <a:gd name="T0" fmla="*/ 26 w 27"/>
                <a:gd name="T1" fmla="*/ 21 h 22"/>
                <a:gd name="T2" fmla="*/ 22 w 27"/>
                <a:gd name="T3" fmla="*/ 22 h 22"/>
                <a:gd name="T4" fmla="*/ 14 w 27"/>
                <a:gd name="T5" fmla="*/ 17 h 22"/>
                <a:gd name="T6" fmla="*/ 0 w 27"/>
                <a:gd name="T7" fmla="*/ 7 h 22"/>
                <a:gd name="T8" fmla="*/ 0 w 27"/>
                <a:gd name="T9" fmla="*/ 4 h 22"/>
                <a:gd name="T10" fmla="*/ 1 w 27"/>
                <a:gd name="T11" fmla="*/ 0 h 22"/>
                <a:gd name="T12" fmla="*/ 1 w 27"/>
                <a:gd name="T13" fmla="*/ 0 h 22"/>
                <a:gd name="T14" fmla="*/ 4 w 27"/>
                <a:gd name="T15" fmla="*/ 0 h 22"/>
                <a:gd name="T16" fmla="*/ 5 w 27"/>
                <a:gd name="T17" fmla="*/ 1 h 22"/>
                <a:gd name="T18" fmla="*/ 23 w 27"/>
                <a:gd name="T19" fmla="*/ 9 h 22"/>
                <a:gd name="T20" fmla="*/ 27 w 27"/>
                <a:gd name="T21" fmla="*/ 12 h 22"/>
                <a:gd name="T22" fmla="*/ 26 w 27"/>
                <a:gd name="T23" fmla="*/ 2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22"/>
                <a:gd name="T38" fmla="*/ 27 w 27"/>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22">
                  <a:moveTo>
                    <a:pt x="26" y="21"/>
                  </a:moveTo>
                  <a:lnTo>
                    <a:pt x="22" y="22"/>
                  </a:lnTo>
                  <a:lnTo>
                    <a:pt x="14" y="17"/>
                  </a:lnTo>
                  <a:lnTo>
                    <a:pt x="0" y="7"/>
                  </a:lnTo>
                  <a:lnTo>
                    <a:pt x="0" y="4"/>
                  </a:lnTo>
                  <a:lnTo>
                    <a:pt x="1" y="0"/>
                  </a:lnTo>
                  <a:lnTo>
                    <a:pt x="4" y="0"/>
                  </a:lnTo>
                  <a:lnTo>
                    <a:pt x="5" y="1"/>
                  </a:lnTo>
                  <a:lnTo>
                    <a:pt x="23" y="9"/>
                  </a:lnTo>
                  <a:lnTo>
                    <a:pt x="27" y="12"/>
                  </a:lnTo>
                  <a:lnTo>
                    <a:pt x="26" y="2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85" name="Freeform 701"/>
            <p:cNvSpPr>
              <a:spLocks/>
            </p:cNvSpPr>
            <p:nvPr/>
          </p:nvSpPr>
          <p:spPr bwMode="auto">
            <a:xfrm>
              <a:off x="2542526" y="5189600"/>
              <a:ext cx="52607" cy="48840"/>
            </a:xfrm>
            <a:custGeom>
              <a:avLst/>
              <a:gdLst>
                <a:gd name="T0" fmla="*/ 21 w 32"/>
                <a:gd name="T1" fmla="*/ 9 h 31"/>
                <a:gd name="T2" fmla="*/ 24 w 32"/>
                <a:gd name="T3" fmla="*/ 10 h 31"/>
                <a:gd name="T4" fmla="*/ 25 w 32"/>
                <a:gd name="T5" fmla="*/ 13 h 31"/>
                <a:gd name="T6" fmla="*/ 29 w 32"/>
                <a:gd name="T7" fmla="*/ 19 h 31"/>
                <a:gd name="T8" fmla="*/ 32 w 32"/>
                <a:gd name="T9" fmla="*/ 26 h 31"/>
                <a:gd name="T10" fmla="*/ 31 w 32"/>
                <a:gd name="T11" fmla="*/ 31 h 31"/>
                <a:gd name="T12" fmla="*/ 11 w 32"/>
                <a:gd name="T13" fmla="*/ 19 h 31"/>
                <a:gd name="T14" fmla="*/ 6 w 32"/>
                <a:gd name="T15" fmla="*/ 16 h 31"/>
                <a:gd name="T16" fmla="*/ 0 w 32"/>
                <a:gd name="T17" fmla="*/ 0 h 31"/>
                <a:gd name="T18" fmla="*/ 6 w 32"/>
                <a:gd name="T19" fmla="*/ 4 h 31"/>
                <a:gd name="T20" fmla="*/ 14 w 32"/>
                <a:gd name="T21" fmla="*/ 6 h 31"/>
                <a:gd name="T22" fmla="*/ 20 w 32"/>
                <a:gd name="T23" fmla="*/ 9 h 31"/>
                <a:gd name="T24" fmla="*/ 21 w 32"/>
                <a:gd name="T25" fmla="*/ 9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31"/>
                <a:gd name="T41" fmla="*/ 32 w 32"/>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31">
                  <a:moveTo>
                    <a:pt x="21" y="9"/>
                  </a:moveTo>
                  <a:lnTo>
                    <a:pt x="24" y="10"/>
                  </a:lnTo>
                  <a:lnTo>
                    <a:pt x="25" y="13"/>
                  </a:lnTo>
                  <a:lnTo>
                    <a:pt x="29" y="19"/>
                  </a:lnTo>
                  <a:lnTo>
                    <a:pt x="32" y="26"/>
                  </a:lnTo>
                  <a:lnTo>
                    <a:pt x="31" y="31"/>
                  </a:lnTo>
                  <a:lnTo>
                    <a:pt x="11" y="19"/>
                  </a:lnTo>
                  <a:lnTo>
                    <a:pt x="6" y="16"/>
                  </a:lnTo>
                  <a:lnTo>
                    <a:pt x="0" y="0"/>
                  </a:lnTo>
                  <a:lnTo>
                    <a:pt x="6" y="4"/>
                  </a:lnTo>
                  <a:lnTo>
                    <a:pt x="14" y="6"/>
                  </a:lnTo>
                  <a:lnTo>
                    <a:pt x="20" y="9"/>
                  </a:lnTo>
                  <a:lnTo>
                    <a:pt x="21" y="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86" name="Freeform 702"/>
            <p:cNvSpPr>
              <a:spLocks/>
            </p:cNvSpPr>
            <p:nvPr/>
          </p:nvSpPr>
          <p:spPr bwMode="auto">
            <a:xfrm>
              <a:off x="2571460" y="5235725"/>
              <a:ext cx="107844" cy="130239"/>
            </a:xfrm>
            <a:custGeom>
              <a:avLst/>
              <a:gdLst>
                <a:gd name="T0" fmla="*/ 63 w 69"/>
                <a:gd name="T1" fmla="*/ 29 h 81"/>
                <a:gd name="T2" fmla="*/ 69 w 69"/>
                <a:gd name="T3" fmla="*/ 30 h 81"/>
                <a:gd name="T4" fmla="*/ 53 w 69"/>
                <a:gd name="T5" fmla="*/ 43 h 81"/>
                <a:gd name="T6" fmla="*/ 50 w 69"/>
                <a:gd name="T7" fmla="*/ 56 h 81"/>
                <a:gd name="T8" fmla="*/ 37 w 69"/>
                <a:gd name="T9" fmla="*/ 65 h 81"/>
                <a:gd name="T10" fmla="*/ 17 w 69"/>
                <a:gd name="T11" fmla="*/ 80 h 81"/>
                <a:gd name="T12" fmla="*/ 8 w 69"/>
                <a:gd name="T13" fmla="*/ 81 h 81"/>
                <a:gd name="T14" fmla="*/ 4 w 69"/>
                <a:gd name="T15" fmla="*/ 78 h 81"/>
                <a:gd name="T16" fmla="*/ 8 w 69"/>
                <a:gd name="T17" fmla="*/ 75 h 81"/>
                <a:gd name="T18" fmla="*/ 16 w 69"/>
                <a:gd name="T19" fmla="*/ 69 h 81"/>
                <a:gd name="T20" fmla="*/ 11 w 69"/>
                <a:gd name="T21" fmla="*/ 65 h 81"/>
                <a:gd name="T22" fmla="*/ 3 w 69"/>
                <a:gd name="T23" fmla="*/ 72 h 81"/>
                <a:gd name="T24" fmla="*/ 3 w 69"/>
                <a:gd name="T25" fmla="*/ 69 h 81"/>
                <a:gd name="T26" fmla="*/ 0 w 69"/>
                <a:gd name="T27" fmla="*/ 63 h 81"/>
                <a:gd name="T28" fmla="*/ 3 w 69"/>
                <a:gd name="T29" fmla="*/ 51 h 81"/>
                <a:gd name="T30" fmla="*/ 10 w 69"/>
                <a:gd name="T31" fmla="*/ 52 h 81"/>
                <a:gd name="T32" fmla="*/ 15 w 69"/>
                <a:gd name="T33" fmla="*/ 55 h 81"/>
                <a:gd name="T34" fmla="*/ 19 w 69"/>
                <a:gd name="T35" fmla="*/ 58 h 81"/>
                <a:gd name="T36" fmla="*/ 21 w 69"/>
                <a:gd name="T37" fmla="*/ 48 h 81"/>
                <a:gd name="T38" fmla="*/ 21 w 69"/>
                <a:gd name="T39" fmla="*/ 48 h 81"/>
                <a:gd name="T40" fmla="*/ 10 w 69"/>
                <a:gd name="T41" fmla="*/ 48 h 81"/>
                <a:gd name="T42" fmla="*/ 2 w 69"/>
                <a:gd name="T43" fmla="*/ 43 h 81"/>
                <a:gd name="T44" fmla="*/ 3 w 69"/>
                <a:gd name="T45" fmla="*/ 38 h 81"/>
                <a:gd name="T46" fmla="*/ 10 w 69"/>
                <a:gd name="T47" fmla="*/ 34 h 81"/>
                <a:gd name="T48" fmla="*/ 20 w 69"/>
                <a:gd name="T49" fmla="*/ 33 h 81"/>
                <a:gd name="T50" fmla="*/ 20 w 69"/>
                <a:gd name="T51" fmla="*/ 27 h 81"/>
                <a:gd name="T52" fmla="*/ 19 w 69"/>
                <a:gd name="T53" fmla="*/ 26 h 81"/>
                <a:gd name="T54" fmla="*/ 17 w 69"/>
                <a:gd name="T55" fmla="*/ 14 h 81"/>
                <a:gd name="T56" fmla="*/ 17 w 69"/>
                <a:gd name="T57" fmla="*/ 4 h 81"/>
                <a:gd name="T58" fmla="*/ 21 w 69"/>
                <a:gd name="T59" fmla="*/ 1 h 81"/>
                <a:gd name="T60" fmla="*/ 29 w 69"/>
                <a:gd name="T61" fmla="*/ 4 h 81"/>
                <a:gd name="T62" fmla="*/ 38 w 69"/>
                <a:gd name="T63" fmla="*/ 20 h 81"/>
                <a:gd name="T64" fmla="*/ 48 w 69"/>
                <a:gd name="T65" fmla="*/ 31 h 81"/>
                <a:gd name="T66" fmla="*/ 55 w 69"/>
                <a:gd name="T67" fmla="*/ 31 h 81"/>
                <a:gd name="T68" fmla="*/ 61 w 69"/>
                <a:gd name="T69" fmla="*/ 30 h 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
                <a:gd name="T106" fmla="*/ 0 h 81"/>
                <a:gd name="T107" fmla="*/ 69 w 69"/>
                <a:gd name="T108" fmla="*/ 81 h 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 h="81">
                  <a:moveTo>
                    <a:pt x="62" y="29"/>
                  </a:moveTo>
                  <a:lnTo>
                    <a:pt x="63" y="29"/>
                  </a:lnTo>
                  <a:lnTo>
                    <a:pt x="69" y="30"/>
                  </a:lnTo>
                  <a:lnTo>
                    <a:pt x="62" y="37"/>
                  </a:lnTo>
                  <a:lnTo>
                    <a:pt x="53" y="43"/>
                  </a:lnTo>
                  <a:lnTo>
                    <a:pt x="51" y="51"/>
                  </a:lnTo>
                  <a:lnTo>
                    <a:pt x="50" y="56"/>
                  </a:lnTo>
                  <a:lnTo>
                    <a:pt x="41" y="68"/>
                  </a:lnTo>
                  <a:lnTo>
                    <a:pt x="37" y="65"/>
                  </a:lnTo>
                  <a:lnTo>
                    <a:pt x="29" y="71"/>
                  </a:lnTo>
                  <a:lnTo>
                    <a:pt x="17" y="80"/>
                  </a:lnTo>
                  <a:lnTo>
                    <a:pt x="17" y="78"/>
                  </a:lnTo>
                  <a:lnTo>
                    <a:pt x="8" y="81"/>
                  </a:lnTo>
                  <a:lnTo>
                    <a:pt x="7" y="80"/>
                  </a:lnTo>
                  <a:lnTo>
                    <a:pt x="4" y="78"/>
                  </a:lnTo>
                  <a:lnTo>
                    <a:pt x="6" y="75"/>
                  </a:lnTo>
                  <a:lnTo>
                    <a:pt x="8" y="75"/>
                  </a:lnTo>
                  <a:lnTo>
                    <a:pt x="12" y="72"/>
                  </a:lnTo>
                  <a:lnTo>
                    <a:pt x="16" y="69"/>
                  </a:lnTo>
                  <a:lnTo>
                    <a:pt x="16" y="65"/>
                  </a:lnTo>
                  <a:lnTo>
                    <a:pt x="11" y="65"/>
                  </a:lnTo>
                  <a:lnTo>
                    <a:pt x="6" y="72"/>
                  </a:lnTo>
                  <a:lnTo>
                    <a:pt x="3" y="72"/>
                  </a:lnTo>
                  <a:lnTo>
                    <a:pt x="2" y="71"/>
                  </a:lnTo>
                  <a:lnTo>
                    <a:pt x="3" y="69"/>
                  </a:lnTo>
                  <a:lnTo>
                    <a:pt x="2" y="68"/>
                  </a:lnTo>
                  <a:lnTo>
                    <a:pt x="0" y="63"/>
                  </a:lnTo>
                  <a:lnTo>
                    <a:pt x="0" y="58"/>
                  </a:lnTo>
                  <a:lnTo>
                    <a:pt x="3" y="51"/>
                  </a:lnTo>
                  <a:lnTo>
                    <a:pt x="7" y="52"/>
                  </a:lnTo>
                  <a:lnTo>
                    <a:pt x="10" y="52"/>
                  </a:lnTo>
                  <a:lnTo>
                    <a:pt x="12" y="54"/>
                  </a:lnTo>
                  <a:lnTo>
                    <a:pt x="15" y="55"/>
                  </a:lnTo>
                  <a:lnTo>
                    <a:pt x="17" y="58"/>
                  </a:lnTo>
                  <a:lnTo>
                    <a:pt x="19" y="58"/>
                  </a:lnTo>
                  <a:lnTo>
                    <a:pt x="20" y="54"/>
                  </a:lnTo>
                  <a:lnTo>
                    <a:pt x="21" y="48"/>
                  </a:lnTo>
                  <a:lnTo>
                    <a:pt x="16" y="50"/>
                  </a:lnTo>
                  <a:lnTo>
                    <a:pt x="10" y="48"/>
                  </a:lnTo>
                  <a:lnTo>
                    <a:pt x="6" y="44"/>
                  </a:lnTo>
                  <a:lnTo>
                    <a:pt x="2" y="43"/>
                  </a:lnTo>
                  <a:lnTo>
                    <a:pt x="2" y="39"/>
                  </a:lnTo>
                  <a:lnTo>
                    <a:pt x="3" y="38"/>
                  </a:lnTo>
                  <a:lnTo>
                    <a:pt x="4" y="34"/>
                  </a:lnTo>
                  <a:lnTo>
                    <a:pt x="10" y="34"/>
                  </a:lnTo>
                  <a:lnTo>
                    <a:pt x="16" y="35"/>
                  </a:lnTo>
                  <a:lnTo>
                    <a:pt x="20" y="33"/>
                  </a:lnTo>
                  <a:lnTo>
                    <a:pt x="21" y="33"/>
                  </a:lnTo>
                  <a:lnTo>
                    <a:pt x="20" y="27"/>
                  </a:lnTo>
                  <a:lnTo>
                    <a:pt x="20" y="26"/>
                  </a:lnTo>
                  <a:lnTo>
                    <a:pt x="19" y="26"/>
                  </a:lnTo>
                  <a:lnTo>
                    <a:pt x="17" y="21"/>
                  </a:lnTo>
                  <a:lnTo>
                    <a:pt x="17" y="14"/>
                  </a:lnTo>
                  <a:lnTo>
                    <a:pt x="16" y="9"/>
                  </a:lnTo>
                  <a:lnTo>
                    <a:pt x="17" y="4"/>
                  </a:lnTo>
                  <a:lnTo>
                    <a:pt x="21" y="1"/>
                  </a:lnTo>
                  <a:lnTo>
                    <a:pt x="21" y="0"/>
                  </a:lnTo>
                  <a:lnTo>
                    <a:pt x="29" y="4"/>
                  </a:lnTo>
                  <a:lnTo>
                    <a:pt x="33" y="12"/>
                  </a:lnTo>
                  <a:lnTo>
                    <a:pt x="38" y="20"/>
                  </a:lnTo>
                  <a:lnTo>
                    <a:pt x="42" y="29"/>
                  </a:lnTo>
                  <a:lnTo>
                    <a:pt x="48" y="31"/>
                  </a:lnTo>
                  <a:lnTo>
                    <a:pt x="50" y="31"/>
                  </a:lnTo>
                  <a:lnTo>
                    <a:pt x="55" y="31"/>
                  </a:lnTo>
                  <a:lnTo>
                    <a:pt x="59" y="30"/>
                  </a:lnTo>
                  <a:lnTo>
                    <a:pt x="61" y="30"/>
                  </a:lnTo>
                  <a:lnTo>
                    <a:pt x="62" y="2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87" name="Freeform 703"/>
            <p:cNvSpPr>
              <a:spLocks noEditPoints="1"/>
            </p:cNvSpPr>
            <p:nvPr/>
          </p:nvSpPr>
          <p:spPr bwMode="auto">
            <a:xfrm>
              <a:off x="2529374" y="4996954"/>
              <a:ext cx="170973" cy="105820"/>
            </a:xfrm>
            <a:custGeom>
              <a:avLst/>
              <a:gdLst>
                <a:gd name="T0" fmla="*/ 12 w 108"/>
                <a:gd name="T1" fmla="*/ 57 h 66"/>
                <a:gd name="T2" fmla="*/ 7 w 108"/>
                <a:gd name="T3" fmla="*/ 48 h 66"/>
                <a:gd name="T4" fmla="*/ 0 w 108"/>
                <a:gd name="T5" fmla="*/ 44 h 66"/>
                <a:gd name="T6" fmla="*/ 3 w 108"/>
                <a:gd name="T7" fmla="*/ 40 h 66"/>
                <a:gd name="T8" fmla="*/ 13 w 108"/>
                <a:gd name="T9" fmla="*/ 46 h 66"/>
                <a:gd name="T10" fmla="*/ 25 w 108"/>
                <a:gd name="T11" fmla="*/ 46 h 66"/>
                <a:gd name="T12" fmla="*/ 20 w 108"/>
                <a:gd name="T13" fmla="*/ 58 h 66"/>
                <a:gd name="T14" fmla="*/ 12 w 108"/>
                <a:gd name="T15" fmla="*/ 34 h 66"/>
                <a:gd name="T16" fmla="*/ 25 w 108"/>
                <a:gd name="T17" fmla="*/ 46 h 66"/>
                <a:gd name="T18" fmla="*/ 84 w 108"/>
                <a:gd name="T19" fmla="*/ 21 h 66"/>
                <a:gd name="T20" fmla="*/ 89 w 108"/>
                <a:gd name="T21" fmla="*/ 23 h 66"/>
                <a:gd name="T22" fmla="*/ 91 w 108"/>
                <a:gd name="T23" fmla="*/ 29 h 66"/>
                <a:gd name="T24" fmla="*/ 92 w 108"/>
                <a:gd name="T25" fmla="*/ 29 h 66"/>
                <a:gd name="T26" fmla="*/ 93 w 108"/>
                <a:gd name="T27" fmla="*/ 15 h 66"/>
                <a:gd name="T28" fmla="*/ 100 w 108"/>
                <a:gd name="T29" fmla="*/ 13 h 66"/>
                <a:gd name="T30" fmla="*/ 108 w 108"/>
                <a:gd name="T31" fmla="*/ 11 h 66"/>
                <a:gd name="T32" fmla="*/ 108 w 108"/>
                <a:gd name="T33" fmla="*/ 17 h 66"/>
                <a:gd name="T34" fmla="*/ 105 w 108"/>
                <a:gd name="T35" fmla="*/ 27 h 66"/>
                <a:gd name="T36" fmla="*/ 106 w 108"/>
                <a:gd name="T37" fmla="*/ 37 h 66"/>
                <a:gd name="T38" fmla="*/ 89 w 108"/>
                <a:gd name="T39" fmla="*/ 49 h 66"/>
                <a:gd name="T40" fmla="*/ 68 w 108"/>
                <a:gd name="T41" fmla="*/ 49 h 66"/>
                <a:gd name="T42" fmla="*/ 64 w 108"/>
                <a:gd name="T43" fmla="*/ 42 h 66"/>
                <a:gd name="T44" fmla="*/ 60 w 108"/>
                <a:gd name="T45" fmla="*/ 44 h 66"/>
                <a:gd name="T46" fmla="*/ 46 w 108"/>
                <a:gd name="T47" fmla="*/ 49 h 66"/>
                <a:gd name="T48" fmla="*/ 41 w 108"/>
                <a:gd name="T49" fmla="*/ 58 h 66"/>
                <a:gd name="T50" fmla="*/ 37 w 108"/>
                <a:gd name="T51" fmla="*/ 66 h 66"/>
                <a:gd name="T52" fmla="*/ 32 w 108"/>
                <a:gd name="T53" fmla="*/ 61 h 66"/>
                <a:gd name="T54" fmla="*/ 33 w 108"/>
                <a:gd name="T55" fmla="*/ 44 h 66"/>
                <a:gd name="T56" fmla="*/ 30 w 108"/>
                <a:gd name="T57" fmla="*/ 30 h 66"/>
                <a:gd name="T58" fmla="*/ 42 w 108"/>
                <a:gd name="T59" fmla="*/ 40 h 66"/>
                <a:gd name="T60" fmla="*/ 45 w 108"/>
                <a:gd name="T61" fmla="*/ 38 h 66"/>
                <a:gd name="T62" fmla="*/ 45 w 108"/>
                <a:gd name="T63" fmla="*/ 33 h 66"/>
                <a:gd name="T64" fmla="*/ 50 w 108"/>
                <a:gd name="T65" fmla="*/ 33 h 66"/>
                <a:gd name="T66" fmla="*/ 60 w 108"/>
                <a:gd name="T67" fmla="*/ 33 h 66"/>
                <a:gd name="T68" fmla="*/ 55 w 108"/>
                <a:gd name="T69" fmla="*/ 29 h 66"/>
                <a:gd name="T70" fmla="*/ 54 w 108"/>
                <a:gd name="T71" fmla="*/ 29 h 66"/>
                <a:gd name="T72" fmla="*/ 51 w 108"/>
                <a:gd name="T73" fmla="*/ 25 h 66"/>
                <a:gd name="T74" fmla="*/ 41 w 108"/>
                <a:gd name="T75" fmla="*/ 25 h 66"/>
                <a:gd name="T76" fmla="*/ 34 w 108"/>
                <a:gd name="T77" fmla="*/ 27 h 66"/>
                <a:gd name="T78" fmla="*/ 37 w 108"/>
                <a:gd name="T79" fmla="*/ 13 h 66"/>
                <a:gd name="T80" fmla="*/ 36 w 108"/>
                <a:gd name="T81" fmla="*/ 10 h 66"/>
                <a:gd name="T82" fmla="*/ 40 w 108"/>
                <a:gd name="T83" fmla="*/ 4 h 66"/>
                <a:gd name="T84" fmla="*/ 53 w 108"/>
                <a:gd name="T85" fmla="*/ 0 h 66"/>
                <a:gd name="T86" fmla="*/ 58 w 108"/>
                <a:gd name="T87" fmla="*/ 3 h 66"/>
                <a:gd name="T88" fmla="*/ 66 w 108"/>
                <a:gd name="T89" fmla="*/ 8 h 66"/>
                <a:gd name="T90" fmla="*/ 70 w 108"/>
                <a:gd name="T91" fmla="*/ 11 h 66"/>
                <a:gd name="T92" fmla="*/ 83 w 108"/>
                <a:gd name="T93" fmla="*/ 21 h 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66"/>
                <a:gd name="T143" fmla="*/ 108 w 108"/>
                <a:gd name="T144" fmla="*/ 66 h 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66">
                  <a:moveTo>
                    <a:pt x="13" y="57"/>
                  </a:moveTo>
                  <a:lnTo>
                    <a:pt x="12" y="57"/>
                  </a:lnTo>
                  <a:lnTo>
                    <a:pt x="7" y="53"/>
                  </a:lnTo>
                  <a:lnTo>
                    <a:pt x="7" y="48"/>
                  </a:lnTo>
                  <a:lnTo>
                    <a:pt x="3" y="46"/>
                  </a:lnTo>
                  <a:lnTo>
                    <a:pt x="0" y="44"/>
                  </a:lnTo>
                  <a:lnTo>
                    <a:pt x="0" y="41"/>
                  </a:lnTo>
                  <a:lnTo>
                    <a:pt x="3" y="40"/>
                  </a:lnTo>
                  <a:lnTo>
                    <a:pt x="12" y="41"/>
                  </a:lnTo>
                  <a:lnTo>
                    <a:pt x="13" y="46"/>
                  </a:lnTo>
                  <a:lnTo>
                    <a:pt x="13" y="57"/>
                  </a:lnTo>
                  <a:moveTo>
                    <a:pt x="25" y="46"/>
                  </a:moveTo>
                  <a:lnTo>
                    <a:pt x="26" y="58"/>
                  </a:lnTo>
                  <a:lnTo>
                    <a:pt x="20" y="58"/>
                  </a:lnTo>
                  <a:lnTo>
                    <a:pt x="17" y="46"/>
                  </a:lnTo>
                  <a:lnTo>
                    <a:pt x="12" y="34"/>
                  </a:lnTo>
                  <a:lnTo>
                    <a:pt x="25" y="36"/>
                  </a:lnTo>
                  <a:lnTo>
                    <a:pt x="25" y="46"/>
                  </a:lnTo>
                  <a:moveTo>
                    <a:pt x="83" y="21"/>
                  </a:moveTo>
                  <a:lnTo>
                    <a:pt x="84" y="21"/>
                  </a:lnTo>
                  <a:lnTo>
                    <a:pt x="89" y="20"/>
                  </a:lnTo>
                  <a:lnTo>
                    <a:pt x="89" y="23"/>
                  </a:lnTo>
                  <a:lnTo>
                    <a:pt x="89" y="29"/>
                  </a:lnTo>
                  <a:lnTo>
                    <a:pt x="91" y="29"/>
                  </a:lnTo>
                  <a:lnTo>
                    <a:pt x="92" y="29"/>
                  </a:lnTo>
                  <a:lnTo>
                    <a:pt x="95" y="20"/>
                  </a:lnTo>
                  <a:lnTo>
                    <a:pt x="93" y="15"/>
                  </a:lnTo>
                  <a:lnTo>
                    <a:pt x="96" y="15"/>
                  </a:lnTo>
                  <a:lnTo>
                    <a:pt x="100" y="13"/>
                  </a:lnTo>
                  <a:lnTo>
                    <a:pt x="104" y="12"/>
                  </a:lnTo>
                  <a:lnTo>
                    <a:pt x="108" y="11"/>
                  </a:lnTo>
                  <a:lnTo>
                    <a:pt x="105" y="15"/>
                  </a:lnTo>
                  <a:lnTo>
                    <a:pt x="108" y="17"/>
                  </a:lnTo>
                  <a:lnTo>
                    <a:pt x="104" y="23"/>
                  </a:lnTo>
                  <a:lnTo>
                    <a:pt x="105" y="27"/>
                  </a:lnTo>
                  <a:lnTo>
                    <a:pt x="105" y="29"/>
                  </a:lnTo>
                  <a:lnTo>
                    <a:pt x="106" y="37"/>
                  </a:lnTo>
                  <a:lnTo>
                    <a:pt x="91" y="49"/>
                  </a:lnTo>
                  <a:lnTo>
                    <a:pt x="89" y="49"/>
                  </a:lnTo>
                  <a:lnTo>
                    <a:pt x="80" y="46"/>
                  </a:lnTo>
                  <a:lnTo>
                    <a:pt x="68" y="49"/>
                  </a:lnTo>
                  <a:lnTo>
                    <a:pt x="67" y="49"/>
                  </a:lnTo>
                  <a:lnTo>
                    <a:pt x="64" y="42"/>
                  </a:lnTo>
                  <a:lnTo>
                    <a:pt x="63" y="40"/>
                  </a:lnTo>
                  <a:lnTo>
                    <a:pt x="60" y="44"/>
                  </a:lnTo>
                  <a:lnTo>
                    <a:pt x="54" y="44"/>
                  </a:lnTo>
                  <a:lnTo>
                    <a:pt x="46" y="49"/>
                  </a:lnTo>
                  <a:lnTo>
                    <a:pt x="45" y="49"/>
                  </a:lnTo>
                  <a:lnTo>
                    <a:pt x="41" y="58"/>
                  </a:lnTo>
                  <a:lnTo>
                    <a:pt x="38" y="66"/>
                  </a:lnTo>
                  <a:lnTo>
                    <a:pt x="37" y="66"/>
                  </a:lnTo>
                  <a:lnTo>
                    <a:pt x="32" y="62"/>
                  </a:lnTo>
                  <a:lnTo>
                    <a:pt x="32" y="61"/>
                  </a:lnTo>
                  <a:lnTo>
                    <a:pt x="32" y="54"/>
                  </a:lnTo>
                  <a:lnTo>
                    <a:pt x="33" y="44"/>
                  </a:lnTo>
                  <a:lnTo>
                    <a:pt x="30" y="34"/>
                  </a:lnTo>
                  <a:lnTo>
                    <a:pt x="30" y="30"/>
                  </a:lnTo>
                  <a:lnTo>
                    <a:pt x="41" y="34"/>
                  </a:lnTo>
                  <a:lnTo>
                    <a:pt x="42" y="40"/>
                  </a:lnTo>
                  <a:lnTo>
                    <a:pt x="43" y="38"/>
                  </a:lnTo>
                  <a:lnTo>
                    <a:pt x="45" y="38"/>
                  </a:lnTo>
                  <a:lnTo>
                    <a:pt x="45" y="36"/>
                  </a:lnTo>
                  <a:lnTo>
                    <a:pt x="45" y="33"/>
                  </a:lnTo>
                  <a:lnTo>
                    <a:pt x="49" y="33"/>
                  </a:lnTo>
                  <a:lnTo>
                    <a:pt x="50" y="33"/>
                  </a:lnTo>
                  <a:lnTo>
                    <a:pt x="60" y="33"/>
                  </a:lnTo>
                  <a:lnTo>
                    <a:pt x="60" y="30"/>
                  </a:lnTo>
                  <a:lnTo>
                    <a:pt x="55" y="29"/>
                  </a:lnTo>
                  <a:lnTo>
                    <a:pt x="54" y="29"/>
                  </a:lnTo>
                  <a:lnTo>
                    <a:pt x="51" y="27"/>
                  </a:lnTo>
                  <a:lnTo>
                    <a:pt x="51" y="25"/>
                  </a:lnTo>
                  <a:lnTo>
                    <a:pt x="51" y="24"/>
                  </a:lnTo>
                  <a:lnTo>
                    <a:pt x="41" y="25"/>
                  </a:lnTo>
                  <a:lnTo>
                    <a:pt x="38" y="28"/>
                  </a:lnTo>
                  <a:lnTo>
                    <a:pt x="34" y="27"/>
                  </a:lnTo>
                  <a:lnTo>
                    <a:pt x="36" y="24"/>
                  </a:lnTo>
                  <a:lnTo>
                    <a:pt x="37" y="13"/>
                  </a:lnTo>
                  <a:lnTo>
                    <a:pt x="36" y="10"/>
                  </a:lnTo>
                  <a:lnTo>
                    <a:pt x="36" y="8"/>
                  </a:lnTo>
                  <a:lnTo>
                    <a:pt x="40" y="4"/>
                  </a:lnTo>
                  <a:lnTo>
                    <a:pt x="41" y="3"/>
                  </a:lnTo>
                  <a:lnTo>
                    <a:pt x="53" y="0"/>
                  </a:lnTo>
                  <a:lnTo>
                    <a:pt x="55" y="2"/>
                  </a:lnTo>
                  <a:lnTo>
                    <a:pt x="58" y="3"/>
                  </a:lnTo>
                  <a:lnTo>
                    <a:pt x="64" y="7"/>
                  </a:lnTo>
                  <a:lnTo>
                    <a:pt x="66" y="8"/>
                  </a:lnTo>
                  <a:lnTo>
                    <a:pt x="68" y="10"/>
                  </a:lnTo>
                  <a:lnTo>
                    <a:pt x="70" y="11"/>
                  </a:lnTo>
                  <a:lnTo>
                    <a:pt x="74" y="17"/>
                  </a:lnTo>
                  <a:lnTo>
                    <a:pt x="83" y="2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88" name="Freeform 704"/>
            <p:cNvSpPr>
              <a:spLocks noEditPoints="1"/>
            </p:cNvSpPr>
            <p:nvPr/>
          </p:nvSpPr>
          <p:spPr bwMode="auto">
            <a:xfrm>
              <a:off x="2574090" y="4834156"/>
              <a:ext cx="136779" cy="62407"/>
            </a:xfrm>
            <a:custGeom>
              <a:avLst/>
              <a:gdLst>
                <a:gd name="T0" fmla="*/ 16 w 86"/>
                <a:gd name="T1" fmla="*/ 34 h 39"/>
                <a:gd name="T2" fmla="*/ 9 w 86"/>
                <a:gd name="T3" fmla="*/ 39 h 39"/>
                <a:gd name="T4" fmla="*/ 0 w 86"/>
                <a:gd name="T5" fmla="*/ 29 h 39"/>
                <a:gd name="T6" fmla="*/ 7 w 86"/>
                <a:gd name="T7" fmla="*/ 21 h 39"/>
                <a:gd name="T8" fmla="*/ 14 w 86"/>
                <a:gd name="T9" fmla="*/ 24 h 39"/>
                <a:gd name="T10" fmla="*/ 17 w 86"/>
                <a:gd name="T11" fmla="*/ 34 h 39"/>
                <a:gd name="T12" fmla="*/ 16 w 86"/>
                <a:gd name="T13" fmla="*/ 34 h 39"/>
                <a:gd name="T14" fmla="*/ 51 w 86"/>
                <a:gd name="T15" fmla="*/ 0 h 39"/>
                <a:gd name="T16" fmla="*/ 63 w 86"/>
                <a:gd name="T17" fmla="*/ 8 h 39"/>
                <a:gd name="T18" fmla="*/ 64 w 86"/>
                <a:gd name="T19" fmla="*/ 4 h 39"/>
                <a:gd name="T20" fmla="*/ 72 w 86"/>
                <a:gd name="T21" fmla="*/ 7 h 39"/>
                <a:gd name="T22" fmla="*/ 72 w 86"/>
                <a:gd name="T23" fmla="*/ 12 h 39"/>
                <a:gd name="T24" fmla="*/ 72 w 86"/>
                <a:gd name="T25" fmla="*/ 13 h 39"/>
                <a:gd name="T26" fmla="*/ 77 w 86"/>
                <a:gd name="T27" fmla="*/ 16 h 39"/>
                <a:gd name="T28" fmla="*/ 83 w 86"/>
                <a:gd name="T29" fmla="*/ 17 h 39"/>
                <a:gd name="T30" fmla="*/ 86 w 86"/>
                <a:gd name="T31" fmla="*/ 21 h 39"/>
                <a:gd name="T32" fmla="*/ 69 w 86"/>
                <a:gd name="T33" fmla="*/ 21 h 39"/>
                <a:gd name="T34" fmla="*/ 69 w 86"/>
                <a:gd name="T35" fmla="*/ 24 h 39"/>
                <a:gd name="T36" fmla="*/ 68 w 86"/>
                <a:gd name="T37" fmla="*/ 27 h 39"/>
                <a:gd name="T38" fmla="*/ 67 w 86"/>
                <a:gd name="T39" fmla="*/ 27 h 39"/>
                <a:gd name="T40" fmla="*/ 67 w 86"/>
                <a:gd name="T41" fmla="*/ 27 h 39"/>
                <a:gd name="T42" fmla="*/ 59 w 86"/>
                <a:gd name="T43" fmla="*/ 30 h 39"/>
                <a:gd name="T44" fmla="*/ 56 w 86"/>
                <a:gd name="T45" fmla="*/ 30 h 39"/>
                <a:gd name="T46" fmla="*/ 48 w 86"/>
                <a:gd name="T47" fmla="*/ 30 h 39"/>
                <a:gd name="T48" fmla="*/ 38 w 86"/>
                <a:gd name="T49" fmla="*/ 30 h 39"/>
                <a:gd name="T50" fmla="*/ 38 w 86"/>
                <a:gd name="T51" fmla="*/ 30 h 39"/>
                <a:gd name="T52" fmla="*/ 35 w 86"/>
                <a:gd name="T53" fmla="*/ 35 h 39"/>
                <a:gd name="T54" fmla="*/ 28 w 86"/>
                <a:gd name="T55" fmla="*/ 37 h 39"/>
                <a:gd name="T56" fmla="*/ 24 w 86"/>
                <a:gd name="T57" fmla="*/ 37 h 39"/>
                <a:gd name="T58" fmla="*/ 26 w 86"/>
                <a:gd name="T59" fmla="*/ 33 h 39"/>
                <a:gd name="T60" fmla="*/ 20 w 86"/>
                <a:gd name="T61" fmla="*/ 33 h 39"/>
                <a:gd name="T62" fmla="*/ 20 w 86"/>
                <a:gd name="T63" fmla="*/ 21 h 39"/>
                <a:gd name="T64" fmla="*/ 30 w 86"/>
                <a:gd name="T65" fmla="*/ 25 h 39"/>
                <a:gd name="T66" fmla="*/ 31 w 86"/>
                <a:gd name="T67" fmla="*/ 17 h 39"/>
                <a:gd name="T68" fmla="*/ 38 w 86"/>
                <a:gd name="T69" fmla="*/ 16 h 39"/>
                <a:gd name="T70" fmla="*/ 37 w 86"/>
                <a:gd name="T71" fmla="*/ 14 h 39"/>
                <a:gd name="T72" fmla="*/ 37 w 86"/>
                <a:gd name="T73" fmla="*/ 10 h 39"/>
                <a:gd name="T74" fmla="*/ 33 w 86"/>
                <a:gd name="T75" fmla="*/ 12 h 39"/>
                <a:gd name="T76" fmla="*/ 18 w 86"/>
                <a:gd name="T77" fmla="*/ 16 h 39"/>
                <a:gd name="T78" fmla="*/ 17 w 86"/>
                <a:gd name="T79" fmla="*/ 10 h 39"/>
                <a:gd name="T80" fmla="*/ 28 w 86"/>
                <a:gd name="T81" fmla="*/ 5 h 39"/>
                <a:gd name="T82" fmla="*/ 34 w 86"/>
                <a:gd name="T83" fmla="*/ 5 h 39"/>
                <a:gd name="T84" fmla="*/ 41 w 86"/>
                <a:gd name="T85" fmla="*/ 5 h 39"/>
                <a:gd name="T86" fmla="*/ 42 w 86"/>
                <a:gd name="T87" fmla="*/ 5 h 39"/>
                <a:gd name="T88" fmla="*/ 48 w 86"/>
                <a:gd name="T89" fmla="*/ 7 h 39"/>
                <a:gd name="T90" fmla="*/ 48 w 86"/>
                <a:gd name="T91" fmla="*/ 7 h 39"/>
                <a:gd name="T92" fmla="*/ 51 w 86"/>
                <a:gd name="T93" fmla="*/ 0 h 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6"/>
                <a:gd name="T142" fmla="*/ 0 h 39"/>
                <a:gd name="T143" fmla="*/ 86 w 86"/>
                <a:gd name="T144" fmla="*/ 39 h 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6" h="39">
                  <a:moveTo>
                    <a:pt x="16" y="34"/>
                  </a:moveTo>
                  <a:lnTo>
                    <a:pt x="9" y="39"/>
                  </a:lnTo>
                  <a:lnTo>
                    <a:pt x="0" y="29"/>
                  </a:lnTo>
                  <a:lnTo>
                    <a:pt x="7" y="21"/>
                  </a:lnTo>
                  <a:lnTo>
                    <a:pt x="14" y="24"/>
                  </a:lnTo>
                  <a:lnTo>
                    <a:pt x="17" y="34"/>
                  </a:lnTo>
                  <a:lnTo>
                    <a:pt x="16" y="34"/>
                  </a:lnTo>
                  <a:moveTo>
                    <a:pt x="51" y="0"/>
                  </a:moveTo>
                  <a:lnTo>
                    <a:pt x="63" y="8"/>
                  </a:lnTo>
                  <a:lnTo>
                    <a:pt x="64" y="4"/>
                  </a:lnTo>
                  <a:lnTo>
                    <a:pt x="72" y="7"/>
                  </a:lnTo>
                  <a:lnTo>
                    <a:pt x="72" y="12"/>
                  </a:lnTo>
                  <a:lnTo>
                    <a:pt x="72" y="13"/>
                  </a:lnTo>
                  <a:lnTo>
                    <a:pt x="77" y="16"/>
                  </a:lnTo>
                  <a:lnTo>
                    <a:pt x="83" y="17"/>
                  </a:lnTo>
                  <a:lnTo>
                    <a:pt x="86" y="21"/>
                  </a:lnTo>
                  <a:lnTo>
                    <a:pt x="69" y="21"/>
                  </a:lnTo>
                  <a:lnTo>
                    <a:pt x="69" y="24"/>
                  </a:lnTo>
                  <a:lnTo>
                    <a:pt x="68" y="27"/>
                  </a:lnTo>
                  <a:lnTo>
                    <a:pt x="67" y="27"/>
                  </a:lnTo>
                  <a:lnTo>
                    <a:pt x="59" y="30"/>
                  </a:lnTo>
                  <a:lnTo>
                    <a:pt x="56" y="30"/>
                  </a:lnTo>
                  <a:lnTo>
                    <a:pt x="48" y="30"/>
                  </a:lnTo>
                  <a:lnTo>
                    <a:pt x="38" y="30"/>
                  </a:lnTo>
                  <a:lnTo>
                    <a:pt x="35" y="35"/>
                  </a:lnTo>
                  <a:lnTo>
                    <a:pt x="28" y="37"/>
                  </a:lnTo>
                  <a:lnTo>
                    <a:pt x="24" y="37"/>
                  </a:lnTo>
                  <a:lnTo>
                    <a:pt x="26" y="33"/>
                  </a:lnTo>
                  <a:lnTo>
                    <a:pt x="20" y="33"/>
                  </a:lnTo>
                  <a:lnTo>
                    <a:pt x="20" y="21"/>
                  </a:lnTo>
                  <a:lnTo>
                    <a:pt x="30" y="25"/>
                  </a:lnTo>
                  <a:lnTo>
                    <a:pt x="31" y="17"/>
                  </a:lnTo>
                  <a:lnTo>
                    <a:pt x="38" y="16"/>
                  </a:lnTo>
                  <a:lnTo>
                    <a:pt x="37" y="14"/>
                  </a:lnTo>
                  <a:lnTo>
                    <a:pt x="37" y="10"/>
                  </a:lnTo>
                  <a:lnTo>
                    <a:pt x="33" y="12"/>
                  </a:lnTo>
                  <a:lnTo>
                    <a:pt x="18" y="16"/>
                  </a:lnTo>
                  <a:lnTo>
                    <a:pt x="17" y="10"/>
                  </a:lnTo>
                  <a:lnTo>
                    <a:pt x="28" y="5"/>
                  </a:lnTo>
                  <a:lnTo>
                    <a:pt x="34" y="5"/>
                  </a:lnTo>
                  <a:lnTo>
                    <a:pt x="41" y="5"/>
                  </a:lnTo>
                  <a:lnTo>
                    <a:pt x="42" y="5"/>
                  </a:lnTo>
                  <a:lnTo>
                    <a:pt x="48" y="7"/>
                  </a:lnTo>
                  <a:lnTo>
                    <a:pt x="51"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89" name="Freeform 705"/>
            <p:cNvSpPr>
              <a:spLocks noEditPoints="1"/>
            </p:cNvSpPr>
            <p:nvPr/>
          </p:nvSpPr>
          <p:spPr bwMode="auto">
            <a:xfrm>
              <a:off x="2587243" y="4728338"/>
              <a:ext cx="170973" cy="103106"/>
            </a:xfrm>
            <a:custGeom>
              <a:avLst/>
              <a:gdLst>
                <a:gd name="T0" fmla="*/ 0 w 107"/>
                <a:gd name="T1" fmla="*/ 15 h 66"/>
                <a:gd name="T2" fmla="*/ 9 w 107"/>
                <a:gd name="T3" fmla="*/ 0 h 66"/>
                <a:gd name="T4" fmla="*/ 6 w 107"/>
                <a:gd name="T5" fmla="*/ 15 h 66"/>
                <a:gd name="T6" fmla="*/ 103 w 107"/>
                <a:gd name="T7" fmla="*/ 12 h 66"/>
                <a:gd name="T8" fmla="*/ 101 w 107"/>
                <a:gd name="T9" fmla="*/ 33 h 66"/>
                <a:gd name="T10" fmla="*/ 97 w 107"/>
                <a:gd name="T11" fmla="*/ 41 h 66"/>
                <a:gd name="T12" fmla="*/ 105 w 107"/>
                <a:gd name="T13" fmla="*/ 49 h 66"/>
                <a:gd name="T14" fmla="*/ 106 w 107"/>
                <a:gd name="T15" fmla="*/ 55 h 66"/>
                <a:gd name="T16" fmla="*/ 99 w 107"/>
                <a:gd name="T17" fmla="*/ 56 h 66"/>
                <a:gd name="T18" fmla="*/ 90 w 107"/>
                <a:gd name="T19" fmla="*/ 58 h 66"/>
                <a:gd name="T20" fmla="*/ 88 w 107"/>
                <a:gd name="T21" fmla="*/ 64 h 66"/>
                <a:gd name="T22" fmla="*/ 84 w 107"/>
                <a:gd name="T23" fmla="*/ 66 h 66"/>
                <a:gd name="T24" fmla="*/ 46 w 107"/>
                <a:gd name="T25" fmla="*/ 62 h 66"/>
                <a:gd name="T26" fmla="*/ 42 w 107"/>
                <a:gd name="T27" fmla="*/ 60 h 66"/>
                <a:gd name="T28" fmla="*/ 35 w 107"/>
                <a:gd name="T29" fmla="*/ 58 h 66"/>
                <a:gd name="T30" fmla="*/ 37 w 107"/>
                <a:gd name="T31" fmla="*/ 51 h 66"/>
                <a:gd name="T32" fmla="*/ 48 w 107"/>
                <a:gd name="T33" fmla="*/ 53 h 66"/>
                <a:gd name="T34" fmla="*/ 55 w 107"/>
                <a:gd name="T35" fmla="*/ 49 h 66"/>
                <a:gd name="T36" fmla="*/ 44 w 107"/>
                <a:gd name="T37" fmla="*/ 41 h 66"/>
                <a:gd name="T38" fmla="*/ 65 w 107"/>
                <a:gd name="T39" fmla="*/ 37 h 66"/>
                <a:gd name="T40" fmla="*/ 48 w 107"/>
                <a:gd name="T41" fmla="*/ 36 h 66"/>
                <a:gd name="T42" fmla="*/ 17 w 107"/>
                <a:gd name="T43" fmla="*/ 39 h 66"/>
                <a:gd name="T44" fmla="*/ 16 w 107"/>
                <a:gd name="T45" fmla="*/ 33 h 66"/>
                <a:gd name="T46" fmla="*/ 35 w 107"/>
                <a:gd name="T47" fmla="*/ 30 h 66"/>
                <a:gd name="T48" fmla="*/ 52 w 107"/>
                <a:gd name="T49" fmla="*/ 30 h 66"/>
                <a:gd name="T50" fmla="*/ 63 w 107"/>
                <a:gd name="T51" fmla="*/ 32 h 66"/>
                <a:gd name="T52" fmla="*/ 64 w 107"/>
                <a:gd name="T53" fmla="*/ 26 h 66"/>
                <a:gd name="T54" fmla="*/ 55 w 107"/>
                <a:gd name="T55" fmla="*/ 22 h 66"/>
                <a:gd name="T56" fmla="*/ 34 w 107"/>
                <a:gd name="T57" fmla="*/ 21 h 66"/>
                <a:gd name="T58" fmla="*/ 22 w 107"/>
                <a:gd name="T59" fmla="*/ 19 h 66"/>
                <a:gd name="T60" fmla="*/ 18 w 107"/>
                <a:gd name="T61" fmla="*/ 12 h 66"/>
                <a:gd name="T62" fmla="*/ 22 w 107"/>
                <a:gd name="T63" fmla="*/ 9 h 66"/>
                <a:gd name="T64" fmla="*/ 38 w 107"/>
                <a:gd name="T65" fmla="*/ 16 h 66"/>
                <a:gd name="T66" fmla="*/ 46 w 107"/>
                <a:gd name="T67" fmla="*/ 20 h 66"/>
                <a:gd name="T68" fmla="*/ 58 w 107"/>
                <a:gd name="T69" fmla="*/ 7 h 66"/>
                <a:gd name="T70" fmla="*/ 73 w 107"/>
                <a:gd name="T71" fmla="*/ 3 h 66"/>
                <a:gd name="T72" fmla="*/ 93 w 107"/>
                <a:gd name="T73" fmla="*/ 0 h 66"/>
                <a:gd name="T74" fmla="*/ 101 w 107"/>
                <a:gd name="T75" fmla="*/ 7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7"/>
                <a:gd name="T115" fmla="*/ 0 h 66"/>
                <a:gd name="T116" fmla="*/ 107 w 107"/>
                <a:gd name="T117" fmla="*/ 66 h 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7" h="66">
                  <a:moveTo>
                    <a:pt x="6" y="15"/>
                  </a:moveTo>
                  <a:lnTo>
                    <a:pt x="0" y="15"/>
                  </a:lnTo>
                  <a:lnTo>
                    <a:pt x="1" y="4"/>
                  </a:lnTo>
                  <a:lnTo>
                    <a:pt x="9" y="0"/>
                  </a:lnTo>
                  <a:lnTo>
                    <a:pt x="8" y="13"/>
                  </a:lnTo>
                  <a:lnTo>
                    <a:pt x="6" y="15"/>
                  </a:lnTo>
                  <a:moveTo>
                    <a:pt x="101" y="7"/>
                  </a:moveTo>
                  <a:lnTo>
                    <a:pt x="103" y="12"/>
                  </a:lnTo>
                  <a:lnTo>
                    <a:pt x="107" y="21"/>
                  </a:lnTo>
                  <a:lnTo>
                    <a:pt x="101" y="33"/>
                  </a:lnTo>
                  <a:lnTo>
                    <a:pt x="97" y="41"/>
                  </a:lnTo>
                  <a:lnTo>
                    <a:pt x="98" y="47"/>
                  </a:lnTo>
                  <a:lnTo>
                    <a:pt x="105" y="49"/>
                  </a:lnTo>
                  <a:lnTo>
                    <a:pt x="106" y="54"/>
                  </a:lnTo>
                  <a:lnTo>
                    <a:pt x="106" y="55"/>
                  </a:lnTo>
                  <a:lnTo>
                    <a:pt x="99" y="56"/>
                  </a:lnTo>
                  <a:lnTo>
                    <a:pt x="98" y="56"/>
                  </a:lnTo>
                  <a:lnTo>
                    <a:pt x="90" y="58"/>
                  </a:lnTo>
                  <a:lnTo>
                    <a:pt x="88" y="58"/>
                  </a:lnTo>
                  <a:lnTo>
                    <a:pt x="88" y="64"/>
                  </a:lnTo>
                  <a:lnTo>
                    <a:pt x="85" y="66"/>
                  </a:lnTo>
                  <a:lnTo>
                    <a:pt x="84" y="66"/>
                  </a:lnTo>
                  <a:lnTo>
                    <a:pt x="78" y="66"/>
                  </a:lnTo>
                  <a:lnTo>
                    <a:pt x="46" y="62"/>
                  </a:lnTo>
                  <a:lnTo>
                    <a:pt x="44" y="62"/>
                  </a:lnTo>
                  <a:lnTo>
                    <a:pt x="42" y="60"/>
                  </a:lnTo>
                  <a:lnTo>
                    <a:pt x="38" y="59"/>
                  </a:lnTo>
                  <a:lnTo>
                    <a:pt x="35" y="58"/>
                  </a:lnTo>
                  <a:lnTo>
                    <a:pt x="37" y="54"/>
                  </a:lnTo>
                  <a:lnTo>
                    <a:pt x="37" y="51"/>
                  </a:lnTo>
                  <a:lnTo>
                    <a:pt x="38" y="47"/>
                  </a:lnTo>
                  <a:lnTo>
                    <a:pt x="48" y="53"/>
                  </a:lnTo>
                  <a:lnTo>
                    <a:pt x="52" y="53"/>
                  </a:lnTo>
                  <a:lnTo>
                    <a:pt x="55" y="49"/>
                  </a:lnTo>
                  <a:lnTo>
                    <a:pt x="48" y="43"/>
                  </a:lnTo>
                  <a:lnTo>
                    <a:pt x="44" y="41"/>
                  </a:lnTo>
                  <a:lnTo>
                    <a:pt x="63" y="42"/>
                  </a:lnTo>
                  <a:lnTo>
                    <a:pt x="65" y="37"/>
                  </a:lnTo>
                  <a:lnTo>
                    <a:pt x="56" y="37"/>
                  </a:lnTo>
                  <a:lnTo>
                    <a:pt x="48" y="36"/>
                  </a:lnTo>
                  <a:lnTo>
                    <a:pt x="37" y="34"/>
                  </a:lnTo>
                  <a:lnTo>
                    <a:pt x="17" y="39"/>
                  </a:lnTo>
                  <a:lnTo>
                    <a:pt x="14" y="37"/>
                  </a:lnTo>
                  <a:lnTo>
                    <a:pt x="16" y="33"/>
                  </a:lnTo>
                  <a:lnTo>
                    <a:pt x="20" y="30"/>
                  </a:lnTo>
                  <a:lnTo>
                    <a:pt x="35" y="30"/>
                  </a:lnTo>
                  <a:lnTo>
                    <a:pt x="42" y="30"/>
                  </a:lnTo>
                  <a:lnTo>
                    <a:pt x="52" y="30"/>
                  </a:lnTo>
                  <a:lnTo>
                    <a:pt x="59" y="32"/>
                  </a:lnTo>
                  <a:lnTo>
                    <a:pt x="63" y="32"/>
                  </a:lnTo>
                  <a:lnTo>
                    <a:pt x="65" y="29"/>
                  </a:lnTo>
                  <a:lnTo>
                    <a:pt x="64" y="26"/>
                  </a:lnTo>
                  <a:lnTo>
                    <a:pt x="55" y="22"/>
                  </a:lnTo>
                  <a:lnTo>
                    <a:pt x="46" y="21"/>
                  </a:lnTo>
                  <a:lnTo>
                    <a:pt x="34" y="21"/>
                  </a:lnTo>
                  <a:lnTo>
                    <a:pt x="26" y="21"/>
                  </a:lnTo>
                  <a:lnTo>
                    <a:pt x="22" y="19"/>
                  </a:lnTo>
                  <a:lnTo>
                    <a:pt x="20" y="17"/>
                  </a:lnTo>
                  <a:lnTo>
                    <a:pt x="18" y="12"/>
                  </a:lnTo>
                  <a:lnTo>
                    <a:pt x="20" y="8"/>
                  </a:lnTo>
                  <a:lnTo>
                    <a:pt x="22" y="9"/>
                  </a:lnTo>
                  <a:lnTo>
                    <a:pt x="30" y="15"/>
                  </a:lnTo>
                  <a:lnTo>
                    <a:pt x="38" y="16"/>
                  </a:lnTo>
                  <a:lnTo>
                    <a:pt x="38" y="13"/>
                  </a:lnTo>
                  <a:lnTo>
                    <a:pt x="46" y="20"/>
                  </a:lnTo>
                  <a:lnTo>
                    <a:pt x="60" y="17"/>
                  </a:lnTo>
                  <a:lnTo>
                    <a:pt x="58" y="7"/>
                  </a:lnTo>
                  <a:lnTo>
                    <a:pt x="68" y="9"/>
                  </a:lnTo>
                  <a:lnTo>
                    <a:pt x="73" y="3"/>
                  </a:lnTo>
                  <a:lnTo>
                    <a:pt x="85" y="2"/>
                  </a:lnTo>
                  <a:lnTo>
                    <a:pt x="93" y="0"/>
                  </a:lnTo>
                  <a:lnTo>
                    <a:pt x="94" y="2"/>
                  </a:lnTo>
                  <a:lnTo>
                    <a:pt x="101" y="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90" name="Freeform 706"/>
            <p:cNvSpPr>
              <a:spLocks noEditPoints="1"/>
            </p:cNvSpPr>
            <p:nvPr/>
          </p:nvSpPr>
          <p:spPr bwMode="auto">
            <a:xfrm>
              <a:off x="2705608" y="6095845"/>
              <a:ext cx="123628" cy="151945"/>
            </a:xfrm>
            <a:custGeom>
              <a:avLst/>
              <a:gdLst>
                <a:gd name="T0" fmla="*/ 30 w 77"/>
                <a:gd name="T1" fmla="*/ 86 h 96"/>
                <a:gd name="T2" fmla="*/ 32 w 77"/>
                <a:gd name="T3" fmla="*/ 90 h 96"/>
                <a:gd name="T4" fmla="*/ 31 w 77"/>
                <a:gd name="T5" fmla="*/ 96 h 96"/>
                <a:gd name="T6" fmla="*/ 24 w 77"/>
                <a:gd name="T7" fmla="*/ 93 h 96"/>
                <a:gd name="T8" fmla="*/ 23 w 77"/>
                <a:gd name="T9" fmla="*/ 89 h 96"/>
                <a:gd name="T10" fmla="*/ 22 w 77"/>
                <a:gd name="T11" fmla="*/ 90 h 96"/>
                <a:gd name="T12" fmla="*/ 18 w 77"/>
                <a:gd name="T13" fmla="*/ 90 h 96"/>
                <a:gd name="T14" fmla="*/ 18 w 77"/>
                <a:gd name="T15" fmla="*/ 83 h 96"/>
                <a:gd name="T16" fmla="*/ 18 w 77"/>
                <a:gd name="T17" fmla="*/ 82 h 96"/>
                <a:gd name="T18" fmla="*/ 30 w 77"/>
                <a:gd name="T19" fmla="*/ 86 h 96"/>
                <a:gd name="T20" fmla="*/ 53 w 77"/>
                <a:gd name="T21" fmla="*/ 1 h 96"/>
                <a:gd name="T22" fmla="*/ 48 w 77"/>
                <a:gd name="T23" fmla="*/ 17 h 96"/>
                <a:gd name="T24" fmla="*/ 49 w 77"/>
                <a:gd name="T25" fmla="*/ 17 h 96"/>
                <a:gd name="T26" fmla="*/ 60 w 77"/>
                <a:gd name="T27" fmla="*/ 15 h 96"/>
                <a:gd name="T28" fmla="*/ 60 w 77"/>
                <a:gd name="T29" fmla="*/ 15 h 96"/>
                <a:gd name="T30" fmla="*/ 69 w 77"/>
                <a:gd name="T31" fmla="*/ 15 h 96"/>
                <a:gd name="T32" fmla="*/ 73 w 77"/>
                <a:gd name="T33" fmla="*/ 19 h 96"/>
                <a:gd name="T34" fmla="*/ 74 w 77"/>
                <a:gd name="T35" fmla="*/ 21 h 96"/>
                <a:gd name="T36" fmla="*/ 74 w 77"/>
                <a:gd name="T37" fmla="*/ 21 h 96"/>
                <a:gd name="T38" fmla="*/ 72 w 77"/>
                <a:gd name="T39" fmla="*/ 44 h 96"/>
                <a:gd name="T40" fmla="*/ 74 w 77"/>
                <a:gd name="T41" fmla="*/ 51 h 96"/>
                <a:gd name="T42" fmla="*/ 77 w 77"/>
                <a:gd name="T43" fmla="*/ 62 h 96"/>
                <a:gd name="T44" fmla="*/ 62 w 77"/>
                <a:gd name="T45" fmla="*/ 65 h 96"/>
                <a:gd name="T46" fmla="*/ 57 w 77"/>
                <a:gd name="T47" fmla="*/ 60 h 96"/>
                <a:gd name="T48" fmla="*/ 55 w 77"/>
                <a:gd name="T49" fmla="*/ 72 h 96"/>
                <a:gd name="T50" fmla="*/ 52 w 77"/>
                <a:gd name="T51" fmla="*/ 79 h 96"/>
                <a:gd name="T52" fmla="*/ 52 w 77"/>
                <a:gd name="T53" fmla="*/ 81 h 96"/>
                <a:gd name="T54" fmla="*/ 44 w 77"/>
                <a:gd name="T55" fmla="*/ 86 h 96"/>
                <a:gd name="T56" fmla="*/ 45 w 77"/>
                <a:gd name="T57" fmla="*/ 90 h 96"/>
                <a:gd name="T58" fmla="*/ 44 w 77"/>
                <a:gd name="T59" fmla="*/ 90 h 96"/>
                <a:gd name="T60" fmla="*/ 40 w 77"/>
                <a:gd name="T61" fmla="*/ 79 h 96"/>
                <a:gd name="T62" fmla="*/ 37 w 77"/>
                <a:gd name="T63" fmla="*/ 72 h 96"/>
                <a:gd name="T64" fmla="*/ 36 w 77"/>
                <a:gd name="T65" fmla="*/ 76 h 96"/>
                <a:gd name="T66" fmla="*/ 35 w 77"/>
                <a:gd name="T67" fmla="*/ 77 h 96"/>
                <a:gd name="T68" fmla="*/ 36 w 77"/>
                <a:gd name="T69" fmla="*/ 83 h 96"/>
                <a:gd name="T70" fmla="*/ 30 w 77"/>
                <a:gd name="T71" fmla="*/ 82 h 96"/>
                <a:gd name="T72" fmla="*/ 27 w 77"/>
                <a:gd name="T73" fmla="*/ 82 h 96"/>
                <a:gd name="T74" fmla="*/ 20 w 77"/>
                <a:gd name="T75" fmla="*/ 79 h 96"/>
                <a:gd name="T76" fmla="*/ 14 w 77"/>
                <a:gd name="T77" fmla="*/ 77 h 96"/>
                <a:gd name="T78" fmla="*/ 14 w 77"/>
                <a:gd name="T79" fmla="*/ 77 h 96"/>
                <a:gd name="T80" fmla="*/ 10 w 77"/>
                <a:gd name="T81" fmla="*/ 76 h 96"/>
                <a:gd name="T82" fmla="*/ 3 w 77"/>
                <a:gd name="T83" fmla="*/ 73 h 96"/>
                <a:gd name="T84" fmla="*/ 0 w 77"/>
                <a:gd name="T85" fmla="*/ 70 h 96"/>
                <a:gd name="T86" fmla="*/ 7 w 77"/>
                <a:gd name="T87" fmla="*/ 68 h 96"/>
                <a:gd name="T88" fmla="*/ 10 w 77"/>
                <a:gd name="T89" fmla="*/ 66 h 96"/>
                <a:gd name="T90" fmla="*/ 13 w 77"/>
                <a:gd name="T91" fmla="*/ 66 h 96"/>
                <a:gd name="T92" fmla="*/ 17 w 77"/>
                <a:gd name="T93" fmla="*/ 64 h 96"/>
                <a:gd name="T94" fmla="*/ 24 w 77"/>
                <a:gd name="T95" fmla="*/ 61 h 96"/>
                <a:gd name="T96" fmla="*/ 34 w 77"/>
                <a:gd name="T97" fmla="*/ 49 h 96"/>
                <a:gd name="T98" fmla="*/ 34 w 77"/>
                <a:gd name="T99" fmla="*/ 38 h 96"/>
                <a:gd name="T100" fmla="*/ 34 w 77"/>
                <a:gd name="T101" fmla="*/ 36 h 96"/>
                <a:gd name="T102" fmla="*/ 36 w 77"/>
                <a:gd name="T103" fmla="*/ 34 h 96"/>
                <a:gd name="T104" fmla="*/ 37 w 77"/>
                <a:gd name="T105" fmla="*/ 32 h 96"/>
                <a:gd name="T106" fmla="*/ 40 w 77"/>
                <a:gd name="T107" fmla="*/ 28 h 96"/>
                <a:gd name="T108" fmla="*/ 37 w 77"/>
                <a:gd name="T109" fmla="*/ 24 h 96"/>
                <a:gd name="T110" fmla="*/ 35 w 77"/>
                <a:gd name="T111" fmla="*/ 17 h 96"/>
                <a:gd name="T112" fmla="*/ 40 w 77"/>
                <a:gd name="T113" fmla="*/ 0 h 96"/>
                <a:gd name="T114" fmla="*/ 44 w 77"/>
                <a:gd name="T115" fmla="*/ 0 h 96"/>
                <a:gd name="T116" fmla="*/ 49 w 77"/>
                <a:gd name="T117" fmla="*/ 1 h 96"/>
                <a:gd name="T118" fmla="*/ 53 w 77"/>
                <a:gd name="T119" fmla="*/ 1 h 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96"/>
                <a:gd name="T182" fmla="*/ 77 w 77"/>
                <a:gd name="T183" fmla="*/ 96 h 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96">
                  <a:moveTo>
                    <a:pt x="30" y="86"/>
                  </a:moveTo>
                  <a:lnTo>
                    <a:pt x="32" y="90"/>
                  </a:lnTo>
                  <a:lnTo>
                    <a:pt x="31" y="96"/>
                  </a:lnTo>
                  <a:lnTo>
                    <a:pt x="24" y="93"/>
                  </a:lnTo>
                  <a:lnTo>
                    <a:pt x="23" y="89"/>
                  </a:lnTo>
                  <a:lnTo>
                    <a:pt x="22" y="90"/>
                  </a:lnTo>
                  <a:lnTo>
                    <a:pt x="18" y="90"/>
                  </a:lnTo>
                  <a:lnTo>
                    <a:pt x="18" y="83"/>
                  </a:lnTo>
                  <a:lnTo>
                    <a:pt x="18" y="82"/>
                  </a:lnTo>
                  <a:lnTo>
                    <a:pt x="30" y="86"/>
                  </a:lnTo>
                  <a:moveTo>
                    <a:pt x="53" y="1"/>
                  </a:moveTo>
                  <a:lnTo>
                    <a:pt x="48" y="17"/>
                  </a:lnTo>
                  <a:lnTo>
                    <a:pt x="49" y="17"/>
                  </a:lnTo>
                  <a:lnTo>
                    <a:pt x="60" y="15"/>
                  </a:lnTo>
                  <a:lnTo>
                    <a:pt x="69" y="15"/>
                  </a:lnTo>
                  <a:lnTo>
                    <a:pt x="73" y="19"/>
                  </a:lnTo>
                  <a:lnTo>
                    <a:pt x="74" y="21"/>
                  </a:lnTo>
                  <a:lnTo>
                    <a:pt x="72" y="44"/>
                  </a:lnTo>
                  <a:lnTo>
                    <a:pt x="74" y="51"/>
                  </a:lnTo>
                  <a:lnTo>
                    <a:pt x="77" y="62"/>
                  </a:lnTo>
                  <a:lnTo>
                    <a:pt x="62" y="65"/>
                  </a:lnTo>
                  <a:lnTo>
                    <a:pt x="57" y="60"/>
                  </a:lnTo>
                  <a:lnTo>
                    <a:pt x="55" y="72"/>
                  </a:lnTo>
                  <a:lnTo>
                    <a:pt x="52" y="79"/>
                  </a:lnTo>
                  <a:lnTo>
                    <a:pt x="52" y="81"/>
                  </a:lnTo>
                  <a:lnTo>
                    <a:pt x="44" y="86"/>
                  </a:lnTo>
                  <a:lnTo>
                    <a:pt x="45" y="90"/>
                  </a:lnTo>
                  <a:lnTo>
                    <a:pt x="44" y="90"/>
                  </a:lnTo>
                  <a:lnTo>
                    <a:pt x="40" y="79"/>
                  </a:lnTo>
                  <a:lnTo>
                    <a:pt x="37" y="72"/>
                  </a:lnTo>
                  <a:lnTo>
                    <a:pt x="36" y="76"/>
                  </a:lnTo>
                  <a:lnTo>
                    <a:pt x="35" y="77"/>
                  </a:lnTo>
                  <a:lnTo>
                    <a:pt x="36" y="83"/>
                  </a:lnTo>
                  <a:lnTo>
                    <a:pt x="30" y="82"/>
                  </a:lnTo>
                  <a:lnTo>
                    <a:pt x="27" y="82"/>
                  </a:lnTo>
                  <a:lnTo>
                    <a:pt x="20" y="79"/>
                  </a:lnTo>
                  <a:lnTo>
                    <a:pt x="14" y="77"/>
                  </a:lnTo>
                  <a:lnTo>
                    <a:pt x="10" y="76"/>
                  </a:lnTo>
                  <a:lnTo>
                    <a:pt x="3" y="73"/>
                  </a:lnTo>
                  <a:lnTo>
                    <a:pt x="0" y="70"/>
                  </a:lnTo>
                  <a:lnTo>
                    <a:pt x="7" y="68"/>
                  </a:lnTo>
                  <a:lnTo>
                    <a:pt x="10" y="66"/>
                  </a:lnTo>
                  <a:lnTo>
                    <a:pt x="13" y="66"/>
                  </a:lnTo>
                  <a:lnTo>
                    <a:pt x="17" y="64"/>
                  </a:lnTo>
                  <a:lnTo>
                    <a:pt x="24" y="61"/>
                  </a:lnTo>
                  <a:lnTo>
                    <a:pt x="34" y="49"/>
                  </a:lnTo>
                  <a:lnTo>
                    <a:pt x="34" y="38"/>
                  </a:lnTo>
                  <a:lnTo>
                    <a:pt x="34" y="36"/>
                  </a:lnTo>
                  <a:lnTo>
                    <a:pt x="36" y="34"/>
                  </a:lnTo>
                  <a:lnTo>
                    <a:pt x="37" y="32"/>
                  </a:lnTo>
                  <a:lnTo>
                    <a:pt x="40" y="28"/>
                  </a:lnTo>
                  <a:lnTo>
                    <a:pt x="37" y="24"/>
                  </a:lnTo>
                  <a:lnTo>
                    <a:pt x="35" y="17"/>
                  </a:lnTo>
                  <a:lnTo>
                    <a:pt x="40" y="0"/>
                  </a:lnTo>
                  <a:lnTo>
                    <a:pt x="44" y="0"/>
                  </a:lnTo>
                  <a:lnTo>
                    <a:pt x="49" y="1"/>
                  </a:lnTo>
                  <a:lnTo>
                    <a:pt x="53" y="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91" name="Freeform 707"/>
            <p:cNvSpPr>
              <a:spLocks/>
            </p:cNvSpPr>
            <p:nvPr/>
          </p:nvSpPr>
          <p:spPr bwMode="auto">
            <a:xfrm>
              <a:off x="2902887" y="6285776"/>
              <a:ext cx="76280" cy="65119"/>
            </a:xfrm>
            <a:custGeom>
              <a:avLst/>
              <a:gdLst>
                <a:gd name="T0" fmla="*/ 37 w 47"/>
                <a:gd name="T1" fmla="*/ 8 h 41"/>
                <a:gd name="T2" fmla="*/ 37 w 47"/>
                <a:gd name="T3" fmla="*/ 13 h 41"/>
                <a:gd name="T4" fmla="*/ 44 w 47"/>
                <a:gd name="T5" fmla="*/ 18 h 41"/>
                <a:gd name="T6" fmla="*/ 46 w 47"/>
                <a:gd name="T7" fmla="*/ 20 h 41"/>
                <a:gd name="T8" fmla="*/ 40 w 47"/>
                <a:gd name="T9" fmla="*/ 28 h 41"/>
                <a:gd name="T10" fmla="*/ 44 w 47"/>
                <a:gd name="T11" fmla="*/ 29 h 41"/>
                <a:gd name="T12" fmla="*/ 44 w 47"/>
                <a:gd name="T13" fmla="*/ 35 h 41"/>
                <a:gd name="T14" fmla="*/ 47 w 47"/>
                <a:gd name="T15" fmla="*/ 35 h 41"/>
                <a:gd name="T16" fmla="*/ 46 w 47"/>
                <a:gd name="T17" fmla="*/ 37 h 41"/>
                <a:gd name="T18" fmla="*/ 43 w 47"/>
                <a:gd name="T19" fmla="*/ 41 h 41"/>
                <a:gd name="T20" fmla="*/ 40 w 47"/>
                <a:gd name="T21" fmla="*/ 34 h 41"/>
                <a:gd name="T22" fmla="*/ 37 w 47"/>
                <a:gd name="T23" fmla="*/ 41 h 41"/>
                <a:gd name="T24" fmla="*/ 26 w 47"/>
                <a:gd name="T25" fmla="*/ 39 h 41"/>
                <a:gd name="T26" fmla="*/ 21 w 47"/>
                <a:gd name="T27" fmla="*/ 37 h 41"/>
                <a:gd name="T28" fmla="*/ 18 w 47"/>
                <a:gd name="T29" fmla="*/ 37 h 41"/>
                <a:gd name="T30" fmla="*/ 17 w 47"/>
                <a:gd name="T31" fmla="*/ 35 h 41"/>
                <a:gd name="T32" fmla="*/ 16 w 47"/>
                <a:gd name="T33" fmla="*/ 34 h 41"/>
                <a:gd name="T34" fmla="*/ 10 w 47"/>
                <a:gd name="T35" fmla="*/ 35 h 41"/>
                <a:gd name="T36" fmla="*/ 8 w 47"/>
                <a:gd name="T37" fmla="*/ 35 h 41"/>
                <a:gd name="T38" fmla="*/ 0 w 47"/>
                <a:gd name="T39" fmla="*/ 33 h 41"/>
                <a:gd name="T40" fmla="*/ 1 w 47"/>
                <a:gd name="T41" fmla="*/ 25 h 41"/>
                <a:gd name="T42" fmla="*/ 4 w 47"/>
                <a:gd name="T43" fmla="*/ 25 h 41"/>
                <a:gd name="T44" fmla="*/ 6 w 47"/>
                <a:gd name="T45" fmla="*/ 25 h 41"/>
                <a:gd name="T46" fmla="*/ 13 w 47"/>
                <a:gd name="T47" fmla="*/ 21 h 41"/>
                <a:gd name="T48" fmla="*/ 10 w 47"/>
                <a:gd name="T49" fmla="*/ 17 h 41"/>
                <a:gd name="T50" fmla="*/ 13 w 47"/>
                <a:gd name="T51" fmla="*/ 12 h 41"/>
                <a:gd name="T52" fmla="*/ 20 w 47"/>
                <a:gd name="T53" fmla="*/ 11 h 41"/>
                <a:gd name="T54" fmla="*/ 23 w 47"/>
                <a:gd name="T55" fmla="*/ 3 h 41"/>
                <a:gd name="T56" fmla="*/ 30 w 47"/>
                <a:gd name="T57" fmla="*/ 0 h 41"/>
                <a:gd name="T58" fmla="*/ 33 w 47"/>
                <a:gd name="T59" fmla="*/ 4 h 41"/>
                <a:gd name="T60" fmla="*/ 37 w 47"/>
                <a:gd name="T61" fmla="*/ 8 h 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
                <a:gd name="T94" fmla="*/ 0 h 41"/>
                <a:gd name="T95" fmla="*/ 47 w 47"/>
                <a:gd name="T96" fmla="*/ 41 h 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 h="41">
                  <a:moveTo>
                    <a:pt x="37" y="8"/>
                  </a:moveTo>
                  <a:lnTo>
                    <a:pt x="37" y="13"/>
                  </a:lnTo>
                  <a:lnTo>
                    <a:pt x="44" y="18"/>
                  </a:lnTo>
                  <a:lnTo>
                    <a:pt x="46" y="20"/>
                  </a:lnTo>
                  <a:lnTo>
                    <a:pt x="40" y="28"/>
                  </a:lnTo>
                  <a:lnTo>
                    <a:pt x="44" y="29"/>
                  </a:lnTo>
                  <a:lnTo>
                    <a:pt x="44" y="35"/>
                  </a:lnTo>
                  <a:lnTo>
                    <a:pt x="47" y="35"/>
                  </a:lnTo>
                  <a:lnTo>
                    <a:pt x="46" y="37"/>
                  </a:lnTo>
                  <a:lnTo>
                    <a:pt x="43" y="41"/>
                  </a:lnTo>
                  <a:lnTo>
                    <a:pt x="40" y="34"/>
                  </a:lnTo>
                  <a:lnTo>
                    <a:pt x="37" y="41"/>
                  </a:lnTo>
                  <a:lnTo>
                    <a:pt x="26" y="39"/>
                  </a:lnTo>
                  <a:lnTo>
                    <a:pt x="21" y="37"/>
                  </a:lnTo>
                  <a:lnTo>
                    <a:pt x="18" y="37"/>
                  </a:lnTo>
                  <a:lnTo>
                    <a:pt x="17" y="35"/>
                  </a:lnTo>
                  <a:lnTo>
                    <a:pt x="16" y="34"/>
                  </a:lnTo>
                  <a:lnTo>
                    <a:pt x="10" y="35"/>
                  </a:lnTo>
                  <a:lnTo>
                    <a:pt x="8" y="35"/>
                  </a:lnTo>
                  <a:lnTo>
                    <a:pt x="0" y="33"/>
                  </a:lnTo>
                  <a:lnTo>
                    <a:pt x="1" y="25"/>
                  </a:lnTo>
                  <a:lnTo>
                    <a:pt x="4" y="25"/>
                  </a:lnTo>
                  <a:lnTo>
                    <a:pt x="6" y="25"/>
                  </a:lnTo>
                  <a:lnTo>
                    <a:pt x="13" y="21"/>
                  </a:lnTo>
                  <a:lnTo>
                    <a:pt x="10" y="17"/>
                  </a:lnTo>
                  <a:lnTo>
                    <a:pt x="13" y="12"/>
                  </a:lnTo>
                  <a:lnTo>
                    <a:pt x="20" y="11"/>
                  </a:lnTo>
                  <a:lnTo>
                    <a:pt x="23" y="3"/>
                  </a:lnTo>
                  <a:lnTo>
                    <a:pt x="30" y="0"/>
                  </a:lnTo>
                  <a:lnTo>
                    <a:pt x="33" y="4"/>
                  </a:lnTo>
                  <a:lnTo>
                    <a:pt x="37" y="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92" name="Freeform 708"/>
            <p:cNvSpPr>
              <a:spLocks/>
            </p:cNvSpPr>
            <p:nvPr/>
          </p:nvSpPr>
          <p:spPr bwMode="auto">
            <a:xfrm>
              <a:off x="2603025" y="5916767"/>
              <a:ext cx="202538" cy="111245"/>
            </a:xfrm>
            <a:custGeom>
              <a:avLst/>
              <a:gdLst>
                <a:gd name="T0" fmla="*/ 100 w 127"/>
                <a:gd name="T1" fmla="*/ 55 h 70"/>
                <a:gd name="T2" fmla="*/ 80 w 127"/>
                <a:gd name="T3" fmla="*/ 62 h 70"/>
                <a:gd name="T4" fmla="*/ 75 w 127"/>
                <a:gd name="T5" fmla="*/ 62 h 70"/>
                <a:gd name="T6" fmla="*/ 70 w 127"/>
                <a:gd name="T7" fmla="*/ 61 h 70"/>
                <a:gd name="T8" fmla="*/ 65 w 127"/>
                <a:gd name="T9" fmla="*/ 58 h 70"/>
                <a:gd name="T10" fmla="*/ 65 w 127"/>
                <a:gd name="T11" fmla="*/ 49 h 70"/>
                <a:gd name="T12" fmla="*/ 53 w 127"/>
                <a:gd name="T13" fmla="*/ 42 h 70"/>
                <a:gd name="T14" fmla="*/ 46 w 127"/>
                <a:gd name="T15" fmla="*/ 57 h 70"/>
                <a:gd name="T16" fmla="*/ 37 w 127"/>
                <a:gd name="T17" fmla="*/ 53 h 70"/>
                <a:gd name="T18" fmla="*/ 32 w 127"/>
                <a:gd name="T19" fmla="*/ 59 h 70"/>
                <a:gd name="T20" fmla="*/ 27 w 127"/>
                <a:gd name="T21" fmla="*/ 66 h 70"/>
                <a:gd name="T22" fmla="*/ 28 w 127"/>
                <a:gd name="T23" fmla="*/ 68 h 70"/>
                <a:gd name="T24" fmla="*/ 23 w 127"/>
                <a:gd name="T25" fmla="*/ 70 h 70"/>
                <a:gd name="T26" fmla="*/ 19 w 127"/>
                <a:gd name="T27" fmla="*/ 70 h 70"/>
                <a:gd name="T28" fmla="*/ 16 w 127"/>
                <a:gd name="T29" fmla="*/ 67 h 70"/>
                <a:gd name="T30" fmla="*/ 7 w 127"/>
                <a:gd name="T31" fmla="*/ 63 h 70"/>
                <a:gd name="T32" fmla="*/ 10 w 127"/>
                <a:gd name="T33" fmla="*/ 59 h 70"/>
                <a:gd name="T34" fmla="*/ 7 w 127"/>
                <a:gd name="T35" fmla="*/ 51 h 70"/>
                <a:gd name="T36" fmla="*/ 6 w 127"/>
                <a:gd name="T37" fmla="*/ 46 h 70"/>
                <a:gd name="T38" fmla="*/ 0 w 127"/>
                <a:gd name="T39" fmla="*/ 46 h 70"/>
                <a:gd name="T40" fmla="*/ 4 w 127"/>
                <a:gd name="T41" fmla="*/ 40 h 70"/>
                <a:gd name="T42" fmla="*/ 6 w 127"/>
                <a:gd name="T43" fmla="*/ 40 h 70"/>
                <a:gd name="T44" fmla="*/ 25 w 127"/>
                <a:gd name="T45" fmla="*/ 32 h 70"/>
                <a:gd name="T46" fmla="*/ 25 w 127"/>
                <a:gd name="T47" fmla="*/ 33 h 70"/>
                <a:gd name="T48" fmla="*/ 28 w 127"/>
                <a:gd name="T49" fmla="*/ 34 h 70"/>
                <a:gd name="T50" fmla="*/ 28 w 127"/>
                <a:gd name="T51" fmla="*/ 34 h 70"/>
                <a:gd name="T52" fmla="*/ 29 w 127"/>
                <a:gd name="T53" fmla="*/ 33 h 70"/>
                <a:gd name="T54" fmla="*/ 32 w 127"/>
                <a:gd name="T55" fmla="*/ 29 h 70"/>
                <a:gd name="T56" fmla="*/ 34 w 127"/>
                <a:gd name="T57" fmla="*/ 27 h 70"/>
                <a:gd name="T58" fmla="*/ 41 w 127"/>
                <a:gd name="T59" fmla="*/ 24 h 70"/>
                <a:gd name="T60" fmla="*/ 45 w 127"/>
                <a:gd name="T61" fmla="*/ 23 h 70"/>
                <a:gd name="T62" fmla="*/ 48 w 127"/>
                <a:gd name="T63" fmla="*/ 28 h 70"/>
                <a:gd name="T64" fmla="*/ 57 w 127"/>
                <a:gd name="T65" fmla="*/ 32 h 70"/>
                <a:gd name="T66" fmla="*/ 62 w 127"/>
                <a:gd name="T67" fmla="*/ 33 h 70"/>
                <a:gd name="T68" fmla="*/ 68 w 127"/>
                <a:gd name="T69" fmla="*/ 32 h 70"/>
                <a:gd name="T70" fmla="*/ 67 w 127"/>
                <a:gd name="T71" fmla="*/ 29 h 70"/>
                <a:gd name="T72" fmla="*/ 63 w 127"/>
                <a:gd name="T73" fmla="*/ 28 h 70"/>
                <a:gd name="T74" fmla="*/ 59 w 127"/>
                <a:gd name="T75" fmla="*/ 27 h 70"/>
                <a:gd name="T76" fmla="*/ 59 w 127"/>
                <a:gd name="T77" fmla="*/ 27 h 70"/>
                <a:gd name="T78" fmla="*/ 74 w 127"/>
                <a:gd name="T79" fmla="*/ 21 h 70"/>
                <a:gd name="T80" fmla="*/ 75 w 127"/>
                <a:gd name="T81" fmla="*/ 21 h 70"/>
                <a:gd name="T82" fmla="*/ 91 w 127"/>
                <a:gd name="T83" fmla="*/ 20 h 70"/>
                <a:gd name="T84" fmla="*/ 102 w 127"/>
                <a:gd name="T85" fmla="*/ 13 h 70"/>
                <a:gd name="T86" fmla="*/ 110 w 127"/>
                <a:gd name="T87" fmla="*/ 0 h 70"/>
                <a:gd name="T88" fmla="*/ 127 w 127"/>
                <a:gd name="T89" fmla="*/ 0 h 70"/>
                <a:gd name="T90" fmla="*/ 121 w 127"/>
                <a:gd name="T91" fmla="*/ 12 h 70"/>
                <a:gd name="T92" fmla="*/ 110 w 127"/>
                <a:gd name="T93" fmla="*/ 19 h 70"/>
                <a:gd name="T94" fmla="*/ 110 w 127"/>
                <a:gd name="T95" fmla="*/ 25 h 70"/>
                <a:gd name="T96" fmla="*/ 116 w 127"/>
                <a:gd name="T97" fmla="*/ 28 h 70"/>
                <a:gd name="T98" fmla="*/ 116 w 127"/>
                <a:gd name="T99" fmla="*/ 28 h 70"/>
                <a:gd name="T100" fmla="*/ 100 w 127"/>
                <a:gd name="T101" fmla="*/ 55 h 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7"/>
                <a:gd name="T154" fmla="*/ 0 h 70"/>
                <a:gd name="T155" fmla="*/ 127 w 127"/>
                <a:gd name="T156" fmla="*/ 70 h 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7" h="70">
                  <a:moveTo>
                    <a:pt x="100" y="55"/>
                  </a:moveTo>
                  <a:lnTo>
                    <a:pt x="80" y="62"/>
                  </a:lnTo>
                  <a:lnTo>
                    <a:pt x="75" y="62"/>
                  </a:lnTo>
                  <a:lnTo>
                    <a:pt x="70" y="61"/>
                  </a:lnTo>
                  <a:lnTo>
                    <a:pt x="65" y="58"/>
                  </a:lnTo>
                  <a:lnTo>
                    <a:pt x="65" y="49"/>
                  </a:lnTo>
                  <a:lnTo>
                    <a:pt x="53" y="42"/>
                  </a:lnTo>
                  <a:lnTo>
                    <a:pt x="46" y="57"/>
                  </a:lnTo>
                  <a:lnTo>
                    <a:pt x="37" y="53"/>
                  </a:lnTo>
                  <a:lnTo>
                    <a:pt x="32" y="59"/>
                  </a:lnTo>
                  <a:lnTo>
                    <a:pt x="27" y="66"/>
                  </a:lnTo>
                  <a:lnTo>
                    <a:pt x="28" y="68"/>
                  </a:lnTo>
                  <a:lnTo>
                    <a:pt x="23" y="70"/>
                  </a:lnTo>
                  <a:lnTo>
                    <a:pt x="19" y="70"/>
                  </a:lnTo>
                  <a:lnTo>
                    <a:pt x="16" y="67"/>
                  </a:lnTo>
                  <a:lnTo>
                    <a:pt x="7" y="63"/>
                  </a:lnTo>
                  <a:lnTo>
                    <a:pt x="10" y="59"/>
                  </a:lnTo>
                  <a:lnTo>
                    <a:pt x="7" y="51"/>
                  </a:lnTo>
                  <a:lnTo>
                    <a:pt x="6" y="46"/>
                  </a:lnTo>
                  <a:lnTo>
                    <a:pt x="0" y="46"/>
                  </a:lnTo>
                  <a:lnTo>
                    <a:pt x="4" y="40"/>
                  </a:lnTo>
                  <a:lnTo>
                    <a:pt x="6" y="40"/>
                  </a:lnTo>
                  <a:lnTo>
                    <a:pt x="25" y="32"/>
                  </a:lnTo>
                  <a:lnTo>
                    <a:pt x="25" y="33"/>
                  </a:lnTo>
                  <a:lnTo>
                    <a:pt x="28" y="34"/>
                  </a:lnTo>
                  <a:lnTo>
                    <a:pt x="29" y="33"/>
                  </a:lnTo>
                  <a:lnTo>
                    <a:pt x="32" y="29"/>
                  </a:lnTo>
                  <a:lnTo>
                    <a:pt x="34" y="27"/>
                  </a:lnTo>
                  <a:lnTo>
                    <a:pt x="41" y="24"/>
                  </a:lnTo>
                  <a:lnTo>
                    <a:pt x="45" y="23"/>
                  </a:lnTo>
                  <a:lnTo>
                    <a:pt x="48" y="28"/>
                  </a:lnTo>
                  <a:lnTo>
                    <a:pt x="57" y="32"/>
                  </a:lnTo>
                  <a:lnTo>
                    <a:pt x="62" y="33"/>
                  </a:lnTo>
                  <a:lnTo>
                    <a:pt x="68" y="32"/>
                  </a:lnTo>
                  <a:lnTo>
                    <a:pt x="67" y="29"/>
                  </a:lnTo>
                  <a:lnTo>
                    <a:pt x="63" y="28"/>
                  </a:lnTo>
                  <a:lnTo>
                    <a:pt x="59" y="27"/>
                  </a:lnTo>
                  <a:lnTo>
                    <a:pt x="74" y="21"/>
                  </a:lnTo>
                  <a:lnTo>
                    <a:pt x="75" y="21"/>
                  </a:lnTo>
                  <a:lnTo>
                    <a:pt x="91" y="20"/>
                  </a:lnTo>
                  <a:lnTo>
                    <a:pt x="102" y="13"/>
                  </a:lnTo>
                  <a:lnTo>
                    <a:pt x="110" y="0"/>
                  </a:lnTo>
                  <a:lnTo>
                    <a:pt x="127" y="0"/>
                  </a:lnTo>
                  <a:lnTo>
                    <a:pt x="121" y="12"/>
                  </a:lnTo>
                  <a:lnTo>
                    <a:pt x="110" y="19"/>
                  </a:lnTo>
                  <a:lnTo>
                    <a:pt x="110" y="25"/>
                  </a:lnTo>
                  <a:lnTo>
                    <a:pt x="116" y="28"/>
                  </a:lnTo>
                  <a:lnTo>
                    <a:pt x="100" y="5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93" name="Freeform 709"/>
            <p:cNvSpPr>
              <a:spLocks noEditPoints="1"/>
            </p:cNvSpPr>
            <p:nvPr/>
          </p:nvSpPr>
          <p:spPr bwMode="auto">
            <a:xfrm>
              <a:off x="2671414" y="5748541"/>
              <a:ext cx="197277" cy="135665"/>
            </a:xfrm>
            <a:custGeom>
              <a:avLst/>
              <a:gdLst>
                <a:gd name="T0" fmla="*/ 19 w 125"/>
                <a:gd name="T1" fmla="*/ 24 h 85"/>
                <a:gd name="T2" fmla="*/ 2 w 125"/>
                <a:gd name="T3" fmla="*/ 26 h 85"/>
                <a:gd name="T4" fmla="*/ 8 w 125"/>
                <a:gd name="T5" fmla="*/ 24 h 85"/>
                <a:gd name="T6" fmla="*/ 15 w 125"/>
                <a:gd name="T7" fmla="*/ 15 h 85"/>
                <a:gd name="T8" fmla="*/ 64 w 125"/>
                <a:gd name="T9" fmla="*/ 3 h 85"/>
                <a:gd name="T10" fmla="*/ 68 w 125"/>
                <a:gd name="T11" fmla="*/ 3 h 85"/>
                <a:gd name="T12" fmla="*/ 84 w 125"/>
                <a:gd name="T13" fmla="*/ 7 h 85"/>
                <a:gd name="T14" fmla="*/ 88 w 125"/>
                <a:gd name="T15" fmla="*/ 4 h 85"/>
                <a:gd name="T16" fmla="*/ 110 w 125"/>
                <a:gd name="T17" fmla="*/ 6 h 85"/>
                <a:gd name="T18" fmla="*/ 117 w 125"/>
                <a:gd name="T19" fmla="*/ 32 h 85"/>
                <a:gd name="T20" fmla="*/ 115 w 125"/>
                <a:gd name="T21" fmla="*/ 55 h 85"/>
                <a:gd name="T22" fmla="*/ 91 w 125"/>
                <a:gd name="T23" fmla="*/ 54 h 85"/>
                <a:gd name="T24" fmla="*/ 72 w 125"/>
                <a:gd name="T25" fmla="*/ 75 h 85"/>
                <a:gd name="T26" fmla="*/ 33 w 125"/>
                <a:gd name="T27" fmla="*/ 81 h 85"/>
                <a:gd name="T28" fmla="*/ 26 w 125"/>
                <a:gd name="T29" fmla="*/ 85 h 85"/>
                <a:gd name="T30" fmla="*/ 19 w 125"/>
                <a:gd name="T31" fmla="*/ 78 h 85"/>
                <a:gd name="T32" fmla="*/ 15 w 125"/>
                <a:gd name="T33" fmla="*/ 72 h 85"/>
                <a:gd name="T34" fmla="*/ 15 w 125"/>
                <a:gd name="T35" fmla="*/ 68 h 85"/>
                <a:gd name="T36" fmla="*/ 20 w 125"/>
                <a:gd name="T37" fmla="*/ 63 h 85"/>
                <a:gd name="T38" fmla="*/ 19 w 125"/>
                <a:gd name="T39" fmla="*/ 55 h 85"/>
                <a:gd name="T40" fmla="*/ 13 w 125"/>
                <a:gd name="T41" fmla="*/ 53 h 85"/>
                <a:gd name="T42" fmla="*/ 7 w 125"/>
                <a:gd name="T43" fmla="*/ 51 h 85"/>
                <a:gd name="T44" fmla="*/ 11 w 125"/>
                <a:gd name="T45" fmla="*/ 45 h 85"/>
                <a:gd name="T46" fmla="*/ 13 w 125"/>
                <a:gd name="T47" fmla="*/ 43 h 85"/>
                <a:gd name="T48" fmla="*/ 25 w 125"/>
                <a:gd name="T49" fmla="*/ 32 h 85"/>
                <a:gd name="T50" fmla="*/ 25 w 125"/>
                <a:gd name="T51" fmla="*/ 32 h 85"/>
                <a:gd name="T52" fmla="*/ 33 w 125"/>
                <a:gd name="T53" fmla="*/ 28 h 85"/>
                <a:gd name="T54" fmla="*/ 37 w 125"/>
                <a:gd name="T55" fmla="*/ 26 h 85"/>
                <a:gd name="T56" fmla="*/ 45 w 125"/>
                <a:gd name="T57" fmla="*/ 25 h 85"/>
                <a:gd name="T58" fmla="*/ 67 w 125"/>
                <a:gd name="T59" fmla="*/ 19 h 85"/>
                <a:gd name="T60" fmla="*/ 70 w 125"/>
                <a:gd name="T61" fmla="*/ 17 h 85"/>
                <a:gd name="T62" fmla="*/ 62 w 125"/>
                <a:gd name="T63" fmla="*/ 15 h 85"/>
                <a:gd name="T64" fmla="*/ 53 w 125"/>
                <a:gd name="T65" fmla="*/ 16 h 85"/>
                <a:gd name="T66" fmla="*/ 43 w 125"/>
                <a:gd name="T67" fmla="*/ 20 h 85"/>
                <a:gd name="T68" fmla="*/ 36 w 125"/>
                <a:gd name="T69" fmla="*/ 21 h 85"/>
                <a:gd name="T70" fmla="*/ 34 w 125"/>
                <a:gd name="T71" fmla="*/ 21 h 85"/>
                <a:gd name="T72" fmla="*/ 28 w 125"/>
                <a:gd name="T73" fmla="*/ 24 h 85"/>
                <a:gd name="T74" fmla="*/ 23 w 125"/>
                <a:gd name="T75" fmla="*/ 15 h 85"/>
                <a:gd name="T76" fmla="*/ 26 w 125"/>
                <a:gd name="T77" fmla="*/ 13 h 85"/>
                <a:gd name="T78" fmla="*/ 32 w 125"/>
                <a:gd name="T79" fmla="*/ 15 h 85"/>
                <a:gd name="T80" fmla="*/ 38 w 125"/>
                <a:gd name="T81" fmla="*/ 15 h 85"/>
                <a:gd name="T82" fmla="*/ 40 w 125"/>
                <a:gd name="T83" fmla="*/ 16 h 85"/>
                <a:gd name="T84" fmla="*/ 47 w 125"/>
                <a:gd name="T85" fmla="*/ 15 h 85"/>
                <a:gd name="T86" fmla="*/ 51 w 125"/>
                <a:gd name="T87" fmla="*/ 8 h 85"/>
                <a:gd name="T88" fmla="*/ 57 w 125"/>
                <a:gd name="T89" fmla="*/ 3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5"/>
                <a:gd name="T136" fmla="*/ 0 h 85"/>
                <a:gd name="T137" fmla="*/ 125 w 125"/>
                <a:gd name="T138" fmla="*/ 85 h 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5" h="85">
                  <a:moveTo>
                    <a:pt x="15" y="15"/>
                  </a:moveTo>
                  <a:lnTo>
                    <a:pt x="19" y="24"/>
                  </a:lnTo>
                  <a:lnTo>
                    <a:pt x="2" y="26"/>
                  </a:lnTo>
                  <a:lnTo>
                    <a:pt x="0" y="24"/>
                  </a:lnTo>
                  <a:lnTo>
                    <a:pt x="8" y="24"/>
                  </a:lnTo>
                  <a:lnTo>
                    <a:pt x="13" y="15"/>
                  </a:lnTo>
                  <a:lnTo>
                    <a:pt x="15" y="15"/>
                  </a:lnTo>
                  <a:moveTo>
                    <a:pt x="59" y="0"/>
                  </a:moveTo>
                  <a:lnTo>
                    <a:pt x="64" y="3"/>
                  </a:lnTo>
                  <a:lnTo>
                    <a:pt x="68" y="3"/>
                  </a:lnTo>
                  <a:lnTo>
                    <a:pt x="71" y="0"/>
                  </a:lnTo>
                  <a:lnTo>
                    <a:pt x="84" y="7"/>
                  </a:lnTo>
                  <a:lnTo>
                    <a:pt x="88" y="3"/>
                  </a:lnTo>
                  <a:lnTo>
                    <a:pt x="88" y="4"/>
                  </a:lnTo>
                  <a:lnTo>
                    <a:pt x="91" y="12"/>
                  </a:lnTo>
                  <a:lnTo>
                    <a:pt x="110" y="6"/>
                  </a:lnTo>
                  <a:lnTo>
                    <a:pt x="125" y="9"/>
                  </a:lnTo>
                  <a:lnTo>
                    <a:pt x="117" y="32"/>
                  </a:lnTo>
                  <a:lnTo>
                    <a:pt x="115" y="32"/>
                  </a:lnTo>
                  <a:lnTo>
                    <a:pt x="115" y="55"/>
                  </a:lnTo>
                  <a:lnTo>
                    <a:pt x="102" y="59"/>
                  </a:lnTo>
                  <a:lnTo>
                    <a:pt x="91" y="54"/>
                  </a:lnTo>
                  <a:lnTo>
                    <a:pt x="78" y="64"/>
                  </a:lnTo>
                  <a:lnTo>
                    <a:pt x="72" y="75"/>
                  </a:lnTo>
                  <a:lnTo>
                    <a:pt x="43" y="75"/>
                  </a:lnTo>
                  <a:lnTo>
                    <a:pt x="33" y="81"/>
                  </a:lnTo>
                  <a:lnTo>
                    <a:pt x="29" y="84"/>
                  </a:lnTo>
                  <a:lnTo>
                    <a:pt x="26" y="85"/>
                  </a:lnTo>
                  <a:lnTo>
                    <a:pt x="24" y="80"/>
                  </a:lnTo>
                  <a:lnTo>
                    <a:pt x="19" y="78"/>
                  </a:lnTo>
                  <a:lnTo>
                    <a:pt x="16" y="78"/>
                  </a:lnTo>
                  <a:lnTo>
                    <a:pt x="15" y="72"/>
                  </a:lnTo>
                  <a:lnTo>
                    <a:pt x="13" y="71"/>
                  </a:lnTo>
                  <a:lnTo>
                    <a:pt x="15" y="68"/>
                  </a:lnTo>
                  <a:lnTo>
                    <a:pt x="20" y="66"/>
                  </a:lnTo>
                  <a:lnTo>
                    <a:pt x="20" y="63"/>
                  </a:lnTo>
                  <a:lnTo>
                    <a:pt x="20" y="61"/>
                  </a:lnTo>
                  <a:lnTo>
                    <a:pt x="19" y="55"/>
                  </a:lnTo>
                  <a:lnTo>
                    <a:pt x="16" y="57"/>
                  </a:lnTo>
                  <a:lnTo>
                    <a:pt x="13" y="53"/>
                  </a:lnTo>
                  <a:lnTo>
                    <a:pt x="8" y="53"/>
                  </a:lnTo>
                  <a:lnTo>
                    <a:pt x="7" y="51"/>
                  </a:lnTo>
                  <a:lnTo>
                    <a:pt x="6" y="50"/>
                  </a:lnTo>
                  <a:lnTo>
                    <a:pt x="11" y="45"/>
                  </a:lnTo>
                  <a:lnTo>
                    <a:pt x="12" y="45"/>
                  </a:lnTo>
                  <a:lnTo>
                    <a:pt x="13" y="43"/>
                  </a:lnTo>
                  <a:lnTo>
                    <a:pt x="17" y="36"/>
                  </a:lnTo>
                  <a:lnTo>
                    <a:pt x="25" y="32"/>
                  </a:lnTo>
                  <a:lnTo>
                    <a:pt x="30" y="29"/>
                  </a:lnTo>
                  <a:lnTo>
                    <a:pt x="33" y="28"/>
                  </a:lnTo>
                  <a:lnTo>
                    <a:pt x="34" y="26"/>
                  </a:lnTo>
                  <a:lnTo>
                    <a:pt x="37" y="26"/>
                  </a:lnTo>
                  <a:lnTo>
                    <a:pt x="42" y="26"/>
                  </a:lnTo>
                  <a:lnTo>
                    <a:pt x="45" y="25"/>
                  </a:lnTo>
                  <a:lnTo>
                    <a:pt x="51" y="23"/>
                  </a:lnTo>
                  <a:lnTo>
                    <a:pt x="67" y="19"/>
                  </a:lnTo>
                  <a:lnTo>
                    <a:pt x="70" y="17"/>
                  </a:lnTo>
                  <a:lnTo>
                    <a:pt x="66" y="15"/>
                  </a:lnTo>
                  <a:lnTo>
                    <a:pt x="62" y="15"/>
                  </a:lnTo>
                  <a:lnTo>
                    <a:pt x="55" y="15"/>
                  </a:lnTo>
                  <a:lnTo>
                    <a:pt x="53" y="16"/>
                  </a:lnTo>
                  <a:lnTo>
                    <a:pt x="49" y="19"/>
                  </a:lnTo>
                  <a:lnTo>
                    <a:pt x="43" y="20"/>
                  </a:lnTo>
                  <a:lnTo>
                    <a:pt x="41" y="20"/>
                  </a:lnTo>
                  <a:lnTo>
                    <a:pt x="36" y="21"/>
                  </a:lnTo>
                  <a:lnTo>
                    <a:pt x="34" y="21"/>
                  </a:lnTo>
                  <a:lnTo>
                    <a:pt x="33" y="23"/>
                  </a:lnTo>
                  <a:lnTo>
                    <a:pt x="28" y="24"/>
                  </a:lnTo>
                  <a:lnTo>
                    <a:pt x="23" y="15"/>
                  </a:lnTo>
                  <a:lnTo>
                    <a:pt x="25" y="13"/>
                  </a:lnTo>
                  <a:lnTo>
                    <a:pt x="26" y="13"/>
                  </a:lnTo>
                  <a:lnTo>
                    <a:pt x="29" y="13"/>
                  </a:lnTo>
                  <a:lnTo>
                    <a:pt x="32" y="15"/>
                  </a:lnTo>
                  <a:lnTo>
                    <a:pt x="33" y="15"/>
                  </a:lnTo>
                  <a:lnTo>
                    <a:pt x="38" y="15"/>
                  </a:lnTo>
                  <a:lnTo>
                    <a:pt x="40" y="15"/>
                  </a:lnTo>
                  <a:lnTo>
                    <a:pt x="40" y="16"/>
                  </a:lnTo>
                  <a:lnTo>
                    <a:pt x="46" y="17"/>
                  </a:lnTo>
                  <a:lnTo>
                    <a:pt x="47" y="15"/>
                  </a:lnTo>
                  <a:lnTo>
                    <a:pt x="51" y="9"/>
                  </a:lnTo>
                  <a:lnTo>
                    <a:pt x="51" y="8"/>
                  </a:lnTo>
                  <a:lnTo>
                    <a:pt x="54" y="7"/>
                  </a:lnTo>
                  <a:lnTo>
                    <a:pt x="57" y="3"/>
                  </a:lnTo>
                  <a:lnTo>
                    <a:pt x="59"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94" name="Freeform 710"/>
            <p:cNvSpPr>
              <a:spLocks/>
            </p:cNvSpPr>
            <p:nvPr/>
          </p:nvSpPr>
          <p:spPr bwMode="auto">
            <a:xfrm>
              <a:off x="2618807" y="5176033"/>
              <a:ext cx="71019" cy="103106"/>
            </a:xfrm>
            <a:custGeom>
              <a:avLst/>
              <a:gdLst>
                <a:gd name="T0" fmla="*/ 45 w 45"/>
                <a:gd name="T1" fmla="*/ 0 h 64"/>
                <a:gd name="T2" fmla="*/ 38 w 45"/>
                <a:gd name="T3" fmla="*/ 14 h 64"/>
                <a:gd name="T4" fmla="*/ 39 w 45"/>
                <a:gd name="T5" fmla="*/ 16 h 64"/>
                <a:gd name="T6" fmla="*/ 43 w 45"/>
                <a:gd name="T7" fmla="*/ 20 h 64"/>
                <a:gd name="T8" fmla="*/ 43 w 45"/>
                <a:gd name="T9" fmla="*/ 25 h 64"/>
                <a:gd name="T10" fmla="*/ 36 w 45"/>
                <a:gd name="T11" fmla="*/ 27 h 64"/>
                <a:gd name="T12" fmla="*/ 34 w 45"/>
                <a:gd name="T13" fmla="*/ 29 h 64"/>
                <a:gd name="T14" fmla="*/ 32 w 45"/>
                <a:gd name="T15" fmla="*/ 29 h 64"/>
                <a:gd name="T16" fmla="*/ 30 w 45"/>
                <a:gd name="T17" fmla="*/ 29 h 64"/>
                <a:gd name="T18" fmla="*/ 31 w 45"/>
                <a:gd name="T19" fmla="*/ 33 h 64"/>
                <a:gd name="T20" fmla="*/ 35 w 45"/>
                <a:gd name="T21" fmla="*/ 41 h 64"/>
                <a:gd name="T22" fmla="*/ 38 w 45"/>
                <a:gd name="T23" fmla="*/ 42 h 64"/>
                <a:gd name="T24" fmla="*/ 40 w 45"/>
                <a:gd name="T25" fmla="*/ 42 h 64"/>
                <a:gd name="T26" fmla="*/ 40 w 45"/>
                <a:gd name="T27" fmla="*/ 55 h 64"/>
                <a:gd name="T28" fmla="*/ 30 w 45"/>
                <a:gd name="T29" fmla="*/ 58 h 64"/>
                <a:gd name="T30" fmla="*/ 28 w 45"/>
                <a:gd name="T31" fmla="*/ 63 h 64"/>
                <a:gd name="T32" fmla="*/ 23 w 45"/>
                <a:gd name="T33" fmla="*/ 64 h 64"/>
                <a:gd name="T34" fmla="*/ 19 w 45"/>
                <a:gd name="T35" fmla="*/ 60 h 64"/>
                <a:gd name="T36" fmla="*/ 6 w 45"/>
                <a:gd name="T37" fmla="*/ 46 h 64"/>
                <a:gd name="T38" fmla="*/ 0 w 45"/>
                <a:gd name="T39" fmla="*/ 35 h 64"/>
                <a:gd name="T40" fmla="*/ 14 w 45"/>
                <a:gd name="T41" fmla="*/ 31 h 64"/>
                <a:gd name="T42" fmla="*/ 14 w 45"/>
                <a:gd name="T43" fmla="*/ 25 h 64"/>
                <a:gd name="T44" fmla="*/ 32 w 45"/>
                <a:gd name="T45" fmla="*/ 18 h 64"/>
                <a:gd name="T46" fmla="*/ 44 w 45"/>
                <a:gd name="T47" fmla="*/ 0 h 64"/>
                <a:gd name="T48" fmla="*/ 45 w 45"/>
                <a:gd name="T49" fmla="*/ 0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64"/>
                <a:gd name="T77" fmla="*/ 45 w 45"/>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64">
                  <a:moveTo>
                    <a:pt x="45" y="0"/>
                  </a:moveTo>
                  <a:lnTo>
                    <a:pt x="38" y="14"/>
                  </a:lnTo>
                  <a:lnTo>
                    <a:pt x="39" y="16"/>
                  </a:lnTo>
                  <a:lnTo>
                    <a:pt x="43" y="20"/>
                  </a:lnTo>
                  <a:lnTo>
                    <a:pt x="43" y="25"/>
                  </a:lnTo>
                  <a:lnTo>
                    <a:pt x="36" y="27"/>
                  </a:lnTo>
                  <a:lnTo>
                    <a:pt x="34" y="29"/>
                  </a:lnTo>
                  <a:lnTo>
                    <a:pt x="32" y="29"/>
                  </a:lnTo>
                  <a:lnTo>
                    <a:pt x="30" y="29"/>
                  </a:lnTo>
                  <a:lnTo>
                    <a:pt x="31" y="33"/>
                  </a:lnTo>
                  <a:lnTo>
                    <a:pt x="35" y="41"/>
                  </a:lnTo>
                  <a:lnTo>
                    <a:pt x="38" y="42"/>
                  </a:lnTo>
                  <a:lnTo>
                    <a:pt x="40" y="42"/>
                  </a:lnTo>
                  <a:lnTo>
                    <a:pt x="40" y="55"/>
                  </a:lnTo>
                  <a:lnTo>
                    <a:pt x="30" y="58"/>
                  </a:lnTo>
                  <a:lnTo>
                    <a:pt x="28" y="63"/>
                  </a:lnTo>
                  <a:lnTo>
                    <a:pt x="23" y="64"/>
                  </a:lnTo>
                  <a:lnTo>
                    <a:pt x="19" y="60"/>
                  </a:lnTo>
                  <a:lnTo>
                    <a:pt x="6" y="46"/>
                  </a:lnTo>
                  <a:lnTo>
                    <a:pt x="0" y="35"/>
                  </a:lnTo>
                  <a:lnTo>
                    <a:pt x="14" y="31"/>
                  </a:lnTo>
                  <a:lnTo>
                    <a:pt x="14" y="25"/>
                  </a:lnTo>
                  <a:lnTo>
                    <a:pt x="32" y="18"/>
                  </a:lnTo>
                  <a:lnTo>
                    <a:pt x="44" y="0"/>
                  </a:lnTo>
                  <a:lnTo>
                    <a:pt x="45"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95" name="Freeform 711"/>
            <p:cNvSpPr>
              <a:spLocks noEditPoints="1"/>
            </p:cNvSpPr>
            <p:nvPr/>
          </p:nvSpPr>
          <p:spPr bwMode="auto">
            <a:xfrm>
              <a:off x="2821345" y="5292706"/>
              <a:ext cx="215690" cy="219777"/>
            </a:xfrm>
            <a:custGeom>
              <a:avLst/>
              <a:gdLst>
                <a:gd name="T0" fmla="*/ 30 w 136"/>
                <a:gd name="T1" fmla="*/ 33 h 139"/>
                <a:gd name="T2" fmla="*/ 22 w 136"/>
                <a:gd name="T3" fmla="*/ 54 h 139"/>
                <a:gd name="T4" fmla="*/ 17 w 136"/>
                <a:gd name="T5" fmla="*/ 71 h 139"/>
                <a:gd name="T6" fmla="*/ 14 w 136"/>
                <a:gd name="T7" fmla="*/ 79 h 139"/>
                <a:gd name="T8" fmla="*/ 11 w 136"/>
                <a:gd name="T9" fmla="*/ 78 h 139"/>
                <a:gd name="T10" fmla="*/ 3 w 136"/>
                <a:gd name="T11" fmla="*/ 71 h 139"/>
                <a:gd name="T12" fmla="*/ 3 w 136"/>
                <a:gd name="T13" fmla="*/ 64 h 139"/>
                <a:gd name="T14" fmla="*/ 1 w 136"/>
                <a:gd name="T15" fmla="*/ 58 h 139"/>
                <a:gd name="T16" fmla="*/ 1 w 136"/>
                <a:gd name="T17" fmla="*/ 45 h 139"/>
                <a:gd name="T18" fmla="*/ 13 w 136"/>
                <a:gd name="T19" fmla="*/ 46 h 139"/>
                <a:gd name="T20" fmla="*/ 17 w 136"/>
                <a:gd name="T21" fmla="*/ 38 h 139"/>
                <a:gd name="T22" fmla="*/ 10 w 136"/>
                <a:gd name="T23" fmla="*/ 32 h 139"/>
                <a:gd name="T24" fmla="*/ 6 w 136"/>
                <a:gd name="T25" fmla="*/ 34 h 139"/>
                <a:gd name="T26" fmla="*/ 0 w 136"/>
                <a:gd name="T27" fmla="*/ 28 h 139"/>
                <a:gd name="T28" fmla="*/ 6 w 136"/>
                <a:gd name="T29" fmla="*/ 25 h 139"/>
                <a:gd name="T30" fmla="*/ 17 w 136"/>
                <a:gd name="T31" fmla="*/ 19 h 139"/>
                <a:gd name="T32" fmla="*/ 26 w 136"/>
                <a:gd name="T33" fmla="*/ 11 h 139"/>
                <a:gd name="T34" fmla="*/ 37 w 136"/>
                <a:gd name="T35" fmla="*/ 20 h 139"/>
                <a:gd name="T36" fmla="*/ 86 w 136"/>
                <a:gd name="T37" fmla="*/ 25 h 139"/>
                <a:gd name="T38" fmla="*/ 77 w 136"/>
                <a:gd name="T39" fmla="*/ 41 h 139"/>
                <a:gd name="T40" fmla="*/ 94 w 136"/>
                <a:gd name="T41" fmla="*/ 41 h 139"/>
                <a:gd name="T42" fmla="*/ 92 w 136"/>
                <a:gd name="T43" fmla="*/ 49 h 139"/>
                <a:gd name="T44" fmla="*/ 108 w 136"/>
                <a:gd name="T45" fmla="*/ 66 h 139"/>
                <a:gd name="T46" fmla="*/ 98 w 136"/>
                <a:gd name="T47" fmla="*/ 67 h 139"/>
                <a:gd name="T48" fmla="*/ 103 w 136"/>
                <a:gd name="T49" fmla="*/ 85 h 139"/>
                <a:gd name="T50" fmla="*/ 120 w 136"/>
                <a:gd name="T51" fmla="*/ 105 h 139"/>
                <a:gd name="T52" fmla="*/ 125 w 136"/>
                <a:gd name="T53" fmla="*/ 134 h 139"/>
                <a:gd name="T54" fmla="*/ 98 w 136"/>
                <a:gd name="T55" fmla="*/ 136 h 139"/>
                <a:gd name="T56" fmla="*/ 79 w 136"/>
                <a:gd name="T57" fmla="*/ 123 h 139"/>
                <a:gd name="T58" fmla="*/ 79 w 136"/>
                <a:gd name="T59" fmla="*/ 109 h 139"/>
                <a:gd name="T60" fmla="*/ 60 w 136"/>
                <a:gd name="T61" fmla="*/ 104 h 139"/>
                <a:gd name="T62" fmla="*/ 19 w 136"/>
                <a:gd name="T63" fmla="*/ 83 h 139"/>
                <a:gd name="T64" fmla="*/ 17 w 136"/>
                <a:gd name="T65" fmla="*/ 81 h 139"/>
                <a:gd name="T66" fmla="*/ 26 w 136"/>
                <a:gd name="T67" fmla="*/ 62 h 139"/>
                <a:gd name="T68" fmla="*/ 34 w 136"/>
                <a:gd name="T69" fmla="*/ 37 h 139"/>
                <a:gd name="T70" fmla="*/ 39 w 136"/>
                <a:gd name="T71" fmla="*/ 25 h 139"/>
                <a:gd name="T72" fmla="*/ 43 w 136"/>
                <a:gd name="T73" fmla="*/ 25 h 139"/>
                <a:gd name="T74" fmla="*/ 47 w 136"/>
                <a:gd name="T75" fmla="*/ 19 h 139"/>
                <a:gd name="T76" fmla="*/ 62 w 136"/>
                <a:gd name="T77" fmla="*/ 6 h 139"/>
                <a:gd name="T78" fmla="*/ 62 w 136"/>
                <a:gd name="T79" fmla="*/ 9 h 139"/>
                <a:gd name="T80" fmla="*/ 68 w 136"/>
                <a:gd name="T81" fmla="*/ 13 h 139"/>
                <a:gd name="T82" fmla="*/ 86 w 136"/>
                <a:gd name="T83" fmla="*/ 25 h 139"/>
                <a:gd name="T84" fmla="*/ 43 w 136"/>
                <a:gd name="T85" fmla="*/ 13 h 139"/>
                <a:gd name="T86" fmla="*/ 34 w 136"/>
                <a:gd name="T87" fmla="*/ 6 h 139"/>
                <a:gd name="T88" fmla="*/ 43 w 136"/>
                <a:gd name="T89" fmla="*/ 6 h 139"/>
                <a:gd name="T90" fmla="*/ 56 w 136"/>
                <a:gd name="T91" fmla="*/ 0 h 139"/>
                <a:gd name="T92" fmla="*/ 56 w 136"/>
                <a:gd name="T93" fmla="*/ 3 h 1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139"/>
                <a:gd name="T143" fmla="*/ 136 w 136"/>
                <a:gd name="T144" fmla="*/ 139 h 1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139">
                  <a:moveTo>
                    <a:pt x="36" y="21"/>
                  </a:moveTo>
                  <a:lnTo>
                    <a:pt x="30" y="33"/>
                  </a:lnTo>
                  <a:lnTo>
                    <a:pt x="26" y="46"/>
                  </a:lnTo>
                  <a:lnTo>
                    <a:pt x="22" y="54"/>
                  </a:lnTo>
                  <a:lnTo>
                    <a:pt x="18" y="63"/>
                  </a:lnTo>
                  <a:lnTo>
                    <a:pt x="17" y="71"/>
                  </a:lnTo>
                  <a:lnTo>
                    <a:pt x="14" y="78"/>
                  </a:lnTo>
                  <a:lnTo>
                    <a:pt x="14" y="79"/>
                  </a:lnTo>
                  <a:lnTo>
                    <a:pt x="11" y="78"/>
                  </a:lnTo>
                  <a:lnTo>
                    <a:pt x="7" y="75"/>
                  </a:lnTo>
                  <a:lnTo>
                    <a:pt x="3" y="71"/>
                  </a:lnTo>
                  <a:lnTo>
                    <a:pt x="5" y="68"/>
                  </a:lnTo>
                  <a:lnTo>
                    <a:pt x="3" y="64"/>
                  </a:lnTo>
                  <a:lnTo>
                    <a:pt x="3" y="63"/>
                  </a:lnTo>
                  <a:lnTo>
                    <a:pt x="1" y="58"/>
                  </a:lnTo>
                  <a:lnTo>
                    <a:pt x="5" y="53"/>
                  </a:lnTo>
                  <a:lnTo>
                    <a:pt x="1" y="45"/>
                  </a:lnTo>
                  <a:lnTo>
                    <a:pt x="5" y="42"/>
                  </a:lnTo>
                  <a:lnTo>
                    <a:pt x="13" y="46"/>
                  </a:lnTo>
                  <a:lnTo>
                    <a:pt x="10" y="42"/>
                  </a:lnTo>
                  <a:lnTo>
                    <a:pt x="17" y="38"/>
                  </a:lnTo>
                  <a:lnTo>
                    <a:pt x="18" y="33"/>
                  </a:lnTo>
                  <a:lnTo>
                    <a:pt x="10" y="32"/>
                  </a:lnTo>
                  <a:lnTo>
                    <a:pt x="9" y="36"/>
                  </a:lnTo>
                  <a:lnTo>
                    <a:pt x="6" y="34"/>
                  </a:lnTo>
                  <a:lnTo>
                    <a:pt x="6" y="33"/>
                  </a:lnTo>
                  <a:lnTo>
                    <a:pt x="0" y="28"/>
                  </a:lnTo>
                  <a:lnTo>
                    <a:pt x="0" y="25"/>
                  </a:lnTo>
                  <a:lnTo>
                    <a:pt x="6" y="25"/>
                  </a:lnTo>
                  <a:lnTo>
                    <a:pt x="13" y="23"/>
                  </a:lnTo>
                  <a:lnTo>
                    <a:pt x="17" y="19"/>
                  </a:lnTo>
                  <a:lnTo>
                    <a:pt x="23" y="12"/>
                  </a:lnTo>
                  <a:lnTo>
                    <a:pt x="26" y="11"/>
                  </a:lnTo>
                  <a:lnTo>
                    <a:pt x="31" y="13"/>
                  </a:lnTo>
                  <a:lnTo>
                    <a:pt x="37" y="20"/>
                  </a:lnTo>
                  <a:lnTo>
                    <a:pt x="36" y="21"/>
                  </a:lnTo>
                  <a:moveTo>
                    <a:pt x="86" y="25"/>
                  </a:moveTo>
                  <a:lnTo>
                    <a:pt x="79" y="37"/>
                  </a:lnTo>
                  <a:lnTo>
                    <a:pt x="77" y="41"/>
                  </a:lnTo>
                  <a:lnTo>
                    <a:pt x="87" y="41"/>
                  </a:lnTo>
                  <a:lnTo>
                    <a:pt x="94" y="41"/>
                  </a:lnTo>
                  <a:lnTo>
                    <a:pt x="94" y="43"/>
                  </a:lnTo>
                  <a:lnTo>
                    <a:pt x="92" y="49"/>
                  </a:lnTo>
                  <a:lnTo>
                    <a:pt x="95" y="58"/>
                  </a:lnTo>
                  <a:lnTo>
                    <a:pt x="108" y="66"/>
                  </a:lnTo>
                  <a:lnTo>
                    <a:pt x="108" y="70"/>
                  </a:lnTo>
                  <a:lnTo>
                    <a:pt x="98" y="67"/>
                  </a:lnTo>
                  <a:lnTo>
                    <a:pt x="96" y="78"/>
                  </a:lnTo>
                  <a:lnTo>
                    <a:pt x="103" y="85"/>
                  </a:lnTo>
                  <a:lnTo>
                    <a:pt x="102" y="101"/>
                  </a:lnTo>
                  <a:lnTo>
                    <a:pt x="120" y="105"/>
                  </a:lnTo>
                  <a:lnTo>
                    <a:pt x="136" y="114"/>
                  </a:lnTo>
                  <a:lnTo>
                    <a:pt x="125" y="134"/>
                  </a:lnTo>
                  <a:lnTo>
                    <a:pt x="117" y="139"/>
                  </a:lnTo>
                  <a:lnTo>
                    <a:pt x="98" y="136"/>
                  </a:lnTo>
                  <a:lnTo>
                    <a:pt x="83" y="129"/>
                  </a:lnTo>
                  <a:lnTo>
                    <a:pt x="79" y="123"/>
                  </a:lnTo>
                  <a:lnTo>
                    <a:pt x="82" y="122"/>
                  </a:lnTo>
                  <a:lnTo>
                    <a:pt x="79" y="109"/>
                  </a:lnTo>
                  <a:lnTo>
                    <a:pt x="66" y="105"/>
                  </a:lnTo>
                  <a:lnTo>
                    <a:pt x="60" y="104"/>
                  </a:lnTo>
                  <a:lnTo>
                    <a:pt x="39" y="80"/>
                  </a:lnTo>
                  <a:lnTo>
                    <a:pt x="19" y="83"/>
                  </a:lnTo>
                  <a:lnTo>
                    <a:pt x="18" y="83"/>
                  </a:lnTo>
                  <a:lnTo>
                    <a:pt x="17" y="81"/>
                  </a:lnTo>
                  <a:lnTo>
                    <a:pt x="17" y="80"/>
                  </a:lnTo>
                  <a:lnTo>
                    <a:pt x="26" y="62"/>
                  </a:lnTo>
                  <a:lnTo>
                    <a:pt x="28" y="51"/>
                  </a:lnTo>
                  <a:lnTo>
                    <a:pt x="34" y="37"/>
                  </a:lnTo>
                  <a:lnTo>
                    <a:pt x="37" y="29"/>
                  </a:lnTo>
                  <a:lnTo>
                    <a:pt x="39" y="25"/>
                  </a:lnTo>
                  <a:lnTo>
                    <a:pt x="44" y="30"/>
                  </a:lnTo>
                  <a:lnTo>
                    <a:pt x="43" y="25"/>
                  </a:lnTo>
                  <a:lnTo>
                    <a:pt x="43" y="23"/>
                  </a:lnTo>
                  <a:lnTo>
                    <a:pt x="47" y="19"/>
                  </a:lnTo>
                  <a:lnTo>
                    <a:pt x="49" y="15"/>
                  </a:lnTo>
                  <a:lnTo>
                    <a:pt x="62" y="6"/>
                  </a:lnTo>
                  <a:lnTo>
                    <a:pt x="64" y="6"/>
                  </a:lnTo>
                  <a:lnTo>
                    <a:pt x="62" y="9"/>
                  </a:lnTo>
                  <a:lnTo>
                    <a:pt x="62" y="11"/>
                  </a:lnTo>
                  <a:lnTo>
                    <a:pt x="68" y="13"/>
                  </a:lnTo>
                  <a:lnTo>
                    <a:pt x="70" y="21"/>
                  </a:lnTo>
                  <a:lnTo>
                    <a:pt x="86" y="25"/>
                  </a:lnTo>
                  <a:moveTo>
                    <a:pt x="51" y="4"/>
                  </a:moveTo>
                  <a:lnTo>
                    <a:pt x="43" y="13"/>
                  </a:lnTo>
                  <a:lnTo>
                    <a:pt x="37" y="11"/>
                  </a:lnTo>
                  <a:lnTo>
                    <a:pt x="34" y="6"/>
                  </a:lnTo>
                  <a:lnTo>
                    <a:pt x="36" y="3"/>
                  </a:lnTo>
                  <a:lnTo>
                    <a:pt x="43" y="6"/>
                  </a:lnTo>
                  <a:lnTo>
                    <a:pt x="51" y="0"/>
                  </a:lnTo>
                  <a:lnTo>
                    <a:pt x="56" y="0"/>
                  </a:lnTo>
                  <a:lnTo>
                    <a:pt x="56" y="3"/>
                  </a:lnTo>
                  <a:lnTo>
                    <a:pt x="51" y="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96" name="Freeform 712"/>
            <p:cNvSpPr>
              <a:spLocks noEditPoints="1"/>
            </p:cNvSpPr>
            <p:nvPr/>
          </p:nvSpPr>
          <p:spPr bwMode="auto">
            <a:xfrm>
              <a:off x="2663523" y="4934549"/>
              <a:ext cx="210430" cy="141092"/>
            </a:xfrm>
            <a:custGeom>
              <a:avLst/>
              <a:gdLst>
                <a:gd name="T0" fmla="*/ 83 w 134"/>
                <a:gd name="T1" fmla="*/ 50 h 88"/>
                <a:gd name="T2" fmla="*/ 93 w 134"/>
                <a:gd name="T3" fmla="*/ 50 h 88"/>
                <a:gd name="T4" fmla="*/ 100 w 134"/>
                <a:gd name="T5" fmla="*/ 52 h 88"/>
                <a:gd name="T6" fmla="*/ 90 w 134"/>
                <a:gd name="T7" fmla="*/ 84 h 88"/>
                <a:gd name="T8" fmla="*/ 76 w 134"/>
                <a:gd name="T9" fmla="*/ 68 h 88"/>
                <a:gd name="T10" fmla="*/ 75 w 134"/>
                <a:gd name="T11" fmla="*/ 68 h 88"/>
                <a:gd name="T12" fmla="*/ 55 w 134"/>
                <a:gd name="T13" fmla="*/ 88 h 88"/>
                <a:gd name="T14" fmla="*/ 46 w 134"/>
                <a:gd name="T15" fmla="*/ 77 h 88"/>
                <a:gd name="T16" fmla="*/ 33 w 134"/>
                <a:gd name="T17" fmla="*/ 84 h 88"/>
                <a:gd name="T18" fmla="*/ 21 w 134"/>
                <a:gd name="T19" fmla="*/ 68 h 88"/>
                <a:gd name="T20" fmla="*/ 20 w 134"/>
                <a:gd name="T21" fmla="*/ 62 h 88"/>
                <a:gd name="T22" fmla="*/ 21 w 134"/>
                <a:gd name="T23" fmla="*/ 54 h 88"/>
                <a:gd name="T24" fmla="*/ 24 w 134"/>
                <a:gd name="T25" fmla="*/ 50 h 88"/>
                <a:gd name="T26" fmla="*/ 29 w 134"/>
                <a:gd name="T27" fmla="*/ 54 h 88"/>
                <a:gd name="T28" fmla="*/ 31 w 134"/>
                <a:gd name="T29" fmla="*/ 51 h 88"/>
                <a:gd name="T30" fmla="*/ 34 w 134"/>
                <a:gd name="T31" fmla="*/ 43 h 88"/>
                <a:gd name="T32" fmla="*/ 39 w 134"/>
                <a:gd name="T33" fmla="*/ 46 h 88"/>
                <a:gd name="T34" fmla="*/ 50 w 134"/>
                <a:gd name="T35" fmla="*/ 42 h 88"/>
                <a:gd name="T36" fmla="*/ 51 w 134"/>
                <a:gd name="T37" fmla="*/ 51 h 88"/>
                <a:gd name="T38" fmla="*/ 50 w 134"/>
                <a:gd name="T39" fmla="*/ 58 h 88"/>
                <a:gd name="T40" fmla="*/ 56 w 134"/>
                <a:gd name="T41" fmla="*/ 51 h 88"/>
                <a:gd name="T42" fmla="*/ 59 w 134"/>
                <a:gd name="T43" fmla="*/ 50 h 88"/>
                <a:gd name="T44" fmla="*/ 60 w 134"/>
                <a:gd name="T45" fmla="*/ 50 h 88"/>
                <a:gd name="T46" fmla="*/ 64 w 134"/>
                <a:gd name="T47" fmla="*/ 41 h 88"/>
                <a:gd name="T48" fmla="*/ 76 w 134"/>
                <a:gd name="T49" fmla="*/ 43 h 88"/>
                <a:gd name="T50" fmla="*/ 103 w 134"/>
                <a:gd name="T51" fmla="*/ 11 h 88"/>
                <a:gd name="T52" fmla="*/ 126 w 134"/>
                <a:gd name="T53" fmla="*/ 5 h 88"/>
                <a:gd name="T54" fmla="*/ 134 w 134"/>
                <a:gd name="T55" fmla="*/ 17 h 88"/>
                <a:gd name="T56" fmla="*/ 120 w 134"/>
                <a:gd name="T57" fmla="*/ 20 h 88"/>
                <a:gd name="T58" fmla="*/ 102 w 134"/>
                <a:gd name="T59" fmla="*/ 29 h 88"/>
                <a:gd name="T60" fmla="*/ 94 w 134"/>
                <a:gd name="T61" fmla="*/ 37 h 88"/>
                <a:gd name="T62" fmla="*/ 92 w 134"/>
                <a:gd name="T63" fmla="*/ 37 h 88"/>
                <a:gd name="T64" fmla="*/ 86 w 134"/>
                <a:gd name="T65" fmla="*/ 38 h 88"/>
                <a:gd name="T66" fmla="*/ 88 w 134"/>
                <a:gd name="T67" fmla="*/ 29 h 88"/>
                <a:gd name="T68" fmla="*/ 90 w 134"/>
                <a:gd name="T69" fmla="*/ 22 h 88"/>
                <a:gd name="T70" fmla="*/ 85 w 134"/>
                <a:gd name="T71" fmla="*/ 25 h 88"/>
                <a:gd name="T72" fmla="*/ 72 w 134"/>
                <a:gd name="T73" fmla="*/ 34 h 88"/>
                <a:gd name="T74" fmla="*/ 58 w 134"/>
                <a:gd name="T75" fmla="*/ 30 h 88"/>
                <a:gd name="T76" fmla="*/ 58 w 134"/>
                <a:gd name="T77" fmla="*/ 25 h 88"/>
                <a:gd name="T78" fmla="*/ 52 w 134"/>
                <a:gd name="T79" fmla="*/ 25 h 88"/>
                <a:gd name="T80" fmla="*/ 50 w 134"/>
                <a:gd name="T81" fmla="*/ 30 h 88"/>
                <a:gd name="T82" fmla="*/ 41 w 134"/>
                <a:gd name="T83" fmla="*/ 34 h 88"/>
                <a:gd name="T84" fmla="*/ 30 w 134"/>
                <a:gd name="T85" fmla="*/ 30 h 88"/>
                <a:gd name="T86" fmla="*/ 25 w 134"/>
                <a:gd name="T87" fmla="*/ 37 h 88"/>
                <a:gd name="T88" fmla="*/ 13 w 134"/>
                <a:gd name="T89" fmla="*/ 45 h 88"/>
                <a:gd name="T90" fmla="*/ 4 w 134"/>
                <a:gd name="T91" fmla="*/ 45 h 88"/>
                <a:gd name="T92" fmla="*/ 5 w 134"/>
                <a:gd name="T93" fmla="*/ 38 h 88"/>
                <a:gd name="T94" fmla="*/ 8 w 134"/>
                <a:gd name="T95" fmla="*/ 24 h 88"/>
                <a:gd name="T96" fmla="*/ 30 w 134"/>
                <a:gd name="T97" fmla="*/ 22 h 88"/>
                <a:gd name="T98" fmla="*/ 33 w 134"/>
                <a:gd name="T99" fmla="*/ 18 h 88"/>
                <a:gd name="T100" fmla="*/ 38 w 134"/>
                <a:gd name="T101" fmla="*/ 12 h 88"/>
                <a:gd name="T102" fmla="*/ 43 w 134"/>
                <a:gd name="T103" fmla="*/ 9 h 88"/>
                <a:gd name="T104" fmla="*/ 56 w 134"/>
                <a:gd name="T105" fmla="*/ 11 h 88"/>
                <a:gd name="T106" fmla="*/ 59 w 134"/>
                <a:gd name="T107" fmla="*/ 11 h 88"/>
                <a:gd name="T108" fmla="*/ 72 w 134"/>
                <a:gd name="T109" fmla="*/ 0 h 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4"/>
                <a:gd name="T166" fmla="*/ 0 h 88"/>
                <a:gd name="T167" fmla="*/ 134 w 134"/>
                <a:gd name="T168" fmla="*/ 88 h 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4" h="88">
                  <a:moveTo>
                    <a:pt x="76" y="43"/>
                  </a:moveTo>
                  <a:lnTo>
                    <a:pt x="83" y="50"/>
                  </a:lnTo>
                  <a:lnTo>
                    <a:pt x="85" y="50"/>
                  </a:lnTo>
                  <a:lnTo>
                    <a:pt x="93" y="50"/>
                  </a:lnTo>
                  <a:lnTo>
                    <a:pt x="97" y="51"/>
                  </a:lnTo>
                  <a:lnTo>
                    <a:pt x="100" y="52"/>
                  </a:lnTo>
                  <a:lnTo>
                    <a:pt x="94" y="68"/>
                  </a:lnTo>
                  <a:lnTo>
                    <a:pt x="90" y="84"/>
                  </a:lnTo>
                  <a:lnTo>
                    <a:pt x="81" y="79"/>
                  </a:lnTo>
                  <a:lnTo>
                    <a:pt x="76" y="68"/>
                  </a:lnTo>
                  <a:lnTo>
                    <a:pt x="75" y="68"/>
                  </a:lnTo>
                  <a:lnTo>
                    <a:pt x="63" y="73"/>
                  </a:lnTo>
                  <a:lnTo>
                    <a:pt x="55" y="88"/>
                  </a:lnTo>
                  <a:lnTo>
                    <a:pt x="52" y="88"/>
                  </a:lnTo>
                  <a:lnTo>
                    <a:pt x="46" y="77"/>
                  </a:lnTo>
                  <a:lnTo>
                    <a:pt x="38" y="81"/>
                  </a:lnTo>
                  <a:lnTo>
                    <a:pt x="33" y="84"/>
                  </a:lnTo>
                  <a:lnTo>
                    <a:pt x="22" y="76"/>
                  </a:lnTo>
                  <a:lnTo>
                    <a:pt x="21" y="68"/>
                  </a:lnTo>
                  <a:lnTo>
                    <a:pt x="21" y="66"/>
                  </a:lnTo>
                  <a:lnTo>
                    <a:pt x="20" y="62"/>
                  </a:lnTo>
                  <a:lnTo>
                    <a:pt x="24" y="56"/>
                  </a:lnTo>
                  <a:lnTo>
                    <a:pt x="21" y="54"/>
                  </a:lnTo>
                  <a:lnTo>
                    <a:pt x="24" y="50"/>
                  </a:lnTo>
                  <a:lnTo>
                    <a:pt x="28" y="52"/>
                  </a:lnTo>
                  <a:lnTo>
                    <a:pt x="29" y="54"/>
                  </a:lnTo>
                  <a:lnTo>
                    <a:pt x="33" y="52"/>
                  </a:lnTo>
                  <a:lnTo>
                    <a:pt x="31" y="51"/>
                  </a:lnTo>
                  <a:lnTo>
                    <a:pt x="29" y="47"/>
                  </a:lnTo>
                  <a:lnTo>
                    <a:pt x="34" y="43"/>
                  </a:lnTo>
                  <a:lnTo>
                    <a:pt x="38" y="46"/>
                  </a:lnTo>
                  <a:lnTo>
                    <a:pt x="39" y="46"/>
                  </a:lnTo>
                  <a:lnTo>
                    <a:pt x="47" y="45"/>
                  </a:lnTo>
                  <a:lnTo>
                    <a:pt x="50" y="42"/>
                  </a:lnTo>
                  <a:lnTo>
                    <a:pt x="54" y="43"/>
                  </a:lnTo>
                  <a:lnTo>
                    <a:pt x="51" y="51"/>
                  </a:lnTo>
                  <a:lnTo>
                    <a:pt x="50" y="55"/>
                  </a:lnTo>
                  <a:lnTo>
                    <a:pt x="50" y="58"/>
                  </a:lnTo>
                  <a:lnTo>
                    <a:pt x="54" y="55"/>
                  </a:lnTo>
                  <a:lnTo>
                    <a:pt x="56" y="51"/>
                  </a:lnTo>
                  <a:lnTo>
                    <a:pt x="59" y="50"/>
                  </a:lnTo>
                  <a:lnTo>
                    <a:pt x="60" y="50"/>
                  </a:lnTo>
                  <a:lnTo>
                    <a:pt x="60" y="46"/>
                  </a:lnTo>
                  <a:lnTo>
                    <a:pt x="64" y="41"/>
                  </a:lnTo>
                  <a:lnTo>
                    <a:pt x="75" y="43"/>
                  </a:lnTo>
                  <a:lnTo>
                    <a:pt x="76" y="43"/>
                  </a:lnTo>
                  <a:moveTo>
                    <a:pt x="101" y="3"/>
                  </a:moveTo>
                  <a:lnTo>
                    <a:pt x="103" y="11"/>
                  </a:lnTo>
                  <a:lnTo>
                    <a:pt x="113" y="5"/>
                  </a:lnTo>
                  <a:lnTo>
                    <a:pt x="126" y="5"/>
                  </a:lnTo>
                  <a:lnTo>
                    <a:pt x="126" y="11"/>
                  </a:lnTo>
                  <a:lnTo>
                    <a:pt x="134" y="17"/>
                  </a:lnTo>
                  <a:lnTo>
                    <a:pt x="130" y="21"/>
                  </a:lnTo>
                  <a:lnTo>
                    <a:pt x="120" y="20"/>
                  </a:lnTo>
                  <a:lnTo>
                    <a:pt x="105" y="25"/>
                  </a:lnTo>
                  <a:lnTo>
                    <a:pt x="102" y="29"/>
                  </a:lnTo>
                  <a:lnTo>
                    <a:pt x="94" y="35"/>
                  </a:lnTo>
                  <a:lnTo>
                    <a:pt x="94" y="37"/>
                  </a:lnTo>
                  <a:lnTo>
                    <a:pt x="92" y="37"/>
                  </a:lnTo>
                  <a:lnTo>
                    <a:pt x="88" y="38"/>
                  </a:lnTo>
                  <a:lnTo>
                    <a:pt x="86" y="38"/>
                  </a:lnTo>
                  <a:lnTo>
                    <a:pt x="80" y="34"/>
                  </a:lnTo>
                  <a:lnTo>
                    <a:pt x="88" y="29"/>
                  </a:lnTo>
                  <a:lnTo>
                    <a:pt x="92" y="25"/>
                  </a:lnTo>
                  <a:lnTo>
                    <a:pt x="90" y="22"/>
                  </a:lnTo>
                  <a:lnTo>
                    <a:pt x="86" y="21"/>
                  </a:lnTo>
                  <a:lnTo>
                    <a:pt x="85" y="25"/>
                  </a:lnTo>
                  <a:lnTo>
                    <a:pt x="79" y="29"/>
                  </a:lnTo>
                  <a:lnTo>
                    <a:pt x="72" y="34"/>
                  </a:lnTo>
                  <a:lnTo>
                    <a:pt x="64" y="34"/>
                  </a:lnTo>
                  <a:lnTo>
                    <a:pt x="58" y="30"/>
                  </a:lnTo>
                  <a:lnTo>
                    <a:pt x="58" y="25"/>
                  </a:lnTo>
                  <a:lnTo>
                    <a:pt x="56" y="20"/>
                  </a:lnTo>
                  <a:lnTo>
                    <a:pt x="52" y="25"/>
                  </a:lnTo>
                  <a:lnTo>
                    <a:pt x="51" y="26"/>
                  </a:lnTo>
                  <a:lnTo>
                    <a:pt x="50" y="30"/>
                  </a:lnTo>
                  <a:lnTo>
                    <a:pt x="42" y="26"/>
                  </a:lnTo>
                  <a:lnTo>
                    <a:pt x="41" y="34"/>
                  </a:lnTo>
                  <a:lnTo>
                    <a:pt x="38" y="33"/>
                  </a:lnTo>
                  <a:lnTo>
                    <a:pt x="30" y="30"/>
                  </a:lnTo>
                  <a:lnTo>
                    <a:pt x="25" y="37"/>
                  </a:lnTo>
                  <a:lnTo>
                    <a:pt x="14" y="43"/>
                  </a:lnTo>
                  <a:lnTo>
                    <a:pt x="13" y="45"/>
                  </a:lnTo>
                  <a:lnTo>
                    <a:pt x="5" y="45"/>
                  </a:lnTo>
                  <a:lnTo>
                    <a:pt x="4" y="45"/>
                  </a:lnTo>
                  <a:lnTo>
                    <a:pt x="0" y="45"/>
                  </a:lnTo>
                  <a:lnTo>
                    <a:pt x="5" y="38"/>
                  </a:lnTo>
                  <a:lnTo>
                    <a:pt x="7" y="32"/>
                  </a:lnTo>
                  <a:lnTo>
                    <a:pt x="8" y="24"/>
                  </a:lnTo>
                  <a:lnTo>
                    <a:pt x="9" y="13"/>
                  </a:lnTo>
                  <a:lnTo>
                    <a:pt x="30" y="22"/>
                  </a:lnTo>
                  <a:lnTo>
                    <a:pt x="30" y="21"/>
                  </a:lnTo>
                  <a:lnTo>
                    <a:pt x="33" y="18"/>
                  </a:lnTo>
                  <a:lnTo>
                    <a:pt x="37" y="12"/>
                  </a:lnTo>
                  <a:lnTo>
                    <a:pt x="38" y="12"/>
                  </a:lnTo>
                  <a:lnTo>
                    <a:pt x="43" y="9"/>
                  </a:lnTo>
                  <a:lnTo>
                    <a:pt x="47" y="8"/>
                  </a:lnTo>
                  <a:lnTo>
                    <a:pt x="56" y="11"/>
                  </a:lnTo>
                  <a:lnTo>
                    <a:pt x="59" y="11"/>
                  </a:lnTo>
                  <a:lnTo>
                    <a:pt x="67" y="5"/>
                  </a:lnTo>
                  <a:lnTo>
                    <a:pt x="72" y="0"/>
                  </a:lnTo>
                  <a:lnTo>
                    <a:pt x="101" y="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97" name="Freeform 713"/>
            <p:cNvSpPr>
              <a:spLocks/>
            </p:cNvSpPr>
            <p:nvPr/>
          </p:nvSpPr>
          <p:spPr bwMode="auto">
            <a:xfrm>
              <a:off x="2705608" y="4817876"/>
              <a:ext cx="228843" cy="108532"/>
            </a:xfrm>
            <a:custGeom>
              <a:avLst/>
              <a:gdLst>
                <a:gd name="T0" fmla="*/ 130 w 144"/>
                <a:gd name="T1" fmla="*/ 47 h 68"/>
                <a:gd name="T2" fmla="*/ 124 w 144"/>
                <a:gd name="T3" fmla="*/ 53 h 68"/>
                <a:gd name="T4" fmla="*/ 108 w 144"/>
                <a:gd name="T5" fmla="*/ 68 h 68"/>
                <a:gd name="T6" fmla="*/ 103 w 144"/>
                <a:gd name="T7" fmla="*/ 64 h 68"/>
                <a:gd name="T8" fmla="*/ 100 w 144"/>
                <a:gd name="T9" fmla="*/ 53 h 68"/>
                <a:gd name="T10" fmla="*/ 87 w 144"/>
                <a:gd name="T11" fmla="*/ 50 h 68"/>
                <a:gd name="T12" fmla="*/ 77 w 144"/>
                <a:gd name="T13" fmla="*/ 51 h 68"/>
                <a:gd name="T14" fmla="*/ 69 w 144"/>
                <a:gd name="T15" fmla="*/ 55 h 68"/>
                <a:gd name="T16" fmla="*/ 47 w 144"/>
                <a:gd name="T17" fmla="*/ 55 h 68"/>
                <a:gd name="T18" fmla="*/ 37 w 144"/>
                <a:gd name="T19" fmla="*/ 40 h 68"/>
                <a:gd name="T20" fmla="*/ 36 w 144"/>
                <a:gd name="T21" fmla="*/ 36 h 68"/>
                <a:gd name="T22" fmla="*/ 18 w 144"/>
                <a:gd name="T23" fmla="*/ 35 h 68"/>
                <a:gd name="T24" fmla="*/ 3 w 144"/>
                <a:gd name="T25" fmla="*/ 30 h 68"/>
                <a:gd name="T26" fmla="*/ 2 w 144"/>
                <a:gd name="T27" fmla="*/ 27 h 68"/>
                <a:gd name="T28" fmla="*/ 10 w 144"/>
                <a:gd name="T29" fmla="*/ 27 h 68"/>
                <a:gd name="T30" fmla="*/ 15 w 144"/>
                <a:gd name="T31" fmla="*/ 23 h 68"/>
                <a:gd name="T32" fmla="*/ 24 w 144"/>
                <a:gd name="T33" fmla="*/ 19 h 68"/>
                <a:gd name="T34" fmla="*/ 32 w 144"/>
                <a:gd name="T35" fmla="*/ 22 h 68"/>
                <a:gd name="T36" fmla="*/ 41 w 144"/>
                <a:gd name="T37" fmla="*/ 26 h 68"/>
                <a:gd name="T38" fmla="*/ 41 w 144"/>
                <a:gd name="T39" fmla="*/ 23 h 68"/>
                <a:gd name="T40" fmla="*/ 39 w 144"/>
                <a:gd name="T41" fmla="*/ 17 h 68"/>
                <a:gd name="T42" fmla="*/ 36 w 144"/>
                <a:gd name="T43" fmla="*/ 12 h 68"/>
                <a:gd name="T44" fmla="*/ 41 w 144"/>
                <a:gd name="T45" fmla="*/ 13 h 68"/>
                <a:gd name="T46" fmla="*/ 57 w 144"/>
                <a:gd name="T47" fmla="*/ 6 h 68"/>
                <a:gd name="T48" fmla="*/ 61 w 144"/>
                <a:gd name="T49" fmla="*/ 8 h 68"/>
                <a:gd name="T50" fmla="*/ 72 w 144"/>
                <a:gd name="T51" fmla="*/ 0 h 68"/>
                <a:gd name="T52" fmla="*/ 85 w 144"/>
                <a:gd name="T53" fmla="*/ 9 h 68"/>
                <a:gd name="T54" fmla="*/ 65 w 144"/>
                <a:gd name="T55" fmla="*/ 17 h 68"/>
                <a:gd name="T56" fmla="*/ 61 w 144"/>
                <a:gd name="T57" fmla="*/ 34 h 68"/>
                <a:gd name="T58" fmla="*/ 61 w 144"/>
                <a:gd name="T59" fmla="*/ 34 h 68"/>
                <a:gd name="T60" fmla="*/ 73 w 144"/>
                <a:gd name="T61" fmla="*/ 31 h 68"/>
                <a:gd name="T62" fmla="*/ 98 w 144"/>
                <a:gd name="T63" fmla="*/ 33 h 68"/>
                <a:gd name="T64" fmla="*/ 119 w 144"/>
                <a:gd name="T65" fmla="*/ 31 h 68"/>
                <a:gd name="T66" fmla="*/ 124 w 144"/>
                <a:gd name="T67" fmla="*/ 29 h 68"/>
                <a:gd name="T68" fmla="*/ 136 w 144"/>
                <a:gd name="T69" fmla="*/ 34 h 68"/>
                <a:gd name="T70" fmla="*/ 138 w 144"/>
                <a:gd name="T71" fmla="*/ 29 h 68"/>
                <a:gd name="T72" fmla="*/ 144 w 144"/>
                <a:gd name="T73" fmla="*/ 34 h 68"/>
                <a:gd name="T74" fmla="*/ 142 w 144"/>
                <a:gd name="T75" fmla="*/ 40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68"/>
                <a:gd name="T116" fmla="*/ 144 w 144"/>
                <a:gd name="T117" fmla="*/ 68 h 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68">
                  <a:moveTo>
                    <a:pt x="142" y="40"/>
                  </a:moveTo>
                  <a:lnTo>
                    <a:pt x="130" y="47"/>
                  </a:lnTo>
                  <a:lnTo>
                    <a:pt x="125" y="52"/>
                  </a:lnTo>
                  <a:lnTo>
                    <a:pt x="124" y="53"/>
                  </a:lnTo>
                  <a:lnTo>
                    <a:pt x="109" y="68"/>
                  </a:lnTo>
                  <a:lnTo>
                    <a:pt x="108" y="68"/>
                  </a:lnTo>
                  <a:lnTo>
                    <a:pt x="104" y="64"/>
                  </a:lnTo>
                  <a:lnTo>
                    <a:pt x="103" y="64"/>
                  </a:lnTo>
                  <a:lnTo>
                    <a:pt x="104" y="56"/>
                  </a:lnTo>
                  <a:lnTo>
                    <a:pt x="100" y="53"/>
                  </a:lnTo>
                  <a:lnTo>
                    <a:pt x="94" y="48"/>
                  </a:lnTo>
                  <a:lnTo>
                    <a:pt x="87" y="50"/>
                  </a:lnTo>
                  <a:lnTo>
                    <a:pt x="77" y="51"/>
                  </a:lnTo>
                  <a:lnTo>
                    <a:pt x="73" y="48"/>
                  </a:lnTo>
                  <a:lnTo>
                    <a:pt x="69" y="55"/>
                  </a:lnTo>
                  <a:lnTo>
                    <a:pt x="62" y="51"/>
                  </a:lnTo>
                  <a:lnTo>
                    <a:pt x="47" y="55"/>
                  </a:lnTo>
                  <a:lnTo>
                    <a:pt x="40" y="51"/>
                  </a:lnTo>
                  <a:lnTo>
                    <a:pt x="37" y="40"/>
                  </a:lnTo>
                  <a:lnTo>
                    <a:pt x="37" y="36"/>
                  </a:lnTo>
                  <a:lnTo>
                    <a:pt x="36" y="36"/>
                  </a:lnTo>
                  <a:lnTo>
                    <a:pt x="22" y="35"/>
                  </a:lnTo>
                  <a:lnTo>
                    <a:pt x="18" y="35"/>
                  </a:lnTo>
                  <a:lnTo>
                    <a:pt x="10" y="33"/>
                  </a:lnTo>
                  <a:lnTo>
                    <a:pt x="3" y="30"/>
                  </a:lnTo>
                  <a:lnTo>
                    <a:pt x="0" y="26"/>
                  </a:lnTo>
                  <a:lnTo>
                    <a:pt x="2" y="27"/>
                  </a:lnTo>
                  <a:lnTo>
                    <a:pt x="10" y="27"/>
                  </a:lnTo>
                  <a:lnTo>
                    <a:pt x="15" y="23"/>
                  </a:lnTo>
                  <a:lnTo>
                    <a:pt x="17" y="23"/>
                  </a:lnTo>
                  <a:lnTo>
                    <a:pt x="24" y="19"/>
                  </a:lnTo>
                  <a:lnTo>
                    <a:pt x="32" y="22"/>
                  </a:lnTo>
                  <a:lnTo>
                    <a:pt x="40" y="27"/>
                  </a:lnTo>
                  <a:lnTo>
                    <a:pt x="41" y="26"/>
                  </a:lnTo>
                  <a:lnTo>
                    <a:pt x="41" y="25"/>
                  </a:lnTo>
                  <a:lnTo>
                    <a:pt x="41" y="23"/>
                  </a:lnTo>
                  <a:lnTo>
                    <a:pt x="39" y="22"/>
                  </a:lnTo>
                  <a:lnTo>
                    <a:pt x="39" y="17"/>
                  </a:lnTo>
                  <a:lnTo>
                    <a:pt x="35" y="13"/>
                  </a:lnTo>
                  <a:lnTo>
                    <a:pt x="36" y="12"/>
                  </a:lnTo>
                  <a:lnTo>
                    <a:pt x="41" y="13"/>
                  </a:lnTo>
                  <a:lnTo>
                    <a:pt x="52" y="14"/>
                  </a:lnTo>
                  <a:lnTo>
                    <a:pt x="57" y="6"/>
                  </a:lnTo>
                  <a:lnTo>
                    <a:pt x="61" y="9"/>
                  </a:lnTo>
                  <a:lnTo>
                    <a:pt x="61" y="8"/>
                  </a:lnTo>
                  <a:lnTo>
                    <a:pt x="66" y="4"/>
                  </a:lnTo>
                  <a:lnTo>
                    <a:pt x="72" y="0"/>
                  </a:lnTo>
                  <a:lnTo>
                    <a:pt x="90" y="0"/>
                  </a:lnTo>
                  <a:lnTo>
                    <a:pt x="85" y="9"/>
                  </a:lnTo>
                  <a:lnTo>
                    <a:pt x="73" y="13"/>
                  </a:lnTo>
                  <a:lnTo>
                    <a:pt x="65" y="17"/>
                  </a:lnTo>
                  <a:lnTo>
                    <a:pt x="57" y="30"/>
                  </a:lnTo>
                  <a:lnTo>
                    <a:pt x="61" y="34"/>
                  </a:lnTo>
                  <a:lnTo>
                    <a:pt x="68" y="33"/>
                  </a:lnTo>
                  <a:lnTo>
                    <a:pt x="73" y="31"/>
                  </a:lnTo>
                  <a:lnTo>
                    <a:pt x="81" y="38"/>
                  </a:lnTo>
                  <a:lnTo>
                    <a:pt x="98" y="33"/>
                  </a:lnTo>
                  <a:lnTo>
                    <a:pt x="113" y="34"/>
                  </a:lnTo>
                  <a:lnTo>
                    <a:pt x="119" y="31"/>
                  </a:lnTo>
                  <a:lnTo>
                    <a:pt x="124" y="29"/>
                  </a:lnTo>
                  <a:lnTo>
                    <a:pt x="133" y="33"/>
                  </a:lnTo>
                  <a:lnTo>
                    <a:pt x="136" y="34"/>
                  </a:lnTo>
                  <a:lnTo>
                    <a:pt x="137" y="31"/>
                  </a:lnTo>
                  <a:lnTo>
                    <a:pt x="138" y="29"/>
                  </a:lnTo>
                  <a:lnTo>
                    <a:pt x="144" y="34"/>
                  </a:lnTo>
                  <a:lnTo>
                    <a:pt x="142" y="35"/>
                  </a:lnTo>
                  <a:lnTo>
                    <a:pt x="142" y="4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98" name="Freeform 714"/>
            <p:cNvSpPr>
              <a:spLocks noEditPoints="1"/>
            </p:cNvSpPr>
            <p:nvPr/>
          </p:nvSpPr>
          <p:spPr bwMode="auto">
            <a:xfrm>
              <a:off x="2760847" y="4470573"/>
              <a:ext cx="60498" cy="75973"/>
            </a:xfrm>
            <a:custGeom>
              <a:avLst/>
              <a:gdLst>
                <a:gd name="T0" fmla="*/ 39 w 39"/>
                <a:gd name="T1" fmla="*/ 30 h 48"/>
                <a:gd name="T2" fmla="*/ 38 w 39"/>
                <a:gd name="T3" fmla="*/ 31 h 48"/>
                <a:gd name="T4" fmla="*/ 39 w 39"/>
                <a:gd name="T5" fmla="*/ 30 h 48"/>
                <a:gd name="T6" fmla="*/ 39 w 39"/>
                <a:gd name="T7" fmla="*/ 30 h 48"/>
                <a:gd name="T8" fmla="*/ 35 w 39"/>
                <a:gd name="T9" fmla="*/ 30 h 48"/>
                <a:gd name="T10" fmla="*/ 24 w 39"/>
                <a:gd name="T11" fmla="*/ 48 h 48"/>
                <a:gd name="T12" fmla="*/ 21 w 39"/>
                <a:gd name="T13" fmla="*/ 47 h 48"/>
                <a:gd name="T14" fmla="*/ 24 w 39"/>
                <a:gd name="T15" fmla="*/ 40 h 48"/>
                <a:gd name="T16" fmla="*/ 23 w 39"/>
                <a:gd name="T17" fmla="*/ 40 h 48"/>
                <a:gd name="T18" fmla="*/ 10 w 39"/>
                <a:gd name="T19" fmla="*/ 33 h 48"/>
                <a:gd name="T20" fmla="*/ 6 w 39"/>
                <a:gd name="T21" fmla="*/ 23 h 48"/>
                <a:gd name="T22" fmla="*/ 11 w 39"/>
                <a:gd name="T23" fmla="*/ 22 h 48"/>
                <a:gd name="T24" fmla="*/ 24 w 39"/>
                <a:gd name="T25" fmla="*/ 25 h 48"/>
                <a:gd name="T26" fmla="*/ 35 w 39"/>
                <a:gd name="T27" fmla="*/ 30 h 48"/>
                <a:gd name="T28" fmla="*/ 35 w 39"/>
                <a:gd name="T29" fmla="*/ 30 h 48"/>
                <a:gd name="T30" fmla="*/ 1 w 39"/>
                <a:gd name="T31" fmla="*/ 0 h 48"/>
                <a:gd name="T32" fmla="*/ 17 w 39"/>
                <a:gd name="T33" fmla="*/ 1 h 48"/>
                <a:gd name="T34" fmla="*/ 28 w 39"/>
                <a:gd name="T35" fmla="*/ 1 h 48"/>
                <a:gd name="T36" fmla="*/ 30 w 39"/>
                <a:gd name="T37" fmla="*/ 5 h 48"/>
                <a:gd name="T38" fmla="*/ 28 w 39"/>
                <a:gd name="T39" fmla="*/ 12 h 48"/>
                <a:gd name="T40" fmla="*/ 28 w 39"/>
                <a:gd name="T41" fmla="*/ 13 h 48"/>
                <a:gd name="T42" fmla="*/ 27 w 39"/>
                <a:gd name="T43" fmla="*/ 17 h 48"/>
                <a:gd name="T44" fmla="*/ 15 w 39"/>
                <a:gd name="T45" fmla="*/ 17 h 48"/>
                <a:gd name="T46" fmla="*/ 9 w 39"/>
                <a:gd name="T47" fmla="*/ 12 h 48"/>
                <a:gd name="T48" fmla="*/ 0 w 39"/>
                <a:gd name="T49" fmla="*/ 12 h 48"/>
                <a:gd name="T50" fmla="*/ 1 w 39"/>
                <a:gd name="T51" fmla="*/ 0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9"/>
                <a:gd name="T79" fmla="*/ 0 h 48"/>
                <a:gd name="T80" fmla="*/ 39 w 39"/>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9" h="48">
                  <a:moveTo>
                    <a:pt x="39" y="30"/>
                  </a:moveTo>
                  <a:lnTo>
                    <a:pt x="38" y="31"/>
                  </a:lnTo>
                  <a:lnTo>
                    <a:pt x="39" y="30"/>
                  </a:lnTo>
                  <a:moveTo>
                    <a:pt x="35" y="30"/>
                  </a:moveTo>
                  <a:lnTo>
                    <a:pt x="24" y="48"/>
                  </a:lnTo>
                  <a:lnTo>
                    <a:pt x="21" y="47"/>
                  </a:lnTo>
                  <a:lnTo>
                    <a:pt x="24" y="40"/>
                  </a:lnTo>
                  <a:lnTo>
                    <a:pt x="23" y="40"/>
                  </a:lnTo>
                  <a:lnTo>
                    <a:pt x="10" y="33"/>
                  </a:lnTo>
                  <a:lnTo>
                    <a:pt x="6" y="23"/>
                  </a:lnTo>
                  <a:lnTo>
                    <a:pt x="11" y="22"/>
                  </a:lnTo>
                  <a:lnTo>
                    <a:pt x="24" y="25"/>
                  </a:lnTo>
                  <a:lnTo>
                    <a:pt x="35" y="30"/>
                  </a:lnTo>
                  <a:moveTo>
                    <a:pt x="1" y="0"/>
                  </a:moveTo>
                  <a:lnTo>
                    <a:pt x="17" y="1"/>
                  </a:lnTo>
                  <a:lnTo>
                    <a:pt x="28" y="1"/>
                  </a:lnTo>
                  <a:lnTo>
                    <a:pt x="30" y="5"/>
                  </a:lnTo>
                  <a:lnTo>
                    <a:pt x="28" y="12"/>
                  </a:lnTo>
                  <a:lnTo>
                    <a:pt x="28" y="13"/>
                  </a:lnTo>
                  <a:lnTo>
                    <a:pt x="27" y="17"/>
                  </a:lnTo>
                  <a:lnTo>
                    <a:pt x="15" y="17"/>
                  </a:lnTo>
                  <a:lnTo>
                    <a:pt x="9" y="12"/>
                  </a:lnTo>
                  <a:lnTo>
                    <a:pt x="0" y="12"/>
                  </a:lnTo>
                  <a:lnTo>
                    <a:pt x="1"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799" name="Freeform 715"/>
            <p:cNvSpPr>
              <a:spLocks/>
            </p:cNvSpPr>
            <p:nvPr/>
          </p:nvSpPr>
          <p:spPr bwMode="auto">
            <a:xfrm>
              <a:off x="2873952" y="4443439"/>
              <a:ext cx="92064" cy="29847"/>
            </a:xfrm>
            <a:custGeom>
              <a:avLst/>
              <a:gdLst>
                <a:gd name="T0" fmla="*/ 58 w 58"/>
                <a:gd name="T1" fmla="*/ 16 h 18"/>
                <a:gd name="T2" fmla="*/ 57 w 58"/>
                <a:gd name="T3" fmla="*/ 16 h 18"/>
                <a:gd name="T4" fmla="*/ 52 w 58"/>
                <a:gd name="T5" fmla="*/ 17 h 18"/>
                <a:gd name="T6" fmla="*/ 51 w 58"/>
                <a:gd name="T7" fmla="*/ 17 h 18"/>
                <a:gd name="T8" fmla="*/ 38 w 58"/>
                <a:gd name="T9" fmla="*/ 18 h 18"/>
                <a:gd name="T10" fmla="*/ 38 w 58"/>
                <a:gd name="T11" fmla="*/ 17 h 18"/>
                <a:gd name="T12" fmla="*/ 36 w 58"/>
                <a:gd name="T13" fmla="*/ 15 h 18"/>
                <a:gd name="T14" fmla="*/ 34 w 58"/>
                <a:gd name="T15" fmla="*/ 8 h 18"/>
                <a:gd name="T16" fmla="*/ 19 w 58"/>
                <a:gd name="T17" fmla="*/ 7 h 18"/>
                <a:gd name="T18" fmla="*/ 19 w 58"/>
                <a:gd name="T19" fmla="*/ 7 h 18"/>
                <a:gd name="T20" fmla="*/ 11 w 58"/>
                <a:gd name="T21" fmla="*/ 5 h 18"/>
                <a:gd name="T22" fmla="*/ 0 w 58"/>
                <a:gd name="T23" fmla="*/ 4 h 18"/>
                <a:gd name="T24" fmla="*/ 3 w 58"/>
                <a:gd name="T25" fmla="*/ 0 h 18"/>
                <a:gd name="T26" fmla="*/ 17 w 58"/>
                <a:gd name="T27" fmla="*/ 0 h 18"/>
                <a:gd name="T28" fmla="*/ 31 w 58"/>
                <a:gd name="T29" fmla="*/ 4 h 18"/>
                <a:gd name="T30" fmla="*/ 36 w 58"/>
                <a:gd name="T31" fmla="*/ 3 h 18"/>
                <a:gd name="T32" fmla="*/ 45 w 58"/>
                <a:gd name="T33" fmla="*/ 0 h 18"/>
                <a:gd name="T34" fmla="*/ 47 w 58"/>
                <a:gd name="T35" fmla="*/ 0 h 18"/>
                <a:gd name="T36" fmla="*/ 47 w 58"/>
                <a:gd name="T37" fmla="*/ 4 h 18"/>
                <a:gd name="T38" fmla="*/ 47 w 58"/>
                <a:gd name="T39" fmla="*/ 5 h 18"/>
                <a:gd name="T40" fmla="*/ 56 w 58"/>
                <a:gd name="T41" fmla="*/ 5 h 18"/>
                <a:gd name="T42" fmla="*/ 58 w 58"/>
                <a:gd name="T43" fmla="*/ 16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18"/>
                <a:gd name="T68" fmla="*/ 58 w 58"/>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18">
                  <a:moveTo>
                    <a:pt x="58" y="16"/>
                  </a:moveTo>
                  <a:lnTo>
                    <a:pt x="57" y="16"/>
                  </a:lnTo>
                  <a:lnTo>
                    <a:pt x="52" y="17"/>
                  </a:lnTo>
                  <a:lnTo>
                    <a:pt x="51" y="17"/>
                  </a:lnTo>
                  <a:lnTo>
                    <a:pt x="38" y="18"/>
                  </a:lnTo>
                  <a:lnTo>
                    <a:pt x="38" y="17"/>
                  </a:lnTo>
                  <a:lnTo>
                    <a:pt x="36" y="15"/>
                  </a:lnTo>
                  <a:lnTo>
                    <a:pt x="34" y="8"/>
                  </a:lnTo>
                  <a:lnTo>
                    <a:pt x="19" y="7"/>
                  </a:lnTo>
                  <a:lnTo>
                    <a:pt x="11" y="5"/>
                  </a:lnTo>
                  <a:lnTo>
                    <a:pt x="0" y="4"/>
                  </a:lnTo>
                  <a:lnTo>
                    <a:pt x="3" y="0"/>
                  </a:lnTo>
                  <a:lnTo>
                    <a:pt x="17" y="0"/>
                  </a:lnTo>
                  <a:lnTo>
                    <a:pt x="31" y="4"/>
                  </a:lnTo>
                  <a:lnTo>
                    <a:pt x="36" y="3"/>
                  </a:lnTo>
                  <a:lnTo>
                    <a:pt x="45" y="0"/>
                  </a:lnTo>
                  <a:lnTo>
                    <a:pt x="47" y="0"/>
                  </a:lnTo>
                  <a:lnTo>
                    <a:pt x="47" y="4"/>
                  </a:lnTo>
                  <a:lnTo>
                    <a:pt x="47" y="5"/>
                  </a:lnTo>
                  <a:lnTo>
                    <a:pt x="56" y="5"/>
                  </a:lnTo>
                  <a:lnTo>
                    <a:pt x="58" y="1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00" name="Freeform 716"/>
            <p:cNvSpPr>
              <a:spLocks/>
            </p:cNvSpPr>
            <p:nvPr/>
          </p:nvSpPr>
          <p:spPr bwMode="auto">
            <a:xfrm>
              <a:off x="2955494" y="4321341"/>
              <a:ext cx="15782" cy="27133"/>
            </a:xfrm>
            <a:custGeom>
              <a:avLst/>
              <a:gdLst>
                <a:gd name="T0" fmla="*/ 6 w 10"/>
                <a:gd name="T1" fmla="*/ 15 h 17"/>
                <a:gd name="T2" fmla="*/ 5 w 10"/>
                <a:gd name="T3" fmla="*/ 17 h 17"/>
                <a:gd name="T4" fmla="*/ 0 w 10"/>
                <a:gd name="T5" fmla="*/ 11 h 17"/>
                <a:gd name="T6" fmla="*/ 2 w 10"/>
                <a:gd name="T7" fmla="*/ 5 h 17"/>
                <a:gd name="T8" fmla="*/ 10 w 10"/>
                <a:gd name="T9" fmla="*/ 0 h 17"/>
                <a:gd name="T10" fmla="*/ 10 w 10"/>
                <a:gd name="T11" fmla="*/ 11 h 17"/>
                <a:gd name="T12" fmla="*/ 6 w 10"/>
                <a:gd name="T13" fmla="*/ 15 h 17"/>
                <a:gd name="T14" fmla="*/ 0 60000 65536"/>
                <a:gd name="T15" fmla="*/ 0 60000 65536"/>
                <a:gd name="T16" fmla="*/ 0 60000 65536"/>
                <a:gd name="T17" fmla="*/ 0 60000 65536"/>
                <a:gd name="T18" fmla="*/ 0 60000 65536"/>
                <a:gd name="T19" fmla="*/ 0 60000 65536"/>
                <a:gd name="T20" fmla="*/ 0 60000 65536"/>
                <a:gd name="T21" fmla="*/ 0 w 10"/>
                <a:gd name="T22" fmla="*/ 0 h 17"/>
                <a:gd name="T23" fmla="*/ 10 w 1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7">
                  <a:moveTo>
                    <a:pt x="6" y="15"/>
                  </a:moveTo>
                  <a:lnTo>
                    <a:pt x="5" y="17"/>
                  </a:lnTo>
                  <a:lnTo>
                    <a:pt x="0" y="11"/>
                  </a:lnTo>
                  <a:lnTo>
                    <a:pt x="2" y="5"/>
                  </a:lnTo>
                  <a:lnTo>
                    <a:pt x="10" y="0"/>
                  </a:lnTo>
                  <a:lnTo>
                    <a:pt x="10" y="11"/>
                  </a:lnTo>
                  <a:lnTo>
                    <a:pt x="6" y="1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01" name="Freeform 717"/>
            <p:cNvSpPr>
              <a:spLocks/>
            </p:cNvSpPr>
            <p:nvPr/>
          </p:nvSpPr>
          <p:spPr bwMode="auto">
            <a:xfrm>
              <a:off x="3023884" y="6245076"/>
              <a:ext cx="81541" cy="86826"/>
            </a:xfrm>
            <a:custGeom>
              <a:avLst/>
              <a:gdLst>
                <a:gd name="T0" fmla="*/ 52 w 52"/>
                <a:gd name="T1" fmla="*/ 13 h 54"/>
                <a:gd name="T2" fmla="*/ 46 w 52"/>
                <a:gd name="T3" fmla="*/ 25 h 54"/>
                <a:gd name="T4" fmla="*/ 40 w 52"/>
                <a:gd name="T5" fmla="*/ 32 h 54"/>
                <a:gd name="T6" fmla="*/ 43 w 52"/>
                <a:gd name="T7" fmla="*/ 38 h 54"/>
                <a:gd name="T8" fmla="*/ 44 w 52"/>
                <a:gd name="T9" fmla="*/ 39 h 54"/>
                <a:gd name="T10" fmla="*/ 40 w 52"/>
                <a:gd name="T11" fmla="*/ 49 h 54"/>
                <a:gd name="T12" fmla="*/ 29 w 52"/>
                <a:gd name="T13" fmla="*/ 41 h 54"/>
                <a:gd name="T14" fmla="*/ 27 w 52"/>
                <a:gd name="T15" fmla="*/ 37 h 54"/>
                <a:gd name="T16" fmla="*/ 27 w 52"/>
                <a:gd name="T17" fmla="*/ 37 h 54"/>
                <a:gd name="T18" fmla="*/ 31 w 52"/>
                <a:gd name="T19" fmla="*/ 33 h 54"/>
                <a:gd name="T20" fmla="*/ 34 w 52"/>
                <a:gd name="T21" fmla="*/ 29 h 54"/>
                <a:gd name="T22" fmla="*/ 34 w 52"/>
                <a:gd name="T23" fmla="*/ 26 h 54"/>
                <a:gd name="T24" fmla="*/ 34 w 52"/>
                <a:gd name="T25" fmla="*/ 25 h 54"/>
                <a:gd name="T26" fmla="*/ 33 w 52"/>
                <a:gd name="T27" fmla="*/ 20 h 54"/>
                <a:gd name="T28" fmla="*/ 33 w 52"/>
                <a:gd name="T29" fmla="*/ 18 h 54"/>
                <a:gd name="T30" fmla="*/ 27 w 52"/>
                <a:gd name="T31" fmla="*/ 12 h 54"/>
                <a:gd name="T32" fmla="*/ 26 w 52"/>
                <a:gd name="T33" fmla="*/ 18 h 54"/>
                <a:gd name="T34" fmla="*/ 27 w 52"/>
                <a:gd name="T35" fmla="*/ 28 h 54"/>
                <a:gd name="T36" fmla="*/ 25 w 52"/>
                <a:gd name="T37" fmla="*/ 32 h 54"/>
                <a:gd name="T38" fmla="*/ 19 w 52"/>
                <a:gd name="T39" fmla="*/ 38 h 54"/>
                <a:gd name="T40" fmla="*/ 16 w 52"/>
                <a:gd name="T41" fmla="*/ 39 h 54"/>
                <a:gd name="T42" fmla="*/ 16 w 52"/>
                <a:gd name="T43" fmla="*/ 49 h 54"/>
                <a:gd name="T44" fmla="*/ 17 w 52"/>
                <a:gd name="T45" fmla="*/ 51 h 54"/>
                <a:gd name="T46" fmla="*/ 14 w 52"/>
                <a:gd name="T47" fmla="*/ 54 h 54"/>
                <a:gd name="T48" fmla="*/ 10 w 52"/>
                <a:gd name="T49" fmla="*/ 54 h 54"/>
                <a:gd name="T50" fmla="*/ 9 w 52"/>
                <a:gd name="T51" fmla="*/ 54 h 54"/>
                <a:gd name="T52" fmla="*/ 8 w 52"/>
                <a:gd name="T53" fmla="*/ 51 h 54"/>
                <a:gd name="T54" fmla="*/ 5 w 52"/>
                <a:gd name="T55" fmla="*/ 45 h 54"/>
                <a:gd name="T56" fmla="*/ 6 w 52"/>
                <a:gd name="T57" fmla="*/ 36 h 54"/>
                <a:gd name="T58" fmla="*/ 8 w 52"/>
                <a:gd name="T59" fmla="*/ 34 h 54"/>
                <a:gd name="T60" fmla="*/ 6 w 52"/>
                <a:gd name="T61" fmla="*/ 33 h 54"/>
                <a:gd name="T62" fmla="*/ 5 w 52"/>
                <a:gd name="T63" fmla="*/ 25 h 54"/>
                <a:gd name="T64" fmla="*/ 0 w 52"/>
                <a:gd name="T65" fmla="*/ 18 h 54"/>
                <a:gd name="T66" fmla="*/ 4 w 52"/>
                <a:gd name="T67" fmla="*/ 9 h 54"/>
                <a:gd name="T68" fmla="*/ 5 w 52"/>
                <a:gd name="T69" fmla="*/ 8 h 54"/>
                <a:gd name="T70" fmla="*/ 9 w 52"/>
                <a:gd name="T71" fmla="*/ 7 h 54"/>
                <a:gd name="T72" fmla="*/ 13 w 52"/>
                <a:gd name="T73" fmla="*/ 15 h 54"/>
                <a:gd name="T74" fmla="*/ 13 w 52"/>
                <a:gd name="T75" fmla="*/ 15 h 54"/>
                <a:gd name="T76" fmla="*/ 14 w 52"/>
                <a:gd name="T77" fmla="*/ 16 h 54"/>
                <a:gd name="T78" fmla="*/ 18 w 52"/>
                <a:gd name="T79" fmla="*/ 17 h 54"/>
                <a:gd name="T80" fmla="*/ 26 w 52"/>
                <a:gd name="T81" fmla="*/ 4 h 54"/>
                <a:gd name="T82" fmla="*/ 30 w 52"/>
                <a:gd name="T83" fmla="*/ 0 h 54"/>
                <a:gd name="T84" fmla="*/ 38 w 52"/>
                <a:gd name="T85" fmla="*/ 1 h 54"/>
                <a:gd name="T86" fmla="*/ 39 w 52"/>
                <a:gd name="T87" fmla="*/ 4 h 54"/>
                <a:gd name="T88" fmla="*/ 44 w 52"/>
                <a:gd name="T89" fmla="*/ 1 h 54"/>
                <a:gd name="T90" fmla="*/ 44 w 52"/>
                <a:gd name="T91" fmla="*/ 1 h 54"/>
                <a:gd name="T92" fmla="*/ 48 w 52"/>
                <a:gd name="T93" fmla="*/ 4 h 54"/>
                <a:gd name="T94" fmla="*/ 46 w 52"/>
                <a:gd name="T95" fmla="*/ 9 h 54"/>
                <a:gd name="T96" fmla="*/ 46 w 52"/>
                <a:gd name="T97" fmla="*/ 9 h 54"/>
                <a:gd name="T98" fmla="*/ 47 w 52"/>
                <a:gd name="T99" fmla="*/ 11 h 54"/>
                <a:gd name="T100" fmla="*/ 52 w 52"/>
                <a:gd name="T101" fmla="*/ 13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
                <a:gd name="T154" fmla="*/ 0 h 54"/>
                <a:gd name="T155" fmla="*/ 52 w 52"/>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 h="54">
                  <a:moveTo>
                    <a:pt x="52" y="13"/>
                  </a:moveTo>
                  <a:lnTo>
                    <a:pt x="46" y="25"/>
                  </a:lnTo>
                  <a:lnTo>
                    <a:pt x="40" y="32"/>
                  </a:lnTo>
                  <a:lnTo>
                    <a:pt x="43" y="38"/>
                  </a:lnTo>
                  <a:lnTo>
                    <a:pt x="44" y="39"/>
                  </a:lnTo>
                  <a:lnTo>
                    <a:pt x="40" y="49"/>
                  </a:lnTo>
                  <a:lnTo>
                    <a:pt x="29" y="41"/>
                  </a:lnTo>
                  <a:lnTo>
                    <a:pt x="27" y="37"/>
                  </a:lnTo>
                  <a:lnTo>
                    <a:pt x="31" y="33"/>
                  </a:lnTo>
                  <a:lnTo>
                    <a:pt x="34" y="29"/>
                  </a:lnTo>
                  <a:lnTo>
                    <a:pt x="34" y="26"/>
                  </a:lnTo>
                  <a:lnTo>
                    <a:pt x="34" y="25"/>
                  </a:lnTo>
                  <a:lnTo>
                    <a:pt x="33" y="20"/>
                  </a:lnTo>
                  <a:lnTo>
                    <a:pt x="33" y="18"/>
                  </a:lnTo>
                  <a:lnTo>
                    <a:pt x="27" y="12"/>
                  </a:lnTo>
                  <a:lnTo>
                    <a:pt x="26" y="18"/>
                  </a:lnTo>
                  <a:lnTo>
                    <a:pt x="27" y="28"/>
                  </a:lnTo>
                  <a:lnTo>
                    <a:pt x="25" y="32"/>
                  </a:lnTo>
                  <a:lnTo>
                    <a:pt x="19" y="38"/>
                  </a:lnTo>
                  <a:lnTo>
                    <a:pt x="16" y="39"/>
                  </a:lnTo>
                  <a:lnTo>
                    <a:pt x="16" y="49"/>
                  </a:lnTo>
                  <a:lnTo>
                    <a:pt x="17" y="51"/>
                  </a:lnTo>
                  <a:lnTo>
                    <a:pt x="14" y="54"/>
                  </a:lnTo>
                  <a:lnTo>
                    <a:pt x="10" y="54"/>
                  </a:lnTo>
                  <a:lnTo>
                    <a:pt x="9" y="54"/>
                  </a:lnTo>
                  <a:lnTo>
                    <a:pt x="8" y="51"/>
                  </a:lnTo>
                  <a:lnTo>
                    <a:pt x="5" y="45"/>
                  </a:lnTo>
                  <a:lnTo>
                    <a:pt x="6" y="36"/>
                  </a:lnTo>
                  <a:lnTo>
                    <a:pt x="8" y="34"/>
                  </a:lnTo>
                  <a:lnTo>
                    <a:pt x="6" y="33"/>
                  </a:lnTo>
                  <a:lnTo>
                    <a:pt x="5" y="25"/>
                  </a:lnTo>
                  <a:lnTo>
                    <a:pt x="0" y="18"/>
                  </a:lnTo>
                  <a:lnTo>
                    <a:pt x="4" y="9"/>
                  </a:lnTo>
                  <a:lnTo>
                    <a:pt x="5" y="8"/>
                  </a:lnTo>
                  <a:lnTo>
                    <a:pt x="9" y="7"/>
                  </a:lnTo>
                  <a:lnTo>
                    <a:pt x="13" y="15"/>
                  </a:lnTo>
                  <a:lnTo>
                    <a:pt x="14" y="16"/>
                  </a:lnTo>
                  <a:lnTo>
                    <a:pt x="18" y="17"/>
                  </a:lnTo>
                  <a:lnTo>
                    <a:pt x="26" y="4"/>
                  </a:lnTo>
                  <a:lnTo>
                    <a:pt x="30" y="0"/>
                  </a:lnTo>
                  <a:lnTo>
                    <a:pt x="38" y="1"/>
                  </a:lnTo>
                  <a:lnTo>
                    <a:pt x="39" y="4"/>
                  </a:lnTo>
                  <a:lnTo>
                    <a:pt x="44" y="1"/>
                  </a:lnTo>
                  <a:lnTo>
                    <a:pt x="48" y="4"/>
                  </a:lnTo>
                  <a:lnTo>
                    <a:pt x="46" y="9"/>
                  </a:lnTo>
                  <a:lnTo>
                    <a:pt x="47" y="11"/>
                  </a:lnTo>
                  <a:lnTo>
                    <a:pt x="52" y="1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02" name="Freeform 718"/>
            <p:cNvSpPr>
              <a:spLocks/>
            </p:cNvSpPr>
            <p:nvPr/>
          </p:nvSpPr>
          <p:spPr bwMode="auto">
            <a:xfrm>
              <a:off x="2934451" y="4473287"/>
              <a:ext cx="92062" cy="92252"/>
            </a:xfrm>
            <a:custGeom>
              <a:avLst/>
              <a:gdLst>
                <a:gd name="T0" fmla="*/ 57 w 57"/>
                <a:gd name="T1" fmla="*/ 10 h 58"/>
                <a:gd name="T2" fmla="*/ 52 w 57"/>
                <a:gd name="T3" fmla="*/ 14 h 58"/>
                <a:gd name="T4" fmla="*/ 53 w 57"/>
                <a:gd name="T5" fmla="*/ 18 h 58"/>
                <a:gd name="T6" fmla="*/ 55 w 57"/>
                <a:gd name="T7" fmla="*/ 21 h 58"/>
                <a:gd name="T8" fmla="*/ 49 w 57"/>
                <a:gd name="T9" fmla="*/ 27 h 58"/>
                <a:gd name="T10" fmla="*/ 49 w 57"/>
                <a:gd name="T11" fmla="*/ 28 h 58"/>
                <a:gd name="T12" fmla="*/ 51 w 57"/>
                <a:gd name="T13" fmla="*/ 37 h 58"/>
                <a:gd name="T14" fmla="*/ 47 w 57"/>
                <a:gd name="T15" fmla="*/ 38 h 58"/>
                <a:gd name="T16" fmla="*/ 43 w 57"/>
                <a:gd name="T17" fmla="*/ 38 h 58"/>
                <a:gd name="T18" fmla="*/ 41 w 57"/>
                <a:gd name="T19" fmla="*/ 41 h 58"/>
                <a:gd name="T20" fmla="*/ 41 w 57"/>
                <a:gd name="T21" fmla="*/ 41 h 58"/>
                <a:gd name="T22" fmla="*/ 36 w 57"/>
                <a:gd name="T23" fmla="*/ 49 h 58"/>
                <a:gd name="T24" fmla="*/ 37 w 57"/>
                <a:gd name="T25" fmla="*/ 55 h 58"/>
                <a:gd name="T26" fmla="*/ 31 w 57"/>
                <a:gd name="T27" fmla="*/ 58 h 58"/>
                <a:gd name="T28" fmla="*/ 23 w 57"/>
                <a:gd name="T29" fmla="*/ 46 h 58"/>
                <a:gd name="T30" fmla="*/ 19 w 57"/>
                <a:gd name="T31" fmla="*/ 46 h 58"/>
                <a:gd name="T32" fmla="*/ 15 w 57"/>
                <a:gd name="T33" fmla="*/ 35 h 58"/>
                <a:gd name="T34" fmla="*/ 7 w 57"/>
                <a:gd name="T35" fmla="*/ 33 h 58"/>
                <a:gd name="T36" fmla="*/ 7 w 57"/>
                <a:gd name="T37" fmla="*/ 24 h 58"/>
                <a:gd name="T38" fmla="*/ 5 w 57"/>
                <a:gd name="T39" fmla="*/ 25 h 58"/>
                <a:gd name="T40" fmla="*/ 3 w 57"/>
                <a:gd name="T41" fmla="*/ 23 h 58"/>
                <a:gd name="T42" fmla="*/ 0 w 57"/>
                <a:gd name="T43" fmla="*/ 16 h 58"/>
                <a:gd name="T44" fmla="*/ 1 w 57"/>
                <a:gd name="T45" fmla="*/ 10 h 58"/>
                <a:gd name="T46" fmla="*/ 9 w 57"/>
                <a:gd name="T47" fmla="*/ 7 h 58"/>
                <a:gd name="T48" fmla="*/ 19 w 57"/>
                <a:gd name="T49" fmla="*/ 11 h 58"/>
                <a:gd name="T50" fmla="*/ 19 w 57"/>
                <a:gd name="T51" fmla="*/ 16 h 58"/>
                <a:gd name="T52" fmla="*/ 18 w 57"/>
                <a:gd name="T53" fmla="*/ 20 h 58"/>
                <a:gd name="T54" fmla="*/ 19 w 57"/>
                <a:gd name="T55" fmla="*/ 19 h 58"/>
                <a:gd name="T56" fmla="*/ 22 w 57"/>
                <a:gd name="T57" fmla="*/ 19 h 58"/>
                <a:gd name="T58" fmla="*/ 22 w 57"/>
                <a:gd name="T59" fmla="*/ 19 h 58"/>
                <a:gd name="T60" fmla="*/ 23 w 57"/>
                <a:gd name="T61" fmla="*/ 12 h 58"/>
                <a:gd name="T62" fmla="*/ 23 w 57"/>
                <a:gd name="T63" fmla="*/ 10 h 58"/>
                <a:gd name="T64" fmla="*/ 20 w 57"/>
                <a:gd name="T65" fmla="*/ 4 h 58"/>
                <a:gd name="T66" fmla="*/ 22 w 57"/>
                <a:gd name="T67" fmla="*/ 4 h 58"/>
                <a:gd name="T68" fmla="*/ 36 w 57"/>
                <a:gd name="T69" fmla="*/ 0 h 58"/>
                <a:gd name="T70" fmla="*/ 41 w 57"/>
                <a:gd name="T71" fmla="*/ 0 h 58"/>
                <a:gd name="T72" fmla="*/ 44 w 57"/>
                <a:gd name="T73" fmla="*/ 6 h 58"/>
                <a:gd name="T74" fmla="*/ 52 w 57"/>
                <a:gd name="T75" fmla="*/ 7 h 58"/>
                <a:gd name="T76" fmla="*/ 56 w 57"/>
                <a:gd name="T77" fmla="*/ 7 h 58"/>
                <a:gd name="T78" fmla="*/ 57 w 57"/>
                <a:gd name="T79" fmla="*/ 10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
                <a:gd name="T121" fmla="*/ 0 h 58"/>
                <a:gd name="T122" fmla="*/ 57 w 57"/>
                <a:gd name="T123" fmla="*/ 58 h 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 h="58">
                  <a:moveTo>
                    <a:pt x="57" y="10"/>
                  </a:moveTo>
                  <a:lnTo>
                    <a:pt x="52" y="14"/>
                  </a:lnTo>
                  <a:lnTo>
                    <a:pt x="53" y="18"/>
                  </a:lnTo>
                  <a:lnTo>
                    <a:pt x="55" y="21"/>
                  </a:lnTo>
                  <a:lnTo>
                    <a:pt x="49" y="27"/>
                  </a:lnTo>
                  <a:lnTo>
                    <a:pt x="49" y="28"/>
                  </a:lnTo>
                  <a:lnTo>
                    <a:pt x="51" y="37"/>
                  </a:lnTo>
                  <a:lnTo>
                    <a:pt x="47" y="38"/>
                  </a:lnTo>
                  <a:lnTo>
                    <a:pt x="43" y="38"/>
                  </a:lnTo>
                  <a:lnTo>
                    <a:pt x="41" y="41"/>
                  </a:lnTo>
                  <a:lnTo>
                    <a:pt x="36" y="49"/>
                  </a:lnTo>
                  <a:lnTo>
                    <a:pt x="37" y="55"/>
                  </a:lnTo>
                  <a:lnTo>
                    <a:pt x="31" y="58"/>
                  </a:lnTo>
                  <a:lnTo>
                    <a:pt x="23" y="46"/>
                  </a:lnTo>
                  <a:lnTo>
                    <a:pt x="19" y="46"/>
                  </a:lnTo>
                  <a:lnTo>
                    <a:pt x="15" y="35"/>
                  </a:lnTo>
                  <a:lnTo>
                    <a:pt x="7" y="33"/>
                  </a:lnTo>
                  <a:lnTo>
                    <a:pt x="7" y="24"/>
                  </a:lnTo>
                  <a:lnTo>
                    <a:pt x="5" y="25"/>
                  </a:lnTo>
                  <a:lnTo>
                    <a:pt x="3" y="23"/>
                  </a:lnTo>
                  <a:lnTo>
                    <a:pt x="0" y="16"/>
                  </a:lnTo>
                  <a:lnTo>
                    <a:pt x="1" y="10"/>
                  </a:lnTo>
                  <a:lnTo>
                    <a:pt x="9" y="7"/>
                  </a:lnTo>
                  <a:lnTo>
                    <a:pt x="19" y="11"/>
                  </a:lnTo>
                  <a:lnTo>
                    <a:pt x="19" y="16"/>
                  </a:lnTo>
                  <a:lnTo>
                    <a:pt x="18" y="20"/>
                  </a:lnTo>
                  <a:lnTo>
                    <a:pt x="19" y="19"/>
                  </a:lnTo>
                  <a:lnTo>
                    <a:pt x="22" y="19"/>
                  </a:lnTo>
                  <a:lnTo>
                    <a:pt x="23" y="12"/>
                  </a:lnTo>
                  <a:lnTo>
                    <a:pt x="23" y="10"/>
                  </a:lnTo>
                  <a:lnTo>
                    <a:pt x="20" y="4"/>
                  </a:lnTo>
                  <a:lnTo>
                    <a:pt x="22" y="4"/>
                  </a:lnTo>
                  <a:lnTo>
                    <a:pt x="36" y="0"/>
                  </a:lnTo>
                  <a:lnTo>
                    <a:pt x="41" y="0"/>
                  </a:lnTo>
                  <a:lnTo>
                    <a:pt x="44" y="6"/>
                  </a:lnTo>
                  <a:lnTo>
                    <a:pt x="52" y="7"/>
                  </a:lnTo>
                  <a:lnTo>
                    <a:pt x="56" y="7"/>
                  </a:lnTo>
                  <a:lnTo>
                    <a:pt x="57" y="1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03" name="Freeform 719"/>
            <p:cNvSpPr>
              <a:spLocks/>
            </p:cNvSpPr>
            <p:nvPr/>
          </p:nvSpPr>
          <p:spPr bwMode="auto">
            <a:xfrm>
              <a:off x="3126468" y="4250795"/>
              <a:ext cx="68390" cy="67832"/>
            </a:xfrm>
            <a:custGeom>
              <a:avLst/>
              <a:gdLst>
                <a:gd name="T0" fmla="*/ 41 w 43"/>
                <a:gd name="T1" fmla="*/ 25 h 42"/>
                <a:gd name="T2" fmla="*/ 43 w 43"/>
                <a:gd name="T3" fmla="*/ 27 h 42"/>
                <a:gd name="T4" fmla="*/ 43 w 43"/>
                <a:gd name="T5" fmla="*/ 28 h 42"/>
                <a:gd name="T6" fmla="*/ 41 w 43"/>
                <a:gd name="T7" fmla="*/ 38 h 42"/>
                <a:gd name="T8" fmla="*/ 17 w 43"/>
                <a:gd name="T9" fmla="*/ 42 h 42"/>
                <a:gd name="T10" fmla="*/ 8 w 43"/>
                <a:gd name="T11" fmla="*/ 42 h 42"/>
                <a:gd name="T12" fmla="*/ 8 w 43"/>
                <a:gd name="T13" fmla="*/ 41 h 42"/>
                <a:gd name="T14" fmla="*/ 5 w 43"/>
                <a:gd name="T15" fmla="*/ 36 h 42"/>
                <a:gd name="T16" fmla="*/ 4 w 43"/>
                <a:gd name="T17" fmla="*/ 29 h 42"/>
                <a:gd name="T18" fmla="*/ 3 w 43"/>
                <a:gd name="T19" fmla="*/ 24 h 42"/>
                <a:gd name="T20" fmla="*/ 1 w 43"/>
                <a:gd name="T21" fmla="*/ 20 h 42"/>
                <a:gd name="T22" fmla="*/ 0 w 43"/>
                <a:gd name="T23" fmla="*/ 15 h 42"/>
                <a:gd name="T24" fmla="*/ 5 w 43"/>
                <a:gd name="T25" fmla="*/ 6 h 42"/>
                <a:gd name="T26" fmla="*/ 3 w 43"/>
                <a:gd name="T27" fmla="*/ 0 h 42"/>
                <a:gd name="T28" fmla="*/ 7 w 43"/>
                <a:gd name="T29" fmla="*/ 0 h 42"/>
                <a:gd name="T30" fmla="*/ 7 w 43"/>
                <a:gd name="T31" fmla="*/ 2 h 42"/>
                <a:gd name="T32" fmla="*/ 9 w 43"/>
                <a:gd name="T33" fmla="*/ 7 h 42"/>
                <a:gd name="T34" fmla="*/ 12 w 43"/>
                <a:gd name="T35" fmla="*/ 10 h 42"/>
                <a:gd name="T36" fmla="*/ 17 w 43"/>
                <a:gd name="T37" fmla="*/ 17 h 42"/>
                <a:gd name="T38" fmla="*/ 18 w 43"/>
                <a:gd name="T39" fmla="*/ 19 h 42"/>
                <a:gd name="T40" fmla="*/ 21 w 43"/>
                <a:gd name="T41" fmla="*/ 24 h 42"/>
                <a:gd name="T42" fmla="*/ 22 w 43"/>
                <a:gd name="T43" fmla="*/ 27 h 42"/>
                <a:gd name="T44" fmla="*/ 24 w 43"/>
                <a:gd name="T45" fmla="*/ 29 h 42"/>
                <a:gd name="T46" fmla="*/ 34 w 43"/>
                <a:gd name="T47" fmla="*/ 31 h 42"/>
                <a:gd name="T48" fmla="*/ 41 w 43"/>
                <a:gd name="T49" fmla="*/ 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2"/>
                <a:gd name="T77" fmla="*/ 43 w 43"/>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2">
                  <a:moveTo>
                    <a:pt x="41" y="25"/>
                  </a:moveTo>
                  <a:lnTo>
                    <a:pt x="43" y="27"/>
                  </a:lnTo>
                  <a:lnTo>
                    <a:pt x="43" y="28"/>
                  </a:lnTo>
                  <a:lnTo>
                    <a:pt x="41" y="38"/>
                  </a:lnTo>
                  <a:lnTo>
                    <a:pt x="17" y="42"/>
                  </a:lnTo>
                  <a:lnTo>
                    <a:pt x="8" y="42"/>
                  </a:lnTo>
                  <a:lnTo>
                    <a:pt x="8" y="41"/>
                  </a:lnTo>
                  <a:lnTo>
                    <a:pt x="5" y="36"/>
                  </a:lnTo>
                  <a:lnTo>
                    <a:pt x="4" y="29"/>
                  </a:lnTo>
                  <a:lnTo>
                    <a:pt x="3" y="24"/>
                  </a:lnTo>
                  <a:lnTo>
                    <a:pt x="1" y="20"/>
                  </a:lnTo>
                  <a:lnTo>
                    <a:pt x="0" y="15"/>
                  </a:lnTo>
                  <a:lnTo>
                    <a:pt x="5" y="6"/>
                  </a:lnTo>
                  <a:lnTo>
                    <a:pt x="3" y="0"/>
                  </a:lnTo>
                  <a:lnTo>
                    <a:pt x="7" y="0"/>
                  </a:lnTo>
                  <a:lnTo>
                    <a:pt x="7" y="2"/>
                  </a:lnTo>
                  <a:lnTo>
                    <a:pt x="9" y="7"/>
                  </a:lnTo>
                  <a:lnTo>
                    <a:pt x="12" y="10"/>
                  </a:lnTo>
                  <a:lnTo>
                    <a:pt x="17" y="17"/>
                  </a:lnTo>
                  <a:lnTo>
                    <a:pt x="18" y="19"/>
                  </a:lnTo>
                  <a:lnTo>
                    <a:pt x="21" y="24"/>
                  </a:lnTo>
                  <a:lnTo>
                    <a:pt x="22" y="27"/>
                  </a:lnTo>
                  <a:lnTo>
                    <a:pt x="24" y="29"/>
                  </a:lnTo>
                  <a:lnTo>
                    <a:pt x="34" y="31"/>
                  </a:lnTo>
                  <a:lnTo>
                    <a:pt x="41" y="2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04" name="Freeform 720"/>
            <p:cNvSpPr>
              <a:spLocks noEditPoints="1"/>
            </p:cNvSpPr>
            <p:nvPr/>
          </p:nvSpPr>
          <p:spPr bwMode="auto">
            <a:xfrm>
              <a:off x="3221161" y="4207383"/>
              <a:ext cx="34196" cy="48840"/>
            </a:xfrm>
            <a:custGeom>
              <a:avLst/>
              <a:gdLst>
                <a:gd name="T0" fmla="*/ 5 w 21"/>
                <a:gd name="T1" fmla="*/ 30 h 30"/>
                <a:gd name="T2" fmla="*/ 4 w 21"/>
                <a:gd name="T3" fmla="*/ 30 h 30"/>
                <a:gd name="T4" fmla="*/ 3 w 21"/>
                <a:gd name="T5" fmla="*/ 30 h 30"/>
                <a:gd name="T6" fmla="*/ 3 w 21"/>
                <a:gd name="T7" fmla="*/ 23 h 30"/>
                <a:gd name="T8" fmla="*/ 4 w 21"/>
                <a:gd name="T9" fmla="*/ 13 h 30"/>
                <a:gd name="T10" fmla="*/ 13 w 21"/>
                <a:gd name="T11" fmla="*/ 12 h 30"/>
                <a:gd name="T12" fmla="*/ 21 w 21"/>
                <a:gd name="T13" fmla="*/ 10 h 30"/>
                <a:gd name="T14" fmla="*/ 19 w 21"/>
                <a:gd name="T15" fmla="*/ 22 h 30"/>
                <a:gd name="T16" fmla="*/ 8 w 21"/>
                <a:gd name="T17" fmla="*/ 29 h 30"/>
                <a:gd name="T18" fmla="*/ 5 w 21"/>
                <a:gd name="T19" fmla="*/ 30 h 30"/>
                <a:gd name="T20" fmla="*/ 15 w 21"/>
                <a:gd name="T21" fmla="*/ 8 h 30"/>
                <a:gd name="T22" fmla="*/ 7 w 21"/>
                <a:gd name="T23" fmla="*/ 8 h 30"/>
                <a:gd name="T24" fmla="*/ 4 w 21"/>
                <a:gd name="T25" fmla="*/ 6 h 30"/>
                <a:gd name="T26" fmla="*/ 4 w 21"/>
                <a:gd name="T27" fmla="*/ 5 h 30"/>
                <a:gd name="T28" fmla="*/ 0 w 21"/>
                <a:gd name="T29" fmla="*/ 4 h 30"/>
                <a:gd name="T30" fmla="*/ 3 w 21"/>
                <a:gd name="T31" fmla="*/ 1 h 30"/>
                <a:gd name="T32" fmla="*/ 5 w 21"/>
                <a:gd name="T33" fmla="*/ 0 h 30"/>
                <a:gd name="T34" fmla="*/ 19 w 21"/>
                <a:gd name="T35" fmla="*/ 0 h 30"/>
                <a:gd name="T36" fmla="*/ 20 w 21"/>
                <a:gd name="T37" fmla="*/ 8 h 30"/>
                <a:gd name="T38" fmla="*/ 15 w 21"/>
                <a:gd name="T39" fmla="*/ 8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
                <a:gd name="T61" fmla="*/ 0 h 30"/>
                <a:gd name="T62" fmla="*/ 21 w 21"/>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 h="30">
                  <a:moveTo>
                    <a:pt x="5" y="30"/>
                  </a:moveTo>
                  <a:lnTo>
                    <a:pt x="4" y="30"/>
                  </a:lnTo>
                  <a:lnTo>
                    <a:pt x="3" y="30"/>
                  </a:lnTo>
                  <a:lnTo>
                    <a:pt x="3" y="23"/>
                  </a:lnTo>
                  <a:lnTo>
                    <a:pt x="4" y="13"/>
                  </a:lnTo>
                  <a:lnTo>
                    <a:pt x="13" y="12"/>
                  </a:lnTo>
                  <a:lnTo>
                    <a:pt x="21" y="10"/>
                  </a:lnTo>
                  <a:lnTo>
                    <a:pt x="19" y="22"/>
                  </a:lnTo>
                  <a:lnTo>
                    <a:pt x="8" y="29"/>
                  </a:lnTo>
                  <a:lnTo>
                    <a:pt x="5" y="30"/>
                  </a:lnTo>
                  <a:moveTo>
                    <a:pt x="15" y="8"/>
                  </a:moveTo>
                  <a:lnTo>
                    <a:pt x="7" y="8"/>
                  </a:lnTo>
                  <a:lnTo>
                    <a:pt x="4" y="6"/>
                  </a:lnTo>
                  <a:lnTo>
                    <a:pt x="4" y="5"/>
                  </a:lnTo>
                  <a:lnTo>
                    <a:pt x="0" y="4"/>
                  </a:lnTo>
                  <a:lnTo>
                    <a:pt x="3" y="1"/>
                  </a:lnTo>
                  <a:lnTo>
                    <a:pt x="5" y="0"/>
                  </a:lnTo>
                  <a:lnTo>
                    <a:pt x="19" y="0"/>
                  </a:lnTo>
                  <a:lnTo>
                    <a:pt x="20" y="8"/>
                  </a:lnTo>
                  <a:lnTo>
                    <a:pt x="15" y="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05" name="Freeform 721"/>
            <p:cNvSpPr>
              <a:spLocks noEditPoints="1"/>
            </p:cNvSpPr>
            <p:nvPr/>
          </p:nvSpPr>
          <p:spPr bwMode="auto">
            <a:xfrm>
              <a:off x="3486829" y="5846221"/>
              <a:ext cx="89433" cy="151945"/>
            </a:xfrm>
            <a:custGeom>
              <a:avLst/>
              <a:gdLst>
                <a:gd name="T0" fmla="*/ 32 w 56"/>
                <a:gd name="T1" fmla="*/ 1 h 96"/>
                <a:gd name="T2" fmla="*/ 32 w 56"/>
                <a:gd name="T3" fmla="*/ 9 h 96"/>
                <a:gd name="T4" fmla="*/ 29 w 56"/>
                <a:gd name="T5" fmla="*/ 17 h 96"/>
                <a:gd name="T6" fmla="*/ 39 w 56"/>
                <a:gd name="T7" fmla="*/ 34 h 96"/>
                <a:gd name="T8" fmla="*/ 46 w 56"/>
                <a:gd name="T9" fmla="*/ 40 h 96"/>
                <a:gd name="T10" fmla="*/ 46 w 56"/>
                <a:gd name="T11" fmla="*/ 53 h 96"/>
                <a:gd name="T12" fmla="*/ 46 w 56"/>
                <a:gd name="T13" fmla="*/ 57 h 96"/>
                <a:gd name="T14" fmla="*/ 46 w 56"/>
                <a:gd name="T15" fmla="*/ 58 h 96"/>
                <a:gd name="T16" fmla="*/ 49 w 56"/>
                <a:gd name="T17" fmla="*/ 61 h 96"/>
                <a:gd name="T18" fmla="*/ 52 w 56"/>
                <a:gd name="T19" fmla="*/ 64 h 96"/>
                <a:gd name="T20" fmla="*/ 53 w 56"/>
                <a:gd name="T21" fmla="*/ 66 h 96"/>
                <a:gd name="T22" fmla="*/ 53 w 56"/>
                <a:gd name="T23" fmla="*/ 70 h 96"/>
                <a:gd name="T24" fmla="*/ 55 w 56"/>
                <a:gd name="T25" fmla="*/ 73 h 96"/>
                <a:gd name="T26" fmla="*/ 55 w 56"/>
                <a:gd name="T27" fmla="*/ 75 h 96"/>
                <a:gd name="T28" fmla="*/ 56 w 56"/>
                <a:gd name="T29" fmla="*/ 79 h 96"/>
                <a:gd name="T30" fmla="*/ 52 w 56"/>
                <a:gd name="T31" fmla="*/ 83 h 96"/>
                <a:gd name="T32" fmla="*/ 46 w 56"/>
                <a:gd name="T33" fmla="*/ 86 h 96"/>
                <a:gd name="T34" fmla="*/ 43 w 56"/>
                <a:gd name="T35" fmla="*/ 83 h 96"/>
                <a:gd name="T36" fmla="*/ 44 w 56"/>
                <a:gd name="T37" fmla="*/ 82 h 96"/>
                <a:gd name="T38" fmla="*/ 46 w 56"/>
                <a:gd name="T39" fmla="*/ 81 h 96"/>
                <a:gd name="T40" fmla="*/ 44 w 56"/>
                <a:gd name="T41" fmla="*/ 78 h 96"/>
                <a:gd name="T42" fmla="*/ 40 w 56"/>
                <a:gd name="T43" fmla="*/ 79 h 96"/>
                <a:gd name="T44" fmla="*/ 35 w 56"/>
                <a:gd name="T45" fmla="*/ 83 h 96"/>
                <a:gd name="T46" fmla="*/ 34 w 56"/>
                <a:gd name="T47" fmla="*/ 77 h 96"/>
                <a:gd name="T48" fmla="*/ 32 w 56"/>
                <a:gd name="T49" fmla="*/ 77 h 96"/>
                <a:gd name="T50" fmla="*/ 27 w 56"/>
                <a:gd name="T51" fmla="*/ 75 h 96"/>
                <a:gd name="T52" fmla="*/ 31 w 56"/>
                <a:gd name="T53" fmla="*/ 86 h 96"/>
                <a:gd name="T54" fmla="*/ 31 w 56"/>
                <a:gd name="T55" fmla="*/ 89 h 96"/>
                <a:gd name="T56" fmla="*/ 29 w 56"/>
                <a:gd name="T57" fmla="*/ 92 h 96"/>
                <a:gd name="T58" fmla="*/ 5 w 56"/>
                <a:gd name="T59" fmla="*/ 96 h 96"/>
                <a:gd name="T60" fmla="*/ 0 w 56"/>
                <a:gd name="T61" fmla="*/ 92 h 96"/>
                <a:gd name="T62" fmla="*/ 5 w 56"/>
                <a:gd name="T63" fmla="*/ 85 h 96"/>
                <a:gd name="T64" fmla="*/ 5 w 56"/>
                <a:gd name="T65" fmla="*/ 85 h 96"/>
                <a:gd name="T66" fmla="*/ 1 w 56"/>
                <a:gd name="T67" fmla="*/ 75 h 96"/>
                <a:gd name="T68" fmla="*/ 2 w 56"/>
                <a:gd name="T69" fmla="*/ 75 h 96"/>
                <a:gd name="T70" fmla="*/ 5 w 56"/>
                <a:gd name="T71" fmla="*/ 65 h 96"/>
                <a:gd name="T72" fmla="*/ 6 w 56"/>
                <a:gd name="T73" fmla="*/ 60 h 96"/>
                <a:gd name="T74" fmla="*/ 2 w 56"/>
                <a:gd name="T75" fmla="*/ 51 h 96"/>
                <a:gd name="T76" fmla="*/ 4 w 56"/>
                <a:gd name="T77" fmla="*/ 44 h 96"/>
                <a:gd name="T78" fmla="*/ 8 w 56"/>
                <a:gd name="T79" fmla="*/ 41 h 96"/>
                <a:gd name="T80" fmla="*/ 14 w 56"/>
                <a:gd name="T81" fmla="*/ 39 h 96"/>
                <a:gd name="T82" fmla="*/ 12 w 56"/>
                <a:gd name="T83" fmla="*/ 32 h 96"/>
                <a:gd name="T84" fmla="*/ 10 w 56"/>
                <a:gd name="T85" fmla="*/ 18 h 96"/>
                <a:gd name="T86" fmla="*/ 17 w 56"/>
                <a:gd name="T87" fmla="*/ 11 h 96"/>
                <a:gd name="T88" fmla="*/ 18 w 56"/>
                <a:gd name="T89" fmla="*/ 10 h 96"/>
                <a:gd name="T90" fmla="*/ 18 w 56"/>
                <a:gd name="T91" fmla="*/ 10 h 96"/>
                <a:gd name="T92" fmla="*/ 15 w 56"/>
                <a:gd name="T93" fmla="*/ 6 h 96"/>
                <a:gd name="T94" fmla="*/ 15 w 56"/>
                <a:gd name="T95" fmla="*/ 5 h 96"/>
                <a:gd name="T96" fmla="*/ 17 w 56"/>
                <a:gd name="T97" fmla="*/ 2 h 96"/>
                <a:gd name="T98" fmla="*/ 18 w 56"/>
                <a:gd name="T99" fmla="*/ 0 h 96"/>
                <a:gd name="T100" fmla="*/ 32 w 56"/>
                <a:gd name="T101" fmla="*/ 1 h 96"/>
                <a:gd name="T102" fmla="*/ 46 w 56"/>
                <a:gd name="T103" fmla="*/ 60 h 96"/>
                <a:gd name="T104" fmla="*/ 43 w 56"/>
                <a:gd name="T105" fmla="*/ 62 h 96"/>
                <a:gd name="T106" fmla="*/ 46 w 56"/>
                <a:gd name="T107" fmla="*/ 62 h 96"/>
                <a:gd name="T108" fmla="*/ 46 w 56"/>
                <a:gd name="T109" fmla="*/ 60 h 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
                <a:gd name="T166" fmla="*/ 0 h 96"/>
                <a:gd name="T167" fmla="*/ 56 w 56"/>
                <a:gd name="T168" fmla="*/ 96 h 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 h="96">
                  <a:moveTo>
                    <a:pt x="32" y="1"/>
                  </a:moveTo>
                  <a:lnTo>
                    <a:pt x="32" y="9"/>
                  </a:lnTo>
                  <a:lnTo>
                    <a:pt x="29" y="17"/>
                  </a:lnTo>
                  <a:lnTo>
                    <a:pt x="39" y="34"/>
                  </a:lnTo>
                  <a:lnTo>
                    <a:pt x="46" y="40"/>
                  </a:lnTo>
                  <a:lnTo>
                    <a:pt x="46" y="53"/>
                  </a:lnTo>
                  <a:lnTo>
                    <a:pt x="46" y="57"/>
                  </a:lnTo>
                  <a:lnTo>
                    <a:pt x="46" y="58"/>
                  </a:lnTo>
                  <a:lnTo>
                    <a:pt x="49" y="61"/>
                  </a:lnTo>
                  <a:lnTo>
                    <a:pt x="52" y="64"/>
                  </a:lnTo>
                  <a:lnTo>
                    <a:pt x="53" y="66"/>
                  </a:lnTo>
                  <a:lnTo>
                    <a:pt x="53" y="70"/>
                  </a:lnTo>
                  <a:lnTo>
                    <a:pt x="55" y="73"/>
                  </a:lnTo>
                  <a:lnTo>
                    <a:pt x="55" y="75"/>
                  </a:lnTo>
                  <a:lnTo>
                    <a:pt x="56" y="79"/>
                  </a:lnTo>
                  <a:lnTo>
                    <a:pt x="52" y="83"/>
                  </a:lnTo>
                  <a:lnTo>
                    <a:pt x="46" y="86"/>
                  </a:lnTo>
                  <a:lnTo>
                    <a:pt x="43" y="83"/>
                  </a:lnTo>
                  <a:lnTo>
                    <a:pt x="44" y="82"/>
                  </a:lnTo>
                  <a:lnTo>
                    <a:pt x="46" y="81"/>
                  </a:lnTo>
                  <a:lnTo>
                    <a:pt x="44" y="78"/>
                  </a:lnTo>
                  <a:lnTo>
                    <a:pt x="40" y="79"/>
                  </a:lnTo>
                  <a:lnTo>
                    <a:pt x="35" y="83"/>
                  </a:lnTo>
                  <a:lnTo>
                    <a:pt x="34" y="77"/>
                  </a:lnTo>
                  <a:lnTo>
                    <a:pt x="32" y="77"/>
                  </a:lnTo>
                  <a:lnTo>
                    <a:pt x="27" y="75"/>
                  </a:lnTo>
                  <a:lnTo>
                    <a:pt x="31" y="86"/>
                  </a:lnTo>
                  <a:lnTo>
                    <a:pt x="31" y="89"/>
                  </a:lnTo>
                  <a:lnTo>
                    <a:pt x="29" y="92"/>
                  </a:lnTo>
                  <a:lnTo>
                    <a:pt x="5" y="96"/>
                  </a:lnTo>
                  <a:lnTo>
                    <a:pt x="0" y="92"/>
                  </a:lnTo>
                  <a:lnTo>
                    <a:pt x="5" y="85"/>
                  </a:lnTo>
                  <a:lnTo>
                    <a:pt x="1" y="75"/>
                  </a:lnTo>
                  <a:lnTo>
                    <a:pt x="2" y="75"/>
                  </a:lnTo>
                  <a:lnTo>
                    <a:pt x="5" y="65"/>
                  </a:lnTo>
                  <a:lnTo>
                    <a:pt x="6" y="60"/>
                  </a:lnTo>
                  <a:lnTo>
                    <a:pt x="2" y="51"/>
                  </a:lnTo>
                  <a:lnTo>
                    <a:pt x="4" y="44"/>
                  </a:lnTo>
                  <a:lnTo>
                    <a:pt x="8" y="41"/>
                  </a:lnTo>
                  <a:lnTo>
                    <a:pt x="14" y="39"/>
                  </a:lnTo>
                  <a:lnTo>
                    <a:pt x="12" y="32"/>
                  </a:lnTo>
                  <a:lnTo>
                    <a:pt x="10" y="18"/>
                  </a:lnTo>
                  <a:lnTo>
                    <a:pt x="17" y="11"/>
                  </a:lnTo>
                  <a:lnTo>
                    <a:pt x="18" y="10"/>
                  </a:lnTo>
                  <a:lnTo>
                    <a:pt x="15" y="6"/>
                  </a:lnTo>
                  <a:lnTo>
                    <a:pt x="15" y="5"/>
                  </a:lnTo>
                  <a:lnTo>
                    <a:pt x="17" y="2"/>
                  </a:lnTo>
                  <a:lnTo>
                    <a:pt x="18" y="0"/>
                  </a:lnTo>
                  <a:lnTo>
                    <a:pt x="32" y="1"/>
                  </a:lnTo>
                  <a:moveTo>
                    <a:pt x="46" y="60"/>
                  </a:moveTo>
                  <a:lnTo>
                    <a:pt x="43" y="62"/>
                  </a:lnTo>
                  <a:lnTo>
                    <a:pt x="46" y="62"/>
                  </a:lnTo>
                  <a:lnTo>
                    <a:pt x="46" y="6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06" name="Freeform 722"/>
            <p:cNvSpPr>
              <a:spLocks/>
            </p:cNvSpPr>
            <p:nvPr/>
          </p:nvSpPr>
          <p:spPr bwMode="auto">
            <a:xfrm>
              <a:off x="3294811" y="4324054"/>
              <a:ext cx="199908" cy="236059"/>
            </a:xfrm>
            <a:custGeom>
              <a:avLst/>
              <a:gdLst>
                <a:gd name="T0" fmla="*/ 54 w 125"/>
                <a:gd name="T1" fmla="*/ 17 h 148"/>
                <a:gd name="T2" fmla="*/ 54 w 125"/>
                <a:gd name="T3" fmla="*/ 32 h 148"/>
                <a:gd name="T4" fmla="*/ 80 w 125"/>
                <a:gd name="T5" fmla="*/ 45 h 148"/>
                <a:gd name="T6" fmla="*/ 113 w 125"/>
                <a:gd name="T7" fmla="*/ 91 h 148"/>
                <a:gd name="T8" fmla="*/ 114 w 125"/>
                <a:gd name="T9" fmla="*/ 93 h 148"/>
                <a:gd name="T10" fmla="*/ 121 w 125"/>
                <a:gd name="T11" fmla="*/ 93 h 148"/>
                <a:gd name="T12" fmla="*/ 125 w 125"/>
                <a:gd name="T13" fmla="*/ 98 h 148"/>
                <a:gd name="T14" fmla="*/ 118 w 125"/>
                <a:gd name="T15" fmla="*/ 114 h 148"/>
                <a:gd name="T16" fmla="*/ 114 w 125"/>
                <a:gd name="T17" fmla="*/ 131 h 148"/>
                <a:gd name="T18" fmla="*/ 98 w 125"/>
                <a:gd name="T19" fmla="*/ 144 h 148"/>
                <a:gd name="T20" fmla="*/ 78 w 125"/>
                <a:gd name="T21" fmla="*/ 142 h 148"/>
                <a:gd name="T22" fmla="*/ 50 w 125"/>
                <a:gd name="T23" fmla="*/ 131 h 148"/>
                <a:gd name="T24" fmla="*/ 41 w 125"/>
                <a:gd name="T25" fmla="*/ 130 h 148"/>
                <a:gd name="T26" fmla="*/ 33 w 125"/>
                <a:gd name="T27" fmla="*/ 115 h 148"/>
                <a:gd name="T28" fmla="*/ 17 w 125"/>
                <a:gd name="T29" fmla="*/ 94 h 148"/>
                <a:gd name="T30" fmla="*/ 6 w 125"/>
                <a:gd name="T31" fmla="*/ 81 h 148"/>
                <a:gd name="T32" fmla="*/ 0 w 125"/>
                <a:gd name="T33" fmla="*/ 80 h 148"/>
                <a:gd name="T34" fmla="*/ 3 w 125"/>
                <a:gd name="T35" fmla="*/ 38 h 148"/>
                <a:gd name="T36" fmla="*/ 13 w 125"/>
                <a:gd name="T37" fmla="*/ 30 h 148"/>
                <a:gd name="T38" fmla="*/ 17 w 125"/>
                <a:gd name="T39" fmla="*/ 30 h 148"/>
                <a:gd name="T40" fmla="*/ 36 w 125"/>
                <a:gd name="T41" fmla="*/ 47 h 148"/>
                <a:gd name="T42" fmla="*/ 44 w 125"/>
                <a:gd name="T43" fmla="*/ 60 h 148"/>
                <a:gd name="T44" fmla="*/ 45 w 125"/>
                <a:gd name="T45" fmla="*/ 55 h 148"/>
                <a:gd name="T46" fmla="*/ 44 w 125"/>
                <a:gd name="T47" fmla="*/ 45 h 148"/>
                <a:gd name="T48" fmla="*/ 36 w 125"/>
                <a:gd name="T49" fmla="*/ 37 h 148"/>
                <a:gd name="T50" fmla="*/ 23 w 125"/>
                <a:gd name="T51" fmla="*/ 25 h 148"/>
                <a:gd name="T52" fmla="*/ 26 w 125"/>
                <a:gd name="T53" fmla="*/ 24 h 148"/>
                <a:gd name="T54" fmla="*/ 29 w 125"/>
                <a:gd name="T55" fmla="*/ 17 h 148"/>
                <a:gd name="T56" fmla="*/ 29 w 125"/>
                <a:gd name="T57" fmla="*/ 8 h 148"/>
                <a:gd name="T58" fmla="*/ 30 w 125"/>
                <a:gd name="T59" fmla="*/ 7 h 148"/>
                <a:gd name="T60" fmla="*/ 42 w 125"/>
                <a:gd name="T61" fmla="*/ 13 h 148"/>
                <a:gd name="T62" fmla="*/ 38 w 125"/>
                <a:gd name="T63" fmla="*/ 0 h 148"/>
                <a:gd name="T64" fmla="*/ 50 w 125"/>
                <a:gd name="T65" fmla="*/ 11 h 148"/>
                <a:gd name="T66" fmla="*/ 55 w 125"/>
                <a:gd name="T67" fmla="*/ 17 h 1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148"/>
                <a:gd name="T104" fmla="*/ 125 w 125"/>
                <a:gd name="T105" fmla="*/ 148 h 1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148">
                  <a:moveTo>
                    <a:pt x="55" y="17"/>
                  </a:moveTo>
                  <a:lnTo>
                    <a:pt x="54" y="17"/>
                  </a:lnTo>
                  <a:lnTo>
                    <a:pt x="51" y="19"/>
                  </a:lnTo>
                  <a:lnTo>
                    <a:pt x="54" y="32"/>
                  </a:lnTo>
                  <a:lnTo>
                    <a:pt x="66" y="41"/>
                  </a:lnTo>
                  <a:lnTo>
                    <a:pt x="80" y="45"/>
                  </a:lnTo>
                  <a:lnTo>
                    <a:pt x="89" y="54"/>
                  </a:lnTo>
                  <a:lnTo>
                    <a:pt x="113" y="91"/>
                  </a:lnTo>
                  <a:lnTo>
                    <a:pt x="114" y="93"/>
                  </a:lnTo>
                  <a:lnTo>
                    <a:pt x="121" y="93"/>
                  </a:lnTo>
                  <a:lnTo>
                    <a:pt x="122" y="93"/>
                  </a:lnTo>
                  <a:lnTo>
                    <a:pt x="125" y="98"/>
                  </a:lnTo>
                  <a:lnTo>
                    <a:pt x="119" y="108"/>
                  </a:lnTo>
                  <a:lnTo>
                    <a:pt x="118" y="114"/>
                  </a:lnTo>
                  <a:lnTo>
                    <a:pt x="118" y="117"/>
                  </a:lnTo>
                  <a:lnTo>
                    <a:pt x="114" y="131"/>
                  </a:lnTo>
                  <a:lnTo>
                    <a:pt x="98" y="144"/>
                  </a:lnTo>
                  <a:lnTo>
                    <a:pt x="81" y="148"/>
                  </a:lnTo>
                  <a:lnTo>
                    <a:pt x="78" y="142"/>
                  </a:lnTo>
                  <a:lnTo>
                    <a:pt x="58" y="139"/>
                  </a:lnTo>
                  <a:lnTo>
                    <a:pt x="50" y="131"/>
                  </a:lnTo>
                  <a:lnTo>
                    <a:pt x="46" y="131"/>
                  </a:lnTo>
                  <a:lnTo>
                    <a:pt x="41" y="130"/>
                  </a:lnTo>
                  <a:lnTo>
                    <a:pt x="33" y="122"/>
                  </a:lnTo>
                  <a:lnTo>
                    <a:pt x="33" y="115"/>
                  </a:lnTo>
                  <a:lnTo>
                    <a:pt x="15" y="100"/>
                  </a:lnTo>
                  <a:lnTo>
                    <a:pt x="17" y="94"/>
                  </a:lnTo>
                  <a:lnTo>
                    <a:pt x="12" y="83"/>
                  </a:lnTo>
                  <a:lnTo>
                    <a:pt x="6" y="81"/>
                  </a:lnTo>
                  <a:lnTo>
                    <a:pt x="4" y="84"/>
                  </a:lnTo>
                  <a:lnTo>
                    <a:pt x="0" y="80"/>
                  </a:lnTo>
                  <a:lnTo>
                    <a:pt x="12" y="55"/>
                  </a:lnTo>
                  <a:lnTo>
                    <a:pt x="3" y="38"/>
                  </a:lnTo>
                  <a:lnTo>
                    <a:pt x="11" y="33"/>
                  </a:lnTo>
                  <a:lnTo>
                    <a:pt x="13" y="30"/>
                  </a:lnTo>
                  <a:lnTo>
                    <a:pt x="15" y="29"/>
                  </a:lnTo>
                  <a:lnTo>
                    <a:pt x="17" y="30"/>
                  </a:lnTo>
                  <a:lnTo>
                    <a:pt x="24" y="38"/>
                  </a:lnTo>
                  <a:lnTo>
                    <a:pt x="36" y="47"/>
                  </a:lnTo>
                  <a:lnTo>
                    <a:pt x="40" y="57"/>
                  </a:lnTo>
                  <a:lnTo>
                    <a:pt x="44" y="60"/>
                  </a:lnTo>
                  <a:lnTo>
                    <a:pt x="45" y="55"/>
                  </a:lnTo>
                  <a:lnTo>
                    <a:pt x="45" y="46"/>
                  </a:lnTo>
                  <a:lnTo>
                    <a:pt x="44" y="45"/>
                  </a:lnTo>
                  <a:lnTo>
                    <a:pt x="37" y="38"/>
                  </a:lnTo>
                  <a:lnTo>
                    <a:pt x="36" y="37"/>
                  </a:lnTo>
                  <a:lnTo>
                    <a:pt x="30" y="33"/>
                  </a:lnTo>
                  <a:lnTo>
                    <a:pt x="23" y="25"/>
                  </a:lnTo>
                  <a:lnTo>
                    <a:pt x="26" y="24"/>
                  </a:lnTo>
                  <a:lnTo>
                    <a:pt x="33" y="29"/>
                  </a:lnTo>
                  <a:lnTo>
                    <a:pt x="29" y="17"/>
                  </a:lnTo>
                  <a:lnTo>
                    <a:pt x="26" y="9"/>
                  </a:lnTo>
                  <a:lnTo>
                    <a:pt x="29" y="8"/>
                  </a:lnTo>
                  <a:lnTo>
                    <a:pt x="30" y="7"/>
                  </a:lnTo>
                  <a:lnTo>
                    <a:pt x="38" y="15"/>
                  </a:lnTo>
                  <a:lnTo>
                    <a:pt x="42" y="13"/>
                  </a:lnTo>
                  <a:lnTo>
                    <a:pt x="36" y="3"/>
                  </a:lnTo>
                  <a:lnTo>
                    <a:pt x="38" y="0"/>
                  </a:lnTo>
                  <a:lnTo>
                    <a:pt x="45" y="7"/>
                  </a:lnTo>
                  <a:lnTo>
                    <a:pt x="50" y="11"/>
                  </a:lnTo>
                  <a:lnTo>
                    <a:pt x="55" y="1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07" name="Freeform 723"/>
            <p:cNvSpPr>
              <a:spLocks/>
            </p:cNvSpPr>
            <p:nvPr/>
          </p:nvSpPr>
          <p:spPr bwMode="auto">
            <a:xfrm>
              <a:off x="3691998" y="5862500"/>
              <a:ext cx="84172" cy="86826"/>
            </a:xfrm>
            <a:custGeom>
              <a:avLst/>
              <a:gdLst>
                <a:gd name="T0" fmla="*/ 51 w 54"/>
                <a:gd name="T1" fmla="*/ 47 h 54"/>
                <a:gd name="T2" fmla="*/ 45 w 54"/>
                <a:gd name="T3" fmla="*/ 54 h 54"/>
                <a:gd name="T4" fmla="*/ 43 w 54"/>
                <a:gd name="T5" fmla="*/ 53 h 54"/>
                <a:gd name="T6" fmla="*/ 41 w 54"/>
                <a:gd name="T7" fmla="*/ 49 h 54"/>
                <a:gd name="T8" fmla="*/ 39 w 54"/>
                <a:gd name="T9" fmla="*/ 47 h 54"/>
                <a:gd name="T10" fmla="*/ 37 w 54"/>
                <a:gd name="T11" fmla="*/ 41 h 54"/>
                <a:gd name="T12" fmla="*/ 35 w 54"/>
                <a:gd name="T13" fmla="*/ 38 h 54"/>
                <a:gd name="T14" fmla="*/ 30 w 54"/>
                <a:gd name="T15" fmla="*/ 38 h 54"/>
                <a:gd name="T16" fmla="*/ 26 w 54"/>
                <a:gd name="T17" fmla="*/ 46 h 54"/>
                <a:gd name="T18" fmla="*/ 25 w 54"/>
                <a:gd name="T19" fmla="*/ 49 h 54"/>
                <a:gd name="T20" fmla="*/ 22 w 54"/>
                <a:gd name="T21" fmla="*/ 47 h 54"/>
                <a:gd name="T22" fmla="*/ 22 w 54"/>
                <a:gd name="T23" fmla="*/ 42 h 54"/>
                <a:gd name="T24" fmla="*/ 22 w 54"/>
                <a:gd name="T25" fmla="*/ 37 h 54"/>
                <a:gd name="T26" fmla="*/ 22 w 54"/>
                <a:gd name="T27" fmla="*/ 33 h 54"/>
                <a:gd name="T28" fmla="*/ 22 w 54"/>
                <a:gd name="T29" fmla="*/ 33 h 54"/>
                <a:gd name="T30" fmla="*/ 20 w 54"/>
                <a:gd name="T31" fmla="*/ 33 h 54"/>
                <a:gd name="T32" fmla="*/ 20 w 54"/>
                <a:gd name="T33" fmla="*/ 34 h 54"/>
                <a:gd name="T34" fmla="*/ 18 w 54"/>
                <a:gd name="T35" fmla="*/ 36 h 54"/>
                <a:gd name="T36" fmla="*/ 16 w 54"/>
                <a:gd name="T37" fmla="*/ 40 h 54"/>
                <a:gd name="T38" fmla="*/ 13 w 54"/>
                <a:gd name="T39" fmla="*/ 41 h 54"/>
                <a:gd name="T40" fmla="*/ 11 w 54"/>
                <a:gd name="T41" fmla="*/ 38 h 54"/>
                <a:gd name="T42" fmla="*/ 9 w 54"/>
                <a:gd name="T43" fmla="*/ 37 h 54"/>
                <a:gd name="T44" fmla="*/ 9 w 54"/>
                <a:gd name="T45" fmla="*/ 33 h 54"/>
                <a:gd name="T46" fmla="*/ 9 w 54"/>
                <a:gd name="T47" fmla="*/ 32 h 54"/>
                <a:gd name="T48" fmla="*/ 7 w 54"/>
                <a:gd name="T49" fmla="*/ 25 h 54"/>
                <a:gd name="T50" fmla="*/ 0 w 54"/>
                <a:gd name="T51" fmla="*/ 23 h 54"/>
                <a:gd name="T52" fmla="*/ 0 w 54"/>
                <a:gd name="T53" fmla="*/ 15 h 54"/>
                <a:gd name="T54" fmla="*/ 1 w 54"/>
                <a:gd name="T55" fmla="*/ 11 h 54"/>
                <a:gd name="T56" fmla="*/ 4 w 54"/>
                <a:gd name="T57" fmla="*/ 7 h 54"/>
                <a:gd name="T58" fmla="*/ 4 w 54"/>
                <a:gd name="T59" fmla="*/ 7 h 54"/>
                <a:gd name="T60" fmla="*/ 9 w 54"/>
                <a:gd name="T61" fmla="*/ 7 h 54"/>
                <a:gd name="T62" fmla="*/ 11 w 54"/>
                <a:gd name="T63" fmla="*/ 3 h 54"/>
                <a:gd name="T64" fmla="*/ 17 w 54"/>
                <a:gd name="T65" fmla="*/ 7 h 54"/>
                <a:gd name="T66" fmla="*/ 20 w 54"/>
                <a:gd name="T67" fmla="*/ 4 h 54"/>
                <a:gd name="T68" fmla="*/ 22 w 54"/>
                <a:gd name="T69" fmla="*/ 2 h 54"/>
                <a:gd name="T70" fmla="*/ 25 w 54"/>
                <a:gd name="T71" fmla="*/ 7 h 54"/>
                <a:gd name="T72" fmla="*/ 25 w 54"/>
                <a:gd name="T73" fmla="*/ 8 h 54"/>
                <a:gd name="T74" fmla="*/ 26 w 54"/>
                <a:gd name="T75" fmla="*/ 9 h 54"/>
                <a:gd name="T76" fmla="*/ 26 w 54"/>
                <a:gd name="T77" fmla="*/ 6 h 54"/>
                <a:gd name="T78" fmla="*/ 25 w 54"/>
                <a:gd name="T79" fmla="*/ 3 h 54"/>
                <a:gd name="T80" fmla="*/ 31 w 54"/>
                <a:gd name="T81" fmla="*/ 0 h 54"/>
                <a:gd name="T82" fmla="*/ 37 w 54"/>
                <a:gd name="T83" fmla="*/ 6 h 54"/>
                <a:gd name="T84" fmla="*/ 38 w 54"/>
                <a:gd name="T85" fmla="*/ 6 h 54"/>
                <a:gd name="T86" fmla="*/ 38 w 54"/>
                <a:gd name="T87" fmla="*/ 6 h 54"/>
                <a:gd name="T88" fmla="*/ 41 w 54"/>
                <a:gd name="T89" fmla="*/ 15 h 54"/>
                <a:gd name="T90" fmla="*/ 42 w 54"/>
                <a:gd name="T91" fmla="*/ 16 h 54"/>
                <a:gd name="T92" fmla="*/ 50 w 54"/>
                <a:gd name="T93" fmla="*/ 15 h 54"/>
                <a:gd name="T94" fmla="*/ 50 w 54"/>
                <a:gd name="T95" fmla="*/ 15 h 54"/>
                <a:gd name="T96" fmla="*/ 52 w 54"/>
                <a:gd name="T97" fmla="*/ 17 h 54"/>
                <a:gd name="T98" fmla="*/ 54 w 54"/>
                <a:gd name="T99" fmla="*/ 21 h 54"/>
                <a:gd name="T100" fmla="*/ 54 w 54"/>
                <a:gd name="T101" fmla="*/ 21 h 54"/>
                <a:gd name="T102" fmla="*/ 54 w 54"/>
                <a:gd name="T103" fmla="*/ 21 h 54"/>
                <a:gd name="T104" fmla="*/ 51 w 54"/>
                <a:gd name="T105" fmla="*/ 24 h 54"/>
                <a:gd name="T106" fmla="*/ 51 w 54"/>
                <a:gd name="T107" fmla="*/ 25 h 54"/>
                <a:gd name="T108" fmla="*/ 46 w 54"/>
                <a:gd name="T109" fmla="*/ 32 h 54"/>
                <a:gd name="T110" fmla="*/ 46 w 54"/>
                <a:gd name="T111" fmla="*/ 32 h 54"/>
                <a:gd name="T112" fmla="*/ 48 w 54"/>
                <a:gd name="T113" fmla="*/ 42 h 54"/>
                <a:gd name="T114" fmla="*/ 51 w 54"/>
                <a:gd name="T115" fmla="*/ 47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54"/>
                <a:gd name="T176" fmla="*/ 54 w 54"/>
                <a:gd name="T177" fmla="*/ 54 h 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54">
                  <a:moveTo>
                    <a:pt x="51" y="47"/>
                  </a:moveTo>
                  <a:lnTo>
                    <a:pt x="45" y="54"/>
                  </a:lnTo>
                  <a:lnTo>
                    <a:pt x="43" y="53"/>
                  </a:lnTo>
                  <a:lnTo>
                    <a:pt x="41" y="49"/>
                  </a:lnTo>
                  <a:lnTo>
                    <a:pt x="39" y="47"/>
                  </a:lnTo>
                  <a:lnTo>
                    <a:pt x="37" y="41"/>
                  </a:lnTo>
                  <a:lnTo>
                    <a:pt x="35" y="38"/>
                  </a:lnTo>
                  <a:lnTo>
                    <a:pt x="30" y="38"/>
                  </a:lnTo>
                  <a:lnTo>
                    <a:pt x="26" y="46"/>
                  </a:lnTo>
                  <a:lnTo>
                    <a:pt x="25" y="49"/>
                  </a:lnTo>
                  <a:lnTo>
                    <a:pt x="22" y="47"/>
                  </a:lnTo>
                  <a:lnTo>
                    <a:pt x="22" y="42"/>
                  </a:lnTo>
                  <a:lnTo>
                    <a:pt x="22" y="37"/>
                  </a:lnTo>
                  <a:lnTo>
                    <a:pt x="22" y="33"/>
                  </a:lnTo>
                  <a:lnTo>
                    <a:pt x="20" y="33"/>
                  </a:lnTo>
                  <a:lnTo>
                    <a:pt x="20" y="34"/>
                  </a:lnTo>
                  <a:lnTo>
                    <a:pt x="18" y="36"/>
                  </a:lnTo>
                  <a:lnTo>
                    <a:pt x="16" y="40"/>
                  </a:lnTo>
                  <a:lnTo>
                    <a:pt x="13" y="41"/>
                  </a:lnTo>
                  <a:lnTo>
                    <a:pt x="11" y="38"/>
                  </a:lnTo>
                  <a:lnTo>
                    <a:pt x="9" y="37"/>
                  </a:lnTo>
                  <a:lnTo>
                    <a:pt x="9" y="33"/>
                  </a:lnTo>
                  <a:lnTo>
                    <a:pt x="9" y="32"/>
                  </a:lnTo>
                  <a:lnTo>
                    <a:pt x="7" y="25"/>
                  </a:lnTo>
                  <a:lnTo>
                    <a:pt x="0" y="23"/>
                  </a:lnTo>
                  <a:lnTo>
                    <a:pt x="0" y="15"/>
                  </a:lnTo>
                  <a:lnTo>
                    <a:pt x="1" y="11"/>
                  </a:lnTo>
                  <a:lnTo>
                    <a:pt x="4" y="7"/>
                  </a:lnTo>
                  <a:lnTo>
                    <a:pt x="9" y="7"/>
                  </a:lnTo>
                  <a:lnTo>
                    <a:pt x="11" y="3"/>
                  </a:lnTo>
                  <a:lnTo>
                    <a:pt x="17" y="7"/>
                  </a:lnTo>
                  <a:lnTo>
                    <a:pt x="20" y="4"/>
                  </a:lnTo>
                  <a:lnTo>
                    <a:pt x="22" y="2"/>
                  </a:lnTo>
                  <a:lnTo>
                    <a:pt x="25" y="7"/>
                  </a:lnTo>
                  <a:lnTo>
                    <a:pt x="25" y="8"/>
                  </a:lnTo>
                  <a:lnTo>
                    <a:pt x="26" y="9"/>
                  </a:lnTo>
                  <a:lnTo>
                    <a:pt x="26" y="6"/>
                  </a:lnTo>
                  <a:lnTo>
                    <a:pt x="25" y="3"/>
                  </a:lnTo>
                  <a:lnTo>
                    <a:pt x="31" y="0"/>
                  </a:lnTo>
                  <a:lnTo>
                    <a:pt x="37" y="6"/>
                  </a:lnTo>
                  <a:lnTo>
                    <a:pt x="38" y="6"/>
                  </a:lnTo>
                  <a:lnTo>
                    <a:pt x="41" y="15"/>
                  </a:lnTo>
                  <a:lnTo>
                    <a:pt x="42" y="16"/>
                  </a:lnTo>
                  <a:lnTo>
                    <a:pt x="50" y="15"/>
                  </a:lnTo>
                  <a:lnTo>
                    <a:pt x="52" y="17"/>
                  </a:lnTo>
                  <a:lnTo>
                    <a:pt x="54" y="21"/>
                  </a:lnTo>
                  <a:lnTo>
                    <a:pt x="51" y="24"/>
                  </a:lnTo>
                  <a:lnTo>
                    <a:pt x="51" y="25"/>
                  </a:lnTo>
                  <a:lnTo>
                    <a:pt x="46" y="32"/>
                  </a:lnTo>
                  <a:lnTo>
                    <a:pt x="48" y="42"/>
                  </a:lnTo>
                  <a:lnTo>
                    <a:pt x="51" y="4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08" name="Freeform 724"/>
            <p:cNvSpPr>
              <a:spLocks noEditPoints="1"/>
            </p:cNvSpPr>
            <p:nvPr/>
          </p:nvSpPr>
          <p:spPr bwMode="auto">
            <a:xfrm>
              <a:off x="3710410" y="5943900"/>
              <a:ext cx="55239" cy="46125"/>
            </a:xfrm>
            <a:custGeom>
              <a:avLst/>
              <a:gdLst>
                <a:gd name="T0" fmla="*/ 27 w 35"/>
                <a:gd name="T1" fmla="*/ 11 h 29"/>
                <a:gd name="T2" fmla="*/ 27 w 35"/>
                <a:gd name="T3" fmla="*/ 15 h 29"/>
                <a:gd name="T4" fmla="*/ 31 w 35"/>
                <a:gd name="T5" fmla="*/ 15 h 29"/>
                <a:gd name="T6" fmla="*/ 31 w 35"/>
                <a:gd name="T7" fmla="*/ 12 h 29"/>
                <a:gd name="T8" fmla="*/ 31 w 35"/>
                <a:gd name="T9" fmla="*/ 12 h 29"/>
                <a:gd name="T10" fmla="*/ 33 w 35"/>
                <a:gd name="T11" fmla="*/ 12 h 29"/>
                <a:gd name="T12" fmla="*/ 34 w 35"/>
                <a:gd name="T13" fmla="*/ 13 h 29"/>
                <a:gd name="T14" fmla="*/ 35 w 35"/>
                <a:gd name="T15" fmla="*/ 15 h 29"/>
                <a:gd name="T16" fmla="*/ 34 w 35"/>
                <a:gd name="T17" fmla="*/ 16 h 29"/>
                <a:gd name="T18" fmla="*/ 30 w 35"/>
                <a:gd name="T19" fmla="*/ 21 h 29"/>
                <a:gd name="T20" fmla="*/ 29 w 35"/>
                <a:gd name="T21" fmla="*/ 25 h 29"/>
                <a:gd name="T22" fmla="*/ 25 w 35"/>
                <a:gd name="T23" fmla="*/ 29 h 29"/>
                <a:gd name="T24" fmla="*/ 22 w 35"/>
                <a:gd name="T25" fmla="*/ 29 h 29"/>
                <a:gd name="T26" fmla="*/ 21 w 35"/>
                <a:gd name="T27" fmla="*/ 29 h 29"/>
                <a:gd name="T28" fmla="*/ 21 w 35"/>
                <a:gd name="T29" fmla="*/ 28 h 29"/>
                <a:gd name="T30" fmla="*/ 21 w 35"/>
                <a:gd name="T31" fmla="*/ 27 h 29"/>
                <a:gd name="T32" fmla="*/ 21 w 35"/>
                <a:gd name="T33" fmla="*/ 27 h 29"/>
                <a:gd name="T34" fmla="*/ 19 w 35"/>
                <a:gd name="T35" fmla="*/ 25 h 29"/>
                <a:gd name="T36" fmla="*/ 19 w 35"/>
                <a:gd name="T37" fmla="*/ 25 h 29"/>
                <a:gd name="T38" fmla="*/ 19 w 35"/>
                <a:gd name="T39" fmla="*/ 20 h 29"/>
                <a:gd name="T40" fmla="*/ 19 w 35"/>
                <a:gd name="T41" fmla="*/ 19 h 29"/>
                <a:gd name="T42" fmla="*/ 19 w 35"/>
                <a:gd name="T43" fmla="*/ 13 h 29"/>
                <a:gd name="T44" fmla="*/ 26 w 35"/>
                <a:gd name="T45" fmla="*/ 11 h 29"/>
                <a:gd name="T46" fmla="*/ 26 w 35"/>
                <a:gd name="T47" fmla="*/ 10 h 29"/>
                <a:gd name="T48" fmla="*/ 27 w 35"/>
                <a:gd name="T49" fmla="*/ 11 h 29"/>
                <a:gd name="T50" fmla="*/ 16 w 35"/>
                <a:gd name="T51" fmla="*/ 12 h 29"/>
                <a:gd name="T52" fmla="*/ 16 w 35"/>
                <a:gd name="T53" fmla="*/ 24 h 29"/>
                <a:gd name="T54" fmla="*/ 16 w 35"/>
                <a:gd name="T55" fmla="*/ 24 h 29"/>
                <a:gd name="T56" fmla="*/ 14 w 35"/>
                <a:gd name="T57" fmla="*/ 24 h 29"/>
                <a:gd name="T58" fmla="*/ 1 w 35"/>
                <a:gd name="T59" fmla="*/ 13 h 29"/>
                <a:gd name="T60" fmla="*/ 0 w 35"/>
                <a:gd name="T61" fmla="*/ 6 h 29"/>
                <a:gd name="T62" fmla="*/ 0 w 35"/>
                <a:gd name="T63" fmla="*/ 6 h 29"/>
                <a:gd name="T64" fmla="*/ 0 w 35"/>
                <a:gd name="T65" fmla="*/ 4 h 29"/>
                <a:gd name="T66" fmla="*/ 4 w 35"/>
                <a:gd name="T67" fmla="*/ 0 h 29"/>
                <a:gd name="T68" fmla="*/ 14 w 35"/>
                <a:gd name="T69" fmla="*/ 7 h 29"/>
                <a:gd name="T70" fmla="*/ 16 w 35"/>
                <a:gd name="T71" fmla="*/ 12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
                <a:gd name="T109" fmla="*/ 0 h 29"/>
                <a:gd name="T110" fmla="*/ 35 w 35"/>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 h="29">
                  <a:moveTo>
                    <a:pt x="27" y="11"/>
                  </a:moveTo>
                  <a:lnTo>
                    <a:pt x="27" y="15"/>
                  </a:lnTo>
                  <a:lnTo>
                    <a:pt x="31" y="15"/>
                  </a:lnTo>
                  <a:lnTo>
                    <a:pt x="31" y="12"/>
                  </a:lnTo>
                  <a:lnTo>
                    <a:pt x="33" y="12"/>
                  </a:lnTo>
                  <a:lnTo>
                    <a:pt x="34" y="13"/>
                  </a:lnTo>
                  <a:lnTo>
                    <a:pt x="35" y="15"/>
                  </a:lnTo>
                  <a:lnTo>
                    <a:pt x="34" y="16"/>
                  </a:lnTo>
                  <a:lnTo>
                    <a:pt x="30" y="21"/>
                  </a:lnTo>
                  <a:lnTo>
                    <a:pt x="29" y="25"/>
                  </a:lnTo>
                  <a:lnTo>
                    <a:pt x="25" y="29"/>
                  </a:lnTo>
                  <a:lnTo>
                    <a:pt x="22" y="29"/>
                  </a:lnTo>
                  <a:lnTo>
                    <a:pt x="21" y="29"/>
                  </a:lnTo>
                  <a:lnTo>
                    <a:pt x="21" y="28"/>
                  </a:lnTo>
                  <a:lnTo>
                    <a:pt x="21" y="27"/>
                  </a:lnTo>
                  <a:lnTo>
                    <a:pt x="19" y="25"/>
                  </a:lnTo>
                  <a:lnTo>
                    <a:pt x="19" y="20"/>
                  </a:lnTo>
                  <a:lnTo>
                    <a:pt x="19" y="19"/>
                  </a:lnTo>
                  <a:lnTo>
                    <a:pt x="19" y="13"/>
                  </a:lnTo>
                  <a:lnTo>
                    <a:pt x="26" y="11"/>
                  </a:lnTo>
                  <a:lnTo>
                    <a:pt x="26" y="10"/>
                  </a:lnTo>
                  <a:lnTo>
                    <a:pt x="27" y="11"/>
                  </a:lnTo>
                  <a:moveTo>
                    <a:pt x="16" y="12"/>
                  </a:moveTo>
                  <a:lnTo>
                    <a:pt x="16" y="24"/>
                  </a:lnTo>
                  <a:lnTo>
                    <a:pt x="14" y="24"/>
                  </a:lnTo>
                  <a:lnTo>
                    <a:pt x="1" y="13"/>
                  </a:lnTo>
                  <a:lnTo>
                    <a:pt x="0" y="6"/>
                  </a:lnTo>
                  <a:lnTo>
                    <a:pt x="0" y="4"/>
                  </a:lnTo>
                  <a:lnTo>
                    <a:pt x="4" y="0"/>
                  </a:lnTo>
                  <a:lnTo>
                    <a:pt x="14" y="7"/>
                  </a:lnTo>
                  <a:lnTo>
                    <a:pt x="16" y="1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09" name="Freeform 725"/>
            <p:cNvSpPr>
              <a:spLocks/>
            </p:cNvSpPr>
            <p:nvPr/>
          </p:nvSpPr>
          <p:spPr bwMode="auto">
            <a:xfrm>
              <a:off x="3791952" y="5895060"/>
              <a:ext cx="107844" cy="162798"/>
            </a:xfrm>
            <a:custGeom>
              <a:avLst/>
              <a:gdLst>
                <a:gd name="T0" fmla="*/ 52 w 68"/>
                <a:gd name="T1" fmla="*/ 16 h 102"/>
                <a:gd name="T2" fmla="*/ 56 w 68"/>
                <a:gd name="T3" fmla="*/ 31 h 102"/>
                <a:gd name="T4" fmla="*/ 57 w 68"/>
                <a:gd name="T5" fmla="*/ 35 h 102"/>
                <a:gd name="T6" fmla="*/ 61 w 68"/>
                <a:gd name="T7" fmla="*/ 56 h 102"/>
                <a:gd name="T8" fmla="*/ 67 w 68"/>
                <a:gd name="T9" fmla="*/ 67 h 102"/>
                <a:gd name="T10" fmla="*/ 65 w 68"/>
                <a:gd name="T11" fmla="*/ 71 h 102"/>
                <a:gd name="T12" fmla="*/ 64 w 68"/>
                <a:gd name="T13" fmla="*/ 73 h 102"/>
                <a:gd name="T14" fmla="*/ 63 w 68"/>
                <a:gd name="T15" fmla="*/ 73 h 102"/>
                <a:gd name="T16" fmla="*/ 64 w 68"/>
                <a:gd name="T17" fmla="*/ 75 h 102"/>
                <a:gd name="T18" fmla="*/ 64 w 68"/>
                <a:gd name="T19" fmla="*/ 77 h 102"/>
                <a:gd name="T20" fmla="*/ 64 w 68"/>
                <a:gd name="T21" fmla="*/ 82 h 102"/>
                <a:gd name="T22" fmla="*/ 61 w 68"/>
                <a:gd name="T23" fmla="*/ 86 h 102"/>
                <a:gd name="T24" fmla="*/ 60 w 68"/>
                <a:gd name="T25" fmla="*/ 88 h 102"/>
                <a:gd name="T26" fmla="*/ 60 w 68"/>
                <a:gd name="T27" fmla="*/ 88 h 102"/>
                <a:gd name="T28" fmla="*/ 59 w 68"/>
                <a:gd name="T29" fmla="*/ 89 h 102"/>
                <a:gd name="T30" fmla="*/ 55 w 68"/>
                <a:gd name="T31" fmla="*/ 94 h 102"/>
                <a:gd name="T32" fmla="*/ 55 w 68"/>
                <a:gd name="T33" fmla="*/ 94 h 102"/>
                <a:gd name="T34" fmla="*/ 54 w 68"/>
                <a:gd name="T35" fmla="*/ 95 h 102"/>
                <a:gd name="T36" fmla="*/ 52 w 68"/>
                <a:gd name="T37" fmla="*/ 97 h 102"/>
                <a:gd name="T38" fmla="*/ 51 w 68"/>
                <a:gd name="T39" fmla="*/ 97 h 102"/>
                <a:gd name="T40" fmla="*/ 50 w 68"/>
                <a:gd name="T41" fmla="*/ 98 h 102"/>
                <a:gd name="T42" fmla="*/ 48 w 68"/>
                <a:gd name="T43" fmla="*/ 98 h 102"/>
                <a:gd name="T44" fmla="*/ 47 w 68"/>
                <a:gd name="T45" fmla="*/ 99 h 102"/>
                <a:gd name="T46" fmla="*/ 44 w 68"/>
                <a:gd name="T47" fmla="*/ 97 h 102"/>
                <a:gd name="T48" fmla="*/ 43 w 68"/>
                <a:gd name="T49" fmla="*/ 98 h 102"/>
                <a:gd name="T50" fmla="*/ 42 w 68"/>
                <a:gd name="T51" fmla="*/ 101 h 102"/>
                <a:gd name="T52" fmla="*/ 42 w 68"/>
                <a:gd name="T53" fmla="*/ 102 h 102"/>
                <a:gd name="T54" fmla="*/ 42 w 68"/>
                <a:gd name="T55" fmla="*/ 102 h 102"/>
                <a:gd name="T56" fmla="*/ 40 w 68"/>
                <a:gd name="T57" fmla="*/ 102 h 102"/>
                <a:gd name="T58" fmla="*/ 38 w 68"/>
                <a:gd name="T59" fmla="*/ 101 h 102"/>
                <a:gd name="T60" fmla="*/ 37 w 68"/>
                <a:gd name="T61" fmla="*/ 98 h 102"/>
                <a:gd name="T62" fmla="*/ 35 w 68"/>
                <a:gd name="T63" fmla="*/ 98 h 102"/>
                <a:gd name="T64" fmla="*/ 34 w 68"/>
                <a:gd name="T65" fmla="*/ 98 h 102"/>
                <a:gd name="T66" fmla="*/ 31 w 68"/>
                <a:gd name="T67" fmla="*/ 98 h 102"/>
                <a:gd name="T68" fmla="*/ 31 w 68"/>
                <a:gd name="T69" fmla="*/ 92 h 102"/>
                <a:gd name="T70" fmla="*/ 33 w 68"/>
                <a:gd name="T71" fmla="*/ 85 h 102"/>
                <a:gd name="T72" fmla="*/ 33 w 68"/>
                <a:gd name="T73" fmla="*/ 81 h 102"/>
                <a:gd name="T74" fmla="*/ 33 w 68"/>
                <a:gd name="T75" fmla="*/ 75 h 102"/>
                <a:gd name="T76" fmla="*/ 33 w 68"/>
                <a:gd name="T77" fmla="*/ 72 h 102"/>
                <a:gd name="T78" fmla="*/ 33 w 68"/>
                <a:gd name="T79" fmla="*/ 72 h 102"/>
                <a:gd name="T80" fmla="*/ 33 w 68"/>
                <a:gd name="T81" fmla="*/ 72 h 102"/>
                <a:gd name="T82" fmla="*/ 34 w 68"/>
                <a:gd name="T83" fmla="*/ 73 h 102"/>
                <a:gd name="T84" fmla="*/ 35 w 68"/>
                <a:gd name="T85" fmla="*/ 72 h 102"/>
                <a:gd name="T86" fmla="*/ 35 w 68"/>
                <a:gd name="T87" fmla="*/ 69 h 102"/>
                <a:gd name="T88" fmla="*/ 30 w 68"/>
                <a:gd name="T89" fmla="*/ 58 h 102"/>
                <a:gd name="T90" fmla="*/ 29 w 68"/>
                <a:gd name="T91" fmla="*/ 55 h 102"/>
                <a:gd name="T92" fmla="*/ 25 w 68"/>
                <a:gd name="T93" fmla="*/ 42 h 102"/>
                <a:gd name="T94" fmla="*/ 23 w 68"/>
                <a:gd name="T95" fmla="*/ 37 h 102"/>
                <a:gd name="T96" fmla="*/ 23 w 68"/>
                <a:gd name="T97" fmla="*/ 37 h 102"/>
                <a:gd name="T98" fmla="*/ 13 w 68"/>
                <a:gd name="T99" fmla="*/ 38 h 102"/>
                <a:gd name="T100" fmla="*/ 6 w 68"/>
                <a:gd name="T101" fmla="*/ 41 h 102"/>
                <a:gd name="T102" fmla="*/ 5 w 68"/>
                <a:gd name="T103" fmla="*/ 41 h 102"/>
                <a:gd name="T104" fmla="*/ 2 w 68"/>
                <a:gd name="T105" fmla="*/ 43 h 102"/>
                <a:gd name="T106" fmla="*/ 0 w 68"/>
                <a:gd name="T107" fmla="*/ 42 h 102"/>
                <a:gd name="T108" fmla="*/ 0 w 68"/>
                <a:gd name="T109" fmla="*/ 35 h 102"/>
                <a:gd name="T110" fmla="*/ 5 w 68"/>
                <a:gd name="T111" fmla="*/ 29 h 102"/>
                <a:gd name="T112" fmla="*/ 5 w 68"/>
                <a:gd name="T113" fmla="*/ 23 h 102"/>
                <a:gd name="T114" fmla="*/ 6 w 68"/>
                <a:gd name="T115" fmla="*/ 21 h 102"/>
                <a:gd name="T116" fmla="*/ 26 w 68"/>
                <a:gd name="T117" fmla="*/ 3 h 102"/>
                <a:gd name="T118" fmla="*/ 34 w 68"/>
                <a:gd name="T119" fmla="*/ 5 h 102"/>
                <a:gd name="T120" fmla="*/ 39 w 68"/>
                <a:gd name="T121" fmla="*/ 1 h 102"/>
                <a:gd name="T122" fmla="*/ 48 w 68"/>
                <a:gd name="T123" fmla="*/ 1 h 1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
                <a:gd name="T187" fmla="*/ 0 h 102"/>
                <a:gd name="T188" fmla="*/ 68 w 68"/>
                <a:gd name="T189" fmla="*/ 102 h 1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 h="102">
                  <a:moveTo>
                    <a:pt x="50" y="1"/>
                  </a:moveTo>
                  <a:lnTo>
                    <a:pt x="52" y="16"/>
                  </a:lnTo>
                  <a:lnTo>
                    <a:pt x="52" y="20"/>
                  </a:lnTo>
                  <a:lnTo>
                    <a:pt x="56" y="31"/>
                  </a:lnTo>
                  <a:lnTo>
                    <a:pt x="57" y="33"/>
                  </a:lnTo>
                  <a:lnTo>
                    <a:pt x="57" y="35"/>
                  </a:lnTo>
                  <a:lnTo>
                    <a:pt x="63" y="44"/>
                  </a:lnTo>
                  <a:lnTo>
                    <a:pt x="61" y="56"/>
                  </a:lnTo>
                  <a:lnTo>
                    <a:pt x="68" y="61"/>
                  </a:lnTo>
                  <a:lnTo>
                    <a:pt x="67" y="67"/>
                  </a:lnTo>
                  <a:lnTo>
                    <a:pt x="67" y="68"/>
                  </a:lnTo>
                  <a:lnTo>
                    <a:pt x="65" y="71"/>
                  </a:lnTo>
                  <a:lnTo>
                    <a:pt x="64" y="72"/>
                  </a:lnTo>
                  <a:lnTo>
                    <a:pt x="64" y="73"/>
                  </a:lnTo>
                  <a:lnTo>
                    <a:pt x="63" y="73"/>
                  </a:lnTo>
                  <a:lnTo>
                    <a:pt x="64" y="75"/>
                  </a:lnTo>
                  <a:lnTo>
                    <a:pt x="64" y="76"/>
                  </a:lnTo>
                  <a:lnTo>
                    <a:pt x="64" y="77"/>
                  </a:lnTo>
                  <a:lnTo>
                    <a:pt x="63" y="77"/>
                  </a:lnTo>
                  <a:lnTo>
                    <a:pt x="64" y="82"/>
                  </a:lnTo>
                  <a:lnTo>
                    <a:pt x="63" y="84"/>
                  </a:lnTo>
                  <a:lnTo>
                    <a:pt x="61" y="86"/>
                  </a:lnTo>
                  <a:lnTo>
                    <a:pt x="61" y="88"/>
                  </a:lnTo>
                  <a:lnTo>
                    <a:pt x="60" y="88"/>
                  </a:lnTo>
                  <a:lnTo>
                    <a:pt x="59" y="89"/>
                  </a:lnTo>
                  <a:lnTo>
                    <a:pt x="57" y="95"/>
                  </a:lnTo>
                  <a:lnTo>
                    <a:pt x="55" y="94"/>
                  </a:lnTo>
                  <a:lnTo>
                    <a:pt x="54" y="95"/>
                  </a:lnTo>
                  <a:lnTo>
                    <a:pt x="52" y="97"/>
                  </a:lnTo>
                  <a:lnTo>
                    <a:pt x="51" y="97"/>
                  </a:lnTo>
                  <a:lnTo>
                    <a:pt x="50" y="98"/>
                  </a:lnTo>
                  <a:lnTo>
                    <a:pt x="48" y="98"/>
                  </a:lnTo>
                  <a:lnTo>
                    <a:pt x="47" y="97"/>
                  </a:lnTo>
                  <a:lnTo>
                    <a:pt x="47" y="99"/>
                  </a:lnTo>
                  <a:lnTo>
                    <a:pt x="46" y="99"/>
                  </a:lnTo>
                  <a:lnTo>
                    <a:pt x="44" y="97"/>
                  </a:lnTo>
                  <a:lnTo>
                    <a:pt x="43" y="98"/>
                  </a:lnTo>
                  <a:lnTo>
                    <a:pt x="42" y="99"/>
                  </a:lnTo>
                  <a:lnTo>
                    <a:pt x="42" y="101"/>
                  </a:lnTo>
                  <a:lnTo>
                    <a:pt x="42" y="102"/>
                  </a:lnTo>
                  <a:lnTo>
                    <a:pt x="40" y="102"/>
                  </a:lnTo>
                  <a:lnTo>
                    <a:pt x="39" y="101"/>
                  </a:lnTo>
                  <a:lnTo>
                    <a:pt x="38" y="101"/>
                  </a:lnTo>
                  <a:lnTo>
                    <a:pt x="37" y="98"/>
                  </a:lnTo>
                  <a:lnTo>
                    <a:pt x="35" y="98"/>
                  </a:lnTo>
                  <a:lnTo>
                    <a:pt x="34" y="98"/>
                  </a:lnTo>
                  <a:lnTo>
                    <a:pt x="31" y="98"/>
                  </a:lnTo>
                  <a:lnTo>
                    <a:pt x="31" y="92"/>
                  </a:lnTo>
                  <a:lnTo>
                    <a:pt x="33" y="86"/>
                  </a:lnTo>
                  <a:lnTo>
                    <a:pt x="33" y="85"/>
                  </a:lnTo>
                  <a:lnTo>
                    <a:pt x="33" y="84"/>
                  </a:lnTo>
                  <a:lnTo>
                    <a:pt x="33" y="81"/>
                  </a:lnTo>
                  <a:lnTo>
                    <a:pt x="33" y="76"/>
                  </a:lnTo>
                  <a:lnTo>
                    <a:pt x="33" y="75"/>
                  </a:lnTo>
                  <a:lnTo>
                    <a:pt x="31" y="73"/>
                  </a:lnTo>
                  <a:lnTo>
                    <a:pt x="33" y="72"/>
                  </a:lnTo>
                  <a:lnTo>
                    <a:pt x="34" y="73"/>
                  </a:lnTo>
                  <a:lnTo>
                    <a:pt x="35" y="73"/>
                  </a:lnTo>
                  <a:lnTo>
                    <a:pt x="35" y="72"/>
                  </a:lnTo>
                  <a:lnTo>
                    <a:pt x="35" y="71"/>
                  </a:lnTo>
                  <a:lnTo>
                    <a:pt x="35" y="69"/>
                  </a:lnTo>
                  <a:lnTo>
                    <a:pt x="33" y="64"/>
                  </a:lnTo>
                  <a:lnTo>
                    <a:pt x="30" y="58"/>
                  </a:lnTo>
                  <a:lnTo>
                    <a:pt x="29" y="56"/>
                  </a:lnTo>
                  <a:lnTo>
                    <a:pt x="29" y="55"/>
                  </a:lnTo>
                  <a:lnTo>
                    <a:pt x="26" y="50"/>
                  </a:lnTo>
                  <a:lnTo>
                    <a:pt x="25" y="42"/>
                  </a:lnTo>
                  <a:lnTo>
                    <a:pt x="25" y="39"/>
                  </a:lnTo>
                  <a:lnTo>
                    <a:pt x="23" y="37"/>
                  </a:lnTo>
                  <a:lnTo>
                    <a:pt x="18" y="37"/>
                  </a:lnTo>
                  <a:lnTo>
                    <a:pt x="13" y="38"/>
                  </a:lnTo>
                  <a:lnTo>
                    <a:pt x="10" y="39"/>
                  </a:lnTo>
                  <a:lnTo>
                    <a:pt x="6" y="41"/>
                  </a:lnTo>
                  <a:lnTo>
                    <a:pt x="5" y="41"/>
                  </a:lnTo>
                  <a:lnTo>
                    <a:pt x="4" y="43"/>
                  </a:lnTo>
                  <a:lnTo>
                    <a:pt x="2" y="43"/>
                  </a:lnTo>
                  <a:lnTo>
                    <a:pt x="1" y="43"/>
                  </a:lnTo>
                  <a:lnTo>
                    <a:pt x="0" y="42"/>
                  </a:lnTo>
                  <a:lnTo>
                    <a:pt x="0" y="35"/>
                  </a:lnTo>
                  <a:lnTo>
                    <a:pt x="4" y="30"/>
                  </a:lnTo>
                  <a:lnTo>
                    <a:pt x="5" y="29"/>
                  </a:lnTo>
                  <a:lnTo>
                    <a:pt x="5" y="23"/>
                  </a:lnTo>
                  <a:lnTo>
                    <a:pt x="6" y="22"/>
                  </a:lnTo>
                  <a:lnTo>
                    <a:pt x="6" y="21"/>
                  </a:lnTo>
                  <a:lnTo>
                    <a:pt x="21" y="0"/>
                  </a:lnTo>
                  <a:lnTo>
                    <a:pt x="26" y="3"/>
                  </a:lnTo>
                  <a:lnTo>
                    <a:pt x="29" y="6"/>
                  </a:lnTo>
                  <a:lnTo>
                    <a:pt x="34" y="5"/>
                  </a:lnTo>
                  <a:lnTo>
                    <a:pt x="35" y="4"/>
                  </a:lnTo>
                  <a:lnTo>
                    <a:pt x="39" y="1"/>
                  </a:lnTo>
                  <a:lnTo>
                    <a:pt x="46" y="4"/>
                  </a:lnTo>
                  <a:lnTo>
                    <a:pt x="48" y="1"/>
                  </a:lnTo>
                  <a:lnTo>
                    <a:pt x="50" y="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10" name="Freeform 726"/>
            <p:cNvSpPr>
              <a:spLocks/>
            </p:cNvSpPr>
            <p:nvPr/>
          </p:nvSpPr>
          <p:spPr bwMode="auto">
            <a:xfrm>
              <a:off x="3610456" y="5699702"/>
              <a:ext cx="21043" cy="65119"/>
            </a:xfrm>
            <a:custGeom>
              <a:avLst/>
              <a:gdLst>
                <a:gd name="T0" fmla="*/ 9 w 13"/>
                <a:gd name="T1" fmla="*/ 40 h 40"/>
                <a:gd name="T2" fmla="*/ 7 w 13"/>
                <a:gd name="T3" fmla="*/ 38 h 40"/>
                <a:gd name="T4" fmla="*/ 6 w 13"/>
                <a:gd name="T5" fmla="*/ 37 h 40"/>
                <a:gd name="T6" fmla="*/ 3 w 13"/>
                <a:gd name="T7" fmla="*/ 22 h 40"/>
                <a:gd name="T8" fmla="*/ 4 w 13"/>
                <a:gd name="T9" fmla="*/ 16 h 40"/>
                <a:gd name="T10" fmla="*/ 0 w 13"/>
                <a:gd name="T11" fmla="*/ 5 h 40"/>
                <a:gd name="T12" fmla="*/ 2 w 13"/>
                <a:gd name="T13" fmla="*/ 1 h 40"/>
                <a:gd name="T14" fmla="*/ 3 w 13"/>
                <a:gd name="T15" fmla="*/ 0 h 40"/>
                <a:gd name="T16" fmla="*/ 3 w 13"/>
                <a:gd name="T17" fmla="*/ 0 h 40"/>
                <a:gd name="T18" fmla="*/ 6 w 13"/>
                <a:gd name="T19" fmla="*/ 1 h 40"/>
                <a:gd name="T20" fmla="*/ 9 w 13"/>
                <a:gd name="T21" fmla="*/ 4 h 40"/>
                <a:gd name="T22" fmla="*/ 12 w 13"/>
                <a:gd name="T23" fmla="*/ 10 h 40"/>
                <a:gd name="T24" fmla="*/ 13 w 13"/>
                <a:gd name="T25" fmla="*/ 18 h 40"/>
                <a:gd name="T26" fmla="*/ 9 w 13"/>
                <a:gd name="T27" fmla="*/ 33 h 40"/>
                <a:gd name="T28" fmla="*/ 11 w 13"/>
                <a:gd name="T29" fmla="*/ 39 h 40"/>
                <a:gd name="T30" fmla="*/ 9 w 13"/>
                <a:gd name="T31" fmla="*/ 40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40"/>
                <a:gd name="T50" fmla="*/ 13 w 13"/>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40">
                  <a:moveTo>
                    <a:pt x="9" y="40"/>
                  </a:moveTo>
                  <a:lnTo>
                    <a:pt x="7" y="38"/>
                  </a:lnTo>
                  <a:lnTo>
                    <a:pt x="6" y="37"/>
                  </a:lnTo>
                  <a:lnTo>
                    <a:pt x="3" y="22"/>
                  </a:lnTo>
                  <a:lnTo>
                    <a:pt x="4" y="16"/>
                  </a:lnTo>
                  <a:lnTo>
                    <a:pt x="0" y="5"/>
                  </a:lnTo>
                  <a:lnTo>
                    <a:pt x="2" y="1"/>
                  </a:lnTo>
                  <a:lnTo>
                    <a:pt x="3" y="0"/>
                  </a:lnTo>
                  <a:lnTo>
                    <a:pt x="6" y="1"/>
                  </a:lnTo>
                  <a:lnTo>
                    <a:pt x="9" y="4"/>
                  </a:lnTo>
                  <a:lnTo>
                    <a:pt x="12" y="10"/>
                  </a:lnTo>
                  <a:lnTo>
                    <a:pt x="13" y="18"/>
                  </a:lnTo>
                  <a:lnTo>
                    <a:pt x="9" y="33"/>
                  </a:lnTo>
                  <a:lnTo>
                    <a:pt x="11" y="39"/>
                  </a:lnTo>
                  <a:lnTo>
                    <a:pt x="9" y="4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11" name="Freeform 727"/>
            <p:cNvSpPr>
              <a:spLocks/>
            </p:cNvSpPr>
            <p:nvPr/>
          </p:nvSpPr>
          <p:spPr bwMode="auto">
            <a:xfrm>
              <a:off x="3670955" y="5629156"/>
              <a:ext cx="28933" cy="59693"/>
            </a:xfrm>
            <a:custGeom>
              <a:avLst/>
              <a:gdLst>
                <a:gd name="T0" fmla="*/ 16 w 17"/>
                <a:gd name="T1" fmla="*/ 27 h 38"/>
                <a:gd name="T2" fmla="*/ 16 w 17"/>
                <a:gd name="T3" fmla="*/ 27 h 38"/>
                <a:gd name="T4" fmla="*/ 13 w 17"/>
                <a:gd name="T5" fmla="*/ 27 h 38"/>
                <a:gd name="T6" fmla="*/ 9 w 17"/>
                <a:gd name="T7" fmla="*/ 30 h 38"/>
                <a:gd name="T8" fmla="*/ 8 w 17"/>
                <a:gd name="T9" fmla="*/ 37 h 38"/>
                <a:gd name="T10" fmla="*/ 7 w 17"/>
                <a:gd name="T11" fmla="*/ 38 h 38"/>
                <a:gd name="T12" fmla="*/ 2 w 17"/>
                <a:gd name="T13" fmla="*/ 37 h 38"/>
                <a:gd name="T14" fmla="*/ 2 w 17"/>
                <a:gd name="T15" fmla="*/ 34 h 38"/>
                <a:gd name="T16" fmla="*/ 0 w 17"/>
                <a:gd name="T17" fmla="*/ 32 h 38"/>
                <a:gd name="T18" fmla="*/ 3 w 17"/>
                <a:gd name="T19" fmla="*/ 25 h 38"/>
                <a:gd name="T20" fmla="*/ 5 w 17"/>
                <a:gd name="T21" fmla="*/ 16 h 38"/>
                <a:gd name="T22" fmla="*/ 7 w 17"/>
                <a:gd name="T23" fmla="*/ 15 h 38"/>
                <a:gd name="T24" fmla="*/ 8 w 17"/>
                <a:gd name="T25" fmla="*/ 10 h 38"/>
                <a:gd name="T26" fmla="*/ 11 w 17"/>
                <a:gd name="T27" fmla="*/ 6 h 38"/>
                <a:gd name="T28" fmla="*/ 12 w 17"/>
                <a:gd name="T29" fmla="*/ 0 h 38"/>
                <a:gd name="T30" fmla="*/ 16 w 17"/>
                <a:gd name="T31" fmla="*/ 0 h 38"/>
                <a:gd name="T32" fmla="*/ 16 w 17"/>
                <a:gd name="T33" fmla="*/ 3 h 38"/>
                <a:gd name="T34" fmla="*/ 17 w 17"/>
                <a:gd name="T35" fmla="*/ 10 h 38"/>
                <a:gd name="T36" fmla="*/ 17 w 17"/>
                <a:gd name="T37" fmla="*/ 15 h 38"/>
                <a:gd name="T38" fmla="*/ 17 w 17"/>
                <a:gd name="T39" fmla="*/ 16 h 38"/>
                <a:gd name="T40" fmla="*/ 16 w 17"/>
                <a:gd name="T41" fmla="*/ 25 h 38"/>
                <a:gd name="T42" fmla="*/ 16 w 17"/>
                <a:gd name="T43" fmla="*/ 27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38"/>
                <a:gd name="T68" fmla="*/ 17 w 17"/>
                <a:gd name="T69" fmla="*/ 38 h 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38">
                  <a:moveTo>
                    <a:pt x="16" y="27"/>
                  </a:moveTo>
                  <a:lnTo>
                    <a:pt x="16" y="27"/>
                  </a:lnTo>
                  <a:lnTo>
                    <a:pt x="13" y="27"/>
                  </a:lnTo>
                  <a:lnTo>
                    <a:pt x="9" y="30"/>
                  </a:lnTo>
                  <a:lnTo>
                    <a:pt x="8" y="37"/>
                  </a:lnTo>
                  <a:lnTo>
                    <a:pt x="7" y="38"/>
                  </a:lnTo>
                  <a:lnTo>
                    <a:pt x="2" y="37"/>
                  </a:lnTo>
                  <a:lnTo>
                    <a:pt x="2" y="34"/>
                  </a:lnTo>
                  <a:lnTo>
                    <a:pt x="0" y="32"/>
                  </a:lnTo>
                  <a:lnTo>
                    <a:pt x="3" y="25"/>
                  </a:lnTo>
                  <a:lnTo>
                    <a:pt x="5" y="16"/>
                  </a:lnTo>
                  <a:lnTo>
                    <a:pt x="7" y="15"/>
                  </a:lnTo>
                  <a:lnTo>
                    <a:pt x="8" y="10"/>
                  </a:lnTo>
                  <a:lnTo>
                    <a:pt x="11" y="6"/>
                  </a:lnTo>
                  <a:lnTo>
                    <a:pt x="12" y="0"/>
                  </a:lnTo>
                  <a:lnTo>
                    <a:pt x="16" y="0"/>
                  </a:lnTo>
                  <a:lnTo>
                    <a:pt x="16" y="3"/>
                  </a:lnTo>
                  <a:lnTo>
                    <a:pt x="17" y="10"/>
                  </a:lnTo>
                  <a:lnTo>
                    <a:pt x="17" y="15"/>
                  </a:lnTo>
                  <a:lnTo>
                    <a:pt x="17" y="16"/>
                  </a:lnTo>
                  <a:lnTo>
                    <a:pt x="16" y="25"/>
                  </a:lnTo>
                  <a:lnTo>
                    <a:pt x="16" y="2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12" name="Freeform 728"/>
            <p:cNvSpPr>
              <a:spLocks/>
            </p:cNvSpPr>
            <p:nvPr/>
          </p:nvSpPr>
          <p:spPr bwMode="auto">
            <a:xfrm>
              <a:off x="3678845" y="5721408"/>
              <a:ext cx="49978" cy="75973"/>
            </a:xfrm>
            <a:custGeom>
              <a:avLst/>
              <a:gdLst>
                <a:gd name="T0" fmla="*/ 31 w 31"/>
                <a:gd name="T1" fmla="*/ 16 h 47"/>
                <a:gd name="T2" fmla="*/ 28 w 31"/>
                <a:gd name="T3" fmla="*/ 19 h 47"/>
                <a:gd name="T4" fmla="*/ 29 w 31"/>
                <a:gd name="T5" fmla="*/ 20 h 47"/>
                <a:gd name="T6" fmla="*/ 27 w 31"/>
                <a:gd name="T7" fmla="*/ 23 h 47"/>
                <a:gd name="T8" fmla="*/ 27 w 31"/>
                <a:gd name="T9" fmla="*/ 24 h 47"/>
                <a:gd name="T10" fmla="*/ 20 w 31"/>
                <a:gd name="T11" fmla="*/ 25 h 47"/>
                <a:gd name="T12" fmla="*/ 19 w 31"/>
                <a:gd name="T13" fmla="*/ 29 h 47"/>
                <a:gd name="T14" fmla="*/ 19 w 31"/>
                <a:gd name="T15" fmla="*/ 33 h 47"/>
                <a:gd name="T16" fmla="*/ 19 w 31"/>
                <a:gd name="T17" fmla="*/ 34 h 47"/>
                <a:gd name="T18" fmla="*/ 18 w 31"/>
                <a:gd name="T19" fmla="*/ 41 h 47"/>
                <a:gd name="T20" fmla="*/ 12 w 31"/>
                <a:gd name="T21" fmla="*/ 45 h 47"/>
                <a:gd name="T22" fmla="*/ 11 w 31"/>
                <a:gd name="T23" fmla="*/ 47 h 47"/>
                <a:gd name="T24" fmla="*/ 11 w 31"/>
                <a:gd name="T25" fmla="*/ 47 h 47"/>
                <a:gd name="T26" fmla="*/ 8 w 31"/>
                <a:gd name="T27" fmla="*/ 42 h 47"/>
                <a:gd name="T28" fmla="*/ 7 w 31"/>
                <a:gd name="T29" fmla="*/ 42 h 47"/>
                <a:gd name="T30" fmla="*/ 6 w 31"/>
                <a:gd name="T31" fmla="*/ 42 h 47"/>
                <a:gd name="T32" fmla="*/ 6 w 31"/>
                <a:gd name="T33" fmla="*/ 37 h 47"/>
                <a:gd name="T34" fmla="*/ 4 w 31"/>
                <a:gd name="T35" fmla="*/ 34 h 47"/>
                <a:gd name="T36" fmla="*/ 0 w 31"/>
                <a:gd name="T37" fmla="*/ 26 h 47"/>
                <a:gd name="T38" fmla="*/ 2 w 31"/>
                <a:gd name="T39" fmla="*/ 20 h 47"/>
                <a:gd name="T40" fmla="*/ 3 w 31"/>
                <a:gd name="T41" fmla="*/ 15 h 47"/>
                <a:gd name="T42" fmla="*/ 3 w 31"/>
                <a:gd name="T43" fmla="*/ 8 h 47"/>
                <a:gd name="T44" fmla="*/ 4 w 31"/>
                <a:gd name="T45" fmla="*/ 8 h 47"/>
                <a:gd name="T46" fmla="*/ 7 w 31"/>
                <a:gd name="T47" fmla="*/ 4 h 47"/>
                <a:gd name="T48" fmla="*/ 7 w 31"/>
                <a:gd name="T49" fmla="*/ 3 h 47"/>
                <a:gd name="T50" fmla="*/ 8 w 31"/>
                <a:gd name="T51" fmla="*/ 0 h 47"/>
                <a:gd name="T52" fmla="*/ 14 w 31"/>
                <a:gd name="T53" fmla="*/ 4 h 47"/>
                <a:gd name="T54" fmla="*/ 15 w 31"/>
                <a:gd name="T55" fmla="*/ 6 h 47"/>
                <a:gd name="T56" fmla="*/ 15 w 31"/>
                <a:gd name="T57" fmla="*/ 6 h 47"/>
                <a:gd name="T58" fmla="*/ 16 w 31"/>
                <a:gd name="T59" fmla="*/ 7 h 47"/>
                <a:gd name="T60" fmla="*/ 20 w 31"/>
                <a:gd name="T61" fmla="*/ 6 h 47"/>
                <a:gd name="T62" fmla="*/ 21 w 31"/>
                <a:gd name="T63" fmla="*/ 6 h 47"/>
                <a:gd name="T64" fmla="*/ 24 w 31"/>
                <a:gd name="T65" fmla="*/ 7 h 47"/>
                <a:gd name="T66" fmla="*/ 25 w 31"/>
                <a:gd name="T67" fmla="*/ 11 h 47"/>
                <a:gd name="T68" fmla="*/ 28 w 31"/>
                <a:gd name="T69" fmla="*/ 15 h 47"/>
                <a:gd name="T70" fmla="*/ 31 w 31"/>
                <a:gd name="T71" fmla="*/ 16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
                <a:gd name="T109" fmla="*/ 0 h 47"/>
                <a:gd name="T110" fmla="*/ 31 w 31"/>
                <a:gd name="T111" fmla="*/ 47 h 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 h="47">
                  <a:moveTo>
                    <a:pt x="31" y="16"/>
                  </a:moveTo>
                  <a:lnTo>
                    <a:pt x="28" y="19"/>
                  </a:lnTo>
                  <a:lnTo>
                    <a:pt x="29" y="20"/>
                  </a:lnTo>
                  <a:lnTo>
                    <a:pt x="27" y="23"/>
                  </a:lnTo>
                  <a:lnTo>
                    <a:pt x="27" y="24"/>
                  </a:lnTo>
                  <a:lnTo>
                    <a:pt x="20" y="25"/>
                  </a:lnTo>
                  <a:lnTo>
                    <a:pt x="19" y="29"/>
                  </a:lnTo>
                  <a:lnTo>
                    <a:pt x="19" y="33"/>
                  </a:lnTo>
                  <a:lnTo>
                    <a:pt x="19" y="34"/>
                  </a:lnTo>
                  <a:lnTo>
                    <a:pt x="18" y="41"/>
                  </a:lnTo>
                  <a:lnTo>
                    <a:pt x="12" y="45"/>
                  </a:lnTo>
                  <a:lnTo>
                    <a:pt x="11" y="47"/>
                  </a:lnTo>
                  <a:lnTo>
                    <a:pt x="8" y="42"/>
                  </a:lnTo>
                  <a:lnTo>
                    <a:pt x="7" y="42"/>
                  </a:lnTo>
                  <a:lnTo>
                    <a:pt x="6" y="42"/>
                  </a:lnTo>
                  <a:lnTo>
                    <a:pt x="6" y="37"/>
                  </a:lnTo>
                  <a:lnTo>
                    <a:pt x="4" y="34"/>
                  </a:lnTo>
                  <a:lnTo>
                    <a:pt x="0" y="26"/>
                  </a:lnTo>
                  <a:lnTo>
                    <a:pt x="2" y="20"/>
                  </a:lnTo>
                  <a:lnTo>
                    <a:pt x="3" y="15"/>
                  </a:lnTo>
                  <a:lnTo>
                    <a:pt x="3" y="8"/>
                  </a:lnTo>
                  <a:lnTo>
                    <a:pt x="4" y="8"/>
                  </a:lnTo>
                  <a:lnTo>
                    <a:pt x="7" y="4"/>
                  </a:lnTo>
                  <a:lnTo>
                    <a:pt x="7" y="3"/>
                  </a:lnTo>
                  <a:lnTo>
                    <a:pt x="8" y="0"/>
                  </a:lnTo>
                  <a:lnTo>
                    <a:pt x="14" y="4"/>
                  </a:lnTo>
                  <a:lnTo>
                    <a:pt x="15" y="6"/>
                  </a:lnTo>
                  <a:lnTo>
                    <a:pt x="16" y="7"/>
                  </a:lnTo>
                  <a:lnTo>
                    <a:pt x="20" y="6"/>
                  </a:lnTo>
                  <a:lnTo>
                    <a:pt x="21" y="6"/>
                  </a:lnTo>
                  <a:lnTo>
                    <a:pt x="24" y="7"/>
                  </a:lnTo>
                  <a:lnTo>
                    <a:pt x="25" y="11"/>
                  </a:lnTo>
                  <a:lnTo>
                    <a:pt x="28" y="15"/>
                  </a:lnTo>
                  <a:lnTo>
                    <a:pt x="31" y="1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13" name="Freeform 729"/>
            <p:cNvSpPr>
              <a:spLocks/>
            </p:cNvSpPr>
            <p:nvPr/>
          </p:nvSpPr>
          <p:spPr bwMode="auto">
            <a:xfrm>
              <a:off x="3642020" y="4161255"/>
              <a:ext cx="68390" cy="73260"/>
            </a:xfrm>
            <a:custGeom>
              <a:avLst/>
              <a:gdLst>
                <a:gd name="T0" fmla="*/ 38 w 42"/>
                <a:gd name="T1" fmla="*/ 6 h 46"/>
                <a:gd name="T2" fmla="*/ 39 w 42"/>
                <a:gd name="T3" fmla="*/ 9 h 46"/>
                <a:gd name="T4" fmla="*/ 42 w 42"/>
                <a:gd name="T5" fmla="*/ 10 h 46"/>
                <a:gd name="T6" fmla="*/ 37 w 42"/>
                <a:gd name="T7" fmla="*/ 19 h 46"/>
                <a:gd name="T8" fmla="*/ 35 w 42"/>
                <a:gd name="T9" fmla="*/ 22 h 46"/>
                <a:gd name="T10" fmla="*/ 29 w 42"/>
                <a:gd name="T11" fmla="*/ 38 h 46"/>
                <a:gd name="T12" fmla="*/ 23 w 42"/>
                <a:gd name="T13" fmla="*/ 40 h 46"/>
                <a:gd name="T14" fmla="*/ 22 w 42"/>
                <a:gd name="T15" fmla="*/ 38 h 46"/>
                <a:gd name="T16" fmla="*/ 9 w 42"/>
                <a:gd name="T17" fmla="*/ 46 h 46"/>
                <a:gd name="T18" fmla="*/ 1 w 42"/>
                <a:gd name="T19" fmla="*/ 44 h 46"/>
                <a:gd name="T20" fmla="*/ 3 w 42"/>
                <a:gd name="T21" fmla="*/ 35 h 46"/>
                <a:gd name="T22" fmla="*/ 0 w 42"/>
                <a:gd name="T23" fmla="*/ 22 h 46"/>
                <a:gd name="T24" fmla="*/ 1 w 42"/>
                <a:gd name="T25" fmla="*/ 19 h 46"/>
                <a:gd name="T26" fmla="*/ 4 w 42"/>
                <a:gd name="T27" fmla="*/ 13 h 46"/>
                <a:gd name="T28" fmla="*/ 1 w 42"/>
                <a:gd name="T29" fmla="*/ 13 h 46"/>
                <a:gd name="T30" fmla="*/ 1 w 42"/>
                <a:gd name="T31" fmla="*/ 8 h 46"/>
                <a:gd name="T32" fmla="*/ 1 w 42"/>
                <a:gd name="T33" fmla="*/ 6 h 46"/>
                <a:gd name="T34" fmla="*/ 3 w 42"/>
                <a:gd name="T35" fmla="*/ 5 h 46"/>
                <a:gd name="T36" fmla="*/ 9 w 42"/>
                <a:gd name="T37" fmla="*/ 1 h 46"/>
                <a:gd name="T38" fmla="*/ 17 w 42"/>
                <a:gd name="T39" fmla="*/ 0 h 46"/>
                <a:gd name="T40" fmla="*/ 18 w 42"/>
                <a:gd name="T41" fmla="*/ 1 h 46"/>
                <a:gd name="T42" fmla="*/ 22 w 42"/>
                <a:gd name="T43" fmla="*/ 5 h 46"/>
                <a:gd name="T44" fmla="*/ 30 w 42"/>
                <a:gd name="T45" fmla="*/ 9 h 46"/>
                <a:gd name="T46" fmla="*/ 35 w 42"/>
                <a:gd name="T47" fmla="*/ 8 h 46"/>
                <a:gd name="T48" fmla="*/ 38 w 42"/>
                <a:gd name="T49" fmla="*/ 8 h 46"/>
                <a:gd name="T50" fmla="*/ 38 w 42"/>
                <a:gd name="T51" fmla="*/ 6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46"/>
                <a:gd name="T80" fmla="*/ 42 w 42"/>
                <a:gd name="T81" fmla="*/ 46 h 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46">
                  <a:moveTo>
                    <a:pt x="38" y="6"/>
                  </a:moveTo>
                  <a:lnTo>
                    <a:pt x="39" y="9"/>
                  </a:lnTo>
                  <a:lnTo>
                    <a:pt x="42" y="10"/>
                  </a:lnTo>
                  <a:lnTo>
                    <a:pt x="37" y="19"/>
                  </a:lnTo>
                  <a:lnTo>
                    <a:pt x="35" y="22"/>
                  </a:lnTo>
                  <a:lnTo>
                    <a:pt x="29" y="38"/>
                  </a:lnTo>
                  <a:lnTo>
                    <a:pt x="23" y="40"/>
                  </a:lnTo>
                  <a:lnTo>
                    <a:pt x="22" y="38"/>
                  </a:lnTo>
                  <a:lnTo>
                    <a:pt x="9" y="46"/>
                  </a:lnTo>
                  <a:lnTo>
                    <a:pt x="1" y="44"/>
                  </a:lnTo>
                  <a:lnTo>
                    <a:pt x="3" y="35"/>
                  </a:lnTo>
                  <a:lnTo>
                    <a:pt x="0" y="22"/>
                  </a:lnTo>
                  <a:lnTo>
                    <a:pt x="1" y="19"/>
                  </a:lnTo>
                  <a:lnTo>
                    <a:pt x="4" y="13"/>
                  </a:lnTo>
                  <a:lnTo>
                    <a:pt x="1" y="13"/>
                  </a:lnTo>
                  <a:lnTo>
                    <a:pt x="1" y="8"/>
                  </a:lnTo>
                  <a:lnTo>
                    <a:pt x="1" y="6"/>
                  </a:lnTo>
                  <a:lnTo>
                    <a:pt x="3" y="5"/>
                  </a:lnTo>
                  <a:lnTo>
                    <a:pt x="9" y="1"/>
                  </a:lnTo>
                  <a:lnTo>
                    <a:pt x="17" y="0"/>
                  </a:lnTo>
                  <a:lnTo>
                    <a:pt x="18" y="1"/>
                  </a:lnTo>
                  <a:lnTo>
                    <a:pt x="22" y="5"/>
                  </a:lnTo>
                  <a:lnTo>
                    <a:pt x="30" y="9"/>
                  </a:lnTo>
                  <a:lnTo>
                    <a:pt x="35" y="8"/>
                  </a:lnTo>
                  <a:lnTo>
                    <a:pt x="38" y="8"/>
                  </a:lnTo>
                  <a:lnTo>
                    <a:pt x="38" y="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14" name="Freeform 730"/>
            <p:cNvSpPr>
              <a:spLocks/>
            </p:cNvSpPr>
            <p:nvPr/>
          </p:nvSpPr>
          <p:spPr bwMode="auto">
            <a:xfrm>
              <a:off x="3791952" y="4033731"/>
              <a:ext cx="60498" cy="46125"/>
            </a:xfrm>
            <a:custGeom>
              <a:avLst/>
              <a:gdLst>
                <a:gd name="T0" fmla="*/ 34 w 39"/>
                <a:gd name="T1" fmla="*/ 16 h 29"/>
                <a:gd name="T2" fmla="*/ 31 w 39"/>
                <a:gd name="T3" fmla="*/ 15 h 29"/>
                <a:gd name="T4" fmla="*/ 30 w 39"/>
                <a:gd name="T5" fmla="*/ 15 h 29"/>
                <a:gd name="T6" fmla="*/ 23 w 39"/>
                <a:gd name="T7" fmla="*/ 19 h 29"/>
                <a:gd name="T8" fmla="*/ 17 w 39"/>
                <a:gd name="T9" fmla="*/ 23 h 29"/>
                <a:gd name="T10" fmla="*/ 17 w 39"/>
                <a:gd name="T11" fmla="*/ 23 h 29"/>
                <a:gd name="T12" fmla="*/ 12 w 39"/>
                <a:gd name="T13" fmla="*/ 25 h 29"/>
                <a:gd name="T14" fmla="*/ 5 w 39"/>
                <a:gd name="T15" fmla="*/ 29 h 29"/>
                <a:gd name="T16" fmla="*/ 1 w 39"/>
                <a:gd name="T17" fmla="*/ 28 h 29"/>
                <a:gd name="T18" fmla="*/ 0 w 39"/>
                <a:gd name="T19" fmla="*/ 24 h 29"/>
                <a:gd name="T20" fmla="*/ 5 w 39"/>
                <a:gd name="T21" fmla="*/ 19 h 29"/>
                <a:gd name="T22" fmla="*/ 6 w 39"/>
                <a:gd name="T23" fmla="*/ 17 h 29"/>
                <a:gd name="T24" fmla="*/ 10 w 39"/>
                <a:gd name="T25" fmla="*/ 15 h 29"/>
                <a:gd name="T26" fmla="*/ 17 w 39"/>
                <a:gd name="T27" fmla="*/ 12 h 29"/>
                <a:gd name="T28" fmla="*/ 20 w 39"/>
                <a:gd name="T29" fmla="*/ 9 h 29"/>
                <a:gd name="T30" fmla="*/ 27 w 39"/>
                <a:gd name="T31" fmla="*/ 8 h 29"/>
                <a:gd name="T32" fmla="*/ 29 w 39"/>
                <a:gd name="T33" fmla="*/ 7 h 29"/>
                <a:gd name="T34" fmla="*/ 31 w 39"/>
                <a:gd name="T35" fmla="*/ 2 h 29"/>
                <a:gd name="T36" fmla="*/ 33 w 39"/>
                <a:gd name="T37" fmla="*/ 0 h 29"/>
                <a:gd name="T38" fmla="*/ 39 w 39"/>
                <a:gd name="T39" fmla="*/ 9 h 29"/>
                <a:gd name="T40" fmla="*/ 34 w 39"/>
                <a:gd name="T41" fmla="*/ 16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29"/>
                <a:gd name="T65" fmla="*/ 39 w 39"/>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29">
                  <a:moveTo>
                    <a:pt x="34" y="16"/>
                  </a:moveTo>
                  <a:lnTo>
                    <a:pt x="31" y="15"/>
                  </a:lnTo>
                  <a:lnTo>
                    <a:pt x="30" y="15"/>
                  </a:lnTo>
                  <a:lnTo>
                    <a:pt x="23" y="19"/>
                  </a:lnTo>
                  <a:lnTo>
                    <a:pt x="17" y="23"/>
                  </a:lnTo>
                  <a:lnTo>
                    <a:pt x="12" y="25"/>
                  </a:lnTo>
                  <a:lnTo>
                    <a:pt x="5" y="29"/>
                  </a:lnTo>
                  <a:lnTo>
                    <a:pt x="1" y="28"/>
                  </a:lnTo>
                  <a:lnTo>
                    <a:pt x="0" y="24"/>
                  </a:lnTo>
                  <a:lnTo>
                    <a:pt x="5" y="19"/>
                  </a:lnTo>
                  <a:lnTo>
                    <a:pt x="6" y="17"/>
                  </a:lnTo>
                  <a:lnTo>
                    <a:pt x="10" y="15"/>
                  </a:lnTo>
                  <a:lnTo>
                    <a:pt x="17" y="12"/>
                  </a:lnTo>
                  <a:lnTo>
                    <a:pt x="20" y="9"/>
                  </a:lnTo>
                  <a:lnTo>
                    <a:pt x="27" y="8"/>
                  </a:lnTo>
                  <a:lnTo>
                    <a:pt x="29" y="7"/>
                  </a:lnTo>
                  <a:lnTo>
                    <a:pt x="31" y="2"/>
                  </a:lnTo>
                  <a:lnTo>
                    <a:pt x="33" y="0"/>
                  </a:lnTo>
                  <a:lnTo>
                    <a:pt x="39" y="9"/>
                  </a:lnTo>
                  <a:lnTo>
                    <a:pt x="34" y="1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15" name="Freeform 731"/>
            <p:cNvSpPr>
              <a:spLocks/>
            </p:cNvSpPr>
            <p:nvPr/>
          </p:nvSpPr>
          <p:spPr bwMode="auto">
            <a:xfrm>
              <a:off x="3831407" y="3670148"/>
              <a:ext cx="147301" cy="187217"/>
            </a:xfrm>
            <a:custGeom>
              <a:avLst/>
              <a:gdLst>
                <a:gd name="T0" fmla="*/ 69 w 93"/>
                <a:gd name="T1" fmla="*/ 35 h 118"/>
                <a:gd name="T2" fmla="*/ 67 w 93"/>
                <a:gd name="T3" fmla="*/ 35 h 118"/>
                <a:gd name="T4" fmla="*/ 60 w 93"/>
                <a:gd name="T5" fmla="*/ 39 h 118"/>
                <a:gd name="T6" fmla="*/ 65 w 93"/>
                <a:gd name="T7" fmla="*/ 42 h 118"/>
                <a:gd name="T8" fmla="*/ 56 w 93"/>
                <a:gd name="T9" fmla="*/ 59 h 118"/>
                <a:gd name="T10" fmla="*/ 59 w 93"/>
                <a:gd name="T11" fmla="*/ 59 h 118"/>
                <a:gd name="T12" fmla="*/ 63 w 93"/>
                <a:gd name="T13" fmla="*/ 59 h 118"/>
                <a:gd name="T14" fmla="*/ 65 w 93"/>
                <a:gd name="T15" fmla="*/ 55 h 118"/>
                <a:gd name="T16" fmla="*/ 65 w 93"/>
                <a:gd name="T17" fmla="*/ 57 h 118"/>
                <a:gd name="T18" fmla="*/ 68 w 93"/>
                <a:gd name="T19" fmla="*/ 64 h 118"/>
                <a:gd name="T20" fmla="*/ 69 w 93"/>
                <a:gd name="T21" fmla="*/ 68 h 118"/>
                <a:gd name="T22" fmla="*/ 78 w 93"/>
                <a:gd name="T23" fmla="*/ 72 h 118"/>
                <a:gd name="T24" fmla="*/ 81 w 93"/>
                <a:gd name="T25" fmla="*/ 73 h 118"/>
                <a:gd name="T26" fmla="*/ 82 w 93"/>
                <a:gd name="T27" fmla="*/ 71 h 118"/>
                <a:gd name="T28" fmla="*/ 89 w 93"/>
                <a:gd name="T29" fmla="*/ 85 h 118"/>
                <a:gd name="T30" fmla="*/ 93 w 93"/>
                <a:gd name="T31" fmla="*/ 86 h 118"/>
                <a:gd name="T32" fmla="*/ 72 w 93"/>
                <a:gd name="T33" fmla="*/ 97 h 118"/>
                <a:gd name="T34" fmla="*/ 70 w 93"/>
                <a:gd name="T35" fmla="*/ 103 h 118"/>
                <a:gd name="T36" fmla="*/ 64 w 93"/>
                <a:gd name="T37" fmla="*/ 103 h 118"/>
                <a:gd name="T38" fmla="*/ 60 w 93"/>
                <a:gd name="T39" fmla="*/ 105 h 118"/>
                <a:gd name="T40" fmla="*/ 57 w 93"/>
                <a:gd name="T41" fmla="*/ 106 h 118"/>
                <a:gd name="T42" fmla="*/ 57 w 93"/>
                <a:gd name="T43" fmla="*/ 106 h 118"/>
                <a:gd name="T44" fmla="*/ 57 w 93"/>
                <a:gd name="T45" fmla="*/ 105 h 118"/>
                <a:gd name="T46" fmla="*/ 57 w 93"/>
                <a:gd name="T47" fmla="*/ 103 h 118"/>
                <a:gd name="T48" fmla="*/ 57 w 93"/>
                <a:gd name="T49" fmla="*/ 103 h 118"/>
                <a:gd name="T50" fmla="*/ 55 w 93"/>
                <a:gd name="T51" fmla="*/ 109 h 118"/>
                <a:gd name="T52" fmla="*/ 48 w 93"/>
                <a:gd name="T53" fmla="*/ 110 h 118"/>
                <a:gd name="T54" fmla="*/ 48 w 93"/>
                <a:gd name="T55" fmla="*/ 110 h 118"/>
                <a:gd name="T56" fmla="*/ 36 w 93"/>
                <a:gd name="T57" fmla="*/ 106 h 118"/>
                <a:gd name="T58" fmla="*/ 30 w 93"/>
                <a:gd name="T59" fmla="*/ 109 h 118"/>
                <a:gd name="T60" fmla="*/ 23 w 93"/>
                <a:gd name="T61" fmla="*/ 112 h 118"/>
                <a:gd name="T62" fmla="*/ 14 w 93"/>
                <a:gd name="T63" fmla="*/ 118 h 118"/>
                <a:gd name="T64" fmla="*/ 13 w 93"/>
                <a:gd name="T65" fmla="*/ 114 h 118"/>
                <a:gd name="T66" fmla="*/ 4 w 93"/>
                <a:gd name="T67" fmla="*/ 112 h 118"/>
                <a:gd name="T68" fmla="*/ 0 w 93"/>
                <a:gd name="T69" fmla="*/ 95 h 118"/>
                <a:gd name="T70" fmla="*/ 17 w 93"/>
                <a:gd name="T71" fmla="*/ 89 h 118"/>
                <a:gd name="T72" fmla="*/ 18 w 93"/>
                <a:gd name="T73" fmla="*/ 82 h 118"/>
                <a:gd name="T74" fmla="*/ 21 w 93"/>
                <a:gd name="T75" fmla="*/ 74 h 118"/>
                <a:gd name="T76" fmla="*/ 22 w 93"/>
                <a:gd name="T77" fmla="*/ 69 h 118"/>
                <a:gd name="T78" fmla="*/ 25 w 93"/>
                <a:gd name="T79" fmla="*/ 65 h 118"/>
                <a:gd name="T80" fmla="*/ 27 w 93"/>
                <a:gd name="T81" fmla="*/ 61 h 118"/>
                <a:gd name="T82" fmla="*/ 35 w 93"/>
                <a:gd name="T83" fmla="*/ 48 h 118"/>
                <a:gd name="T84" fmla="*/ 39 w 93"/>
                <a:gd name="T85" fmla="*/ 48 h 118"/>
                <a:gd name="T86" fmla="*/ 44 w 93"/>
                <a:gd name="T87" fmla="*/ 48 h 118"/>
                <a:gd name="T88" fmla="*/ 44 w 93"/>
                <a:gd name="T89" fmla="*/ 47 h 118"/>
                <a:gd name="T90" fmla="*/ 44 w 93"/>
                <a:gd name="T91" fmla="*/ 35 h 118"/>
                <a:gd name="T92" fmla="*/ 44 w 93"/>
                <a:gd name="T93" fmla="*/ 35 h 118"/>
                <a:gd name="T94" fmla="*/ 39 w 93"/>
                <a:gd name="T95" fmla="*/ 35 h 118"/>
                <a:gd name="T96" fmla="*/ 36 w 93"/>
                <a:gd name="T97" fmla="*/ 35 h 118"/>
                <a:gd name="T98" fmla="*/ 36 w 93"/>
                <a:gd name="T99" fmla="*/ 30 h 118"/>
                <a:gd name="T100" fmla="*/ 42 w 93"/>
                <a:gd name="T101" fmla="*/ 25 h 118"/>
                <a:gd name="T102" fmla="*/ 36 w 93"/>
                <a:gd name="T103" fmla="*/ 17 h 118"/>
                <a:gd name="T104" fmla="*/ 36 w 93"/>
                <a:gd name="T105" fmla="*/ 16 h 118"/>
                <a:gd name="T106" fmla="*/ 38 w 93"/>
                <a:gd name="T107" fmla="*/ 8 h 118"/>
                <a:gd name="T108" fmla="*/ 39 w 93"/>
                <a:gd name="T109" fmla="*/ 1 h 118"/>
                <a:gd name="T110" fmla="*/ 43 w 93"/>
                <a:gd name="T111" fmla="*/ 0 h 118"/>
                <a:gd name="T112" fmla="*/ 43 w 93"/>
                <a:gd name="T113" fmla="*/ 8 h 118"/>
                <a:gd name="T114" fmla="*/ 55 w 93"/>
                <a:gd name="T115" fmla="*/ 18 h 118"/>
                <a:gd name="T116" fmla="*/ 53 w 93"/>
                <a:gd name="T117" fmla="*/ 27 h 118"/>
                <a:gd name="T118" fmla="*/ 68 w 93"/>
                <a:gd name="T119" fmla="*/ 26 h 118"/>
                <a:gd name="T120" fmla="*/ 69 w 93"/>
                <a:gd name="T121" fmla="*/ 30 h 118"/>
                <a:gd name="T122" fmla="*/ 69 w 93"/>
                <a:gd name="T123" fmla="*/ 33 h 118"/>
                <a:gd name="T124" fmla="*/ 69 w 93"/>
                <a:gd name="T125" fmla="*/ 35 h 1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3"/>
                <a:gd name="T190" fmla="*/ 0 h 118"/>
                <a:gd name="T191" fmla="*/ 93 w 93"/>
                <a:gd name="T192" fmla="*/ 118 h 1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3" h="118">
                  <a:moveTo>
                    <a:pt x="69" y="35"/>
                  </a:moveTo>
                  <a:lnTo>
                    <a:pt x="67" y="35"/>
                  </a:lnTo>
                  <a:lnTo>
                    <a:pt x="60" y="39"/>
                  </a:lnTo>
                  <a:lnTo>
                    <a:pt x="65" y="42"/>
                  </a:lnTo>
                  <a:lnTo>
                    <a:pt x="56" y="59"/>
                  </a:lnTo>
                  <a:lnTo>
                    <a:pt x="59" y="59"/>
                  </a:lnTo>
                  <a:lnTo>
                    <a:pt x="63" y="59"/>
                  </a:lnTo>
                  <a:lnTo>
                    <a:pt x="65" y="55"/>
                  </a:lnTo>
                  <a:lnTo>
                    <a:pt x="65" y="57"/>
                  </a:lnTo>
                  <a:lnTo>
                    <a:pt x="68" y="64"/>
                  </a:lnTo>
                  <a:lnTo>
                    <a:pt x="69" y="68"/>
                  </a:lnTo>
                  <a:lnTo>
                    <a:pt x="78" y="72"/>
                  </a:lnTo>
                  <a:lnTo>
                    <a:pt x="81" y="73"/>
                  </a:lnTo>
                  <a:lnTo>
                    <a:pt x="82" y="71"/>
                  </a:lnTo>
                  <a:lnTo>
                    <a:pt x="89" y="85"/>
                  </a:lnTo>
                  <a:lnTo>
                    <a:pt x="93" y="86"/>
                  </a:lnTo>
                  <a:lnTo>
                    <a:pt x="72" y="97"/>
                  </a:lnTo>
                  <a:lnTo>
                    <a:pt x="70" y="103"/>
                  </a:lnTo>
                  <a:lnTo>
                    <a:pt x="64" y="103"/>
                  </a:lnTo>
                  <a:lnTo>
                    <a:pt x="60" y="105"/>
                  </a:lnTo>
                  <a:lnTo>
                    <a:pt x="57" y="106"/>
                  </a:lnTo>
                  <a:lnTo>
                    <a:pt x="57" y="105"/>
                  </a:lnTo>
                  <a:lnTo>
                    <a:pt x="57" y="103"/>
                  </a:lnTo>
                  <a:lnTo>
                    <a:pt x="55" y="109"/>
                  </a:lnTo>
                  <a:lnTo>
                    <a:pt x="48" y="110"/>
                  </a:lnTo>
                  <a:lnTo>
                    <a:pt x="36" y="106"/>
                  </a:lnTo>
                  <a:lnTo>
                    <a:pt x="30" y="109"/>
                  </a:lnTo>
                  <a:lnTo>
                    <a:pt x="23" y="112"/>
                  </a:lnTo>
                  <a:lnTo>
                    <a:pt x="14" y="118"/>
                  </a:lnTo>
                  <a:lnTo>
                    <a:pt x="13" y="114"/>
                  </a:lnTo>
                  <a:lnTo>
                    <a:pt x="4" y="112"/>
                  </a:lnTo>
                  <a:lnTo>
                    <a:pt x="0" y="95"/>
                  </a:lnTo>
                  <a:lnTo>
                    <a:pt x="17" y="89"/>
                  </a:lnTo>
                  <a:lnTo>
                    <a:pt x="18" y="82"/>
                  </a:lnTo>
                  <a:lnTo>
                    <a:pt x="21" y="74"/>
                  </a:lnTo>
                  <a:lnTo>
                    <a:pt x="22" y="69"/>
                  </a:lnTo>
                  <a:lnTo>
                    <a:pt x="25" y="65"/>
                  </a:lnTo>
                  <a:lnTo>
                    <a:pt x="27" y="61"/>
                  </a:lnTo>
                  <a:lnTo>
                    <a:pt x="35" y="48"/>
                  </a:lnTo>
                  <a:lnTo>
                    <a:pt x="39" y="48"/>
                  </a:lnTo>
                  <a:lnTo>
                    <a:pt x="44" y="48"/>
                  </a:lnTo>
                  <a:lnTo>
                    <a:pt x="44" y="47"/>
                  </a:lnTo>
                  <a:lnTo>
                    <a:pt x="44" y="35"/>
                  </a:lnTo>
                  <a:lnTo>
                    <a:pt x="39" y="35"/>
                  </a:lnTo>
                  <a:lnTo>
                    <a:pt x="36" y="35"/>
                  </a:lnTo>
                  <a:lnTo>
                    <a:pt x="36" y="30"/>
                  </a:lnTo>
                  <a:lnTo>
                    <a:pt x="42" y="25"/>
                  </a:lnTo>
                  <a:lnTo>
                    <a:pt x="36" y="17"/>
                  </a:lnTo>
                  <a:lnTo>
                    <a:pt x="36" y="16"/>
                  </a:lnTo>
                  <a:lnTo>
                    <a:pt x="38" y="8"/>
                  </a:lnTo>
                  <a:lnTo>
                    <a:pt x="39" y="1"/>
                  </a:lnTo>
                  <a:lnTo>
                    <a:pt x="43" y="0"/>
                  </a:lnTo>
                  <a:lnTo>
                    <a:pt x="43" y="8"/>
                  </a:lnTo>
                  <a:lnTo>
                    <a:pt x="55" y="18"/>
                  </a:lnTo>
                  <a:lnTo>
                    <a:pt x="53" y="27"/>
                  </a:lnTo>
                  <a:lnTo>
                    <a:pt x="68" y="26"/>
                  </a:lnTo>
                  <a:lnTo>
                    <a:pt x="69" y="30"/>
                  </a:lnTo>
                  <a:lnTo>
                    <a:pt x="69" y="33"/>
                  </a:lnTo>
                  <a:lnTo>
                    <a:pt x="69" y="3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16" name="Freeform 732"/>
            <p:cNvSpPr>
              <a:spLocks noEditPoints="1"/>
            </p:cNvSpPr>
            <p:nvPr/>
          </p:nvSpPr>
          <p:spPr bwMode="auto">
            <a:xfrm>
              <a:off x="3899796" y="3624020"/>
              <a:ext cx="152561" cy="181792"/>
            </a:xfrm>
            <a:custGeom>
              <a:avLst/>
              <a:gdLst>
                <a:gd name="T0" fmla="*/ 22 w 97"/>
                <a:gd name="T1" fmla="*/ 71 h 115"/>
                <a:gd name="T2" fmla="*/ 24 w 97"/>
                <a:gd name="T3" fmla="*/ 64 h 115"/>
                <a:gd name="T4" fmla="*/ 94 w 97"/>
                <a:gd name="T5" fmla="*/ 11 h 115"/>
                <a:gd name="T6" fmla="*/ 94 w 97"/>
                <a:gd name="T7" fmla="*/ 29 h 115"/>
                <a:gd name="T8" fmla="*/ 73 w 97"/>
                <a:gd name="T9" fmla="*/ 31 h 115"/>
                <a:gd name="T10" fmla="*/ 60 w 97"/>
                <a:gd name="T11" fmla="*/ 43 h 115"/>
                <a:gd name="T12" fmla="*/ 64 w 97"/>
                <a:gd name="T13" fmla="*/ 47 h 115"/>
                <a:gd name="T14" fmla="*/ 63 w 97"/>
                <a:gd name="T15" fmla="*/ 55 h 115"/>
                <a:gd name="T16" fmla="*/ 67 w 97"/>
                <a:gd name="T17" fmla="*/ 72 h 115"/>
                <a:gd name="T18" fmla="*/ 64 w 97"/>
                <a:gd name="T19" fmla="*/ 92 h 115"/>
                <a:gd name="T20" fmla="*/ 72 w 97"/>
                <a:gd name="T21" fmla="*/ 100 h 115"/>
                <a:gd name="T22" fmla="*/ 64 w 97"/>
                <a:gd name="T23" fmla="*/ 111 h 115"/>
                <a:gd name="T24" fmla="*/ 46 w 97"/>
                <a:gd name="T25" fmla="*/ 114 h 115"/>
                <a:gd name="T26" fmla="*/ 38 w 97"/>
                <a:gd name="T27" fmla="*/ 102 h 115"/>
                <a:gd name="T28" fmla="*/ 26 w 97"/>
                <a:gd name="T29" fmla="*/ 97 h 115"/>
                <a:gd name="T30" fmla="*/ 22 w 97"/>
                <a:gd name="T31" fmla="*/ 86 h 115"/>
                <a:gd name="T32" fmla="*/ 27 w 97"/>
                <a:gd name="T33" fmla="*/ 77 h 115"/>
                <a:gd name="T34" fmla="*/ 35 w 97"/>
                <a:gd name="T35" fmla="*/ 69 h 115"/>
                <a:gd name="T36" fmla="*/ 44 w 97"/>
                <a:gd name="T37" fmla="*/ 60 h 115"/>
                <a:gd name="T38" fmla="*/ 55 w 97"/>
                <a:gd name="T39" fmla="*/ 56 h 115"/>
                <a:gd name="T40" fmla="*/ 60 w 97"/>
                <a:gd name="T41" fmla="*/ 50 h 115"/>
                <a:gd name="T42" fmla="*/ 51 w 97"/>
                <a:gd name="T43" fmla="*/ 50 h 115"/>
                <a:gd name="T44" fmla="*/ 46 w 97"/>
                <a:gd name="T45" fmla="*/ 41 h 115"/>
                <a:gd name="T46" fmla="*/ 59 w 97"/>
                <a:gd name="T47" fmla="*/ 33 h 115"/>
                <a:gd name="T48" fmla="*/ 76 w 97"/>
                <a:gd name="T49" fmla="*/ 22 h 115"/>
                <a:gd name="T50" fmla="*/ 75 w 97"/>
                <a:gd name="T51" fmla="*/ 17 h 115"/>
                <a:gd name="T52" fmla="*/ 67 w 97"/>
                <a:gd name="T53" fmla="*/ 21 h 115"/>
                <a:gd name="T54" fmla="*/ 56 w 97"/>
                <a:gd name="T55" fmla="*/ 21 h 115"/>
                <a:gd name="T56" fmla="*/ 44 w 97"/>
                <a:gd name="T57" fmla="*/ 29 h 115"/>
                <a:gd name="T58" fmla="*/ 33 w 97"/>
                <a:gd name="T59" fmla="*/ 25 h 115"/>
                <a:gd name="T60" fmla="*/ 37 w 97"/>
                <a:gd name="T61" fmla="*/ 18 h 115"/>
                <a:gd name="T62" fmla="*/ 43 w 97"/>
                <a:gd name="T63" fmla="*/ 24 h 115"/>
                <a:gd name="T64" fmla="*/ 52 w 97"/>
                <a:gd name="T65" fmla="*/ 13 h 115"/>
                <a:gd name="T66" fmla="*/ 58 w 97"/>
                <a:gd name="T67" fmla="*/ 7 h 115"/>
                <a:gd name="T68" fmla="*/ 90 w 97"/>
                <a:gd name="T69" fmla="*/ 11 h 115"/>
                <a:gd name="T70" fmla="*/ 35 w 97"/>
                <a:gd name="T71" fmla="*/ 33 h 115"/>
                <a:gd name="T72" fmla="*/ 37 w 97"/>
                <a:gd name="T73" fmla="*/ 46 h 115"/>
                <a:gd name="T74" fmla="*/ 26 w 97"/>
                <a:gd name="T75" fmla="*/ 42 h 115"/>
                <a:gd name="T76" fmla="*/ 22 w 97"/>
                <a:gd name="T77" fmla="*/ 33 h 115"/>
                <a:gd name="T78" fmla="*/ 10 w 97"/>
                <a:gd name="T79" fmla="*/ 35 h 115"/>
                <a:gd name="T80" fmla="*/ 10 w 97"/>
                <a:gd name="T81" fmla="*/ 24 h 115"/>
                <a:gd name="T82" fmla="*/ 12 w 97"/>
                <a:gd name="T83" fmla="*/ 21 h 115"/>
                <a:gd name="T84" fmla="*/ 8 w 97"/>
                <a:gd name="T85" fmla="*/ 14 h 115"/>
                <a:gd name="T86" fmla="*/ 0 w 97"/>
                <a:gd name="T87" fmla="*/ 9 h 115"/>
                <a:gd name="T88" fmla="*/ 6 w 97"/>
                <a:gd name="T89" fmla="*/ 0 h 115"/>
                <a:gd name="T90" fmla="*/ 12 w 97"/>
                <a:gd name="T91" fmla="*/ 5 h 115"/>
                <a:gd name="T92" fmla="*/ 13 w 97"/>
                <a:gd name="T93" fmla="*/ 8 h 115"/>
                <a:gd name="T94" fmla="*/ 18 w 97"/>
                <a:gd name="T95" fmla="*/ 11 h 115"/>
                <a:gd name="T96" fmla="*/ 26 w 97"/>
                <a:gd name="T97" fmla="*/ 2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7"/>
                <a:gd name="T148" fmla="*/ 0 h 115"/>
                <a:gd name="T149" fmla="*/ 97 w 97"/>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7" h="115">
                  <a:moveTo>
                    <a:pt x="26" y="64"/>
                  </a:moveTo>
                  <a:lnTo>
                    <a:pt x="22" y="71"/>
                  </a:lnTo>
                  <a:lnTo>
                    <a:pt x="17" y="68"/>
                  </a:lnTo>
                  <a:lnTo>
                    <a:pt x="24" y="64"/>
                  </a:lnTo>
                  <a:lnTo>
                    <a:pt x="26" y="64"/>
                  </a:lnTo>
                  <a:moveTo>
                    <a:pt x="94" y="11"/>
                  </a:moveTo>
                  <a:lnTo>
                    <a:pt x="97" y="24"/>
                  </a:lnTo>
                  <a:lnTo>
                    <a:pt x="94" y="29"/>
                  </a:lnTo>
                  <a:lnTo>
                    <a:pt x="77" y="34"/>
                  </a:lnTo>
                  <a:lnTo>
                    <a:pt x="73" y="31"/>
                  </a:lnTo>
                  <a:lnTo>
                    <a:pt x="67" y="37"/>
                  </a:lnTo>
                  <a:lnTo>
                    <a:pt x="60" y="43"/>
                  </a:lnTo>
                  <a:lnTo>
                    <a:pt x="64" y="46"/>
                  </a:lnTo>
                  <a:lnTo>
                    <a:pt x="64" y="47"/>
                  </a:lnTo>
                  <a:lnTo>
                    <a:pt x="63" y="51"/>
                  </a:lnTo>
                  <a:lnTo>
                    <a:pt x="63" y="55"/>
                  </a:lnTo>
                  <a:lnTo>
                    <a:pt x="63" y="67"/>
                  </a:lnTo>
                  <a:lnTo>
                    <a:pt x="67" y="72"/>
                  </a:lnTo>
                  <a:lnTo>
                    <a:pt x="64" y="85"/>
                  </a:lnTo>
                  <a:lnTo>
                    <a:pt x="64" y="92"/>
                  </a:lnTo>
                  <a:lnTo>
                    <a:pt x="64" y="93"/>
                  </a:lnTo>
                  <a:lnTo>
                    <a:pt x="72" y="100"/>
                  </a:lnTo>
                  <a:lnTo>
                    <a:pt x="76" y="103"/>
                  </a:lnTo>
                  <a:lnTo>
                    <a:pt x="64" y="111"/>
                  </a:lnTo>
                  <a:lnTo>
                    <a:pt x="50" y="115"/>
                  </a:lnTo>
                  <a:lnTo>
                    <a:pt x="46" y="114"/>
                  </a:lnTo>
                  <a:lnTo>
                    <a:pt x="39" y="100"/>
                  </a:lnTo>
                  <a:lnTo>
                    <a:pt x="38" y="102"/>
                  </a:lnTo>
                  <a:lnTo>
                    <a:pt x="35" y="101"/>
                  </a:lnTo>
                  <a:lnTo>
                    <a:pt x="26" y="97"/>
                  </a:lnTo>
                  <a:lnTo>
                    <a:pt x="25" y="93"/>
                  </a:lnTo>
                  <a:lnTo>
                    <a:pt x="22" y="86"/>
                  </a:lnTo>
                  <a:lnTo>
                    <a:pt x="22" y="84"/>
                  </a:lnTo>
                  <a:lnTo>
                    <a:pt x="27" y="77"/>
                  </a:lnTo>
                  <a:lnTo>
                    <a:pt x="31" y="72"/>
                  </a:lnTo>
                  <a:lnTo>
                    <a:pt x="35" y="69"/>
                  </a:lnTo>
                  <a:lnTo>
                    <a:pt x="39" y="60"/>
                  </a:lnTo>
                  <a:lnTo>
                    <a:pt x="44" y="60"/>
                  </a:lnTo>
                  <a:lnTo>
                    <a:pt x="52" y="58"/>
                  </a:lnTo>
                  <a:lnTo>
                    <a:pt x="55" y="56"/>
                  </a:lnTo>
                  <a:lnTo>
                    <a:pt x="61" y="52"/>
                  </a:lnTo>
                  <a:lnTo>
                    <a:pt x="60" y="50"/>
                  </a:lnTo>
                  <a:lnTo>
                    <a:pt x="58" y="47"/>
                  </a:lnTo>
                  <a:lnTo>
                    <a:pt x="51" y="50"/>
                  </a:lnTo>
                  <a:lnTo>
                    <a:pt x="46" y="51"/>
                  </a:lnTo>
                  <a:lnTo>
                    <a:pt x="46" y="41"/>
                  </a:lnTo>
                  <a:lnTo>
                    <a:pt x="52" y="38"/>
                  </a:lnTo>
                  <a:lnTo>
                    <a:pt x="59" y="33"/>
                  </a:lnTo>
                  <a:lnTo>
                    <a:pt x="72" y="25"/>
                  </a:lnTo>
                  <a:lnTo>
                    <a:pt x="76" y="22"/>
                  </a:lnTo>
                  <a:lnTo>
                    <a:pt x="75" y="20"/>
                  </a:lnTo>
                  <a:lnTo>
                    <a:pt x="75" y="17"/>
                  </a:lnTo>
                  <a:lnTo>
                    <a:pt x="71" y="18"/>
                  </a:lnTo>
                  <a:lnTo>
                    <a:pt x="67" y="21"/>
                  </a:lnTo>
                  <a:lnTo>
                    <a:pt x="63" y="14"/>
                  </a:lnTo>
                  <a:lnTo>
                    <a:pt x="56" y="21"/>
                  </a:lnTo>
                  <a:lnTo>
                    <a:pt x="44" y="29"/>
                  </a:lnTo>
                  <a:lnTo>
                    <a:pt x="41" y="31"/>
                  </a:lnTo>
                  <a:lnTo>
                    <a:pt x="33" y="25"/>
                  </a:lnTo>
                  <a:lnTo>
                    <a:pt x="34" y="18"/>
                  </a:lnTo>
                  <a:lnTo>
                    <a:pt x="37" y="18"/>
                  </a:lnTo>
                  <a:lnTo>
                    <a:pt x="42" y="22"/>
                  </a:lnTo>
                  <a:lnTo>
                    <a:pt x="43" y="24"/>
                  </a:lnTo>
                  <a:lnTo>
                    <a:pt x="44" y="22"/>
                  </a:lnTo>
                  <a:lnTo>
                    <a:pt x="52" y="13"/>
                  </a:lnTo>
                  <a:lnTo>
                    <a:pt x="58" y="7"/>
                  </a:lnTo>
                  <a:lnTo>
                    <a:pt x="77" y="9"/>
                  </a:lnTo>
                  <a:lnTo>
                    <a:pt x="90" y="11"/>
                  </a:lnTo>
                  <a:lnTo>
                    <a:pt x="94" y="11"/>
                  </a:lnTo>
                  <a:moveTo>
                    <a:pt x="35" y="33"/>
                  </a:moveTo>
                  <a:lnTo>
                    <a:pt x="41" y="35"/>
                  </a:lnTo>
                  <a:lnTo>
                    <a:pt x="37" y="46"/>
                  </a:lnTo>
                  <a:lnTo>
                    <a:pt x="29" y="46"/>
                  </a:lnTo>
                  <a:lnTo>
                    <a:pt x="26" y="42"/>
                  </a:lnTo>
                  <a:lnTo>
                    <a:pt x="25" y="39"/>
                  </a:lnTo>
                  <a:lnTo>
                    <a:pt x="22" y="33"/>
                  </a:lnTo>
                  <a:lnTo>
                    <a:pt x="17" y="35"/>
                  </a:lnTo>
                  <a:lnTo>
                    <a:pt x="10" y="35"/>
                  </a:lnTo>
                  <a:lnTo>
                    <a:pt x="9" y="25"/>
                  </a:lnTo>
                  <a:lnTo>
                    <a:pt x="10" y="24"/>
                  </a:lnTo>
                  <a:lnTo>
                    <a:pt x="13" y="22"/>
                  </a:lnTo>
                  <a:lnTo>
                    <a:pt x="12" y="21"/>
                  </a:lnTo>
                  <a:lnTo>
                    <a:pt x="10" y="16"/>
                  </a:lnTo>
                  <a:lnTo>
                    <a:pt x="8" y="14"/>
                  </a:lnTo>
                  <a:lnTo>
                    <a:pt x="0" y="12"/>
                  </a:lnTo>
                  <a:lnTo>
                    <a:pt x="0" y="9"/>
                  </a:lnTo>
                  <a:lnTo>
                    <a:pt x="3" y="1"/>
                  </a:lnTo>
                  <a:lnTo>
                    <a:pt x="6" y="0"/>
                  </a:lnTo>
                  <a:lnTo>
                    <a:pt x="12" y="5"/>
                  </a:lnTo>
                  <a:lnTo>
                    <a:pt x="13" y="8"/>
                  </a:lnTo>
                  <a:lnTo>
                    <a:pt x="14" y="9"/>
                  </a:lnTo>
                  <a:lnTo>
                    <a:pt x="18" y="11"/>
                  </a:lnTo>
                  <a:lnTo>
                    <a:pt x="27" y="21"/>
                  </a:lnTo>
                  <a:lnTo>
                    <a:pt x="26" y="29"/>
                  </a:lnTo>
                  <a:lnTo>
                    <a:pt x="35" y="3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17" name="Freeform 733"/>
            <p:cNvSpPr>
              <a:spLocks noEditPoints="1"/>
            </p:cNvSpPr>
            <p:nvPr/>
          </p:nvSpPr>
          <p:spPr bwMode="auto">
            <a:xfrm>
              <a:off x="3928731" y="3455795"/>
              <a:ext cx="249884" cy="146519"/>
            </a:xfrm>
            <a:custGeom>
              <a:avLst/>
              <a:gdLst>
                <a:gd name="T0" fmla="*/ 114 w 159"/>
                <a:gd name="T1" fmla="*/ 73 h 93"/>
                <a:gd name="T2" fmla="*/ 105 w 159"/>
                <a:gd name="T3" fmla="*/ 65 h 93"/>
                <a:gd name="T4" fmla="*/ 89 w 159"/>
                <a:gd name="T5" fmla="*/ 76 h 93"/>
                <a:gd name="T6" fmla="*/ 81 w 159"/>
                <a:gd name="T7" fmla="*/ 80 h 93"/>
                <a:gd name="T8" fmla="*/ 55 w 159"/>
                <a:gd name="T9" fmla="*/ 90 h 93"/>
                <a:gd name="T10" fmla="*/ 51 w 159"/>
                <a:gd name="T11" fmla="*/ 93 h 93"/>
                <a:gd name="T12" fmla="*/ 43 w 159"/>
                <a:gd name="T13" fmla="*/ 85 h 93"/>
                <a:gd name="T14" fmla="*/ 47 w 159"/>
                <a:gd name="T15" fmla="*/ 80 h 93"/>
                <a:gd name="T16" fmla="*/ 72 w 159"/>
                <a:gd name="T17" fmla="*/ 76 h 93"/>
                <a:gd name="T18" fmla="*/ 53 w 159"/>
                <a:gd name="T19" fmla="*/ 64 h 93"/>
                <a:gd name="T20" fmla="*/ 67 w 159"/>
                <a:gd name="T21" fmla="*/ 51 h 93"/>
                <a:gd name="T22" fmla="*/ 88 w 159"/>
                <a:gd name="T23" fmla="*/ 41 h 93"/>
                <a:gd name="T24" fmla="*/ 106 w 159"/>
                <a:gd name="T25" fmla="*/ 35 h 93"/>
                <a:gd name="T26" fmla="*/ 112 w 159"/>
                <a:gd name="T27" fmla="*/ 38 h 93"/>
                <a:gd name="T28" fmla="*/ 129 w 159"/>
                <a:gd name="T29" fmla="*/ 45 h 93"/>
                <a:gd name="T30" fmla="*/ 127 w 159"/>
                <a:gd name="T31" fmla="*/ 48 h 93"/>
                <a:gd name="T32" fmla="*/ 104 w 159"/>
                <a:gd name="T33" fmla="*/ 21 h 93"/>
                <a:gd name="T34" fmla="*/ 112 w 159"/>
                <a:gd name="T35" fmla="*/ 17 h 93"/>
                <a:gd name="T36" fmla="*/ 113 w 159"/>
                <a:gd name="T37" fmla="*/ 22 h 93"/>
                <a:gd name="T38" fmla="*/ 125 w 159"/>
                <a:gd name="T39" fmla="*/ 33 h 93"/>
                <a:gd name="T40" fmla="*/ 151 w 159"/>
                <a:gd name="T41" fmla="*/ 29 h 93"/>
                <a:gd name="T42" fmla="*/ 143 w 159"/>
                <a:gd name="T43" fmla="*/ 46 h 93"/>
                <a:gd name="T44" fmla="*/ 138 w 159"/>
                <a:gd name="T45" fmla="*/ 45 h 93"/>
                <a:gd name="T46" fmla="*/ 118 w 159"/>
                <a:gd name="T47" fmla="*/ 35 h 93"/>
                <a:gd name="T48" fmla="*/ 101 w 159"/>
                <a:gd name="T49" fmla="*/ 30 h 93"/>
                <a:gd name="T50" fmla="*/ 79 w 159"/>
                <a:gd name="T51" fmla="*/ 39 h 93"/>
                <a:gd name="T52" fmla="*/ 59 w 159"/>
                <a:gd name="T53" fmla="*/ 48 h 93"/>
                <a:gd name="T54" fmla="*/ 50 w 159"/>
                <a:gd name="T55" fmla="*/ 60 h 93"/>
                <a:gd name="T56" fmla="*/ 32 w 159"/>
                <a:gd name="T57" fmla="*/ 67 h 93"/>
                <a:gd name="T58" fmla="*/ 23 w 159"/>
                <a:gd name="T59" fmla="*/ 81 h 93"/>
                <a:gd name="T60" fmla="*/ 0 w 159"/>
                <a:gd name="T61" fmla="*/ 85 h 93"/>
                <a:gd name="T62" fmla="*/ 23 w 159"/>
                <a:gd name="T63" fmla="*/ 68 h 93"/>
                <a:gd name="T64" fmla="*/ 15 w 159"/>
                <a:gd name="T65" fmla="*/ 59 h 93"/>
                <a:gd name="T66" fmla="*/ 34 w 159"/>
                <a:gd name="T67" fmla="*/ 50 h 93"/>
                <a:gd name="T68" fmla="*/ 11 w 159"/>
                <a:gd name="T69" fmla="*/ 54 h 93"/>
                <a:gd name="T70" fmla="*/ 25 w 159"/>
                <a:gd name="T71" fmla="*/ 39 h 93"/>
                <a:gd name="T72" fmla="*/ 37 w 159"/>
                <a:gd name="T73" fmla="*/ 42 h 93"/>
                <a:gd name="T74" fmla="*/ 38 w 159"/>
                <a:gd name="T75" fmla="*/ 33 h 93"/>
                <a:gd name="T76" fmla="*/ 53 w 159"/>
                <a:gd name="T77" fmla="*/ 30 h 93"/>
                <a:gd name="T78" fmla="*/ 59 w 159"/>
                <a:gd name="T79" fmla="*/ 24 h 93"/>
                <a:gd name="T80" fmla="*/ 49 w 159"/>
                <a:gd name="T81" fmla="*/ 25 h 93"/>
                <a:gd name="T82" fmla="*/ 55 w 159"/>
                <a:gd name="T83" fmla="*/ 16 h 93"/>
                <a:gd name="T84" fmla="*/ 60 w 159"/>
                <a:gd name="T85" fmla="*/ 14 h 93"/>
                <a:gd name="T86" fmla="*/ 76 w 159"/>
                <a:gd name="T87" fmla="*/ 14 h 93"/>
                <a:gd name="T88" fmla="*/ 78 w 159"/>
                <a:gd name="T89" fmla="*/ 8 h 93"/>
                <a:gd name="T90" fmla="*/ 64 w 159"/>
                <a:gd name="T91" fmla="*/ 12 h 93"/>
                <a:gd name="T92" fmla="*/ 67 w 159"/>
                <a:gd name="T93" fmla="*/ 9 h 93"/>
                <a:gd name="T94" fmla="*/ 85 w 159"/>
                <a:gd name="T95" fmla="*/ 1 h 93"/>
                <a:gd name="T96" fmla="*/ 100 w 159"/>
                <a:gd name="T97" fmla="*/ 3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9"/>
                <a:gd name="T148" fmla="*/ 0 h 93"/>
                <a:gd name="T149" fmla="*/ 159 w 159"/>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9" h="93">
                  <a:moveTo>
                    <a:pt x="127" y="48"/>
                  </a:moveTo>
                  <a:lnTo>
                    <a:pt x="119" y="72"/>
                  </a:lnTo>
                  <a:lnTo>
                    <a:pt x="114" y="73"/>
                  </a:lnTo>
                  <a:lnTo>
                    <a:pt x="112" y="71"/>
                  </a:lnTo>
                  <a:lnTo>
                    <a:pt x="108" y="68"/>
                  </a:lnTo>
                  <a:lnTo>
                    <a:pt x="105" y="65"/>
                  </a:lnTo>
                  <a:lnTo>
                    <a:pt x="93" y="69"/>
                  </a:lnTo>
                  <a:lnTo>
                    <a:pt x="92" y="69"/>
                  </a:lnTo>
                  <a:lnTo>
                    <a:pt x="89" y="76"/>
                  </a:lnTo>
                  <a:lnTo>
                    <a:pt x="88" y="79"/>
                  </a:lnTo>
                  <a:lnTo>
                    <a:pt x="87" y="79"/>
                  </a:lnTo>
                  <a:lnTo>
                    <a:pt x="81" y="80"/>
                  </a:lnTo>
                  <a:lnTo>
                    <a:pt x="80" y="80"/>
                  </a:lnTo>
                  <a:lnTo>
                    <a:pt x="64" y="84"/>
                  </a:lnTo>
                  <a:lnTo>
                    <a:pt x="55" y="90"/>
                  </a:lnTo>
                  <a:lnTo>
                    <a:pt x="55" y="92"/>
                  </a:lnTo>
                  <a:lnTo>
                    <a:pt x="54" y="93"/>
                  </a:lnTo>
                  <a:lnTo>
                    <a:pt x="51" y="93"/>
                  </a:lnTo>
                  <a:lnTo>
                    <a:pt x="34" y="86"/>
                  </a:lnTo>
                  <a:lnTo>
                    <a:pt x="40" y="84"/>
                  </a:lnTo>
                  <a:lnTo>
                    <a:pt x="43" y="85"/>
                  </a:lnTo>
                  <a:lnTo>
                    <a:pt x="46" y="86"/>
                  </a:lnTo>
                  <a:lnTo>
                    <a:pt x="46" y="84"/>
                  </a:lnTo>
                  <a:lnTo>
                    <a:pt x="47" y="80"/>
                  </a:lnTo>
                  <a:lnTo>
                    <a:pt x="51" y="80"/>
                  </a:lnTo>
                  <a:lnTo>
                    <a:pt x="63" y="79"/>
                  </a:lnTo>
                  <a:lnTo>
                    <a:pt x="72" y="76"/>
                  </a:lnTo>
                  <a:lnTo>
                    <a:pt x="74" y="72"/>
                  </a:lnTo>
                  <a:lnTo>
                    <a:pt x="63" y="71"/>
                  </a:lnTo>
                  <a:lnTo>
                    <a:pt x="53" y="64"/>
                  </a:lnTo>
                  <a:lnTo>
                    <a:pt x="63" y="63"/>
                  </a:lnTo>
                  <a:lnTo>
                    <a:pt x="60" y="58"/>
                  </a:lnTo>
                  <a:lnTo>
                    <a:pt x="67" y="51"/>
                  </a:lnTo>
                  <a:lnTo>
                    <a:pt x="71" y="48"/>
                  </a:lnTo>
                  <a:lnTo>
                    <a:pt x="83" y="43"/>
                  </a:lnTo>
                  <a:lnTo>
                    <a:pt x="88" y="41"/>
                  </a:lnTo>
                  <a:lnTo>
                    <a:pt x="97" y="39"/>
                  </a:lnTo>
                  <a:lnTo>
                    <a:pt x="101" y="35"/>
                  </a:lnTo>
                  <a:lnTo>
                    <a:pt x="106" y="35"/>
                  </a:lnTo>
                  <a:lnTo>
                    <a:pt x="108" y="35"/>
                  </a:lnTo>
                  <a:lnTo>
                    <a:pt x="112" y="38"/>
                  </a:lnTo>
                  <a:lnTo>
                    <a:pt x="118" y="41"/>
                  </a:lnTo>
                  <a:lnTo>
                    <a:pt x="125" y="41"/>
                  </a:lnTo>
                  <a:lnTo>
                    <a:pt x="129" y="45"/>
                  </a:lnTo>
                  <a:lnTo>
                    <a:pt x="127" y="47"/>
                  </a:lnTo>
                  <a:lnTo>
                    <a:pt x="127" y="48"/>
                  </a:lnTo>
                  <a:moveTo>
                    <a:pt x="100" y="5"/>
                  </a:moveTo>
                  <a:lnTo>
                    <a:pt x="100" y="17"/>
                  </a:lnTo>
                  <a:lnTo>
                    <a:pt x="104" y="21"/>
                  </a:lnTo>
                  <a:lnTo>
                    <a:pt x="109" y="21"/>
                  </a:lnTo>
                  <a:lnTo>
                    <a:pt x="108" y="18"/>
                  </a:lnTo>
                  <a:lnTo>
                    <a:pt x="112" y="17"/>
                  </a:lnTo>
                  <a:lnTo>
                    <a:pt x="113" y="20"/>
                  </a:lnTo>
                  <a:lnTo>
                    <a:pt x="114" y="20"/>
                  </a:lnTo>
                  <a:lnTo>
                    <a:pt x="113" y="22"/>
                  </a:lnTo>
                  <a:lnTo>
                    <a:pt x="115" y="22"/>
                  </a:lnTo>
                  <a:lnTo>
                    <a:pt x="114" y="28"/>
                  </a:lnTo>
                  <a:lnTo>
                    <a:pt x="125" y="33"/>
                  </a:lnTo>
                  <a:lnTo>
                    <a:pt x="126" y="31"/>
                  </a:lnTo>
                  <a:lnTo>
                    <a:pt x="138" y="25"/>
                  </a:lnTo>
                  <a:lnTo>
                    <a:pt x="151" y="29"/>
                  </a:lnTo>
                  <a:lnTo>
                    <a:pt x="159" y="28"/>
                  </a:lnTo>
                  <a:lnTo>
                    <a:pt x="151" y="39"/>
                  </a:lnTo>
                  <a:lnTo>
                    <a:pt x="143" y="46"/>
                  </a:lnTo>
                  <a:lnTo>
                    <a:pt x="139" y="47"/>
                  </a:lnTo>
                  <a:lnTo>
                    <a:pt x="136" y="46"/>
                  </a:lnTo>
                  <a:lnTo>
                    <a:pt x="138" y="45"/>
                  </a:lnTo>
                  <a:lnTo>
                    <a:pt x="131" y="39"/>
                  </a:lnTo>
                  <a:lnTo>
                    <a:pt x="125" y="34"/>
                  </a:lnTo>
                  <a:lnTo>
                    <a:pt x="118" y="35"/>
                  </a:lnTo>
                  <a:lnTo>
                    <a:pt x="115" y="34"/>
                  </a:lnTo>
                  <a:lnTo>
                    <a:pt x="106" y="29"/>
                  </a:lnTo>
                  <a:lnTo>
                    <a:pt x="101" y="30"/>
                  </a:lnTo>
                  <a:lnTo>
                    <a:pt x="93" y="34"/>
                  </a:lnTo>
                  <a:lnTo>
                    <a:pt x="88" y="35"/>
                  </a:lnTo>
                  <a:lnTo>
                    <a:pt x="79" y="39"/>
                  </a:lnTo>
                  <a:lnTo>
                    <a:pt x="71" y="42"/>
                  </a:lnTo>
                  <a:lnTo>
                    <a:pt x="66" y="45"/>
                  </a:lnTo>
                  <a:lnTo>
                    <a:pt x="59" y="48"/>
                  </a:lnTo>
                  <a:lnTo>
                    <a:pt x="58" y="48"/>
                  </a:lnTo>
                  <a:lnTo>
                    <a:pt x="51" y="52"/>
                  </a:lnTo>
                  <a:lnTo>
                    <a:pt x="50" y="60"/>
                  </a:lnTo>
                  <a:lnTo>
                    <a:pt x="43" y="64"/>
                  </a:lnTo>
                  <a:lnTo>
                    <a:pt x="33" y="67"/>
                  </a:lnTo>
                  <a:lnTo>
                    <a:pt x="32" y="67"/>
                  </a:lnTo>
                  <a:lnTo>
                    <a:pt x="32" y="68"/>
                  </a:lnTo>
                  <a:lnTo>
                    <a:pt x="29" y="75"/>
                  </a:lnTo>
                  <a:lnTo>
                    <a:pt x="23" y="81"/>
                  </a:lnTo>
                  <a:lnTo>
                    <a:pt x="9" y="85"/>
                  </a:lnTo>
                  <a:lnTo>
                    <a:pt x="8" y="86"/>
                  </a:lnTo>
                  <a:lnTo>
                    <a:pt x="0" y="85"/>
                  </a:lnTo>
                  <a:lnTo>
                    <a:pt x="7" y="81"/>
                  </a:lnTo>
                  <a:lnTo>
                    <a:pt x="21" y="75"/>
                  </a:lnTo>
                  <a:lnTo>
                    <a:pt x="23" y="68"/>
                  </a:lnTo>
                  <a:lnTo>
                    <a:pt x="8" y="67"/>
                  </a:lnTo>
                  <a:lnTo>
                    <a:pt x="11" y="60"/>
                  </a:lnTo>
                  <a:lnTo>
                    <a:pt x="15" y="59"/>
                  </a:lnTo>
                  <a:lnTo>
                    <a:pt x="32" y="54"/>
                  </a:lnTo>
                  <a:lnTo>
                    <a:pt x="42" y="50"/>
                  </a:lnTo>
                  <a:lnTo>
                    <a:pt x="34" y="50"/>
                  </a:lnTo>
                  <a:lnTo>
                    <a:pt x="25" y="51"/>
                  </a:lnTo>
                  <a:lnTo>
                    <a:pt x="13" y="54"/>
                  </a:lnTo>
                  <a:lnTo>
                    <a:pt x="11" y="54"/>
                  </a:lnTo>
                  <a:lnTo>
                    <a:pt x="15" y="48"/>
                  </a:lnTo>
                  <a:lnTo>
                    <a:pt x="25" y="39"/>
                  </a:lnTo>
                  <a:lnTo>
                    <a:pt x="30" y="37"/>
                  </a:lnTo>
                  <a:lnTo>
                    <a:pt x="33" y="38"/>
                  </a:lnTo>
                  <a:lnTo>
                    <a:pt x="37" y="42"/>
                  </a:lnTo>
                  <a:lnTo>
                    <a:pt x="42" y="41"/>
                  </a:lnTo>
                  <a:lnTo>
                    <a:pt x="38" y="34"/>
                  </a:lnTo>
                  <a:lnTo>
                    <a:pt x="38" y="33"/>
                  </a:lnTo>
                  <a:lnTo>
                    <a:pt x="42" y="31"/>
                  </a:lnTo>
                  <a:lnTo>
                    <a:pt x="45" y="30"/>
                  </a:lnTo>
                  <a:lnTo>
                    <a:pt x="53" y="30"/>
                  </a:lnTo>
                  <a:lnTo>
                    <a:pt x="59" y="30"/>
                  </a:lnTo>
                  <a:lnTo>
                    <a:pt x="66" y="25"/>
                  </a:lnTo>
                  <a:lnTo>
                    <a:pt x="59" y="24"/>
                  </a:lnTo>
                  <a:lnTo>
                    <a:pt x="50" y="24"/>
                  </a:lnTo>
                  <a:lnTo>
                    <a:pt x="49" y="24"/>
                  </a:lnTo>
                  <a:lnTo>
                    <a:pt x="49" y="25"/>
                  </a:lnTo>
                  <a:lnTo>
                    <a:pt x="50" y="21"/>
                  </a:lnTo>
                  <a:lnTo>
                    <a:pt x="51" y="17"/>
                  </a:lnTo>
                  <a:lnTo>
                    <a:pt x="55" y="16"/>
                  </a:lnTo>
                  <a:lnTo>
                    <a:pt x="59" y="14"/>
                  </a:lnTo>
                  <a:lnTo>
                    <a:pt x="60" y="14"/>
                  </a:lnTo>
                  <a:lnTo>
                    <a:pt x="70" y="20"/>
                  </a:lnTo>
                  <a:lnTo>
                    <a:pt x="72" y="17"/>
                  </a:lnTo>
                  <a:lnTo>
                    <a:pt x="76" y="14"/>
                  </a:lnTo>
                  <a:lnTo>
                    <a:pt x="81" y="11"/>
                  </a:lnTo>
                  <a:lnTo>
                    <a:pt x="79" y="7"/>
                  </a:lnTo>
                  <a:lnTo>
                    <a:pt x="78" y="8"/>
                  </a:lnTo>
                  <a:lnTo>
                    <a:pt x="72" y="11"/>
                  </a:lnTo>
                  <a:lnTo>
                    <a:pt x="68" y="14"/>
                  </a:lnTo>
                  <a:lnTo>
                    <a:pt x="64" y="12"/>
                  </a:lnTo>
                  <a:lnTo>
                    <a:pt x="66" y="9"/>
                  </a:lnTo>
                  <a:lnTo>
                    <a:pt x="67" y="9"/>
                  </a:lnTo>
                  <a:lnTo>
                    <a:pt x="71" y="8"/>
                  </a:lnTo>
                  <a:lnTo>
                    <a:pt x="81" y="1"/>
                  </a:lnTo>
                  <a:lnTo>
                    <a:pt x="85" y="1"/>
                  </a:lnTo>
                  <a:lnTo>
                    <a:pt x="91" y="0"/>
                  </a:lnTo>
                  <a:lnTo>
                    <a:pt x="93" y="1"/>
                  </a:lnTo>
                  <a:lnTo>
                    <a:pt x="100" y="3"/>
                  </a:lnTo>
                  <a:lnTo>
                    <a:pt x="100" y="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18" name="Freeform 734"/>
            <p:cNvSpPr>
              <a:spLocks/>
            </p:cNvSpPr>
            <p:nvPr/>
          </p:nvSpPr>
          <p:spPr bwMode="auto">
            <a:xfrm>
              <a:off x="4617888" y="2468151"/>
              <a:ext cx="223581" cy="181792"/>
            </a:xfrm>
            <a:custGeom>
              <a:avLst/>
              <a:gdLst>
                <a:gd name="T0" fmla="*/ 136 w 140"/>
                <a:gd name="T1" fmla="*/ 57 h 115"/>
                <a:gd name="T2" fmla="*/ 140 w 140"/>
                <a:gd name="T3" fmla="*/ 71 h 115"/>
                <a:gd name="T4" fmla="*/ 140 w 140"/>
                <a:gd name="T5" fmla="*/ 77 h 115"/>
                <a:gd name="T6" fmla="*/ 139 w 140"/>
                <a:gd name="T7" fmla="*/ 92 h 115"/>
                <a:gd name="T8" fmla="*/ 139 w 140"/>
                <a:gd name="T9" fmla="*/ 101 h 115"/>
                <a:gd name="T10" fmla="*/ 137 w 140"/>
                <a:gd name="T11" fmla="*/ 109 h 115"/>
                <a:gd name="T12" fmla="*/ 131 w 140"/>
                <a:gd name="T13" fmla="*/ 114 h 115"/>
                <a:gd name="T14" fmla="*/ 107 w 140"/>
                <a:gd name="T15" fmla="*/ 110 h 115"/>
                <a:gd name="T16" fmla="*/ 98 w 140"/>
                <a:gd name="T17" fmla="*/ 106 h 115"/>
                <a:gd name="T18" fmla="*/ 95 w 140"/>
                <a:gd name="T19" fmla="*/ 104 h 115"/>
                <a:gd name="T20" fmla="*/ 82 w 140"/>
                <a:gd name="T21" fmla="*/ 93 h 115"/>
                <a:gd name="T22" fmla="*/ 64 w 140"/>
                <a:gd name="T23" fmla="*/ 79 h 115"/>
                <a:gd name="T24" fmla="*/ 56 w 140"/>
                <a:gd name="T25" fmla="*/ 67 h 115"/>
                <a:gd name="T26" fmla="*/ 47 w 140"/>
                <a:gd name="T27" fmla="*/ 67 h 115"/>
                <a:gd name="T28" fmla="*/ 42 w 140"/>
                <a:gd name="T29" fmla="*/ 70 h 115"/>
                <a:gd name="T30" fmla="*/ 35 w 140"/>
                <a:gd name="T31" fmla="*/ 62 h 115"/>
                <a:gd name="T32" fmla="*/ 38 w 140"/>
                <a:gd name="T33" fmla="*/ 55 h 115"/>
                <a:gd name="T34" fmla="*/ 37 w 140"/>
                <a:gd name="T35" fmla="*/ 54 h 115"/>
                <a:gd name="T36" fmla="*/ 29 w 140"/>
                <a:gd name="T37" fmla="*/ 51 h 115"/>
                <a:gd name="T38" fmla="*/ 13 w 140"/>
                <a:gd name="T39" fmla="*/ 51 h 115"/>
                <a:gd name="T40" fmla="*/ 13 w 140"/>
                <a:gd name="T41" fmla="*/ 45 h 115"/>
                <a:gd name="T42" fmla="*/ 13 w 140"/>
                <a:gd name="T43" fmla="*/ 43 h 115"/>
                <a:gd name="T44" fmla="*/ 3 w 140"/>
                <a:gd name="T45" fmla="*/ 37 h 115"/>
                <a:gd name="T46" fmla="*/ 1 w 140"/>
                <a:gd name="T47" fmla="*/ 34 h 115"/>
                <a:gd name="T48" fmla="*/ 0 w 140"/>
                <a:gd name="T49" fmla="*/ 29 h 115"/>
                <a:gd name="T50" fmla="*/ 13 w 140"/>
                <a:gd name="T51" fmla="*/ 12 h 115"/>
                <a:gd name="T52" fmla="*/ 17 w 140"/>
                <a:gd name="T53" fmla="*/ 5 h 115"/>
                <a:gd name="T54" fmla="*/ 18 w 140"/>
                <a:gd name="T55" fmla="*/ 3 h 115"/>
                <a:gd name="T56" fmla="*/ 27 w 140"/>
                <a:gd name="T57" fmla="*/ 3 h 115"/>
                <a:gd name="T58" fmla="*/ 39 w 140"/>
                <a:gd name="T59" fmla="*/ 3 h 115"/>
                <a:gd name="T60" fmla="*/ 46 w 140"/>
                <a:gd name="T61" fmla="*/ 16 h 115"/>
                <a:gd name="T62" fmla="*/ 46 w 140"/>
                <a:gd name="T63" fmla="*/ 25 h 115"/>
                <a:gd name="T64" fmla="*/ 55 w 140"/>
                <a:gd name="T65" fmla="*/ 29 h 115"/>
                <a:gd name="T66" fmla="*/ 56 w 140"/>
                <a:gd name="T67" fmla="*/ 42 h 115"/>
                <a:gd name="T68" fmla="*/ 56 w 140"/>
                <a:gd name="T69" fmla="*/ 53 h 115"/>
                <a:gd name="T70" fmla="*/ 68 w 140"/>
                <a:gd name="T71" fmla="*/ 43 h 115"/>
                <a:gd name="T72" fmla="*/ 80 w 140"/>
                <a:gd name="T73" fmla="*/ 38 h 115"/>
                <a:gd name="T74" fmla="*/ 89 w 140"/>
                <a:gd name="T75" fmla="*/ 45 h 115"/>
                <a:gd name="T76" fmla="*/ 132 w 140"/>
                <a:gd name="T77" fmla="*/ 50 h 1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115"/>
                <a:gd name="T119" fmla="*/ 140 w 140"/>
                <a:gd name="T120" fmla="*/ 115 h 1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115">
                  <a:moveTo>
                    <a:pt x="132" y="50"/>
                  </a:moveTo>
                  <a:lnTo>
                    <a:pt x="136" y="57"/>
                  </a:lnTo>
                  <a:lnTo>
                    <a:pt x="140" y="64"/>
                  </a:lnTo>
                  <a:lnTo>
                    <a:pt x="140" y="71"/>
                  </a:lnTo>
                  <a:lnTo>
                    <a:pt x="140" y="72"/>
                  </a:lnTo>
                  <a:lnTo>
                    <a:pt x="140" y="77"/>
                  </a:lnTo>
                  <a:lnTo>
                    <a:pt x="139" y="89"/>
                  </a:lnTo>
                  <a:lnTo>
                    <a:pt x="139" y="92"/>
                  </a:lnTo>
                  <a:lnTo>
                    <a:pt x="139" y="97"/>
                  </a:lnTo>
                  <a:lnTo>
                    <a:pt x="139" y="101"/>
                  </a:lnTo>
                  <a:lnTo>
                    <a:pt x="139" y="106"/>
                  </a:lnTo>
                  <a:lnTo>
                    <a:pt x="137" y="109"/>
                  </a:lnTo>
                  <a:lnTo>
                    <a:pt x="136" y="109"/>
                  </a:lnTo>
                  <a:lnTo>
                    <a:pt x="131" y="114"/>
                  </a:lnTo>
                  <a:lnTo>
                    <a:pt x="116" y="115"/>
                  </a:lnTo>
                  <a:lnTo>
                    <a:pt x="107" y="110"/>
                  </a:lnTo>
                  <a:lnTo>
                    <a:pt x="105" y="109"/>
                  </a:lnTo>
                  <a:lnTo>
                    <a:pt x="98" y="106"/>
                  </a:lnTo>
                  <a:lnTo>
                    <a:pt x="97" y="105"/>
                  </a:lnTo>
                  <a:lnTo>
                    <a:pt x="95" y="104"/>
                  </a:lnTo>
                  <a:lnTo>
                    <a:pt x="84" y="94"/>
                  </a:lnTo>
                  <a:lnTo>
                    <a:pt x="82" y="93"/>
                  </a:lnTo>
                  <a:lnTo>
                    <a:pt x="65" y="84"/>
                  </a:lnTo>
                  <a:lnTo>
                    <a:pt x="64" y="79"/>
                  </a:lnTo>
                  <a:lnTo>
                    <a:pt x="57" y="70"/>
                  </a:lnTo>
                  <a:lnTo>
                    <a:pt x="56" y="67"/>
                  </a:lnTo>
                  <a:lnTo>
                    <a:pt x="47" y="66"/>
                  </a:lnTo>
                  <a:lnTo>
                    <a:pt x="47" y="67"/>
                  </a:lnTo>
                  <a:lnTo>
                    <a:pt x="43" y="68"/>
                  </a:lnTo>
                  <a:lnTo>
                    <a:pt x="42" y="70"/>
                  </a:lnTo>
                  <a:lnTo>
                    <a:pt x="38" y="64"/>
                  </a:lnTo>
                  <a:lnTo>
                    <a:pt x="35" y="62"/>
                  </a:lnTo>
                  <a:lnTo>
                    <a:pt x="37" y="58"/>
                  </a:lnTo>
                  <a:lnTo>
                    <a:pt x="38" y="55"/>
                  </a:lnTo>
                  <a:lnTo>
                    <a:pt x="39" y="53"/>
                  </a:lnTo>
                  <a:lnTo>
                    <a:pt x="37" y="54"/>
                  </a:lnTo>
                  <a:lnTo>
                    <a:pt x="26" y="58"/>
                  </a:lnTo>
                  <a:lnTo>
                    <a:pt x="29" y="51"/>
                  </a:lnTo>
                  <a:lnTo>
                    <a:pt x="17" y="51"/>
                  </a:lnTo>
                  <a:lnTo>
                    <a:pt x="13" y="51"/>
                  </a:lnTo>
                  <a:lnTo>
                    <a:pt x="3" y="49"/>
                  </a:lnTo>
                  <a:lnTo>
                    <a:pt x="13" y="45"/>
                  </a:lnTo>
                  <a:lnTo>
                    <a:pt x="13" y="43"/>
                  </a:lnTo>
                  <a:lnTo>
                    <a:pt x="12" y="36"/>
                  </a:lnTo>
                  <a:lnTo>
                    <a:pt x="3" y="37"/>
                  </a:lnTo>
                  <a:lnTo>
                    <a:pt x="1" y="36"/>
                  </a:lnTo>
                  <a:lnTo>
                    <a:pt x="1" y="34"/>
                  </a:lnTo>
                  <a:lnTo>
                    <a:pt x="0" y="32"/>
                  </a:lnTo>
                  <a:lnTo>
                    <a:pt x="0" y="29"/>
                  </a:lnTo>
                  <a:lnTo>
                    <a:pt x="13" y="21"/>
                  </a:lnTo>
                  <a:lnTo>
                    <a:pt x="13" y="12"/>
                  </a:lnTo>
                  <a:lnTo>
                    <a:pt x="17" y="9"/>
                  </a:lnTo>
                  <a:lnTo>
                    <a:pt x="17" y="5"/>
                  </a:lnTo>
                  <a:lnTo>
                    <a:pt x="16" y="4"/>
                  </a:lnTo>
                  <a:lnTo>
                    <a:pt x="18" y="3"/>
                  </a:lnTo>
                  <a:lnTo>
                    <a:pt x="25" y="0"/>
                  </a:lnTo>
                  <a:lnTo>
                    <a:pt x="27" y="3"/>
                  </a:lnTo>
                  <a:lnTo>
                    <a:pt x="31" y="3"/>
                  </a:lnTo>
                  <a:lnTo>
                    <a:pt x="39" y="3"/>
                  </a:lnTo>
                  <a:lnTo>
                    <a:pt x="40" y="5"/>
                  </a:lnTo>
                  <a:lnTo>
                    <a:pt x="46" y="16"/>
                  </a:lnTo>
                  <a:lnTo>
                    <a:pt x="43" y="24"/>
                  </a:lnTo>
                  <a:lnTo>
                    <a:pt x="46" y="25"/>
                  </a:lnTo>
                  <a:lnTo>
                    <a:pt x="54" y="29"/>
                  </a:lnTo>
                  <a:lnTo>
                    <a:pt x="55" y="29"/>
                  </a:lnTo>
                  <a:lnTo>
                    <a:pt x="55" y="36"/>
                  </a:lnTo>
                  <a:lnTo>
                    <a:pt x="56" y="42"/>
                  </a:lnTo>
                  <a:lnTo>
                    <a:pt x="54" y="50"/>
                  </a:lnTo>
                  <a:lnTo>
                    <a:pt x="56" y="53"/>
                  </a:lnTo>
                  <a:lnTo>
                    <a:pt x="64" y="46"/>
                  </a:lnTo>
                  <a:lnTo>
                    <a:pt x="68" y="43"/>
                  </a:lnTo>
                  <a:lnTo>
                    <a:pt x="76" y="37"/>
                  </a:lnTo>
                  <a:lnTo>
                    <a:pt x="80" y="38"/>
                  </a:lnTo>
                  <a:lnTo>
                    <a:pt x="81" y="45"/>
                  </a:lnTo>
                  <a:lnTo>
                    <a:pt x="89" y="45"/>
                  </a:lnTo>
                  <a:lnTo>
                    <a:pt x="120" y="49"/>
                  </a:lnTo>
                  <a:lnTo>
                    <a:pt x="132" y="5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19" name="Freeform 735"/>
            <p:cNvSpPr>
              <a:spLocks noEditPoints="1"/>
            </p:cNvSpPr>
            <p:nvPr/>
          </p:nvSpPr>
          <p:spPr bwMode="auto">
            <a:xfrm>
              <a:off x="4631039" y="1977043"/>
              <a:ext cx="155193" cy="130239"/>
            </a:xfrm>
            <a:custGeom>
              <a:avLst/>
              <a:gdLst>
                <a:gd name="T0" fmla="*/ 7 w 97"/>
                <a:gd name="T1" fmla="*/ 71 h 81"/>
                <a:gd name="T2" fmla="*/ 3 w 97"/>
                <a:gd name="T3" fmla="*/ 63 h 81"/>
                <a:gd name="T4" fmla="*/ 13 w 97"/>
                <a:gd name="T5" fmla="*/ 55 h 81"/>
                <a:gd name="T6" fmla="*/ 28 w 97"/>
                <a:gd name="T7" fmla="*/ 45 h 81"/>
                <a:gd name="T8" fmla="*/ 7 w 97"/>
                <a:gd name="T9" fmla="*/ 71 h 81"/>
                <a:gd name="T10" fmla="*/ 89 w 97"/>
                <a:gd name="T11" fmla="*/ 23 h 81"/>
                <a:gd name="T12" fmla="*/ 96 w 97"/>
                <a:gd name="T13" fmla="*/ 20 h 81"/>
                <a:gd name="T14" fmla="*/ 96 w 97"/>
                <a:gd name="T15" fmla="*/ 21 h 81"/>
                <a:gd name="T16" fmla="*/ 90 w 97"/>
                <a:gd name="T17" fmla="*/ 38 h 81"/>
                <a:gd name="T18" fmla="*/ 84 w 97"/>
                <a:gd name="T19" fmla="*/ 51 h 81"/>
                <a:gd name="T20" fmla="*/ 83 w 97"/>
                <a:gd name="T21" fmla="*/ 55 h 81"/>
                <a:gd name="T22" fmla="*/ 73 w 97"/>
                <a:gd name="T23" fmla="*/ 46 h 81"/>
                <a:gd name="T24" fmla="*/ 67 w 97"/>
                <a:gd name="T25" fmla="*/ 36 h 81"/>
                <a:gd name="T26" fmla="*/ 66 w 97"/>
                <a:gd name="T27" fmla="*/ 46 h 81"/>
                <a:gd name="T28" fmla="*/ 58 w 97"/>
                <a:gd name="T29" fmla="*/ 55 h 81"/>
                <a:gd name="T30" fmla="*/ 48 w 97"/>
                <a:gd name="T31" fmla="*/ 78 h 81"/>
                <a:gd name="T32" fmla="*/ 43 w 97"/>
                <a:gd name="T33" fmla="*/ 81 h 81"/>
                <a:gd name="T34" fmla="*/ 35 w 97"/>
                <a:gd name="T35" fmla="*/ 75 h 81"/>
                <a:gd name="T36" fmla="*/ 21 w 97"/>
                <a:gd name="T37" fmla="*/ 70 h 81"/>
                <a:gd name="T38" fmla="*/ 41 w 97"/>
                <a:gd name="T39" fmla="*/ 40 h 81"/>
                <a:gd name="T40" fmla="*/ 45 w 97"/>
                <a:gd name="T41" fmla="*/ 33 h 81"/>
                <a:gd name="T42" fmla="*/ 38 w 97"/>
                <a:gd name="T43" fmla="*/ 32 h 81"/>
                <a:gd name="T44" fmla="*/ 35 w 97"/>
                <a:gd name="T45" fmla="*/ 34 h 81"/>
                <a:gd name="T46" fmla="*/ 28 w 97"/>
                <a:gd name="T47" fmla="*/ 43 h 81"/>
                <a:gd name="T48" fmla="*/ 28 w 97"/>
                <a:gd name="T49" fmla="*/ 37 h 81"/>
                <a:gd name="T50" fmla="*/ 28 w 97"/>
                <a:gd name="T51" fmla="*/ 23 h 81"/>
                <a:gd name="T52" fmla="*/ 46 w 97"/>
                <a:gd name="T53" fmla="*/ 20 h 81"/>
                <a:gd name="T54" fmla="*/ 46 w 97"/>
                <a:gd name="T55" fmla="*/ 20 h 81"/>
                <a:gd name="T56" fmla="*/ 50 w 97"/>
                <a:gd name="T57" fmla="*/ 28 h 81"/>
                <a:gd name="T58" fmla="*/ 52 w 97"/>
                <a:gd name="T59" fmla="*/ 34 h 81"/>
                <a:gd name="T60" fmla="*/ 47 w 97"/>
                <a:gd name="T61" fmla="*/ 43 h 81"/>
                <a:gd name="T62" fmla="*/ 56 w 97"/>
                <a:gd name="T63" fmla="*/ 37 h 81"/>
                <a:gd name="T64" fmla="*/ 62 w 97"/>
                <a:gd name="T65" fmla="*/ 28 h 81"/>
                <a:gd name="T66" fmla="*/ 67 w 97"/>
                <a:gd name="T67" fmla="*/ 21 h 81"/>
                <a:gd name="T68" fmla="*/ 76 w 97"/>
                <a:gd name="T69" fmla="*/ 11 h 81"/>
                <a:gd name="T70" fmla="*/ 85 w 97"/>
                <a:gd name="T71" fmla="*/ 11 h 81"/>
                <a:gd name="T72" fmla="*/ 86 w 97"/>
                <a:gd name="T73" fmla="*/ 21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81"/>
                <a:gd name="T113" fmla="*/ 97 w 97"/>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81">
                  <a:moveTo>
                    <a:pt x="7" y="71"/>
                  </a:moveTo>
                  <a:lnTo>
                    <a:pt x="7" y="71"/>
                  </a:lnTo>
                  <a:lnTo>
                    <a:pt x="0" y="71"/>
                  </a:lnTo>
                  <a:lnTo>
                    <a:pt x="3" y="63"/>
                  </a:lnTo>
                  <a:lnTo>
                    <a:pt x="12" y="57"/>
                  </a:lnTo>
                  <a:lnTo>
                    <a:pt x="13" y="55"/>
                  </a:lnTo>
                  <a:lnTo>
                    <a:pt x="17" y="46"/>
                  </a:lnTo>
                  <a:lnTo>
                    <a:pt x="28" y="45"/>
                  </a:lnTo>
                  <a:lnTo>
                    <a:pt x="14" y="62"/>
                  </a:lnTo>
                  <a:lnTo>
                    <a:pt x="7" y="71"/>
                  </a:lnTo>
                  <a:moveTo>
                    <a:pt x="86" y="21"/>
                  </a:moveTo>
                  <a:lnTo>
                    <a:pt x="89" y="23"/>
                  </a:lnTo>
                  <a:lnTo>
                    <a:pt x="96" y="20"/>
                  </a:lnTo>
                  <a:lnTo>
                    <a:pt x="97" y="21"/>
                  </a:lnTo>
                  <a:lnTo>
                    <a:pt x="96" y="21"/>
                  </a:lnTo>
                  <a:lnTo>
                    <a:pt x="93" y="28"/>
                  </a:lnTo>
                  <a:lnTo>
                    <a:pt x="90" y="38"/>
                  </a:lnTo>
                  <a:lnTo>
                    <a:pt x="86" y="45"/>
                  </a:lnTo>
                  <a:lnTo>
                    <a:pt x="84" y="51"/>
                  </a:lnTo>
                  <a:lnTo>
                    <a:pt x="84" y="53"/>
                  </a:lnTo>
                  <a:lnTo>
                    <a:pt x="83" y="55"/>
                  </a:lnTo>
                  <a:lnTo>
                    <a:pt x="73" y="59"/>
                  </a:lnTo>
                  <a:lnTo>
                    <a:pt x="73" y="46"/>
                  </a:lnTo>
                  <a:lnTo>
                    <a:pt x="73" y="37"/>
                  </a:lnTo>
                  <a:lnTo>
                    <a:pt x="67" y="36"/>
                  </a:lnTo>
                  <a:lnTo>
                    <a:pt x="66" y="46"/>
                  </a:lnTo>
                  <a:lnTo>
                    <a:pt x="64" y="53"/>
                  </a:lnTo>
                  <a:lnTo>
                    <a:pt x="58" y="55"/>
                  </a:lnTo>
                  <a:lnTo>
                    <a:pt x="59" y="66"/>
                  </a:lnTo>
                  <a:lnTo>
                    <a:pt x="48" y="78"/>
                  </a:lnTo>
                  <a:lnTo>
                    <a:pt x="46" y="80"/>
                  </a:lnTo>
                  <a:lnTo>
                    <a:pt x="43" y="81"/>
                  </a:lnTo>
                  <a:lnTo>
                    <a:pt x="38" y="78"/>
                  </a:lnTo>
                  <a:lnTo>
                    <a:pt x="35" y="75"/>
                  </a:lnTo>
                  <a:lnTo>
                    <a:pt x="25" y="71"/>
                  </a:lnTo>
                  <a:lnTo>
                    <a:pt x="21" y="70"/>
                  </a:lnTo>
                  <a:lnTo>
                    <a:pt x="29" y="57"/>
                  </a:lnTo>
                  <a:lnTo>
                    <a:pt x="41" y="40"/>
                  </a:lnTo>
                  <a:lnTo>
                    <a:pt x="45" y="33"/>
                  </a:lnTo>
                  <a:lnTo>
                    <a:pt x="38" y="32"/>
                  </a:lnTo>
                  <a:lnTo>
                    <a:pt x="35" y="34"/>
                  </a:lnTo>
                  <a:lnTo>
                    <a:pt x="30" y="42"/>
                  </a:lnTo>
                  <a:lnTo>
                    <a:pt x="28" y="43"/>
                  </a:lnTo>
                  <a:lnTo>
                    <a:pt x="28" y="41"/>
                  </a:lnTo>
                  <a:lnTo>
                    <a:pt x="28" y="37"/>
                  </a:lnTo>
                  <a:lnTo>
                    <a:pt x="28" y="28"/>
                  </a:lnTo>
                  <a:lnTo>
                    <a:pt x="28" y="23"/>
                  </a:lnTo>
                  <a:lnTo>
                    <a:pt x="39" y="21"/>
                  </a:lnTo>
                  <a:lnTo>
                    <a:pt x="46" y="20"/>
                  </a:lnTo>
                  <a:lnTo>
                    <a:pt x="47" y="21"/>
                  </a:lnTo>
                  <a:lnTo>
                    <a:pt x="50" y="28"/>
                  </a:lnTo>
                  <a:lnTo>
                    <a:pt x="51" y="32"/>
                  </a:lnTo>
                  <a:lnTo>
                    <a:pt x="52" y="34"/>
                  </a:lnTo>
                  <a:lnTo>
                    <a:pt x="52" y="36"/>
                  </a:lnTo>
                  <a:lnTo>
                    <a:pt x="47" y="43"/>
                  </a:lnTo>
                  <a:lnTo>
                    <a:pt x="50" y="46"/>
                  </a:lnTo>
                  <a:lnTo>
                    <a:pt x="56" y="37"/>
                  </a:lnTo>
                  <a:lnTo>
                    <a:pt x="58" y="34"/>
                  </a:lnTo>
                  <a:lnTo>
                    <a:pt x="62" y="28"/>
                  </a:lnTo>
                  <a:lnTo>
                    <a:pt x="66" y="24"/>
                  </a:lnTo>
                  <a:lnTo>
                    <a:pt x="67" y="21"/>
                  </a:lnTo>
                  <a:lnTo>
                    <a:pt x="73" y="21"/>
                  </a:lnTo>
                  <a:lnTo>
                    <a:pt x="76" y="11"/>
                  </a:lnTo>
                  <a:lnTo>
                    <a:pt x="80" y="0"/>
                  </a:lnTo>
                  <a:lnTo>
                    <a:pt x="85" y="11"/>
                  </a:lnTo>
                  <a:lnTo>
                    <a:pt x="84" y="20"/>
                  </a:lnTo>
                  <a:lnTo>
                    <a:pt x="86" y="2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20" name="Freeform 736"/>
            <p:cNvSpPr>
              <a:spLocks/>
            </p:cNvSpPr>
            <p:nvPr/>
          </p:nvSpPr>
          <p:spPr bwMode="auto">
            <a:xfrm>
              <a:off x="4925640" y="1564621"/>
              <a:ext cx="94693" cy="122098"/>
            </a:xfrm>
            <a:custGeom>
              <a:avLst/>
              <a:gdLst>
                <a:gd name="T0" fmla="*/ 38 w 60"/>
                <a:gd name="T1" fmla="*/ 12 h 76"/>
                <a:gd name="T2" fmla="*/ 40 w 60"/>
                <a:gd name="T3" fmla="*/ 15 h 76"/>
                <a:gd name="T4" fmla="*/ 49 w 60"/>
                <a:gd name="T5" fmla="*/ 26 h 76"/>
                <a:gd name="T6" fmla="*/ 59 w 60"/>
                <a:gd name="T7" fmla="*/ 26 h 76"/>
                <a:gd name="T8" fmla="*/ 60 w 60"/>
                <a:gd name="T9" fmla="*/ 27 h 76"/>
                <a:gd name="T10" fmla="*/ 53 w 60"/>
                <a:gd name="T11" fmla="*/ 31 h 76"/>
                <a:gd name="T12" fmla="*/ 42 w 60"/>
                <a:gd name="T13" fmla="*/ 52 h 76"/>
                <a:gd name="T14" fmla="*/ 42 w 60"/>
                <a:gd name="T15" fmla="*/ 61 h 76"/>
                <a:gd name="T16" fmla="*/ 40 w 60"/>
                <a:gd name="T17" fmla="*/ 72 h 76"/>
                <a:gd name="T18" fmla="*/ 39 w 60"/>
                <a:gd name="T19" fmla="*/ 72 h 76"/>
                <a:gd name="T20" fmla="*/ 27 w 60"/>
                <a:gd name="T21" fmla="*/ 76 h 76"/>
                <a:gd name="T22" fmla="*/ 17 w 60"/>
                <a:gd name="T23" fmla="*/ 61 h 76"/>
                <a:gd name="T24" fmla="*/ 7 w 60"/>
                <a:gd name="T25" fmla="*/ 53 h 76"/>
                <a:gd name="T26" fmla="*/ 1 w 60"/>
                <a:gd name="T27" fmla="*/ 49 h 76"/>
                <a:gd name="T28" fmla="*/ 2 w 60"/>
                <a:gd name="T29" fmla="*/ 46 h 76"/>
                <a:gd name="T30" fmla="*/ 13 w 60"/>
                <a:gd name="T31" fmla="*/ 46 h 76"/>
                <a:gd name="T32" fmla="*/ 14 w 60"/>
                <a:gd name="T33" fmla="*/ 49 h 76"/>
                <a:gd name="T34" fmla="*/ 18 w 60"/>
                <a:gd name="T35" fmla="*/ 51 h 76"/>
                <a:gd name="T36" fmla="*/ 27 w 60"/>
                <a:gd name="T37" fmla="*/ 51 h 76"/>
                <a:gd name="T38" fmla="*/ 17 w 60"/>
                <a:gd name="T39" fmla="*/ 47 h 76"/>
                <a:gd name="T40" fmla="*/ 31 w 60"/>
                <a:gd name="T41" fmla="*/ 42 h 76"/>
                <a:gd name="T42" fmla="*/ 34 w 60"/>
                <a:gd name="T43" fmla="*/ 43 h 76"/>
                <a:gd name="T44" fmla="*/ 30 w 60"/>
                <a:gd name="T45" fmla="*/ 36 h 76"/>
                <a:gd name="T46" fmla="*/ 28 w 60"/>
                <a:gd name="T47" fmla="*/ 36 h 76"/>
                <a:gd name="T48" fmla="*/ 21 w 60"/>
                <a:gd name="T49" fmla="*/ 39 h 76"/>
                <a:gd name="T50" fmla="*/ 10 w 60"/>
                <a:gd name="T51" fmla="*/ 35 h 76"/>
                <a:gd name="T52" fmla="*/ 6 w 60"/>
                <a:gd name="T53" fmla="*/ 22 h 76"/>
                <a:gd name="T54" fmla="*/ 10 w 60"/>
                <a:gd name="T55" fmla="*/ 25 h 76"/>
                <a:gd name="T56" fmla="*/ 22 w 60"/>
                <a:gd name="T57" fmla="*/ 26 h 76"/>
                <a:gd name="T58" fmla="*/ 18 w 60"/>
                <a:gd name="T59" fmla="*/ 12 h 76"/>
                <a:gd name="T60" fmla="*/ 34 w 60"/>
                <a:gd name="T61" fmla="*/ 21 h 76"/>
                <a:gd name="T62" fmla="*/ 39 w 60"/>
                <a:gd name="T63" fmla="*/ 26 h 76"/>
                <a:gd name="T64" fmla="*/ 39 w 60"/>
                <a:gd name="T65" fmla="*/ 25 h 76"/>
                <a:gd name="T66" fmla="*/ 32 w 60"/>
                <a:gd name="T67" fmla="*/ 0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
                <a:gd name="T103" fmla="*/ 0 h 76"/>
                <a:gd name="T104" fmla="*/ 60 w 60"/>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 h="76">
                  <a:moveTo>
                    <a:pt x="34" y="0"/>
                  </a:moveTo>
                  <a:lnTo>
                    <a:pt x="38" y="12"/>
                  </a:lnTo>
                  <a:lnTo>
                    <a:pt x="39" y="13"/>
                  </a:lnTo>
                  <a:lnTo>
                    <a:pt x="40" y="15"/>
                  </a:lnTo>
                  <a:lnTo>
                    <a:pt x="43" y="21"/>
                  </a:lnTo>
                  <a:lnTo>
                    <a:pt x="49" y="26"/>
                  </a:lnTo>
                  <a:lnTo>
                    <a:pt x="55" y="22"/>
                  </a:lnTo>
                  <a:lnTo>
                    <a:pt x="59" y="26"/>
                  </a:lnTo>
                  <a:lnTo>
                    <a:pt x="60" y="27"/>
                  </a:lnTo>
                  <a:lnTo>
                    <a:pt x="59" y="27"/>
                  </a:lnTo>
                  <a:lnTo>
                    <a:pt x="53" y="31"/>
                  </a:lnTo>
                  <a:lnTo>
                    <a:pt x="47" y="36"/>
                  </a:lnTo>
                  <a:lnTo>
                    <a:pt x="42" y="52"/>
                  </a:lnTo>
                  <a:lnTo>
                    <a:pt x="45" y="57"/>
                  </a:lnTo>
                  <a:lnTo>
                    <a:pt x="42" y="61"/>
                  </a:lnTo>
                  <a:lnTo>
                    <a:pt x="42" y="69"/>
                  </a:lnTo>
                  <a:lnTo>
                    <a:pt x="40" y="72"/>
                  </a:lnTo>
                  <a:lnTo>
                    <a:pt x="39" y="72"/>
                  </a:lnTo>
                  <a:lnTo>
                    <a:pt x="30" y="74"/>
                  </a:lnTo>
                  <a:lnTo>
                    <a:pt x="27" y="76"/>
                  </a:lnTo>
                  <a:lnTo>
                    <a:pt x="19" y="69"/>
                  </a:lnTo>
                  <a:lnTo>
                    <a:pt x="17" y="61"/>
                  </a:lnTo>
                  <a:lnTo>
                    <a:pt x="9" y="61"/>
                  </a:lnTo>
                  <a:lnTo>
                    <a:pt x="7" y="53"/>
                  </a:lnTo>
                  <a:lnTo>
                    <a:pt x="5" y="52"/>
                  </a:lnTo>
                  <a:lnTo>
                    <a:pt x="1" y="49"/>
                  </a:lnTo>
                  <a:lnTo>
                    <a:pt x="0" y="49"/>
                  </a:lnTo>
                  <a:lnTo>
                    <a:pt x="2" y="46"/>
                  </a:lnTo>
                  <a:lnTo>
                    <a:pt x="7" y="44"/>
                  </a:lnTo>
                  <a:lnTo>
                    <a:pt x="13" y="46"/>
                  </a:lnTo>
                  <a:lnTo>
                    <a:pt x="14" y="47"/>
                  </a:lnTo>
                  <a:lnTo>
                    <a:pt x="14" y="49"/>
                  </a:lnTo>
                  <a:lnTo>
                    <a:pt x="17" y="51"/>
                  </a:lnTo>
                  <a:lnTo>
                    <a:pt x="18" y="51"/>
                  </a:lnTo>
                  <a:lnTo>
                    <a:pt x="26" y="57"/>
                  </a:lnTo>
                  <a:lnTo>
                    <a:pt x="27" y="51"/>
                  </a:lnTo>
                  <a:lnTo>
                    <a:pt x="17" y="48"/>
                  </a:lnTo>
                  <a:lnTo>
                    <a:pt x="17" y="47"/>
                  </a:lnTo>
                  <a:lnTo>
                    <a:pt x="21" y="44"/>
                  </a:lnTo>
                  <a:lnTo>
                    <a:pt x="31" y="42"/>
                  </a:lnTo>
                  <a:lnTo>
                    <a:pt x="32" y="42"/>
                  </a:lnTo>
                  <a:lnTo>
                    <a:pt x="34" y="43"/>
                  </a:lnTo>
                  <a:lnTo>
                    <a:pt x="34" y="39"/>
                  </a:lnTo>
                  <a:lnTo>
                    <a:pt x="30" y="36"/>
                  </a:lnTo>
                  <a:lnTo>
                    <a:pt x="28" y="36"/>
                  </a:lnTo>
                  <a:lnTo>
                    <a:pt x="25" y="39"/>
                  </a:lnTo>
                  <a:lnTo>
                    <a:pt x="21" y="39"/>
                  </a:lnTo>
                  <a:lnTo>
                    <a:pt x="14" y="38"/>
                  </a:lnTo>
                  <a:lnTo>
                    <a:pt x="10" y="35"/>
                  </a:lnTo>
                  <a:lnTo>
                    <a:pt x="9" y="29"/>
                  </a:lnTo>
                  <a:lnTo>
                    <a:pt x="6" y="22"/>
                  </a:lnTo>
                  <a:lnTo>
                    <a:pt x="9" y="25"/>
                  </a:lnTo>
                  <a:lnTo>
                    <a:pt x="10" y="25"/>
                  </a:lnTo>
                  <a:lnTo>
                    <a:pt x="18" y="29"/>
                  </a:lnTo>
                  <a:lnTo>
                    <a:pt x="22" y="26"/>
                  </a:lnTo>
                  <a:lnTo>
                    <a:pt x="17" y="15"/>
                  </a:lnTo>
                  <a:lnTo>
                    <a:pt x="18" y="12"/>
                  </a:lnTo>
                  <a:lnTo>
                    <a:pt x="27" y="15"/>
                  </a:lnTo>
                  <a:lnTo>
                    <a:pt x="34" y="21"/>
                  </a:lnTo>
                  <a:lnTo>
                    <a:pt x="36" y="26"/>
                  </a:lnTo>
                  <a:lnTo>
                    <a:pt x="39" y="26"/>
                  </a:lnTo>
                  <a:lnTo>
                    <a:pt x="40" y="26"/>
                  </a:lnTo>
                  <a:lnTo>
                    <a:pt x="39" y="25"/>
                  </a:lnTo>
                  <a:lnTo>
                    <a:pt x="27" y="8"/>
                  </a:lnTo>
                  <a:lnTo>
                    <a:pt x="32" y="0"/>
                  </a:lnTo>
                  <a:lnTo>
                    <a:pt x="34"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21" name="Freeform 737"/>
            <p:cNvSpPr>
              <a:spLocks noEditPoints="1"/>
            </p:cNvSpPr>
            <p:nvPr/>
          </p:nvSpPr>
          <p:spPr bwMode="auto">
            <a:xfrm>
              <a:off x="5775250" y="1005679"/>
              <a:ext cx="223581" cy="255051"/>
            </a:xfrm>
            <a:custGeom>
              <a:avLst/>
              <a:gdLst>
                <a:gd name="T0" fmla="*/ 14 w 141"/>
                <a:gd name="T1" fmla="*/ 89 h 161"/>
                <a:gd name="T2" fmla="*/ 0 w 141"/>
                <a:gd name="T3" fmla="*/ 83 h 161"/>
                <a:gd name="T4" fmla="*/ 14 w 141"/>
                <a:gd name="T5" fmla="*/ 72 h 161"/>
                <a:gd name="T6" fmla="*/ 24 w 141"/>
                <a:gd name="T7" fmla="*/ 59 h 161"/>
                <a:gd name="T8" fmla="*/ 28 w 141"/>
                <a:gd name="T9" fmla="*/ 74 h 161"/>
                <a:gd name="T10" fmla="*/ 45 w 141"/>
                <a:gd name="T11" fmla="*/ 51 h 161"/>
                <a:gd name="T12" fmla="*/ 31 w 141"/>
                <a:gd name="T13" fmla="*/ 48 h 161"/>
                <a:gd name="T14" fmla="*/ 31 w 141"/>
                <a:gd name="T15" fmla="*/ 39 h 161"/>
                <a:gd name="T16" fmla="*/ 59 w 141"/>
                <a:gd name="T17" fmla="*/ 15 h 161"/>
                <a:gd name="T18" fmla="*/ 64 w 141"/>
                <a:gd name="T19" fmla="*/ 19 h 161"/>
                <a:gd name="T20" fmla="*/ 47 w 141"/>
                <a:gd name="T21" fmla="*/ 49 h 161"/>
                <a:gd name="T22" fmla="*/ 105 w 141"/>
                <a:gd name="T23" fmla="*/ 10 h 161"/>
                <a:gd name="T24" fmla="*/ 117 w 141"/>
                <a:gd name="T25" fmla="*/ 11 h 161"/>
                <a:gd name="T26" fmla="*/ 117 w 141"/>
                <a:gd name="T27" fmla="*/ 5 h 161"/>
                <a:gd name="T28" fmla="*/ 141 w 141"/>
                <a:gd name="T29" fmla="*/ 10 h 161"/>
                <a:gd name="T30" fmla="*/ 135 w 141"/>
                <a:gd name="T31" fmla="*/ 27 h 161"/>
                <a:gd name="T32" fmla="*/ 123 w 141"/>
                <a:gd name="T33" fmla="*/ 55 h 161"/>
                <a:gd name="T34" fmla="*/ 123 w 141"/>
                <a:gd name="T35" fmla="*/ 57 h 161"/>
                <a:gd name="T36" fmla="*/ 126 w 141"/>
                <a:gd name="T37" fmla="*/ 62 h 161"/>
                <a:gd name="T38" fmla="*/ 127 w 141"/>
                <a:gd name="T39" fmla="*/ 70 h 161"/>
                <a:gd name="T40" fmla="*/ 123 w 141"/>
                <a:gd name="T41" fmla="*/ 81 h 161"/>
                <a:gd name="T42" fmla="*/ 96 w 141"/>
                <a:gd name="T43" fmla="*/ 145 h 161"/>
                <a:gd name="T44" fmla="*/ 93 w 141"/>
                <a:gd name="T45" fmla="*/ 153 h 161"/>
                <a:gd name="T46" fmla="*/ 88 w 141"/>
                <a:gd name="T47" fmla="*/ 155 h 161"/>
                <a:gd name="T48" fmla="*/ 59 w 141"/>
                <a:gd name="T49" fmla="*/ 140 h 161"/>
                <a:gd name="T50" fmla="*/ 45 w 141"/>
                <a:gd name="T51" fmla="*/ 103 h 161"/>
                <a:gd name="T52" fmla="*/ 35 w 141"/>
                <a:gd name="T53" fmla="*/ 82 h 161"/>
                <a:gd name="T54" fmla="*/ 54 w 141"/>
                <a:gd name="T55" fmla="*/ 56 h 161"/>
                <a:gd name="T56" fmla="*/ 64 w 141"/>
                <a:gd name="T57" fmla="*/ 51 h 161"/>
                <a:gd name="T58" fmla="*/ 79 w 141"/>
                <a:gd name="T59" fmla="*/ 55 h 161"/>
                <a:gd name="T60" fmla="*/ 86 w 141"/>
                <a:gd name="T61" fmla="*/ 60 h 161"/>
                <a:gd name="T62" fmla="*/ 93 w 141"/>
                <a:gd name="T63" fmla="*/ 62 h 161"/>
                <a:gd name="T64" fmla="*/ 90 w 141"/>
                <a:gd name="T65" fmla="*/ 55 h 161"/>
                <a:gd name="T66" fmla="*/ 79 w 141"/>
                <a:gd name="T67" fmla="*/ 45 h 161"/>
                <a:gd name="T68" fmla="*/ 71 w 141"/>
                <a:gd name="T69" fmla="*/ 34 h 161"/>
                <a:gd name="T70" fmla="*/ 79 w 141"/>
                <a:gd name="T71" fmla="*/ 9 h 161"/>
                <a:gd name="T72" fmla="*/ 93 w 141"/>
                <a:gd name="T73" fmla="*/ 1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1"/>
                <a:gd name="T112" fmla="*/ 0 h 161"/>
                <a:gd name="T113" fmla="*/ 141 w 141"/>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1" h="161">
                  <a:moveTo>
                    <a:pt x="25" y="77"/>
                  </a:moveTo>
                  <a:lnTo>
                    <a:pt x="14" y="89"/>
                  </a:lnTo>
                  <a:lnTo>
                    <a:pt x="8" y="86"/>
                  </a:lnTo>
                  <a:lnTo>
                    <a:pt x="0" y="83"/>
                  </a:lnTo>
                  <a:lnTo>
                    <a:pt x="5" y="78"/>
                  </a:lnTo>
                  <a:lnTo>
                    <a:pt x="14" y="72"/>
                  </a:lnTo>
                  <a:lnTo>
                    <a:pt x="22" y="66"/>
                  </a:lnTo>
                  <a:lnTo>
                    <a:pt x="24" y="59"/>
                  </a:lnTo>
                  <a:lnTo>
                    <a:pt x="28" y="74"/>
                  </a:lnTo>
                  <a:lnTo>
                    <a:pt x="25" y="77"/>
                  </a:lnTo>
                  <a:moveTo>
                    <a:pt x="45" y="51"/>
                  </a:moveTo>
                  <a:lnTo>
                    <a:pt x="39" y="51"/>
                  </a:lnTo>
                  <a:lnTo>
                    <a:pt x="31" y="48"/>
                  </a:lnTo>
                  <a:lnTo>
                    <a:pt x="29" y="39"/>
                  </a:lnTo>
                  <a:lnTo>
                    <a:pt x="31" y="39"/>
                  </a:lnTo>
                  <a:lnTo>
                    <a:pt x="46" y="34"/>
                  </a:lnTo>
                  <a:lnTo>
                    <a:pt x="59" y="15"/>
                  </a:lnTo>
                  <a:lnTo>
                    <a:pt x="62" y="14"/>
                  </a:lnTo>
                  <a:lnTo>
                    <a:pt x="64" y="19"/>
                  </a:lnTo>
                  <a:lnTo>
                    <a:pt x="56" y="45"/>
                  </a:lnTo>
                  <a:lnTo>
                    <a:pt x="47" y="49"/>
                  </a:lnTo>
                  <a:lnTo>
                    <a:pt x="45" y="51"/>
                  </a:lnTo>
                  <a:moveTo>
                    <a:pt x="105" y="10"/>
                  </a:moveTo>
                  <a:lnTo>
                    <a:pt x="113" y="17"/>
                  </a:lnTo>
                  <a:lnTo>
                    <a:pt x="117" y="11"/>
                  </a:lnTo>
                  <a:lnTo>
                    <a:pt x="113" y="5"/>
                  </a:lnTo>
                  <a:lnTo>
                    <a:pt x="117" y="5"/>
                  </a:lnTo>
                  <a:lnTo>
                    <a:pt x="122" y="4"/>
                  </a:lnTo>
                  <a:lnTo>
                    <a:pt x="141" y="10"/>
                  </a:lnTo>
                  <a:lnTo>
                    <a:pt x="135" y="26"/>
                  </a:lnTo>
                  <a:lnTo>
                    <a:pt x="135" y="27"/>
                  </a:lnTo>
                  <a:lnTo>
                    <a:pt x="132" y="32"/>
                  </a:lnTo>
                  <a:lnTo>
                    <a:pt x="123" y="55"/>
                  </a:lnTo>
                  <a:lnTo>
                    <a:pt x="123" y="56"/>
                  </a:lnTo>
                  <a:lnTo>
                    <a:pt x="123" y="57"/>
                  </a:lnTo>
                  <a:lnTo>
                    <a:pt x="123" y="60"/>
                  </a:lnTo>
                  <a:lnTo>
                    <a:pt x="126" y="62"/>
                  </a:lnTo>
                  <a:lnTo>
                    <a:pt x="130" y="66"/>
                  </a:lnTo>
                  <a:lnTo>
                    <a:pt x="127" y="70"/>
                  </a:lnTo>
                  <a:lnTo>
                    <a:pt x="126" y="74"/>
                  </a:lnTo>
                  <a:lnTo>
                    <a:pt x="123" y="81"/>
                  </a:lnTo>
                  <a:lnTo>
                    <a:pt x="111" y="90"/>
                  </a:lnTo>
                  <a:lnTo>
                    <a:pt x="96" y="145"/>
                  </a:lnTo>
                  <a:lnTo>
                    <a:pt x="94" y="146"/>
                  </a:lnTo>
                  <a:lnTo>
                    <a:pt x="93" y="153"/>
                  </a:lnTo>
                  <a:lnTo>
                    <a:pt x="89" y="154"/>
                  </a:lnTo>
                  <a:lnTo>
                    <a:pt x="88" y="155"/>
                  </a:lnTo>
                  <a:lnTo>
                    <a:pt x="73" y="161"/>
                  </a:lnTo>
                  <a:lnTo>
                    <a:pt x="59" y="140"/>
                  </a:lnTo>
                  <a:lnTo>
                    <a:pt x="51" y="131"/>
                  </a:lnTo>
                  <a:lnTo>
                    <a:pt x="45" y="103"/>
                  </a:lnTo>
                  <a:lnTo>
                    <a:pt x="26" y="94"/>
                  </a:lnTo>
                  <a:lnTo>
                    <a:pt x="35" y="82"/>
                  </a:lnTo>
                  <a:lnTo>
                    <a:pt x="45" y="66"/>
                  </a:lnTo>
                  <a:lnTo>
                    <a:pt x="54" y="56"/>
                  </a:lnTo>
                  <a:lnTo>
                    <a:pt x="58" y="55"/>
                  </a:lnTo>
                  <a:lnTo>
                    <a:pt x="64" y="51"/>
                  </a:lnTo>
                  <a:lnTo>
                    <a:pt x="77" y="55"/>
                  </a:lnTo>
                  <a:lnTo>
                    <a:pt x="79" y="55"/>
                  </a:lnTo>
                  <a:lnTo>
                    <a:pt x="86" y="60"/>
                  </a:lnTo>
                  <a:lnTo>
                    <a:pt x="90" y="61"/>
                  </a:lnTo>
                  <a:lnTo>
                    <a:pt x="93" y="62"/>
                  </a:lnTo>
                  <a:lnTo>
                    <a:pt x="92" y="59"/>
                  </a:lnTo>
                  <a:lnTo>
                    <a:pt x="90" y="55"/>
                  </a:lnTo>
                  <a:lnTo>
                    <a:pt x="85" y="48"/>
                  </a:lnTo>
                  <a:lnTo>
                    <a:pt x="79" y="45"/>
                  </a:lnTo>
                  <a:lnTo>
                    <a:pt x="72" y="43"/>
                  </a:lnTo>
                  <a:lnTo>
                    <a:pt x="71" y="34"/>
                  </a:lnTo>
                  <a:lnTo>
                    <a:pt x="76" y="24"/>
                  </a:lnTo>
                  <a:lnTo>
                    <a:pt x="79" y="9"/>
                  </a:lnTo>
                  <a:lnTo>
                    <a:pt x="83" y="0"/>
                  </a:lnTo>
                  <a:lnTo>
                    <a:pt x="93" y="1"/>
                  </a:lnTo>
                  <a:lnTo>
                    <a:pt x="105" y="1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22" name="Freeform 738"/>
            <p:cNvSpPr>
              <a:spLocks noEditPoints="1"/>
            </p:cNvSpPr>
            <p:nvPr/>
          </p:nvSpPr>
          <p:spPr bwMode="auto">
            <a:xfrm>
              <a:off x="6532797" y="1146771"/>
              <a:ext cx="399816" cy="425988"/>
            </a:xfrm>
            <a:custGeom>
              <a:avLst/>
              <a:gdLst>
                <a:gd name="T0" fmla="*/ 138 w 252"/>
                <a:gd name="T1" fmla="*/ 53 h 267"/>
                <a:gd name="T2" fmla="*/ 144 w 252"/>
                <a:gd name="T3" fmla="*/ 15 h 267"/>
                <a:gd name="T4" fmla="*/ 100 w 252"/>
                <a:gd name="T5" fmla="*/ 38 h 267"/>
                <a:gd name="T6" fmla="*/ 127 w 252"/>
                <a:gd name="T7" fmla="*/ 35 h 267"/>
                <a:gd name="T8" fmla="*/ 120 w 252"/>
                <a:gd name="T9" fmla="*/ 68 h 267"/>
                <a:gd name="T10" fmla="*/ 113 w 252"/>
                <a:gd name="T11" fmla="*/ 81 h 267"/>
                <a:gd name="T12" fmla="*/ 121 w 252"/>
                <a:gd name="T13" fmla="*/ 82 h 267"/>
                <a:gd name="T14" fmla="*/ 145 w 252"/>
                <a:gd name="T15" fmla="*/ 61 h 267"/>
                <a:gd name="T16" fmla="*/ 154 w 252"/>
                <a:gd name="T17" fmla="*/ 61 h 267"/>
                <a:gd name="T18" fmla="*/ 151 w 252"/>
                <a:gd name="T19" fmla="*/ 85 h 267"/>
                <a:gd name="T20" fmla="*/ 154 w 252"/>
                <a:gd name="T21" fmla="*/ 70 h 267"/>
                <a:gd name="T22" fmla="*/ 168 w 252"/>
                <a:gd name="T23" fmla="*/ 68 h 267"/>
                <a:gd name="T24" fmla="*/ 171 w 252"/>
                <a:gd name="T25" fmla="*/ 62 h 267"/>
                <a:gd name="T26" fmla="*/ 171 w 252"/>
                <a:gd name="T27" fmla="*/ 44 h 267"/>
                <a:gd name="T28" fmla="*/ 176 w 252"/>
                <a:gd name="T29" fmla="*/ 17 h 267"/>
                <a:gd name="T30" fmla="*/ 193 w 252"/>
                <a:gd name="T31" fmla="*/ 51 h 267"/>
                <a:gd name="T32" fmla="*/ 188 w 252"/>
                <a:gd name="T33" fmla="*/ 66 h 267"/>
                <a:gd name="T34" fmla="*/ 197 w 252"/>
                <a:gd name="T35" fmla="*/ 47 h 267"/>
                <a:gd name="T36" fmla="*/ 206 w 252"/>
                <a:gd name="T37" fmla="*/ 23 h 267"/>
                <a:gd name="T38" fmla="*/ 227 w 252"/>
                <a:gd name="T39" fmla="*/ 26 h 267"/>
                <a:gd name="T40" fmla="*/ 233 w 252"/>
                <a:gd name="T41" fmla="*/ 31 h 267"/>
                <a:gd name="T42" fmla="*/ 238 w 252"/>
                <a:gd name="T43" fmla="*/ 42 h 267"/>
                <a:gd name="T44" fmla="*/ 243 w 252"/>
                <a:gd name="T45" fmla="*/ 48 h 267"/>
                <a:gd name="T46" fmla="*/ 244 w 252"/>
                <a:gd name="T47" fmla="*/ 51 h 267"/>
                <a:gd name="T48" fmla="*/ 250 w 252"/>
                <a:gd name="T49" fmla="*/ 72 h 267"/>
                <a:gd name="T50" fmla="*/ 244 w 252"/>
                <a:gd name="T51" fmla="*/ 93 h 267"/>
                <a:gd name="T52" fmla="*/ 216 w 252"/>
                <a:gd name="T53" fmla="*/ 96 h 267"/>
                <a:gd name="T54" fmla="*/ 175 w 252"/>
                <a:gd name="T55" fmla="*/ 72 h 267"/>
                <a:gd name="T56" fmla="*/ 175 w 252"/>
                <a:gd name="T57" fmla="*/ 78 h 267"/>
                <a:gd name="T58" fmla="*/ 180 w 252"/>
                <a:gd name="T59" fmla="*/ 89 h 267"/>
                <a:gd name="T60" fmla="*/ 185 w 252"/>
                <a:gd name="T61" fmla="*/ 104 h 267"/>
                <a:gd name="T62" fmla="*/ 183 w 252"/>
                <a:gd name="T63" fmla="*/ 120 h 267"/>
                <a:gd name="T64" fmla="*/ 174 w 252"/>
                <a:gd name="T65" fmla="*/ 144 h 267"/>
                <a:gd name="T66" fmla="*/ 165 w 252"/>
                <a:gd name="T67" fmla="*/ 141 h 267"/>
                <a:gd name="T68" fmla="*/ 154 w 252"/>
                <a:gd name="T69" fmla="*/ 153 h 267"/>
                <a:gd name="T70" fmla="*/ 153 w 252"/>
                <a:gd name="T71" fmla="*/ 161 h 267"/>
                <a:gd name="T72" fmla="*/ 140 w 252"/>
                <a:gd name="T73" fmla="*/ 174 h 267"/>
                <a:gd name="T74" fmla="*/ 128 w 252"/>
                <a:gd name="T75" fmla="*/ 178 h 267"/>
                <a:gd name="T76" fmla="*/ 124 w 252"/>
                <a:gd name="T77" fmla="*/ 200 h 267"/>
                <a:gd name="T78" fmla="*/ 127 w 252"/>
                <a:gd name="T79" fmla="*/ 210 h 267"/>
                <a:gd name="T80" fmla="*/ 127 w 252"/>
                <a:gd name="T81" fmla="*/ 218 h 267"/>
                <a:gd name="T82" fmla="*/ 125 w 252"/>
                <a:gd name="T83" fmla="*/ 229 h 267"/>
                <a:gd name="T84" fmla="*/ 123 w 252"/>
                <a:gd name="T85" fmla="*/ 250 h 267"/>
                <a:gd name="T86" fmla="*/ 117 w 252"/>
                <a:gd name="T87" fmla="*/ 260 h 267"/>
                <a:gd name="T88" fmla="*/ 112 w 252"/>
                <a:gd name="T89" fmla="*/ 264 h 267"/>
                <a:gd name="T90" fmla="*/ 108 w 252"/>
                <a:gd name="T91" fmla="*/ 261 h 267"/>
                <a:gd name="T92" fmla="*/ 102 w 252"/>
                <a:gd name="T93" fmla="*/ 259 h 267"/>
                <a:gd name="T94" fmla="*/ 87 w 252"/>
                <a:gd name="T95" fmla="*/ 246 h 267"/>
                <a:gd name="T96" fmla="*/ 83 w 252"/>
                <a:gd name="T97" fmla="*/ 220 h 267"/>
                <a:gd name="T98" fmla="*/ 89 w 252"/>
                <a:gd name="T99" fmla="*/ 203 h 267"/>
                <a:gd name="T100" fmla="*/ 103 w 252"/>
                <a:gd name="T101" fmla="*/ 171 h 267"/>
                <a:gd name="T102" fmla="*/ 113 w 252"/>
                <a:gd name="T103" fmla="*/ 138 h 267"/>
                <a:gd name="T104" fmla="*/ 103 w 252"/>
                <a:gd name="T105" fmla="*/ 123 h 267"/>
                <a:gd name="T106" fmla="*/ 93 w 252"/>
                <a:gd name="T107" fmla="*/ 108 h 267"/>
                <a:gd name="T108" fmla="*/ 85 w 252"/>
                <a:gd name="T109" fmla="*/ 94 h 267"/>
                <a:gd name="T110" fmla="*/ 79 w 252"/>
                <a:gd name="T111" fmla="*/ 86 h 267"/>
                <a:gd name="T112" fmla="*/ 48 w 252"/>
                <a:gd name="T113" fmla="*/ 79 h 267"/>
                <a:gd name="T114" fmla="*/ 31 w 252"/>
                <a:gd name="T115" fmla="*/ 76 h 267"/>
                <a:gd name="T116" fmla="*/ 9 w 252"/>
                <a:gd name="T117" fmla="*/ 70 h 267"/>
                <a:gd name="T118" fmla="*/ 75 w 252"/>
                <a:gd name="T119" fmla="*/ 15 h 267"/>
                <a:gd name="T120" fmla="*/ 98 w 252"/>
                <a:gd name="T121" fmla="*/ 2 h 267"/>
                <a:gd name="T122" fmla="*/ 93 w 252"/>
                <a:gd name="T123" fmla="*/ 32 h 2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2"/>
                <a:gd name="T187" fmla="*/ 0 h 267"/>
                <a:gd name="T188" fmla="*/ 252 w 252"/>
                <a:gd name="T189" fmla="*/ 267 h 2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2" h="267">
                  <a:moveTo>
                    <a:pt x="149" y="26"/>
                  </a:moveTo>
                  <a:lnTo>
                    <a:pt x="146" y="31"/>
                  </a:lnTo>
                  <a:lnTo>
                    <a:pt x="153" y="30"/>
                  </a:lnTo>
                  <a:lnTo>
                    <a:pt x="157" y="36"/>
                  </a:lnTo>
                  <a:lnTo>
                    <a:pt x="138" y="53"/>
                  </a:lnTo>
                  <a:lnTo>
                    <a:pt x="140" y="55"/>
                  </a:lnTo>
                  <a:lnTo>
                    <a:pt x="129" y="55"/>
                  </a:lnTo>
                  <a:lnTo>
                    <a:pt x="134" y="39"/>
                  </a:lnTo>
                  <a:lnTo>
                    <a:pt x="129" y="18"/>
                  </a:lnTo>
                  <a:lnTo>
                    <a:pt x="144" y="15"/>
                  </a:lnTo>
                  <a:lnTo>
                    <a:pt x="149" y="26"/>
                  </a:lnTo>
                  <a:moveTo>
                    <a:pt x="93" y="32"/>
                  </a:moveTo>
                  <a:lnTo>
                    <a:pt x="93" y="40"/>
                  </a:lnTo>
                  <a:lnTo>
                    <a:pt x="98" y="39"/>
                  </a:lnTo>
                  <a:lnTo>
                    <a:pt x="100" y="38"/>
                  </a:lnTo>
                  <a:lnTo>
                    <a:pt x="104" y="22"/>
                  </a:lnTo>
                  <a:lnTo>
                    <a:pt x="111" y="19"/>
                  </a:lnTo>
                  <a:lnTo>
                    <a:pt x="119" y="19"/>
                  </a:lnTo>
                  <a:lnTo>
                    <a:pt x="124" y="23"/>
                  </a:lnTo>
                  <a:lnTo>
                    <a:pt x="127" y="35"/>
                  </a:lnTo>
                  <a:lnTo>
                    <a:pt x="127" y="44"/>
                  </a:lnTo>
                  <a:lnTo>
                    <a:pt x="124" y="48"/>
                  </a:lnTo>
                  <a:lnTo>
                    <a:pt x="124" y="52"/>
                  </a:lnTo>
                  <a:lnTo>
                    <a:pt x="123" y="57"/>
                  </a:lnTo>
                  <a:lnTo>
                    <a:pt x="120" y="68"/>
                  </a:lnTo>
                  <a:lnTo>
                    <a:pt x="119" y="72"/>
                  </a:lnTo>
                  <a:lnTo>
                    <a:pt x="117" y="73"/>
                  </a:lnTo>
                  <a:lnTo>
                    <a:pt x="112" y="76"/>
                  </a:lnTo>
                  <a:lnTo>
                    <a:pt x="107" y="78"/>
                  </a:lnTo>
                  <a:lnTo>
                    <a:pt x="113" y="81"/>
                  </a:lnTo>
                  <a:lnTo>
                    <a:pt x="116" y="89"/>
                  </a:lnTo>
                  <a:lnTo>
                    <a:pt x="116" y="90"/>
                  </a:lnTo>
                  <a:lnTo>
                    <a:pt x="119" y="86"/>
                  </a:lnTo>
                  <a:lnTo>
                    <a:pt x="121" y="82"/>
                  </a:lnTo>
                  <a:lnTo>
                    <a:pt x="124" y="76"/>
                  </a:lnTo>
                  <a:lnTo>
                    <a:pt x="128" y="69"/>
                  </a:lnTo>
                  <a:lnTo>
                    <a:pt x="133" y="61"/>
                  </a:lnTo>
                  <a:lnTo>
                    <a:pt x="140" y="61"/>
                  </a:lnTo>
                  <a:lnTo>
                    <a:pt x="145" y="61"/>
                  </a:lnTo>
                  <a:lnTo>
                    <a:pt x="149" y="56"/>
                  </a:lnTo>
                  <a:lnTo>
                    <a:pt x="157" y="47"/>
                  </a:lnTo>
                  <a:lnTo>
                    <a:pt x="161" y="47"/>
                  </a:lnTo>
                  <a:lnTo>
                    <a:pt x="155" y="59"/>
                  </a:lnTo>
                  <a:lnTo>
                    <a:pt x="154" y="61"/>
                  </a:lnTo>
                  <a:lnTo>
                    <a:pt x="150" y="66"/>
                  </a:lnTo>
                  <a:lnTo>
                    <a:pt x="150" y="68"/>
                  </a:lnTo>
                  <a:lnTo>
                    <a:pt x="149" y="69"/>
                  </a:lnTo>
                  <a:lnTo>
                    <a:pt x="150" y="76"/>
                  </a:lnTo>
                  <a:lnTo>
                    <a:pt x="151" y="85"/>
                  </a:lnTo>
                  <a:lnTo>
                    <a:pt x="157" y="94"/>
                  </a:lnTo>
                  <a:lnTo>
                    <a:pt x="159" y="90"/>
                  </a:lnTo>
                  <a:lnTo>
                    <a:pt x="157" y="78"/>
                  </a:lnTo>
                  <a:lnTo>
                    <a:pt x="155" y="76"/>
                  </a:lnTo>
                  <a:lnTo>
                    <a:pt x="154" y="70"/>
                  </a:lnTo>
                  <a:lnTo>
                    <a:pt x="155" y="69"/>
                  </a:lnTo>
                  <a:lnTo>
                    <a:pt x="157" y="68"/>
                  </a:lnTo>
                  <a:lnTo>
                    <a:pt x="162" y="57"/>
                  </a:lnTo>
                  <a:lnTo>
                    <a:pt x="168" y="68"/>
                  </a:lnTo>
                  <a:lnTo>
                    <a:pt x="171" y="72"/>
                  </a:lnTo>
                  <a:lnTo>
                    <a:pt x="171" y="69"/>
                  </a:lnTo>
                  <a:lnTo>
                    <a:pt x="171" y="62"/>
                  </a:lnTo>
                  <a:lnTo>
                    <a:pt x="171" y="61"/>
                  </a:lnTo>
                  <a:lnTo>
                    <a:pt x="168" y="56"/>
                  </a:lnTo>
                  <a:lnTo>
                    <a:pt x="166" y="48"/>
                  </a:lnTo>
                  <a:lnTo>
                    <a:pt x="167" y="47"/>
                  </a:lnTo>
                  <a:lnTo>
                    <a:pt x="171" y="44"/>
                  </a:lnTo>
                  <a:lnTo>
                    <a:pt x="171" y="43"/>
                  </a:lnTo>
                  <a:lnTo>
                    <a:pt x="167" y="32"/>
                  </a:lnTo>
                  <a:lnTo>
                    <a:pt x="161" y="23"/>
                  </a:lnTo>
                  <a:lnTo>
                    <a:pt x="165" y="17"/>
                  </a:lnTo>
                  <a:lnTo>
                    <a:pt x="176" y="17"/>
                  </a:lnTo>
                  <a:lnTo>
                    <a:pt x="174" y="26"/>
                  </a:lnTo>
                  <a:lnTo>
                    <a:pt x="182" y="24"/>
                  </a:lnTo>
                  <a:lnTo>
                    <a:pt x="188" y="35"/>
                  </a:lnTo>
                  <a:lnTo>
                    <a:pt x="192" y="45"/>
                  </a:lnTo>
                  <a:lnTo>
                    <a:pt x="193" y="51"/>
                  </a:lnTo>
                  <a:lnTo>
                    <a:pt x="193" y="55"/>
                  </a:lnTo>
                  <a:lnTo>
                    <a:pt x="192" y="62"/>
                  </a:lnTo>
                  <a:lnTo>
                    <a:pt x="191" y="62"/>
                  </a:lnTo>
                  <a:lnTo>
                    <a:pt x="188" y="66"/>
                  </a:lnTo>
                  <a:lnTo>
                    <a:pt x="193" y="68"/>
                  </a:lnTo>
                  <a:lnTo>
                    <a:pt x="201" y="61"/>
                  </a:lnTo>
                  <a:lnTo>
                    <a:pt x="197" y="55"/>
                  </a:lnTo>
                  <a:lnTo>
                    <a:pt x="197" y="48"/>
                  </a:lnTo>
                  <a:lnTo>
                    <a:pt x="197" y="47"/>
                  </a:lnTo>
                  <a:lnTo>
                    <a:pt x="193" y="39"/>
                  </a:lnTo>
                  <a:lnTo>
                    <a:pt x="189" y="28"/>
                  </a:lnTo>
                  <a:lnTo>
                    <a:pt x="197" y="23"/>
                  </a:lnTo>
                  <a:lnTo>
                    <a:pt x="205" y="26"/>
                  </a:lnTo>
                  <a:lnTo>
                    <a:pt x="206" y="23"/>
                  </a:lnTo>
                  <a:lnTo>
                    <a:pt x="216" y="24"/>
                  </a:lnTo>
                  <a:lnTo>
                    <a:pt x="218" y="24"/>
                  </a:lnTo>
                  <a:lnTo>
                    <a:pt x="216" y="36"/>
                  </a:lnTo>
                  <a:lnTo>
                    <a:pt x="223" y="26"/>
                  </a:lnTo>
                  <a:lnTo>
                    <a:pt x="227" y="26"/>
                  </a:lnTo>
                  <a:lnTo>
                    <a:pt x="227" y="27"/>
                  </a:lnTo>
                  <a:lnTo>
                    <a:pt x="230" y="30"/>
                  </a:lnTo>
                  <a:lnTo>
                    <a:pt x="231" y="31"/>
                  </a:lnTo>
                  <a:lnTo>
                    <a:pt x="233" y="31"/>
                  </a:lnTo>
                  <a:lnTo>
                    <a:pt x="233" y="34"/>
                  </a:lnTo>
                  <a:lnTo>
                    <a:pt x="234" y="32"/>
                  </a:lnTo>
                  <a:lnTo>
                    <a:pt x="234" y="36"/>
                  </a:lnTo>
                  <a:lnTo>
                    <a:pt x="237" y="36"/>
                  </a:lnTo>
                  <a:lnTo>
                    <a:pt x="238" y="42"/>
                  </a:lnTo>
                  <a:lnTo>
                    <a:pt x="237" y="43"/>
                  </a:lnTo>
                  <a:lnTo>
                    <a:pt x="239" y="45"/>
                  </a:lnTo>
                  <a:lnTo>
                    <a:pt x="240" y="47"/>
                  </a:lnTo>
                  <a:lnTo>
                    <a:pt x="243" y="49"/>
                  </a:lnTo>
                  <a:lnTo>
                    <a:pt x="243" y="48"/>
                  </a:lnTo>
                  <a:lnTo>
                    <a:pt x="244" y="49"/>
                  </a:lnTo>
                  <a:lnTo>
                    <a:pt x="246" y="52"/>
                  </a:lnTo>
                  <a:lnTo>
                    <a:pt x="244" y="51"/>
                  </a:lnTo>
                  <a:lnTo>
                    <a:pt x="244" y="53"/>
                  </a:lnTo>
                  <a:lnTo>
                    <a:pt x="247" y="59"/>
                  </a:lnTo>
                  <a:lnTo>
                    <a:pt x="250" y="62"/>
                  </a:lnTo>
                  <a:lnTo>
                    <a:pt x="251" y="70"/>
                  </a:lnTo>
                  <a:lnTo>
                    <a:pt x="250" y="72"/>
                  </a:lnTo>
                  <a:lnTo>
                    <a:pt x="252" y="76"/>
                  </a:lnTo>
                  <a:lnTo>
                    <a:pt x="252" y="77"/>
                  </a:lnTo>
                  <a:lnTo>
                    <a:pt x="252" y="81"/>
                  </a:lnTo>
                  <a:lnTo>
                    <a:pt x="244" y="93"/>
                  </a:lnTo>
                  <a:lnTo>
                    <a:pt x="237" y="93"/>
                  </a:lnTo>
                  <a:lnTo>
                    <a:pt x="235" y="93"/>
                  </a:lnTo>
                  <a:lnTo>
                    <a:pt x="233" y="93"/>
                  </a:lnTo>
                  <a:lnTo>
                    <a:pt x="225" y="94"/>
                  </a:lnTo>
                  <a:lnTo>
                    <a:pt x="216" y="96"/>
                  </a:lnTo>
                  <a:lnTo>
                    <a:pt x="204" y="86"/>
                  </a:lnTo>
                  <a:lnTo>
                    <a:pt x="197" y="82"/>
                  </a:lnTo>
                  <a:lnTo>
                    <a:pt x="185" y="76"/>
                  </a:lnTo>
                  <a:lnTo>
                    <a:pt x="183" y="74"/>
                  </a:lnTo>
                  <a:lnTo>
                    <a:pt x="175" y="72"/>
                  </a:lnTo>
                  <a:lnTo>
                    <a:pt x="172" y="74"/>
                  </a:lnTo>
                  <a:lnTo>
                    <a:pt x="170" y="76"/>
                  </a:lnTo>
                  <a:lnTo>
                    <a:pt x="171" y="79"/>
                  </a:lnTo>
                  <a:lnTo>
                    <a:pt x="175" y="78"/>
                  </a:lnTo>
                  <a:lnTo>
                    <a:pt x="179" y="87"/>
                  </a:lnTo>
                  <a:lnTo>
                    <a:pt x="180" y="89"/>
                  </a:lnTo>
                  <a:lnTo>
                    <a:pt x="183" y="94"/>
                  </a:lnTo>
                  <a:lnTo>
                    <a:pt x="184" y="96"/>
                  </a:lnTo>
                  <a:lnTo>
                    <a:pt x="185" y="100"/>
                  </a:lnTo>
                  <a:lnTo>
                    <a:pt x="185" y="102"/>
                  </a:lnTo>
                  <a:lnTo>
                    <a:pt x="185" y="104"/>
                  </a:lnTo>
                  <a:lnTo>
                    <a:pt x="183" y="110"/>
                  </a:lnTo>
                  <a:lnTo>
                    <a:pt x="182" y="111"/>
                  </a:lnTo>
                  <a:lnTo>
                    <a:pt x="182" y="112"/>
                  </a:lnTo>
                  <a:lnTo>
                    <a:pt x="183" y="115"/>
                  </a:lnTo>
                  <a:lnTo>
                    <a:pt x="183" y="120"/>
                  </a:lnTo>
                  <a:lnTo>
                    <a:pt x="184" y="124"/>
                  </a:lnTo>
                  <a:lnTo>
                    <a:pt x="180" y="134"/>
                  </a:lnTo>
                  <a:lnTo>
                    <a:pt x="179" y="140"/>
                  </a:lnTo>
                  <a:lnTo>
                    <a:pt x="178" y="140"/>
                  </a:lnTo>
                  <a:lnTo>
                    <a:pt x="174" y="144"/>
                  </a:lnTo>
                  <a:lnTo>
                    <a:pt x="172" y="144"/>
                  </a:lnTo>
                  <a:lnTo>
                    <a:pt x="171" y="144"/>
                  </a:lnTo>
                  <a:lnTo>
                    <a:pt x="170" y="141"/>
                  </a:lnTo>
                  <a:lnTo>
                    <a:pt x="165" y="141"/>
                  </a:lnTo>
                  <a:lnTo>
                    <a:pt x="163" y="142"/>
                  </a:lnTo>
                  <a:lnTo>
                    <a:pt x="159" y="148"/>
                  </a:lnTo>
                  <a:lnTo>
                    <a:pt x="159" y="150"/>
                  </a:lnTo>
                  <a:lnTo>
                    <a:pt x="154" y="153"/>
                  </a:lnTo>
                  <a:lnTo>
                    <a:pt x="154" y="155"/>
                  </a:lnTo>
                  <a:lnTo>
                    <a:pt x="153" y="158"/>
                  </a:lnTo>
                  <a:lnTo>
                    <a:pt x="153" y="161"/>
                  </a:lnTo>
                  <a:lnTo>
                    <a:pt x="145" y="175"/>
                  </a:lnTo>
                  <a:lnTo>
                    <a:pt x="141" y="176"/>
                  </a:lnTo>
                  <a:lnTo>
                    <a:pt x="140" y="174"/>
                  </a:lnTo>
                  <a:lnTo>
                    <a:pt x="137" y="176"/>
                  </a:lnTo>
                  <a:lnTo>
                    <a:pt x="130" y="179"/>
                  </a:lnTo>
                  <a:lnTo>
                    <a:pt x="128" y="178"/>
                  </a:lnTo>
                  <a:lnTo>
                    <a:pt x="124" y="183"/>
                  </a:lnTo>
                  <a:lnTo>
                    <a:pt x="120" y="187"/>
                  </a:lnTo>
                  <a:lnTo>
                    <a:pt x="121" y="197"/>
                  </a:lnTo>
                  <a:lnTo>
                    <a:pt x="123" y="200"/>
                  </a:lnTo>
                  <a:lnTo>
                    <a:pt x="124" y="200"/>
                  </a:lnTo>
                  <a:lnTo>
                    <a:pt x="127" y="201"/>
                  </a:lnTo>
                  <a:lnTo>
                    <a:pt x="127" y="204"/>
                  </a:lnTo>
                  <a:lnTo>
                    <a:pt x="127" y="209"/>
                  </a:lnTo>
                  <a:lnTo>
                    <a:pt x="127" y="210"/>
                  </a:lnTo>
                  <a:lnTo>
                    <a:pt x="127" y="213"/>
                  </a:lnTo>
                  <a:lnTo>
                    <a:pt x="127" y="214"/>
                  </a:lnTo>
                  <a:lnTo>
                    <a:pt x="128" y="218"/>
                  </a:lnTo>
                  <a:lnTo>
                    <a:pt x="127" y="218"/>
                  </a:lnTo>
                  <a:lnTo>
                    <a:pt x="127" y="221"/>
                  </a:lnTo>
                  <a:lnTo>
                    <a:pt x="125" y="223"/>
                  </a:lnTo>
                  <a:lnTo>
                    <a:pt x="127" y="225"/>
                  </a:lnTo>
                  <a:lnTo>
                    <a:pt x="125" y="229"/>
                  </a:lnTo>
                  <a:lnTo>
                    <a:pt x="127" y="234"/>
                  </a:lnTo>
                  <a:lnTo>
                    <a:pt x="127" y="235"/>
                  </a:lnTo>
                  <a:lnTo>
                    <a:pt x="123" y="250"/>
                  </a:lnTo>
                  <a:lnTo>
                    <a:pt x="121" y="251"/>
                  </a:lnTo>
                  <a:lnTo>
                    <a:pt x="117" y="258"/>
                  </a:lnTo>
                  <a:lnTo>
                    <a:pt x="117" y="260"/>
                  </a:lnTo>
                  <a:lnTo>
                    <a:pt x="116" y="265"/>
                  </a:lnTo>
                  <a:lnTo>
                    <a:pt x="115" y="267"/>
                  </a:lnTo>
                  <a:lnTo>
                    <a:pt x="113" y="264"/>
                  </a:lnTo>
                  <a:lnTo>
                    <a:pt x="112" y="264"/>
                  </a:lnTo>
                  <a:lnTo>
                    <a:pt x="112" y="263"/>
                  </a:lnTo>
                  <a:lnTo>
                    <a:pt x="110" y="263"/>
                  </a:lnTo>
                  <a:lnTo>
                    <a:pt x="110" y="261"/>
                  </a:lnTo>
                  <a:lnTo>
                    <a:pt x="108" y="261"/>
                  </a:lnTo>
                  <a:lnTo>
                    <a:pt x="107" y="260"/>
                  </a:lnTo>
                  <a:lnTo>
                    <a:pt x="106" y="260"/>
                  </a:lnTo>
                  <a:lnTo>
                    <a:pt x="103" y="259"/>
                  </a:lnTo>
                  <a:lnTo>
                    <a:pt x="102" y="259"/>
                  </a:lnTo>
                  <a:lnTo>
                    <a:pt x="96" y="255"/>
                  </a:lnTo>
                  <a:lnTo>
                    <a:pt x="94" y="254"/>
                  </a:lnTo>
                  <a:lnTo>
                    <a:pt x="91" y="251"/>
                  </a:lnTo>
                  <a:lnTo>
                    <a:pt x="87" y="246"/>
                  </a:lnTo>
                  <a:lnTo>
                    <a:pt x="86" y="242"/>
                  </a:lnTo>
                  <a:lnTo>
                    <a:pt x="86" y="233"/>
                  </a:lnTo>
                  <a:lnTo>
                    <a:pt x="86" y="229"/>
                  </a:lnTo>
                  <a:lnTo>
                    <a:pt x="85" y="225"/>
                  </a:lnTo>
                  <a:lnTo>
                    <a:pt x="83" y="220"/>
                  </a:lnTo>
                  <a:lnTo>
                    <a:pt x="82" y="216"/>
                  </a:lnTo>
                  <a:lnTo>
                    <a:pt x="86" y="208"/>
                  </a:lnTo>
                  <a:lnTo>
                    <a:pt x="89" y="203"/>
                  </a:lnTo>
                  <a:lnTo>
                    <a:pt x="93" y="193"/>
                  </a:lnTo>
                  <a:lnTo>
                    <a:pt x="96" y="184"/>
                  </a:lnTo>
                  <a:lnTo>
                    <a:pt x="100" y="178"/>
                  </a:lnTo>
                  <a:lnTo>
                    <a:pt x="100" y="176"/>
                  </a:lnTo>
                  <a:lnTo>
                    <a:pt x="103" y="171"/>
                  </a:lnTo>
                  <a:lnTo>
                    <a:pt x="107" y="162"/>
                  </a:lnTo>
                  <a:lnTo>
                    <a:pt x="110" y="153"/>
                  </a:lnTo>
                  <a:lnTo>
                    <a:pt x="111" y="149"/>
                  </a:lnTo>
                  <a:lnTo>
                    <a:pt x="111" y="148"/>
                  </a:lnTo>
                  <a:lnTo>
                    <a:pt x="113" y="138"/>
                  </a:lnTo>
                  <a:lnTo>
                    <a:pt x="110" y="134"/>
                  </a:lnTo>
                  <a:lnTo>
                    <a:pt x="106" y="128"/>
                  </a:lnTo>
                  <a:lnTo>
                    <a:pt x="103" y="124"/>
                  </a:lnTo>
                  <a:lnTo>
                    <a:pt x="103" y="123"/>
                  </a:lnTo>
                  <a:lnTo>
                    <a:pt x="100" y="120"/>
                  </a:lnTo>
                  <a:lnTo>
                    <a:pt x="98" y="115"/>
                  </a:lnTo>
                  <a:lnTo>
                    <a:pt x="95" y="112"/>
                  </a:lnTo>
                  <a:lnTo>
                    <a:pt x="93" y="108"/>
                  </a:lnTo>
                  <a:lnTo>
                    <a:pt x="91" y="106"/>
                  </a:lnTo>
                  <a:lnTo>
                    <a:pt x="90" y="103"/>
                  </a:lnTo>
                  <a:lnTo>
                    <a:pt x="89" y="100"/>
                  </a:lnTo>
                  <a:lnTo>
                    <a:pt x="86" y="96"/>
                  </a:lnTo>
                  <a:lnTo>
                    <a:pt x="85" y="94"/>
                  </a:lnTo>
                  <a:lnTo>
                    <a:pt x="83" y="91"/>
                  </a:lnTo>
                  <a:lnTo>
                    <a:pt x="82" y="87"/>
                  </a:lnTo>
                  <a:lnTo>
                    <a:pt x="81" y="87"/>
                  </a:lnTo>
                  <a:lnTo>
                    <a:pt x="79" y="86"/>
                  </a:lnTo>
                  <a:lnTo>
                    <a:pt x="72" y="85"/>
                  </a:lnTo>
                  <a:lnTo>
                    <a:pt x="68" y="85"/>
                  </a:lnTo>
                  <a:lnTo>
                    <a:pt x="60" y="82"/>
                  </a:lnTo>
                  <a:lnTo>
                    <a:pt x="57" y="82"/>
                  </a:lnTo>
                  <a:lnTo>
                    <a:pt x="48" y="79"/>
                  </a:lnTo>
                  <a:lnTo>
                    <a:pt x="44" y="78"/>
                  </a:lnTo>
                  <a:lnTo>
                    <a:pt x="36" y="77"/>
                  </a:lnTo>
                  <a:lnTo>
                    <a:pt x="32" y="76"/>
                  </a:lnTo>
                  <a:lnTo>
                    <a:pt x="31" y="76"/>
                  </a:lnTo>
                  <a:lnTo>
                    <a:pt x="28" y="74"/>
                  </a:lnTo>
                  <a:lnTo>
                    <a:pt x="19" y="73"/>
                  </a:lnTo>
                  <a:lnTo>
                    <a:pt x="17" y="72"/>
                  </a:lnTo>
                  <a:lnTo>
                    <a:pt x="13" y="72"/>
                  </a:lnTo>
                  <a:lnTo>
                    <a:pt x="9" y="70"/>
                  </a:lnTo>
                  <a:lnTo>
                    <a:pt x="6" y="69"/>
                  </a:lnTo>
                  <a:lnTo>
                    <a:pt x="0" y="64"/>
                  </a:lnTo>
                  <a:lnTo>
                    <a:pt x="31" y="34"/>
                  </a:lnTo>
                  <a:lnTo>
                    <a:pt x="73" y="17"/>
                  </a:lnTo>
                  <a:lnTo>
                    <a:pt x="75" y="15"/>
                  </a:lnTo>
                  <a:lnTo>
                    <a:pt x="78" y="14"/>
                  </a:lnTo>
                  <a:lnTo>
                    <a:pt x="82" y="13"/>
                  </a:lnTo>
                  <a:lnTo>
                    <a:pt x="79" y="1"/>
                  </a:lnTo>
                  <a:lnTo>
                    <a:pt x="90" y="0"/>
                  </a:lnTo>
                  <a:lnTo>
                    <a:pt x="98" y="2"/>
                  </a:lnTo>
                  <a:lnTo>
                    <a:pt x="110" y="6"/>
                  </a:lnTo>
                  <a:lnTo>
                    <a:pt x="103" y="15"/>
                  </a:lnTo>
                  <a:lnTo>
                    <a:pt x="95" y="24"/>
                  </a:lnTo>
                  <a:lnTo>
                    <a:pt x="94" y="31"/>
                  </a:lnTo>
                  <a:lnTo>
                    <a:pt x="93" y="3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23" name="Freeform 739"/>
            <p:cNvSpPr>
              <a:spLocks/>
            </p:cNvSpPr>
            <p:nvPr/>
          </p:nvSpPr>
          <p:spPr bwMode="auto">
            <a:xfrm>
              <a:off x="2542526" y="6009019"/>
              <a:ext cx="78911" cy="97679"/>
            </a:xfrm>
            <a:custGeom>
              <a:avLst/>
              <a:gdLst>
                <a:gd name="T0" fmla="*/ 48 w 49"/>
                <a:gd name="T1" fmla="*/ 24 h 62"/>
                <a:gd name="T2" fmla="*/ 48 w 49"/>
                <a:gd name="T3" fmla="*/ 34 h 62"/>
                <a:gd name="T4" fmla="*/ 41 w 49"/>
                <a:gd name="T5" fmla="*/ 40 h 62"/>
                <a:gd name="T6" fmla="*/ 45 w 49"/>
                <a:gd name="T7" fmla="*/ 44 h 62"/>
                <a:gd name="T8" fmla="*/ 49 w 49"/>
                <a:gd name="T9" fmla="*/ 49 h 62"/>
                <a:gd name="T10" fmla="*/ 46 w 49"/>
                <a:gd name="T11" fmla="*/ 49 h 62"/>
                <a:gd name="T12" fmla="*/ 40 w 49"/>
                <a:gd name="T13" fmla="*/ 51 h 62"/>
                <a:gd name="T14" fmla="*/ 37 w 49"/>
                <a:gd name="T15" fmla="*/ 59 h 62"/>
                <a:gd name="T16" fmla="*/ 36 w 49"/>
                <a:gd name="T17" fmla="*/ 61 h 62"/>
                <a:gd name="T18" fmla="*/ 34 w 49"/>
                <a:gd name="T19" fmla="*/ 62 h 62"/>
                <a:gd name="T20" fmla="*/ 34 w 49"/>
                <a:gd name="T21" fmla="*/ 62 h 62"/>
                <a:gd name="T22" fmla="*/ 32 w 49"/>
                <a:gd name="T23" fmla="*/ 62 h 62"/>
                <a:gd name="T24" fmla="*/ 28 w 49"/>
                <a:gd name="T25" fmla="*/ 57 h 62"/>
                <a:gd name="T26" fmla="*/ 28 w 49"/>
                <a:gd name="T27" fmla="*/ 49 h 62"/>
                <a:gd name="T28" fmla="*/ 21 w 49"/>
                <a:gd name="T29" fmla="*/ 45 h 62"/>
                <a:gd name="T30" fmla="*/ 16 w 49"/>
                <a:gd name="T31" fmla="*/ 43 h 62"/>
                <a:gd name="T32" fmla="*/ 11 w 49"/>
                <a:gd name="T33" fmla="*/ 40 h 62"/>
                <a:gd name="T34" fmla="*/ 10 w 49"/>
                <a:gd name="T35" fmla="*/ 38 h 62"/>
                <a:gd name="T36" fmla="*/ 8 w 49"/>
                <a:gd name="T37" fmla="*/ 27 h 62"/>
                <a:gd name="T38" fmla="*/ 7 w 49"/>
                <a:gd name="T39" fmla="*/ 22 h 62"/>
                <a:gd name="T40" fmla="*/ 3 w 49"/>
                <a:gd name="T41" fmla="*/ 10 h 62"/>
                <a:gd name="T42" fmla="*/ 0 w 49"/>
                <a:gd name="T43" fmla="*/ 2 h 62"/>
                <a:gd name="T44" fmla="*/ 0 w 49"/>
                <a:gd name="T45" fmla="*/ 1 h 62"/>
                <a:gd name="T46" fmla="*/ 10 w 49"/>
                <a:gd name="T47" fmla="*/ 0 h 62"/>
                <a:gd name="T48" fmla="*/ 12 w 49"/>
                <a:gd name="T49" fmla="*/ 0 h 62"/>
                <a:gd name="T50" fmla="*/ 16 w 49"/>
                <a:gd name="T51" fmla="*/ 2 h 62"/>
                <a:gd name="T52" fmla="*/ 24 w 49"/>
                <a:gd name="T53" fmla="*/ 9 h 62"/>
                <a:gd name="T54" fmla="*/ 25 w 49"/>
                <a:gd name="T55" fmla="*/ 6 h 62"/>
                <a:gd name="T56" fmla="*/ 29 w 49"/>
                <a:gd name="T57" fmla="*/ 18 h 62"/>
                <a:gd name="T58" fmla="*/ 36 w 49"/>
                <a:gd name="T59" fmla="*/ 22 h 62"/>
                <a:gd name="T60" fmla="*/ 34 w 49"/>
                <a:gd name="T61" fmla="*/ 26 h 62"/>
                <a:gd name="T62" fmla="*/ 48 w 49"/>
                <a:gd name="T63" fmla="*/ 24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
                <a:gd name="T97" fmla="*/ 0 h 62"/>
                <a:gd name="T98" fmla="*/ 49 w 49"/>
                <a:gd name="T99" fmla="*/ 62 h 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 h="62">
                  <a:moveTo>
                    <a:pt x="48" y="24"/>
                  </a:moveTo>
                  <a:lnTo>
                    <a:pt x="48" y="34"/>
                  </a:lnTo>
                  <a:lnTo>
                    <a:pt x="41" y="40"/>
                  </a:lnTo>
                  <a:lnTo>
                    <a:pt x="45" y="44"/>
                  </a:lnTo>
                  <a:lnTo>
                    <a:pt x="49" y="49"/>
                  </a:lnTo>
                  <a:lnTo>
                    <a:pt x="46" y="49"/>
                  </a:lnTo>
                  <a:lnTo>
                    <a:pt x="40" y="51"/>
                  </a:lnTo>
                  <a:lnTo>
                    <a:pt x="37" y="59"/>
                  </a:lnTo>
                  <a:lnTo>
                    <a:pt x="36" y="61"/>
                  </a:lnTo>
                  <a:lnTo>
                    <a:pt x="34" y="62"/>
                  </a:lnTo>
                  <a:lnTo>
                    <a:pt x="32" y="62"/>
                  </a:lnTo>
                  <a:lnTo>
                    <a:pt x="28" y="57"/>
                  </a:lnTo>
                  <a:lnTo>
                    <a:pt x="28" y="49"/>
                  </a:lnTo>
                  <a:lnTo>
                    <a:pt x="21" y="45"/>
                  </a:lnTo>
                  <a:lnTo>
                    <a:pt x="16" y="43"/>
                  </a:lnTo>
                  <a:lnTo>
                    <a:pt x="11" y="40"/>
                  </a:lnTo>
                  <a:lnTo>
                    <a:pt x="10" y="38"/>
                  </a:lnTo>
                  <a:lnTo>
                    <a:pt x="8" y="27"/>
                  </a:lnTo>
                  <a:lnTo>
                    <a:pt x="7" y="22"/>
                  </a:lnTo>
                  <a:lnTo>
                    <a:pt x="3" y="10"/>
                  </a:lnTo>
                  <a:lnTo>
                    <a:pt x="0" y="2"/>
                  </a:lnTo>
                  <a:lnTo>
                    <a:pt x="0" y="1"/>
                  </a:lnTo>
                  <a:lnTo>
                    <a:pt x="10" y="0"/>
                  </a:lnTo>
                  <a:lnTo>
                    <a:pt x="12" y="0"/>
                  </a:lnTo>
                  <a:lnTo>
                    <a:pt x="16" y="2"/>
                  </a:lnTo>
                  <a:lnTo>
                    <a:pt x="24" y="9"/>
                  </a:lnTo>
                  <a:lnTo>
                    <a:pt x="25" y="6"/>
                  </a:lnTo>
                  <a:lnTo>
                    <a:pt x="29" y="18"/>
                  </a:lnTo>
                  <a:lnTo>
                    <a:pt x="36" y="22"/>
                  </a:lnTo>
                  <a:lnTo>
                    <a:pt x="34" y="26"/>
                  </a:lnTo>
                  <a:lnTo>
                    <a:pt x="48" y="2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24" name="Freeform 740"/>
            <p:cNvSpPr>
              <a:spLocks/>
            </p:cNvSpPr>
            <p:nvPr/>
          </p:nvSpPr>
          <p:spPr bwMode="auto">
            <a:xfrm>
              <a:off x="2542526" y="5214019"/>
              <a:ext cx="47347" cy="70546"/>
            </a:xfrm>
            <a:custGeom>
              <a:avLst/>
              <a:gdLst>
                <a:gd name="T0" fmla="*/ 30 w 30"/>
                <a:gd name="T1" fmla="*/ 40 h 44"/>
                <a:gd name="T2" fmla="*/ 22 w 30"/>
                <a:gd name="T3" fmla="*/ 44 h 44"/>
                <a:gd name="T4" fmla="*/ 0 w 30"/>
                <a:gd name="T5" fmla="*/ 0 h 44"/>
                <a:gd name="T6" fmla="*/ 13 w 30"/>
                <a:gd name="T7" fmla="*/ 10 h 44"/>
                <a:gd name="T8" fmla="*/ 29 w 30"/>
                <a:gd name="T9" fmla="*/ 23 h 44"/>
                <a:gd name="T10" fmla="*/ 29 w 30"/>
                <a:gd name="T11" fmla="*/ 30 h 44"/>
                <a:gd name="T12" fmla="*/ 29 w 30"/>
                <a:gd name="T13" fmla="*/ 34 h 44"/>
                <a:gd name="T14" fmla="*/ 30 w 30"/>
                <a:gd name="T15" fmla="*/ 40 h 4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44"/>
                <a:gd name="T26" fmla="*/ 30 w 30"/>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44">
                  <a:moveTo>
                    <a:pt x="30" y="40"/>
                  </a:moveTo>
                  <a:lnTo>
                    <a:pt x="22" y="44"/>
                  </a:lnTo>
                  <a:lnTo>
                    <a:pt x="0" y="0"/>
                  </a:lnTo>
                  <a:lnTo>
                    <a:pt x="13" y="10"/>
                  </a:lnTo>
                  <a:lnTo>
                    <a:pt x="29" y="23"/>
                  </a:lnTo>
                  <a:lnTo>
                    <a:pt x="29" y="30"/>
                  </a:lnTo>
                  <a:lnTo>
                    <a:pt x="29" y="34"/>
                  </a:lnTo>
                  <a:lnTo>
                    <a:pt x="30" y="4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25" name="Freeform 741"/>
            <p:cNvSpPr>
              <a:spLocks noEditPoints="1"/>
            </p:cNvSpPr>
            <p:nvPr/>
          </p:nvSpPr>
          <p:spPr bwMode="auto">
            <a:xfrm>
              <a:off x="2581982" y="5420230"/>
              <a:ext cx="76280" cy="97679"/>
            </a:xfrm>
            <a:custGeom>
              <a:avLst/>
              <a:gdLst>
                <a:gd name="T0" fmla="*/ 47 w 47"/>
                <a:gd name="T1" fmla="*/ 10 h 61"/>
                <a:gd name="T2" fmla="*/ 41 w 47"/>
                <a:gd name="T3" fmla="*/ 36 h 61"/>
                <a:gd name="T4" fmla="*/ 33 w 47"/>
                <a:gd name="T5" fmla="*/ 45 h 61"/>
                <a:gd name="T6" fmla="*/ 37 w 47"/>
                <a:gd name="T7" fmla="*/ 49 h 61"/>
                <a:gd name="T8" fmla="*/ 38 w 47"/>
                <a:gd name="T9" fmla="*/ 52 h 61"/>
                <a:gd name="T10" fmla="*/ 32 w 47"/>
                <a:gd name="T11" fmla="*/ 58 h 61"/>
                <a:gd name="T12" fmla="*/ 32 w 47"/>
                <a:gd name="T13" fmla="*/ 58 h 61"/>
                <a:gd name="T14" fmla="*/ 30 w 47"/>
                <a:gd name="T15" fmla="*/ 61 h 61"/>
                <a:gd name="T16" fmla="*/ 26 w 47"/>
                <a:gd name="T17" fmla="*/ 57 h 61"/>
                <a:gd name="T18" fmla="*/ 25 w 47"/>
                <a:gd name="T19" fmla="*/ 55 h 61"/>
                <a:gd name="T20" fmla="*/ 25 w 47"/>
                <a:gd name="T21" fmla="*/ 55 h 61"/>
                <a:gd name="T22" fmla="*/ 24 w 47"/>
                <a:gd name="T23" fmla="*/ 55 h 61"/>
                <a:gd name="T24" fmla="*/ 21 w 47"/>
                <a:gd name="T25" fmla="*/ 53 h 61"/>
                <a:gd name="T26" fmla="*/ 21 w 47"/>
                <a:gd name="T27" fmla="*/ 53 h 61"/>
                <a:gd name="T28" fmla="*/ 19 w 47"/>
                <a:gd name="T29" fmla="*/ 37 h 61"/>
                <a:gd name="T30" fmla="*/ 16 w 47"/>
                <a:gd name="T31" fmla="*/ 40 h 61"/>
                <a:gd name="T32" fmla="*/ 8 w 47"/>
                <a:gd name="T33" fmla="*/ 33 h 61"/>
                <a:gd name="T34" fmla="*/ 8 w 47"/>
                <a:gd name="T35" fmla="*/ 31 h 61"/>
                <a:gd name="T36" fmla="*/ 9 w 47"/>
                <a:gd name="T37" fmla="*/ 24 h 61"/>
                <a:gd name="T38" fmla="*/ 13 w 47"/>
                <a:gd name="T39" fmla="*/ 25 h 61"/>
                <a:gd name="T40" fmla="*/ 16 w 47"/>
                <a:gd name="T41" fmla="*/ 27 h 61"/>
                <a:gd name="T42" fmla="*/ 19 w 47"/>
                <a:gd name="T43" fmla="*/ 23 h 61"/>
                <a:gd name="T44" fmla="*/ 23 w 47"/>
                <a:gd name="T45" fmla="*/ 12 h 61"/>
                <a:gd name="T46" fmla="*/ 25 w 47"/>
                <a:gd name="T47" fmla="*/ 12 h 61"/>
                <a:gd name="T48" fmla="*/ 47 w 47"/>
                <a:gd name="T49" fmla="*/ 8 h 61"/>
                <a:gd name="T50" fmla="*/ 47 w 47"/>
                <a:gd name="T51" fmla="*/ 10 h 61"/>
                <a:gd name="T52" fmla="*/ 8 w 47"/>
                <a:gd name="T53" fmla="*/ 17 h 61"/>
                <a:gd name="T54" fmla="*/ 4 w 47"/>
                <a:gd name="T55" fmla="*/ 23 h 61"/>
                <a:gd name="T56" fmla="*/ 2 w 47"/>
                <a:gd name="T57" fmla="*/ 21 h 61"/>
                <a:gd name="T58" fmla="*/ 0 w 47"/>
                <a:gd name="T59" fmla="*/ 21 h 61"/>
                <a:gd name="T60" fmla="*/ 6 w 47"/>
                <a:gd name="T61" fmla="*/ 2 h 61"/>
                <a:gd name="T62" fmla="*/ 6 w 47"/>
                <a:gd name="T63" fmla="*/ 0 h 61"/>
                <a:gd name="T64" fmla="*/ 15 w 47"/>
                <a:gd name="T65" fmla="*/ 2 h 61"/>
                <a:gd name="T66" fmla="*/ 15 w 47"/>
                <a:gd name="T67" fmla="*/ 10 h 61"/>
                <a:gd name="T68" fmla="*/ 16 w 47"/>
                <a:gd name="T69" fmla="*/ 16 h 61"/>
                <a:gd name="T70" fmla="*/ 15 w 47"/>
                <a:gd name="T71" fmla="*/ 16 h 61"/>
                <a:gd name="T72" fmla="*/ 8 w 47"/>
                <a:gd name="T73" fmla="*/ 17 h 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61"/>
                <a:gd name="T113" fmla="*/ 47 w 47"/>
                <a:gd name="T114" fmla="*/ 61 h 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61">
                  <a:moveTo>
                    <a:pt x="47" y="10"/>
                  </a:moveTo>
                  <a:lnTo>
                    <a:pt x="41" y="36"/>
                  </a:lnTo>
                  <a:lnTo>
                    <a:pt x="33" y="45"/>
                  </a:lnTo>
                  <a:lnTo>
                    <a:pt x="37" y="49"/>
                  </a:lnTo>
                  <a:lnTo>
                    <a:pt x="38" y="52"/>
                  </a:lnTo>
                  <a:lnTo>
                    <a:pt x="32" y="58"/>
                  </a:lnTo>
                  <a:lnTo>
                    <a:pt x="30" y="61"/>
                  </a:lnTo>
                  <a:lnTo>
                    <a:pt x="26" y="57"/>
                  </a:lnTo>
                  <a:lnTo>
                    <a:pt x="25" y="55"/>
                  </a:lnTo>
                  <a:lnTo>
                    <a:pt x="24" y="55"/>
                  </a:lnTo>
                  <a:lnTo>
                    <a:pt x="21" y="53"/>
                  </a:lnTo>
                  <a:lnTo>
                    <a:pt x="19" y="37"/>
                  </a:lnTo>
                  <a:lnTo>
                    <a:pt x="16" y="40"/>
                  </a:lnTo>
                  <a:lnTo>
                    <a:pt x="8" y="33"/>
                  </a:lnTo>
                  <a:lnTo>
                    <a:pt x="8" y="31"/>
                  </a:lnTo>
                  <a:lnTo>
                    <a:pt x="9" y="24"/>
                  </a:lnTo>
                  <a:lnTo>
                    <a:pt x="13" y="25"/>
                  </a:lnTo>
                  <a:lnTo>
                    <a:pt x="16" y="27"/>
                  </a:lnTo>
                  <a:lnTo>
                    <a:pt x="19" y="23"/>
                  </a:lnTo>
                  <a:lnTo>
                    <a:pt x="23" y="12"/>
                  </a:lnTo>
                  <a:lnTo>
                    <a:pt x="25" y="12"/>
                  </a:lnTo>
                  <a:lnTo>
                    <a:pt x="47" y="8"/>
                  </a:lnTo>
                  <a:lnTo>
                    <a:pt x="47" y="10"/>
                  </a:lnTo>
                  <a:moveTo>
                    <a:pt x="8" y="17"/>
                  </a:moveTo>
                  <a:lnTo>
                    <a:pt x="4" y="23"/>
                  </a:lnTo>
                  <a:lnTo>
                    <a:pt x="2" y="21"/>
                  </a:lnTo>
                  <a:lnTo>
                    <a:pt x="0" y="21"/>
                  </a:lnTo>
                  <a:lnTo>
                    <a:pt x="6" y="2"/>
                  </a:lnTo>
                  <a:lnTo>
                    <a:pt x="6" y="0"/>
                  </a:lnTo>
                  <a:lnTo>
                    <a:pt x="15" y="2"/>
                  </a:lnTo>
                  <a:lnTo>
                    <a:pt x="15" y="10"/>
                  </a:lnTo>
                  <a:lnTo>
                    <a:pt x="16" y="16"/>
                  </a:lnTo>
                  <a:lnTo>
                    <a:pt x="15" y="16"/>
                  </a:lnTo>
                  <a:lnTo>
                    <a:pt x="8" y="1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26" name="Freeform 742"/>
            <p:cNvSpPr>
              <a:spLocks noEditPoints="1"/>
            </p:cNvSpPr>
            <p:nvPr/>
          </p:nvSpPr>
          <p:spPr bwMode="auto">
            <a:xfrm>
              <a:off x="2537265" y="5135334"/>
              <a:ext cx="52607" cy="70546"/>
            </a:xfrm>
            <a:custGeom>
              <a:avLst/>
              <a:gdLst>
                <a:gd name="T0" fmla="*/ 27 w 33"/>
                <a:gd name="T1" fmla="*/ 43 h 43"/>
                <a:gd name="T2" fmla="*/ 28 w 33"/>
                <a:gd name="T3" fmla="*/ 43 h 43"/>
                <a:gd name="T4" fmla="*/ 25 w 33"/>
                <a:gd name="T5" fmla="*/ 42 h 43"/>
                <a:gd name="T6" fmla="*/ 27 w 33"/>
                <a:gd name="T7" fmla="*/ 43 h 43"/>
                <a:gd name="T8" fmla="*/ 19 w 33"/>
                <a:gd name="T9" fmla="*/ 9 h 43"/>
                <a:gd name="T10" fmla="*/ 19 w 33"/>
                <a:gd name="T11" fmla="*/ 12 h 43"/>
                <a:gd name="T12" fmla="*/ 19 w 33"/>
                <a:gd name="T13" fmla="*/ 12 h 43"/>
                <a:gd name="T14" fmla="*/ 19 w 33"/>
                <a:gd name="T15" fmla="*/ 16 h 43"/>
                <a:gd name="T16" fmla="*/ 21 w 33"/>
                <a:gd name="T17" fmla="*/ 18 h 43"/>
                <a:gd name="T18" fmla="*/ 23 w 33"/>
                <a:gd name="T19" fmla="*/ 24 h 43"/>
                <a:gd name="T20" fmla="*/ 33 w 33"/>
                <a:gd name="T21" fmla="*/ 38 h 43"/>
                <a:gd name="T22" fmla="*/ 31 w 33"/>
                <a:gd name="T23" fmla="*/ 43 h 43"/>
                <a:gd name="T24" fmla="*/ 10 w 33"/>
                <a:gd name="T25" fmla="*/ 26 h 43"/>
                <a:gd name="T26" fmla="*/ 3 w 33"/>
                <a:gd name="T27" fmla="*/ 17 h 43"/>
                <a:gd name="T28" fmla="*/ 0 w 33"/>
                <a:gd name="T29" fmla="*/ 12 h 43"/>
                <a:gd name="T30" fmla="*/ 0 w 33"/>
                <a:gd name="T31" fmla="*/ 4 h 43"/>
                <a:gd name="T32" fmla="*/ 2 w 33"/>
                <a:gd name="T33" fmla="*/ 0 h 43"/>
                <a:gd name="T34" fmla="*/ 19 w 33"/>
                <a:gd name="T35" fmla="*/ 9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43"/>
                <a:gd name="T56" fmla="*/ 33 w 3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43">
                  <a:moveTo>
                    <a:pt x="27" y="43"/>
                  </a:moveTo>
                  <a:lnTo>
                    <a:pt x="28" y="43"/>
                  </a:lnTo>
                  <a:lnTo>
                    <a:pt x="25" y="42"/>
                  </a:lnTo>
                  <a:lnTo>
                    <a:pt x="27" y="43"/>
                  </a:lnTo>
                  <a:moveTo>
                    <a:pt x="19" y="9"/>
                  </a:moveTo>
                  <a:lnTo>
                    <a:pt x="19" y="12"/>
                  </a:lnTo>
                  <a:lnTo>
                    <a:pt x="19" y="16"/>
                  </a:lnTo>
                  <a:lnTo>
                    <a:pt x="21" y="18"/>
                  </a:lnTo>
                  <a:lnTo>
                    <a:pt x="23" y="24"/>
                  </a:lnTo>
                  <a:lnTo>
                    <a:pt x="33" y="38"/>
                  </a:lnTo>
                  <a:lnTo>
                    <a:pt x="31" y="43"/>
                  </a:lnTo>
                  <a:lnTo>
                    <a:pt x="10" y="26"/>
                  </a:lnTo>
                  <a:lnTo>
                    <a:pt x="3" y="17"/>
                  </a:lnTo>
                  <a:lnTo>
                    <a:pt x="0" y="12"/>
                  </a:lnTo>
                  <a:lnTo>
                    <a:pt x="0" y="4"/>
                  </a:lnTo>
                  <a:lnTo>
                    <a:pt x="2" y="0"/>
                  </a:lnTo>
                  <a:lnTo>
                    <a:pt x="19" y="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27" name="Freeform 743"/>
            <p:cNvSpPr>
              <a:spLocks/>
            </p:cNvSpPr>
            <p:nvPr/>
          </p:nvSpPr>
          <p:spPr bwMode="auto">
            <a:xfrm>
              <a:off x="2660893" y="5835367"/>
              <a:ext cx="213059" cy="124812"/>
            </a:xfrm>
            <a:custGeom>
              <a:avLst/>
              <a:gdLst>
                <a:gd name="T0" fmla="*/ 121 w 135"/>
                <a:gd name="T1" fmla="*/ 1 h 79"/>
                <a:gd name="T2" fmla="*/ 135 w 135"/>
                <a:gd name="T3" fmla="*/ 5 h 79"/>
                <a:gd name="T4" fmla="*/ 125 w 135"/>
                <a:gd name="T5" fmla="*/ 14 h 79"/>
                <a:gd name="T6" fmla="*/ 127 w 135"/>
                <a:gd name="T7" fmla="*/ 22 h 79"/>
                <a:gd name="T8" fmla="*/ 91 w 135"/>
                <a:gd name="T9" fmla="*/ 52 h 79"/>
                <a:gd name="T10" fmla="*/ 74 w 135"/>
                <a:gd name="T11" fmla="*/ 52 h 79"/>
                <a:gd name="T12" fmla="*/ 66 w 135"/>
                <a:gd name="T13" fmla="*/ 65 h 79"/>
                <a:gd name="T14" fmla="*/ 55 w 135"/>
                <a:gd name="T15" fmla="*/ 72 h 79"/>
                <a:gd name="T16" fmla="*/ 39 w 135"/>
                <a:gd name="T17" fmla="*/ 73 h 79"/>
                <a:gd name="T18" fmla="*/ 38 w 135"/>
                <a:gd name="T19" fmla="*/ 73 h 79"/>
                <a:gd name="T20" fmla="*/ 23 w 135"/>
                <a:gd name="T21" fmla="*/ 79 h 79"/>
                <a:gd name="T22" fmla="*/ 23 w 135"/>
                <a:gd name="T23" fmla="*/ 79 h 79"/>
                <a:gd name="T24" fmla="*/ 19 w 135"/>
                <a:gd name="T25" fmla="*/ 79 h 79"/>
                <a:gd name="T26" fmla="*/ 13 w 135"/>
                <a:gd name="T27" fmla="*/ 72 h 79"/>
                <a:gd name="T28" fmla="*/ 10 w 135"/>
                <a:gd name="T29" fmla="*/ 67 h 79"/>
                <a:gd name="T30" fmla="*/ 15 w 135"/>
                <a:gd name="T31" fmla="*/ 56 h 79"/>
                <a:gd name="T32" fmla="*/ 25 w 135"/>
                <a:gd name="T33" fmla="*/ 51 h 79"/>
                <a:gd name="T34" fmla="*/ 35 w 135"/>
                <a:gd name="T35" fmla="*/ 46 h 79"/>
                <a:gd name="T36" fmla="*/ 38 w 135"/>
                <a:gd name="T37" fmla="*/ 46 h 79"/>
                <a:gd name="T38" fmla="*/ 39 w 135"/>
                <a:gd name="T39" fmla="*/ 44 h 79"/>
                <a:gd name="T40" fmla="*/ 46 w 135"/>
                <a:gd name="T41" fmla="*/ 44 h 79"/>
                <a:gd name="T42" fmla="*/ 59 w 135"/>
                <a:gd name="T43" fmla="*/ 43 h 79"/>
                <a:gd name="T44" fmla="*/ 65 w 135"/>
                <a:gd name="T45" fmla="*/ 41 h 79"/>
                <a:gd name="T46" fmla="*/ 69 w 135"/>
                <a:gd name="T47" fmla="*/ 39 h 79"/>
                <a:gd name="T48" fmla="*/ 76 w 135"/>
                <a:gd name="T49" fmla="*/ 38 h 79"/>
                <a:gd name="T50" fmla="*/ 72 w 135"/>
                <a:gd name="T51" fmla="*/ 35 h 79"/>
                <a:gd name="T52" fmla="*/ 59 w 135"/>
                <a:gd name="T53" fmla="*/ 37 h 79"/>
                <a:gd name="T54" fmla="*/ 53 w 135"/>
                <a:gd name="T55" fmla="*/ 38 h 79"/>
                <a:gd name="T56" fmla="*/ 49 w 135"/>
                <a:gd name="T57" fmla="*/ 39 h 79"/>
                <a:gd name="T58" fmla="*/ 39 w 135"/>
                <a:gd name="T59" fmla="*/ 39 h 79"/>
                <a:gd name="T60" fmla="*/ 35 w 135"/>
                <a:gd name="T61" fmla="*/ 39 h 79"/>
                <a:gd name="T62" fmla="*/ 35 w 135"/>
                <a:gd name="T63" fmla="*/ 39 h 79"/>
                <a:gd name="T64" fmla="*/ 31 w 135"/>
                <a:gd name="T65" fmla="*/ 42 h 79"/>
                <a:gd name="T66" fmla="*/ 26 w 135"/>
                <a:gd name="T67" fmla="*/ 44 h 79"/>
                <a:gd name="T68" fmla="*/ 13 w 135"/>
                <a:gd name="T69" fmla="*/ 51 h 79"/>
                <a:gd name="T70" fmla="*/ 9 w 135"/>
                <a:gd name="T71" fmla="*/ 56 h 79"/>
                <a:gd name="T72" fmla="*/ 6 w 135"/>
                <a:gd name="T73" fmla="*/ 60 h 79"/>
                <a:gd name="T74" fmla="*/ 2 w 135"/>
                <a:gd name="T75" fmla="*/ 52 h 79"/>
                <a:gd name="T76" fmla="*/ 0 w 135"/>
                <a:gd name="T77" fmla="*/ 46 h 79"/>
                <a:gd name="T78" fmla="*/ 5 w 135"/>
                <a:gd name="T79" fmla="*/ 44 h 79"/>
                <a:gd name="T80" fmla="*/ 14 w 135"/>
                <a:gd name="T81" fmla="*/ 48 h 79"/>
                <a:gd name="T82" fmla="*/ 15 w 135"/>
                <a:gd name="T83" fmla="*/ 50 h 79"/>
                <a:gd name="T84" fmla="*/ 32 w 135"/>
                <a:gd name="T85" fmla="*/ 31 h 79"/>
                <a:gd name="T86" fmla="*/ 35 w 135"/>
                <a:gd name="T87" fmla="*/ 30 h 79"/>
                <a:gd name="T88" fmla="*/ 39 w 135"/>
                <a:gd name="T89" fmla="*/ 27 h 79"/>
                <a:gd name="T90" fmla="*/ 49 w 135"/>
                <a:gd name="T91" fmla="*/ 21 h 79"/>
                <a:gd name="T92" fmla="*/ 78 w 135"/>
                <a:gd name="T93" fmla="*/ 21 h 79"/>
                <a:gd name="T94" fmla="*/ 84 w 135"/>
                <a:gd name="T95" fmla="*/ 10 h 79"/>
                <a:gd name="T96" fmla="*/ 97 w 135"/>
                <a:gd name="T97" fmla="*/ 0 h 79"/>
                <a:gd name="T98" fmla="*/ 108 w 135"/>
                <a:gd name="T99" fmla="*/ 5 h 79"/>
                <a:gd name="T100" fmla="*/ 121 w 135"/>
                <a:gd name="T101" fmla="*/ 1 h 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5"/>
                <a:gd name="T154" fmla="*/ 0 h 79"/>
                <a:gd name="T155" fmla="*/ 135 w 135"/>
                <a:gd name="T156" fmla="*/ 79 h 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5" h="79">
                  <a:moveTo>
                    <a:pt x="121" y="1"/>
                  </a:moveTo>
                  <a:lnTo>
                    <a:pt x="135" y="5"/>
                  </a:lnTo>
                  <a:lnTo>
                    <a:pt x="125" y="14"/>
                  </a:lnTo>
                  <a:lnTo>
                    <a:pt x="127" y="22"/>
                  </a:lnTo>
                  <a:lnTo>
                    <a:pt x="91" y="52"/>
                  </a:lnTo>
                  <a:lnTo>
                    <a:pt x="74" y="52"/>
                  </a:lnTo>
                  <a:lnTo>
                    <a:pt x="66" y="65"/>
                  </a:lnTo>
                  <a:lnTo>
                    <a:pt x="55" y="72"/>
                  </a:lnTo>
                  <a:lnTo>
                    <a:pt x="39" y="73"/>
                  </a:lnTo>
                  <a:lnTo>
                    <a:pt x="38" y="73"/>
                  </a:lnTo>
                  <a:lnTo>
                    <a:pt x="23" y="79"/>
                  </a:lnTo>
                  <a:lnTo>
                    <a:pt x="19" y="79"/>
                  </a:lnTo>
                  <a:lnTo>
                    <a:pt x="13" y="72"/>
                  </a:lnTo>
                  <a:lnTo>
                    <a:pt x="10" y="67"/>
                  </a:lnTo>
                  <a:lnTo>
                    <a:pt x="15" y="56"/>
                  </a:lnTo>
                  <a:lnTo>
                    <a:pt x="25" y="51"/>
                  </a:lnTo>
                  <a:lnTo>
                    <a:pt x="35" y="46"/>
                  </a:lnTo>
                  <a:lnTo>
                    <a:pt x="38" y="46"/>
                  </a:lnTo>
                  <a:lnTo>
                    <a:pt x="39" y="44"/>
                  </a:lnTo>
                  <a:lnTo>
                    <a:pt x="46" y="44"/>
                  </a:lnTo>
                  <a:lnTo>
                    <a:pt x="59" y="43"/>
                  </a:lnTo>
                  <a:lnTo>
                    <a:pt x="65" y="41"/>
                  </a:lnTo>
                  <a:lnTo>
                    <a:pt x="69" y="39"/>
                  </a:lnTo>
                  <a:lnTo>
                    <a:pt x="76" y="38"/>
                  </a:lnTo>
                  <a:lnTo>
                    <a:pt x="72" y="35"/>
                  </a:lnTo>
                  <a:lnTo>
                    <a:pt x="59" y="37"/>
                  </a:lnTo>
                  <a:lnTo>
                    <a:pt x="53" y="38"/>
                  </a:lnTo>
                  <a:lnTo>
                    <a:pt x="49" y="39"/>
                  </a:lnTo>
                  <a:lnTo>
                    <a:pt x="39" y="39"/>
                  </a:lnTo>
                  <a:lnTo>
                    <a:pt x="35" y="39"/>
                  </a:lnTo>
                  <a:lnTo>
                    <a:pt x="31" y="42"/>
                  </a:lnTo>
                  <a:lnTo>
                    <a:pt x="26" y="44"/>
                  </a:lnTo>
                  <a:lnTo>
                    <a:pt x="13" y="51"/>
                  </a:lnTo>
                  <a:lnTo>
                    <a:pt x="9" y="56"/>
                  </a:lnTo>
                  <a:lnTo>
                    <a:pt x="6" y="60"/>
                  </a:lnTo>
                  <a:lnTo>
                    <a:pt x="2" y="52"/>
                  </a:lnTo>
                  <a:lnTo>
                    <a:pt x="0" y="46"/>
                  </a:lnTo>
                  <a:lnTo>
                    <a:pt x="5" y="44"/>
                  </a:lnTo>
                  <a:lnTo>
                    <a:pt x="14" y="48"/>
                  </a:lnTo>
                  <a:lnTo>
                    <a:pt x="15" y="50"/>
                  </a:lnTo>
                  <a:lnTo>
                    <a:pt x="32" y="31"/>
                  </a:lnTo>
                  <a:lnTo>
                    <a:pt x="35" y="30"/>
                  </a:lnTo>
                  <a:lnTo>
                    <a:pt x="39" y="27"/>
                  </a:lnTo>
                  <a:lnTo>
                    <a:pt x="49" y="21"/>
                  </a:lnTo>
                  <a:lnTo>
                    <a:pt x="78" y="21"/>
                  </a:lnTo>
                  <a:lnTo>
                    <a:pt x="84" y="10"/>
                  </a:lnTo>
                  <a:lnTo>
                    <a:pt x="97" y="0"/>
                  </a:lnTo>
                  <a:lnTo>
                    <a:pt x="108" y="5"/>
                  </a:lnTo>
                  <a:lnTo>
                    <a:pt x="121" y="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28" name="Freeform 744"/>
            <p:cNvSpPr>
              <a:spLocks noEditPoints="1"/>
            </p:cNvSpPr>
            <p:nvPr/>
          </p:nvSpPr>
          <p:spPr bwMode="auto">
            <a:xfrm>
              <a:off x="2668783" y="5596596"/>
              <a:ext cx="289341" cy="179078"/>
            </a:xfrm>
            <a:custGeom>
              <a:avLst/>
              <a:gdLst>
                <a:gd name="T0" fmla="*/ 5 w 182"/>
                <a:gd name="T1" fmla="*/ 95 h 114"/>
                <a:gd name="T2" fmla="*/ 1 w 182"/>
                <a:gd name="T3" fmla="*/ 89 h 114"/>
                <a:gd name="T4" fmla="*/ 14 w 182"/>
                <a:gd name="T5" fmla="*/ 70 h 114"/>
                <a:gd name="T6" fmla="*/ 34 w 182"/>
                <a:gd name="T7" fmla="*/ 67 h 114"/>
                <a:gd name="T8" fmla="*/ 35 w 182"/>
                <a:gd name="T9" fmla="*/ 65 h 114"/>
                <a:gd name="T10" fmla="*/ 38 w 182"/>
                <a:gd name="T11" fmla="*/ 61 h 114"/>
                <a:gd name="T12" fmla="*/ 34 w 182"/>
                <a:gd name="T13" fmla="*/ 57 h 114"/>
                <a:gd name="T14" fmla="*/ 33 w 182"/>
                <a:gd name="T15" fmla="*/ 45 h 114"/>
                <a:gd name="T16" fmla="*/ 38 w 182"/>
                <a:gd name="T17" fmla="*/ 44 h 114"/>
                <a:gd name="T18" fmla="*/ 42 w 182"/>
                <a:gd name="T19" fmla="*/ 37 h 114"/>
                <a:gd name="T20" fmla="*/ 54 w 182"/>
                <a:gd name="T21" fmla="*/ 44 h 114"/>
                <a:gd name="T22" fmla="*/ 48 w 182"/>
                <a:gd name="T23" fmla="*/ 51 h 114"/>
                <a:gd name="T24" fmla="*/ 41 w 182"/>
                <a:gd name="T25" fmla="*/ 63 h 114"/>
                <a:gd name="T26" fmla="*/ 41 w 182"/>
                <a:gd name="T27" fmla="*/ 68 h 114"/>
                <a:gd name="T28" fmla="*/ 34 w 182"/>
                <a:gd name="T29" fmla="*/ 75 h 114"/>
                <a:gd name="T30" fmla="*/ 21 w 182"/>
                <a:gd name="T31" fmla="*/ 80 h 114"/>
                <a:gd name="T32" fmla="*/ 9 w 182"/>
                <a:gd name="T33" fmla="*/ 87 h 114"/>
                <a:gd name="T34" fmla="*/ 169 w 182"/>
                <a:gd name="T35" fmla="*/ 0 h 114"/>
                <a:gd name="T36" fmla="*/ 182 w 182"/>
                <a:gd name="T37" fmla="*/ 31 h 114"/>
                <a:gd name="T38" fmla="*/ 157 w 182"/>
                <a:gd name="T39" fmla="*/ 51 h 114"/>
                <a:gd name="T40" fmla="*/ 143 w 182"/>
                <a:gd name="T41" fmla="*/ 68 h 114"/>
                <a:gd name="T42" fmla="*/ 140 w 182"/>
                <a:gd name="T43" fmla="*/ 87 h 114"/>
                <a:gd name="T44" fmla="*/ 131 w 182"/>
                <a:gd name="T45" fmla="*/ 92 h 114"/>
                <a:gd name="T46" fmla="*/ 130 w 182"/>
                <a:gd name="T47" fmla="*/ 99 h 114"/>
                <a:gd name="T48" fmla="*/ 111 w 182"/>
                <a:gd name="T49" fmla="*/ 103 h 114"/>
                <a:gd name="T50" fmla="*/ 89 w 182"/>
                <a:gd name="T51" fmla="*/ 101 h 114"/>
                <a:gd name="T52" fmla="*/ 85 w 182"/>
                <a:gd name="T53" fmla="*/ 104 h 114"/>
                <a:gd name="T54" fmla="*/ 69 w 182"/>
                <a:gd name="T55" fmla="*/ 100 h 114"/>
                <a:gd name="T56" fmla="*/ 65 w 182"/>
                <a:gd name="T57" fmla="*/ 100 h 114"/>
                <a:gd name="T58" fmla="*/ 58 w 182"/>
                <a:gd name="T59" fmla="*/ 100 h 114"/>
                <a:gd name="T60" fmla="*/ 52 w 182"/>
                <a:gd name="T61" fmla="*/ 105 h 114"/>
                <a:gd name="T62" fmla="*/ 48 w 182"/>
                <a:gd name="T63" fmla="*/ 112 h 114"/>
                <a:gd name="T64" fmla="*/ 41 w 182"/>
                <a:gd name="T65" fmla="*/ 113 h 114"/>
                <a:gd name="T66" fmla="*/ 41 w 182"/>
                <a:gd name="T67" fmla="*/ 112 h 114"/>
                <a:gd name="T68" fmla="*/ 44 w 182"/>
                <a:gd name="T69" fmla="*/ 113 h 114"/>
                <a:gd name="T70" fmla="*/ 41 w 182"/>
                <a:gd name="T71" fmla="*/ 100 h 114"/>
                <a:gd name="T72" fmla="*/ 39 w 182"/>
                <a:gd name="T73" fmla="*/ 99 h 114"/>
                <a:gd name="T74" fmla="*/ 34 w 182"/>
                <a:gd name="T75" fmla="*/ 103 h 114"/>
                <a:gd name="T76" fmla="*/ 30 w 182"/>
                <a:gd name="T77" fmla="*/ 105 h 114"/>
                <a:gd name="T78" fmla="*/ 22 w 182"/>
                <a:gd name="T79" fmla="*/ 96 h 114"/>
                <a:gd name="T80" fmla="*/ 12 w 182"/>
                <a:gd name="T81" fmla="*/ 99 h 114"/>
                <a:gd name="T82" fmla="*/ 17 w 182"/>
                <a:gd name="T83" fmla="*/ 91 h 114"/>
                <a:gd name="T84" fmla="*/ 27 w 182"/>
                <a:gd name="T85" fmla="*/ 87 h 114"/>
                <a:gd name="T86" fmla="*/ 34 w 182"/>
                <a:gd name="T87" fmla="*/ 82 h 114"/>
                <a:gd name="T88" fmla="*/ 44 w 182"/>
                <a:gd name="T89" fmla="*/ 74 h 114"/>
                <a:gd name="T90" fmla="*/ 46 w 182"/>
                <a:gd name="T91" fmla="*/ 72 h 114"/>
                <a:gd name="T92" fmla="*/ 47 w 182"/>
                <a:gd name="T93" fmla="*/ 67 h 114"/>
                <a:gd name="T94" fmla="*/ 46 w 182"/>
                <a:gd name="T95" fmla="*/ 65 h 114"/>
                <a:gd name="T96" fmla="*/ 64 w 182"/>
                <a:gd name="T97" fmla="*/ 58 h 114"/>
                <a:gd name="T98" fmla="*/ 80 w 182"/>
                <a:gd name="T99" fmla="*/ 53 h 114"/>
                <a:gd name="T100" fmla="*/ 77 w 182"/>
                <a:gd name="T101" fmla="*/ 49 h 114"/>
                <a:gd name="T102" fmla="*/ 52 w 182"/>
                <a:gd name="T103" fmla="*/ 55 h 114"/>
                <a:gd name="T104" fmla="*/ 59 w 182"/>
                <a:gd name="T105" fmla="*/ 45 h 114"/>
                <a:gd name="T106" fmla="*/ 71 w 182"/>
                <a:gd name="T107" fmla="*/ 40 h 114"/>
                <a:gd name="T108" fmla="*/ 113 w 182"/>
                <a:gd name="T109" fmla="*/ 16 h 114"/>
                <a:gd name="T110" fmla="*/ 120 w 182"/>
                <a:gd name="T111" fmla="*/ 16 h 114"/>
                <a:gd name="T112" fmla="*/ 124 w 182"/>
                <a:gd name="T113" fmla="*/ 16 h 114"/>
                <a:gd name="T114" fmla="*/ 169 w 182"/>
                <a:gd name="T115" fmla="*/ 0 h 1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2"/>
                <a:gd name="T175" fmla="*/ 0 h 114"/>
                <a:gd name="T176" fmla="*/ 182 w 182"/>
                <a:gd name="T177" fmla="*/ 114 h 1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2" h="114">
                  <a:moveTo>
                    <a:pt x="9" y="87"/>
                  </a:moveTo>
                  <a:lnTo>
                    <a:pt x="5" y="95"/>
                  </a:lnTo>
                  <a:lnTo>
                    <a:pt x="1" y="92"/>
                  </a:lnTo>
                  <a:lnTo>
                    <a:pt x="1" y="89"/>
                  </a:lnTo>
                  <a:lnTo>
                    <a:pt x="0" y="71"/>
                  </a:lnTo>
                  <a:lnTo>
                    <a:pt x="14" y="70"/>
                  </a:lnTo>
                  <a:lnTo>
                    <a:pt x="34" y="67"/>
                  </a:lnTo>
                  <a:lnTo>
                    <a:pt x="35" y="65"/>
                  </a:lnTo>
                  <a:lnTo>
                    <a:pt x="37" y="62"/>
                  </a:lnTo>
                  <a:lnTo>
                    <a:pt x="38" y="61"/>
                  </a:lnTo>
                  <a:lnTo>
                    <a:pt x="34" y="57"/>
                  </a:lnTo>
                  <a:lnTo>
                    <a:pt x="34" y="55"/>
                  </a:lnTo>
                  <a:lnTo>
                    <a:pt x="33" y="45"/>
                  </a:lnTo>
                  <a:lnTo>
                    <a:pt x="34" y="44"/>
                  </a:lnTo>
                  <a:lnTo>
                    <a:pt x="38" y="44"/>
                  </a:lnTo>
                  <a:lnTo>
                    <a:pt x="39" y="37"/>
                  </a:lnTo>
                  <a:lnTo>
                    <a:pt x="42" y="37"/>
                  </a:lnTo>
                  <a:lnTo>
                    <a:pt x="47" y="41"/>
                  </a:lnTo>
                  <a:lnTo>
                    <a:pt x="54" y="44"/>
                  </a:lnTo>
                  <a:lnTo>
                    <a:pt x="54" y="45"/>
                  </a:lnTo>
                  <a:lnTo>
                    <a:pt x="48" y="51"/>
                  </a:lnTo>
                  <a:lnTo>
                    <a:pt x="42" y="58"/>
                  </a:lnTo>
                  <a:lnTo>
                    <a:pt x="41" y="63"/>
                  </a:lnTo>
                  <a:lnTo>
                    <a:pt x="41" y="65"/>
                  </a:lnTo>
                  <a:lnTo>
                    <a:pt x="41" y="68"/>
                  </a:lnTo>
                  <a:lnTo>
                    <a:pt x="37" y="74"/>
                  </a:lnTo>
                  <a:lnTo>
                    <a:pt x="34" y="75"/>
                  </a:lnTo>
                  <a:lnTo>
                    <a:pt x="29" y="80"/>
                  </a:lnTo>
                  <a:lnTo>
                    <a:pt x="21" y="80"/>
                  </a:lnTo>
                  <a:lnTo>
                    <a:pt x="13" y="82"/>
                  </a:lnTo>
                  <a:lnTo>
                    <a:pt x="9" y="87"/>
                  </a:lnTo>
                  <a:moveTo>
                    <a:pt x="169" y="0"/>
                  </a:moveTo>
                  <a:lnTo>
                    <a:pt x="169" y="23"/>
                  </a:lnTo>
                  <a:lnTo>
                    <a:pt x="182" y="31"/>
                  </a:lnTo>
                  <a:lnTo>
                    <a:pt x="166" y="34"/>
                  </a:lnTo>
                  <a:lnTo>
                    <a:pt x="157" y="51"/>
                  </a:lnTo>
                  <a:lnTo>
                    <a:pt x="149" y="48"/>
                  </a:lnTo>
                  <a:lnTo>
                    <a:pt x="143" y="68"/>
                  </a:lnTo>
                  <a:lnTo>
                    <a:pt x="151" y="79"/>
                  </a:lnTo>
                  <a:lnTo>
                    <a:pt x="140" y="87"/>
                  </a:lnTo>
                  <a:lnTo>
                    <a:pt x="130" y="89"/>
                  </a:lnTo>
                  <a:lnTo>
                    <a:pt x="131" y="92"/>
                  </a:lnTo>
                  <a:lnTo>
                    <a:pt x="135" y="99"/>
                  </a:lnTo>
                  <a:lnTo>
                    <a:pt x="130" y="99"/>
                  </a:lnTo>
                  <a:lnTo>
                    <a:pt x="126" y="106"/>
                  </a:lnTo>
                  <a:lnTo>
                    <a:pt x="111" y="103"/>
                  </a:lnTo>
                  <a:lnTo>
                    <a:pt x="92" y="109"/>
                  </a:lnTo>
                  <a:lnTo>
                    <a:pt x="89" y="101"/>
                  </a:lnTo>
                  <a:lnTo>
                    <a:pt x="89" y="100"/>
                  </a:lnTo>
                  <a:lnTo>
                    <a:pt x="85" y="104"/>
                  </a:lnTo>
                  <a:lnTo>
                    <a:pt x="72" y="97"/>
                  </a:lnTo>
                  <a:lnTo>
                    <a:pt x="69" y="100"/>
                  </a:lnTo>
                  <a:lnTo>
                    <a:pt x="65" y="100"/>
                  </a:lnTo>
                  <a:lnTo>
                    <a:pt x="60" y="97"/>
                  </a:lnTo>
                  <a:lnTo>
                    <a:pt x="58" y="100"/>
                  </a:lnTo>
                  <a:lnTo>
                    <a:pt x="55" y="104"/>
                  </a:lnTo>
                  <a:lnTo>
                    <a:pt x="52" y="105"/>
                  </a:lnTo>
                  <a:lnTo>
                    <a:pt x="52" y="106"/>
                  </a:lnTo>
                  <a:lnTo>
                    <a:pt x="48" y="112"/>
                  </a:lnTo>
                  <a:lnTo>
                    <a:pt x="47" y="114"/>
                  </a:lnTo>
                  <a:lnTo>
                    <a:pt x="41" y="113"/>
                  </a:lnTo>
                  <a:lnTo>
                    <a:pt x="41" y="112"/>
                  </a:lnTo>
                  <a:lnTo>
                    <a:pt x="44" y="113"/>
                  </a:lnTo>
                  <a:lnTo>
                    <a:pt x="42" y="105"/>
                  </a:lnTo>
                  <a:lnTo>
                    <a:pt x="41" y="100"/>
                  </a:lnTo>
                  <a:lnTo>
                    <a:pt x="39" y="99"/>
                  </a:lnTo>
                  <a:lnTo>
                    <a:pt x="37" y="103"/>
                  </a:lnTo>
                  <a:lnTo>
                    <a:pt x="34" y="103"/>
                  </a:lnTo>
                  <a:lnTo>
                    <a:pt x="30" y="105"/>
                  </a:lnTo>
                  <a:lnTo>
                    <a:pt x="22" y="103"/>
                  </a:lnTo>
                  <a:lnTo>
                    <a:pt x="22" y="96"/>
                  </a:lnTo>
                  <a:lnTo>
                    <a:pt x="18" y="101"/>
                  </a:lnTo>
                  <a:lnTo>
                    <a:pt x="12" y="99"/>
                  </a:lnTo>
                  <a:lnTo>
                    <a:pt x="10" y="99"/>
                  </a:lnTo>
                  <a:lnTo>
                    <a:pt x="17" y="91"/>
                  </a:lnTo>
                  <a:lnTo>
                    <a:pt x="18" y="88"/>
                  </a:lnTo>
                  <a:lnTo>
                    <a:pt x="27" y="87"/>
                  </a:lnTo>
                  <a:lnTo>
                    <a:pt x="34" y="82"/>
                  </a:lnTo>
                  <a:lnTo>
                    <a:pt x="41" y="76"/>
                  </a:lnTo>
                  <a:lnTo>
                    <a:pt x="44" y="74"/>
                  </a:lnTo>
                  <a:lnTo>
                    <a:pt x="46" y="72"/>
                  </a:lnTo>
                  <a:lnTo>
                    <a:pt x="46" y="68"/>
                  </a:lnTo>
                  <a:lnTo>
                    <a:pt x="47" y="67"/>
                  </a:lnTo>
                  <a:lnTo>
                    <a:pt x="46" y="65"/>
                  </a:lnTo>
                  <a:lnTo>
                    <a:pt x="50" y="61"/>
                  </a:lnTo>
                  <a:lnTo>
                    <a:pt x="64" y="58"/>
                  </a:lnTo>
                  <a:lnTo>
                    <a:pt x="72" y="55"/>
                  </a:lnTo>
                  <a:lnTo>
                    <a:pt x="80" y="53"/>
                  </a:lnTo>
                  <a:lnTo>
                    <a:pt x="85" y="51"/>
                  </a:lnTo>
                  <a:lnTo>
                    <a:pt x="77" y="49"/>
                  </a:lnTo>
                  <a:lnTo>
                    <a:pt x="64" y="53"/>
                  </a:lnTo>
                  <a:lnTo>
                    <a:pt x="52" y="55"/>
                  </a:lnTo>
                  <a:lnTo>
                    <a:pt x="59" y="46"/>
                  </a:lnTo>
                  <a:lnTo>
                    <a:pt x="59" y="45"/>
                  </a:lnTo>
                  <a:lnTo>
                    <a:pt x="64" y="45"/>
                  </a:lnTo>
                  <a:lnTo>
                    <a:pt x="71" y="40"/>
                  </a:lnTo>
                  <a:lnTo>
                    <a:pt x="92" y="34"/>
                  </a:lnTo>
                  <a:lnTo>
                    <a:pt x="113" y="16"/>
                  </a:lnTo>
                  <a:lnTo>
                    <a:pt x="116" y="16"/>
                  </a:lnTo>
                  <a:lnTo>
                    <a:pt x="120" y="16"/>
                  </a:lnTo>
                  <a:lnTo>
                    <a:pt x="123" y="16"/>
                  </a:lnTo>
                  <a:lnTo>
                    <a:pt x="124" y="16"/>
                  </a:lnTo>
                  <a:lnTo>
                    <a:pt x="153" y="2"/>
                  </a:lnTo>
                  <a:lnTo>
                    <a:pt x="169"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29" name="Freeform 745"/>
            <p:cNvSpPr>
              <a:spLocks/>
            </p:cNvSpPr>
            <p:nvPr/>
          </p:nvSpPr>
          <p:spPr bwMode="auto">
            <a:xfrm>
              <a:off x="2902887" y="5192312"/>
              <a:ext cx="202538" cy="111246"/>
            </a:xfrm>
            <a:custGeom>
              <a:avLst/>
              <a:gdLst>
                <a:gd name="T0" fmla="*/ 99 w 129"/>
                <a:gd name="T1" fmla="*/ 25 h 70"/>
                <a:gd name="T2" fmla="*/ 95 w 129"/>
                <a:gd name="T3" fmla="*/ 28 h 70"/>
                <a:gd name="T4" fmla="*/ 100 w 129"/>
                <a:gd name="T5" fmla="*/ 29 h 70"/>
                <a:gd name="T6" fmla="*/ 108 w 129"/>
                <a:gd name="T7" fmla="*/ 31 h 70"/>
                <a:gd name="T8" fmla="*/ 110 w 129"/>
                <a:gd name="T9" fmla="*/ 31 h 70"/>
                <a:gd name="T10" fmla="*/ 119 w 129"/>
                <a:gd name="T11" fmla="*/ 38 h 70"/>
                <a:gd name="T12" fmla="*/ 117 w 129"/>
                <a:gd name="T13" fmla="*/ 58 h 70"/>
                <a:gd name="T14" fmla="*/ 117 w 129"/>
                <a:gd name="T15" fmla="*/ 58 h 70"/>
                <a:gd name="T16" fmla="*/ 121 w 129"/>
                <a:gd name="T17" fmla="*/ 61 h 70"/>
                <a:gd name="T18" fmla="*/ 129 w 129"/>
                <a:gd name="T19" fmla="*/ 70 h 70"/>
                <a:gd name="T20" fmla="*/ 102 w 129"/>
                <a:gd name="T21" fmla="*/ 61 h 70"/>
                <a:gd name="T22" fmla="*/ 93 w 129"/>
                <a:gd name="T23" fmla="*/ 58 h 70"/>
                <a:gd name="T24" fmla="*/ 76 w 129"/>
                <a:gd name="T25" fmla="*/ 46 h 70"/>
                <a:gd name="T26" fmla="*/ 72 w 129"/>
                <a:gd name="T27" fmla="*/ 44 h 70"/>
                <a:gd name="T28" fmla="*/ 65 w 129"/>
                <a:gd name="T29" fmla="*/ 45 h 70"/>
                <a:gd name="T30" fmla="*/ 61 w 129"/>
                <a:gd name="T31" fmla="*/ 58 h 70"/>
                <a:gd name="T32" fmla="*/ 39 w 129"/>
                <a:gd name="T33" fmla="*/ 57 h 70"/>
                <a:gd name="T34" fmla="*/ 36 w 129"/>
                <a:gd name="T35" fmla="*/ 57 h 70"/>
                <a:gd name="T36" fmla="*/ 28 w 129"/>
                <a:gd name="T37" fmla="*/ 63 h 70"/>
                <a:gd name="T38" fmla="*/ 27 w 129"/>
                <a:gd name="T39" fmla="*/ 63 h 70"/>
                <a:gd name="T40" fmla="*/ 23 w 129"/>
                <a:gd name="T41" fmla="*/ 63 h 70"/>
                <a:gd name="T42" fmla="*/ 28 w 129"/>
                <a:gd name="T43" fmla="*/ 54 h 70"/>
                <a:gd name="T44" fmla="*/ 35 w 129"/>
                <a:gd name="T45" fmla="*/ 48 h 70"/>
                <a:gd name="T46" fmla="*/ 38 w 129"/>
                <a:gd name="T47" fmla="*/ 45 h 70"/>
                <a:gd name="T48" fmla="*/ 35 w 129"/>
                <a:gd name="T49" fmla="*/ 42 h 70"/>
                <a:gd name="T50" fmla="*/ 30 w 129"/>
                <a:gd name="T51" fmla="*/ 46 h 70"/>
                <a:gd name="T52" fmla="*/ 24 w 129"/>
                <a:gd name="T53" fmla="*/ 53 h 70"/>
                <a:gd name="T54" fmla="*/ 26 w 129"/>
                <a:gd name="T55" fmla="*/ 46 h 70"/>
                <a:gd name="T56" fmla="*/ 22 w 129"/>
                <a:gd name="T57" fmla="*/ 48 h 70"/>
                <a:gd name="T58" fmla="*/ 21 w 129"/>
                <a:gd name="T59" fmla="*/ 54 h 70"/>
                <a:gd name="T60" fmla="*/ 22 w 129"/>
                <a:gd name="T61" fmla="*/ 57 h 70"/>
                <a:gd name="T62" fmla="*/ 17 w 129"/>
                <a:gd name="T63" fmla="*/ 65 h 70"/>
                <a:gd name="T64" fmla="*/ 17 w 129"/>
                <a:gd name="T65" fmla="*/ 66 h 70"/>
                <a:gd name="T66" fmla="*/ 11 w 129"/>
                <a:gd name="T67" fmla="*/ 63 h 70"/>
                <a:gd name="T68" fmla="*/ 5 w 129"/>
                <a:gd name="T69" fmla="*/ 66 h 70"/>
                <a:gd name="T70" fmla="*/ 5 w 129"/>
                <a:gd name="T71" fmla="*/ 63 h 70"/>
                <a:gd name="T72" fmla="*/ 0 w 129"/>
                <a:gd name="T73" fmla="*/ 63 h 70"/>
                <a:gd name="T74" fmla="*/ 6 w 129"/>
                <a:gd name="T75" fmla="*/ 59 h 70"/>
                <a:gd name="T76" fmla="*/ 9 w 129"/>
                <a:gd name="T77" fmla="*/ 57 h 70"/>
                <a:gd name="T78" fmla="*/ 15 w 129"/>
                <a:gd name="T79" fmla="*/ 31 h 70"/>
                <a:gd name="T80" fmla="*/ 15 w 129"/>
                <a:gd name="T81" fmla="*/ 28 h 70"/>
                <a:gd name="T82" fmla="*/ 19 w 129"/>
                <a:gd name="T83" fmla="*/ 20 h 70"/>
                <a:gd name="T84" fmla="*/ 21 w 129"/>
                <a:gd name="T85" fmla="*/ 19 h 70"/>
                <a:gd name="T86" fmla="*/ 18 w 129"/>
                <a:gd name="T87" fmla="*/ 15 h 70"/>
                <a:gd name="T88" fmla="*/ 28 w 129"/>
                <a:gd name="T89" fmla="*/ 16 h 70"/>
                <a:gd name="T90" fmla="*/ 32 w 129"/>
                <a:gd name="T91" fmla="*/ 10 h 70"/>
                <a:gd name="T92" fmla="*/ 34 w 129"/>
                <a:gd name="T93" fmla="*/ 7 h 70"/>
                <a:gd name="T94" fmla="*/ 39 w 129"/>
                <a:gd name="T95" fmla="*/ 0 h 70"/>
                <a:gd name="T96" fmla="*/ 39 w 129"/>
                <a:gd name="T97" fmla="*/ 7 h 70"/>
                <a:gd name="T98" fmla="*/ 39 w 129"/>
                <a:gd name="T99" fmla="*/ 7 h 70"/>
                <a:gd name="T100" fmla="*/ 52 w 129"/>
                <a:gd name="T101" fmla="*/ 11 h 70"/>
                <a:gd name="T102" fmla="*/ 56 w 129"/>
                <a:gd name="T103" fmla="*/ 15 h 70"/>
                <a:gd name="T104" fmla="*/ 66 w 129"/>
                <a:gd name="T105" fmla="*/ 15 h 70"/>
                <a:gd name="T106" fmla="*/ 69 w 129"/>
                <a:gd name="T107" fmla="*/ 15 h 70"/>
                <a:gd name="T108" fmla="*/ 94 w 129"/>
                <a:gd name="T109" fmla="*/ 23 h 70"/>
                <a:gd name="T110" fmla="*/ 99 w 129"/>
                <a:gd name="T111" fmla="*/ 25 h 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
                <a:gd name="T169" fmla="*/ 0 h 70"/>
                <a:gd name="T170" fmla="*/ 129 w 129"/>
                <a:gd name="T171" fmla="*/ 70 h 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 h="70">
                  <a:moveTo>
                    <a:pt x="99" y="25"/>
                  </a:moveTo>
                  <a:lnTo>
                    <a:pt x="95" y="28"/>
                  </a:lnTo>
                  <a:lnTo>
                    <a:pt x="100" y="29"/>
                  </a:lnTo>
                  <a:lnTo>
                    <a:pt x="108" y="31"/>
                  </a:lnTo>
                  <a:lnTo>
                    <a:pt x="110" y="31"/>
                  </a:lnTo>
                  <a:lnTo>
                    <a:pt x="119" y="38"/>
                  </a:lnTo>
                  <a:lnTo>
                    <a:pt x="117" y="58"/>
                  </a:lnTo>
                  <a:lnTo>
                    <a:pt x="121" y="61"/>
                  </a:lnTo>
                  <a:lnTo>
                    <a:pt x="129" y="70"/>
                  </a:lnTo>
                  <a:lnTo>
                    <a:pt x="102" y="61"/>
                  </a:lnTo>
                  <a:lnTo>
                    <a:pt x="93" y="58"/>
                  </a:lnTo>
                  <a:lnTo>
                    <a:pt x="76" y="46"/>
                  </a:lnTo>
                  <a:lnTo>
                    <a:pt x="72" y="44"/>
                  </a:lnTo>
                  <a:lnTo>
                    <a:pt x="65" y="45"/>
                  </a:lnTo>
                  <a:lnTo>
                    <a:pt x="61" y="58"/>
                  </a:lnTo>
                  <a:lnTo>
                    <a:pt x="39" y="57"/>
                  </a:lnTo>
                  <a:lnTo>
                    <a:pt x="36" y="57"/>
                  </a:lnTo>
                  <a:lnTo>
                    <a:pt x="28" y="63"/>
                  </a:lnTo>
                  <a:lnTo>
                    <a:pt x="27" y="63"/>
                  </a:lnTo>
                  <a:lnTo>
                    <a:pt x="23" y="63"/>
                  </a:lnTo>
                  <a:lnTo>
                    <a:pt x="28" y="54"/>
                  </a:lnTo>
                  <a:lnTo>
                    <a:pt x="35" y="48"/>
                  </a:lnTo>
                  <a:lnTo>
                    <a:pt x="38" y="45"/>
                  </a:lnTo>
                  <a:lnTo>
                    <a:pt x="35" y="42"/>
                  </a:lnTo>
                  <a:lnTo>
                    <a:pt x="30" y="46"/>
                  </a:lnTo>
                  <a:lnTo>
                    <a:pt x="24" y="53"/>
                  </a:lnTo>
                  <a:lnTo>
                    <a:pt x="26" y="46"/>
                  </a:lnTo>
                  <a:lnTo>
                    <a:pt x="22" y="48"/>
                  </a:lnTo>
                  <a:lnTo>
                    <a:pt x="21" y="54"/>
                  </a:lnTo>
                  <a:lnTo>
                    <a:pt x="22" y="57"/>
                  </a:lnTo>
                  <a:lnTo>
                    <a:pt x="17" y="65"/>
                  </a:lnTo>
                  <a:lnTo>
                    <a:pt x="17" y="66"/>
                  </a:lnTo>
                  <a:lnTo>
                    <a:pt x="11" y="63"/>
                  </a:lnTo>
                  <a:lnTo>
                    <a:pt x="5" y="66"/>
                  </a:lnTo>
                  <a:lnTo>
                    <a:pt x="5" y="63"/>
                  </a:lnTo>
                  <a:lnTo>
                    <a:pt x="0" y="63"/>
                  </a:lnTo>
                  <a:lnTo>
                    <a:pt x="6" y="59"/>
                  </a:lnTo>
                  <a:lnTo>
                    <a:pt x="9" y="57"/>
                  </a:lnTo>
                  <a:lnTo>
                    <a:pt x="15" y="31"/>
                  </a:lnTo>
                  <a:lnTo>
                    <a:pt x="15" y="28"/>
                  </a:lnTo>
                  <a:lnTo>
                    <a:pt x="19" y="20"/>
                  </a:lnTo>
                  <a:lnTo>
                    <a:pt x="21" y="19"/>
                  </a:lnTo>
                  <a:lnTo>
                    <a:pt x="18" y="15"/>
                  </a:lnTo>
                  <a:lnTo>
                    <a:pt x="28" y="16"/>
                  </a:lnTo>
                  <a:lnTo>
                    <a:pt x="32" y="10"/>
                  </a:lnTo>
                  <a:lnTo>
                    <a:pt x="34" y="7"/>
                  </a:lnTo>
                  <a:lnTo>
                    <a:pt x="39" y="0"/>
                  </a:lnTo>
                  <a:lnTo>
                    <a:pt x="39" y="7"/>
                  </a:lnTo>
                  <a:lnTo>
                    <a:pt x="52" y="11"/>
                  </a:lnTo>
                  <a:lnTo>
                    <a:pt x="56" y="15"/>
                  </a:lnTo>
                  <a:lnTo>
                    <a:pt x="66" y="15"/>
                  </a:lnTo>
                  <a:lnTo>
                    <a:pt x="69" y="15"/>
                  </a:lnTo>
                  <a:lnTo>
                    <a:pt x="94" y="23"/>
                  </a:lnTo>
                  <a:lnTo>
                    <a:pt x="99" y="2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30" name="Freeform 746"/>
            <p:cNvSpPr>
              <a:spLocks/>
            </p:cNvSpPr>
            <p:nvPr/>
          </p:nvSpPr>
          <p:spPr bwMode="auto">
            <a:xfrm>
              <a:off x="2802933" y="5002381"/>
              <a:ext cx="178865" cy="113959"/>
            </a:xfrm>
            <a:custGeom>
              <a:avLst/>
              <a:gdLst>
                <a:gd name="T0" fmla="*/ 110 w 114"/>
                <a:gd name="T1" fmla="*/ 47 h 72"/>
                <a:gd name="T2" fmla="*/ 78 w 114"/>
                <a:gd name="T3" fmla="*/ 64 h 72"/>
                <a:gd name="T4" fmla="*/ 72 w 114"/>
                <a:gd name="T5" fmla="*/ 58 h 72"/>
                <a:gd name="T6" fmla="*/ 65 w 114"/>
                <a:gd name="T7" fmla="*/ 64 h 72"/>
                <a:gd name="T8" fmla="*/ 44 w 114"/>
                <a:gd name="T9" fmla="*/ 67 h 72"/>
                <a:gd name="T10" fmla="*/ 43 w 114"/>
                <a:gd name="T11" fmla="*/ 57 h 72"/>
                <a:gd name="T12" fmla="*/ 38 w 114"/>
                <a:gd name="T13" fmla="*/ 62 h 72"/>
                <a:gd name="T14" fmla="*/ 18 w 114"/>
                <a:gd name="T15" fmla="*/ 71 h 72"/>
                <a:gd name="T16" fmla="*/ 0 w 114"/>
                <a:gd name="T17" fmla="*/ 53 h 72"/>
                <a:gd name="T18" fmla="*/ 6 w 114"/>
                <a:gd name="T19" fmla="*/ 25 h 72"/>
                <a:gd name="T20" fmla="*/ 15 w 114"/>
                <a:gd name="T21" fmla="*/ 12 h 72"/>
                <a:gd name="T22" fmla="*/ 25 w 114"/>
                <a:gd name="T23" fmla="*/ 13 h 72"/>
                <a:gd name="T24" fmla="*/ 26 w 114"/>
                <a:gd name="T25" fmla="*/ 21 h 72"/>
                <a:gd name="T26" fmla="*/ 21 w 114"/>
                <a:gd name="T27" fmla="*/ 26 h 72"/>
                <a:gd name="T28" fmla="*/ 27 w 114"/>
                <a:gd name="T29" fmla="*/ 25 h 72"/>
                <a:gd name="T30" fmla="*/ 36 w 114"/>
                <a:gd name="T31" fmla="*/ 24 h 72"/>
                <a:gd name="T32" fmla="*/ 31 w 114"/>
                <a:gd name="T33" fmla="*/ 34 h 72"/>
                <a:gd name="T34" fmla="*/ 36 w 114"/>
                <a:gd name="T35" fmla="*/ 37 h 72"/>
                <a:gd name="T36" fmla="*/ 42 w 114"/>
                <a:gd name="T37" fmla="*/ 30 h 72"/>
                <a:gd name="T38" fmla="*/ 43 w 114"/>
                <a:gd name="T39" fmla="*/ 25 h 72"/>
                <a:gd name="T40" fmla="*/ 51 w 114"/>
                <a:gd name="T41" fmla="*/ 21 h 72"/>
                <a:gd name="T42" fmla="*/ 60 w 114"/>
                <a:gd name="T43" fmla="*/ 19 h 72"/>
                <a:gd name="T44" fmla="*/ 64 w 114"/>
                <a:gd name="T45" fmla="*/ 17 h 72"/>
                <a:gd name="T46" fmla="*/ 72 w 114"/>
                <a:gd name="T47" fmla="*/ 0 h 72"/>
                <a:gd name="T48" fmla="*/ 74 w 114"/>
                <a:gd name="T49" fmla="*/ 3 h 72"/>
                <a:gd name="T50" fmla="*/ 84 w 114"/>
                <a:gd name="T51" fmla="*/ 9 h 72"/>
                <a:gd name="T52" fmla="*/ 89 w 114"/>
                <a:gd name="T53" fmla="*/ 9 h 72"/>
                <a:gd name="T54" fmla="*/ 98 w 114"/>
                <a:gd name="T55" fmla="*/ 17 h 72"/>
                <a:gd name="T56" fmla="*/ 99 w 114"/>
                <a:gd name="T57" fmla="*/ 25 h 72"/>
                <a:gd name="T58" fmla="*/ 102 w 114"/>
                <a:gd name="T59" fmla="*/ 30 h 72"/>
                <a:gd name="T60" fmla="*/ 108 w 114"/>
                <a:gd name="T61" fmla="*/ 30 h 72"/>
                <a:gd name="T62" fmla="*/ 112 w 114"/>
                <a:gd name="T63" fmla="*/ 38 h 72"/>
                <a:gd name="T64" fmla="*/ 114 w 114"/>
                <a:gd name="T65" fmla="*/ 45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72"/>
                <a:gd name="T101" fmla="*/ 114 w 11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72">
                  <a:moveTo>
                    <a:pt x="114" y="45"/>
                  </a:moveTo>
                  <a:lnTo>
                    <a:pt x="110" y="47"/>
                  </a:lnTo>
                  <a:lnTo>
                    <a:pt x="86" y="47"/>
                  </a:lnTo>
                  <a:lnTo>
                    <a:pt x="78" y="64"/>
                  </a:lnTo>
                  <a:lnTo>
                    <a:pt x="73" y="64"/>
                  </a:lnTo>
                  <a:lnTo>
                    <a:pt x="72" y="58"/>
                  </a:lnTo>
                  <a:lnTo>
                    <a:pt x="67" y="57"/>
                  </a:lnTo>
                  <a:lnTo>
                    <a:pt x="65" y="64"/>
                  </a:lnTo>
                  <a:lnTo>
                    <a:pt x="49" y="72"/>
                  </a:lnTo>
                  <a:lnTo>
                    <a:pt x="44" y="67"/>
                  </a:lnTo>
                  <a:lnTo>
                    <a:pt x="47" y="63"/>
                  </a:lnTo>
                  <a:lnTo>
                    <a:pt x="43" y="57"/>
                  </a:lnTo>
                  <a:lnTo>
                    <a:pt x="38" y="62"/>
                  </a:lnTo>
                  <a:lnTo>
                    <a:pt x="31" y="59"/>
                  </a:lnTo>
                  <a:lnTo>
                    <a:pt x="18" y="71"/>
                  </a:lnTo>
                  <a:lnTo>
                    <a:pt x="8" y="61"/>
                  </a:lnTo>
                  <a:lnTo>
                    <a:pt x="0" y="53"/>
                  </a:lnTo>
                  <a:lnTo>
                    <a:pt x="2" y="41"/>
                  </a:lnTo>
                  <a:lnTo>
                    <a:pt x="6" y="25"/>
                  </a:lnTo>
                  <a:lnTo>
                    <a:pt x="12" y="9"/>
                  </a:lnTo>
                  <a:lnTo>
                    <a:pt x="15" y="12"/>
                  </a:lnTo>
                  <a:lnTo>
                    <a:pt x="21" y="12"/>
                  </a:lnTo>
                  <a:lnTo>
                    <a:pt x="25" y="13"/>
                  </a:lnTo>
                  <a:lnTo>
                    <a:pt x="27" y="19"/>
                  </a:lnTo>
                  <a:lnTo>
                    <a:pt x="26" y="21"/>
                  </a:lnTo>
                  <a:lnTo>
                    <a:pt x="22" y="25"/>
                  </a:lnTo>
                  <a:lnTo>
                    <a:pt x="21" y="26"/>
                  </a:lnTo>
                  <a:lnTo>
                    <a:pt x="25" y="29"/>
                  </a:lnTo>
                  <a:lnTo>
                    <a:pt x="27" y="25"/>
                  </a:lnTo>
                  <a:lnTo>
                    <a:pt x="30" y="23"/>
                  </a:lnTo>
                  <a:lnTo>
                    <a:pt x="36" y="24"/>
                  </a:lnTo>
                  <a:lnTo>
                    <a:pt x="36" y="25"/>
                  </a:lnTo>
                  <a:lnTo>
                    <a:pt x="31" y="34"/>
                  </a:lnTo>
                  <a:lnTo>
                    <a:pt x="32" y="34"/>
                  </a:lnTo>
                  <a:lnTo>
                    <a:pt x="36" y="37"/>
                  </a:lnTo>
                  <a:lnTo>
                    <a:pt x="38" y="36"/>
                  </a:lnTo>
                  <a:lnTo>
                    <a:pt x="42" y="30"/>
                  </a:lnTo>
                  <a:lnTo>
                    <a:pt x="42" y="25"/>
                  </a:lnTo>
                  <a:lnTo>
                    <a:pt x="43" y="25"/>
                  </a:lnTo>
                  <a:lnTo>
                    <a:pt x="51" y="21"/>
                  </a:lnTo>
                  <a:lnTo>
                    <a:pt x="56" y="16"/>
                  </a:lnTo>
                  <a:lnTo>
                    <a:pt x="60" y="19"/>
                  </a:lnTo>
                  <a:lnTo>
                    <a:pt x="63" y="20"/>
                  </a:lnTo>
                  <a:lnTo>
                    <a:pt x="64" y="17"/>
                  </a:lnTo>
                  <a:lnTo>
                    <a:pt x="70" y="3"/>
                  </a:lnTo>
                  <a:lnTo>
                    <a:pt x="72" y="0"/>
                  </a:lnTo>
                  <a:lnTo>
                    <a:pt x="74" y="3"/>
                  </a:lnTo>
                  <a:lnTo>
                    <a:pt x="80" y="8"/>
                  </a:lnTo>
                  <a:lnTo>
                    <a:pt x="84" y="9"/>
                  </a:lnTo>
                  <a:lnTo>
                    <a:pt x="86" y="9"/>
                  </a:lnTo>
                  <a:lnTo>
                    <a:pt x="89" y="9"/>
                  </a:lnTo>
                  <a:lnTo>
                    <a:pt x="93" y="11"/>
                  </a:lnTo>
                  <a:lnTo>
                    <a:pt x="98" y="17"/>
                  </a:lnTo>
                  <a:lnTo>
                    <a:pt x="98" y="24"/>
                  </a:lnTo>
                  <a:lnTo>
                    <a:pt x="99" y="25"/>
                  </a:lnTo>
                  <a:lnTo>
                    <a:pt x="102" y="30"/>
                  </a:lnTo>
                  <a:lnTo>
                    <a:pt x="107" y="30"/>
                  </a:lnTo>
                  <a:lnTo>
                    <a:pt x="108" y="30"/>
                  </a:lnTo>
                  <a:lnTo>
                    <a:pt x="111" y="30"/>
                  </a:lnTo>
                  <a:lnTo>
                    <a:pt x="112" y="38"/>
                  </a:lnTo>
                  <a:lnTo>
                    <a:pt x="112" y="44"/>
                  </a:lnTo>
                  <a:lnTo>
                    <a:pt x="114" y="4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31" name="Freeform 747"/>
            <p:cNvSpPr>
              <a:spLocks/>
            </p:cNvSpPr>
            <p:nvPr/>
          </p:nvSpPr>
          <p:spPr bwMode="auto">
            <a:xfrm>
              <a:off x="2781890" y="4551972"/>
              <a:ext cx="152561" cy="113959"/>
            </a:xfrm>
            <a:custGeom>
              <a:avLst/>
              <a:gdLst>
                <a:gd name="T0" fmla="*/ 47 w 97"/>
                <a:gd name="T1" fmla="*/ 10 h 72"/>
                <a:gd name="T2" fmla="*/ 61 w 97"/>
                <a:gd name="T3" fmla="*/ 16 h 72"/>
                <a:gd name="T4" fmla="*/ 69 w 97"/>
                <a:gd name="T5" fmla="*/ 30 h 72"/>
                <a:gd name="T6" fmla="*/ 78 w 97"/>
                <a:gd name="T7" fmla="*/ 31 h 72"/>
                <a:gd name="T8" fmla="*/ 85 w 97"/>
                <a:gd name="T9" fmla="*/ 33 h 72"/>
                <a:gd name="T10" fmla="*/ 86 w 97"/>
                <a:gd name="T11" fmla="*/ 39 h 72"/>
                <a:gd name="T12" fmla="*/ 87 w 97"/>
                <a:gd name="T13" fmla="*/ 46 h 72"/>
                <a:gd name="T14" fmla="*/ 97 w 97"/>
                <a:gd name="T15" fmla="*/ 55 h 72"/>
                <a:gd name="T16" fmla="*/ 86 w 97"/>
                <a:gd name="T17" fmla="*/ 59 h 72"/>
                <a:gd name="T18" fmla="*/ 83 w 97"/>
                <a:gd name="T19" fmla="*/ 67 h 72"/>
                <a:gd name="T20" fmla="*/ 70 w 97"/>
                <a:gd name="T21" fmla="*/ 72 h 72"/>
                <a:gd name="T22" fmla="*/ 62 w 97"/>
                <a:gd name="T23" fmla="*/ 63 h 72"/>
                <a:gd name="T24" fmla="*/ 65 w 97"/>
                <a:gd name="T25" fmla="*/ 59 h 72"/>
                <a:gd name="T26" fmla="*/ 51 w 97"/>
                <a:gd name="T27" fmla="*/ 61 h 72"/>
                <a:gd name="T28" fmla="*/ 49 w 97"/>
                <a:gd name="T29" fmla="*/ 61 h 72"/>
                <a:gd name="T30" fmla="*/ 51 w 97"/>
                <a:gd name="T31" fmla="*/ 65 h 72"/>
                <a:gd name="T32" fmla="*/ 48 w 97"/>
                <a:gd name="T33" fmla="*/ 65 h 72"/>
                <a:gd name="T34" fmla="*/ 35 w 97"/>
                <a:gd name="T35" fmla="*/ 65 h 72"/>
                <a:gd name="T36" fmla="*/ 28 w 97"/>
                <a:gd name="T37" fmla="*/ 58 h 72"/>
                <a:gd name="T38" fmla="*/ 0 w 97"/>
                <a:gd name="T39" fmla="*/ 56 h 72"/>
                <a:gd name="T40" fmla="*/ 14 w 97"/>
                <a:gd name="T41" fmla="*/ 44 h 72"/>
                <a:gd name="T42" fmla="*/ 21 w 97"/>
                <a:gd name="T43" fmla="*/ 29 h 72"/>
                <a:gd name="T44" fmla="*/ 22 w 97"/>
                <a:gd name="T45" fmla="*/ 13 h 72"/>
                <a:gd name="T46" fmla="*/ 22 w 97"/>
                <a:gd name="T47" fmla="*/ 4 h 72"/>
                <a:gd name="T48" fmla="*/ 30 w 97"/>
                <a:gd name="T49" fmla="*/ 13 h 72"/>
                <a:gd name="T50" fmla="*/ 26 w 97"/>
                <a:gd name="T51" fmla="*/ 27 h 72"/>
                <a:gd name="T52" fmla="*/ 17 w 97"/>
                <a:gd name="T53" fmla="*/ 42 h 72"/>
                <a:gd name="T54" fmla="*/ 14 w 97"/>
                <a:gd name="T55" fmla="*/ 50 h 72"/>
                <a:gd name="T56" fmla="*/ 17 w 97"/>
                <a:gd name="T57" fmla="*/ 52 h 72"/>
                <a:gd name="T58" fmla="*/ 35 w 97"/>
                <a:gd name="T59" fmla="*/ 29 h 72"/>
                <a:gd name="T60" fmla="*/ 43 w 97"/>
                <a:gd name="T61" fmla="*/ 25 h 72"/>
                <a:gd name="T62" fmla="*/ 45 w 97"/>
                <a:gd name="T63" fmla="*/ 33 h 72"/>
                <a:gd name="T64" fmla="*/ 42 w 97"/>
                <a:gd name="T65" fmla="*/ 42 h 72"/>
                <a:gd name="T66" fmla="*/ 52 w 97"/>
                <a:gd name="T67" fmla="*/ 38 h 72"/>
                <a:gd name="T68" fmla="*/ 62 w 97"/>
                <a:gd name="T69" fmla="*/ 41 h 72"/>
                <a:gd name="T70" fmla="*/ 73 w 97"/>
                <a:gd name="T71" fmla="*/ 44 h 72"/>
                <a:gd name="T72" fmla="*/ 74 w 97"/>
                <a:gd name="T73" fmla="*/ 39 h 72"/>
                <a:gd name="T74" fmla="*/ 57 w 97"/>
                <a:gd name="T75" fmla="*/ 31 h 72"/>
                <a:gd name="T76" fmla="*/ 51 w 97"/>
                <a:gd name="T77" fmla="*/ 23 h 72"/>
                <a:gd name="T78" fmla="*/ 48 w 97"/>
                <a:gd name="T79" fmla="*/ 18 h 72"/>
                <a:gd name="T80" fmla="*/ 43 w 97"/>
                <a:gd name="T81" fmla="*/ 12 h 72"/>
                <a:gd name="T82" fmla="*/ 39 w 97"/>
                <a:gd name="T83" fmla="*/ 5 h 72"/>
                <a:gd name="T84" fmla="*/ 39 w 97"/>
                <a:gd name="T85" fmla="*/ 1 h 72"/>
                <a:gd name="T86" fmla="*/ 39 w 97"/>
                <a:gd name="T87" fmla="*/ 0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
                <a:gd name="T133" fmla="*/ 0 h 72"/>
                <a:gd name="T134" fmla="*/ 97 w 97"/>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 h="72">
                  <a:moveTo>
                    <a:pt x="39" y="0"/>
                  </a:moveTo>
                  <a:lnTo>
                    <a:pt x="47" y="10"/>
                  </a:lnTo>
                  <a:lnTo>
                    <a:pt x="49" y="13"/>
                  </a:lnTo>
                  <a:lnTo>
                    <a:pt x="61" y="16"/>
                  </a:lnTo>
                  <a:lnTo>
                    <a:pt x="65" y="29"/>
                  </a:lnTo>
                  <a:lnTo>
                    <a:pt x="69" y="30"/>
                  </a:lnTo>
                  <a:lnTo>
                    <a:pt x="74" y="34"/>
                  </a:lnTo>
                  <a:lnTo>
                    <a:pt x="78" y="31"/>
                  </a:lnTo>
                  <a:lnTo>
                    <a:pt x="80" y="35"/>
                  </a:lnTo>
                  <a:lnTo>
                    <a:pt x="85" y="33"/>
                  </a:lnTo>
                  <a:lnTo>
                    <a:pt x="90" y="35"/>
                  </a:lnTo>
                  <a:lnTo>
                    <a:pt x="86" y="39"/>
                  </a:lnTo>
                  <a:lnTo>
                    <a:pt x="87" y="46"/>
                  </a:lnTo>
                  <a:lnTo>
                    <a:pt x="94" y="52"/>
                  </a:lnTo>
                  <a:lnTo>
                    <a:pt x="97" y="55"/>
                  </a:lnTo>
                  <a:lnTo>
                    <a:pt x="95" y="60"/>
                  </a:lnTo>
                  <a:lnTo>
                    <a:pt x="86" y="59"/>
                  </a:lnTo>
                  <a:lnTo>
                    <a:pt x="83" y="67"/>
                  </a:lnTo>
                  <a:lnTo>
                    <a:pt x="81" y="68"/>
                  </a:lnTo>
                  <a:lnTo>
                    <a:pt x="70" y="72"/>
                  </a:lnTo>
                  <a:lnTo>
                    <a:pt x="69" y="69"/>
                  </a:lnTo>
                  <a:lnTo>
                    <a:pt x="62" y="63"/>
                  </a:lnTo>
                  <a:lnTo>
                    <a:pt x="64" y="61"/>
                  </a:lnTo>
                  <a:lnTo>
                    <a:pt x="65" y="59"/>
                  </a:lnTo>
                  <a:lnTo>
                    <a:pt x="56" y="56"/>
                  </a:lnTo>
                  <a:lnTo>
                    <a:pt x="51" y="61"/>
                  </a:lnTo>
                  <a:lnTo>
                    <a:pt x="49" y="61"/>
                  </a:lnTo>
                  <a:lnTo>
                    <a:pt x="49" y="63"/>
                  </a:lnTo>
                  <a:lnTo>
                    <a:pt x="51" y="65"/>
                  </a:lnTo>
                  <a:lnTo>
                    <a:pt x="49" y="65"/>
                  </a:lnTo>
                  <a:lnTo>
                    <a:pt x="48" y="65"/>
                  </a:lnTo>
                  <a:lnTo>
                    <a:pt x="36" y="68"/>
                  </a:lnTo>
                  <a:lnTo>
                    <a:pt x="35" y="65"/>
                  </a:lnTo>
                  <a:lnTo>
                    <a:pt x="31" y="60"/>
                  </a:lnTo>
                  <a:lnTo>
                    <a:pt x="28" y="58"/>
                  </a:lnTo>
                  <a:lnTo>
                    <a:pt x="8" y="61"/>
                  </a:lnTo>
                  <a:lnTo>
                    <a:pt x="0" y="56"/>
                  </a:lnTo>
                  <a:lnTo>
                    <a:pt x="4" y="46"/>
                  </a:lnTo>
                  <a:lnTo>
                    <a:pt x="14" y="44"/>
                  </a:lnTo>
                  <a:lnTo>
                    <a:pt x="18" y="39"/>
                  </a:lnTo>
                  <a:lnTo>
                    <a:pt x="21" y="29"/>
                  </a:lnTo>
                  <a:lnTo>
                    <a:pt x="15" y="18"/>
                  </a:lnTo>
                  <a:lnTo>
                    <a:pt x="22" y="13"/>
                  </a:lnTo>
                  <a:lnTo>
                    <a:pt x="22" y="4"/>
                  </a:lnTo>
                  <a:lnTo>
                    <a:pt x="26" y="5"/>
                  </a:lnTo>
                  <a:lnTo>
                    <a:pt x="30" y="13"/>
                  </a:lnTo>
                  <a:lnTo>
                    <a:pt x="28" y="21"/>
                  </a:lnTo>
                  <a:lnTo>
                    <a:pt x="26" y="27"/>
                  </a:lnTo>
                  <a:lnTo>
                    <a:pt x="21" y="38"/>
                  </a:lnTo>
                  <a:lnTo>
                    <a:pt x="17" y="42"/>
                  </a:lnTo>
                  <a:lnTo>
                    <a:pt x="13" y="48"/>
                  </a:lnTo>
                  <a:lnTo>
                    <a:pt x="14" y="50"/>
                  </a:lnTo>
                  <a:lnTo>
                    <a:pt x="17" y="52"/>
                  </a:lnTo>
                  <a:lnTo>
                    <a:pt x="25" y="44"/>
                  </a:lnTo>
                  <a:lnTo>
                    <a:pt x="35" y="29"/>
                  </a:lnTo>
                  <a:lnTo>
                    <a:pt x="38" y="22"/>
                  </a:lnTo>
                  <a:lnTo>
                    <a:pt x="43" y="25"/>
                  </a:lnTo>
                  <a:lnTo>
                    <a:pt x="45" y="33"/>
                  </a:lnTo>
                  <a:lnTo>
                    <a:pt x="43" y="42"/>
                  </a:lnTo>
                  <a:lnTo>
                    <a:pt x="42" y="42"/>
                  </a:lnTo>
                  <a:lnTo>
                    <a:pt x="49" y="39"/>
                  </a:lnTo>
                  <a:lnTo>
                    <a:pt x="52" y="38"/>
                  </a:lnTo>
                  <a:lnTo>
                    <a:pt x="53" y="38"/>
                  </a:lnTo>
                  <a:lnTo>
                    <a:pt x="62" y="41"/>
                  </a:lnTo>
                  <a:lnTo>
                    <a:pt x="68" y="43"/>
                  </a:lnTo>
                  <a:lnTo>
                    <a:pt x="73" y="44"/>
                  </a:lnTo>
                  <a:lnTo>
                    <a:pt x="74" y="39"/>
                  </a:lnTo>
                  <a:lnTo>
                    <a:pt x="66" y="37"/>
                  </a:lnTo>
                  <a:lnTo>
                    <a:pt x="57" y="31"/>
                  </a:lnTo>
                  <a:lnTo>
                    <a:pt x="51" y="25"/>
                  </a:lnTo>
                  <a:lnTo>
                    <a:pt x="51" y="23"/>
                  </a:lnTo>
                  <a:lnTo>
                    <a:pt x="48" y="18"/>
                  </a:lnTo>
                  <a:lnTo>
                    <a:pt x="45" y="16"/>
                  </a:lnTo>
                  <a:lnTo>
                    <a:pt x="43" y="12"/>
                  </a:lnTo>
                  <a:lnTo>
                    <a:pt x="40" y="8"/>
                  </a:lnTo>
                  <a:lnTo>
                    <a:pt x="39" y="5"/>
                  </a:lnTo>
                  <a:lnTo>
                    <a:pt x="39" y="3"/>
                  </a:lnTo>
                  <a:lnTo>
                    <a:pt x="39" y="1"/>
                  </a:lnTo>
                  <a:lnTo>
                    <a:pt x="38" y="0"/>
                  </a:lnTo>
                  <a:lnTo>
                    <a:pt x="39"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32" name="Freeform 748"/>
            <p:cNvSpPr>
              <a:spLocks noEditPoints="1"/>
            </p:cNvSpPr>
            <p:nvPr/>
          </p:nvSpPr>
          <p:spPr bwMode="auto">
            <a:xfrm>
              <a:off x="3181706" y="6131117"/>
              <a:ext cx="105215" cy="84113"/>
            </a:xfrm>
            <a:custGeom>
              <a:avLst/>
              <a:gdLst>
                <a:gd name="T0" fmla="*/ 38 w 67"/>
                <a:gd name="T1" fmla="*/ 46 h 54"/>
                <a:gd name="T2" fmla="*/ 33 w 67"/>
                <a:gd name="T3" fmla="*/ 48 h 54"/>
                <a:gd name="T4" fmla="*/ 30 w 67"/>
                <a:gd name="T5" fmla="*/ 43 h 54"/>
                <a:gd name="T6" fmla="*/ 34 w 67"/>
                <a:gd name="T7" fmla="*/ 42 h 54"/>
                <a:gd name="T8" fmla="*/ 47 w 67"/>
                <a:gd name="T9" fmla="*/ 34 h 54"/>
                <a:gd name="T10" fmla="*/ 50 w 67"/>
                <a:gd name="T11" fmla="*/ 30 h 54"/>
                <a:gd name="T12" fmla="*/ 58 w 67"/>
                <a:gd name="T13" fmla="*/ 25 h 54"/>
                <a:gd name="T14" fmla="*/ 58 w 67"/>
                <a:gd name="T15" fmla="*/ 22 h 54"/>
                <a:gd name="T16" fmla="*/ 67 w 67"/>
                <a:gd name="T17" fmla="*/ 16 h 54"/>
                <a:gd name="T18" fmla="*/ 66 w 67"/>
                <a:gd name="T19" fmla="*/ 23 h 54"/>
                <a:gd name="T20" fmla="*/ 53 w 67"/>
                <a:gd name="T21" fmla="*/ 38 h 54"/>
                <a:gd name="T22" fmla="*/ 42 w 67"/>
                <a:gd name="T23" fmla="*/ 44 h 54"/>
                <a:gd name="T24" fmla="*/ 38 w 67"/>
                <a:gd name="T25" fmla="*/ 46 h 54"/>
                <a:gd name="T26" fmla="*/ 46 w 67"/>
                <a:gd name="T27" fmla="*/ 0 h 54"/>
                <a:gd name="T28" fmla="*/ 51 w 67"/>
                <a:gd name="T29" fmla="*/ 5 h 54"/>
                <a:gd name="T30" fmla="*/ 53 w 67"/>
                <a:gd name="T31" fmla="*/ 6 h 54"/>
                <a:gd name="T32" fmla="*/ 54 w 67"/>
                <a:gd name="T33" fmla="*/ 16 h 54"/>
                <a:gd name="T34" fmla="*/ 61 w 67"/>
                <a:gd name="T35" fmla="*/ 13 h 54"/>
                <a:gd name="T36" fmla="*/ 62 w 67"/>
                <a:gd name="T37" fmla="*/ 8 h 54"/>
                <a:gd name="T38" fmla="*/ 64 w 67"/>
                <a:gd name="T39" fmla="*/ 6 h 54"/>
                <a:gd name="T40" fmla="*/ 64 w 67"/>
                <a:gd name="T41" fmla="*/ 12 h 54"/>
                <a:gd name="T42" fmla="*/ 59 w 67"/>
                <a:gd name="T43" fmla="*/ 16 h 54"/>
                <a:gd name="T44" fmla="*/ 54 w 67"/>
                <a:gd name="T45" fmla="*/ 21 h 54"/>
                <a:gd name="T46" fmla="*/ 53 w 67"/>
                <a:gd name="T47" fmla="*/ 23 h 54"/>
                <a:gd name="T48" fmla="*/ 46 w 67"/>
                <a:gd name="T49" fmla="*/ 30 h 54"/>
                <a:gd name="T50" fmla="*/ 41 w 67"/>
                <a:gd name="T51" fmla="*/ 33 h 54"/>
                <a:gd name="T52" fmla="*/ 37 w 67"/>
                <a:gd name="T53" fmla="*/ 37 h 54"/>
                <a:gd name="T54" fmla="*/ 29 w 67"/>
                <a:gd name="T55" fmla="*/ 39 h 54"/>
                <a:gd name="T56" fmla="*/ 26 w 67"/>
                <a:gd name="T57" fmla="*/ 43 h 54"/>
                <a:gd name="T58" fmla="*/ 28 w 67"/>
                <a:gd name="T59" fmla="*/ 50 h 54"/>
                <a:gd name="T60" fmla="*/ 28 w 67"/>
                <a:gd name="T61" fmla="*/ 54 h 54"/>
                <a:gd name="T62" fmla="*/ 25 w 67"/>
                <a:gd name="T63" fmla="*/ 52 h 54"/>
                <a:gd name="T64" fmla="*/ 23 w 67"/>
                <a:gd name="T65" fmla="*/ 52 h 54"/>
                <a:gd name="T66" fmla="*/ 21 w 67"/>
                <a:gd name="T67" fmla="*/ 51 h 54"/>
                <a:gd name="T68" fmla="*/ 12 w 67"/>
                <a:gd name="T69" fmla="*/ 48 h 54"/>
                <a:gd name="T70" fmla="*/ 12 w 67"/>
                <a:gd name="T71" fmla="*/ 43 h 54"/>
                <a:gd name="T72" fmla="*/ 6 w 67"/>
                <a:gd name="T73" fmla="*/ 48 h 54"/>
                <a:gd name="T74" fmla="*/ 0 w 67"/>
                <a:gd name="T75" fmla="*/ 25 h 54"/>
                <a:gd name="T76" fmla="*/ 0 w 67"/>
                <a:gd name="T77" fmla="*/ 22 h 54"/>
                <a:gd name="T78" fmla="*/ 4 w 67"/>
                <a:gd name="T79" fmla="*/ 26 h 54"/>
                <a:gd name="T80" fmla="*/ 4 w 67"/>
                <a:gd name="T81" fmla="*/ 34 h 54"/>
                <a:gd name="T82" fmla="*/ 8 w 67"/>
                <a:gd name="T83" fmla="*/ 34 h 54"/>
                <a:gd name="T84" fmla="*/ 13 w 67"/>
                <a:gd name="T85" fmla="*/ 37 h 54"/>
                <a:gd name="T86" fmla="*/ 15 w 67"/>
                <a:gd name="T87" fmla="*/ 37 h 54"/>
                <a:gd name="T88" fmla="*/ 16 w 67"/>
                <a:gd name="T89" fmla="*/ 31 h 54"/>
                <a:gd name="T90" fmla="*/ 17 w 67"/>
                <a:gd name="T91" fmla="*/ 31 h 54"/>
                <a:gd name="T92" fmla="*/ 24 w 67"/>
                <a:gd name="T93" fmla="*/ 30 h 54"/>
                <a:gd name="T94" fmla="*/ 24 w 67"/>
                <a:gd name="T95" fmla="*/ 27 h 54"/>
                <a:gd name="T96" fmla="*/ 23 w 67"/>
                <a:gd name="T97" fmla="*/ 25 h 54"/>
                <a:gd name="T98" fmla="*/ 34 w 67"/>
                <a:gd name="T99" fmla="*/ 18 h 54"/>
                <a:gd name="T100" fmla="*/ 38 w 67"/>
                <a:gd name="T101" fmla="*/ 1 h 54"/>
                <a:gd name="T102" fmla="*/ 42 w 67"/>
                <a:gd name="T103" fmla="*/ 4 h 54"/>
                <a:gd name="T104" fmla="*/ 46 w 67"/>
                <a:gd name="T105" fmla="*/ 0 h 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
                <a:gd name="T160" fmla="*/ 0 h 54"/>
                <a:gd name="T161" fmla="*/ 67 w 67"/>
                <a:gd name="T162" fmla="*/ 54 h 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 h="54">
                  <a:moveTo>
                    <a:pt x="38" y="46"/>
                  </a:moveTo>
                  <a:lnTo>
                    <a:pt x="33" y="48"/>
                  </a:lnTo>
                  <a:lnTo>
                    <a:pt x="30" y="43"/>
                  </a:lnTo>
                  <a:lnTo>
                    <a:pt x="34" y="42"/>
                  </a:lnTo>
                  <a:lnTo>
                    <a:pt x="47" y="34"/>
                  </a:lnTo>
                  <a:lnTo>
                    <a:pt x="50" y="30"/>
                  </a:lnTo>
                  <a:lnTo>
                    <a:pt x="58" y="25"/>
                  </a:lnTo>
                  <a:lnTo>
                    <a:pt x="58" y="22"/>
                  </a:lnTo>
                  <a:lnTo>
                    <a:pt x="67" y="16"/>
                  </a:lnTo>
                  <a:lnTo>
                    <a:pt x="66" y="23"/>
                  </a:lnTo>
                  <a:lnTo>
                    <a:pt x="53" y="38"/>
                  </a:lnTo>
                  <a:lnTo>
                    <a:pt x="42" y="44"/>
                  </a:lnTo>
                  <a:lnTo>
                    <a:pt x="38" y="46"/>
                  </a:lnTo>
                  <a:moveTo>
                    <a:pt x="46" y="0"/>
                  </a:moveTo>
                  <a:lnTo>
                    <a:pt x="51" y="5"/>
                  </a:lnTo>
                  <a:lnTo>
                    <a:pt x="53" y="6"/>
                  </a:lnTo>
                  <a:lnTo>
                    <a:pt x="54" y="16"/>
                  </a:lnTo>
                  <a:lnTo>
                    <a:pt x="61" y="13"/>
                  </a:lnTo>
                  <a:lnTo>
                    <a:pt x="62" y="8"/>
                  </a:lnTo>
                  <a:lnTo>
                    <a:pt x="64" y="6"/>
                  </a:lnTo>
                  <a:lnTo>
                    <a:pt x="64" y="12"/>
                  </a:lnTo>
                  <a:lnTo>
                    <a:pt x="59" y="16"/>
                  </a:lnTo>
                  <a:lnTo>
                    <a:pt x="54" y="21"/>
                  </a:lnTo>
                  <a:lnTo>
                    <a:pt x="53" y="23"/>
                  </a:lnTo>
                  <a:lnTo>
                    <a:pt x="46" y="30"/>
                  </a:lnTo>
                  <a:lnTo>
                    <a:pt x="41" y="33"/>
                  </a:lnTo>
                  <a:lnTo>
                    <a:pt x="37" y="37"/>
                  </a:lnTo>
                  <a:lnTo>
                    <a:pt x="29" y="39"/>
                  </a:lnTo>
                  <a:lnTo>
                    <a:pt x="26" y="43"/>
                  </a:lnTo>
                  <a:lnTo>
                    <a:pt x="28" y="50"/>
                  </a:lnTo>
                  <a:lnTo>
                    <a:pt x="28" y="54"/>
                  </a:lnTo>
                  <a:lnTo>
                    <a:pt x="25" y="52"/>
                  </a:lnTo>
                  <a:lnTo>
                    <a:pt x="23" y="52"/>
                  </a:lnTo>
                  <a:lnTo>
                    <a:pt x="21" y="51"/>
                  </a:lnTo>
                  <a:lnTo>
                    <a:pt x="12" y="48"/>
                  </a:lnTo>
                  <a:lnTo>
                    <a:pt x="12" y="43"/>
                  </a:lnTo>
                  <a:lnTo>
                    <a:pt x="6" y="48"/>
                  </a:lnTo>
                  <a:lnTo>
                    <a:pt x="0" y="25"/>
                  </a:lnTo>
                  <a:lnTo>
                    <a:pt x="0" y="22"/>
                  </a:lnTo>
                  <a:lnTo>
                    <a:pt x="4" y="26"/>
                  </a:lnTo>
                  <a:lnTo>
                    <a:pt x="4" y="34"/>
                  </a:lnTo>
                  <a:lnTo>
                    <a:pt x="8" y="34"/>
                  </a:lnTo>
                  <a:lnTo>
                    <a:pt x="13" y="37"/>
                  </a:lnTo>
                  <a:lnTo>
                    <a:pt x="15" y="37"/>
                  </a:lnTo>
                  <a:lnTo>
                    <a:pt x="16" y="31"/>
                  </a:lnTo>
                  <a:lnTo>
                    <a:pt x="17" y="31"/>
                  </a:lnTo>
                  <a:lnTo>
                    <a:pt x="24" y="30"/>
                  </a:lnTo>
                  <a:lnTo>
                    <a:pt x="24" y="27"/>
                  </a:lnTo>
                  <a:lnTo>
                    <a:pt x="23" y="25"/>
                  </a:lnTo>
                  <a:lnTo>
                    <a:pt x="34" y="18"/>
                  </a:lnTo>
                  <a:lnTo>
                    <a:pt x="38" y="1"/>
                  </a:lnTo>
                  <a:lnTo>
                    <a:pt x="42" y="4"/>
                  </a:lnTo>
                  <a:lnTo>
                    <a:pt x="46"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33" name="Freeform 749"/>
            <p:cNvSpPr>
              <a:spLocks/>
            </p:cNvSpPr>
            <p:nvPr/>
          </p:nvSpPr>
          <p:spPr bwMode="auto">
            <a:xfrm>
              <a:off x="3000210" y="4435300"/>
              <a:ext cx="78911" cy="59693"/>
            </a:xfrm>
            <a:custGeom>
              <a:avLst/>
              <a:gdLst>
                <a:gd name="T0" fmla="*/ 49 w 49"/>
                <a:gd name="T1" fmla="*/ 28 h 38"/>
                <a:gd name="T2" fmla="*/ 48 w 49"/>
                <a:gd name="T3" fmla="*/ 34 h 38"/>
                <a:gd name="T4" fmla="*/ 41 w 49"/>
                <a:gd name="T5" fmla="*/ 38 h 38"/>
                <a:gd name="T6" fmla="*/ 36 w 49"/>
                <a:gd name="T7" fmla="*/ 31 h 38"/>
                <a:gd name="T8" fmla="*/ 31 w 49"/>
                <a:gd name="T9" fmla="*/ 30 h 38"/>
                <a:gd name="T10" fmla="*/ 25 w 49"/>
                <a:gd name="T11" fmla="*/ 30 h 38"/>
                <a:gd name="T12" fmla="*/ 21 w 49"/>
                <a:gd name="T13" fmla="*/ 26 h 38"/>
                <a:gd name="T14" fmla="*/ 16 w 49"/>
                <a:gd name="T15" fmla="*/ 21 h 38"/>
                <a:gd name="T16" fmla="*/ 10 w 49"/>
                <a:gd name="T17" fmla="*/ 19 h 38"/>
                <a:gd name="T18" fmla="*/ 8 w 49"/>
                <a:gd name="T19" fmla="*/ 17 h 38"/>
                <a:gd name="T20" fmla="*/ 0 w 49"/>
                <a:gd name="T21" fmla="*/ 14 h 38"/>
                <a:gd name="T22" fmla="*/ 6 w 49"/>
                <a:gd name="T23" fmla="*/ 14 h 38"/>
                <a:gd name="T24" fmla="*/ 7 w 49"/>
                <a:gd name="T25" fmla="*/ 14 h 38"/>
                <a:gd name="T26" fmla="*/ 11 w 49"/>
                <a:gd name="T27" fmla="*/ 5 h 38"/>
                <a:gd name="T28" fmla="*/ 20 w 49"/>
                <a:gd name="T29" fmla="*/ 0 h 38"/>
                <a:gd name="T30" fmla="*/ 25 w 49"/>
                <a:gd name="T31" fmla="*/ 2 h 38"/>
                <a:gd name="T32" fmla="*/ 31 w 49"/>
                <a:gd name="T33" fmla="*/ 5 h 38"/>
                <a:gd name="T34" fmla="*/ 33 w 49"/>
                <a:gd name="T35" fmla="*/ 6 h 38"/>
                <a:gd name="T36" fmla="*/ 37 w 49"/>
                <a:gd name="T37" fmla="*/ 22 h 38"/>
                <a:gd name="T38" fmla="*/ 49 w 49"/>
                <a:gd name="T39" fmla="*/ 2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38"/>
                <a:gd name="T62" fmla="*/ 49 w 49"/>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38">
                  <a:moveTo>
                    <a:pt x="49" y="28"/>
                  </a:moveTo>
                  <a:lnTo>
                    <a:pt x="48" y="34"/>
                  </a:lnTo>
                  <a:lnTo>
                    <a:pt x="41" y="38"/>
                  </a:lnTo>
                  <a:lnTo>
                    <a:pt x="36" y="31"/>
                  </a:lnTo>
                  <a:lnTo>
                    <a:pt x="31" y="30"/>
                  </a:lnTo>
                  <a:lnTo>
                    <a:pt x="25" y="30"/>
                  </a:lnTo>
                  <a:lnTo>
                    <a:pt x="21" y="26"/>
                  </a:lnTo>
                  <a:lnTo>
                    <a:pt x="16" y="21"/>
                  </a:lnTo>
                  <a:lnTo>
                    <a:pt x="10" y="19"/>
                  </a:lnTo>
                  <a:lnTo>
                    <a:pt x="8" y="17"/>
                  </a:lnTo>
                  <a:lnTo>
                    <a:pt x="0" y="14"/>
                  </a:lnTo>
                  <a:lnTo>
                    <a:pt x="6" y="14"/>
                  </a:lnTo>
                  <a:lnTo>
                    <a:pt x="7" y="14"/>
                  </a:lnTo>
                  <a:lnTo>
                    <a:pt x="11" y="5"/>
                  </a:lnTo>
                  <a:lnTo>
                    <a:pt x="20" y="0"/>
                  </a:lnTo>
                  <a:lnTo>
                    <a:pt x="25" y="2"/>
                  </a:lnTo>
                  <a:lnTo>
                    <a:pt x="31" y="5"/>
                  </a:lnTo>
                  <a:lnTo>
                    <a:pt x="33" y="6"/>
                  </a:lnTo>
                  <a:lnTo>
                    <a:pt x="37" y="22"/>
                  </a:lnTo>
                  <a:lnTo>
                    <a:pt x="49" y="2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34" name="Freeform 750"/>
            <p:cNvSpPr>
              <a:spLocks/>
            </p:cNvSpPr>
            <p:nvPr/>
          </p:nvSpPr>
          <p:spPr bwMode="auto">
            <a:xfrm>
              <a:off x="3292182" y="6041579"/>
              <a:ext cx="86801" cy="73258"/>
            </a:xfrm>
            <a:custGeom>
              <a:avLst/>
              <a:gdLst>
                <a:gd name="T0" fmla="*/ 55 w 55"/>
                <a:gd name="T1" fmla="*/ 18 h 47"/>
                <a:gd name="T2" fmla="*/ 48 w 55"/>
                <a:gd name="T3" fmla="*/ 22 h 47"/>
                <a:gd name="T4" fmla="*/ 40 w 55"/>
                <a:gd name="T5" fmla="*/ 23 h 47"/>
                <a:gd name="T6" fmla="*/ 40 w 55"/>
                <a:gd name="T7" fmla="*/ 23 h 47"/>
                <a:gd name="T8" fmla="*/ 30 w 55"/>
                <a:gd name="T9" fmla="*/ 22 h 47"/>
                <a:gd name="T10" fmla="*/ 19 w 55"/>
                <a:gd name="T11" fmla="*/ 21 h 47"/>
                <a:gd name="T12" fmla="*/ 15 w 55"/>
                <a:gd name="T13" fmla="*/ 21 h 47"/>
                <a:gd name="T14" fmla="*/ 13 w 55"/>
                <a:gd name="T15" fmla="*/ 26 h 47"/>
                <a:gd name="T16" fmla="*/ 23 w 55"/>
                <a:gd name="T17" fmla="*/ 30 h 47"/>
                <a:gd name="T18" fmla="*/ 23 w 55"/>
                <a:gd name="T19" fmla="*/ 27 h 47"/>
                <a:gd name="T20" fmla="*/ 31 w 55"/>
                <a:gd name="T21" fmla="*/ 27 h 47"/>
                <a:gd name="T22" fmla="*/ 38 w 55"/>
                <a:gd name="T23" fmla="*/ 28 h 47"/>
                <a:gd name="T24" fmla="*/ 36 w 55"/>
                <a:gd name="T25" fmla="*/ 34 h 47"/>
                <a:gd name="T26" fmla="*/ 28 w 55"/>
                <a:gd name="T27" fmla="*/ 35 h 47"/>
                <a:gd name="T28" fmla="*/ 32 w 55"/>
                <a:gd name="T29" fmla="*/ 39 h 47"/>
                <a:gd name="T30" fmla="*/ 26 w 55"/>
                <a:gd name="T31" fmla="*/ 45 h 47"/>
                <a:gd name="T32" fmla="*/ 25 w 55"/>
                <a:gd name="T33" fmla="*/ 44 h 47"/>
                <a:gd name="T34" fmla="*/ 19 w 55"/>
                <a:gd name="T35" fmla="*/ 47 h 47"/>
                <a:gd name="T36" fmla="*/ 14 w 55"/>
                <a:gd name="T37" fmla="*/ 32 h 47"/>
                <a:gd name="T38" fmla="*/ 6 w 55"/>
                <a:gd name="T39" fmla="*/ 35 h 47"/>
                <a:gd name="T40" fmla="*/ 6 w 55"/>
                <a:gd name="T41" fmla="*/ 34 h 47"/>
                <a:gd name="T42" fmla="*/ 0 w 55"/>
                <a:gd name="T43" fmla="*/ 30 h 47"/>
                <a:gd name="T44" fmla="*/ 8 w 55"/>
                <a:gd name="T45" fmla="*/ 19 h 47"/>
                <a:gd name="T46" fmla="*/ 8 w 55"/>
                <a:gd name="T47" fmla="*/ 10 h 47"/>
                <a:gd name="T48" fmla="*/ 10 w 55"/>
                <a:gd name="T49" fmla="*/ 15 h 47"/>
                <a:gd name="T50" fmla="*/ 11 w 55"/>
                <a:gd name="T51" fmla="*/ 14 h 47"/>
                <a:gd name="T52" fmla="*/ 18 w 55"/>
                <a:gd name="T53" fmla="*/ 7 h 47"/>
                <a:gd name="T54" fmla="*/ 23 w 55"/>
                <a:gd name="T55" fmla="*/ 7 h 47"/>
                <a:gd name="T56" fmla="*/ 34 w 55"/>
                <a:gd name="T57" fmla="*/ 0 h 47"/>
                <a:gd name="T58" fmla="*/ 34 w 55"/>
                <a:gd name="T59" fmla="*/ 7 h 47"/>
                <a:gd name="T60" fmla="*/ 44 w 55"/>
                <a:gd name="T61" fmla="*/ 10 h 47"/>
                <a:gd name="T62" fmla="*/ 48 w 55"/>
                <a:gd name="T63" fmla="*/ 17 h 47"/>
                <a:gd name="T64" fmla="*/ 51 w 55"/>
                <a:gd name="T65" fmla="*/ 14 h 47"/>
                <a:gd name="T66" fmla="*/ 55 w 55"/>
                <a:gd name="T67" fmla="*/ 18 h 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47"/>
                <a:gd name="T104" fmla="*/ 55 w 55"/>
                <a:gd name="T105" fmla="*/ 47 h 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47">
                  <a:moveTo>
                    <a:pt x="55" y="18"/>
                  </a:moveTo>
                  <a:lnTo>
                    <a:pt x="48" y="22"/>
                  </a:lnTo>
                  <a:lnTo>
                    <a:pt x="40" y="23"/>
                  </a:lnTo>
                  <a:lnTo>
                    <a:pt x="30" y="22"/>
                  </a:lnTo>
                  <a:lnTo>
                    <a:pt x="19" y="21"/>
                  </a:lnTo>
                  <a:lnTo>
                    <a:pt x="15" y="21"/>
                  </a:lnTo>
                  <a:lnTo>
                    <a:pt x="13" y="26"/>
                  </a:lnTo>
                  <a:lnTo>
                    <a:pt x="23" y="30"/>
                  </a:lnTo>
                  <a:lnTo>
                    <a:pt x="23" y="27"/>
                  </a:lnTo>
                  <a:lnTo>
                    <a:pt x="31" y="27"/>
                  </a:lnTo>
                  <a:lnTo>
                    <a:pt x="38" y="28"/>
                  </a:lnTo>
                  <a:lnTo>
                    <a:pt x="36" y="34"/>
                  </a:lnTo>
                  <a:lnTo>
                    <a:pt x="28" y="35"/>
                  </a:lnTo>
                  <a:lnTo>
                    <a:pt x="32" y="39"/>
                  </a:lnTo>
                  <a:lnTo>
                    <a:pt x="26" y="45"/>
                  </a:lnTo>
                  <a:lnTo>
                    <a:pt x="25" y="44"/>
                  </a:lnTo>
                  <a:lnTo>
                    <a:pt x="19" y="47"/>
                  </a:lnTo>
                  <a:lnTo>
                    <a:pt x="14" y="32"/>
                  </a:lnTo>
                  <a:lnTo>
                    <a:pt x="6" y="35"/>
                  </a:lnTo>
                  <a:lnTo>
                    <a:pt x="6" y="34"/>
                  </a:lnTo>
                  <a:lnTo>
                    <a:pt x="0" y="30"/>
                  </a:lnTo>
                  <a:lnTo>
                    <a:pt x="8" y="19"/>
                  </a:lnTo>
                  <a:lnTo>
                    <a:pt x="8" y="10"/>
                  </a:lnTo>
                  <a:lnTo>
                    <a:pt x="10" y="15"/>
                  </a:lnTo>
                  <a:lnTo>
                    <a:pt x="11" y="14"/>
                  </a:lnTo>
                  <a:lnTo>
                    <a:pt x="18" y="7"/>
                  </a:lnTo>
                  <a:lnTo>
                    <a:pt x="23" y="7"/>
                  </a:lnTo>
                  <a:lnTo>
                    <a:pt x="34" y="0"/>
                  </a:lnTo>
                  <a:lnTo>
                    <a:pt x="34" y="7"/>
                  </a:lnTo>
                  <a:lnTo>
                    <a:pt x="44" y="10"/>
                  </a:lnTo>
                  <a:lnTo>
                    <a:pt x="48" y="17"/>
                  </a:lnTo>
                  <a:lnTo>
                    <a:pt x="51" y="14"/>
                  </a:lnTo>
                  <a:lnTo>
                    <a:pt x="55" y="1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35" name="Freeform 751"/>
            <p:cNvSpPr>
              <a:spLocks/>
            </p:cNvSpPr>
            <p:nvPr/>
          </p:nvSpPr>
          <p:spPr bwMode="auto">
            <a:xfrm>
              <a:off x="2963385" y="6288489"/>
              <a:ext cx="76282" cy="51554"/>
            </a:xfrm>
            <a:custGeom>
              <a:avLst/>
              <a:gdLst>
                <a:gd name="T0" fmla="*/ 44 w 48"/>
                <a:gd name="T1" fmla="*/ 19 h 34"/>
                <a:gd name="T2" fmla="*/ 47 w 48"/>
                <a:gd name="T3" fmla="*/ 25 h 34"/>
                <a:gd name="T4" fmla="*/ 48 w 48"/>
                <a:gd name="T5" fmla="*/ 28 h 34"/>
                <a:gd name="T6" fmla="*/ 38 w 48"/>
                <a:gd name="T7" fmla="*/ 25 h 34"/>
                <a:gd name="T8" fmla="*/ 27 w 48"/>
                <a:gd name="T9" fmla="*/ 25 h 34"/>
                <a:gd name="T10" fmla="*/ 23 w 48"/>
                <a:gd name="T11" fmla="*/ 25 h 34"/>
                <a:gd name="T12" fmla="*/ 14 w 48"/>
                <a:gd name="T13" fmla="*/ 28 h 34"/>
                <a:gd name="T14" fmla="*/ 10 w 48"/>
                <a:gd name="T15" fmla="*/ 34 h 34"/>
                <a:gd name="T16" fmla="*/ 7 w 48"/>
                <a:gd name="T17" fmla="*/ 34 h 34"/>
                <a:gd name="T18" fmla="*/ 7 w 48"/>
                <a:gd name="T19" fmla="*/ 28 h 34"/>
                <a:gd name="T20" fmla="*/ 3 w 48"/>
                <a:gd name="T21" fmla="*/ 27 h 34"/>
                <a:gd name="T22" fmla="*/ 9 w 48"/>
                <a:gd name="T23" fmla="*/ 19 h 34"/>
                <a:gd name="T24" fmla="*/ 7 w 48"/>
                <a:gd name="T25" fmla="*/ 17 h 34"/>
                <a:gd name="T26" fmla="*/ 0 w 48"/>
                <a:gd name="T27" fmla="*/ 12 h 34"/>
                <a:gd name="T28" fmla="*/ 0 w 48"/>
                <a:gd name="T29" fmla="*/ 7 h 34"/>
                <a:gd name="T30" fmla="*/ 9 w 48"/>
                <a:gd name="T31" fmla="*/ 3 h 34"/>
                <a:gd name="T32" fmla="*/ 18 w 48"/>
                <a:gd name="T33" fmla="*/ 7 h 34"/>
                <a:gd name="T34" fmla="*/ 19 w 48"/>
                <a:gd name="T35" fmla="*/ 0 h 34"/>
                <a:gd name="T36" fmla="*/ 23 w 48"/>
                <a:gd name="T37" fmla="*/ 0 h 34"/>
                <a:gd name="T38" fmla="*/ 26 w 48"/>
                <a:gd name="T39" fmla="*/ 8 h 34"/>
                <a:gd name="T40" fmla="*/ 36 w 48"/>
                <a:gd name="T41" fmla="*/ 15 h 34"/>
                <a:gd name="T42" fmla="*/ 44 w 48"/>
                <a:gd name="T43" fmla="*/ 19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34"/>
                <a:gd name="T68" fmla="*/ 48 w 48"/>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34">
                  <a:moveTo>
                    <a:pt x="44" y="19"/>
                  </a:moveTo>
                  <a:lnTo>
                    <a:pt x="47" y="25"/>
                  </a:lnTo>
                  <a:lnTo>
                    <a:pt x="48" y="28"/>
                  </a:lnTo>
                  <a:lnTo>
                    <a:pt x="38" y="25"/>
                  </a:lnTo>
                  <a:lnTo>
                    <a:pt x="27" y="25"/>
                  </a:lnTo>
                  <a:lnTo>
                    <a:pt x="23" y="25"/>
                  </a:lnTo>
                  <a:lnTo>
                    <a:pt x="14" y="28"/>
                  </a:lnTo>
                  <a:lnTo>
                    <a:pt x="10" y="34"/>
                  </a:lnTo>
                  <a:lnTo>
                    <a:pt x="7" y="34"/>
                  </a:lnTo>
                  <a:lnTo>
                    <a:pt x="7" y="28"/>
                  </a:lnTo>
                  <a:lnTo>
                    <a:pt x="3" y="27"/>
                  </a:lnTo>
                  <a:lnTo>
                    <a:pt x="9" y="19"/>
                  </a:lnTo>
                  <a:lnTo>
                    <a:pt x="7" y="17"/>
                  </a:lnTo>
                  <a:lnTo>
                    <a:pt x="0" y="12"/>
                  </a:lnTo>
                  <a:lnTo>
                    <a:pt x="0" y="7"/>
                  </a:lnTo>
                  <a:lnTo>
                    <a:pt x="9" y="3"/>
                  </a:lnTo>
                  <a:lnTo>
                    <a:pt x="18" y="7"/>
                  </a:lnTo>
                  <a:lnTo>
                    <a:pt x="19" y="0"/>
                  </a:lnTo>
                  <a:lnTo>
                    <a:pt x="23" y="0"/>
                  </a:lnTo>
                  <a:lnTo>
                    <a:pt x="26" y="8"/>
                  </a:lnTo>
                  <a:lnTo>
                    <a:pt x="36" y="15"/>
                  </a:lnTo>
                  <a:lnTo>
                    <a:pt x="44" y="1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36" name="Freeform 752"/>
            <p:cNvSpPr>
              <a:spLocks/>
            </p:cNvSpPr>
            <p:nvPr/>
          </p:nvSpPr>
          <p:spPr bwMode="auto">
            <a:xfrm>
              <a:off x="3510501" y="4058150"/>
              <a:ext cx="107846" cy="122100"/>
            </a:xfrm>
            <a:custGeom>
              <a:avLst/>
              <a:gdLst>
                <a:gd name="T0" fmla="*/ 67 w 67"/>
                <a:gd name="T1" fmla="*/ 42 h 76"/>
                <a:gd name="T2" fmla="*/ 49 w 67"/>
                <a:gd name="T3" fmla="*/ 59 h 76"/>
                <a:gd name="T4" fmla="*/ 44 w 67"/>
                <a:gd name="T5" fmla="*/ 69 h 76"/>
                <a:gd name="T6" fmla="*/ 42 w 67"/>
                <a:gd name="T7" fmla="*/ 69 h 76"/>
                <a:gd name="T8" fmla="*/ 28 w 67"/>
                <a:gd name="T9" fmla="*/ 76 h 76"/>
                <a:gd name="T10" fmla="*/ 21 w 67"/>
                <a:gd name="T11" fmla="*/ 69 h 76"/>
                <a:gd name="T12" fmla="*/ 12 w 67"/>
                <a:gd name="T13" fmla="*/ 70 h 76"/>
                <a:gd name="T14" fmla="*/ 7 w 67"/>
                <a:gd name="T15" fmla="*/ 66 h 76"/>
                <a:gd name="T16" fmla="*/ 7 w 67"/>
                <a:gd name="T17" fmla="*/ 65 h 76"/>
                <a:gd name="T18" fmla="*/ 4 w 67"/>
                <a:gd name="T19" fmla="*/ 59 h 76"/>
                <a:gd name="T20" fmla="*/ 6 w 67"/>
                <a:gd name="T21" fmla="*/ 59 h 76"/>
                <a:gd name="T22" fmla="*/ 17 w 67"/>
                <a:gd name="T23" fmla="*/ 56 h 76"/>
                <a:gd name="T24" fmla="*/ 29 w 67"/>
                <a:gd name="T25" fmla="*/ 52 h 76"/>
                <a:gd name="T26" fmla="*/ 36 w 67"/>
                <a:gd name="T27" fmla="*/ 51 h 76"/>
                <a:gd name="T28" fmla="*/ 40 w 67"/>
                <a:gd name="T29" fmla="*/ 47 h 76"/>
                <a:gd name="T30" fmla="*/ 41 w 67"/>
                <a:gd name="T31" fmla="*/ 45 h 76"/>
                <a:gd name="T32" fmla="*/ 33 w 67"/>
                <a:gd name="T33" fmla="*/ 45 h 76"/>
                <a:gd name="T34" fmla="*/ 31 w 67"/>
                <a:gd name="T35" fmla="*/ 47 h 76"/>
                <a:gd name="T36" fmla="*/ 20 w 67"/>
                <a:gd name="T37" fmla="*/ 48 h 76"/>
                <a:gd name="T38" fmla="*/ 11 w 67"/>
                <a:gd name="T39" fmla="*/ 49 h 76"/>
                <a:gd name="T40" fmla="*/ 4 w 67"/>
                <a:gd name="T41" fmla="*/ 45 h 76"/>
                <a:gd name="T42" fmla="*/ 4 w 67"/>
                <a:gd name="T43" fmla="*/ 43 h 76"/>
                <a:gd name="T44" fmla="*/ 3 w 67"/>
                <a:gd name="T45" fmla="*/ 38 h 76"/>
                <a:gd name="T46" fmla="*/ 7 w 67"/>
                <a:gd name="T47" fmla="*/ 34 h 76"/>
                <a:gd name="T48" fmla="*/ 11 w 67"/>
                <a:gd name="T49" fmla="*/ 32 h 76"/>
                <a:gd name="T50" fmla="*/ 17 w 67"/>
                <a:gd name="T51" fmla="*/ 32 h 76"/>
                <a:gd name="T52" fmla="*/ 21 w 67"/>
                <a:gd name="T53" fmla="*/ 32 h 76"/>
                <a:gd name="T54" fmla="*/ 32 w 67"/>
                <a:gd name="T55" fmla="*/ 31 h 76"/>
                <a:gd name="T56" fmla="*/ 37 w 67"/>
                <a:gd name="T57" fmla="*/ 30 h 76"/>
                <a:gd name="T58" fmla="*/ 42 w 67"/>
                <a:gd name="T59" fmla="*/ 27 h 76"/>
                <a:gd name="T60" fmla="*/ 41 w 67"/>
                <a:gd name="T61" fmla="*/ 23 h 76"/>
                <a:gd name="T62" fmla="*/ 31 w 67"/>
                <a:gd name="T63" fmla="*/ 23 h 76"/>
                <a:gd name="T64" fmla="*/ 17 w 67"/>
                <a:gd name="T65" fmla="*/ 21 h 76"/>
                <a:gd name="T66" fmla="*/ 16 w 67"/>
                <a:gd name="T67" fmla="*/ 26 h 76"/>
                <a:gd name="T68" fmla="*/ 7 w 67"/>
                <a:gd name="T69" fmla="*/ 27 h 76"/>
                <a:gd name="T70" fmla="*/ 4 w 67"/>
                <a:gd name="T71" fmla="*/ 27 h 76"/>
                <a:gd name="T72" fmla="*/ 2 w 67"/>
                <a:gd name="T73" fmla="*/ 22 h 76"/>
                <a:gd name="T74" fmla="*/ 0 w 67"/>
                <a:gd name="T75" fmla="*/ 17 h 76"/>
                <a:gd name="T76" fmla="*/ 7 w 67"/>
                <a:gd name="T77" fmla="*/ 11 h 76"/>
                <a:gd name="T78" fmla="*/ 10 w 67"/>
                <a:gd name="T79" fmla="*/ 13 h 76"/>
                <a:gd name="T80" fmla="*/ 12 w 67"/>
                <a:gd name="T81" fmla="*/ 14 h 76"/>
                <a:gd name="T82" fmla="*/ 17 w 67"/>
                <a:gd name="T83" fmla="*/ 10 h 76"/>
                <a:gd name="T84" fmla="*/ 20 w 67"/>
                <a:gd name="T85" fmla="*/ 8 h 76"/>
                <a:gd name="T86" fmla="*/ 29 w 67"/>
                <a:gd name="T87" fmla="*/ 1 h 76"/>
                <a:gd name="T88" fmla="*/ 33 w 67"/>
                <a:gd name="T89" fmla="*/ 9 h 76"/>
                <a:gd name="T90" fmla="*/ 40 w 67"/>
                <a:gd name="T91" fmla="*/ 1 h 76"/>
                <a:gd name="T92" fmla="*/ 49 w 67"/>
                <a:gd name="T93" fmla="*/ 0 h 76"/>
                <a:gd name="T94" fmla="*/ 50 w 67"/>
                <a:gd name="T95" fmla="*/ 4 h 76"/>
                <a:gd name="T96" fmla="*/ 52 w 67"/>
                <a:gd name="T97" fmla="*/ 5 h 76"/>
                <a:gd name="T98" fmla="*/ 49 w 67"/>
                <a:gd name="T99" fmla="*/ 8 h 76"/>
                <a:gd name="T100" fmla="*/ 45 w 67"/>
                <a:gd name="T101" fmla="*/ 13 h 76"/>
                <a:gd name="T102" fmla="*/ 48 w 67"/>
                <a:gd name="T103" fmla="*/ 18 h 76"/>
                <a:gd name="T104" fmla="*/ 52 w 67"/>
                <a:gd name="T105" fmla="*/ 27 h 76"/>
                <a:gd name="T106" fmla="*/ 54 w 67"/>
                <a:gd name="T107" fmla="*/ 32 h 76"/>
                <a:gd name="T108" fmla="*/ 59 w 67"/>
                <a:gd name="T109" fmla="*/ 36 h 76"/>
                <a:gd name="T110" fmla="*/ 67 w 67"/>
                <a:gd name="T111" fmla="*/ 42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7"/>
                <a:gd name="T169" fmla="*/ 0 h 76"/>
                <a:gd name="T170" fmla="*/ 67 w 67"/>
                <a:gd name="T171" fmla="*/ 76 h 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7" h="76">
                  <a:moveTo>
                    <a:pt x="67" y="42"/>
                  </a:moveTo>
                  <a:lnTo>
                    <a:pt x="49" y="59"/>
                  </a:lnTo>
                  <a:lnTo>
                    <a:pt x="44" y="69"/>
                  </a:lnTo>
                  <a:lnTo>
                    <a:pt x="42" y="69"/>
                  </a:lnTo>
                  <a:lnTo>
                    <a:pt x="28" y="76"/>
                  </a:lnTo>
                  <a:lnTo>
                    <a:pt x="21" y="69"/>
                  </a:lnTo>
                  <a:lnTo>
                    <a:pt x="12" y="70"/>
                  </a:lnTo>
                  <a:lnTo>
                    <a:pt x="7" y="66"/>
                  </a:lnTo>
                  <a:lnTo>
                    <a:pt x="7" y="65"/>
                  </a:lnTo>
                  <a:lnTo>
                    <a:pt x="4" y="59"/>
                  </a:lnTo>
                  <a:lnTo>
                    <a:pt x="6" y="59"/>
                  </a:lnTo>
                  <a:lnTo>
                    <a:pt x="17" y="56"/>
                  </a:lnTo>
                  <a:lnTo>
                    <a:pt x="29" y="52"/>
                  </a:lnTo>
                  <a:lnTo>
                    <a:pt x="36" y="51"/>
                  </a:lnTo>
                  <a:lnTo>
                    <a:pt x="40" y="47"/>
                  </a:lnTo>
                  <a:lnTo>
                    <a:pt x="41" y="45"/>
                  </a:lnTo>
                  <a:lnTo>
                    <a:pt x="33" y="45"/>
                  </a:lnTo>
                  <a:lnTo>
                    <a:pt x="31" y="47"/>
                  </a:lnTo>
                  <a:lnTo>
                    <a:pt x="20" y="48"/>
                  </a:lnTo>
                  <a:lnTo>
                    <a:pt x="11" y="49"/>
                  </a:lnTo>
                  <a:lnTo>
                    <a:pt x="4" y="45"/>
                  </a:lnTo>
                  <a:lnTo>
                    <a:pt x="4" y="43"/>
                  </a:lnTo>
                  <a:lnTo>
                    <a:pt x="3" y="38"/>
                  </a:lnTo>
                  <a:lnTo>
                    <a:pt x="7" y="34"/>
                  </a:lnTo>
                  <a:lnTo>
                    <a:pt x="11" y="32"/>
                  </a:lnTo>
                  <a:lnTo>
                    <a:pt x="17" y="32"/>
                  </a:lnTo>
                  <a:lnTo>
                    <a:pt x="21" y="32"/>
                  </a:lnTo>
                  <a:lnTo>
                    <a:pt x="32" y="31"/>
                  </a:lnTo>
                  <a:lnTo>
                    <a:pt x="37" y="30"/>
                  </a:lnTo>
                  <a:lnTo>
                    <a:pt x="42" y="27"/>
                  </a:lnTo>
                  <a:lnTo>
                    <a:pt x="41" y="23"/>
                  </a:lnTo>
                  <a:lnTo>
                    <a:pt x="31" y="23"/>
                  </a:lnTo>
                  <a:lnTo>
                    <a:pt x="17" y="21"/>
                  </a:lnTo>
                  <a:lnTo>
                    <a:pt x="16" y="26"/>
                  </a:lnTo>
                  <a:lnTo>
                    <a:pt x="7" y="27"/>
                  </a:lnTo>
                  <a:lnTo>
                    <a:pt x="4" y="27"/>
                  </a:lnTo>
                  <a:lnTo>
                    <a:pt x="2" y="22"/>
                  </a:lnTo>
                  <a:lnTo>
                    <a:pt x="0" y="17"/>
                  </a:lnTo>
                  <a:lnTo>
                    <a:pt x="7" y="11"/>
                  </a:lnTo>
                  <a:lnTo>
                    <a:pt x="10" y="13"/>
                  </a:lnTo>
                  <a:lnTo>
                    <a:pt x="12" y="14"/>
                  </a:lnTo>
                  <a:lnTo>
                    <a:pt x="17" y="10"/>
                  </a:lnTo>
                  <a:lnTo>
                    <a:pt x="20" y="8"/>
                  </a:lnTo>
                  <a:lnTo>
                    <a:pt x="29" y="1"/>
                  </a:lnTo>
                  <a:lnTo>
                    <a:pt x="33" y="9"/>
                  </a:lnTo>
                  <a:lnTo>
                    <a:pt x="40" y="1"/>
                  </a:lnTo>
                  <a:lnTo>
                    <a:pt x="49" y="0"/>
                  </a:lnTo>
                  <a:lnTo>
                    <a:pt x="50" y="4"/>
                  </a:lnTo>
                  <a:lnTo>
                    <a:pt x="52" y="5"/>
                  </a:lnTo>
                  <a:lnTo>
                    <a:pt x="49" y="8"/>
                  </a:lnTo>
                  <a:lnTo>
                    <a:pt x="45" y="13"/>
                  </a:lnTo>
                  <a:lnTo>
                    <a:pt x="48" y="18"/>
                  </a:lnTo>
                  <a:lnTo>
                    <a:pt x="52" y="27"/>
                  </a:lnTo>
                  <a:lnTo>
                    <a:pt x="54" y="32"/>
                  </a:lnTo>
                  <a:lnTo>
                    <a:pt x="59" y="36"/>
                  </a:lnTo>
                  <a:lnTo>
                    <a:pt x="67" y="4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37" name="Freeform 753"/>
            <p:cNvSpPr>
              <a:spLocks noEditPoints="1"/>
            </p:cNvSpPr>
            <p:nvPr/>
          </p:nvSpPr>
          <p:spPr bwMode="auto">
            <a:xfrm>
              <a:off x="3610456" y="5878780"/>
              <a:ext cx="21043" cy="54266"/>
            </a:xfrm>
            <a:custGeom>
              <a:avLst/>
              <a:gdLst>
                <a:gd name="T0" fmla="*/ 0 w 14"/>
                <a:gd name="T1" fmla="*/ 34 h 34"/>
                <a:gd name="T2" fmla="*/ 0 w 14"/>
                <a:gd name="T3" fmla="*/ 34 h 34"/>
                <a:gd name="T4" fmla="*/ 0 w 14"/>
                <a:gd name="T5" fmla="*/ 34 h 34"/>
                <a:gd name="T6" fmla="*/ 0 w 14"/>
                <a:gd name="T7" fmla="*/ 34 h 34"/>
                <a:gd name="T8" fmla="*/ 14 w 14"/>
                <a:gd name="T9" fmla="*/ 23 h 34"/>
                <a:gd name="T10" fmla="*/ 13 w 14"/>
                <a:gd name="T11" fmla="*/ 27 h 34"/>
                <a:gd name="T12" fmla="*/ 9 w 14"/>
                <a:gd name="T13" fmla="*/ 28 h 34"/>
                <a:gd name="T14" fmla="*/ 5 w 14"/>
                <a:gd name="T15" fmla="*/ 25 h 34"/>
                <a:gd name="T16" fmla="*/ 3 w 14"/>
                <a:gd name="T17" fmla="*/ 27 h 34"/>
                <a:gd name="T18" fmla="*/ 1 w 14"/>
                <a:gd name="T19" fmla="*/ 27 h 34"/>
                <a:gd name="T20" fmla="*/ 0 w 14"/>
                <a:gd name="T21" fmla="*/ 17 h 34"/>
                <a:gd name="T22" fmla="*/ 4 w 14"/>
                <a:gd name="T23" fmla="*/ 15 h 34"/>
                <a:gd name="T24" fmla="*/ 4 w 14"/>
                <a:gd name="T25" fmla="*/ 12 h 34"/>
                <a:gd name="T26" fmla="*/ 4 w 14"/>
                <a:gd name="T27" fmla="*/ 6 h 34"/>
                <a:gd name="T28" fmla="*/ 5 w 14"/>
                <a:gd name="T29" fmla="*/ 2 h 34"/>
                <a:gd name="T30" fmla="*/ 5 w 14"/>
                <a:gd name="T31" fmla="*/ 0 h 34"/>
                <a:gd name="T32" fmla="*/ 8 w 14"/>
                <a:gd name="T33" fmla="*/ 3 h 34"/>
                <a:gd name="T34" fmla="*/ 10 w 14"/>
                <a:gd name="T35" fmla="*/ 6 h 34"/>
                <a:gd name="T36" fmla="*/ 13 w 14"/>
                <a:gd name="T37" fmla="*/ 11 h 34"/>
                <a:gd name="T38" fmla="*/ 14 w 14"/>
                <a:gd name="T39" fmla="*/ 20 h 34"/>
                <a:gd name="T40" fmla="*/ 14 w 14"/>
                <a:gd name="T41" fmla="*/ 23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34"/>
                <a:gd name="T65" fmla="*/ 14 w 14"/>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34">
                  <a:moveTo>
                    <a:pt x="0" y="34"/>
                  </a:moveTo>
                  <a:lnTo>
                    <a:pt x="0" y="34"/>
                  </a:lnTo>
                  <a:moveTo>
                    <a:pt x="14" y="23"/>
                  </a:moveTo>
                  <a:lnTo>
                    <a:pt x="13" y="27"/>
                  </a:lnTo>
                  <a:lnTo>
                    <a:pt x="9" y="28"/>
                  </a:lnTo>
                  <a:lnTo>
                    <a:pt x="5" y="25"/>
                  </a:lnTo>
                  <a:lnTo>
                    <a:pt x="3" y="27"/>
                  </a:lnTo>
                  <a:lnTo>
                    <a:pt x="1" y="27"/>
                  </a:lnTo>
                  <a:lnTo>
                    <a:pt x="0" y="17"/>
                  </a:lnTo>
                  <a:lnTo>
                    <a:pt x="4" y="15"/>
                  </a:lnTo>
                  <a:lnTo>
                    <a:pt x="4" y="12"/>
                  </a:lnTo>
                  <a:lnTo>
                    <a:pt x="4" y="6"/>
                  </a:lnTo>
                  <a:lnTo>
                    <a:pt x="5" y="2"/>
                  </a:lnTo>
                  <a:lnTo>
                    <a:pt x="5" y="0"/>
                  </a:lnTo>
                  <a:lnTo>
                    <a:pt x="8" y="3"/>
                  </a:lnTo>
                  <a:lnTo>
                    <a:pt x="10" y="6"/>
                  </a:lnTo>
                  <a:lnTo>
                    <a:pt x="13" y="11"/>
                  </a:lnTo>
                  <a:lnTo>
                    <a:pt x="14" y="20"/>
                  </a:lnTo>
                  <a:lnTo>
                    <a:pt x="14" y="2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38" name="Freeform 754"/>
            <p:cNvSpPr>
              <a:spLocks/>
            </p:cNvSpPr>
            <p:nvPr/>
          </p:nvSpPr>
          <p:spPr bwMode="auto">
            <a:xfrm>
              <a:off x="3776170" y="4128696"/>
              <a:ext cx="71019" cy="62407"/>
            </a:xfrm>
            <a:custGeom>
              <a:avLst/>
              <a:gdLst>
                <a:gd name="T0" fmla="*/ 32 w 44"/>
                <a:gd name="T1" fmla="*/ 4 h 39"/>
                <a:gd name="T2" fmla="*/ 32 w 44"/>
                <a:gd name="T3" fmla="*/ 5 h 39"/>
                <a:gd name="T4" fmla="*/ 32 w 44"/>
                <a:gd name="T5" fmla="*/ 12 h 39"/>
                <a:gd name="T6" fmla="*/ 32 w 44"/>
                <a:gd name="T7" fmla="*/ 28 h 39"/>
                <a:gd name="T8" fmla="*/ 44 w 44"/>
                <a:gd name="T9" fmla="*/ 33 h 39"/>
                <a:gd name="T10" fmla="*/ 22 w 44"/>
                <a:gd name="T11" fmla="*/ 39 h 39"/>
                <a:gd name="T12" fmla="*/ 15 w 44"/>
                <a:gd name="T13" fmla="*/ 37 h 39"/>
                <a:gd name="T14" fmla="*/ 11 w 44"/>
                <a:gd name="T15" fmla="*/ 32 h 39"/>
                <a:gd name="T16" fmla="*/ 14 w 44"/>
                <a:gd name="T17" fmla="*/ 25 h 39"/>
                <a:gd name="T18" fmla="*/ 10 w 44"/>
                <a:gd name="T19" fmla="*/ 21 h 39"/>
                <a:gd name="T20" fmla="*/ 6 w 44"/>
                <a:gd name="T21" fmla="*/ 24 h 39"/>
                <a:gd name="T22" fmla="*/ 9 w 44"/>
                <a:gd name="T23" fmla="*/ 21 h 39"/>
                <a:gd name="T24" fmla="*/ 5 w 44"/>
                <a:gd name="T25" fmla="*/ 16 h 39"/>
                <a:gd name="T26" fmla="*/ 2 w 44"/>
                <a:gd name="T27" fmla="*/ 9 h 39"/>
                <a:gd name="T28" fmla="*/ 1 w 44"/>
                <a:gd name="T29" fmla="*/ 7 h 39"/>
                <a:gd name="T30" fmla="*/ 1 w 44"/>
                <a:gd name="T31" fmla="*/ 3 h 39"/>
                <a:gd name="T32" fmla="*/ 0 w 44"/>
                <a:gd name="T33" fmla="*/ 1 h 39"/>
                <a:gd name="T34" fmla="*/ 5 w 44"/>
                <a:gd name="T35" fmla="*/ 0 h 39"/>
                <a:gd name="T36" fmla="*/ 18 w 44"/>
                <a:gd name="T37" fmla="*/ 3 h 39"/>
                <a:gd name="T38" fmla="*/ 22 w 44"/>
                <a:gd name="T39" fmla="*/ 3 h 39"/>
                <a:gd name="T40" fmla="*/ 25 w 44"/>
                <a:gd name="T41" fmla="*/ 4 h 39"/>
                <a:gd name="T42" fmla="*/ 31 w 44"/>
                <a:gd name="T43" fmla="*/ 4 h 39"/>
                <a:gd name="T44" fmla="*/ 32 w 44"/>
                <a:gd name="T45" fmla="*/ 4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
                <a:gd name="T70" fmla="*/ 0 h 39"/>
                <a:gd name="T71" fmla="*/ 44 w 44"/>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 h="39">
                  <a:moveTo>
                    <a:pt x="32" y="4"/>
                  </a:moveTo>
                  <a:lnTo>
                    <a:pt x="32" y="5"/>
                  </a:lnTo>
                  <a:lnTo>
                    <a:pt x="32" y="12"/>
                  </a:lnTo>
                  <a:lnTo>
                    <a:pt x="32" y="28"/>
                  </a:lnTo>
                  <a:lnTo>
                    <a:pt x="44" y="33"/>
                  </a:lnTo>
                  <a:lnTo>
                    <a:pt x="22" y="39"/>
                  </a:lnTo>
                  <a:lnTo>
                    <a:pt x="15" y="37"/>
                  </a:lnTo>
                  <a:lnTo>
                    <a:pt x="11" y="32"/>
                  </a:lnTo>
                  <a:lnTo>
                    <a:pt x="14" y="25"/>
                  </a:lnTo>
                  <a:lnTo>
                    <a:pt x="10" y="21"/>
                  </a:lnTo>
                  <a:lnTo>
                    <a:pt x="6" y="24"/>
                  </a:lnTo>
                  <a:lnTo>
                    <a:pt x="9" y="21"/>
                  </a:lnTo>
                  <a:lnTo>
                    <a:pt x="5" y="16"/>
                  </a:lnTo>
                  <a:lnTo>
                    <a:pt x="2" y="9"/>
                  </a:lnTo>
                  <a:lnTo>
                    <a:pt x="1" y="7"/>
                  </a:lnTo>
                  <a:lnTo>
                    <a:pt x="1" y="3"/>
                  </a:lnTo>
                  <a:lnTo>
                    <a:pt x="0" y="1"/>
                  </a:lnTo>
                  <a:lnTo>
                    <a:pt x="5" y="0"/>
                  </a:lnTo>
                  <a:lnTo>
                    <a:pt x="18" y="3"/>
                  </a:lnTo>
                  <a:lnTo>
                    <a:pt x="22" y="3"/>
                  </a:lnTo>
                  <a:lnTo>
                    <a:pt x="25" y="4"/>
                  </a:lnTo>
                  <a:lnTo>
                    <a:pt x="31" y="4"/>
                  </a:lnTo>
                  <a:lnTo>
                    <a:pt x="32" y="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39" name="Freeform 755"/>
            <p:cNvSpPr>
              <a:spLocks/>
            </p:cNvSpPr>
            <p:nvPr/>
          </p:nvSpPr>
          <p:spPr bwMode="auto">
            <a:xfrm>
              <a:off x="3718302" y="3770539"/>
              <a:ext cx="118366" cy="94967"/>
            </a:xfrm>
            <a:custGeom>
              <a:avLst/>
              <a:gdLst>
                <a:gd name="T0" fmla="*/ 71 w 75"/>
                <a:gd name="T1" fmla="*/ 32 h 61"/>
                <a:gd name="T2" fmla="*/ 75 w 75"/>
                <a:gd name="T3" fmla="*/ 49 h 61"/>
                <a:gd name="T4" fmla="*/ 51 w 75"/>
                <a:gd name="T5" fmla="*/ 51 h 61"/>
                <a:gd name="T6" fmla="*/ 50 w 75"/>
                <a:gd name="T7" fmla="*/ 51 h 61"/>
                <a:gd name="T8" fmla="*/ 42 w 75"/>
                <a:gd name="T9" fmla="*/ 46 h 61"/>
                <a:gd name="T10" fmla="*/ 41 w 75"/>
                <a:gd name="T11" fmla="*/ 44 h 61"/>
                <a:gd name="T12" fmla="*/ 29 w 75"/>
                <a:gd name="T13" fmla="*/ 48 h 61"/>
                <a:gd name="T14" fmla="*/ 24 w 75"/>
                <a:gd name="T15" fmla="*/ 55 h 61"/>
                <a:gd name="T16" fmla="*/ 26 w 75"/>
                <a:gd name="T17" fmla="*/ 57 h 61"/>
                <a:gd name="T18" fmla="*/ 7 w 75"/>
                <a:gd name="T19" fmla="*/ 61 h 61"/>
                <a:gd name="T20" fmla="*/ 3 w 75"/>
                <a:gd name="T21" fmla="*/ 51 h 61"/>
                <a:gd name="T22" fmla="*/ 9 w 75"/>
                <a:gd name="T23" fmla="*/ 48 h 61"/>
                <a:gd name="T24" fmla="*/ 3 w 75"/>
                <a:gd name="T25" fmla="*/ 44 h 61"/>
                <a:gd name="T26" fmla="*/ 0 w 75"/>
                <a:gd name="T27" fmla="*/ 39 h 61"/>
                <a:gd name="T28" fmla="*/ 9 w 75"/>
                <a:gd name="T29" fmla="*/ 34 h 61"/>
                <a:gd name="T30" fmla="*/ 11 w 75"/>
                <a:gd name="T31" fmla="*/ 23 h 61"/>
                <a:gd name="T32" fmla="*/ 20 w 75"/>
                <a:gd name="T33" fmla="*/ 21 h 61"/>
                <a:gd name="T34" fmla="*/ 24 w 75"/>
                <a:gd name="T35" fmla="*/ 17 h 61"/>
                <a:gd name="T36" fmla="*/ 18 w 75"/>
                <a:gd name="T37" fmla="*/ 11 h 61"/>
                <a:gd name="T38" fmla="*/ 30 w 75"/>
                <a:gd name="T39" fmla="*/ 0 h 61"/>
                <a:gd name="T40" fmla="*/ 31 w 75"/>
                <a:gd name="T41" fmla="*/ 6 h 61"/>
                <a:gd name="T42" fmla="*/ 34 w 75"/>
                <a:gd name="T43" fmla="*/ 11 h 61"/>
                <a:gd name="T44" fmla="*/ 39 w 75"/>
                <a:gd name="T45" fmla="*/ 15 h 61"/>
                <a:gd name="T46" fmla="*/ 55 w 75"/>
                <a:gd name="T47" fmla="*/ 27 h 61"/>
                <a:gd name="T48" fmla="*/ 52 w 75"/>
                <a:gd name="T49" fmla="*/ 35 h 61"/>
                <a:gd name="T50" fmla="*/ 71 w 75"/>
                <a:gd name="T51" fmla="*/ 32 h 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61"/>
                <a:gd name="T80" fmla="*/ 75 w 75"/>
                <a:gd name="T81" fmla="*/ 61 h 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61">
                  <a:moveTo>
                    <a:pt x="71" y="32"/>
                  </a:moveTo>
                  <a:lnTo>
                    <a:pt x="75" y="49"/>
                  </a:lnTo>
                  <a:lnTo>
                    <a:pt x="51" y="51"/>
                  </a:lnTo>
                  <a:lnTo>
                    <a:pt x="50" y="51"/>
                  </a:lnTo>
                  <a:lnTo>
                    <a:pt x="42" y="46"/>
                  </a:lnTo>
                  <a:lnTo>
                    <a:pt x="41" y="44"/>
                  </a:lnTo>
                  <a:lnTo>
                    <a:pt x="29" y="48"/>
                  </a:lnTo>
                  <a:lnTo>
                    <a:pt x="24" y="55"/>
                  </a:lnTo>
                  <a:lnTo>
                    <a:pt x="26" y="57"/>
                  </a:lnTo>
                  <a:lnTo>
                    <a:pt x="7" y="61"/>
                  </a:lnTo>
                  <a:lnTo>
                    <a:pt x="3" y="51"/>
                  </a:lnTo>
                  <a:lnTo>
                    <a:pt x="9" y="48"/>
                  </a:lnTo>
                  <a:lnTo>
                    <a:pt x="3" y="44"/>
                  </a:lnTo>
                  <a:lnTo>
                    <a:pt x="0" y="39"/>
                  </a:lnTo>
                  <a:lnTo>
                    <a:pt x="9" y="34"/>
                  </a:lnTo>
                  <a:lnTo>
                    <a:pt x="11" y="23"/>
                  </a:lnTo>
                  <a:lnTo>
                    <a:pt x="20" y="21"/>
                  </a:lnTo>
                  <a:lnTo>
                    <a:pt x="24" y="17"/>
                  </a:lnTo>
                  <a:lnTo>
                    <a:pt x="18" y="11"/>
                  </a:lnTo>
                  <a:lnTo>
                    <a:pt x="30" y="0"/>
                  </a:lnTo>
                  <a:lnTo>
                    <a:pt x="31" y="6"/>
                  </a:lnTo>
                  <a:lnTo>
                    <a:pt x="34" y="11"/>
                  </a:lnTo>
                  <a:lnTo>
                    <a:pt x="39" y="15"/>
                  </a:lnTo>
                  <a:lnTo>
                    <a:pt x="55" y="27"/>
                  </a:lnTo>
                  <a:lnTo>
                    <a:pt x="52" y="35"/>
                  </a:lnTo>
                  <a:lnTo>
                    <a:pt x="71" y="3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40" name="Freeform 756"/>
            <p:cNvSpPr>
              <a:spLocks noEditPoints="1"/>
            </p:cNvSpPr>
            <p:nvPr/>
          </p:nvSpPr>
          <p:spPr bwMode="auto">
            <a:xfrm>
              <a:off x="4323286" y="2677077"/>
              <a:ext cx="189387" cy="141092"/>
            </a:xfrm>
            <a:custGeom>
              <a:avLst/>
              <a:gdLst>
                <a:gd name="T0" fmla="*/ 2 w 119"/>
                <a:gd name="T1" fmla="*/ 54 h 89"/>
                <a:gd name="T2" fmla="*/ 8 w 119"/>
                <a:gd name="T3" fmla="*/ 45 h 89"/>
                <a:gd name="T4" fmla="*/ 13 w 119"/>
                <a:gd name="T5" fmla="*/ 45 h 89"/>
                <a:gd name="T6" fmla="*/ 20 w 119"/>
                <a:gd name="T7" fmla="*/ 47 h 89"/>
                <a:gd name="T8" fmla="*/ 21 w 119"/>
                <a:gd name="T9" fmla="*/ 50 h 89"/>
                <a:gd name="T10" fmla="*/ 13 w 119"/>
                <a:gd name="T11" fmla="*/ 52 h 89"/>
                <a:gd name="T12" fmla="*/ 17 w 119"/>
                <a:gd name="T13" fmla="*/ 35 h 89"/>
                <a:gd name="T14" fmla="*/ 7 w 119"/>
                <a:gd name="T15" fmla="*/ 37 h 89"/>
                <a:gd name="T16" fmla="*/ 13 w 119"/>
                <a:gd name="T17" fmla="*/ 29 h 89"/>
                <a:gd name="T18" fmla="*/ 24 w 119"/>
                <a:gd name="T19" fmla="*/ 28 h 89"/>
                <a:gd name="T20" fmla="*/ 26 w 119"/>
                <a:gd name="T21" fmla="*/ 28 h 89"/>
                <a:gd name="T22" fmla="*/ 30 w 119"/>
                <a:gd name="T23" fmla="*/ 34 h 89"/>
                <a:gd name="T24" fmla="*/ 17 w 119"/>
                <a:gd name="T25" fmla="*/ 35 h 89"/>
                <a:gd name="T26" fmla="*/ 93 w 119"/>
                <a:gd name="T27" fmla="*/ 49 h 89"/>
                <a:gd name="T28" fmla="*/ 104 w 119"/>
                <a:gd name="T29" fmla="*/ 43 h 89"/>
                <a:gd name="T30" fmla="*/ 117 w 119"/>
                <a:gd name="T31" fmla="*/ 49 h 89"/>
                <a:gd name="T32" fmla="*/ 110 w 119"/>
                <a:gd name="T33" fmla="*/ 55 h 89"/>
                <a:gd name="T34" fmla="*/ 119 w 119"/>
                <a:gd name="T35" fmla="*/ 60 h 89"/>
                <a:gd name="T36" fmla="*/ 119 w 119"/>
                <a:gd name="T37" fmla="*/ 60 h 89"/>
                <a:gd name="T38" fmla="*/ 114 w 119"/>
                <a:gd name="T39" fmla="*/ 70 h 89"/>
                <a:gd name="T40" fmla="*/ 113 w 119"/>
                <a:gd name="T41" fmla="*/ 75 h 89"/>
                <a:gd name="T42" fmla="*/ 97 w 119"/>
                <a:gd name="T43" fmla="*/ 89 h 89"/>
                <a:gd name="T44" fmla="*/ 97 w 119"/>
                <a:gd name="T45" fmla="*/ 80 h 89"/>
                <a:gd name="T46" fmla="*/ 88 w 119"/>
                <a:gd name="T47" fmla="*/ 77 h 89"/>
                <a:gd name="T48" fmla="*/ 87 w 119"/>
                <a:gd name="T49" fmla="*/ 77 h 89"/>
                <a:gd name="T50" fmla="*/ 62 w 119"/>
                <a:gd name="T51" fmla="*/ 88 h 89"/>
                <a:gd name="T52" fmla="*/ 46 w 119"/>
                <a:gd name="T53" fmla="*/ 77 h 89"/>
                <a:gd name="T54" fmla="*/ 38 w 119"/>
                <a:gd name="T55" fmla="*/ 77 h 89"/>
                <a:gd name="T56" fmla="*/ 20 w 119"/>
                <a:gd name="T57" fmla="*/ 67 h 89"/>
                <a:gd name="T58" fmla="*/ 11 w 119"/>
                <a:gd name="T59" fmla="*/ 63 h 89"/>
                <a:gd name="T60" fmla="*/ 20 w 119"/>
                <a:gd name="T61" fmla="*/ 63 h 89"/>
                <a:gd name="T62" fmla="*/ 21 w 119"/>
                <a:gd name="T63" fmla="*/ 64 h 89"/>
                <a:gd name="T64" fmla="*/ 28 w 119"/>
                <a:gd name="T65" fmla="*/ 67 h 89"/>
                <a:gd name="T66" fmla="*/ 46 w 119"/>
                <a:gd name="T67" fmla="*/ 66 h 89"/>
                <a:gd name="T68" fmla="*/ 51 w 119"/>
                <a:gd name="T69" fmla="*/ 66 h 89"/>
                <a:gd name="T70" fmla="*/ 58 w 119"/>
                <a:gd name="T71" fmla="*/ 64 h 89"/>
                <a:gd name="T72" fmla="*/ 59 w 119"/>
                <a:gd name="T73" fmla="*/ 59 h 89"/>
                <a:gd name="T74" fmla="*/ 45 w 119"/>
                <a:gd name="T75" fmla="*/ 60 h 89"/>
                <a:gd name="T76" fmla="*/ 38 w 119"/>
                <a:gd name="T77" fmla="*/ 64 h 89"/>
                <a:gd name="T78" fmla="*/ 32 w 119"/>
                <a:gd name="T79" fmla="*/ 64 h 89"/>
                <a:gd name="T80" fmla="*/ 30 w 119"/>
                <a:gd name="T81" fmla="*/ 56 h 89"/>
                <a:gd name="T82" fmla="*/ 40 w 119"/>
                <a:gd name="T83" fmla="*/ 54 h 89"/>
                <a:gd name="T84" fmla="*/ 45 w 119"/>
                <a:gd name="T85" fmla="*/ 52 h 89"/>
                <a:gd name="T86" fmla="*/ 33 w 119"/>
                <a:gd name="T87" fmla="*/ 49 h 89"/>
                <a:gd name="T88" fmla="*/ 28 w 119"/>
                <a:gd name="T89" fmla="*/ 47 h 89"/>
                <a:gd name="T90" fmla="*/ 37 w 119"/>
                <a:gd name="T91" fmla="*/ 41 h 89"/>
                <a:gd name="T92" fmla="*/ 59 w 119"/>
                <a:gd name="T93" fmla="*/ 45 h 89"/>
                <a:gd name="T94" fmla="*/ 76 w 119"/>
                <a:gd name="T95" fmla="*/ 45 h 89"/>
                <a:gd name="T96" fmla="*/ 61 w 119"/>
                <a:gd name="T97" fmla="*/ 38 h 89"/>
                <a:gd name="T98" fmla="*/ 53 w 119"/>
                <a:gd name="T99" fmla="*/ 35 h 89"/>
                <a:gd name="T100" fmla="*/ 47 w 119"/>
                <a:gd name="T101" fmla="*/ 26 h 89"/>
                <a:gd name="T102" fmla="*/ 44 w 119"/>
                <a:gd name="T103" fmla="*/ 18 h 89"/>
                <a:gd name="T104" fmla="*/ 29 w 119"/>
                <a:gd name="T105" fmla="*/ 13 h 89"/>
                <a:gd name="T106" fmla="*/ 37 w 119"/>
                <a:gd name="T107" fmla="*/ 1 h 89"/>
                <a:gd name="T108" fmla="*/ 37 w 119"/>
                <a:gd name="T109" fmla="*/ 3 h 89"/>
                <a:gd name="T110" fmla="*/ 46 w 119"/>
                <a:gd name="T111" fmla="*/ 8 h 89"/>
                <a:gd name="T112" fmla="*/ 68 w 119"/>
                <a:gd name="T113" fmla="*/ 8 h 89"/>
                <a:gd name="T114" fmla="*/ 79 w 119"/>
                <a:gd name="T115" fmla="*/ 29 h 89"/>
                <a:gd name="T116" fmla="*/ 89 w 119"/>
                <a:gd name="T117" fmla="*/ 33 h 89"/>
                <a:gd name="T118" fmla="*/ 93 w 119"/>
                <a:gd name="T119" fmla="*/ 45 h 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9"/>
                <a:gd name="T181" fmla="*/ 0 h 89"/>
                <a:gd name="T182" fmla="*/ 119 w 119"/>
                <a:gd name="T183" fmla="*/ 89 h 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9" h="89">
                  <a:moveTo>
                    <a:pt x="11" y="54"/>
                  </a:moveTo>
                  <a:lnTo>
                    <a:pt x="2" y="54"/>
                  </a:lnTo>
                  <a:lnTo>
                    <a:pt x="0" y="51"/>
                  </a:lnTo>
                  <a:lnTo>
                    <a:pt x="8" y="45"/>
                  </a:lnTo>
                  <a:lnTo>
                    <a:pt x="12" y="45"/>
                  </a:lnTo>
                  <a:lnTo>
                    <a:pt x="13" y="45"/>
                  </a:lnTo>
                  <a:lnTo>
                    <a:pt x="16" y="47"/>
                  </a:lnTo>
                  <a:lnTo>
                    <a:pt x="20" y="47"/>
                  </a:lnTo>
                  <a:lnTo>
                    <a:pt x="24" y="47"/>
                  </a:lnTo>
                  <a:lnTo>
                    <a:pt x="21" y="50"/>
                  </a:lnTo>
                  <a:lnTo>
                    <a:pt x="20" y="52"/>
                  </a:lnTo>
                  <a:lnTo>
                    <a:pt x="13" y="52"/>
                  </a:lnTo>
                  <a:lnTo>
                    <a:pt x="11" y="54"/>
                  </a:lnTo>
                  <a:moveTo>
                    <a:pt x="17" y="35"/>
                  </a:moveTo>
                  <a:lnTo>
                    <a:pt x="8" y="38"/>
                  </a:lnTo>
                  <a:lnTo>
                    <a:pt x="7" y="37"/>
                  </a:lnTo>
                  <a:lnTo>
                    <a:pt x="9" y="30"/>
                  </a:lnTo>
                  <a:lnTo>
                    <a:pt x="13" y="29"/>
                  </a:lnTo>
                  <a:lnTo>
                    <a:pt x="17" y="28"/>
                  </a:lnTo>
                  <a:lnTo>
                    <a:pt x="24" y="28"/>
                  </a:lnTo>
                  <a:lnTo>
                    <a:pt x="26" y="28"/>
                  </a:lnTo>
                  <a:lnTo>
                    <a:pt x="30" y="30"/>
                  </a:lnTo>
                  <a:lnTo>
                    <a:pt x="30" y="34"/>
                  </a:lnTo>
                  <a:lnTo>
                    <a:pt x="19" y="35"/>
                  </a:lnTo>
                  <a:lnTo>
                    <a:pt x="17" y="35"/>
                  </a:lnTo>
                  <a:moveTo>
                    <a:pt x="93" y="45"/>
                  </a:moveTo>
                  <a:lnTo>
                    <a:pt x="93" y="49"/>
                  </a:lnTo>
                  <a:lnTo>
                    <a:pt x="98" y="50"/>
                  </a:lnTo>
                  <a:lnTo>
                    <a:pt x="104" y="43"/>
                  </a:lnTo>
                  <a:lnTo>
                    <a:pt x="113" y="43"/>
                  </a:lnTo>
                  <a:lnTo>
                    <a:pt x="117" y="49"/>
                  </a:lnTo>
                  <a:lnTo>
                    <a:pt x="110" y="54"/>
                  </a:lnTo>
                  <a:lnTo>
                    <a:pt x="110" y="55"/>
                  </a:lnTo>
                  <a:lnTo>
                    <a:pt x="112" y="58"/>
                  </a:lnTo>
                  <a:lnTo>
                    <a:pt x="119" y="60"/>
                  </a:lnTo>
                  <a:lnTo>
                    <a:pt x="118" y="63"/>
                  </a:lnTo>
                  <a:lnTo>
                    <a:pt x="114" y="70"/>
                  </a:lnTo>
                  <a:lnTo>
                    <a:pt x="114" y="71"/>
                  </a:lnTo>
                  <a:lnTo>
                    <a:pt x="113" y="75"/>
                  </a:lnTo>
                  <a:lnTo>
                    <a:pt x="112" y="77"/>
                  </a:lnTo>
                  <a:lnTo>
                    <a:pt x="97" y="89"/>
                  </a:lnTo>
                  <a:lnTo>
                    <a:pt x="97" y="80"/>
                  </a:lnTo>
                  <a:lnTo>
                    <a:pt x="95" y="79"/>
                  </a:lnTo>
                  <a:lnTo>
                    <a:pt x="88" y="77"/>
                  </a:lnTo>
                  <a:lnTo>
                    <a:pt x="88" y="76"/>
                  </a:lnTo>
                  <a:lnTo>
                    <a:pt x="87" y="77"/>
                  </a:lnTo>
                  <a:lnTo>
                    <a:pt x="75" y="87"/>
                  </a:lnTo>
                  <a:lnTo>
                    <a:pt x="62" y="88"/>
                  </a:lnTo>
                  <a:lnTo>
                    <a:pt x="46" y="77"/>
                  </a:lnTo>
                  <a:lnTo>
                    <a:pt x="44" y="77"/>
                  </a:lnTo>
                  <a:lnTo>
                    <a:pt x="38" y="77"/>
                  </a:lnTo>
                  <a:lnTo>
                    <a:pt x="21" y="68"/>
                  </a:lnTo>
                  <a:lnTo>
                    <a:pt x="20" y="67"/>
                  </a:lnTo>
                  <a:lnTo>
                    <a:pt x="13" y="64"/>
                  </a:lnTo>
                  <a:lnTo>
                    <a:pt x="11" y="63"/>
                  </a:lnTo>
                  <a:lnTo>
                    <a:pt x="11" y="62"/>
                  </a:lnTo>
                  <a:lnTo>
                    <a:pt x="20" y="63"/>
                  </a:lnTo>
                  <a:lnTo>
                    <a:pt x="21" y="64"/>
                  </a:lnTo>
                  <a:lnTo>
                    <a:pt x="24" y="64"/>
                  </a:lnTo>
                  <a:lnTo>
                    <a:pt x="28" y="67"/>
                  </a:lnTo>
                  <a:lnTo>
                    <a:pt x="40" y="70"/>
                  </a:lnTo>
                  <a:lnTo>
                    <a:pt x="46" y="66"/>
                  </a:lnTo>
                  <a:lnTo>
                    <a:pt x="50" y="66"/>
                  </a:lnTo>
                  <a:lnTo>
                    <a:pt x="51" y="66"/>
                  </a:lnTo>
                  <a:lnTo>
                    <a:pt x="57" y="64"/>
                  </a:lnTo>
                  <a:lnTo>
                    <a:pt x="58" y="64"/>
                  </a:lnTo>
                  <a:lnTo>
                    <a:pt x="63" y="62"/>
                  </a:lnTo>
                  <a:lnTo>
                    <a:pt x="59" y="59"/>
                  </a:lnTo>
                  <a:lnTo>
                    <a:pt x="58" y="59"/>
                  </a:lnTo>
                  <a:lnTo>
                    <a:pt x="45" y="60"/>
                  </a:lnTo>
                  <a:lnTo>
                    <a:pt x="38" y="64"/>
                  </a:lnTo>
                  <a:lnTo>
                    <a:pt x="36" y="64"/>
                  </a:lnTo>
                  <a:lnTo>
                    <a:pt x="32" y="64"/>
                  </a:lnTo>
                  <a:lnTo>
                    <a:pt x="30" y="60"/>
                  </a:lnTo>
                  <a:lnTo>
                    <a:pt x="30" y="56"/>
                  </a:lnTo>
                  <a:lnTo>
                    <a:pt x="30" y="55"/>
                  </a:lnTo>
                  <a:lnTo>
                    <a:pt x="40" y="54"/>
                  </a:lnTo>
                  <a:lnTo>
                    <a:pt x="47" y="54"/>
                  </a:lnTo>
                  <a:lnTo>
                    <a:pt x="45" y="52"/>
                  </a:lnTo>
                  <a:lnTo>
                    <a:pt x="44" y="50"/>
                  </a:lnTo>
                  <a:lnTo>
                    <a:pt x="33" y="49"/>
                  </a:lnTo>
                  <a:lnTo>
                    <a:pt x="28" y="47"/>
                  </a:lnTo>
                  <a:lnTo>
                    <a:pt x="25" y="42"/>
                  </a:lnTo>
                  <a:lnTo>
                    <a:pt x="37" y="41"/>
                  </a:lnTo>
                  <a:lnTo>
                    <a:pt x="37" y="39"/>
                  </a:lnTo>
                  <a:lnTo>
                    <a:pt x="59" y="45"/>
                  </a:lnTo>
                  <a:lnTo>
                    <a:pt x="70" y="46"/>
                  </a:lnTo>
                  <a:lnTo>
                    <a:pt x="76" y="45"/>
                  </a:lnTo>
                  <a:lnTo>
                    <a:pt x="72" y="39"/>
                  </a:lnTo>
                  <a:lnTo>
                    <a:pt x="61" y="38"/>
                  </a:lnTo>
                  <a:lnTo>
                    <a:pt x="53" y="35"/>
                  </a:lnTo>
                  <a:lnTo>
                    <a:pt x="49" y="32"/>
                  </a:lnTo>
                  <a:lnTo>
                    <a:pt x="47" y="26"/>
                  </a:lnTo>
                  <a:lnTo>
                    <a:pt x="45" y="20"/>
                  </a:lnTo>
                  <a:lnTo>
                    <a:pt x="44" y="18"/>
                  </a:lnTo>
                  <a:lnTo>
                    <a:pt x="40" y="15"/>
                  </a:lnTo>
                  <a:lnTo>
                    <a:pt x="29" y="13"/>
                  </a:lnTo>
                  <a:lnTo>
                    <a:pt x="24" y="0"/>
                  </a:lnTo>
                  <a:lnTo>
                    <a:pt x="37" y="1"/>
                  </a:lnTo>
                  <a:lnTo>
                    <a:pt x="37" y="3"/>
                  </a:lnTo>
                  <a:lnTo>
                    <a:pt x="38" y="3"/>
                  </a:lnTo>
                  <a:lnTo>
                    <a:pt x="46" y="8"/>
                  </a:lnTo>
                  <a:lnTo>
                    <a:pt x="51" y="8"/>
                  </a:lnTo>
                  <a:lnTo>
                    <a:pt x="68" y="8"/>
                  </a:lnTo>
                  <a:lnTo>
                    <a:pt x="71" y="25"/>
                  </a:lnTo>
                  <a:lnTo>
                    <a:pt x="79" y="29"/>
                  </a:lnTo>
                  <a:lnTo>
                    <a:pt x="79" y="33"/>
                  </a:lnTo>
                  <a:lnTo>
                    <a:pt x="89" y="33"/>
                  </a:lnTo>
                  <a:lnTo>
                    <a:pt x="88" y="41"/>
                  </a:lnTo>
                  <a:lnTo>
                    <a:pt x="93" y="4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41" name="Freeform 757"/>
            <p:cNvSpPr>
              <a:spLocks/>
            </p:cNvSpPr>
            <p:nvPr/>
          </p:nvSpPr>
          <p:spPr bwMode="auto">
            <a:xfrm>
              <a:off x="4604735" y="2573971"/>
              <a:ext cx="220951" cy="271331"/>
            </a:xfrm>
            <a:custGeom>
              <a:avLst/>
              <a:gdLst>
                <a:gd name="T0" fmla="*/ 136 w 139"/>
                <a:gd name="T1" fmla="*/ 51 h 171"/>
                <a:gd name="T2" fmla="*/ 123 w 139"/>
                <a:gd name="T3" fmla="*/ 64 h 171"/>
                <a:gd name="T4" fmla="*/ 115 w 139"/>
                <a:gd name="T5" fmla="*/ 72 h 171"/>
                <a:gd name="T6" fmla="*/ 107 w 139"/>
                <a:gd name="T7" fmla="*/ 87 h 171"/>
                <a:gd name="T8" fmla="*/ 100 w 139"/>
                <a:gd name="T9" fmla="*/ 100 h 171"/>
                <a:gd name="T10" fmla="*/ 93 w 139"/>
                <a:gd name="T11" fmla="*/ 114 h 171"/>
                <a:gd name="T12" fmla="*/ 88 w 139"/>
                <a:gd name="T13" fmla="*/ 124 h 171"/>
                <a:gd name="T14" fmla="*/ 84 w 139"/>
                <a:gd name="T15" fmla="*/ 132 h 171"/>
                <a:gd name="T16" fmla="*/ 79 w 139"/>
                <a:gd name="T17" fmla="*/ 142 h 171"/>
                <a:gd name="T18" fmla="*/ 72 w 139"/>
                <a:gd name="T19" fmla="*/ 155 h 171"/>
                <a:gd name="T20" fmla="*/ 62 w 139"/>
                <a:gd name="T21" fmla="*/ 169 h 171"/>
                <a:gd name="T22" fmla="*/ 41 w 139"/>
                <a:gd name="T23" fmla="*/ 167 h 171"/>
                <a:gd name="T24" fmla="*/ 37 w 139"/>
                <a:gd name="T25" fmla="*/ 167 h 171"/>
                <a:gd name="T26" fmla="*/ 29 w 139"/>
                <a:gd name="T27" fmla="*/ 169 h 171"/>
                <a:gd name="T28" fmla="*/ 26 w 139"/>
                <a:gd name="T29" fmla="*/ 155 h 171"/>
                <a:gd name="T30" fmla="*/ 20 w 139"/>
                <a:gd name="T31" fmla="*/ 135 h 171"/>
                <a:gd name="T32" fmla="*/ 22 w 139"/>
                <a:gd name="T33" fmla="*/ 128 h 171"/>
                <a:gd name="T34" fmla="*/ 25 w 139"/>
                <a:gd name="T35" fmla="*/ 124 h 171"/>
                <a:gd name="T36" fmla="*/ 5 w 139"/>
                <a:gd name="T37" fmla="*/ 114 h 171"/>
                <a:gd name="T38" fmla="*/ 0 w 139"/>
                <a:gd name="T39" fmla="*/ 95 h 171"/>
                <a:gd name="T40" fmla="*/ 9 w 139"/>
                <a:gd name="T41" fmla="*/ 70 h 171"/>
                <a:gd name="T42" fmla="*/ 14 w 139"/>
                <a:gd name="T43" fmla="*/ 65 h 171"/>
                <a:gd name="T44" fmla="*/ 21 w 139"/>
                <a:gd name="T45" fmla="*/ 52 h 171"/>
                <a:gd name="T46" fmla="*/ 22 w 139"/>
                <a:gd name="T47" fmla="*/ 38 h 171"/>
                <a:gd name="T48" fmla="*/ 24 w 139"/>
                <a:gd name="T49" fmla="*/ 31 h 171"/>
                <a:gd name="T50" fmla="*/ 29 w 139"/>
                <a:gd name="T51" fmla="*/ 15 h 171"/>
                <a:gd name="T52" fmla="*/ 41 w 139"/>
                <a:gd name="T53" fmla="*/ 5 h 171"/>
                <a:gd name="T54" fmla="*/ 43 w 139"/>
                <a:gd name="T55" fmla="*/ 19 h 171"/>
                <a:gd name="T56" fmla="*/ 43 w 139"/>
                <a:gd name="T57" fmla="*/ 26 h 171"/>
                <a:gd name="T58" fmla="*/ 47 w 139"/>
                <a:gd name="T59" fmla="*/ 27 h 171"/>
                <a:gd name="T60" fmla="*/ 51 w 139"/>
                <a:gd name="T61" fmla="*/ 30 h 171"/>
                <a:gd name="T62" fmla="*/ 51 w 139"/>
                <a:gd name="T63" fmla="*/ 19 h 171"/>
                <a:gd name="T64" fmla="*/ 52 w 139"/>
                <a:gd name="T65" fmla="*/ 5 h 171"/>
                <a:gd name="T66" fmla="*/ 51 w 139"/>
                <a:gd name="T67" fmla="*/ 2 h 171"/>
                <a:gd name="T68" fmla="*/ 55 w 139"/>
                <a:gd name="T69" fmla="*/ 0 h 171"/>
                <a:gd name="T70" fmla="*/ 65 w 139"/>
                <a:gd name="T71" fmla="*/ 4 h 171"/>
                <a:gd name="T72" fmla="*/ 73 w 139"/>
                <a:gd name="T73" fmla="*/ 18 h 171"/>
                <a:gd name="T74" fmla="*/ 92 w 139"/>
                <a:gd name="T75" fmla="*/ 28 h 171"/>
                <a:gd name="T76" fmla="*/ 105 w 139"/>
                <a:gd name="T77" fmla="*/ 39 h 171"/>
                <a:gd name="T78" fmla="*/ 113 w 139"/>
                <a:gd name="T79" fmla="*/ 43 h 171"/>
                <a:gd name="T80" fmla="*/ 124 w 139"/>
                <a:gd name="T81" fmla="*/ 49 h 1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9"/>
                <a:gd name="T124" fmla="*/ 0 h 171"/>
                <a:gd name="T125" fmla="*/ 139 w 139"/>
                <a:gd name="T126" fmla="*/ 171 h 1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9" h="171">
                  <a:moveTo>
                    <a:pt x="139" y="48"/>
                  </a:moveTo>
                  <a:lnTo>
                    <a:pt x="136" y="51"/>
                  </a:lnTo>
                  <a:lnTo>
                    <a:pt x="127" y="57"/>
                  </a:lnTo>
                  <a:lnTo>
                    <a:pt x="123" y="64"/>
                  </a:lnTo>
                  <a:lnTo>
                    <a:pt x="120" y="65"/>
                  </a:lnTo>
                  <a:lnTo>
                    <a:pt x="115" y="72"/>
                  </a:lnTo>
                  <a:lnTo>
                    <a:pt x="111" y="77"/>
                  </a:lnTo>
                  <a:lnTo>
                    <a:pt x="107" y="87"/>
                  </a:lnTo>
                  <a:lnTo>
                    <a:pt x="103" y="95"/>
                  </a:lnTo>
                  <a:lnTo>
                    <a:pt x="100" y="100"/>
                  </a:lnTo>
                  <a:lnTo>
                    <a:pt x="98" y="104"/>
                  </a:lnTo>
                  <a:lnTo>
                    <a:pt x="93" y="114"/>
                  </a:lnTo>
                  <a:lnTo>
                    <a:pt x="92" y="116"/>
                  </a:lnTo>
                  <a:lnTo>
                    <a:pt x="88" y="124"/>
                  </a:lnTo>
                  <a:lnTo>
                    <a:pt x="85" y="129"/>
                  </a:lnTo>
                  <a:lnTo>
                    <a:pt x="84" y="132"/>
                  </a:lnTo>
                  <a:lnTo>
                    <a:pt x="81" y="138"/>
                  </a:lnTo>
                  <a:lnTo>
                    <a:pt x="79" y="142"/>
                  </a:lnTo>
                  <a:lnTo>
                    <a:pt x="77" y="146"/>
                  </a:lnTo>
                  <a:lnTo>
                    <a:pt x="72" y="155"/>
                  </a:lnTo>
                  <a:lnTo>
                    <a:pt x="69" y="162"/>
                  </a:lnTo>
                  <a:lnTo>
                    <a:pt x="62" y="169"/>
                  </a:lnTo>
                  <a:lnTo>
                    <a:pt x="60" y="171"/>
                  </a:lnTo>
                  <a:lnTo>
                    <a:pt x="41" y="167"/>
                  </a:lnTo>
                  <a:lnTo>
                    <a:pt x="38" y="167"/>
                  </a:lnTo>
                  <a:lnTo>
                    <a:pt x="37" y="167"/>
                  </a:lnTo>
                  <a:lnTo>
                    <a:pt x="29" y="169"/>
                  </a:lnTo>
                  <a:lnTo>
                    <a:pt x="25" y="163"/>
                  </a:lnTo>
                  <a:lnTo>
                    <a:pt x="26" y="155"/>
                  </a:lnTo>
                  <a:lnTo>
                    <a:pt x="20" y="142"/>
                  </a:lnTo>
                  <a:lnTo>
                    <a:pt x="20" y="135"/>
                  </a:lnTo>
                  <a:lnTo>
                    <a:pt x="22" y="129"/>
                  </a:lnTo>
                  <a:lnTo>
                    <a:pt x="22" y="128"/>
                  </a:lnTo>
                  <a:lnTo>
                    <a:pt x="25" y="124"/>
                  </a:lnTo>
                  <a:lnTo>
                    <a:pt x="20" y="112"/>
                  </a:lnTo>
                  <a:lnTo>
                    <a:pt x="5" y="114"/>
                  </a:lnTo>
                  <a:lnTo>
                    <a:pt x="1" y="115"/>
                  </a:lnTo>
                  <a:lnTo>
                    <a:pt x="0" y="95"/>
                  </a:lnTo>
                  <a:lnTo>
                    <a:pt x="5" y="74"/>
                  </a:lnTo>
                  <a:lnTo>
                    <a:pt x="9" y="70"/>
                  </a:lnTo>
                  <a:lnTo>
                    <a:pt x="14" y="65"/>
                  </a:lnTo>
                  <a:lnTo>
                    <a:pt x="16" y="65"/>
                  </a:lnTo>
                  <a:lnTo>
                    <a:pt x="21" y="52"/>
                  </a:lnTo>
                  <a:lnTo>
                    <a:pt x="21" y="51"/>
                  </a:lnTo>
                  <a:lnTo>
                    <a:pt x="22" y="38"/>
                  </a:lnTo>
                  <a:lnTo>
                    <a:pt x="22" y="34"/>
                  </a:lnTo>
                  <a:lnTo>
                    <a:pt x="24" y="31"/>
                  </a:lnTo>
                  <a:lnTo>
                    <a:pt x="25" y="30"/>
                  </a:lnTo>
                  <a:lnTo>
                    <a:pt x="29" y="15"/>
                  </a:lnTo>
                  <a:lnTo>
                    <a:pt x="41" y="6"/>
                  </a:lnTo>
                  <a:lnTo>
                    <a:pt x="41" y="5"/>
                  </a:lnTo>
                  <a:lnTo>
                    <a:pt x="43" y="6"/>
                  </a:lnTo>
                  <a:lnTo>
                    <a:pt x="43" y="19"/>
                  </a:lnTo>
                  <a:lnTo>
                    <a:pt x="43" y="21"/>
                  </a:lnTo>
                  <a:lnTo>
                    <a:pt x="43" y="26"/>
                  </a:lnTo>
                  <a:lnTo>
                    <a:pt x="47" y="27"/>
                  </a:lnTo>
                  <a:lnTo>
                    <a:pt x="51" y="30"/>
                  </a:lnTo>
                  <a:lnTo>
                    <a:pt x="51" y="19"/>
                  </a:lnTo>
                  <a:lnTo>
                    <a:pt x="52" y="5"/>
                  </a:lnTo>
                  <a:lnTo>
                    <a:pt x="50" y="4"/>
                  </a:lnTo>
                  <a:lnTo>
                    <a:pt x="51" y="2"/>
                  </a:lnTo>
                  <a:lnTo>
                    <a:pt x="55" y="1"/>
                  </a:lnTo>
                  <a:lnTo>
                    <a:pt x="55" y="0"/>
                  </a:lnTo>
                  <a:lnTo>
                    <a:pt x="64" y="1"/>
                  </a:lnTo>
                  <a:lnTo>
                    <a:pt x="65" y="4"/>
                  </a:lnTo>
                  <a:lnTo>
                    <a:pt x="72" y="13"/>
                  </a:lnTo>
                  <a:lnTo>
                    <a:pt x="73" y="18"/>
                  </a:lnTo>
                  <a:lnTo>
                    <a:pt x="90" y="27"/>
                  </a:lnTo>
                  <a:lnTo>
                    <a:pt x="92" y="28"/>
                  </a:lnTo>
                  <a:lnTo>
                    <a:pt x="103" y="38"/>
                  </a:lnTo>
                  <a:lnTo>
                    <a:pt x="105" y="39"/>
                  </a:lnTo>
                  <a:lnTo>
                    <a:pt x="106" y="40"/>
                  </a:lnTo>
                  <a:lnTo>
                    <a:pt x="113" y="43"/>
                  </a:lnTo>
                  <a:lnTo>
                    <a:pt x="115" y="44"/>
                  </a:lnTo>
                  <a:lnTo>
                    <a:pt x="124" y="49"/>
                  </a:lnTo>
                  <a:lnTo>
                    <a:pt x="139" y="4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42" name="Freeform 758"/>
            <p:cNvSpPr>
              <a:spLocks noEditPoints="1"/>
            </p:cNvSpPr>
            <p:nvPr/>
          </p:nvSpPr>
          <p:spPr bwMode="auto">
            <a:xfrm>
              <a:off x="4654713" y="2145269"/>
              <a:ext cx="205169" cy="287611"/>
            </a:xfrm>
            <a:custGeom>
              <a:avLst/>
              <a:gdLst>
                <a:gd name="T0" fmla="*/ 54 w 130"/>
                <a:gd name="T1" fmla="*/ 54 h 181"/>
                <a:gd name="T2" fmla="*/ 42 w 130"/>
                <a:gd name="T3" fmla="*/ 56 h 181"/>
                <a:gd name="T4" fmla="*/ 32 w 130"/>
                <a:gd name="T5" fmla="*/ 64 h 181"/>
                <a:gd name="T6" fmla="*/ 28 w 130"/>
                <a:gd name="T7" fmla="*/ 56 h 181"/>
                <a:gd name="T8" fmla="*/ 40 w 130"/>
                <a:gd name="T9" fmla="*/ 51 h 181"/>
                <a:gd name="T10" fmla="*/ 71 w 130"/>
                <a:gd name="T11" fmla="*/ 13 h 181"/>
                <a:gd name="T12" fmla="*/ 74 w 130"/>
                <a:gd name="T13" fmla="*/ 27 h 181"/>
                <a:gd name="T14" fmla="*/ 67 w 130"/>
                <a:gd name="T15" fmla="*/ 35 h 181"/>
                <a:gd name="T16" fmla="*/ 63 w 130"/>
                <a:gd name="T17" fmla="*/ 41 h 181"/>
                <a:gd name="T18" fmla="*/ 69 w 130"/>
                <a:gd name="T19" fmla="*/ 48 h 181"/>
                <a:gd name="T20" fmla="*/ 78 w 130"/>
                <a:gd name="T21" fmla="*/ 59 h 181"/>
                <a:gd name="T22" fmla="*/ 82 w 130"/>
                <a:gd name="T23" fmla="*/ 84 h 181"/>
                <a:gd name="T24" fmla="*/ 93 w 130"/>
                <a:gd name="T25" fmla="*/ 122 h 181"/>
                <a:gd name="T26" fmla="*/ 106 w 130"/>
                <a:gd name="T27" fmla="*/ 127 h 181"/>
                <a:gd name="T28" fmla="*/ 118 w 130"/>
                <a:gd name="T29" fmla="*/ 140 h 181"/>
                <a:gd name="T30" fmla="*/ 126 w 130"/>
                <a:gd name="T31" fmla="*/ 160 h 181"/>
                <a:gd name="T32" fmla="*/ 118 w 130"/>
                <a:gd name="T33" fmla="*/ 174 h 181"/>
                <a:gd name="T34" fmla="*/ 114 w 130"/>
                <a:gd name="T35" fmla="*/ 181 h 181"/>
                <a:gd name="T36" fmla="*/ 89 w 130"/>
                <a:gd name="T37" fmla="*/ 154 h 181"/>
                <a:gd name="T38" fmla="*/ 89 w 130"/>
                <a:gd name="T39" fmla="*/ 141 h 181"/>
                <a:gd name="T40" fmla="*/ 84 w 130"/>
                <a:gd name="T41" fmla="*/ 130 h 181"/>
                <a:gd name="T42" fmla="*/ 72 w 130"/>
                <a:gd name="T43" fmla="*/ 135 h 181"/>
                <a:gd name="T44" fmla="*/ 67 w 130"/>
                <a:gd name="T45" fmla="*/ 120 h 181"/>
                <a:gd name="T46" fmla="*/ 63 w 130"/>
                <a:gd name="T47" fmla="*/ 110 h 181"/>
                <a:gd name="T48" fmla="*/ 53 w 130"/>
                <a:gd name="T49" fmla="*/ 101 h 181"/>
                <a:gd name="T50" fmla="*/ 41 w 130"/>
                <a:gd name="T51" fmla="*/ 80 h 181"/>
                <a:gd name="T52" fmla="*/ 44 w 130"/>
                <a:gd name="T53" fmla="*/ 71 h 181"/>
                <a:gd name="T54" fmla="*/ 54 w 130"/>
                <a:gd name="T55" fmla="*/ 75 h 181"/>
                <a:gd name="T56" fmla="*/ 62 w 130"/>
                <a:gd name="T57" fmla="*/ 71 h 181"/>
                <a:gd name="T58" fmla="*/ 70 w 130"/>
                <a:gd name="T59" fmla="*/ 55 h 181"/>
                <a:gd name="T60" fmla="*/ 44 w 130"/>
                <a:gd name="T61" fmla="*/ 43 h 181"/>
                <a:gd name="T62" fmla="*/ 37 w 130"/>
                <a:gd name="T63" fmla="*/ 43 h 181"/>
                <a:gd name="T64" fmla="*/ 28 w 130"/>
                <a:gd name="T65" fmla="*/ 35 h 181"/>
                <a:gd name="T66" fmla="*/ 16 w 130"/>
                <a:gd name="T67" fmla="*/ 46 h 181"/>
                <a:gd name="T68" fmla="*/ 15 w 130"/>
                <a:gd name="T69" fmla="*/ 55 h 181"/>
                <a:gd name="T70" fmla="*/ 6 w 130"/>
                <a:gd name="T71" fmla="*/ 55 h 181"/>
                <a:gd name="T72" fmla="*/ 0 w 130"/>
                <a:gd name="T73" fmla="*/ 48 h 181"/>
                <a:gd name="T74" fmla="*/ 0 w 130"/>
                <a:gd name="T75" fmla="*/ 43 h 181"/>
                <a:gd name="T76" fmla="*/ 11 w 130"/>
                <a:gd name="T77" fmla="*/ 25 h 181"/>
                <a:gd name="T78" fmla="*/ 20 w 130"/>
                <a:gd name="T79" fmla="*/ 22 h 181"/>
                <a:gd name="T80" fmla="*/ 23 w 130"/>
                <a:gd name="T81" fmla="*/ 27 h 181"/>
                <a:gd name="T82" fmla="*/ 31 w 130"/>
                <a:gd name="T83" fmla="*/ 18 h 181"/>
                <a:gd name="T84" fmla="*/ 37 w 130"/>
                <a:gd name="T85" fmla="*/ 10 h 181"/>
                <a:gd name="T86" fmla="*/ 42 w 130"/>
                <a:gd name="T87" fmla="*/ 24 h 181"/>
                <a:gd name="T88" fmla="*/ 41 w 130"/>
                <a:gd name="T89" fmla="*/ 35 h 181"/>
                <a:gd name="T90" fmla="*/ 50 w 130"/>
                <a:gd name="T91" fmla="*/ 31 h 181"/>
                <a:gd name="T92" fmla="*/ 61 w 130"/>
                <a:gd name="T93" fmla="*/ 24 h 181"/>
                <a:gd name="T94" fmla="*/ 57 w 130"/>
                <a:gd name="T95" fmla="*/ 9 h 181"/>
                <a:gd name="T96" fmla="*/ 58 w 130"/>
                <a:gd name="T97" fmla="*/ 5 h 181"/>
                <a:gd name="T98" fmla="*/ 71 w 130"/>
                <a:gd name="T99" fmla="*/ 3 h 1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0"/>
                <a:gd name="T151" fmla="*/ 0 h 181"/>
                <a:gd name="T152" fmla="*/ 130 w 130"/>
                <a:gd name="T153" fmla="*/ 181 h 1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0" h="181">
                  <a:moveTo>
                    <a:pt x="40" y="51"/>
                  </a:moveTo>
                  <a:lnTo>
                    <a:pt x="45" y="54"/>
                  </a:lnTo>
                  <a:lnTo>
                    <a:pt x="54" y="54"/>
                  </a:lnTo>
                  <a:lnTo>
                    <a:pt x="59" y="62"/>
                  </a:lnTo>
                  <a:lnTo>
                    <a:pt x="54" y="64"/>
                  </a:lnTo>
                  <a:lnTo>
                    <a:pt x="42" y="56"/>
                  </a:lnTo>
                  <a:lnTo>
                    <a:pt x="36" y="65"/>
                  </a:lnTo>
                  <a:lnTo>
                    <a:pt x="34" y="64"/>
                  </a:lnTo>
                  <a:lnTo>
                    <a:pt x="32" y="64"/>
                  </a:lnTo>
                  <a:lnTo>
                    <a:pt x="21" y="62"/>
                  </a:lnTo>
                  <a:lnTo>
                    <a:pt x="21" y="59"/>
                  </a:lnTo>
                  <a:lnTo>
                    <a:pt x="28" y="56"/>
                  </a:lnTo>
                  <a:lnTo>
                    <a:pt x="34" y="54"/>
                  </a:lnTo>
                  <a:lnTo>
                    <a:pt x="37" y="52"/>
                  </a:lnTo>
                  <a:lnTo>
                    <a:pt x="40" y="51"/>
                  </a:lnTo>
                  <a:moveTo>
                    <a:pt x="71" y="3"/>
                  </a:moveTo>
                  <a:lnTo>
                    <a:pt x="69" y="10"/>
                  </a:lnTo>
                  <a:lnTo>
                    <a:pt x="71" y="13"/>
                  </a:lnTo>
                  <a:lnTo>
                    <a:pt x="74" y="16"/>
                  </a:lnTo>
                  <a:lnTo>
                    <a:pt x="74" y="24"/>
                  </a:lnTo>
                  <a:lnTo>
                    <a:pt x="74" y="27"/>
                  </a:lnTo>
                  <a:lnTo>
                    <a:pt x="74" y="29"/>
                  </a:lnTo>
                  <a:lnTo>
                    <a:pt x="69" y="34"/>
                  </a:lnTo>
                  <a:lnTo>
                    <a:pt x="67" y="35"/>
                  </a:lnTo>
                  <a:lnTo>
                    <a:pt x="63" y="38"/>
                  </a:lnTo>
                  <a:lnTo>
                    <a:pt x="62" y="38"/>
                  </a:lnTo>
                  <a:lnTo>
                    <a:pt x="63" y="41"/>
                  </a:lnTo>
                  <a:lnTo>
                    <a:pt x="66" y="45"/>
                  </a:lnTo>
                  <a:lnTo>
                    <a:pt x="69" y="47"/>
                  </a:lnTo>
                  <a:lnTo>
                    <a:pt x="69" y="48"/>
                  </a:lnTo>
                  <a:lnTo>
                    <a:pt x="74" y="54"/>
                  </a:lnTo>
                  <a:lnTo>
                    <a:pt x="75" y="56"/>
                  </a:lnTo>
                  <a:lnTo>
                    <a:pt x="78" y="59"/>
                  </a:lnTo>
                  <a:lnTo>
                    <a:pt x="83" y="67"/>
                  </a:lnTo>
                  <a:lnTo>
                    <a:pt x="79" y="68"/>
                  </a:lnTo>
                  <a:lnTo>
                    <a:pt x="82" y="84"/>
                  </a:lnTo>
                  <a:lnTo>
                    <a:pt x="78" y="92"/>
                  </a:lnTo>
                  <a:lnTo>
                    <a:pt x="87" y="99"/>
                  </a:lnTo>
                  <a:lnTo>
                    <a:pt x="93" y="122"/>
                  </a:lnTo>
                  <a:lnTo>
                    <a:pt x="103" y="118"/>
                  </a:lnTo>
                  <a:lnTo>
                    <a:pt x="110" y="124"/>
                  </a:lnTo>
                  <a:lnTo>
                    <a:pt x="106" y="127"/>
                  </a:lnTo>
                  <a:lnTo>
                    <a:pt x="113" y="134"/>
                  </a:lnTo>
                  <a:lnTo>
                    <a:pt x="113" y="137"/>
                  </a:lnTo>
                  <a:lnTo>
                    <a:pt x="118" y="140"/>
                  </a:lnTo>
                  <a:lnTo>
                    <a:pt x="122" y="137"/>
                  </a:lnTo>
                  <a:lnTo>
                    <a:pt x="130" y="151"/>
                  </a:lnTo>
                  <a:lnTo>
                    <a:pt x="126" y="160"/>
                  </a:lnTo>
                  <a:lnTo>
                    <a:pt x="124" y="165"/>
                  </a:lnTo>
                  <a:lnTo>
                    <a:pt x="118" y="174"/>
                  </a:lnTo>
                  <a:lnTo>
                    <a:pt x="116" y="181"/>
                  </a:lnTo>
                  <a:lnTo>
                    <a:pt x="114" y="181"/>
                  </a:lnTo>
                  <a:lnTo>
                    <a:pt x="105" y="171"/>
                  </a:lnTo>
                  <a:lnTo>
                    <a:pt x="95" y="160"/>
                  </a:lnTo>
                  <a:lnTo>
                    <a:pt x="89" y="154"/>
                  </a:lnTo>
                  <a:lnTo>
                    <a:pt x="88" y="153"/>
                  </a:lnTo>
                  <a:lnTo>
                    <a:pt x="89" y="145"/>
                  </a:lnTo>
                  <a:lnTo>
                    <a:pt x="89" y="141"/>
                  </a:lnTo>
                  <a:lnTo>
                    <a:pt x="86" y="139"/>
                  </a:lnTo>
                  <a:lnTo>
                    <a:pt x="80" y="136"/>
                  </a:lnTo>
                  <a:lnTo>
                    <a:pt x="84" y="130"/>
                  </a:lnTo>
                  <a:lnTo>
                    <a:pt x="80" y="134"/>
                  </a:lnTo>
                  <a:lnTo>
                    <a:pt x="79" y="128"/>
                  </a:lnTo>
                  <a:lnTo>
                    <a:pt x="72" y="135"/>
                  </a:lnTo>
                  <a:lnTo>
                    <a:pt x="71" y="130"/>
                  </a:lnTo>
                  <a:lnTo>
                    <a:pt x="71" y="122"/>
                  </a:lnTo>
                  <a:lnTo>
                    <a:pt x="67" y="120"/>
                  </a:lnTo>
                  <a:lnTo>
                    <a:pt x="66" y="120"/>
                  </a:lnTo>
                  <a:lnTo>
                    <a:pt x="59" y="118"/>
                  </a:lnTo>
                  <a:lnTo>
                    <a:pt x="63" y="110"/>
                  </a:lnTo>
                  <a:lnTo>
                    <a:pt x="59" y="106"/>
                  </a:lnTo>
                  <a:lnTo>
                    <a:pt x="54" y="101"/>
                  </a:lnTo>
                  <a:lnTo>
                    <a:pt x="53" y="101"/>
                  </a:lnTo>
                  <a:lnTo>
                    <a:pt x="46" y="99"/>
                  </a:lnTo>
                  <a:lnTo>
                    <a:pt x="49" y="94"/>
                  </a:lnTo>
                  <a:lnTo>
                    <a:pt x="41" y="80"/>
                  </a:lnTo>
                  <a:lnTo>
                    <a:pt x="48" y="77"/>
                  </a:lnTo>
                  <a:lnTo>
                    <a:pt x="44" y="72"/>
                  </a:lnTo>
                  <a:lnTo>
                    <a:pt x="44" y="71"/>
                  </a:lnTo>
                  <a:lnTo>
                    <a:pt x="46" y="71"/>
                  </a:lnTo>
                  <a:lnTo>
                    <a:pt x="53" y="73"/>
                  </a:lnTo>
                  <a:lnTo>
                    <a:pt x="54" y="75"/>
                  </a:lnTo>
                  <a:lnTo>
                    <a:pt x="58" y="82"/>
                  </a:lnTo>
                  <a:lnTo>
                    <a:pt x="63" y="77"/>
                  </a:lnTo>
                  <a:lnTo>
                    <a:pt x="62" y="71"/>
                  </a:lnTo>
                  <a:lnTo>
                    <a:pt x="67" y="65"/>
                  </a:lnTo>
                  <a:lnTo>
                    <a:pt x="71" y="60"/>
                  </a:lnTo>
                  <a:lnTo>
                    <a:pt x="70" y="55"/>
                  </a:lnTo>
                  <a:lnTo>
                    <a:pt x="63" y="48"/>
                  </a:lnTo>
                  <a:lnTo>
                    <a:pt x="53" y="45"/>
                  </a:lnTo>
                  <a:lnTo>
                    <a:pt x="44" y="43"/>
                  </a:lnTo>
                  <a:lnTo>
                    <a:pt x="40" y="43"/>
                  </a:lnTo>
                  <a:lnTo>
                    <a:pt x="37" y="43"/>
                  </a:lnTo>
                  <a:lnTo>
                    <a:pt x="34" y="43"/>
                  </a:lnTo>
                  <a:lnTo>
                    <a:pt x="31" y="43"/>
                  </a:lnTo>
                  <a:lnTo>
                    <a:pt x="28" y="35"/>
                  </a:lnTo>
                  <a:lnTo>
                    <a:pt x="23" y="42"/>
                  </a:lnTo>
                  <a:lnTo>
                    <a:pt x="17" y="46"/>
                  </a:lnTo>
                  <a:lnTo>
                    <a:pt x="16" y="46"/>
                  </a:lnTo>
                  <a:lnTo>
                    <a:pt x="14" y="51"/>
                  </a:lnTo>
                  <a:lnTo>
                    <a:pt x="14" y="52"/>
                  </a:lnTo>
                  <a:lnTo>
                    <a:pt x="15" y="55"/>
                  </a:lnTo>
                  <a:lnTo>
                    <a:pt x="15" y="58"/>
                  </a:lnTo>
                  <a:lnTo>
                    <a:pt x="10" y="55"/>
                  </a:lnTo>
                  <a:lnTo>
                    <a:pt x="6" y="55"/>
                  </a:lnTo>
                  <a:lnTo>
                    <a:pt x="4" y="54"/>
                  </a:lnTo>
                  <a:lnTo>
                    <a:pt x="2" y="52"/>
                  </a:lnTo>
                  <a:lnTo>
                    <a:pt x="0" y="48"/>
                  </a:lnTo>
                  <a:lnTo>
                    <a:pt x="0" y="46"/>
                  </a:lnTo>
                  <a:lnTo>
                    <a:pt x="0" y="43"/>
                  </a:lnTo>
                  <a:lnTo>
                    <a:pt x="6" y="39"/>
                  </a:lnTo>
                  <a:lnTo>
                    <a:pt x="7" y="31"/>
                  </a:lnTo>
                  <a:lnTo>
                    <a:pt x="11" y="25"/>
                  </a:lnTo>
                  <a:lnTo>
                    <a:pt x="15" y="18"/>
                  </a:lnTo>
                  <a:lnTo>
                    <a:pt x="19" y="18"/>
                  </a:lnTo>
                  <a:lnTo>
                    <a:pt x="20" y="22"/>
                  </a:lnTo>
                  <a:lnTo>
                    <a:pt x="21" y="26"/>
                  </a:lnTo>
                  <a:lnTo>
                    <a:pt x="21" y="27"/>
                  </a:lnTo>
                  <a:lnTo>
                    <a:pt x="23" y="27"/>
                  </a:lnTo>
                  <a:lnTo>
                    <a:pt x="27" y="26"/>
                  </a:lnTo>
                  <a:lnTo>
                    <a:pt x="29" y="21"/>
                  </a:lnTo>
                  <a:lnTo>
                    <a:pt x="31" y="18"/>
                  </a:lnTo>
                  <a:lnTo>
                    <a:pt x="32" y="16"/>
                  </a:lnTo>
                  <a:lnTo>
                    <a:pt x="32" y="9"/>
                  </a:lnTo>
                  <a:lnTo>
                    <a:pt x="37" y="10"/>
                  </a:lnTo>
                  <a:lnTo>
                    <a:pt x="42" y="14"/>
                  </a:lnTo>
                  <a:lnTo>
                    <a:pt x="42" y="16"/>
                  </a:lnTo>
                  <a:lnTo>
                    <a:pt x="42" y="24"/>
                  </a:lnTo>
                  <a:lnTo>
                    <a:pt x="36" y="29"/>
                  </a:lnTo>
                  <a:lnTo>
                    <a:pt x="36" y="34"/>
                  </a:lnTo>
                  <a:lnTo>
                    <a:pt x="41" y="35"/>
                  </a:lnTo>
                  <a:lnTo>
                    <a:pt x="45" y="34"/>
                  </a:lnTo>
                  <a:lnTo>
                    <a:pt x="46" y="34"/>
                  </a:lnTo>
                  <a:lnTo>
                    <a:pt x="50" y="31"/>
                  </a:lnTo>
                  <a:lnTo>
                    <a:pt x="55" y="27"/>
                  </a:lnTo>
                  <a:lnTo>
                    <a:pt x="58" y="26"/>
                  </a:lnTo>
                  <a:lnTo>
                    <a:pt x="61" y="24"/>
                  </a:lnTo>
                  <a:lnTo>
                    <a:pt x="63" y="20"/>
                  </a:lnTo>
                  <a:lnTo>
                    <a:pt x="61" y="14"/>
                  </a:lnTo>
                  <a:lnTo>
                    <a:pt x="57" y="9"/>
                  </a:lnTo>
                  <a:lnTo>
                    <a:pt x="57" y="8"/>
                  </a:lnTo>
                  <a:lnTo>
                    <a:pt x="58" y="5"/>
                  </a:lnTo>
                  <a:lnTo>
                    <a:pt x="66" y="5"/>
                  </a:lnTo>
                  <a:lnTo>
                    <a:pt x="66" y="0"/>
                  </a:lnTo>
                  <a:lnTo>
                    <a:pt x="71" y="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43" name="Freeform 759"/>
            <p:cNvSpPr>
              <a:spLocks noEditPoints="1"/>
            </p:cNvSpPr>
            <p:nvPr/>
          </p:nvSpPr>
          <p:spPr bwMode="auto">
            <a:xfrm>
              <a:off x="4673125" y="1681292"/>
              <a:ext cx="113107" cy="233344"/>
            </a:xfrm>
            <a:custGeom>
              <a:avLst/>
              <a:gdLst>
                <a:gd name="T0" fmla="*/ 33 w 71"/>
                <a:gd name="T1" fmla="*/ 97 h 148"/>
                <a:gd name="T2" fmla="*/ 42 w 71"/>
                <a:gd name="T3" fmla="*/ 96 h 148"/>
                <a:gd name="T4" fmla="*/ 42 w 71"/>
                <a:gd name="T5" fmla="*/ 110 h 148"/>
                <a:gd name="T6" fmla="*/ 40 w 71"/>
                <a:gd name="T7" fmla="*/ 134 h 148"/>
                <a:gd name="T8" fmla="*/ 37 w 71"/>
                <a:gd name="T9" fmla="*/ 132 h 148"/>
                <a:gd name="T10" fmla="*/ 36 w 71"/>
                <a:gd name="T11" fmla="*/ 140 h 148"/>
                <a:gd name="T12" fmla="*/ 33 w 71"/>
                <a:gd name="T13" fmla="*/ 148 h 148"/>
                <a:gd name="T14" fmla="*/ 29 w 71"/>
                <a:gd name="T15" fmla="*/ 147 h 148"/>
                <a:gd name="T16" fmla="*/ 29 w 71"/>
                <a:gd name="T17" fmla="*/ 143 h 148"/>
                <a:gd name="T18" fmla="*/ 26 w 71"/>
                <a:gd name="T19" fmla="*/ 135 h 148"/>
                <a:gd name="T20" fmla="*/ 25 w 71"/>
                <a:gd name="T21" fmla="*/ 135 h 148"/>
                <a:gd name="T22" fmla="*/ 20 w 71"/>
                <a:gd name="T23" fmla="*/ 130 h 148"/>
                <a:gd name="T24" fmla="*/ 16 w 71"/>
                <a:gd name="T25" fmla="*/ 114 h 148"/>
                <a:gd name="T26" fmla="*/ 21 w 71"/>
                <a:gd name="T27" fmla="*/ 98 h 148"/>
                <a:gd name="T28" fmla="*/ 29 w 71"/>
                <a:gd name="T29" fmla="*/ 94 h 148"/>
                <a:gd name="T30" fmla="*/ 7 w 71"/>
                <a:gd name="T31" fmla="*/ 119 h 148"/>
                <a:gd name="T32" fmla="*/ 0 w 71"/>
                <a:gd name="T33" fmla="*/ 113 h 148"/>
                <a:gd name="T34" fmla="*/ 3 w 71"/>
                <a:gd name="T35" fmla="*/ 105 h 148"/>
                <a:gd name="T36" fmla="*/ 2 w 71"/>
                <a:gd name="T37" fmla="*/ 92 h 148"/>
                <a:gd name="T38" fmla="*/ 9 w 71"/>
                <a:gd name="T39" fmla="*/ 73 h 148"/>
                <a:gd name="T40" fmla="*/ 11 w 71"/>
                <a:gd name="T41" fmla="*/ 67 h 148"/>
                <a:gd name="T42" fmla="*/ 16 w 71"/>
                <a:gd name="T43" fmla="*/ 56 h 148"/>
                <a:gd name="T44" fmla="*/ 21 w 71"/>
                <a:gd name="T45" fmla="*/ 51 h 148"/>
                <a:gd name="T46" fmla="*/ 37 w 71"/>
                <a:gd name="T47" fmla="*/ 42 h 148"/>
                <a:gd name="T48" fmla="*/ 40 w 71"/>
                <a:gd name="T49" fmla="*/ 21 h 148"/>
                <a:gd name="T50" fmla="*/ 66 w 71"/>
                <a:gd name="T51" fmla="*/ 0 h 148"/>
                <a:gd name="T52" fmla="*/ 71 w 71"/>
                <a:gd name="T53" fmla="*/ 9 h 148"/>
                <a:gd name="T54" fmla="*/ 66 w 71"/>
                <a:gd name="T55" fmla="*/ 20 h 148"/>
                <a:gd name="T56" fmla="*/ 63 w 71"/>
                <a:gd name="T57" fmla="*/ 42 h 148"/>
                <a:gd name="T58" fmla="*/ 42 w 71"/>
                <a:gd name="T59" fmla="*/ 79 h 148"/>
                <a:gd name="T60" fmla="*/ 21 w 71"/>
                <a:gd name="T61" fmla="*/ 92 h 148"/>
                <a:gd name="T62" fmla="*/ 15 w 71"/>
                <a:gd name="T63" fmla="*/ 106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48"/>
                <a:gd name="T98" fmla="*/ 71 w 71"/>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48">
                  <a:moveTo>
                    <a:pt x="29" y="94"/>
                  </a:moveTo>
                  <a:lnTo>
                    <a:pt x="33" y="97"/>
                  </a:lnTo>
                  <a:lnTo>
                    <a:pt x="36" y="97"/>
                  </a:lnTo>
                  <a:lnTo>
                    <a:pt x="42" y="96"/>
                  </a:lnTo>
                  <a:lnTo>
                    <a:pt x="43" y="97"/>
                  </a:lnTo>
                  <a:lnTo>
                    <a:pt x="42" y="110"/>
                  </a:lnTo>
                  <a:lnTo>
                    <a:pt x="42" y="115"/>
                  </a:lnTo>
                  <a:lnTo>
                    <a:pt x="40" y="134"/>
                  </a:lnTo>
                  <a:lnTo>
                    <a:pt x="37" y="132"/>
                  </a:lnTo>
                  <a:lnTo>
                    <a:pt x="33" y="135"/>
                  </a:lnTo>
                  <a:lnTo>
                    <a:pt x="36" y="140"/>
                  </a:lnTo>
                  <a:lnTo>
                    <a:pt x="37" y="140"/>
                  </a:lnTo>
                  <a:lnTo>
                    <a:pt x="33" y="148"/>
                  </a:lnTo>
                  <a:lnTo>
                    <a:pt x="32" y="148"/>
                  </a:lnTo>
                  <a:lnTo>
                    <a:pt x="29" y="147"/>
                  </a:lnTo>
                  <a:lnTo>
                    <a:pt x="29" y="144"/>
                  </a:lnTo>
                  <a:lnTo>
                    <a:pt x="29" y="143"/>
                  </a:lnTo>
                  <a:lnTo>
                    <a:pt x="29" y="139"/>
                  </a:lnTo>
                  <a:lnTo>
                    <a:pt x="26" y="135"/>
                  </a:lnTo>
                  <a:lnTo>
                    <a:pt x="25" y="135"/>
                  </a:lnTo>
                  <a:lnTo>
                    <a:pt x="19" y="131"/>
                  </a:lnTo>
                  <a:lnTo>
                    <a:pt x="20" y="130"/>
                  </a:lnTo>
                  <a:lnTo>
                    <a:pt x="13" y="124"/>
                  </a:lnTo>
                  <a:lnTo>
                    <a:pt x="16" y="114"/>
                  </a:lnTo>
                  <a:lnTo>
                    <a:pt x="20" y="102"/>
                  </a:lnTo>
                  <a:lnTo>
                    <a:pt x="21" y="98"/>
                  </a:lnTo>
                  <a:lnTo>
                    <a:pt x="24" y="97"/>
                  </a:lnTo>
                  <a:lnTo>
                    <a:pt x="29" y="94"/>
                  </a:lnTo>
                  <a:moveTo>
                    <a:pt x="15" y="106"/>
                  </a:moveTo>
                  <a:lnTo>
                    <a:pt x="7" y="119"/>
                  </a:lnTo>
                  <a:lnTo>
                    <a:pt x="4" y="117"/>
                  </a:lnTo>
                  <a:lnTo>
                    <a:pt x="0" y="113"/>
                  </a:lnTo>
                  <a:lnTo>
                    <a:pt x="2" y="107"/>
                  </a:lnTo>
                  <a:lnTo>
                    <a:pt x="3" y="105"/>
                  </a:lnTo>
                  <a:lnTo>
                    <a:pt x="2" y="97"/>
                  </a:lnTo>
                  <a:lnTo>
                    <a:pt x="2" y="92"/>
                  </a:lnTo>
                  <a:lnTo>
                    <a:pt x="4" y="80"/>
                  </a:lnTo>
                  <a:lnTo>
                    <a:pt x="9" y="73"/>
                  </a:lnTo>
                  <a:lnTo>
                    <a:pt x="9" y="71"/>
                  </a:lnTo>
                  <a:lnTo>
                    <a:pt x="11" y="67"/>
                  </a:lnTo>
                  <a:lnTo>
                    <a:pt x="13" y="60"/>
                  </a:lnTo>
                  <a:lnTo>
                    <a:pt x="16" y="56"/>
                  </a:lnTo>
                  <a:lnTo>
                    <a:pt x="17" y="55"/>
                  </a:lnTo>
                  <a:lnTo>
                    <a:pt x="21" y="51"/>
                  </a:lnTo>
                  <a:lnTo>
                    <a:pt x="30" y="47"/>
                  </a:lnTo>
                  <a:lnTo>
                    <a:pt x="37" y="42"/>
                  </a:lnTo>
                  <a:lnTo>
                    <a:pt x="41" y="30"/>
                  </a:lnTo>
                  <a:lnTo>
                    <a:pt x="40" y="21"/>
                  </a:lnTo>
                  <a:lnTo>
                    <a:pt x="45" y="14"/>
                  </a:lnTo>
                  <a:lnTo>
                    <a:pt x="66" y="0"/>
                  </a:lnTo>
                  <a:lnTo>
                    <a:pt x="71" y="9"/>
                  </a:lnTo>
                  <a:lnTo>
                    <a:pt x="71" y="16"/>
                  </a:lnTo>
                  <a:lnTo>
                    <a:pt x="66" y="20"/>
                  </a:lnTo>
                  <a:lnTo>
                    <a:pt x="62" y="35"/>
                  </a:lnTo>
                  <a:lnTo>
                    <a:pt x="63" y="42"/>
                  </a:lnTo>
                  <a:lnTo>
                    <a:pt x="47" y="64"/>
                  </a:lnTo>
                  <a:lnTo>
                    <a:pt x="42" y="79"/>
                  </a:lnTo>
                  <a:lnTo>
                    <a:pt x="25" y="92"/>
                  </a:lnTo>
                  <a:lnTo>
                    <a:pt x="21" y="92"/>
                  </a:lnTo>
                  <a:lnTo>
                    <a:pt x="17" y="93"/>
                  </a:lnTo>
                  <a:lnTo>
                    <a:pt x="15" y="10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44" name="Freeform 760"/>
            <p:cNvSpPr>
              <a:spLocks noEditPoints="1"/>
            </p:cNvSpPr>
            <p:nvPr/>
          </p:nvSpPr>
          <p:spPr bwMode="auto">
            <a:xfrm>
              <a:off x="4765189" y="1968903"/>
              <a:ext cx="92062" cy="103106"/>
            </a:xfrm>
            <a:custGeom>
              <a:avLst/>
              <a:gdLst>
                <a:gd name="T0" fmla="*/ 26 w 57"/>
                <a:gd name="T1" fmla="*/ 55 h 64"/>
                <a:gd name="T2" fmla="*/ 13 w 57"/>
                <a:gd name="T3" fmla="*/ 64 h 64"/>
                <a:gd name="T4" fmla="*/ 13 w 57"/>
                <a:gd name="T5" fmla="*/ 64 h 64"/>
                <a:gd name="T6" fmla="*/ 8 w 57"/>
                <a:gd name="T7" fmla="*/ 58 h 64"/>
                <a:gd name="T8" fmla="*/ 19 w 57"/>
                <a:gd name="T9" fmla="*/ 33 h 64"/>
                <a:gd name="T10" fmla="*/ 23 w 57"/>
                <a:gd name="T11" fmla="*/ 25 h 64"/>
                <a:gd name="T12" fmla="*/ 34 w 57"/>
                <a:gd name="T13" fmla="*/ 21 h 64"/>
                <a:gd name="T14" fmla="*/ 43 w 57"/>
                <a:gd name="T15" fmla="*/ 28 h 64"/>
                <a:gd name="T16" fmla="*/ 42 w 57"/>
                <a:gd name="T17" fmla="*/ 33 h 64"/>
                <a:gd name="T18" fmla="*/ 42 w 57"/>
                <a:gd name="T19" fmla="*/ 33 h 64"/>
                <a:gd name="T20" fmla="*/ 48 w 57"/>
                <a:gd name="T21" fmla="*/ 42 h 64"/>
                <a:gd name="T22" fmla="*/ 39 w 57"/>
                <a:gd name="T23" fmla="*/ 55 h 64"/>
                <a:gd name="T24" fmla="*/ 36 w 57"/>
                <a:gd name="T25" fmla="*/ 55 h 64"/>
                <a:gd name="T26" fmla="*/ 26 w 57"/>
                <a:gd name="T27" fmla="*/ 55 h 64"/>
                <a:gd name="T28" fmla="*/ 26 w 57"/>
                <a:gd name="T29" fmla="*/ 55 h 64"/>
                <a:gd name="T30" fmla="*/ 54 w 57"/>
                <a:gd name="T31" fmla="*/ 47 h 64"/>
                <a:gd name="T32" fmla="*/ 51 w 57"/>
                <a:gd name="T33" fmla="*/ 47 h 64"/>
                <a:gd name="T34" fmla="*/ 51 w 57"/>
                <a:gd name="T35" fmla="*/ 38 h 64"/>
                <a:gd name="T36" fmla="*/ 47 w 57"/>
                <a:gd name="T37" fmla="*/ 33 h 64"/>
                <a:gd name="T38" fmla="*/ 46 w 57"/>
                <a:gd name="T39" fmla="*/ 31 h 64"/>
                <a:gd name="T40" fmla="*/ 44 w 57"/>
                <a:gd name="T41" fmla="*/ 25 h 64"/>
                <a:gd name="T42" fmla="*/ 52 w 57"/>
                <a:gd name="T43" fmla="*/ 20 h 64"/>
                <a:gd name="T44" fmla="*/ 57 w 57"/>
                <a:gd name="T45" fmla="*/ 24 h 64"/>
                <a:gd name="T46" fmla="*/ 54 w 57"/>
                <a:gd name="T47" fmla="*/ 29 h 64"/>
                <a:gd name="T48" fmla="*/ 56 w 57"/>
                <a:gd name="T49" fmla="*/ 33 h 64"/>
                <a:gd name="T50" fmla="*/ 56 w 57"/>
                <a:gd name="T51" fmla="*/ 34 h 64"/>
                <a:gd name="T52" fmla="*/ 55 w 57"/>
                <a:gd name="T53" fmla="*/ 47 h 64"/>
                <a:gd name="T54" fmla="*/ 54 w 57"/>
                <a:gd name="T55" fmla="*/ 47 h 64"/>
                <a:gd name="T56" fmla="*/ 40 w 57"/>
                <a:gd name="T57" fmla="*/ 13 h 64"/>
                <a:gd name="T58" fmla="*/ 42 w 57"/>
                <a:gd name="T59" fmla="*/ 17 h 64"/>
                <a:gd name="T60" fmla="*/ 43 w 57"/>
                <a:gd name="T61" fmla="*/ 18 h 64"/>
                <a:gd name="T62" fmla="*/ 27 w 57"/>
                <a:gd name="T63" fmla="*/ 17 h 64"/>
                <a:gd name="T64" fmla="*/ 13 w 57"/>
                <a:gd name="T65" fmla="*/ 26 h 64"/>
                <a:gd name="T66" fmla="*/ 12 w 57"/>
                <a:gd name="T67" fmla="*/ 25 h 64"/>
                <a:gd name="T68" fmla="*/ 5 w 57"/>
                <a:gd name="T69" fmla="*/ 28 h 64"/>
                <a:gd name="T70" fmla="*/ 5 w 57"/>
                <a:gd name="T71" fmla="*/ 28 h 64"/>
                <a:gd name="T72" fmla="*/ 2 w 57"/>
                <a:gd name="T73" fmla="*/ 26 h 64"/>
                <a:gd name="T74" fmla="*/ 0 w 57"/>
                <a:gd name="T75" fmla="*/ 25 h 64"/>
                <a:gd name="T76" fmla="*/ 1 w 57"/>
                <a:gd name="T77" fmla="*/ 16 h 64"/>
                <a:gd name="T78" fmla="*/ 6 w 57"/>
                <a:gd name="T79" fmla="*/ 8 h 64"/>
                <a:gd name="T80" fmla="*/ 25 w 57"/>
                <a:gd name="T81" fmla="*/ 0 h 64"/>
                <a:gd name="T82" fmla="*/ 25 w 57"/>
                <a:gd name="T83" fmla="*/ 0 h 64"/>
                <a:gd name="T84" fmla="*/ 29 w 57"/>
                <a:gd name="T85" fmla="*/ 7 h 64"/>
                <a:gd name="T86" fmla="*/ 29 w 57"/>
                <a:gd name="T87" fmla="*/ 8 h 64"/>
                <a:gd name="T88" fmla="*/ 40 w 57"/>
                <a:gd name="T89" fmla="*/ 13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4"/>
                <a:gd name="T137" fmla="*/ 57 w 57"/>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4">
                  <a:moveTo>
                    <a:pt x="26" y="55"/>
                  </a:moveTo>
                  <a:lnTo>
                    <a:pt x="13" y="64"/>
                  </a:lnTo>
                  <a:lnTo>
                    <a:pt x="8" y="58"/>
                  </a:lnTo>
                  <a:lnTo>
                    <a:pt x="19" y="33"/>
                  </a:lnTo>
                  <a:lnTo>
                    <a:pt x="23" y="25"/>
                  </a:lnTo>
                  <a:lnTo>
                    <a:pt x="34" y="21"/>
                  </a:lnTo>
                  <a:lnTo>
                    <a:pt x="43" y="28"/>
                  </a:lnTo>
                  <a:lnTo>
                    <a:pt x="42" y="33"/>
                  </a:lnTo>
                  <a:lnTo>
                    <a:pt x="48" y="42"/>
                  </a:lnTo>
                  <a:lnTo>
                    <a:pt x="39" y="55"/>
                  </a:lnTo>
                  <a:lnTo>
                    <a:pt x="36" y="55"/>
                  </a:lnTo>
                  <a:lnTo>
                    <a:pt x="26" y="55"/>
                  </a:lnTo>
                  <a:moveTo>
                    <a:pt x="54" y="47"/>
                  </a:moveTo>
                  <a:lnTo>
                    <a:pt x="51" y="47"/>
                  </a:lnTo>
                  <a:lnTo>
                    <a:pt x="51" y="38"/>
                  </a:lnTo>
                  <a:lnTo>
                    <a:pt x="47" y="33"/>
                  </a:lnTo>
                  <a:lnTo>
                    <a:pt x="46" y="31"/>
                  </a:lnTo>
                  <a:lnTo>
                    <a:pt x="44" y="25"/>
                  </a:lnTo>
                  <a:lnTo>
                    <a:pt x="52" y="20"/>
                  </a:lnTo>
                  <a:lnTo>
                    <a:pt x="57" y="24"/>
                  </a:lnTo>
                  <a:lnTo>
                    <a:pt x="54" y="29"/>
                  </a:lnTo>
                  <a:lnTo>
                    <a:pt x="56" y="33"/>
                  </a:lnTo>
                  <a:lnTo>
                    <a:pt x="56" y="34"/>
                  </a:lnTo>
                  <a:lnTo>
                    <a:pt x="55" y="47"/>
                  </a:lnTo>
                  <a:lnTo>
                    <a:pt x="54" y="47"/>
                  </a:lnTo>
                  <a:moveTo>
                    <a:pt x="40" y="13"/>
                  </a:moveTo>
                  <a:lnTo>
                    <a:pt x="42" y="17"/>
                  </a:lnTo>
                  <a:lnTo>
                    <a:pt x="43" y="18"/>
                  </a:lnTo>
                  <a:lnTo>
                    <a:pt x="27" y="17"/>
                  </a:lnTo>
                  <a:lnTo>
                    <a:pt x="13" y="26"/>
                  </a:lnTo>
                  <a:lnTo>
                    <a:pt x="12" y="25"/>
                  </a:lnTo>
                  <a:lnTo>
                    <a:pt x="5" y="28"/>
                  </a:lnTo>
                  <a:lnTo>
                    <a:pt x="2" y="26"/>
                  </a:lnTo>
                  <a:lnTo>
                    <a:pt x="0" y="25"/>
                  </a:lnTo>
                  <a:lnTo>
                    <a:pt x="1" y="16"/>
                  </a:lnTo>
                  <a:lnTo>
                    <a:pt x="6" y="8"/>
                  </a:lnTo>
                  <a:lnTo>
                    <a:pt x="25" y="0"/>
                  </a:lnTo>
                  <a:lnTo>
                    <a:pt x="29" y="7"/>
                  </a:lnTo>
                  <a:lnTo>
                    <a:pt x="29" y="8"/>
                  </a:lnTo>
                  <a:lnTo>
                    <a:pt x="40" y="1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45" name="Freeform 761"/>
            <p:cNvSpPr>
              <a:spLocks/>
            </p:cNvSpPr>
            <p:nvPr/>
          </p:nvSpPr>
          <p:spPr bwMode="auto">
            <a:xfrm>
              <a:off x="4851990" y="1993323"/>
              <a:ext cx="118367" cy="51552"/>
            </a:xfrm>
            <a:custGeom>
              <a:avLst/>
              <a:gdLst>
                <a:gd name="T0" fmla="*/ 74 w 74"/>
                <a:gd name="T1" fmla="*/ 2 h 33"/>
                <a:gd name="T2" fmla="*/ 68 w 74"/>
                <a:gd name="T3" fmla="*/ 8 h 33"/>
                <a:gd name="T4" fmla="*/ 68 w 74"/>
                <a:gd name="T5" fmla="*/ 10 h 33"/>
                <a:gd name="T6" fmla="*/ 67 w 74"/>
                <a:gd name="T7" fmla="*/ 19 h 33"/>
                <a:gd name="T8" fmla="*/ 67 w 74"/>
                <a:gd name="T9" fmla="*/ 23 h 33"/>
                <a:gd name="T10" fmla="*/ 71 w 74"/>
                <a:gd name="T11" fmla="*/ 20 h 33"/>
                <a:gd name="T12" fmla="*/ 73 w 74"/>
                <a:gd name="T13" fmla="*/ 23 h 33"/>
                <a:gd name="T14" fmla="*/ 71 w 74"/>
                <a:gd name="T15" fmla="*/ 25 h 33"/>
                <a:gd name="T16" fmla="*/ 61 w 74"/>
                <a:gd name="T17" fmla="*/ 29 h 33"/>
                <a:gd name="T18" fmla="*/ 44 w 74"/>
                <a:gd name="T19" fmla="*/ 31 h 33"/>
                <a:gd name="T20" fmla="*/ 51 w 74"/>
                <a:gd name="T21" fmla="*/ 20 h 33"/>
                <a:gd name="T22" fmla="*/ 51 w 74"/>
                <a:gd name="T23" fmla="*/ 19 h 33"/>
                <a:gd name="T24" fmla="*/ 46 w 74"/>
                <a:gd name="T25" fmla="*/ 16 h 33"/>
                <a:gd name="T26" fmla="*/ 39 w 74"/>
                <a:gd name="T27" fmla="*/ 14 h 33"/>
                <a:gd name="T28" fmla="*/ 35 w 74"/>
                <a:gd name="T29" fmla="*/ 19 h 33"/>
                <a:gd name="T30" fmla="*/ 30 w 74"/>
                <a:gd name="T31" fmla="*/ 27 h 33"/>
                <a:gd name="T32" fmla="*/ 9 w 74"/>
                <a:gd name="T33" fmla="*/ 32 h 33"/>
                <a:gd name="T34" fmla="*/ 0 w 74"/>
                <a:gd name="T35" fmla="*/ 33 h 33"/>
                <a:gd name="T36" fmla="*/ 1 w 74"/>
                <a:gd name="T37" fmla="*/ 20 h 33"/>
                <a:gd name="T38" fmla="*/ 4 w 74"/>
                <a:gd name="T39" fmla="*/ 19 h 33"/>
                <a:gd name="T40" fmla="*/ 13 w 74"/>
                <a:gd name="T41" fmla="*/ 17 h 33"/>
                <a:gd name="T42" fmla="*/ 14 w 74"/>
                <a:gd name="T43" fmla="*/ 17 h 33"/>
                <a:gd name="T44" fmla="*/ 22 w 74"/>
                <a:gd name="T45" fmla="*/ 8 h 33"/>
                <a:gd name="T46" fmla="*/ 29 w 74"/>
                <a:gd name="T47" fmla="*/ 0 h 33"/>
                <a:gd name="T48" fmla="*/ 60 w 74"/>
                <a:gd name="T49" fmla="*/ 3 h 33"/>
                <a:gd name="T50" fmla="*/ 63 w 74"/>
                <a:gd name="T51" fmla="*/ 3 h 33"/>
                <a:gd name="T52" fmla="*/ 74 w 74"/>
                <a:gd name="T53" fmla="*/ 2 h 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4"/>
                <a:gd name="T82" fmla="*/ 0 h 33"/>
                <a:gd name="T83" fmla="*/ 74 w 74"/>
                <a:gd name="T84" fmla="*/ 33 h 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4" h="33">
                  <a:moveTo>
                    <a:pt x="74" y="2"/>
                  </a:moveTo>
                  <a:lnTo>
                    <a:pt x="68" y="8"/>
                  </a:lnTo>
                  <a:lnTo>
                    <a:pt x="68" y="10"/>
                  </a:lnTo>
                  <a:lnTo>
                    <a:pt x="67" y="19"/>
                  </a:lnTo>
                  <a:lnTo>
                    <a:pt x="67" y="23"/>
                  </a:lnTo>
                  <a:lnTo>
                    <a:pt x="71" y="20"/>
                  </a:lnTo>
                  <a:lnTo>
                    <a:pt x="73" y="23"/>
                  </a:lnTo>
                  <a:lnTo>
                    <a:pt x="71" y="25"/>
                  </a:lnTo>
                  <a:lnTo>
                    <a:pt x="61" y="29"/>
                  </a:lnTo>
                  <a:lnTo>
                    <a:pt x="44" y="31"/>
                  </a:lnTo>
                  <a:lnTo>
                    <a:pt x="51" y="20"/>
                  </a:lnTo>
                  <a:lnTo>
                    <a:pt x="51" y="19"/>
                  </a:lnTo>
                  <a:lnTo>
                    <a:pt x="46" y="16"/>
                  </a:lnTo>
                  <a:lnTo>
                    <a:pt x="39" y="14"/>
                  </a:lnTo>
                  <a:lnTo>
                    <a:pt x="35" y="19"/>
                  </a:lnTo>
                  <a:lnTo>
                    <a:pt x="30" y="27"/>
                  </a:lnTo>
                  <a:lnTo>
                    <a:pt x="9" y="32"/>
                  </a:lnTo>
                  <a:lnTo>
                    <a:pt x="0" y="33"/>
                  </a:lnTo>
                  <a:lnTo>
                    <a:pt x="1" y="20"/>
                  </a:lnTo>
                  <a:lnTo>
                    <a:pt x="4" y="19"/>
                  </a:lnTo>
                  <a:lnTo>
                    <a:pt x="13" y="17"/>
                  </a:lnTo>
                  <a:lnTo>
                    <a:pt x="14" y="17"/>
                  </a:lnTo>
                  <a:lnTo>
                    <a:pt x="22" y="8"/>
                  </a:lnTo>
                  <a:lnTo>
                    <a:pt x="29" y="0"/>
                  </a:lnTo>
                  <a:lnTo>
                    <a:pt x="60" y="3"/>
                  </a:lnTo>
                  <a:lnTo>
                    <a:pt x="63" y="3"/>
                  </a:lnTo>
                  <a:lnTo>
                    <a:pt x="74" y="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46" name="Freeform 762"/>
            <p:cNvSpPr>
              <a:spLocks/>
            </p:cNvSpPr>
            <p:nvPr/>
          </p:nvSpPr>
          <p:spPr bwMode="auto">
            <a:xfrm>
              <a:off x="4880925" y="1662300"/>
              <a:ext cx="155191" cy="146519"/>
            </a:xfrm>
            <a:custGeom>
              <a:avLst/>
              <a:gdLst>
                <a:gd name="T0" fmla="*/ 98 w 99"/>
                <a:gd name="T1" fmla="*/ 50 h 93"/>
                <a:gd name="T2" fmla="*/ 95 w 99"/>
                <a:gd name="T3" fmla="*/ 51 h 93"/>
                <a:gd name="T4" fmla="*/ 88 w 99"/>
                <a:gd name="T5" fmla="*/ 49 h 93"/>
                <a:gd name="T6" fmla="*/ 68 w 99"/>
                <a:gd name="T7" fmla="*/ 53 h 93"/>
                <a:gd name="T8" fmla="*/ 65 w 99"/>
                <a:gd name="T9" fmla="*/ 54 h 93"/>
                <a:gd name="T10" fmla="*/ 68 w 99"/>
                <a:gd name="T11" fmla="*/ 42 h 93"/>
                <a:gd name="T12" fmla="*/ 69 w 99"/>
                <a:gd name="T13" fmla="*/ 38 h 93"/>
                <a:gd name="T14" fmla="*/ 68 w 99"/>
                <a:gd name="T15" fmla="*/ 38 h 93"/>
                <a:gd name="T16" fmla="*/ 59 w 99"/>
                <a:gd name="T17" fmla="*/ 41 h 93"/>
                <a:gd name="T18" fmla="*/ 57 w 99"/>
                <a:gd name="T19" fmla="*/ 42 h 93"/>
                <a:gd name="T20" fmla="*/ 57 w 99"/>
                <a:gd name="T21" fmla="*/ 46 h 93"/>
                <a:gd name="T22" fmla="*/ 57 w 99"/>
                <a:gd name="T23" fmla="*/ 51 h 93"/>
                <a:gd name="T24" fmla="*/ 38 w 99"/>
                <a:gd name="T25" fmla="*/ 71 h 93"/>
                <a:gd name="T26" fmla="*/ 38 w 99"/>
                <a:gd name="T27" fmla="*/ 72 h 93"/>
                <a:gd name="T28" fmla="*/ 40 w 99"/>
                <a:gd name="T29" fmla="*/ 87 h 93"/>
                <a:gd name="T30" fmla="*/ 34 w 99"/>
                <a:gd name="T31" fmla="*/ 89 h 93"/>
                <a:gd name="T32" fmla="*/ 25 w 99"/>
                <a:gd name="T33" fmla="*/ 93 h 93"/>
                <a:gd name="T34" fmla="*/ 23 w 99"/>
                <a:gd name="T35" fmla="*/ 74 h 93"/>
                <a:gd name="T36" fmla="*/ 14 w 99"/>
                <a:gd name="T37" fmla="*/ 76 h 93"/>
                <a:gd name="T38" fmla="*/ 1 w 99"/>
                <a:gd name="T39" fmla="*/ 79 h 93"/>
                <a:gd name="T40" fmla="*/ 1 w 99"/>
                <a:gd name="T41" fmla="*/ 79 h 93"/>
                <a:gd name="T42" fmla="*/ 0 w 99"/>
                <a:gd name="T43" fmla="*/ 63 h 93"/>
                <a:gd name="T44" fmla="*/ 0 w 99"/>
                <a:gd name="T45" fmla="*/ 63 h 93"/>
                <a:gd name="T46" fmla="*/ 18 w 99"/>
                <a:gd name="T47" fmla="*/ 57 h 93"/>
                <a:gd name="T48" fmla="*/ 23 w 99"/>
                <a:gd name="T49" fmla="*/ 55 h 93"/>
                <a:gd name="T50" fmla="*/ 23 w 99"/>
                <a:gd name="T51" fmla="*/ 49 h 93"/>
                <a:gd name="T52" fmla="*/ 27 w 99"/>
                <a:gd name="T53" fmla="*/ 47 h 93"/>
                <a:gd name="T54" fmla="*/ 38 w 99"/>
                <a:gd name="T55" fmla="*/ 42 h 93"/>
                <a:gd name="T56" fmla="*/ 39 w 99"/>
                <a:gd name="T57" fmla="*/ 42 h 93"/>
                <a:gd name="T58" fmla="*/ 43 w 99"/>
                <a:gd name="T59" fmla="*/ 40 h 93"/>
                <a:gd name="T60" fmla="*/ 36 w 99"/>
                <a:gd name="T61" fmla="*/ 30 h 93"/>
                <a:gd name="T62" fmla="*/ 43 w 99"/>
                <a:gd name="T63" fmla="*/ 26 h 93"/>
                <a:gd name="T64" fmla="*/ 43 w 99"/>
                <a:gd name="T65" fmla="*/ 19 h 93"/>
                <a:gd name="T66" fmla="*/ 43 w 99"/>
                <a:gd name="T67" fmla="*/ 19 h 93"/>
                <a:gd name="T68" fmla="*/ 56 w 99"/>
                <a:gd name="T69" fmla="*/ 15 h 93"/>
                <a:gd name="T70" fmla="*/ 59 w 99"/>
                <a:gd name="T71" fmla="*/ 13 h 93"/>
                <a:gd name="T72" fmla="*/ 68 w 99"/>
                <a:gd name="T73" fmla="*/ 11 h 93"/>
                <a:gd name="T74" fmla="*/ 68 w 99"/>
                <a:gd name="T75" fmla="*/ 11 h 93"/>
                <a:gd name="T76" fmla="*/ 69 w 99"/>
                <a:gd name="T77" fmla="*/ 11 h 93"/>
                <a:gd name="T78" fmla="*/ 71 w 99"/>
                <a:gd name="T79" fmla="*/ 8 h 93"/>
                <a:gd name="T80" fmla="*/ 71 w 99"/>
                <a:gd name="T81" fmla="*/ 0 h 93"/>
                <a:gd name="T82" fmla="*/ 78 w 99"/>
                <a:gd name="T83" fmla="*/ 13 h 93"/>
                <a:gd name="T84" fmla="*/ 81 w 99"/>
                <a:gd name="T85" fmla="*/ 20 h 93"/>
                <a:gd name="T86" fmla="*/ 81 w 99"/>
                <a:gd name="T87" fmla="*/ 24 h 93"/>
                <a:gd name="T88" fmla="*/ 82 w 99"/>
                <a:gd name="T89" fmla="*/ 30 h 93"/>
                <a:gd name="T90" fmla="*/ 86 w 99"/>
                <a:gd name="T91" fmla="*/ 29 h 93"/>
                <a:gd name="T92" fmla="*/ 86 w 99"/>
                <a:gd name="T93" fmla="*/ 36 h 93"/>
                <a:gd name="T94" fmla="*/ 95 w 99"/>
                <a:gd name="T95" fmla="*/ 34 h 93"/>
                <a:gd name="T96" fmla="*/ 95 w 99"/>
                <a:gd name="T97" fmla="*/ 34 h 93"/>
                <a:gd name="T98" fmla="*/ 99 w 99"/>
                <a:gd name="T99" fmla="*/ 38 h 93"/>
                <a:gd name="T100" fmla="*/ 98 w 99"/>
                <a:gd name="T101" fmla="*/ 50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
                <a:gd name="T154" fmla="*/ 0 h 93"/>
                <a:gd name="T155" fmla="*/ 99 w 99"/>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 h="93">
                  <a:moveTo>
                    <a:pt x="98" y="50"/>
                  </a:moveTo>
                  <a:lnTo>
                    <a:pt x="95" y="51"/>
                  </a:lnTo>
                  <a:lnTo>
                    <a:pt x="88" y="49"/>
                  </a:lnTo>
                  <a:lnTo>
                    <a:pt x="68" y="53"/>
                  </a:lnTo>
                  <a:lnTo>
                    <a:pt x="65" y="54"/>
                  </a:lnTo>
                  <a:lnTo>
                    <a:pt x="68" y="42"/>
                  </a:lnTo>
                  <a:lnTo>
                    <a:pt x="69" y="38"/>
                  </a:lnTo>
                  <a:lnTo>
                    <a:pt x="68" y="38"/>
                  </a:lnTo>
                  <a:lnTo>
                    <a:pt x="59" y="41"/>
                  </a:lnTo>
                  <a:lnTo>
                    <a:pt x="57" y="42"/>
                  </a:lnTo>
                  <a:lnTo>
                    <a:pt x="57" y="46"/>
                  </a:lnTo>
                  <a:lnTo>
                    <a:pt x="57" y="51"/>
                  </a:lnTo>
                  <a:lnTo>
                    <a:pt x="38" y="71"/>
                  </a:lnTo>
                  <a:lnTo>
                    <a:pt x="38" y="72"/>
                  </a:lnTo>
                  <a:lnTo>
                    <a:pt x="40" y="87"/>
                  </a:lnTo>
                  <a:lnTo>
                    <a:pt x="34" y="89"/>
                  </a:lnTo>
                  <a:lnTo>
                    <a:pt x="25" y="93"/>
                  </a:lnTo>
                  <a:lnTo>
                    <a:pt x="23" y="74"/>
                  </a:lnTo>
                  <a:lnTo>
                    <a:pt x="14" y="76"/>
                  </a:lnTo>
                  <a:lnTo>
                    <a:pt x="1" y="79"/>
                  </a:lnTo>
                  <a:lnTo>
                    <a:pt x="0" y="63"/>
                  </a:lnTo>
                  <a:lnTo>
                    <a:pt x="18" y="57"/>
                  </a:lnTo>
                  <a:lnTo>
                    <a:pt x="23" y="55"/>
                  </a:lnTo>
                  <a:lnTo>
                    <a:pt x="23" y="49"/>
                  </a:lnTo>
                  <a:lnTo>
                    <a:pt x="27" y="47"/>
                  </a:lnTo>
                  <a:lnTo>
                    <a:pt x="38" y="42"/>
                  </a:lnTo>
                  <a:lnTo>
                    <a:pt x="39" y="42"/>
                  </a:lnTo>
                  <a:lnTo>
                    <a:pt x="43" y="40"/>
                  </a:lnTo>
                  <a:lnTo>
                    <a:pt x="36" y="30"/>
                  </a:lnTo>
                  <a:lnTo>
                    <a:pt x="43" y="26"/>
                  </a:lnTo>
                  <a:lnTo>
                    <a:pt x="43" y="19"/>
                  </a:lnTo>
                  <a:lnTo>
                    <a:pt x="56" y="15"/>
                  </a:lnTo>
                  <a:lnTo>
                    <a:pt x="59" y="13"/>
                  </a:lnTo>
                  <a:lnTo>
                    <a:pt x="68" y="11"/>
                  </a:lnTo>
                  <a:lnTo>
                    <a:pt x="69" y="11"/>
                  </a:lnTo>
                  <a:lnTo>
                    <a:pt x="71" y="8"/>
                  </a:lnTo>
                  <a:lnTo>
                    <a:pt x="71" y="0"/>
                  </a:lnTo>
                  <a:lnTo>
                    <a:pt x="78" y="13"/>
                  </a:lnTo>
                  <a:lnTo>
                    <a:pt x="81" y="20"/>
                  </a:lnTo>
                  <a:lnTo>
                    <a:pt x="81" y="24"/>
                  </a:lnTo>
                  <a:lnTo>
                    <a:pt x="82" y="30"/>
                  </a:lnTo>
                  <a:lnTo>
                    <a:pt x="86" y="29"/>
                  </a:lnTo>
                  <a:lnTo>
                    <a:pt x="86" y="36"/>
                  </a:lnTo>
                  <a:lnTo>
                    <a:pt x="95" y="34"/>
                  </a:lnTo>
                  <a:lnTo>
                    <a:pt x="99" y="38"/>
                  </a:lnTo>
                  <a:lnTo>
                    <a:pt x="98" y="5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47" name="Freeform 763"/>
            <p:cNvSpPr>
              <a:spLocks noEditPoints="1"/>
            </p:cNvSpPr>
            <p:nvPr/>
          </p:nvSpPr>
          <p:spPr bwMode="auto">
            <a:xfrm>
              <a:off x="5051898" y="1350268"/>
              <a:ext cx="299862" cy="322884"/>
            </a:xfrm>
            <a:custGeom>
              <a:avLst/>
              <a:gdLst>
                <a:gd name="T0" fmla="*/ 50 w 189"/>
                <a:gd name="T1" fmla="*/ 153 h 204"/>
                <a:gd name="T2" fmla="*/ 65 w 189"/>
                <a:gd name="T3" fmla="*/ 142 h 204"/>
                <a:gd name="T4" fmla="*/ 80 w 189"/>
                <a:gd name="T5" fmla="*/ 146 h 204"/>
                <a:gd name="T6" fmla="*/ 83 w 189"/>
                <a:gd name="T7" fmla="*/ 154 h 204"/>
                <a:gd name="T8" fmla="*/ 83 w 189"/>
                <a:gd name="T9" fmla="*/ 161 h 204"/>
                <a:gd name="T10" fmla="*/ 82 w 189"/>
                <a:gd name="T11" fmla="*/ 104 h 204"/>
                <a:gd name="T12" fmla="*/ 92 w 189"/>
                <a:gd name="T13" fmla="*/ 98 h 204"/>
                <a:gd name="T14" fmla="*/ 87 w 189"/>
                <a:gd name="T15" fmla="*/ 111 h 204"/>
                <a:gd name="T16" fmla="*/ 154 w 189"/>
                <a:gd name="T17" fmla="*/ 146 h 204"/>
                <a:gd name="T18" fmla="*/ 142 w 189"/>
                <a:gd name="T19" fmla="*/ 170 h 204"/>
                <a:gd name="T20" fmla="*/ 156 w 189"/>
                <a:gd name="T21" fmla="*/ 167 h 204"/>
                <a:gd name="T22" fmla="*/ 160 w 189"/>
                <a:gd name="T23" fmla="*/ 142 h 204"/>
                <a:gd name="T24" fmla="*/ 162 w 189"/>
                <a:gd name="T25" fmla="*/ 116 h 204"/>
                <a:gd name="T26" fmla="*/ 189 w 189"/>
                <a:gd name="T27" fmla="*/ 123 h 204"/>
                <a:gd name="T28" fmla="*/ 176 w 189"/>
                <a:gd name="T29" fmla="*/ 154 h 204"/>
                <a:gd name="T30" fmla="*/ 167 w 189"/>
                <a:gd name="T31" fmla="*/ 197 h 204"/>
                <a:gd name="T32" fmla="*/ 151 w 189"/>
                <a:gd name="T33" fmla="*/ 189 h 204"/>
                <a:gd name="T34" fmla="*/ 135 w 189"/>
                <a:gd name="T35" fmla="*/ 180 h 204"/>
                <a:gd name="T36" fmla="*/ 129 w 189"/>
                <a:gd name="T37" fmla="*/ 159 h 204"/>
                <a:gd name="T38" fmla="*/ 110 w 189"/>
                <a:gd name="T39" fmla="*/ 167 h 204"/>
                <a:gd name="T40" fmla="*/ 99 w 189"/>
                <a:gd name="T41" fmla="*/ 158 h 204"/>
                <a:gd name="T42" fmla="*/ 97 w 189"/>
                <a:gd name="T43" fmla="*/ 145 h 204"/>
                <a:gd name="T44" fmla="*/ 110 w 189"/>
                <a:gd name="T45" fmla="*/ 141 h 204"/>
                <a:gd name="T46" fmla="*/ 118 w 189"/>
                <a:gd name="T47" fmla="*/ 144 h 204"/>
                <a:gd name="T48" fmla="*/ 108 w 189"/>
                <a:gd name="T49" fmla="*/ 129 h 204"/>
                <a:gd name="T50" fmla="*/ 96 w 189"/>
                <a:gd name="T51" fmla="*/ 138 h 204"/>
                <a:gd name="T52" fmla="*/ 93 w 189"/>
                <a:gd name="T53" fmla="*/ 142 h 204"/>
                <a:gd name="T54" fmla="*/ 87 w 189"/>
                <a:gd name="T55" fmla="*/ 124 h 204"/>
                <a:gd name="T56" fmla="*/ 95 w 189"/>
                <a:gd name="T57" fmla="*/ 106 h 204"/>
                <a:gd name="T58" fmla="*/ 101 w 189"/>
                <a:gd name="T59" fmla="*/ 85 h 204"/>
                <a:gd name="T60" fmla="*/ 141 w 189"/>
                <a:gd name="T61" fmla="*/ 68 h 204"/>
                <a:gd name="T62" fmla="*/ 154 w 189"/>
                <a:gd name="T63" fmla="*/ 77 h 204"/>
                <a:gd name="T64" fmla="*/ 150 w 189"/>
                <a:gd name="T65" fmla="*/ 100 h 204"/>
                <a:gd name="T66" fmla="*/ 156 w 189"/>
                <a:gd name="T67" fmla="*/ 113 h 204"/>
                <a:gd name="T68" fmla="*/ 69 w 189"/>
                <a:gd name="T69" fmla="*/ 106 h 204"/>
                <a:gd name="T70" fmla="*/ 69 w 189"/>
                <a:gd name="T71" fmla="*/ 129 h 204"/>
                <a:gd name="T72" fmla="*/ 35 w 189"/>
                <a:gd name="T73" fmla="*/ 144 h 204"/>
                <a:gd name="T74" fmla="*/ 7 w 189"/>
                <a:gd name="T75" fmla="*/ 140 h 204"/>
                <a:gd name="T76" fmla="*/ 4 w 189"/>
                <a:gd name="T77" fmla="*/ 123 h 204"/>
                <a:gd name="T78" fmla="*/ 24 w 189"/>
                <a:gd name="T79" fmla="*/ 128 h 204"/>
                <a:gd name="T80" fmla="*/ 18 w 189"/>
                <a:gd name="T81" fmla="*/ 113 h 204"/>
                <a:gd name="T82" fmla="*/ 48 w 189"/>
                <a:gd name="T83" fmla="*/ 95 h 204"/>
                <a:gd name="T84" fmla="*/ 44 w 189"/>
                <a:gd name="T85" fmla="*/ 81 h 204"/>
                <a:gd name="T86" fmla="*/ 59 w 189"/>
                <a:gd name="T87" fmla="*/ 100 h 204"/>
                <a:gd name="T88" fmla="*/ 54 w 189"/>
                <a:gd name="T89" fmla="*/ 56 h 204"/>
                <a:gd name="T90" fmla="*/ 84 w 189"/>
                <a:gd name="T91" fmla="*/ 69 h 204"/>
                <a:gd name="T92" fmla="*/ 78 w 189"/>
                <a:gd name="T93" fmla="*/ 96 h 204"/>
                <a:gd name="T94" fmla="*/ 91 w 189"/>
                <a:gd name="T95" fmla="*/ 27 h 204"/>
                <a:gd name="T96" fmla="*/ 105 w 189"/>
                <a:gd name="T97" fmla="*/ 56 h 204"/>
                <a:gd name="T98" fmla="*/ 114 w 189"/>
                <a:gd name="T99" fmla="*/ 66 h 204"/>
                <a:gd name="T100" fmla="*/ 58 w 189"/>
                <a:gd name="T101" fmla="*/ 41 h 204"/>
                <a:gd name="T102" fmla="*/ 67 w 189"/>
                <a:gd name="T103" fmla="*/ 23 h 204"/>
                <a:gd name="T104" fmla="*/ 57 w 189"/>
                <a:gd name="T105" fmla="*/ 23 h 204"/>
                <a:gd name="T106" fmla="*/ 50 w 189"/>
                <a:gd name="T107" fmla="*/ 17 h 204"/>
                <a:gd name="T108" fmla="*/ 62 w 189"/>
                <a:gd name="T109" fmla="*/ 15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9"/>
                <a:gd name="T166" fmla="*/ 0 h 204"/>
                <a:gd name="T167" fmla="*/ 189 w 189"/>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9" h="204">
                  <a:moveTo>
                    <a:pt x="72" y="165"/>
                  </a:moveTo>
                  <a:lnTo>
                    <a:pt x="66" y="166"/>
                  </a:lnTo>
                  <a:lnTo>
                    <a:pt x="65" y="159"/>
                  </a:lnTo>
                  <a:lnTo>
                    <a:pt x="50" y="153"/>
                  </a:lnTo>
                  <a:lnTo>
                    <a:pt x="49" y="153"/>
                  </a:lnTo>
                  <a:lnTo>
                    <a:pt x="48" y="149"/>
                  </a:lnTo>
                  <a:lnTo>
                    <a:pt x="53" y="146"/>
                  </a:lnTo>
                  <a:lnTo>
                    <a:pt x="65" y="142"/>
                  </a:lnTo>
                  <a:lnTo>
                    <a:pt x="71" y="140"/>
                  </a:lnTo>
                  <a:lnTo>
                    <a:pt x="75" y="138"/>
                  </a:lnTo>
                  <a:lnTo>
                    <a:pt x="78" y="136"/>
                  </a:lnTo>
                  <a:lnTo>
                    <a:pt x="80" y="146"/>
                  </a:lnTo>
                  <a:lnTo>
                    <a:pt x="80" y="149"/>
                  </a:lnTo>
                  <a:lnTo>
                    <a:pt x="79" y="153"/>
                  </a:lnTo>
                  <a:lnTo>
                    <a:pt x="83" y="154"/>
                  </a:lnTo>
                  <a:lnTo>
                    <a:pt x="84" y="154"/>
                  </a:lnTo>
                  <a:lnTo>
                    <a:pt x="86" y="161"/>
                  </a:lnTo>
                  <a:lnTo>
                    <a:pt x="84" y="161"/>
                  </a:lnTo>
                  <a:lnTo>
                    <a:pt x="83" y="161"/>
                  </a:lnTo>
                  <a:lnTo>
                    <a:pt x="72" y="165"/>
                  </a:lnTo>
                  <a:moveTo>
                    <a:pt x="87" y="111"/>
                  </a:moveTo>
                  <a:lnTo>
                    <a:pt x="83" y="116"/>
                  </a:lnTo>
                  <a:lnTo>
                    <a:pt x="82" y="104"/>
                  </a:lnTo>
                  <a:lnTo>
                    <a:pt x="82" y="102"/>
                  </a:lnTo>
                  <a:lnTo>
                    <a:pt x="82" y="100"/>
                  </a:lnTo>
                  <a:lnTo>
                    <a:pt x="91" y="93"/>
                  </a:lnTo>
                  <a:lnTo>
                    <a:pt x="92" y="98"/>
                  </a:lnTo>
                  <a:lnTo>
                    <a:pt x="91" y="102"/>
                  </a:lnTo>
                  <a:lnTo>
                    <a:pt x="88" y="111"/>
                  </a:lnTo>
                  <a:lnTo>
                    <a:pt x="87" y="111"/>
                  </a:lnTo>
                  <a:moveTo>
                    <a:pt x="154" y="127"/>
                  </a:moveTo>
                  <a:lnTo>
                    <a:pt x="154" y="131"/>
                  </a:lnTo>
                  <a:lnTo>
                    <a:pt x="151" y="138"/>
                  </a:lnTo>
                  <a:lnTo>
                    <a:pt x="154" y="146"/>
                  </a:lnTo>
                  <a:lnTo>
                    <a:pt x="155" y="149"/>
                  </a:lnTo>
                  <a:lnTo>
                    <a:pt x="152" y="155"/>
                  </a:lnTo>
                  <a:lnTo>
                    <a:pt x="147" y="162"/>
                  </a:lnTo>
                  <a:lnTo>
                    <a:pt x="142" y="170"/>
                  </a:lnTo>
                  <a:lnTo>
                    <a:pt x="138" y="176"/>
                  </a:lnTo>
                  <a:lnTo>
                    <a:pt x="146" y="172"/>
                  </a:lnTo>
                  <a:lnTo>
                    <a:pt x="151" y="166"/>
                  </a:lnTo>
                  <a:lnTo>
                    <a:pt x="156" y="167"/>
                  </a:lnTo>
                  <a:lnTo>
                    <a:pt x="158" y="162"/>
                  </a:lnTo>
                  <a:lnTo>
                    <a:pt x="156" y="158"/>
                  </a:lnTo>
                  <a:lnTo>
                    <a:pt x="162" y="149"/>
                  </a:lnTo>
                  <a:lnTo>
                    <a:pt x="160" y="142"/>
                  </a:lnTo>
                  <a:lnTo>
                    <a:pt x="162" y="136"/>
                  </a:lnTo>
                  <a:lnTo>
                    <a:pt x="160" y="127"/>
                  </a:lnTo>
                  <a:lnTo>
                    <a:pt x="162" y="117"/>
                  </a:lnTo>
                  <a:lnTo>
                    <a:pt x="162" y="116"/>
                  </a:lnTo>
                  <a:lnTo>
                    <a:pt x="165" y="117"/>
                  </a:lnTo>
                  <a:lnTo>
                    <a:pt x="171" y="119"/>
                  </a:lnTo>
                  <a:lnTo>
                    <a:pt x="184" y="123"/>
                  </a:lnTo>
                  <a:lnTo>
                    <a:pt x="189" y="123"/>
                  </a:lnTo>
                  <a:lnTo>
                    <a:pt x="189" y="127"/>
                  </a:lnTo>
                  <a:lnTo>
                    <a:pt x="189" y="131"/>
                  </a:lnTo>
                  <a:lnTo>
                    <a:pt x="176" y="153"/>
                  </a:lnTo>
                  <a:lnTo>
                    <a:pt x="176" y="154"/>
                  </a:lnTo>
                  <a:lnTo>
                    <a:pt x="177" y="162"/>
                  </a:lnTo>
                  <a:lnTo>
                    <a:pt x="179" y="170"/>
                  </a:lnTo>
                  <a:lnTo>
                    <a:pt x="165" y="188"/>
                  </a:lnTo>
                  <a:lnTo>
                    <a:pt x="167" y="197"/>
                  </a:lnTo>
                  <a:lnTo>
                    <a:pt x="158" y="204"/>
                  </a:lnTo>
                  <a:lnTo>
                    <a:pt x="159" y="193"/>
                  </a:lnTo>
                  <a:lnTo>
                    <a:pt x="154" y="189"/>
                  </a:lnTo>
                  <a:lnTo>
                    <a:pt x="151" y="189"/>
                  </a:lnTo>
                  <a:lnTo>
                    <a:pt x="150" y="184"/>
                  </a:lnTo>
                  <a:lnTo>
                    <a:pt x="148" y="184"/>
                  </a:lnTo>
                  <a:lnTo>
                    <a:pt x="142" y="187"/>
                  </a:lnTo>
                  <a:lnTo>
                    <a:pt x="135" y="180"/>
                  </a:lnTo>
                  <a:lnTo>
                    <a:pt x="129" y="175"/>
                  </a:lnTo>
                  <a:lnTo>
                    <a:pt x="126" y="172"/>
                  </a:lnTo>
                  <a:lnTo>
                    <a:pt x="130" y="165"/>
                  </a:lnTo>
                  <a:lnTo>
                    <a:pt x="129" y="159"/>
                  </a:lnTo>
                  <a:lnTo>
                    <a:pt x="121" y="163"/>
                  </a:lnTo>
                  <a:lnTo>
                    <a:pt x="117" y="165"/>
                  </a:lnTo>
                  <a:lnTo>
                    <a:pt x="116" y="166"/>
                  </a:lnTo>
                  <a:lnTo>
                    <a:pt x="110" y="167"/>
                  </a:lnTo>
                  <a:lnTo>
                    <a:pt x="114" y="171"/>
                  </a:lnTo>
                  <a:lnTo>
                    <a:pt x="109" y="172"/>
                  </a:lnTo>
                  <a:lnTo>
                    <a:pt x="99" y="158"/>
                  </a:lnTo>
                  <a:lnTo>
                    <a:pt x="95" y="151"/>
                  </a:lnTo>
                  <a:lnTo>
                    <a:pt x="93" y="151"/>
                  </a:lnTo>
                  <a:lnTo>
                    <a:pt x="93" y="146"/>
                  </a:lnTo>
                  <a:lnTo>
                    <a:pt x="97" y="145"/>
                  </a:lnTo>
                  <a:lnTo>
                    <a:pt x="100" y="140"/>
                  </a:lnTo>
                  <a:lnTo>
                    <a:pt x="101" y="138"/>
                  </a:lnTo>
                  <a:lnTo>
                    <a:pt x="108" y="137"/>
                  </a:lnTo>
                  <a:lnTo>
                    <a:pt x="110" y="141"/>
                  </a:lnTo>
                  <a:lnTo>
                    <a:pt x="114" y="146"/>
                  </a:lnTo>
                  <a:lnTo>
                    <a:pt x="118" y="144"/>
                  </a:lnTo>
                  <a:lnTo>
                    <a:pt x="113" y="137"/>
                  </a:lnTo>
                  <a:lnTo>
                    <a:pt x="109" y="132"/>
                  </a:lnTo>
                  <a:lnTo>
                    <a:pt x="108" y="129"/>
                  </a:lnTo>
                  <a:lnTo>
                    <a:pt x="104" y="132"/>
                  </a:lnTo>
                  <a:lnTo>
                    <a:pt x="101" y="133"/>
                  </a:lnTo>
                  <a:lnTo>
                    <a:pt x="96" y="137"/>
                  </a:lnTo>
                  <a:lnTo>
                    <a:pt x="96" y="138"/>
                  </a:lnTo>
                  <a:lnTo>
                    <a:pt x="96" y="141"/>
                  </a:lnTo>
                  <a:lnTo>
                    <a:pt x="96" y="142"/>
                  </a:lnTo>
                  <a:lnTo>
                    <a:pt x="95" y="142"/>
                  </a:lnTo>
                  <a:lnTo>
                    <a:pt x="93" y="142"/>
                  </a:lnTo>
                  <a:lnTo>
                    <a:pt x="91" y="140"/>
                  </a:lnTo>
                  <a:lnTo>
                    <a:pt x="88" y="136"/>
                  </a:lnTo>
                  <a:lnTo>
                    <a:pt x="87" y="129"/>
                  </a:lnTo>
                  <a:lnTo>
                    <a:pt x="87" y="124"/>
                  </a:lnTo>
                  <a:lnTo>
                    <a:pt x="87" y="120"/>
                  </a:lnTo>
                  <a:lnTo>
                    <a:pt x="91" y="113"/>
                  </a:lnTo>
                  <a:lnTo>
                    <a:pt x="93" y="108"/>
                  </a:lnTo>
                  <a:lnTo>
                    <a:pt x="95" y="106"/>
                  </a:lnTo>
                  <a:lnTo>
                    <a:pt x="99" y="98"/>
                  </a:lnTo>
                  <a:lnTo>
                    <a:pt x="100" y="86"/>
                  </a:lnTo>
                  <a:lnTo>
                    <a:pt x="101" y="85"/>
                  </a:lnTo>
                  <a:lnTo>
                    <a:pt x="105" y="83"/>
                  </a:lnTo>
                  <a:lnTo>
                    <a:pt x="113" y="77"/>
                  </a:lnTo>
                  <a:lnTo>
                    <a:pt x="127" y="73"/>
                  </a:lnTo>
                  <a:lnTo>
                    <a:pt x="141" y="68"/>
                  </a:lnTo>
                  <a:lnTo>
                    <a:pt x="147" y="65"/>
                  </a:lnTo>
                  <a:lnTo>
                    <a:pt x="151" y="62"/>
                  </a:lnTo>
                  <a:lnTo>
                    <a:pt x="156" y="69"/>
                  </a:lnTo>
                  <a:lnTo>
                    <a:pt x="154" y="77"/>
                  </a:lnTo>
                  <a:lnTo>
                    <a:pt x="154" y="79"/>
                  </a:lnTo>
                  <a:lnTo>
                    <a:pt x="154" y="82"/>
                  </a:lnTo>
                  <a:lnTo>
                    <a:pt x="151" y="89"/>
                  </a:lnTo>
                  <a:lnTo>
                    <a:pt x="150" y="100"/>
                  </a:lnTo>
                  <a:lnTo>
                    <a:pt x="150" y="102"/>
                  </a:lnTo>
                  <a:lnTo>
                    <a:pt x="148" y="103"/>
                  </a:lnTo>
                  <a:lnTo>
                    <a:pt x="155" y="104"/>
                  </a:lnTo>
                  <a:lnTo>
                    <a:pt x="156" y="113"/>
                  </a:lnTo>
                  <a:lnTo>
                    <a:pt x="155" y="121"/>
                  </a:lnTo>
                  <a:lnTo>
                    <a:pt x="154" y="127"/>
                  </a:lnTo>
                  <a:moveTo>
                    <a:pt x="78" y="96"/>
                  </a:moveTo>
                  <a:lnTo>
                    <a:pt x="69" y="106"/>
                  </a:lnTo>
                  <a:lnTo>
                    <a:pt x="66" y="115"/>
                  </a:lnTo>
                  <a:lnTo>
                    <a:pt x="71" y="121"/>
                  </a:lnTo>
                  <a:lnTo>
                    <a:pt x="72" y="123"/>
                  </a:lnTo>
                  <a:lnTo>
                    <a:pt x="69" y="129"/>
                  </a:lnTo>
                  <a:lnTo>
                    <a:pt x="69" y="131"/>
                  </a:lnTo>
                  <a:lnTo>
                    <a:pt x="67" y="133"/>
                  </a:lnTo>
                  <a:lnTo>
                    <a:pt x="45" y="140"/>
                  </a:lnTo>
                  <a:lnTo>
                    <a:pt x="35" y="144"/>
                  </a:lnTo>
                  <a:lnTo>
                    <a:pt x="25" y="146"/>
                  </a:lnTo>
                  <a:lnTo>
                    <a:pt x="14" y="150"/>
                  </a:lnTo>
                  <a:lnTo>
                    <a:pt x="10" y="141"/>
                  </a:lnTo>
                  <a:lnTo>
                    <a:pt x="7" y="140"/>
                  </a:lnTo>
                  <a:lnTo>
                    <a:pt x="0" y="137"/>
                  </a:lnTo>
                  <a:lnTo>
                    <a:pt x="0" y="127"/>
                  </a:lnTo>
                  <a:lnTo>
                    <a:pt x="2" y="125"/>
                  </a:lnTo>
                  <a:lnTo>
                    <a:pt x="4" y="123"/>
                  </a:lnTo>
                  <a:lnTo>
                    <a:pt x="10" y="121"/>
                  </a:lnTo>
                  <a:lnTo>
                    <a:pt x="12" y="121"/>
                  </a:lnTo>
                  <a:lnTo>
                    <a:pt x="18" y="125"/>
                  </a:lnTo>
                  <a:lnTo>
                    <a:pt x="24" y="128"/>
                  </a:lnTo>
                  <a:lnTo>
                    <a:pt x="25" y="129"/>
                  </a:lnTo>
                  <a:lnTo>
                    <a:pt x="31" y="120"/>
                  </a:lnTo>
                  <a:lnTo>
                    <a:pt x="29" y="119"/>
                  </a:lnTo>
                  <a:lnTo>
                    <a:pt x="18" y="113"/>
                  </a:lnTo>
                  <a:lnTo>
                    <a:pt x="18" y="103"/>
                  </a:lnTo>
                  <a:lnTo>
                    <a:pt x="48" y="102"/>
                  </a:lnTo>
                  <a:lnTo>
                    <a:pt x="48" y="95"/>
                  </a:lnTo>
                  <a:lnTo>
                    <a:pt x="48" y="94"/>
                  </a:lnTo>
                  <a:lnTo>
                    <a:pt x="28" y="93"/>
                  </a:lnTo>
                  <a:lnTo>
                    <a:pt x="28" y="79"/>
                  </a:lnTo>
                  <a:lnTo>
                    <a:pt x="44" y="81"/>
                  </a:lnTo>
                  <a:lnTo>
                    <a:pt x="48" y="74"/>
                  </a:lnTo>
                  <a:lnTo>
                    <a:pt x="54" y="76"/>
                  </a:lnTo>
                  <a:lnTo>
                    <a:pt x="54" y="77"/>
                  </a:lnTo>
                  <a:lnTo>
                    <a:pt x="59" y="100"/>
                  </a:lnTo>
                  <a:lnTo>
                    <a:pt x="62" y="81"/>
                  </a:lnTo>
                  <a:lnTo>
                    <a:pt x="63" y="70"/>
                  </a:lnTo>
                  <a:lnTo>
                    <a:pt x="54" y="64"/>
                  </a:lnTo>
                  <a:lnTo>
                    <a:pt x="54" y="56"/>
                  </a:lnTo>
                  <a:lnTo>
                    <a:pt x="66" y="53"/>
                  </a:lnTo>
                  <a:lnTo>
                    <a:pt x="69" y="65"/>
                  </a:lnTo>
                  <a:lnTo>
                    <a:pt x="84" y="69"/>
                  </a:lnTo>
                  <a:lnTo>
                    <a:pt x="87" y="73"/>
                  </a:lnTo>
                  <a:lnTo>
                    <a:pt x="92" y="81"/>
                  </a:lnTo>
                  <a:lnTo>
                    <a:pt x="78" y="96"/>
                  </a:lnTo>
                  <a:moveTo>
                    <a:pt x="75" y="19"/>
                  </a:moveTo>
                  <a:lnTo>
                    <a:pt x="78" y="24"/>
                  </a:lnTo>
                  <a:lnTo>
                    <a:pt x="83" y="22"/>
                  </a:lnTo>
                  <a:lnTo>
                    <a:pt x="91" y="27"/>
                  </a:lnTo>
                  <a:lnTo>
                    <a:pt x="88" y="41"/>
                  </a:lnTo>
                  <a:lnTo>
                    <a:pt x="96" y="40"/>
                  </a:lnTo>
                  <a:lnTo>
                    <a:pt x="99" y="53"/>
                  </a:lnTo>
                  <a:lnTo>
                    <a:pt x="105" y="56"/>
                  </a:lnTo>
                  <a:lnTo>
                    <a:pt x="114" y="51"/>
                  </a:lnTo>
                  <a:lnTo>
                    <a:pt x="117" y="57"/>
                  </a:lnTo>
                  <a:lnTo>
                    <a:pt x="116" y="62"/>
                  </a:lnTo>
                  <a:lnTo>
                    <a:pt x="114" y="66"/>
                  </a:lnTo>
                  <a:lnTo>
                    <a:pt x="97" y="69"/>
                  </a:lnTo>
                  <a:lnTo>
                    <a:pt x="87" y="59"/>
                  </a:lnTo>
                  <a:lnTo>
                    <a:pt x="71" y="44"/>
                  </a:lnTo>
                  <a:lnTo>
                    <a:pt x="58" y="41"/>
                  </a:lnTo>
                  <a:lnTo>
                    <a:pt x="59" y="32"/>
                  </a:lnTo>
                  <a:lnTo>
                    <a:pt x="71" y="35"/>
                  </a:lnTo>
                  <a:lnTo>
                    <a:pt x="75" y="27"/>
                  </a:lnTo>
                  <a:lnTo>
                    <a:pt x="67" y="23"/>
                  </a:lnTo>
                  <a:lnTo>
                    <a:pt x="69" y="21"/>
                  </a:lnTo>
                  <a:lnTo>
                    <a:pt x="75" y="19"/>
                  </a:lnTo>
                  <a:moveTo>
                    <a:pt x="62" y="15"/>
                  </a:moveTo>
                  <a:lnTo>
                    <a:pt x="57" y="23"/>
                  </a:lnTo>
                  <a:lnTo>
                    <a:pt x="52" y="17"/>
                  </a:lnTo>
                  <a:lnTo>
                    <a:pt x="50" y="17"/>
                  </a:lnTo>
                  <a:lnTo>
                    <a:pt x="54" y="0"/>
                  </a:lnTo>
                  <a:lnTo>
                    <a:pt x="65" y="5"/>
                  </a:lnTo>
                  <a:lnTo>
                    <a:pt x="67" y="11"/>
                  </a:lnTo>
                  <a:lnTo>
                    <a:pt x="62" y="1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48" name="Freeform 764"/>
            <p:cNvSpPr>
              <a:spLocks/>
            </p:cNvSpPr>
            <p:nvPr/>
          </p:nvSpPr>
          <p:spPr bwMode="auto">
            <a:xfrm>
              <a:off x="5088723" y="1659586"/>
              <a:ext cx="334058" cy="314744"/>
            </a:xfrm>
            <a:custGeom>
              <a:avLst/>
              <a:gdLst>
                <a:gd name="T0" fmla="*/ 50 w 210"/>
                <a:gd name="T1" fmla="*/ 22 h 199"/>
                <a:gd name="T2" fmla="*/ 69 w 210"/>
                <a:gd name="T3" fmla="*/ 42 h 199"/>
                <a:gd name="T4" fmla="*/ 80 w 210"/>
                <a:gd name="T5" fmla="*/ 51 h 199"/>
                <a:gd name="T6" fmla="*/ 107 w 210"/>
                <a:gd name="T7" fmla="*/ 76 h 199"/>
                <a:gd name="T8" fmla="*/ 110 w 210"/>
                <a:gd name="T9" fmla="*/ 70 h 199"/>
                <a:gd name="T10" fmla="*/ 115 w 210"/>
                <a:gd name="T11" fmla="*/ 76 h 199"/>
                <a:gd name="T12" fmla="*/ 127 w 210"/>
                <a:gd name="T13" fmla="*/ 73 h 199"/>
                <a:gd name="T14" fmla="*/ 153 w 210"/>
                <a:gd name="T15" fmla="*/ 73 h 199"/>
                <a:gd name="T16" fmla="*/ 169 w 210"/>
                <a:gd name="T17" fmla="*/ 61 h 199"/>
                <a:gd name="T18" fmla="*/ 183 w 210"/>
                <a:gd name="T19" fmla="*/ 74 h 199"/>
                <a:gd name="T20" fmla="*/ 192 w 210"/>
                <a:gd name="T21" fmla="*/ 83 h 199"/>
                <a:gd name="T22" fmla="*/ 200 w 210"/>
                <a:gd name="T23" fmla="*/ 93 h 199"/>
                <a:gd name="T24" fmla="*/ 206 w 210"/>
                <a:gd name="T25" fmla="*/ 100 h 199"/>
                <a:gd name="T26" fmla="*/ 207 w 210"/>
                <a:gd name="T27" fmla="*/ 116 h 199"/>
                <a:gd name="T28" fmla="*/ 208 w 210"/>
                <a:gd name="T29" fmla="*/ 124 h 199"/>
                <a:gd name="T30" fmla="*/ 208 w 210"/>
                <a:gd name="T31" fmla="*/ 136 h 199"/>
                <a:gd name="T32" fmla="*/ 206 w 210"/>
                <a:gd name="T33" fmla="*/ 148 h 199"/>
                <a:gd name="T34" fmla="*/ 202 w 210"/>
                <a:gd name="T35" fmla="*/ 163 h 199"/>
                <a:gd name="T36" fmla="*/ 196 w 210"/>
                <a:gd name="T37" fmla="*/ 172 h 199"/>
                <a:gd name="T38" fmla="*/ 187 w 210"/>
                <a:gd name="T39" fmla="*/ 188 h 199"/>
                <a:gd name="T40" fmla="*/ 182 w 210"/>
                <a:gd name="T41" fmla="*/ 193 h 199"/>
                <a:gd name="T42" fmla="*/ 177 w 210"/>
                <a:gd name="T43" fmla="*/ 197 h 199"/>
                <a:gd name="T44" fmla="*/ 157 w 210"/>
                <a:gd name="T45" fmla="*/ 199 h 199"/>
                <a:gd name="T46" fmla="*/ 143 w 210"/>
                <a:gd name="T47" fmla="*/ 191 h 199"/>
                <a:gd name="T48" fmla="*/ 107 w 210"/>
                <a:gd name="T49" fmla="*/ 158 h 199"/>
                <a:gd name="T50" fmla="*/ 102 w 210"/>
                <a:gd name="T51" fmla="*/ 146 h 199"/>
                <a:gd name="T52" fmla="*/ 83 w 210"/>
                <a:gd name="T53" fmla="*/ 140 h 199"/>
                <a:gd name="T54" fmla="*/ 68 w 210"/>
                <a:gd name="T55" fmla="*/ 132 h 199"/>
                <a:gd name="T56" fmla="*/ 48 w 210"/>
                <a:gd name="T57" fmla="*/ 117 h 199"/>
                <a:gd name="T58" fmla="*/ 39 w 210"/>
                <a:gd name="T59" fmla="*/ 108 h 199"/>
                <a:gd name="T60" fmla="*/ 38 w 210"/>
                <a:gd name="T61" fmla="*/ 85 h 199"/>
                <a:gd name="T62" fmla="*/ 38 w 210"/>
                <a:gd name="T63" fmla="*/ 78 h 199"/>
                <a:gd name="T64" fmla="*/ 31 w 210"/>
                <a:gd name="T65" fmla="*/ 83 h 199"/>
                <a:gd name="T66" fmla="*/ 18 w 210"/>
                <a:gd name="T67" fmla="*/ 78 h 199"/>
                <a:gd name="T68" fmla="*/ 26 w 210"/>
                <a:gd name="T69" fmla="*/ 76 h 199"/>
                <a:gd name="T70" fmla="*/ 24 w 210"/>
                <a:gd name="T71" fmla="*/ 69 h 199"/>
                <a:gd name="T72" fmla="*/ 24 w 210"/>
                <a:gd name="T73" fmla="*/ 56 h 199"/>
                <a:gd name="T74" fmla="*/ 16 w 210"/>
                <a:gd name="T75" fmla="*/ 56 h 199"/>
                <a:gd name="T76" fmla="*/ 3 w 210"/>
                <a:gd name="T77" fmla="*/ 48 h 199"/>
                <a:gd name="T78" fmla="*/ 0 w 210"/>
                <a:gd name="T79" fmla="*/ 43 h 199"/>
                <a:gd name="T80" fmla="*/ 11 w 210"/>
                <a:gd name="T81" fmla="*/ 44 h 199"/>
                <a:gd name="T82" fmla="*/ 13 w 210"/>
                <a:gd name="T83" fmla="*/ 36 h 199"/>
                <a:gd name="T84" fmla="*/ 5 w 210"/>
                <a:gd name="T85" fmla="*/ 30 h 199"/>
                <a:gd name="T86" fmla="*/ 11 w 210"/>
                <a:gd name="T87" fmla="*/ 22 h 199"/>
                <a:gd name="T88" fmla="*/ 22 w 210"/>
                <a:gd name="T89" fmla="*/ 11 h 199"/>
                <a:gd name="T90" fmla="*/ 24 w 210"/>
                <a:gd name="T91" fmla="*/ 14 h 199"/>
                <a:gd name="T92" fmla="*/ 24 w 210"/>
                <a:gd name="T93" fmla="*/ 22 h 199"/>
                <a:gd name="T94" fmla="*/ 25 w 210"/>
                <a:gd name="T95" fmla="*/ 30 h 199"/>
                <a:gd name="T96" fmla="*/ 28 w 210"/>
                <a:gd name="T97" fmla="*/ 26 h 199"/>
                <a:gd name="T98" fmla="*/ 30 w 210"/>
                <a:gd name="T99" fmla="*/ 8 h 199"/>
                <a:gd name="T100" fmla="*/ 31 w 210"/>
                <a:gd name="T101" fmla="*/ 5 h 199"/>
                <a:gd name="T102" fmla="*/ 31 w 210"/>
                <a:gd name="T103" fmla="*/ 0 h 199"/>
                <a:gd name="T104" fmla="*/ 35 w 210"/>
                <a:gd name="T105" fmla="*/ 9 h 199"/>
                <a:gd name="T106" fmla="*/ 43 w 210"/>
                <a:gd name="T107" fmla="*/ 22 h 199"/>
                <a:gd name="T108" fmla="*/ 46 w 210"/>
                <a:gd name="T109" fmla="*/ 23 h 199"/>
                <a:gd name="T110" fmla="*/ 48 w 210"/>
                <a:gd name="T111" fmla="*/ 21 h 1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0"/>
                <a:gd name="T169" fmla="*/ 0 h 199"/>
                <a:gd name="T170" fmla="*/ 210 w 210"/>
                <a:gd name="T171" fmla="*/ 199 h 1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0" h="199">
                  <a:moveTo>
                    <a:pt x="48" y="19"/>
                  </a:moveTo>
                  <a:lnTo>
                    <a:pt x="50" y="22"/>
                  </a:lnTo>
                  <a:lnTo>
                    <a:pt x="54" y="30"/>
                  </a:lnTo>
                  <a:lnTo>
                    <a:pt x="69" y="42"/>
                  </a:lnTo>
                  <a:lnTo>
                    <a:pt x="80" y="51"/>
                  </a:lnTo>
                  <a:lnTo>
                    <a:pt x="80" y="55"/>
                  </a:lnTo>
                  <a:lnTo>
                    <a:pt x="107" y="76"/>
                  </a:lnTo>
                  <a:lnTo>
                    <a:pt x="111" y="76"/>
                  </a:lnTo>
                  <a:lnTo>
                    <a:pt x="110" y="70"/>
                  </a:lnTo>
                  <a:lnTo>
                    <a:pt x="114" y="70"/>
                  </a:lnTo>
                  <a:lnTo>
                    <a:pt x="115" y="76"/>
                  </a:lnTo>
                  <a:lnTo>
                    <a:pt x="120" y="74"/>
                  </a:lnTo>
                  <a:lnTo>
                    <a:pt x="127" y="73"/>
                  </a:lnTo>
                  <a:lnTo>
                    <a:pt x="145" y="69"/>
                  </a:lnTo>
                  <a:lnTo>
                    <a:pt x="153" y="73"/>
                  </a:lnTo>
                  <a:lnTo>
                    <a:pt x="156" y="68"/>
                  </a:lnTo>
                  <a:lnTo>
                    <a:pt x="169" y="61"/>
                  </a:lnTo>
                  <a:lnTo>
                    <a:pt x="178" y="68"/>
                  </a:lnTo>
                  <a:lnTo>
                    <a:pt x="183" y="74"/>
                  </a:lnTo>
                  <a:lnTo>
                    <a:pt x="186" y="77"/>
                  </a:lnTo>
                  <a:lnTo>
                    <a:pt x="192" y="83"/>
                  </a:lnTo>
                  <a:lnTo>
                    <a:pt x="198" y="90"/>
                  </a:lnTo>
                  <a:lnTo>
                    <a:pt x="200" y="93"/>
                  </a:lnTo>
                  <a:lnTo>
                    <a:pt x="204" y="98"/>
                  </a:lnTo>
                  <a:lnTo>
                    <a:pt x="206" y="100"/>
                  </a:lnTo>
                  <a:lnTo>
                    <a:pt x="206" y="106"/>
                  </a:lnTo>
                  <a:lnTo>
                    <a:pt x="207" y="116"/>
                  </a:lnTo>
                  <a:lnTo>
                    <a:pt x="208" y="117"/>
                  </a:lnTo>
                  <a:lnTo>
                    <a:pt x="208" y="124"/>
                  </a:lnTo>
                  <a:lnTo>
                    <a:pt x="210" y="131"/>
                  </a:lnTo>
                  <a:lnTo>
                    <a:pt x="208" y="136"/>
                  </a:lnTo>
                  <a:lnTo>
                    <a:pt x="207" y="140"/>
                  </a:lnTo>
                  <a:lnTo>
                    <a:pt x="206" y="148"/>
                  </a:lnTo>
                  <a:lnTo>
                    <a:pt x="203" y="154"/>
                  </a:lnTo>
                  <a:lnTo>
                    <a:pt x="202" y="163"/>
                  </a:lnTo>
                  <a:lnTo>
                    <a:pt x="200" y="167"/>
                  </a:lnTo>
                  <a:lnTo>
                    <a:pt x="196" y="172"/>
                  </a:lnTo>
                  <a:lnTo>
                    <a:pt x="190" y="184"/>
                  </a:lnTo>
                  <a:lnTo>
                    <a:pt x="187" y="188"/>
                  </a:lnTo>
                  <a:lnTo>
                    <a:pt x="182" y="193"/>
                  </a:lnTo>
                  <a:lnTo>
                    <a:pt x="177" y="197"/>
                  </a:lnTo>
                  <a:lnTo>
                    <a:pt x="164" y="199"/>
                  </a:lnTo>
                  <a:lnTo>
                    <a:pt x="157" y="199"/>
                  </a:lnTo>
                  <a:lnTo>
                    <a:pt x="155" y="197"/>
                  </a:lnTo>
                  <a:lnTo>
                    <a:pt x="143" y="191"/>
                  </a:lnTo>
                  <a:lnTo>
                    <a:pt x="107" y="158"/>
                  </a:lnTo>
                  <a:lnTo>
                    <a:pt x="102" y="146"/>
                  </a:lnTo>
                  <a:lnTo>
                    <a:pt x="89" y="153"/>
                  </a:lnTo>
                  <a:lnTo>
                    <a:pt x="83" y="140"/>
                  </a:lnTo>
                  <a:lnTo>
                    <a:pt x="68" y="140"/>
                  </a:lnTo>
                  <a:lnTo>
                    <a:pt x="68" y="132"/>
                  </a:lnTo>
                  <a:lnTo>
                    <a:pt x="56" y="128"/>
                  </a:lnTo>
                  <a:lnTo>
                    <a:pt x="48" y="117"/>
                  </a:lnTo>
                  <a:lnTo>
                    <a:pt x="42" y="116"/>
                  </a:lnTo>
                  <a:lnTo>
                    <a:pt x="39" y="108"/>
                  </a:lnTo>
                  <a:lnTo>
                    <a:pt x="38" y="97"/>
                  </a:lnTo>
                  <a:lnTo>
                    <a:pt x="38" y="85"/>
                  </a:lnTo>
                  <a:lnTo>
                    <a:pt x="38" y="80"/>
                  </a:lnTo>
                  <a:lnTo>
                    <a:pt x="38" y="78"/>
                  </a:lnTo>
                  <a:lnTo>
                    <a:pt x="33" y="77"/>
                  </a:lnTo>
                  <a:lnTo>
                    <a:pt x="31" y="83"/>
                  </a:lnTo>
                  <a:lnTo>
                    <a:pt x="30" y="83"/>
                  </a:lnTo>
                  <a:lnTo>
                    <a:pt x="18" y="78"/>
                  </a:lnTo>
                  <a:lnTo>
                    <a:pt x="26" y="80"/>
                  </a:lnTo>
                  <a:lnTo>
                    <a:pt x="26" y="76"/>
                  </a:lnTo>
                  <a:lnTo>
                    <a:pt x="24" y="70"/>
                  </a:lnTo>
                  <a:lnTo>
                    <a:pt x="24" y="69"/>
                  </a:lnTo>
                  <a:lnTo>
                    <a:pt x="24" y="57"/>
                  </a:lnTo>
                  <a:lnTo>
                    <a:pt x="24" y="56"/>
                  </a:lnTo>
                  <a:lnTo>
                    <a:pt x="16" y="56"/>
                  </a:lnTo>
                  <a:lnTo>
                    <a:pt x="13" y="55"/>
                  </a:lnTo>
                  <a:lnTo>
                    <a:pt x="3" y="48"/>
                  </a:lnTo>
                  <a:lnTo>
                    <a:pt x="0" y="45"/>
                  </a:lnTo>
                  <a:lnTo>
                    <a:pt x="0" y="43"/>
                  </a:lnTo>
                  <a:lnTo>
                    <a:pt x="11" y="43"/>
                  </a:lnTo>
                  <a:lnTo>
                    <a:pt x="11" y="44"/>
                  </a:lnTo>
                  <a:lnTo>
                    <a:pt x="13" y="42"/>
                  </a:lnTo>
                  <a:lnTo>
                    <a:pt x="13" y="36"/>
                  </a:lnTo>
                  <a:lnTo>
                    <a:pt x="7" y="34"/>
                  </a:lnTo>
                  <a:lnTo>
                    <a:pt x="5" y="30"/>
                  </a:lnTo>
                  <a:lnTo>
                    <a:pt x="5" y="26"/>
                  </a:lnTo>
                  <a:lnTo>
                    <a:pt x="11" y="22"/>
                  </a:lnTo>
                  <a:lnTo>
                    <a:pt x="18" y="15"/>
                  </a:lnTo>
                  <a:lnTo>
                    <a:pt x="22" y="11"/>
                  </a:lnTo>
                  <a:lnTo>
                    <a:pt x="24" y="11"/>
                  </a:lnTo>
                  <a:lnTo>
                    <a:pt x="24" y="14"/>
                  </a:lnTo>
                  <a:lnTo>
                    <a:pt x="24" y="18"/>
                  </a:lnTo>
                  <a:lnTo>
                    <a:pt x="24" y="22"/>
                  </a:lnTo>
                  <a:lnTo>
                    <a:pt x="25" y="31"/>
                  </a:lnTo>
                  <a:lnTo>
                    <a:pt x="25" y="30"/>
                  </a:lnTo>
                  <a:lnTo>
                    <a:pt x="28" y="26"/>
                  </a:lnTo>
                  <a:lnTo>
                    <a:pt x="30" y="17"/>
                  </a:lnTo>
                  <a:lnTo>
                    <a:pt x="30" y="8"/>
                  </a:lnTo>
                  <a:lnTo>
                    <a:pt x="30" y="6"/>
                  </a:lnTo>
                  <a:lnTo>
                    <a:pt x="31" y="5"/>
                  </a:lnTo>
                  <a:lnTo>
                    <a:pt x="31" y="0"/>
                  </a:lnTo>
                  <a:lnTo>
                    <a:pt x="35" y="8"/>
                  </a:lnTo>
                  <a:lnTo>
                    <a:pt x="35" y="9"/>
                  </a:lnTo>
                  <a:lnTo>
                    <a:pt x="39" y="15"/>
                  </a:lnTo>
                  <a:lnTo>
                    <a:pt x="43" y="22"/>
                  </a:lnTo>
                  <a:lnTo>
                    <a:pt x="46" y="23"/>
                  </a:lnTo>
                  <a:lnTo>
                    <a:pt x="48" y="21"/>
                  </a:lnTo>
                  <a:lnTo>
                    <a:pt x="48" y="1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49" name="Freeform 765"/>
            <p:cNvSpPr>
              <a:spLocks/>
            </p:cNvSpPr>
            <p:nvPr/>
          </p:nvSpPr>
          <p:spPr bwMode="auto">
            <a:xfrm>
              <a:off x="5393846" y="1461515"/>
              <a:ext cx="152561" cy="214350"/>
            </a:xfrm>
            <a:custGeom>
              <a:avLst/>
              <a:gdLst>
                <a:gd name="T0" fmla="*/ 95 w 95"/>
                <a:gd name="T1" fmla="*/ 112 h 135"/>
                <a:gd name="T2" fmla="*/ 93 w 95"/>
                <a:gd name="T3" fmla="*/ 113 h 135"/>
                <a:gd name="T4" fmla="*/ 88 w 95"/>
                <a:gd name="T5" fmla="*/ 118 h 135"/>
                <a:gd name="T6" fmla="*/ 79 w 95"/>
                <a:gd name="T7" fmla="*/ 127 h 135"/>
                <a:gd name="T8" fmla="*/ 74 w 95"/>
                <a:gd name="T9" fmla="*/ 135 h 135"/>
                <a:gd name="T10" fmla="*/ 67 w 95"/>
                <a:gd name="T11" fmla="*/ 129 h 135"/>
                <a:gd name="T12" fmla="*/ 65 w 95"/>
                <a:gd name="T13" fmla="*/ 133 h 135"/>
                <a:gd name="T14" fmla="*/ 54 w 95"/>
                <a:gd name="T15" fmla="*/ 126 h 135"/>
                <a:gd name="T16" fmla="*/ 54 w 95"/>
                <a:gd name="T17" fmla="*/ 117 h 135"/>
                <a:gd name="T18" fmla="*/ 40 w 95"/>
                <a:gd name="T19" fmla="*/ 117 h 135"/>
                <a:gd name="T20" fmla="*/ 25 w 95"/>
                <a:gd name="T21" fmla="*/ 112 h 135"/>
                <a:gd name="T22" fmla="*/ 19 w 95"/>
                <a:gd name="T23" fmla="*/ 102 h 135"/>
                <a:gd name="T24" fmla="*/ 16 w 95"/>
                <a:gd name="T25" fmla="*/ 84 h 135"/>
                <a:gd name="T26" fmla="*/ 4 w 95"/>
                <a:gd name="T27" fmla="*/ 81 h 135"/>
                <a:gd name="T28" fmla="*/ 3 w 95"/>
                <a:gd name="T29" fmla="*/ 81 h 135"/>
                <a:gd name="T30" fmla="*/ 0 w 95"/>
                <a:gd name="T31" fmla="*/ 81 h 135"/>
                <a:gd name="T32" fmla="*/ 7 w 95"/>
                <a:gd name="T33" fmla="*/ 51 h 135"/>
                <a:gd name="T34" fmla="*/ 10 w 95"/>
                <a:gd name="T35" fmla="*/ 47 h 135"/>
                <a:gd name="T36" fmla="*/ 12 w 95"/>
                <a:gd name="T37" fmla="*/ 51 h 135"/>
                <a:gd name="T38" fmla="*/ 14 w 95"/>
                <a:gd name="T39" fmla="*/ 53 h 135"/>
                <a:gd name="T40" fmla="*/ 16 w 95"/>
                <a:gd name="T41" fmla="*/ 55 h 135"/>
                <a:gd name="T42" fmla="*/ 18 w 95"/>
                <a:gd name="T43" fmla="*/ 58 h 135"/>
                <a:gd name="T44" fmla="*/ 19 w 95"/>
                <a:gd name="T45" fmla="*/ 58 h 135"/>
                <a:gd name="T46" fmla="*/ 23 w 95"/>
                <a:gd name="T47" fmla="*/ 57 h 135"/>
                <a:gd name="T48" fmla="*/ 27 w 95"/>
                <a:gd name="T49" fmla="*/ 63 h 135"/>
                <a:gd name="T50" fmla="*/ 32 w 95"/>
                <a:gd name="T51" fmla="*/ 64 h 135"/>
                <a:gd name="T52" fmla="*/ 37 w 95"/>
                <a:gd name="T53" fmla="*/ 67 h 135"/>
                <a:gd name="T54" fmla="*/ 46 w 95"/>
                <a:gd name="T55" fmla="*/ 70 h 135"/>
                <a:gd name="T56" fmla="*/ 46 w 95"/>
                <a:gd name="T57" fmla="*/ 67 h 135"/>
                <a:gd name="T58" fmla="*/ 42 w 95"/>
                <a:gd name="T59" fmla="*/ 59 h 135"/>
                <a:gd name="T60" fmla="*/ 35 w 95"/>
                <a:gd name="T61" fmla="*/ 61 h 135"/>
                <a:gd name="T62" fmla="*/ 32 w 95"/>
                <a:gd name="T63" fmla="*/ 58 h 135"/>
                <a:gd name="T64" fmla="*/ 28 w 95"/>
                <a:gd name="T65" fmla="*/ 57 h 135"/>
                <a:gd name="T66" fmla="*/ 21 w 95"/>
                <a:gd name="T67" fmla="*/ 47 h 135"/>
                <a:gd name="T68" fmla="*/ 16 w 95"/>
                <a:gd name="T69" fmla="*/ 43 h 135"/>
                <a:gd name="T70" fmla="*/ 15 w 95"/>
                <a:gd name="T71" fmla="*/ 42 h 135"/>
                <a:gd name="T72" fmla="*/ 12 w 95"/>
                <a:gd name="T73" fmla="*/ 40 h 135"/>
                <a:gd name="T74" fmla="*/ 11 w 95"/>
                <a:gd name="T75" fmla="*/ 29 h 135"/>
                <a:gd name="T76" fmla="*/ 11 w 95"/>
                <a:gd name="T77" fmla="*/ 26 h 135"/>
                <a:gd name="T78" fmla="*/ 12 w 95"/>
                <a:gd name="T79" fmla="*/ 24 h 135"/>
                <a:gd name="T80" fmla="*/ 12 w 95"/>
                <a:gd name="T81" fmla="*/ 21 h 135"/>
                <a:gd name="T82" fmla="*/ 14 w 95"/>
                <a:gd name="T83" fmla="*/ 15 h 135"/>
                <a:gd name="T84" fmla="*/ 11 w 95"/>
                <a:gd name="T85" fmla="*/ 6 h 135"/>
                <a:gd name="T86" fmla="*/ 8 w 95"/>
                <a:gd name="T87" fmla="*/ 2 h 135"/>
                <a:gd name="T88" fmla="*/ 11 w 95"/>
                <a:gd name="T89" fmla="*/ 0 h 135"/>
                <a:gd name="T90" fmla="*/ 14 w 95"/>
                <a:gd name="T91" fmla="*/ 2 h 135"/>
                <a:gd name="T92" fmla="*/ 15 w 95"/>
                <a:gd name="T93" fmla="*/ 3 h 135"/>
                <a:gd name="T94" fmla="*/ 21 w 95"/>
                <a:gd name="T95" fmla="*/ 6 h 135"/>
                <a:gd name="T96" fmla="*/ 27 w 95"/>
                <a:gd name="T97" fmla="*/ 19 h 135"/>
                <a:gd name="T98" fmla="*/ 45 w 95"/>
                <a:gd name="T99" fmla="*/ 32 h 135"/>
                <a:gd name="T100" fmla="*/ 50 w 95"/>
                <a:gd name="T101" fmla="*/ 41 h 135"/>
                <a:gd name="T102" fmla="*/ 48 w 95"/>
                <a:gd name="T103" fmla="*/ 47 h 135"/>
                <a:gd name="T104" fmla="*/ 61 w 95"/>
                <a:gd name="T105" fmla="*/ 58 h 135"/>
                <a:gd name="T106" fmla="*/ 57 w 95"/>
                <a:gd name="T107" fmla="*/ 64 h 135"/>
                <a:gd name="T108" fmla="*/ 76 w 95"/>
                <a:gd name="T109" fmla="*/ 59 h 135"/>
                <a:gd name="T110" fmla="*/ 80 w 95"/>
                <a:gd name="T111" fmla="*/ 70 h 135"/>
                <a:gd name="T112" fmla="*/ 67 w 95"/>
                <a:gd name="T113" fmla="*/ 84 h 135"/>
                <a:gd name="T114" fmla="*/ 78 w 95"/>
                <a:gd name="T115" fmla="*/ 88 h 135"/>
                <a:gd name="T116" fmla="*/ 95 w 95"/>
                <a:gd name="T117" fmla="*/ 112 h 1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
                <a:gd name="T178" fmla="*/ 0 h 135"/>
                <a:gd name="T179" fmla="*/ 95 w 95"/>
                <a:gd name="T180" fmla="*/ 135 h 1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 h="135">
                  <a:moveTo>
                    <a:pt x="95" y="112"/>
                  </a:moveTo>
                  <a:lnTo>
                    <a:pt x="93" y="113"/>
                  </a:lnTo>
                  <a:lnTo>
                    <a:pt x="88" y="118"/>
                  </a:lnTo>
                  <a:lnTo>
                    <a:pt x="79" y="127"/>
                  </a:lnTo>
                  <a:lnTo>
                    <a:pt x="74" y="135"/>
                  </a:lnTo>
                  <a:lnTo>
                    <a:pt x="67" y="129"/>
                  </a:lnTo>
                  <a:lnTo>
                    <a:pt x="65" y="133"/>
                  </a:lnTo>
                  <a:lnTo>
                    <a:pt x="54" y="126"/>
                  </a:lnTo>
                  <a:lnTo>
                    <a:pt x="54" y="117"/>
                  </a:lnTo>
                  <a:lnTo>
                    <a:pt x="40" y="117"/>
                  </a:lnTo>
                  <a:lnTo>
                    <a:pt x="25" y="112"/>
                  </a:lnTo>
                  <a:lnTo>
                    <a:pt x="19" y="102"/>
                  </a:lnTo>
                  <a:lnTo>
                    <a:pt x="16" y="84"/>
                  </a:lnTo>
                  <a:lnTo>
                    <a:pt x="4" y="81"/>
                  </a:lnTo>
                  <a:lnTo>
                    <a:pt x="3" y="81"/>
                  </a:lnTo>
                  <a:lnTo>
                    <a:pt x="0" y="81"/>
                  </a:lnTo>
                  <a:lnTo>
                    <a:pt x="7" y="51"/>
                  </a:lnTo>
                  <a:lnTo>
                    <a:pt x="10" y="47"/>
                  </a:lnTo>
                  <a:lnTo>
                    <a:pt x="12" y="51"/>
                  </a:lnTo>
                  <a:lnTo>
                    <a:pt x="14" y="53"/>
                  </a:lnTo>
                  <a:lnTo>
                    <a:pt x="16" y="55"/>
                  </a:lnTo>
                  <a:lnTo>
                    <a:pt x="18" y="58"/>
                  </a:lnTo>
                  <a:lnTo>
                    <a:pt x="19" y="58"/>
                  </a:lnTo>
                  <a:lnTo>
                    <a:pt x="23" y="57"/>
                  </a:lnTo>
                  <a:lnTo>
                    <a:pt x="27" y="63"/>
                  </a:lnTo>
                  <a:lnTo>
                    <a:pt x="32" y="64"/>
                  </a:lnTo>
                  <a:lnTo>
                    <a:pt x="37" y="67"/>
                  </a:lnTo>
                  <a:lnTo>
                    <a:pt x="46" y="70"/>
                  </a:lnTo>
                  <a:lnTo>
                    <a:pt x="46" y="67"/>
                  </a:lnTo>
                  <a:lnTo>
                    <a:pt x="42" y="59"/>
                  </a:lnTo>
                  <a:lnTo>
                    <a:pt x="35" y="61"/>
                  </a:lnTo>
                  <a:lnTo>
                    <a:pt x="32" y="58"/>
                  </a:lnTo>
                  <a:lnTo>
                    <a:pt x="28" y="57"/>
                  </a:lnTo>
                  <a:lnTo>
                    <a:pt x="21" y="47"/>
                  </a:lnTo>
                  <a:lnTo>
                    <a:pt x="16" y="43"/>
                  </a:lnTo>
                  <a:lnTo>
                    <a:pt x="15" y="42"/>
                  </a:lnTo>
                  <a:lnTo>
                    <a:pt x="12" y="40"/>
                  </a:lnTo>
                  <a:lnTo>
                    <a:pt x="11" y="29"/>
                  </a:lnTo>
                  <a:lnTo>
                    <a:pt x="11" y="26"/>
                  </a:lnTo>
                  <a:lnTo>
                    <a:pt x="12" y="24"/>
                  </a:lnTo>
                  <a:lnTo>
                    <a:pt x="12" y="21"/>
                  </a:lnTo>
                  <a:lnTo>
                    <a:pt x="14" y="15"/>
                  </a:lnTo>
                  <a:lnTo>
                    <a:pt x="11" y="6"/>
                  </a:lnTo>
                  <a:lnTo>
                    <a:pt x="8" y="2"/>
                  </a:lnTo>
                  <a:lnTo>
                    <a:pt x="11" y="0"/>
                  </a:lnTo>
                  <a:lnTo>
                    <a:pt x="14" y="2"/>
                  </a:lnTo>
                  <a:lnTo>
                    <a:pt x="15" y="3"/>
                  </a:lnTo>
                  <a:lnTo>
                    <a:pt x="21" y="6"/>
                  </a:lnTo>
                  <a:lnTo>
                    <a:pt x="27" y="19"/>
                  </a:lnTo>
                  <a:lnTo>
                    <a:pt x="45" y="32"/>
                  </a:lnTo>
                  <a:lnTo>
                    <a:pt x="50" y="41"/>
                  </a:lnTo>
                  <a:lnTo>
                    <a:pt x="48" y="47"/>
                  </a:lnTo>
                  <a:lnTo>
                    <a:pt x="61" y="58"/>
                  </a:lnTo>
                  <a:lnTo>
                    <a:pt x="57" y="64"/>
                  </a:lnTo>
                  <a:lnTo>
                    <a:pt x="76" y="59"/>
                  </a:lnTo>
                  <a:lnTo>
                    <a:pt x="80" y="70"/>
                  </a:lnTo>
                  <a:lnTo>
                    <a:pt x="67" y="84"/>
                  </a:lnTo>
                  <a:lnTo>
                    <a:pt x="78" y="88"/>
                  </a:lnTo>
                  <a:lnTo>
                    <a:pt x="95" y="11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50" name="Freeform 766"/>
            <p:cNvSpPr>
              <a:spLocks noEditPoints="1"/>
            </p:cNvSpPr>
            <p:nvPr/>
          </p:nvSpPr>
          <p:spPr bwMode="auto">
            <a:xfrm>
              <a:off x="5493800" y="1182043"/>
              <a:ext cx="205169" cy="138380"/>
            </a:xfrm>
            <a:custGeom>
              <a:avLst/>
              <a:gdLst>
                <a:gd name="T0" fmla="*/ 68 w 130"/>
                <a:gd name="T1" fmla="*/ 21 h 87"/>
                <a:gd name="T2" fmla="*/ 77 w 130"/>
                <a:gd name="T3" fmla="*/ 26 h 87"/>
                <a:gd name="T4" fmla="*/ 81 w 130"/>
                <a:gd name="T5" fmla="*/ 34 h 87"/>
                <a:gd name="T6" fmla="*/ 94 w 130"/>
                <a:gd name="T7" fmla="*/ 23 h 87"/>
                <a:gd name="T8" fmla="*/ 94 w 130"/>
                <a:gd name="T9" fmla="*/ 40 h 87"/>
                <a:gd name="T10" fmla="*/ 96 w 130"/>
                <a:gd name="T11" fmla="*/ 55 h 87"/>
                <a:gd name="T12" fmla="*/ 90 w 130"/>
                <a:gd name="T13" fmla="*/ 61 h 87"/>
                <a:gd name="T14" fmla="*/ 106 w 130"/>
                <a:gd name="T15" fmla="*/ 60 h 87"/>
                <a:gd name="T16" fmla="*/ 120 w 130"/>
                <a:gd name="T17" fmla="*/ 62 h 87"/>
                <a:gd name="T18" fmla="*/ 123 w 130"/>
                <a:gd name="T19" fmla="*/ 60 h 87"/>
                <a:gd name="T20" fmla="*/ 109 w 130"/>
                <a:gd name="T21" fmla="*/ 55 h 87"/>
                <a:gd name="T22" fmla="*/ 102 w 130"/>
                <a:gd name="T23" fmla="*/ 43 h 87"/>
                <a:gd name="T24" fmla="*/ 101 w 130"/>
                <a:gd name="T25" fmla="*/ 31 h 87"/>
                <a:gd name="T26" fmla="*/ 110 w 130"/>
                <a:gd name="T27" fmla="*/ 27 h 87"/>
                <a:gd name="T28" fmla="*/ 111 w 130"/>
                <a:gd name="T29" fmla="*/ 35 h 87"/>
                <a:gd name="T30" fmla="*/ 123 w 130"/>
                <a:gd name="T31" fmla="*/ 51 h 87"/>
                <a:gd name="T32" fmla="*/ 126 w 130"/>
                <a:gd name="T33" fmla="*/ 61 h 87"/>
                <a:gd name="T34" fmla="*/ 130 w 130"/>
                <a:gd name="T35" fmla="*/ 66 h 87"/>
                <a:gd name="T36" fmla="*/ 124 w 130"/>
                <a:gd name="T37" fmla="*/ 69 h 87"/>
                <a:gd name="T38" fmla="*/ 119 w 130"/>
                <a:gd name="T39" fmla="*/ 65 h 87"/>
                <a:gd name="T40" fmla="*/ 101 w 130"/>
                <a:gd name="T41" fmla="*/ 72 h 87"/>
                <a:gd name="T42" fmla="*/ 97 w 130"/>
                <a:gd name="T43" fmla="*/ 87 h 87"/>
                <a:gd name="T44" fmla="*/ 84 w 130"/>
                <a:gd name="T45" fmla="*/ 65 h 87"/>
                <a:gd name="T46" fmla="*/ 84 w 130"/>
                <a:gd name="T47" fmla="*/ 53 h 87"/>
                <a:gd name="T48" fmla="*/ 71 w 130"/>
                <a:gd name="T49" fmla="*/ 60 h 87"/>
                <a:gd name="T50" fmla="*/ 64 w 130"/>
                <a:gd name="T51" fmla="*/ 72 h 87"/>
                <a:gd name="T52" fmla="*/ 54 w 130"/>
                <a:gd name="T53" fmla="*/ 72 h 87"/>
                <a:gd name="T54" fmla="*/ 50 w 130"/>
                <a:gd name="T55" fmla="*/ 65 h 87"/>
                <a:gd name="T56" fmla="*/ 41 w 130"/>
                <a:gd name="T57" fmla="*/ 58 h 87"/>
                <a:gd name="T58" fmla="*/ 39 w 130"/>
                <a:gd name="T59" fmla="*/ 53 h 87"/>
                <a:gd name="T60" fmla="*/ 28 w 130"/>
                <a:gd name="T61" fmla="*/ 55 h 87"/>
                <a:gd name="T62" fmla="*/ 17 w 130"/>
                <a:gd name="T63" fmla="*/ 55 h 87"/>
                <a:gd name="T64" fmla="*/ 0 w 130"/>
                <a:gd name="T65" fmla="*/ 48 h 87"/>
                <a:gd name="T66" fmla="*/ 13 w 130"/>
                <a:gd name="T67" fmla="*/ 36 h 87"/>
                <a:gd name="T68" fmla="*/ 20 w 130"/>
                <a:gd name="T69" fmla="*/ 47 h 87"/>
                <a:gd name="T70" fmla="*/ 26 w 130"/>
                <a:gd name="T71" fmla="*/ 41 h 87"/>
                <a:gd name="T72" fmla="*/ 24 w 130"/>
                <a:gd name="T73" fmla="*/ 27 h 87"/>
                <a:gd name="T74" fmla="*/ 30 w 130"/>
                <a:gd name="T75" fmla="*/ 22 h 87"/>
                <a:gd name="T76" fmla="*/ 35 w 130"/>
                <a:gd name="T77" fmla="*/ 34 h 87"/>
                <a:gd name="T78" fmla="*/ 52 w 130"/>
                <a:gd name="T79" fmla="*/ 49 h 87"/>
                <a:gd name="T80" fmla="*/ 56 w 130"/>
                <a:gd name="T81" fmla="*/ 57 h 87"/>
                <a:gd name="T82" fmla="*/ 63 w 130"/>
                <a:gd name="T83" fmla="*/ 58 h 87"/>
                <a:gd name="T84" fmla="*/ 58 w 130"/>
                <a:gd name="T85" fmla="*/ 51 h 87"/>
                <a:gd name="T86" fmla="*/ 51 w 130"/>
                <a:gd name="T87" fmla="*/ 39 h 87"/>
                <a:gd name="T88" fmla="*/ 59 w 130"/>
                <a:gd name="T89" fmla="*/ 21 h 87"/>
                <a:gd name="T90" fmla="*/ 114 w 130"/>
                <a:gd name="T91" fmla="*/ 18 h 87"/>
                <a:gd name="T92" fmla="*/ 110 w 130"/>
                <a:gd name="T93" fmla="*/ 19 h 87"/>
                <a:gd name="T94" fmla="*/ 100 w 130"/>
                <a:gd name="T95" fmla="*/ 5 h 87"/>
                <a:gd name="T96" fmla="*/ 107 w 130"/>
                <a:gd name="T97" fmla="*/ 14 h 87"/>
                <a:gd name="T98" fmla="*/ 43 w 130"/>
                <a:gd name="T99" fmla="*/ 31 h 87"/>
                <a:gd name="T100" fmla="*/ 42 w 130"/>
                <a:gd name="T101" fmla="*/ 31 h 87"/>
                <a:gd name="T102" fmla="*/ 38 w 130"/>
                <a:gd name="T103" fmla="*/ 14 h 87"/>
                <a:gd name="T104" fmla="*/ 34 w 130"/>
                <a:gd name="T105" fmla="*/ 7 h 87"/>
                <a:gd name="T106" fmla="*/ 52 w 130"/>
                <a:gd name="T107" fmla="*/ 11 h 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0"/>
                <a:gd name="T163" fmla="*/ 0 h 87"/>
                <a:gd name="T164" fmla="*/ 130 w 130"/>
                <a:gd name="T165" fmla="*/ 87 h 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0" h="87">
                  <a:moveTo>
                    <a:pt x="68" y="15"/>
                  </a:moveTo>
                  <a:lnTo>
                    <a:pt x="68" y="21"/>
                  </a:lnTo>
                  <a:lnTo>
                    <a:pt x="76" y="17"/>
                  </a:lnTo>
                  <a:lnTo>
                    <a:pt x="77" y="26"/>
                  </a:lnTo>
                  <a:lnTo>
                    <a:pt x="79" y="35"/>
                  </a:lnTo>
                  <a:lnTo>
                    <a:pt x="81" y="34"/>
                  </a:lnTo>
                  <a:lnTo>
                    <a:pt x="82" y="23"/>
                  </a:lnTo>
                  <a:lnTo>
                    <a:pt x="94" y="23"/>
                  </a:lnTo>
                  <a:lnTo>
                    <a:pt x="94" y="32"/>
                  </a:lnTo>
                  <a:lnTo>
                    <a:pt x="94" y="40"/>
                  </a:lnTo>
                  <a:lnTo>
                    <a:pt x="94" y="52"/>
                  </a:lnTo>
                  <a:lnTo>
                    <a:pt x="96" y="55"/>
                  </a:lnTo>
                  <a:lnTo>
                    <a:pt x="96" y="57"/>
                  </a:lnTo>
                  <a:lnTo>
                    <a:pt x="90" y="61"/>
                  </a:lnTo>
                  <a:lnTo>
                    <a:pt x="94" y="64"/>
                  </a:lnTo>
                  <a:lnTo>
                    <a:pt x="106" y="60"/>
                  </a:lnTo>
                  <a:lnTo>
                    <a:pt x="118" y="61"/>
                  </a:lnTo>
                  <a:lnTo>
                    <a:pt x="120" y="62"/>
                  </a:lnTo>
                  <a:lnTo>
                    <a:pt x="123" y="60"/>
                  </a:lnTo>
                  <a:lnTo>
                    <a:pt x="113" y="55"/>
                  </a:lnTo>
                  <a:lnTo>
                    <a:pt x="109" y="55"/>
                  </a:lnTo>
                  <a:lnTo>
                    <a:pt x="101" y="53"/>
                  </a:lnTo>
                  <a:lnTo>
                    <a:pt x="102" y="43"/>
                  </a:lnTo>
                  <a:lnTo>
                    <a:pt x="102" y="32"/>
                  </a:lnTo>
                  <a:lnTo>
                    <a:pt x="101" y="31"/>
                  </a:lnTo>
                  <a:lnTo>
                    <a:pt x="102" y="27"/>
                  </a:lnTo>
                  <a:lnTo>
                    <a:pt x="110" y="27"/>
                  </a:lnTo>
                  <a:lnTo>
                    <a:pt x="107" y="32"/>
                  </a:lnTo>
                  <a:lnTo>
                    <a:pt x="111" y="35"/>
                  </a:lnTo>
                  <a:lnTo>
                    <a:pt x="111" y="40"/>
                  </a:lnTo>
                  <a:lnTo>
                    <a:pt x="123" y="51"/>
                  </a:lnTo>
                  <a:lnTo>
                    <a:pt x="124" y="55"/>
                  </a:lnTo>
                  <a:lnTo>
                    <a:pt x="126" y="61"/>
                  </a:lnTo>
                  <a:lnTo>
                    <a:pt x="126" y="62"/>
                  </a:lnTo>
                  <a:lnTo>
                    <a:pt x="130" y="66"/>
                  </a:lnTo>
                  <a:lnTo>
                    <a:pt x="126" y="69"/>
                  </a:lnTo>
                  <a:lnTo>
                    <a:pt x="124" y="69"/>
                  </a:lnTo>
                  <a:lnTo>
                    <a:pt x="123" y="68"/>
                  </a:lnTo>
                  <a:lnTo>
                    <a:pt x="119" y="65"/>
                  </a:lnTo>
                  <a:lnTo>
                    <a:pt x="115" y="66"/>
                  </a:lnTo>
                  <a:lnTo>
                    <a:pt x="101" y="72"/>
                  </a:lnTo>
                  <a:lnTo>
                    <a:pt x="98" y="81"/>
                  </a:lnTo>
                  <a:lnTo>
                    <a:pt x="97" y="87"/>
                  </a:lnTo>
                  <a:lnTo>
                    <a:pt x="94" y="82"/>
                  </a:lnTo>
                  <a:lnTo>
                    <a:pt x="84" y="65"/>
                  </a:lnTo>
                  <a:lnTo>
                    <a:pt x="84" y="58"/>
                  </a:lnTo>
                  <a:lnTo>
                    <a:pt x="84" y="53"/>
                  </a:lnTo>
                  <a:lnTo>
                    <a:pt x="72" y="60"/>
                  </a:lnTo>
                  <a:lnTo>
                    <a:pt x="71" y="60"/>
                  </a:lnTo>
                  <a:lnTo>
                    <a:pt x="67" y="58"/>
                  </a:lnTo>
                  <a:lnTo>
                    <a:pt x="64" y="72"/>
                  </a:lnTo>
                  <a:lnTo>
                    <a:pt x="60" y="74"/>
                  </a:lnTo>
                  <a:lnTo>
                    <a:pt x="54" y="72"/>
                  </a:lnTo>
                  <a:lnTo>
                    <a:pt x="50" y="69"/>
                  </a:lnTo>
                  <a:lnTo>
                    <a:pt x="50" y="65"/>
                  </a:lnTo>
                  <a:lnTo>
                    <a:pt x="46" y="62"/>
                  </a:lnTo>
                  <a:lnTo>
                    <a:pt x="41" y="58"/>
                  </a:lnTo>
                  <a:lnTo>
                    <a:pt x="39" y="55"/>
                  </a:lnTo>
                  <a:lnTo>
                    <a:pt x="39" y="53"/>
                  </a:lnTo>
                  <a:lnTo>
                    <a:pt x="31" y="55"/>
                  </a:lnTo>
                  <a:lnTo>
                    <a:pt x="28" y="55"/>
                  </a:lnTo>
                  <a:lnTo>
                    <a:pt x="22" y="57"/>
                  </a:lnTo>
                  <a:lnTo>
                    <a:pt x="17" y="55"/>
                  </a:lnTo>
                  <a:lnTo>
                    <a:pt x="5" y="49"/>
                  </a:lnTo>
                  <a:lnTo>
                    <a:pt x="0" y="48"/>
                  </a:lnTo>
                  <a:lnTo>
                    <a:pt x="4" y="43"/>
                  </a:lnTo>
                  <a:lnTo>
                    <a:pt x="13" y="36"/>
                  </a:lnTo>
                  <a:lnTo>
                    <a:pt x="17" y="34"/>
                  </a:lnTo>
                  <a:lnTo>
                    <a:pt x="20" y="47"/>
                  </a:lnTo>
                  <a:lnTo>
                    <a:pt x="28" y="53"/>
                  </a:lnTo>
                  <a:lnTo>
                    <a:pt x="26" y="41"/>
                  </a:lnTo>
                  <a:lnTo>
                    <a:pt x="25" y="39"/>
                  </a:lnTo>
                  <a:lnTo>
                    <a:pt x="24" y="27"/>
                  </a:lnTo>
                  <a:lnTo>
                    <a:pt x="25" y="21"/>
                  </a:lnTo>
                  <a:lnTo>
                    <a:pt x="30" y="22"/>
                  </a:lnTo>
                  <a:lnTo>
                    <a:pt x="35" y="34"/>
                  </a:lnTo>
                  <a:lnTo>
                    <a:pt x="47" y="44"/>
                  </a:lnTo>
                  <a:lnTo>
                    <a:pt x="52" y="49"/>
                  </a:lnTo>
                  <a:lnTo>
                    <a:pt x="55" y="55"/>
                  </a:lnTo>
                  <a:lnTo>
                    <a:pt x="56" y="57"/>
                  </a:lnTo>
                  <a:lnTo>
                    <a:pt x="62" y="65"/>
                  </a:lnTo>
                  <a:lnTo>
                    <a:pt x="63" y="58"/>
                  </a:lnTo>
                  <a:lnTo>
                    <a:pt x="60" y="55"/>
                  </a:lnTo>
                  <a:lnTo>
                    <a:pt x="58" y="51"/>
                  </a:lnTo>
                  <a:lnTo>
                    <a:pt x="58" y="44"/>
                  </a:lnTo>
                  <a:lnTo>
                    <a:pt x="51" y="39"/>
                  </a:lnTo>
                  <a:lnTo>
                    <a:pt x="54" y="31"/>
                  </a:lnTo>
                  <a:lnTo>
                    <a:pt x="59" y="21"/>
                  </a:lnTo>
                  <a:lnTo>
                    <a:pt x="68" y="15"/>
                  </a:lnTo>
                  <a:moveTo>
                    <a:pt x="114" y="18"/>
                  </a:moveTo>
                  <a:lnTo>
                    <a:pt x="113" y="19"/>
                  </a:lnTo>
                  <a:lnTo>
                    <a:pt x="110" y="19"/>
                  </a:lnTo>
                  <a:lnTo>
                    <a:pt x="98" y="9"/>
                  </a:lnTo>
                  <a:lnTo>
                    <a:pt x="100" y="5"/>
                  </a:lnTo>
                  <a:lnTo>
                    <a:pt x="103" y="6"/>
                  </a:lnTo>
                  <a:lnTo>
                    <a:pt x="107" y="14"/>
                  </a:lnTo>
                  <a:lnTo>
                    <a:pt x="114" y="18"/>
                  </a:lnTo>
                  <a:moveTo>
                    <a:pt x="43" y="31"/>
                  </a:moveTo>
                  <a:lnTo>
                    <a:pt x="43" y="32"/>
                  </a:lnTo>
                  <a:lnTo>
                    <a:pt x="42" y="31"/>
                  </a:lnTo>
                  <a:lnTo>
                    <a:pt x="37" y="27"/>
                  </a:lnTo>
                  <a:lnTo>
                    <a:pt x="38" y="14"/>
                  </a:lnTo>
                  <a:lnTo>
                    <a:pt x="38" y="13"/>
                  </a:lnTo>
                  <a:lnTo>
                    <a:pt x="34" y="7"/>
                  </a:lnTo>
                  <a:lnTo>
                    <a:pt x="38" y="0"/>
                  </a:lnTo>
                  <a:lnTo>
                    <a:pt x="52" y="11"/>
                  </a:lnTo>
                  <a:lnTo>
                    <a:pt x="43" y="3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51" name="Freeform 767"/>
            <p:cNvSpPr>
              <a:spLocks noEditPoints="1"/>
            </p:cNvSpPr>
            <p:nvPr/>
          </p:nvSpPr>
          <p:spPr bwMode="auto">
            <a:xfrm>
              <a:off x="5646361" y="1130491"/>
              <a:ext cx="307754" cy="341877"/>
            </a:xfrm>
            <a:custGeom>
              <a:avLst/>
              <a:gdLst>
                <a:gd name="T0" fmla="*/ 62 w 195"/>
                <a:gd name="T1" fmla="*/ 54 h 215"/>
                <a:gd name="T2" fmla="*/ 17 w 195"/>
                <a:gd name="T3" fmla="*/ 50 h 215"/>
                <a:gd name="T4" fmla="*/ 32 w 195"/>
                <a:gd name="T5" fmla="*/ 45 h 215"/>
                <a:gd name="T6" fmla="*/ 43 w 195"/>
                <a:gd name="T7" fmla="*/ 33 h 215"/>
                <a:gd name="T8" fmla="*/ 57 w 195"/>
                <a:gd name="T9" fmla="*/ 44 h 215"/>
                <a:gd name="T10" fmla="*/ 141 w 195"/>
                <a:gd name="T11" fmla="*/ 61 h 215"/>
                <a:gd name="T12" fmla="*/ 155 w 195"/>
                <a:gd name="T13" fmla="*/ 106 h 215"/>
                <a:gd name="T14" fmla="*/ 191 w 195"/>
                <a:gd name="T15" fmla="*/ 154 h 215"/>
                <a:gd name="T16" fmla="*/ 183 w 195"/>
                <a:gd name="T17" fmla="*/ 190 h 215"/>
                <a:gd name="T18" fmla="*/ 149 w 195"/>
                <a:gd name="T19" fmla="*/ 189 h 215"/>
                <a:gd name="T20" fmla="*/ 121 w 195"/>
                <a:gd name="T21" fmla="*/ 190 h 215"/>
                <a:gd name="T22" fmla="*/ 108 w 195"/>
                <a:gd name="T23" fmla="*/ 194 h 215"/>
                <a:gd name="T24" fmla="*/ 74 w 195"/>
                <a:gd name="T25" fmla="*/ 201 h 215"/>
                <a:gd name="T26" fmla="*/ 62 w 195"/>
                <a:gd name="T27" fmla="*/ 215 h 215"/>
                <a:gd name="T28" fmla="*/ 30 w 195"/>
                <a:gd name="T29" fmla="*/ 181 h 215"/>
                <a:gd name="T30" fmla="*/ 34 w 195"/>
                <a:gd name="T31" fmla="*/ 151 h 215"/>
                <a:gd name="T32" fmla="*/ 6 w 195"/>
                <a:gd name="T33" fmla="*/ 138 h 215"/>
                <a:gd name="T34" fmla="*/ 1 w 195"/>
                <a:gd name="T35" fmla="*/ 118 h 215"/>
                <a:gd name="T36" fmla="*/ 5 w 195"/>
                <a:gd name="T37" fmla="*/ 103 h 215"/>
                <a:gd name="T38" fmla="*/ 27 w 195"/>
                <a:gd name="T39" fmla="*/ 99 h 215"/>
                <a:gd name="T40" fmla="*/ 34 w 195"/>
                <a:gd name="T41" fmla="*/ 97 h 215"/>
                <a:gd name="T42" fmla="*/ 28 w 195"/>
                <a:gd name="T43" fmla="*/ 86 h 215"/>
                <a:gd name="T44" fmla="*/ 15 w 195"/>
                <a:gd name="T45" fmla="*/ 66 h 215"/>
                <a:gd name="T46" fmla="*/ 15 w 195"/>
                <a:gd name="T47" fmla="*/ 58 h 215"/>
                <a:gd name="T48" fmla="*/ 48 w 195"/>
                <a:gd name="T49" fmla="*/ 67 h 215"/>
                <a:gd name="T50" fmla="*/ 58 w 195"/>
                <a:gd name="T51" fmla="*/ 79 h 215"/>
                <a:gd name="T52" fmla="*/ 49 w 195"/>
                <a:gd name="T53" fmla="*/ 91 h 215"/>
                <a:gd name="T54" fmla="*/ 35 w 195"/>
                <a:gd name="T55" fmla="*/ 99 h 215"/>
                <a:gd name="T56" fmla="*/ 18 w 195"/>
                <a:gd name="T57" fmla="*/ 108 h 215"/>
                <a:gd name="T58" fmla="*/ 7 w 195"/>
                <a:gd name="T59" fmla="*/ 120 h 215"/>
                <a:gd name="T60" fmla="*/ 40 w 195"/>
                <a:gd name="T61" fmla="*/ 104 h 215"/>
                <a:gd name="T62" fmla="*/ 62 w 195"/>
                <a:gd name="T63" fmla="*/ 91 h 215"/>
                <a:gd name="T64" fmla="*/ 64 w 195"/>
                <a:gd name="T65" fmla="*/ 86 h 215"/>
                <a:gd name="T66" fmla="*/ 70 w 195"/>
                <a:gd name="T67" fmla="*/ 87 h 215"/>
                <a:gd name="T68" fmla="*/ 69 w 195"/>
                <a:gd name="T69" fmla="*/ 109 h 215"/>
                <a:gd name="T70" fmla="*/ 83 w 195"/>
                <a:gd name="T71" fmla="*/ 118 h 215"/>
                <a:gd name="T72" fmla="*/ 79 w 195"/>
                <a:gd name="T73" fmla="*/ 130 h 215"/>
                <a:gd name="T74" fmla="*/ 83 w 195"/>
                <a:gd name="T75" fmla="*/ 134 h 215"/>
                <a:gd name="T76" fmla="*/ 100 w 195"/>
                <a:gd name="T77" fmla="*/ 118 h 215"/>
                <a:gd name="T78" fmla="*/ 110 w 195"/>
                <a:gd name="T79" fmla="*/ 120 h 215"/>
                <a:gd name="T80" fmla="*/ 117 w 195"/>
                <a:gd name="T81" fmla="*/ 105 h 215"/>
                <a:gd name="T82" fmla="*/ 90 w 195"/>
                <a:gd name="T83" fmla="*/ 103 h 215"/>
                <a:gd name="T84" fmla="*/ 93 w 195"/>
                <a:gd name="T85" fmla="*/ 89 h 215"/>
                <a:gd name="T86" fmla="*/ 103 w 195"/>
                <a:gd name="T87" fmla="*/ 83 h 215"/>
                <a:gd name="T88" fmla="*/ 91 w 195"/>
                <a:gd name="T89" fmla="*/ 70 h 215"/>
                <a:gd name="T90" fmla="*/ 82 w 195"/>
                <a:gd name="T91" fmla="*/ 61 h 215"/>
                <a:gd name="T92" fmla="*/ 99 w 195"/>
                <a:gd name="T93" fmla="*/ 53 h 215"/>
                <a:gd name="T94" fmla="*/ 90 w 195"/>
                <a:gd name="T95" fmla="*/ 52 h 215"/>
                <a:gd name="T96" fmla="*/ 110 w 195"/>
                <a:gd name="T97" fmla="*/ 38 h 215"/>
                <a:gd name="T98" fmla="*/ 106 w 195"/>
                <a:gd name="T99" fmla="*/ 31 h 215"/>
                <a:gd name="T100" fmla="*/ 103 w 195"/>
                <a:gd name="T101" fmla="*/ 24 h 215"/>
                <a:gd name="T102" fmla="*/ 127 w 195"/>
                <a:gd name="T103" fmla="*/ 24 h 215"/>
                <a:gd name="T104" fmla="*/ 87 w 195"/>
                <a:gd name="T105" fmla="*/ 32 h 215"/>
                <a:gd name="T106" fmla="*/ 66 w 195"/>
                <a:gd name="T107" fmla="*/ 40 h 215"/>
                <a:gd name="T108" fmla="*/ 57 w 195"/>
                <a:gd name="T109" fmla="*/ 27 h 215"/>
                <a:gd name="T110" fmla="*/ 61 w 195"/>
                <a:gd name="T111" fmla="*/ 15 h 215"/>
                <a:gd name="T112" fmla="*/ 64 w 195"/>
                <a:gd name="T113" fmla="*/ 8 h 215"/>
                <a:gd name="T114" fmla="*/ 74 w 195"/>
                <a:gd name="T115" fmla="*/ 2 h 215"/>
                <a:gd name="T116" fmla="*/ 96 w 195"/>
                <a:gd name="T117" fmla="*/ 10 h 2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5"/>
                <a:gd name="T178" fmla="*/ 0 h 215"/>
                <a:gd name="T179" fmla="*/ 195 w 195"/>
                <a:gd name="T180" fmla="*/ 215 h 2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5" h="215">
                  <a:moveTo>
                    <a:pt x="57" y="44"/>
                  </a:moveTo>
                  <a:lnTo>
                    <a:pt x="62" y="53"/>
                  </a:lnTo>
                  <a:lnTo>
                    <a:pt x="62" y="54"/>
                  </a:lnTo>
                  <a:lnTo>
                    <a:pt x="38" y="57"/>
                  </a:lnTo>
                  <a:lnTo>
                    <a:pt x="17" y="50"/>
                  </a:lnTo>
                  <a:lnTo>
                    <a:pt x="18" y="49"/>
                  </a:lnTo>
                  <a:lnTo>
                    <a:pt x="24" y="50"/>
                  </a:lnTo>
                  <a:lnTo>
                    <a:pt x="32" y="45"/>
                  </a:lnTo>
                  <a:lnTo>
                    <a:pt x="31" y="24"/>
                  </a:lnTo>
                  <a:lnTo>
                    <a:pt x="36" y="23"/>
                  </a:lnTo>
                  <a:lnTo>
                    <a:pt x="43" y="33"/>
                  </a:lnTo>
                  <a:lnTo>
                    <a:pt x="52" y="34"/>
                  </a:lnTo>
                  <a:lnTo>
                    <a:pt x="57" y="44"/>
                  </a:lnTo>
                  <a:moveTo>
                    <a:pt x="127" y="24"/>
                  </a:moveTo>
                  <a:lnTo>
                    <a:pt x="133" y="52"/>
                  </a:lnTo>
                  <a:lnTo>
                    <a:pt x="141" y="61"/>
                  </a:lnTo>
                  <a:lnTo>
                    <a:pt x="155" y="82"/>
                  </a:lnTo>
                  <a:lnTo>
                    <a:pt x="155" y="86"/>
                  </a:lnTo>
                  <a:lnTo>
                    <a:pt x="155" y="106"/>
                  </a:lnTo>
                  <a:lnTo>
                    <a:pt x="170" y="110"/>
                  </a:lnTo>
                  <a:lnTo>
                    <a:pt x="174" y="108"/>
                  </a:lnTo>
                  <a:lnTo>
                    <a:pt x="191" y="154"/>
                  </a:lnTo>
                  <a:lnTo>
                    <a:pt x="195" y="181"/>
                  </a:lnTo>
                  <a:lnTo>
                    <a:pt x="195" y="190"/>
                  </a:lnTo>
                  <a:lnTo>
                    <a:pt x="183" y="190"/>
                  </a:lnTo>
                  <a:lnTo>
                    <a:pt x="159" y="189"/>
                  </a:lnTo>
                  <a:lnTo>
                    <a:pt x="157" y="189"/>
                  </a:lnTo>
                  <a:lnTo>
                    <a:pt x="149" y="189"/>
                  </a:lnTo>
                  <a:lnTo>
                    <a:pt x="128" y="189"/>
                  </a:lnTo>
                  <a:lnTo>
                    <a:pt x="121" y="190"/>
                  </a:lnTo>
                  <a:lnTo>
                    <a:pt x="117" y="190"/>
                  </a:lnTo>
                  <a:lnTo>
                    <a:pt x="112" y="192"/>
                  </a:lnTo>
                  <a:lnTo>
                    <a:pt x="108" y="194"/>
                  </a:lnTo>
                  <a:lnTo>
                    <a:pt x="103" y="197"/>
                  </a:lnTo>
                  <a:lnTo>
                    <a:pt x="99" y="199"/>
                  </a:lnTo>
                  <a:lnTo>
                    <a:pt x="74" y="201"/>
                  </a:lnTo>
                  <a:lnTo>
                    <a:pt x="69" y="209"/>
                  </a:lnTo>
                  <a:lnTo>
                    <a:pt x="62" y="215"/>
                  </a:lnTo>
                  <a:lnTo>
                    <a:pt x="44" y="203"/>
                  </a:lnTo>
                  <a:lnTo>
                    <a:pt x="39" y="185"/>
                  </a:lnTo>
                  <a:lnTo>
                    <a:pt x="30" y="181"/>
                  </a:lnTo>
                  <a:lnTo>
                    <a:pt x="38" y="165"/>
                  </a:lnTo>
                  <a:lnTo>
                    <a:pt x="27" y="159"/>
                  </a:lnTo>
                  <a:lnTo>
                    <a:pt x="34" y="151"/>
                  </a:lnTo>
                  <a:lnTo>
                    <a:pt x="30" y="146"/>
                  </a:lnTo>
                  <a:lnTo>
                    <a:pt x="22" y="146"/>
                  </a:lnTo>
                  <a:lnTo>
                    <a:pt x="6" y="138"/>
                  </a:lnTo>
                  <a:lnTo>
                    <a:pt x="0" y="125"/>
                  </a:lnTo>
                  <a:lnTo>
                    <a:pt x="0" y="124"/>
                  </a:lnTo>
                  <a:lnTo>
                    <a:pt x="1" y="118"/>
                  </a:lnTo>
                  <a:lnTo>
                    <a:pt x="2" y="112"/>
                  </a:lnTo>
                  <a:lnTo>
                    <a:pt x="5" y="103"/>
                  </a:lnTo>
                  <a:lnTo>
                    <a:pt x="19" y="97"/>
                  </a:lnTo>
                  <a:lnTo>
                    <a:pt x="23" y="96"/>
                  </a:lnTo>
                  <a:lnTo>
                    <a:pt x="27" y="99"/>
                  </a:lnTo>
                  <a:lnTo>
                    <a:pt x="28" y="100"/>
                  </a:lnTo>
                  <a:lnTo>
                    <a:pt x="30" y="100"/>
                  </a:lnTo>
                  <a:lnTo>
                    <a:pt x="34" y="97"/>
                  </a:lnTo>
                  <a:lnTo>
                    <a:pt x="30" y="93"/>
                  </a:lnTo>
                  <a:lnTo>
                    <a:pt x="30" y="92"/>
                  </a:lnTo>
                  <a:lnTo>
                    <a:pt x="28" y="86"/>
                  </a:lnTo>
                  <a:lnTo>
                    <a:pt x="27" y="82"/>
                  </a:lnTo>
                  <a:lnTo>
                    <a:pt x="15" y="71"/>
                  </a:lnTo>
                  <a:lnTo>
                    <a:pt x="15" y="66"/>
                  </a:lnTo>
                  <a:lnTo>
                    <a:pt x="11" y="63"/>
                  </a:lnTo>
                  <a:lnTo>
                    <a:pt x="14" y="58"/>
                  </a:lnTo>
                  <a:lnTo>
                    <a:pt x="15" y="58"/>
                  </a:lnTo>
                  <a:lnTo>
                    <a:pt x="30" y="66"/>
                  </a:lnTo>
                  <a:lnTo>
                    <a:pt x="36" y="66"/>
                  </a:lnTo>
                  <a:lnTo>
                    <a:pt x="48" y="67"/>
                  </a:lnTo>
                  <a:lnTo>
                    <a:pt x="61" y="67"/>
                  </a:lnTo>
                  <a:lnTo>
                    <a:pt x="60" y="76"/>
                  </a:lnTo>
                  <a:lnTo>
                    <a:pt x="58" y="79"/>
                  </a:lnTo>
                  <a:lnTo>
                    <a:pt x="53" y="86"/>
                  </a:lnTo>
                  <a:lnTo>
                    <a:pt x="52" y="88"/>
                  </a:lnTo>
                  <a:lnTo>
                    <a:pt x="49" y="91"/>
                  </a:lnTo>
                  <a:lnTo>
                    <a:pt x="43" y="96"/>
                  </a:lnTo>
                  <a:lnTo>
                    <a:pt x="39" y="97"/>
                  </a:lnTo>
                  <a:lnTo>
                    <a:pt x="35" y="99"/>
                  </a:lnTo>
                  <a:lnTo>
                    <a:pt x="28" y="101"/>
                  </a:lnTo>
                  <a:lnTo>
                    <a:pt x="27" y="103"/>
                  </a:lnTo>
                  <a:lnTo>
                    <a:pt x="18" y="108"/>
                  </a:lnTo>
                  <a:lnTo>
                    <a:pt x="17" y="109"/>
                  </a:lnTo>
                  <a:lnTo>
                    <a:pt x="9" y="114"/>
                  </a:lnTo>
                  <a:lnTo>
                    <a:pt x="7" y="120"/>
                  </a:lnTo>
                  <a:lnTo>
                    <a:pt x="19" y="110"/>
                  </a:lnTo>
                  <a:lnTo>
                    <a:pt x="28" y="108"/>
                  </a:lnTo>
                  <a:lnTo>
                    <a:pt x="40" y="104"/>
                  </a:lnTo>
                  <a:lnTo>
                    <a:pt x="48" y="99"/>
                  </a:lnTo>
                  <a:lnTo>
                    <a:pt x="53" y="97"/>
                  </a:lnTo>
                  <a:lnTo>
                    <a:pt x="62" y="91"/>
                  </a:lnTo>
                  <a:lnTo>
                    <a:pt x="62" y="88"/>
                  </a:lnTo>
                  <a:lnTo>
                    <a:pt x="64" y="86"/>
                  </a:lnTo>
                  <a:lnTo>
                    <a:pt x="65" y="84"/>
                  </a:lnTo>
                  <a:lnTo>
                    <a:pt x="66" y="86"/>
                  </a:lnTo>
                  <a:lnTo>
                    <a:pt x="70" y="87"/>
                  </a:lnTo>
                  <a:lnTo>
                    <a:pt x="70" y="95"/>
                  </a:lnTo>
                  <a:lnTo>
                    <a:pt x="69" y="103"/>
                  </a:lnTo>
                  <a:lnTo>
                    <a:pt x="69" y="109"/>
                  </a:lnTo>
                  <a:lnTo>
                    <a:pt x="76" y="114"/>
                  </a:lnTo>
                  <a:lnTo>
                    <a:pt x="79" y="109"/>
                  </a:lnTo>
                  <a:lnTo>
                    <a:pt x="83" y="118"/>
                  </a:lnTo>
                  <a:lnTo>
                    <a:pt x="82" y="125"/>
                  </a:lnTo>
                  <a:lnTo>
                    <a:pt x="79" y="130"/>
                  </a:lnTo>
                  <a:lnTo>
                    <a:pt x="78" y="131"/>
                  </a:lnTo>
                  <a:lnTo>
                    <a:pt x="76" y="139"/>
                  </a:lnTo>
                  <a:lnTo>
                    <a:pt x="83" y="134"/>
                  </a:lnTo>
                  <a:lnTo>
                    <a:pt x="93" y="126"/>
                  </a:lnTo>
                  <a:lnTo>
                    <a:pt x="99" y="118"/>
                  </a:lnTo>
                  <a:lnTo>
                    <a:pt x="100" y="118"/>
                  </a:lnTo>
                  <a:lnTo>
                    <a:pt x="108" y="120"/>
                  </a:lnTo>
                  <a:lnTo>
                    <a:pt x="110" y="120"/>
                  </a:lnTo>
                  <a:lnTo>
                    <a:pt x="113" y="120"/>
                  </a:lnTo>
                  <a:lnTo>
                    <a:pt x="119" y="110"/>
                  </a:lnTo>
                  <a:lnTo>
                    <a:pt x="117" y="105"/>
                  </a:lnTo>
                  <a:lnTo>
                    <a:pt x="104" y="109"/>
                  </a:lnTo>
                  <a:lnTo>
                    <a:pt x="102" y="108"/>
                  </a:lnTo>
                  <a:lnTo>
                    <a:pt x="90" y="103"/>
                  </a:lnTo>
                  <a:lnTo>
                    <a:pt x="86" y="99"/>
                  </a:lnTo>
                  <a:lnTo>
                    <a:pt x="83" y="95"/>
                  </a:lnTo>
                  <a:lnTo>
                    <a:pt x="93" y="89"/>
                  </a:lnTo>
                  <a:lnTo>
                    <a:pt x="100" y="88"/>
                  </a:lnTo>
                  <a:lnTo>
                    <a:pt x="102" y="86"/>
                  </a:lnTo>
                  <a:lnTo>
                    <a:pt x="103" y="83"/>
                  </a:lnTo>
                  <a:lnTo>
                    <a:pt x="94" y="76"/>
                  </a:lnTo>
                  <a:lnTo>
                    <a:pt x="91" y="74"/>
                  </a:lnTo>
                  <a:lnTo>
                    <a:pt x="91" y="70"/>
                  </a:lnTo>
                  <a:lnTo>
                    <a:pt x="94" y="67"/>
                  </a:lnTo>
                  <a:lnTo>
                    <a:pt x="86" y="65"/>
                  </a:lnTo>
                  <a:lnTo>
                    <a:pt x="82" y="61"/>
                  </a:lnTo>
                  <a:lnTo>
                    <a:pt x="89" y="57"/>
                  </a:lnTo>
                  <a:lnTo>
                    <a:pt x="96" y="54"/>
                  </a:lnTo>
                  <a:lnTo>
                    <a:pt x="99" y="53"/>
                  </a:lnTo>
                  <a:lnTo>
                    <a:pt x="104" y="50"/>
                  </a:lnTo>
                  <a:lnTo>
                    <a:pt x="103" y="49"/>
                  </a:lnTo>
                  <a:lnTo>
                    <a:pt x="90" y="52"/>
                  </a:lnTo>
                  <a:lnTo>
                    <a:pt x="86" y="50"/>
                  </a:lnTo>
                  <a:lnTo>
                    <a:pt x="99" y="40"/>
                  </a:lnTo>
                  <a:lnTo>
                    <a:pt x="110" y="38"/>
                  </a:lnTo>
                  <a:lnTo>
                    <a:pt x="115" y="33"/>
                  </a:lnTo>
                  <a:lnTo>
                    <a:pt x="113" y="33"/>
                  </a:lnTo>
                  <a:lnTo>
                    <a:pt x="106" y="31"/>
                  </a:lnTo>
                  <a:lnTo>
                    <a:pt x="102" y="27"/>
                  </a:lnTo>
                  <a:lnTo>
                    <a:pt x="103" y="24"/>
                  </a:lnTo>
                  <a:lnTo>
                    <a:pt x="106" y="17"/>
                  </a:lnTo>
                  <a:lnTo>
                    <a:pt x="108" y="15"/>
                  </a:lnTo>
                  <a:lnTo>
                    <a:pt x="127" y="24"/>
                  </a:lnTo>
                  <a:moveTo>
                    <a:pt x="96" y="10"/>
                  </a:moveTo>
                  <a:lnTo>
                    <a:pt x="83" y="27"/>
                  </a:lnTo>
                  <a:lnTo>
                    <a:pt x="87" y="32"/>
                  </a:lnTo>
                  <a:lnTo>
                    <a:pt x="85" y="34"/>
                  </a:lnTo>
                  <a:lnTo>
                    <a:pt x="74" y="45"/>
                  </a:lnTo>
                  <a:lnTo>
                    <a:pt x="66" y="40"/>
                  </a:lnTo>
                  <a:lnTo>
                    <a:pt x="69" y="15"/>
                  </a:lnTo>
                  <a:lnTo>
                    <a:pt x="62" y="23"/>
                  </a:lnTo>
                  <a:lnTo>
                    <a:pt x="57" y="27"/>
                  </a:lnTo>
                  <a:lnTo>
                    <a:pt x="48" y="23"/>
                  </a:lnTo>
                  <a:lnTo>
                    <a:pt x="48" y="16"/>
                  </a:lnTo>
                  <a:lnTo>
                    <a:pt x="61" y="15"/>
                  </a:lnTo>
                  <a:lnTo>
                    <a:pt x="62" y="12"/>
                  </a:lnTo>
                  <a:lnTo>
                    <a:pt x="64" y="8"/>
                  </a:lnTo>
                  <a:lnTo>
                    <a:pt x="66" y="0"/>
                  </a:lnTo>
                  <a:lnTo>
                    <a:pt x="68" y="0"/>
                  </a:lnTo>
                  <a:lnTo>
                    <a:pt x="74" y="2"/>
                  </a:lnTo>
                  <a:lnTo>
                    <a:pt x="82" y="4"/>
                  </a:lnTo>
                  <a:lnTo>
                    <a:pt x="90" y="7"/>
                  </a:lnTo>
                  <a:lnTo>
                    <a:pt x="96" y="1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52" name="Freeform 768"/>
            <p:cNvSpPr>
              <a:spLocks noEditPoints="1"/>
            </p:cNvSpPr>
            <p:nvPr/>
          </p:nvSpPr>
          <p:spPr bwMode="auto">
            <a:xfrm>
              <a:off x="5580603" y="1008392"/>
              <a:ext cx="131518" cy="203499"/>
            </a:xfrm>
            <a:custGeom>
              <a:avLst/>
              <a:gdLst>
                <a:gd name="T0" fmla="*/ 72 w 84"/>
                <a:gd name="T1" fmla="*/ 102 h 128"/>
                <a:gd name="T2" fmla="*/ 73 w 84"/>
                <a:gd name="T3" fmla="*/ 123 h 128"/>
                <a:gd name="T4" fmla="*/ 65 w 84"/>
                <a:gd name="T5" fmla="*/ 128 h 128"/>
                <a:gd name="T6" fmla="*/ 59 w 84"/>
                <a:gd name="T7" fmla="*/ 127 h 128"/>
                <a:gd name="T8" fmla="*/ 52 w 84"/>
                <a:gd name="T9" fmla="*/ 123 h 128"/>
                <a:gd name="T10" fmla="*/ 48 w 84"/>
                <a:gd name="T11" fmla="*/ 115 h 128"/>
                <a:gd name="T12" fmla="*/ 45 w 84"/>
                <a:gd name="T13" fmla="*/ 114 h 128"/>
                <a:gd name="T14" fmla="*/ 45 w 84"/>
                <a:gd name="T15" fmla="*/ 112 h 128"/>
                <a:gd name="T16" fmla="*/ 51 w 84"/>
                <a:gd name="T17" fmla="*/ 115 h 128"/>
                <a:gd name="T18" fmla="*/ 55 w 84"/>
                <a:gd name="T19" fmla="*/ 107 h 128"/>
                <a:gd name="T20" fmla="*/ 72 w 84"/>
                <a:gd name="T21" fmla="*/ 102 h 128"/>
                <a:gd name="T22" fmla="*/ 80 w 84"/>
                <a:gd name="T23" fmla="*/ 31 h 128"/>
                <a:gd name="T24" fmla="*/ 84 w 84"/>
                <a:gd name="T25" fmla="*/ 38 h 128"/>
                <a:gd name="T26" fmla="*/ 79 w 84"/>
                <a:gd name="T27" fmla="*/ 44 h 128"/>
                <a:gd name="T28" fmla="*/ 76 w 84"/>
                <a:gd name="T29" fmla="*/ 44 h 128"/>
                <a:gd name="T30" fmla="*/ 69 w 84"/>
                <a:gd name="T31" fmla="*/ 56 h 128"/>
                <a:gd name="T32" fmla="*/ 69 w 84"/>
                <a:gd name="T33" fmla="*/ 64 h 128"/>
                <a:gd name="T34" fmla="*/ 68 w 84"/>
                <a:gd name="T35" fmla="*/ 65 h 128"/>
                <a:gd name="T36" fmla="*/ 62 w 84"/>
                <a:gd name="T37" fmla="*/ 60 h 128"/>
                <a:gd name="T38" fmla="*/ 58 w 84"/>
                <a:gd name="T39" fmla="*/ 71 h 128"/>
                <a:gd name="T40" fmla="*/ 35 w 84"/>
                <a:gd name="T41" fmla="*/ 77 h 128"/>
                <a:gd name="T42" fmla="*/ 31 w 84"/>
                <a:gd name="T43" fmla="*/ 71 h 128"/>
                <a:gd name="T44" fmla="*/ 29 w 84"/>
                <a:gd name="T45" fmla="*/ 78 h 128"/>
                <a:gd name="T46" fmla="*/ 20 w 84"/>
                <a:gd name="T47" fmla="*/ 82 h 128"/>
                <a:gd name="T48" fmla="*/ 17 w 84"/>
                <a:gd name="T49" fmla="*/ 71 h 128"/>
                <a:gd name="T50" fmla="*/ 29 w 84"/>
                <a:gd name="T51" fmla="*/ 51 h 128"/>
                <a:gd name="T52" fmla="*/ 26 w 84"/>
                <a:gd name="T53" fmla="*/ 47 h 128"/>
                <a:gd name="T54" fmla="*/ 18 w 84"/>
                <a:gd name="T55" fmla="*/ 48 h 128"/>
                <a:gd name="T56" fmla="*/ 16 w 84"/>
                <a:gd name="T57" fmla="*/ 54 h 128"/>
                <a:gd name="T58" fmla="*/ 5 w 84"/>
                <a:gd name="T59" fmla="*/ 55 h 128"/>
                <a:gd name="T60" fmla="*/ 4 w 84"/>
                <a:gd name="T61" fmla="*/ 46 h 128"/>
                <a:gd name="T62" fmla="*/ 0 w 84"/>
                <a:gd name="T63" fmla="*/ 42 h 128"/>
                <a:gd name="T64" fmla="*/ 0 w 84"/>
                <a:gd name="T65" fmla="*/ 35 h 128"/>
                <a:gd name="T66" fmla="*/ 17 w 84"/>
                <a:gd name="T67" fmla="*/ 39 h 128"/>
                <a:gd name="T68" fmla="*/ 21 w 84"/>
                <a:gd name="T69" fmla="*/ 37 h 128"/>
                <a:gd name="T70" fmla="*/ 20 w 84"/>
                <a:gd name="T71" fmla="*/ 30 h 128"/>
                <a:gd name="T72" fmla="*/ 25 w 84"/>
                <a:gd name="T73" fmla="*/ 27 h 128"/>
                <a:gd name="T74" fmla="*/ 31 w 84"/>
                <a:gd name="T75" fmla="*/ 33 h 128"/>
                <a:gd name="T76" fmla="*/ 34 w 84"/>
                <a:gd name="T77" fmla="*/ 17 h 128"/>
                <a:gd name="T78" fmla="*/ 42 w 84"/>
                <a:gd name="T79" fmla="*/ 23 h 128"/>
                <a:gd name="T80" fmla="*/ 48 w 84"/>
                <a:gd name="T81" fmla="*/ 16 h 128"/>
                <a:gd name="T82" fmla="*/ 58 w 84"/>
                <a:gd name="T83" fmla="*/ 22 h 128"/>
                <a:gd name="T84" fmla="*/ 52 w 84"/>
                <a:gd name="T85" fmla="*/ 34 h 128"/>
                <a:gd name="T86" fmla="*/ 64 w 84"/>
                <a:gd name="T87" fmla="*/ 34 h 128"/>
                <a:gd name="T88" fmla="*/ 72 w 84"/>
                <a:gd name="T89" fmla="*/ 30 h 128"/>
                <a:gd name="T90" fmla="*/ 67 w 84"/>
                <a:gd name="T91" fmla="*/ 22 h 128"/>
                <a:gd name="T92" fmla="*/ 67 w 84"/>
                <a:gd name="T93" fmla="*/ 14 h 128"/>
                <a:gd name="T94" fmla="*/ 59 w 84"/>
                <a:gd name="T95" fmla="*/ 6 h 128"/>
                <a:gd name="T96" fmla="*/ 67 w 84"/>
                <a:gd name="T97" fmla="*/ 0 h 128"/>
                <a:gd name="T98" fmla="*/ 67 w 84"/>
                <a:gd name="T99" fmla="*/ 1 h 128"/>
                <a:gd name="T100" fmla="*/ 67 w 84"/>
                <a:gd name="T101" fmla="*/ 4 h 128"/>
                <a:gd name="T102" fmla="*/ 77 w 84"/>
                <a:gd name="T103" fmla="*/ 12 h 128"/>
                <a:gd name="T104" fmla="*/ 75 w 84"/>
                <a:gd name="T105" fmla="*/ 18 h 128"/>
                <a:gd name="T106" fmla="*/ 80 w 84"/>
                <a:gd name="T107" fmla="*/ 25 h 128"/>
                <a:gd name="T108" fmla="*/ 77 w 84"/>
                <a:gd name="T109" fmla="*/ 31 h 128"/>
                <a:gd name="T110" fmla="*/ 80 w 84"/>
                <a:gd name="T111" fmla="*/ 31 h 1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
                <a:gd name="T169" fmla="*/ 0 h 128"/>
                <a:gd name="T170" fmla="*/ 84 w 84"/>
                <a:gd name="T171" fmla="*/ 128 h 1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 h="128">
                  <a:moveTo>
                    <a:pt x="72" y="102"/>
                  </a:moveTo>
                  <a:lnTo>
                    <a:pt x="73" y="123"/>
                  </a:lnTo>
                  <a:lnTo>
                    <a:pt x="65" y="128"/>
                  </a:lnTo>
                  <a:lnTo>
                    <a:pt x="59" y="127"/>
                  </a:lnTo>
                  <a:lnTo>
                    <a:pt x="52" y="123"/>
                  </a:lnTo>
                  <a:lnTo>
                    <a:pt x="48" y="115"/>
                  </a:lnTo>
                  <a:lnTo>
                    <a:pt x="45" y="114"/>
                  </a:lnTo>
                  <a:lnTo>
                    <a:pt x="45" y="112"/>
                  </a:lnTo>
                  <a:lnTo>
                    <a:pt x="51" y="115"/>
                  </a:lnTo>
                  <a:lnTo>
                    <a:pt x="55" y="107"/>
                  </a:lnTo>
                  <a:lnTo>
                    <a:pt x="72" y="102"/>
                  </a:lnTo>
                  <a:moveTo>
                    <a:pt x="80" y="31"/>
                  </a:moveTo>
                  <a:lnTo>
                    <a:pt x="84" y="38"/>
                  </a:lnTo>
                  <a:lnTo>
                    <a:pt x="79" y="44"/>
                  </a:lnTo>
                  <a:lnTo>
                    <a:pt x="76" y="44"/>
                  </a:lnTo>
                  <a:lnTo>
                    <a:pt x="69" y="56"/>
                  </a:lnTo>
                  <a:lnTo>
                    <a:pt x="69" y="64"/>
                  </a:lnTo>
                  <a:lnTo>
                    <a:pt x="68" y="65"/>
                  </a:lnTo>
                  <a:lnTo>
                    <a:pt x="62" y="60"/>
                  </a:lnTo>
                  <a:lnTo>
                    <a:pt x="58" y="71"/>
                  </a:lnTo>
                  <a:lnTo>
                    <a:pt x="35" y="77"/>
                  </a:lnTo>
                  <a:lnTo>
                    <a:pt x="31" y="71"/>
                  </a:lnTo>
                  <a:lnTo>
                    <a:pt x="29" y="78"/>
                  </a:lnTo>
                  <a:lnTo>
                    <a:pt x="20" y="82"/>
                  </a:lnTo>
                  <a:lnTo>
                    <a:pt x="17" y="71"/>
                  </a:lnTo>
                  <a:lnTo>
                    <a:pt x="29" y="51"/>
                  </a:lnTo>
                  <a:lnTo>
                    <a:pt x="26" y="47"/>
                  </a:lnTo>
                  <a:lnTo>
                    <a:pt x="18" y="48"/>
                  </a:lnTo>
                  <a:lnTo>
                    <a:pt x="16" y="54"/>
                  </a:lnTo>
                  <a:lnTo>
                    <a:pt x="5" y="55"/>
                  </a:lnTo>
                  <a:lnTo>
                    <a:pt x="4" y="46"/>
                  </a:lnTo>
                  <a:lnTo>
                    <a:pt x="0" y="42"/>
                  </a:lnTo>
                  <a:lnTo>
                    <a:pt x="0" y="35"/>
                  </a:lnTo>
                  <a:lnTo>
                    <a:pt x="17" y="39"/>
                  </a:lnTo>
                  <a:lnTo>
                    <a:pt x="21" y="37"/>
                  </a:lnTo>
                  <a:lnTo>
                    <a:pt x="20" y="30"/>
                  </a:lnTo>
                  <a:lnTo>
                    <a:pt x="25" y="27"/>
                  </a:lnTo>
                  <a:lnTo>
                    <a:pt x="31" y="33"/>
                  </a:lnTo>
                  <a:lnTo>
                    <a:pt x="34" y="17"/>
                  </a:lnTo>
                  <a:lnTo>
                    <a:pt x="42" y="23"/>
                  </a:lnTo>
                  <a:lnTo>
                    <a:pt x="48" y="16"/>
                  </a:lnTo>
                  <a:lnTo>
                    <a:pt x="58" y="22"/>
                  </a:lnTo>
                  <a:lnTo>
                    <a:pt x="52" y="34"/>
                  </a:lnTo>
                  <a:lnTo>
                    <a:pt x="64" y="34"/>
                  </a:lnTo>
                  <a:lnTo>
                    <a:pt x="72" y="30"/>
                  </a:lnTo>
                  <a:lnTo>
                    <a:pt x="67" y="22"/>
                  </a:lnTo>
                  <a:lnTo>
                    <a:pt x="67" y="14"/>
                  </a:lnTo>
                  <a:lnTo>
                    <a:pt x="59" y="6"/>
                  </a:lnTo>
                  <a:lnTo>
                    <a:pt x="67" y="0"/>
                  </a:lnTo>
                  <a:lnTo>
                    <a:pt x="67" y="1"/>
                  </a:lnTo>
                  <a:lnTo>
                    <a:pt x="67" y="4"/>
                  </a:lnTo>
                  <a:lnTo>
                    <a:pt x="77" y="12"/>
                  </a:lnTo>
                  <a:lnTo>
                    <a:pt x="75" y="18"/>
                  </a:lnTo>
                  <a:lnTo>
                    <a:pt x="80" y="25"/>
                  </a:lnTo>
                  <a:lnTo>
                    <a:pt x="77" y="31"/>
                  </a:lnTo>
                  <a:lnTo>
                    <a:pt x="80" y="3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53" name="Freeform 769"/>
            <p:cNvSpPr>
              <a:spLocks/>
            </p:cNvSpPr>
            <p:nvPr/>
          </p:nvSpPr>
          <p:spPr bwMode="auto">
            <a:xfrm>
              <a:off x="6480189" y="802180"/>
              <a:ext cx="163083" cy="160086"/>
            </a:xfrm>
            <a:custGeom>
              <a:avLst/>
              <a:gdLst>
                <a:gd name="T0" fmla="*/ 103 w 103"/>
                <a:gd name="T1" fmla="*/ 25 h 102"/>
                <a:gd name="T2" fmla="*/ 90 w 103"/>
                <a:gd name="T3" fmla="*/ 54 h 102"/>
                <a:gd name="T4" fmla="*/ 91 w 103"/>
                <a:gd name="T5" fmla="*/ 62 h 102"/>
                <a:gd name="T6" fmla="*/ 80 w 103"/>
                <a:gd name="T7" fmla="*/ 83 h 102"/>
                <a:gd name="T8" fmla="*/ 72 w 103"/>
                <a:gd name="T9" fmla="*/ 96 h 102"/>
                <a:gd name="T10" fmla="*/ 74 w 103"/>
                <a:gd name="T11" fmla="*/ 101 h 102"/>
                <a:gd name="T12" fmla="*/ 65 w 103"/>
                <a:gd name="T13" fmla="*/ 102 h 102"/>
                <a:gd name="T14" fmla="*/ 59 w 103"/>
                <a:gd name="T15" fmla="*/ 98 h 102"/>
                <a:gd name="T16" fmla="*/ 54 w 103"/>
                <a:gd name="T17" fmla="*/ 96 h 102"/>
                <a:gd name="T18" fmla="*/ 35 w 103"/>
                <a:gd name="T19" fmla="*/ 102 h 102"/>
                <a:gd name="T20" fmla="*/ 25 w 103"/>
                <a:gd name="T21" fmla="*/ 83 h 102"/>
                <a:gd name="T22" fmla="*/ 12 w 103"/>
                <a:gd name="T23" fmla="*/ 74 h 102"/>
                <a:gd name="T24" fmla="*/ 12 w 103"/>
                <a:gd name="T25" fmla="*/ 74 h 102"/>
                <a:gd name="T26" fmla="*/ 9 w 103"/>
                <a:gd name="T27" fmla="*/ 67 h 102"/>
                <a:gd name="T28" fmla="*/ 1 w 103"/>
                <a:gd name="T29" fmla="*/ 64 h 102"/>
                <a:gd name="T30" fmla="*/ 0 w 103"/>
                <a:gd name="T31" fmla="*/ 62 h 102"/>
                <a:gd name="T32" fmla="*/ 8 w 103"/>
                <a:gd name="T33" fmla="*/ 61 h 102"/>
                <a:gd name="T34" fmla="*/ 9 w 103"/>
                <a:gd name="T35" fmla="*/ 61 h 102"/>
                <a:gd name="T36" fmla="*/ 10 w 103"/>
                <a:gd name="T37" fmla="*/ 61 h 102"/>
                <a:gd name="T38" fmla="*/ 8 w 103"/>
                <a:gd name="T39" fmla="*/ 58 h 102"/>
                <a:gd name="T40" fmla="*/ 2 w 103"/>
                <a:gd name="T41" fmla="*/ 54 h 102"/>
                <a:gd name="T42" fmla="*/ 2 w 103"/>
                <a:gd name="T43" fmla="*/ 44 h 102"/>
                <a:gd name="T44" fmla="*/ 5 w 103"/>
                <a:gd name="T45" fmla="*/ 29 h 102"/>
                <a:gd name="T46" fmla="*/ 12 w 103"/>
                <a:gd name="T47" fmla="*/ 11 h 102"/>
                <a:gd name="T48" fmla="*/ 13 w 103"/>
                <a:gd name="T49" fmla="*/ 8 h 102"/>
                <a:gd name="T50" fmla="*/ 31 w 103"/>
                <a:gd name="T51" fmla="*/ 0 h 102"/>
                <a:gd name="T52" fmla="*/ 42 w 103"/>
                <a:gd name="T53" fmla="*/ 4 h 102"/>
                <a:gd name="T54" fmla="*/ 51 w 103"/>
                <a:gd name="T55" fmla="*/ 4 h 102"/>
                <a:gd name="T56" fmla="*/ 52 w 103"/>
                <a:gd name="T57" fmla="*/ 4 h 102"/>
                <a:gd name="T58" fmla="*/ 57 w 103"/>
                <a:gd name="T59" fmla="*/ 13 h 102"/>
                <a:gd name="T60" fmla="*/ 68 w 103"/>
                <a:gd name="T61" fmla="*/ 16 h 102"/>
                <a:gd name="T62" fmla="*/ 63 w 103"/>
                <a:gd name="T63" fmla="*/ 29 h 102"/>
                <a:gd name="T64" fmla="*/ 73 w 103"/>
                <a:gd name="T65" fmla="*/ 30 h 102"/>
                <a:gd name="T66" fmla="*/ 67 w 103"/>
                <a:gd name="T67" fmla="*/ 44 h 102"/>
                <a:gd name="T68" fmla="*/ 65 w 103"/>
                <a:gd name="T69" fmla="*/ 53 h 102"/>
                <a:gd name="T70" fmla="*/ 76 w 103"/>
                <a:gd name="T71" fmla="*/ 42 h 102"/>
                <a:gd name="T72" fmla="*/ 88 w 103"/>
                <a:gd name="T73" fmla="*/ 36 h 102"/>
                <a:gd name="T74" fmla="*/ 99 w 103"/>
                <a:gd name="T75" fmla="*/ 26 h 102"/>
                <a:gd name="T76" fmla="*/ 103 w 103"/>
                <a:gd name="T77" fmla="*/ 25 h 1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102"/>
                <a:gd name="T119" fmla="*/ 103 w 103"/>
                <a:gd name="T120" fmla="*/ 102 h 1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102">
                  <a:moveTo>
                    <a:pt x="103" y="25"/>
                  </a:moveTo>
                  <a:lnTo>
                    <a:pt x="90" y="54"/>
                  </a:lnTo>
                  <a:lnTo>
                    <a:pt x="91" y="62"/>
                  </a:lnTo>
                  <a:lnTo>
                    <a:pt x="80" y="83"/>
                  </a:lnTo>
                  <a:lnTo>
                    <a:pt x="72" y="96"/>
                  </a:lnTo>
                  <a:lnTo>
                    <a:pt x="74" y="101"/>
                  </a:lnTo>
                  <a:lnTo>
                    <a:pt x="65" y="102"/>
                  </a:lnTo>
                  <a:lnTo>
                    <a:pt x="59" y="98"/>
                  </a:lnTo>
                  <a:lnTo>
                    <a:pt x="54" y="96"/>
                  </a:lnTo>
                  <a:lnTo>
                    <a:pt x="35" y="102"/>
                  </a:lnTo>
                  <a:lnTo>
                    <a:pt x="25" y="83"/>
                  </a:lnTo>
                  <a:lnTo>
                    <a:pt x="12" y="74"/>
                  </a:lnTo>
                  <a:lnTo>
                    <a:pt x="9" y="67"/>
                  </a:lnTo>
                  <a:lnTo>
                    <a:pt x="1" y="64"/>
                  </a:lnTo>
                  <a:lnTo>
                    <a:pt x="0" y="62"/>
                  </a:lnTo>
                  <a:lnTo>
                    <a:pt x="8" y="61"/>
                  </a:lnTo>
                  <a:lnTo>
                    <a:pt x="9" y="61"/>
                  </a:lnTo>
                  <a:lnTo>
                    <a:pt x="10" y="61"/>
                  </a:lnTo>
                  <a:lnTo>
                    <a:pt x="8" y="58"/>
                  </a:lnTo>
                  <a:lnTo>
                    <a:pt x="2" y="54"/>
                  </a:lnTo>
                  <a:lnTo>
                    <a:pt x="2" y="44"/>
                  </a:lnTo>
                  <a:lnTo>
                    <a:pt x="5" y="29"/>
                  </a:lnTo>
                  <a:lnTo>
                    <a:pt x="12" y="11"/>
                  </a:lnTo>
                  <a:lnTo>
                    <a:pt x="13" y="8"/>
                  </a:lnTo>
                  <a:lnTo>
                    <a:pt x="31" y="0"/>
                  </a:lnTo>
                  <a:lnTo>
                    <a:pt x="42" y="4"/>
                  </a:lnTo>
                  <a:lnTo>
                    <a:pt x="51" y="4"/>
                  </a:lnTo>
                  <a:lnTo>
                    <a:pt x="52" y="4"/>
                  </a:lnTo>
                  <a:lnTo>
                    <a:pt x="57" y="13"/>
                  </a:lnTo>
                  <a:lnTo>
                    <a:pt x="68" y="16"/>
                  </a:lnTo>
                  <a:lnTo>
                    <a:pt x="63" y="29"/>
                  </a:lnTo>
                  <a:lnTo>
                    <a:pt x="73" y="30"/>
                  </a:lnTo>
                  <a:lnTo>
                    <a:pt x="67" y="44"/>
                  </a:lnTo>
                  <a:lnTo>
                    <a:pt x="65" y="53"/>
                  </a:lnTo>
                  <a:lnTo>
                    <a:pt x="76" y="42"/>
                  </a:lnTo>
                  <a:lnTo>
                    <a:pt x="88" y="36"/>
                  </a:lnTo>
                  <a:lnTo>
                    <a:pt x="99" y="26"/>
                  </a:lnTo>
                  <a:lnTo>
                    <a:pt x="103" y="2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54" name="Freeform 770"/>
            <p:cNvSpPr>
              <a:spLocks/>
            </p:cNvSpPr>
            <p:nvPr/>
          </p:nvSpPr>
          <p:spPr bwMode="auto">
            <a:xfrm>
              <a:off x="2650371" y="6120264"/>
              <a:ext cx="92062" cy="86826"/>
            </a:xfrm>
            <a:custGeom>
              <a:avLst/>
              <a:gdLst>
                <a:gd name="T0" fmla="*/ 27 w 57"/>
                <a:gd name="T1" fmla="*/ 2 h 55"/>
                <a:gd name="T2" fmla="*/ 32 w 57"/>
                <a:gd name="T3" fmla="*/ 7 h 55"/>
                <a:gd name="T4" fmla="*/ 31 w 57"/>
                <a:gd name="T5" fmla="*/ 11 h 55"/>
                <a:gd name="T6" fmla="*/ 28 w 57"/>
                <a:gd name="T7" fmla="*/ 17 h 55"/>
                <a:gd name="T8" fmla="*/ 31 w 57"/>
                <a:gd name="T9" fmla="*/ 17 h 55"/>
                <a:gd name="T10" fmla="*/ 38 w 57"/>
                <a:gd name="T11" fmla="*/ 15 h 55"/>
                <a:gd name="T12" fmla="*/ 41 w 57"/>
                <a:gd name="T13" fmla="*/ 13 h 55"/>
                <a:gd name="T14" fmla="*/ 45 w 57"/>
                <a:gd name="T15" fmla="*/ 8 h 55"/>
                <a:gd name="T16" fmla="*/ 45 w 57"/>
                <a:gd name="T17" fmla="*/ 8 h 55"/>
                <a:gd name="T18" fmla="*/ 46 w 57"/>
                <a:gd name="T19" fmla="*/ 8 h 55"/>
                <a:gd name="T20" fmla="*/ 52 w 57"/>
                <a:gd name="T21" fmla="*/ 8 h 55"/>
                <a:gd name="T22" fmla="*/ 55 w 57"/>
                <a:gd name="T23" fmla="*/ 23 h 55"/>
                <a:gd name="T24" fmla="*/ 57 w 57"/>
                <a:gd name="T25" fmla="*/ 29 h 55"/>
                <a:gd name="T26" fmla="*/ 53 w 57"/>
                <a:gd name="T27" fmla="*/ 32 h 55"/>
                <a:gd name="T28" fmla="*/ 52 w 57"/>
                <a:gd name="T29" fmla="*/ 36 h 55"/>
                <a:gd name="T30" fmla="*/ 48 w 57"/>
                <a:gd name="T31" fmla="*/ 50 h 55"/>
                <a:gd name="T32" fmla="*/ 48 w 57"/>
                <a:gd name="T33" fmla="*/ 51 h 55"/>
                <a:gd name="T34" fmla="*/ 45 w 57"/>
                <a:gd name="T35" fmla="*/ 51 h 55"/>
                <a:gd name="T36" fmla="*/ 42 w 57"/>
                <a:gd name="T37" fmla="*/ 53 h 55"/>
                <a:gd name="T38" fmla="*/ 35 w 57"/>
                <a:gd name="T39" fmla="*/ 55 h 55"/>
                <a:gd name="T40" fmla="*/ 33 w 57"/>
                <a:gd name="T41" fmla="*/ 54 h 55"/>
                <a:gd name="T42" fmla="*/ 27 w 57"/>
                <a:gd name="T43" fmla="*/ 47 h 55"/>
                <a:gd name="T44" fmla="*/ 24 w 57"/>
                <a:gd name="T45" fmla="*/ 45 h 55"/>
                <a:gd name="T46" fmla="*/ 14 w 57"/>
                <a:gd name="T47" fmla="*/ 37 h 55"/>
                <a:gd name="T48" fmla="*/ 6 w 57"/>
                <a:gd name="T49" fmla="*/ 33 h 55"/>
                <a:gd name="T50" fmla="*/ 0 w 57"/>
                <a:gd name="T51" fmla="*/ 29 h 55"/>
                <a:gd name="T52" fmla="*/ 3 w 57"/>
                <a:gd name="T53" fmla="*/ 28 h 55"/>
                <a:gd name="T54" fmla="*/ 4 w 57"/>
                <a:gd name="T55" fmla="*/ 24 h 55"/>
                <a:gd name="T56" fmla="*/ 6 w 57"/>
                <a:gd name="T57" fmla="*/ 19 h 55"/>
                <a:gd name="T58" fmla="*/ 11 w 57"/>
                <a:gd name="T59" fmla="*/ 17 h 55"/>
                <a:gd name="T60" fmla="*/ 11 w 57"/>
                <a:gd name="T61" fmla="*/ 11 h 55"/>
                <a:gd name="T62" fmla="*/ 20 w 57"/>
                <a:gd name="T63" fmla="*/ 9 h 55"/>
                <a:gd name="T64" fmla="*/ 21 w 57"/>
                <a:gd name="T65" fmla="*/ 6 h 55"/>
                <a:gd name="T66" fmla="*/ 23 w 57"/>
                <a:gd name="T67" fmla="*/ 0 h 55"/>
                <a:gd name="T68" fmla="*/ 27 w 57"/>
                <a:gd name="T69" fmla="*/ 2 h 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
                <a:gd name="T106" fmla="*/ 0 h 55"/>
                <a:gd name="T107" fmla="*/ 57 w 57"/>
                <a:gd name="T108" fmla="*/ 55 h 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 h="55">
                  <a:moveTo>
                    <a:pt x="27" y="2"/>
                  </a:moveTo>
                  <a:lnTo>
                    <a:pt x="32" y="7"/>
                  </a:lnTo>
                  <a:lnTo>
                    <a:pt x="31" y="11"/>
                  </a:lnTo>
                  <a:lnTo>
                    <a:pt x="28" y="17"/>
                  </a:lnTo>
                  <a:lnTo>
                    <a:pt x="31" y="17"/>
                  </a:lnTo>
                  <a:lnTo>
                    <a:pt x="38" y="15"/>
                  </a:lnTo>
                  <a:lnTo>
                    <a:pt x="41" y="13"/>
                  </a:lnTo>
                  <a:lnTo>
                    <a:pt x="45" y="8"/>
                  </a:lnTo>
                  <a:lnTo>
                    <a:pt x="46" y="8"/>
                  </a:lnTo>
                  <a:lnTo>
                    <a:pt x="52" y="8"/>
                  </a:lnTo>
                  <a:lnTo>
                    <a:pt x="55" y="23"/>
                  </a:lnTo>
                  <a:lnTo>
                    <a:pt x="57" y="29"/>
                  </a:lnTo>
                  <a:lnTo>
                    <a:pt x="53" y="32"/>
                  </a:lnTo>
                  <a:lnTo>
                    <a:pt x="52" y="36"/>
                  </a:lnTo>
                  <a:lnTo>
                    <a:pt x="48" y="50"/>
                  </a:lnTo>
                  <a:lnTo>
                    <a:pt x="48" y="51"/>
                  </a:lnTo>
                  <a:lnTo>
                    <a:pt x="45" y="51"/>
                  </a:lnTo>
                  <a:lnTo>
                    <a:pt x="42" y="53"/>
                  </a:lnTo>
                  <a:lnTo>
                    <a:pt x="35" y="55"/>
                  </a:lnTo>
                  <a:lnTo>
                    <a:pt x="33" y="54"/>
                  </a:lnTo>
                  <a:lnTo>
                    <a:pt x="27" y="47"/>
                  </a:lnTo>
                  <a:lnTo>
                    <a:pt x="24" y="45"/>
                  </a:lnTo>
                  <a:lnTo>
                    <a:pt x="14" y="37"/>
                  </a:lnTo>
                  <a:lnTo>
                    <a:pt x="6" y="33"/>
                  </a:lnTo>
                  <a:lnTo>
                    <a:pt x="0" y="29"/>
                  </a:lnTo>
                  <a:lnTo>
                    <a:pt x="3" y="28"/>
                  </a:lnTo>
                  <a:lnTo>
                    <a:pt x="4" y="24"/>
                  </a:lnTo>
                  <a:lnTo>
                    <a:pt x="6" y="19"/>
                  </a:lnTo>
                  <a:lnTo>
                    <a:pt x="11" y="17"/>
                  </a:lnTo>
                  <a:lnTo>
                    <a:pt x="11" y="11"/>
                  </a:lnTo>
                  <a:lnTo>
                    <a:pt x="20" y="9"/>
                  </a:lnTo>
                  <a:lnTo>
                    <a:pt x="21" y="6"/>
                  </a:lnTo>
                  <a:lnTo>
                    <a:pt x="23" y="0"/>
                  </a:lnTo>
                  <a:lnTo>
                    <a:pt x="27" y="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55" name="Freeform 771"/>
            <p:cNvSpPr>
              <a:spLocks noEditPoints="1"/>
            </p:cNvSpPr>
            <p:nvPr/>
          </p:nvSpPr>
          <p:spPr bwMode="auto">
            <a:xfrm>
              <a:off x="2495179" y="5702414"/>
              <a:ext cx="55239" cy="111246"/>
            </a:xfrm>
            <a:custGeom>
              <a:avLst/>
              <a:gdLst>
                <a:gd name="T0" fmla="*/ 13 w 35"/>
                <a:gd name="T1" fmla="*/ 70 h 70"/>
                <a:gd name="T2" fmla="*/ 9 w 35"/>
                <a:gd name="T3" fmla="*/ 70 h 70"/>
                <a:gd name="T4" fmla="*/ 5 w 35"/>
                <a:gd name="T5" fmla="*/ 68 h 70"/>
                <a:gd name="T6" fmla="*/ 1 w 35"/>
                <a:gd name="T7" fmla="*/ 67 h 70"/>
                <a:gd name="T8" fmla="*/ 1 w 35"/>
                <a:gd name="T9" fmla="*/ 62 h 70"/>
                <a:gd name="T10" fmla="*/ 1 w 35"/>
                <a:gd name="T11" fmla="*/ 60 h 70"/>
                <a:gd name="T12" fmla="*/ 1 w 35"/>
                <a:gd name="T13" fmla="*/ 55 h 70"/>
                <a:gd name="T14" fmla="*/ 0 w 35"/>
                <a:gd name="T15" fmla="*/ 51 h 70"/>
                <a:gd name="T16" fmla="*/ 7 w 35"/>
                <a:gd name="T17" fmla="*/ 30 h 70"/>
                <a:gd name="T18" fmla="*/ 14 w 35"/>
                <a:gd name="T19" fmla="*/ 9 h 70"/>
                <a:gd name="T20" fmla="*/ 16 w 35"/>
                <a:gd name="T21" fmla="*/ 0 h 70"/>
                <a:gd name="T22" fmla="*/ 20 w 35"/>
                <a:gd name="T23" fmla="*/ 0 h 70"/>
                <a:gd name="T24" fmla="*/ 24 w 35"/>
                <a:gd name="T25" fmla="*/ 9 h 70"/>
                <a:gd name="T26" fmla="*/ 24 w 35"/>
                <a:gd name="T27" fmla="*/ 9 h 70"/>
                <a:gd name="T28" fmla="*/ 22 w 35"/>
                <a:gd name="T29" fmla="*/ 30 h 70"/>
                <a:gd name="T30" fmla="*/ 25 w 35"/>
                <a:gd name="T31" fmla="*/ 39 h 70"/>
                <a:gd name="T32" fmla="*/ 18 w 35"/>
                <a:gd name="T33" fmla="*/ 62 h 70"/>
                <a:gd name="T34" fmla="*/ 17 w 35"/>
                <a:gd name="T35" fmla="*/ 68 h 70"/>
                <a:gd name="T36" fmla="*/ 13 w 35"/>
                <a:gd name="T37" fmla="*/ 70 h 70"/>
                <a:gd name="T38" fmla="*/ 31 w 35"/>
                <a:gd name="T39" fmla="*/ 17 h 70"/>
                <a:gd name="T40" fmla="*/ 29 w 35"/>
                <a:gd name="T41" fmla="*/ 19 h 70"/>
                <a:gd name="T42" fmla="*/ 27 w 35"/>
                <a:gd name="T43" fmla="*/ 15 h 70"/>
                <a:gd name="T44" fmla="*/ 26 w 35"/>
                <a:gd name="T45" fmla="*/ 11 h 70"/>
                <a:gd name="T46" fmla="*/ 26 w 35"/>
                <a:gd name="T47" fmla="*/ 8 h 70"/>
                <a:gd name="T48" fmla="*/ 25 w 35"/>
                <a:gd name="T49" fmla="*/ 7 h 70"/>
                <a:gd name="T50" fmla="*/ 26 w 35"/>
                <a:gd name="T51" fmla="*/ 7 h 70"/>
                <a:gd name="T52" fmla="*/ 31 w 35"/>
                <a:gd name="T53" fmla="*/ 4 h 70"/>
                <a:gd name="T54" fmla="*/ 34 w 35"/>
                <a:gd name="T55" fmla="*/ 0 h 70"/>
                <a:gd name="T56" fmla="*/ 35 w 35"/>
                <a:gd name="T57" fmla="*/ 3 h 70"/>
                <a:gd name="T58" fmla="*/ 35 w 35"/>
                <a:gd name="T59" fmla="*/ 7 h 70"/>
                <a:gd name="T60" fmla="*/ 33 w 35"/>
                <a:gd name="T61" fmla="*/ 9 h 70"/>
                <a:gd name="T62" fmla="*/ 33 w 35"/>
                <a:gd name="T63" fmla="*/ 16 h 70"/>
                <a:gd name="T64" fmla="*/ 31 w 35"/>
                <a:gd name="T65" fmla="*/ 1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70"/>
                <a:gd name="T101" fmla="*/ 35 w 35"/>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70">
                  <a:moveTo>
                    <a:pt x="13" y="70"/>
                  </a:moveTo>
                  <a:lnTo>
                    <a:pt x="9" y="70"/>
                  </a:lnTo>
                  <a:lnTo>
                    <a:pt x="5" y="68"/>
                  </a:lnTo>
                  <a:lnTo>
                    <a:pt x="1" y="67"/>
                  </a:lnTo>
                  <a:lnTo>
                    <a:pt x="1" y="62"/>
                  </a:lnTo>
                  <a:lnTo>
                    <a:pt x="1" y="60"/>
                  </a:lnTo>
                  <a:lnTo>
                    <a:pt x="1" y="55"/>
                  </a:lnTo>
                  <a:lnTo>
                    <a:pt x="0" y="51"/>
                  </a:lnTo>
                  <a:lnTo>
                    <a:pt x="7" y="30"/>
                  </a:lnTo>
                  <a:lnTo>
                    <a:pt x="14" y="9"/>
                  </a:lnTo>
                  <a:lnTo>
                    <a:pt x="16" y="0"/>
                  </a:lnTo>
                  <a:lnTo>
                    <a:pt x="20" y="0"/>
                  </a:lnTo>
                  <a:lnTo>
                    <a:pt x="24" y="9"/>
                  </a:lnTo>
                  <a:lnTo>
                    <a:pt x="22" y="30"/>
                  </a:lnTo>
                  <a:lnTo>
                    <a:pt x="25" y="39"/>
                  </a:lnTo>
                  <a:lnTo>
                    <a:pt x="18" y="62"/>
                  </a:lnTo>
                  <a:lnTo>
                    <a:pt x="17" y="68"/>
                  </a:lnTo>
                  <a:lnTo>
                    <a:pt x="13" y="70"/>
                  </a:lnTo>
                  <a:moveTo>
                    <a:pt x="31" y="17"/>
                  </a:moveTo>
                  <a:lnTo>
                    <a:pt x="29" y="19"/>
                  </a:lnTo>
                  <a:lnTo>
                    <a:pt x="27" y="15"/>
                  </a:lnTo>
                  <a:lnTo>
                    <a:pt x="26" y="11"/>
                  </a:lnTo>
                  <a:lnTo>
                    <a:pt x="26" y="8"/>
                  </a:lnTo>
                  <a:lnTo>
                    <a:pt x="25" y="7"/>
                  </a:lnTo>
                  <a:lnTo>
                    <a:pt x="26" y="7"/>
                  </a:lnTo>
                  <a:lnTo>
                    <a:pt x="31" y="4"/>
                  </a:lnTo>
                  <a:lnTo>
                    <a:pt x="34" y="0"/>
                  </a:lnTo>
                  <a:lnTo>
                    <a:pt x="35" y="3"/>
                  </a:lnTo>
                  <a:lnTo>
                    <a:pt x="35" y="7"/>
                  </a:lnTo>
                  <a:lnTo>
                    <a:pt x="33" y="9"/>
                  </a:lnTo>
                  <a:lnTo>
                    <a:pt x="33" y="16"/>
                  </a:lnTo>
                  <a:lnTo>
                    <a:pt x="31" y="1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56" name="Freeform 772"/>
            <p:cNvSpPr>
              <a:spLocks/>
            </p:cNvSpPr>
            <p:nvPr/>
          </p:nvSpPr>
          <p:spPr bwMode="auto">
            <a:xfrm>
              <a:off x="2571460" y="5867927"/>
              <a:ext cx="18412" cy="27133"/>
            </a:xfrm>
            <a:custGeom>
              <a:avLst/>
              <a:gdLst>
                <a:gd name="T0" fmla="*/ 12 w 12"/>
                <a:gd name="T1" fmla="*/ 9 h 17"/>
                <a:gd name="T2" fmla="*/ 11 w 12"/>
                <a:gd name="T3" fmla="*/ 10 h 17"/>
                <a:gd name="T4" fmla="*/ 10 w 12"/>
                <a:gd name="T5" fmla="*/ 12 h 17"/>
                <a:gd name="T6" fmla="*/ 11 w 12"/>
                <a:gd name="T7" fmla="*/ 17 h 17"/>
                <a:gd name="T8" fmla="*/ 0 w 12"/>
                <a:gd name="T9" fmla="*/ 16 h 17"/>
                <a:gd name="T10" fmla="*/ 0 w 12"/>
                <a:gd name="T11" fmla="*/ 12 h 17"/>
                <a:gd name="T12" fmla="*/ 2 w 12"/>
                <a:gd name="T13" fmla="*/ 0 h 17"/>
                <a:gd name="T14" fmla="*/ 6 w 12"/>
                <a:gd name="T15" fmla="*/ 3 h 17"/>
                <a:gd name="T16" fmla="*/ 8 w 12"/>
                <a:gd name="T17" fmla="*/ 4 h 17"/>
                <a:gd name="T18" fmla="*/ 10 w 12"/>
                <a:gd name="T19" fmla="*/ 4 h 17"/>
                <a:gd name="T20" fmla="*/ 12 w 12"/>
                <a:gd name="T21" fmla="*/ 8 h 17"/>
                <a:gd name="T22" fmla="*/ 12 w 12"/>
                <a:gd name="T23" fmla="*/ 9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7"/>
                <a:gd name="T38" fmla="*/ 12 w 12"/>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7">
                  <a:moveTo>
                    <a:pt x="12" y="9"/>
                  </a:moveTo>
                  <a:lnTo>
                    <a:pt x="11" y="10"/>
                  </a:lnTo>
                  <a:lnTo>
                    <a:pt x="10" y="12"/>
                  </a:lnTo>
                  <a:lnTo>
                    <a:pt x="11" y="17"/>
                  </a:lnTo>
                  <a:lnTo>
                    <a:pt x="0" y="16"/>
                  </a:lnTo>
                  <a:lnTo>
                    <a:pt x="0" y="12"/>
                  </a:lnTo>
                  <a:lnTo>
                    <a:pt x="2" y="0"/>
                  </a:lnTo>
                  <a:lnTo>
                    <a:pt x="6" y="3"/>
                  </a:lnTo>
                  <a:lnTo>
                    <a:pt x="8" y="4"/>
                  </a:lnTo>
                  <a:lnTo>
                    <a:pt x="10" y="4"/>
                  </a:lnTo>
                  <a:lnTo>
                    <a:pt x="12" y="8"/>
                  </a:lnTo>
                  <a:lnTo>
                    <a:pt x="12" y="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57" name="Freeform 773"/>
            <p:cNvSpPr>
              <a:spLocks/>
            </p:cNvSpPr>
            <p:nvPr/>
          </p:nvSpPr>
          <p:spPr bwMode="auto">
            <a:xfrm>
              <a:off x="2516222" y="5507056"/>
              <a:ext cx="57868" cy="119386"/>
            </a:xfrm>
            <a:custGeom>
              <a:avLst/>
              <a:gdLst>
                <a:gd name="T0" fmla="*/ 32 w 37"/>
                <a:gd name="T1" fmla="*/ 30 h 76"/>
                <a:gd name="T2" fmla="*/ 32 w 37"/>
                <a:gd name="T3" fmla="*/ 35 h 76"/>
                <a:gd name="T4" fmla="*/ 37 w 37"/>
                <a:gd name="T5" fmla="*/ 47 h 76"/>
                <a:gd name="T6" fmla="*/ 33 w 37"/>
                <a:gd name="T7" fmla="*/ 52 h 76"/>
                <a:gd name="T8" fmla="*/ 25 w 37"/>
                <a:gd name="T9" fmla="*/ 55 h 76"/>
                <a:gd name="T10" fmla="*/ 25 w 37"/>
                <a:gd name="T11" fmla="*/ 54 h 76"/>
                <a:gd name="T12" fmla="*/ 25 w 37"/>
                <a:gd name="T13" fmla="*/ 45 h 76"/>
                <a:gd name="T14" fmla="*/ 23 w 37"/>
                <a:gd name="T15" fmla="*/ 33 h 76"/>
                <a:gd name="T16" fmla="*/ 13 w 37"/>
                <a:gd name="T17" fmla="*/ 51 h 76"/>
                <a:gd name="T18" fmla="*/ 12 w 37"/>
                <a:gd name="T19" fmla="*/ 66 h 76"/>
                <a:gd name="T20" fmla="*/ 11 w 37"/>
                <a:gd name="T21" fmla="*/ 73 h 76"/>
                <a:gd name="T22" fmla="*/ 4 w 37"/>
                <a:gd name="T23" fmla="*/ 76 h 76"/>
                <a:gd name="T24" fmla="*/ 4 w 37"/>
                <a:gd name="T25" fmla="*/ 60 h 76"/>
                <a:gd name="T26" fmla="*/ 6 w 37"/>
                <a:gd name="T27" fmla="*/ 59 h 76"/>
                <a:gd name="T28" fmla="*/ 6 w 37"/>
                <a:gd name="T29" fmla="*/ 39 h 76"/>
                <a:gd name="T30" fmla="*/ 13 w 37"/>
                <a:gd name="T31" fmla="*/ 35 h 76"/>
                <a:gd name="T32" fmla="*/ 7 w 37"/>
                <a:gd name="T33" fmla="*/ 26 h 76"/>
                <a:gd name="T34" fmla="*/ 0 w 37"/>
                <a:gd name="T35" fmla="*/ 25 h 76"/>
                <a:gd name="T36" fmla="*/ 0 w 37"/>
                <a:gd name="T37" fmla="*/ 0 h 76"/>
                <a:gd name="T38" fmla="*/ 16 w 37"/>
                <a:gd name="T39" fmla="*/ 0 h 76"/>
                <a:gd name="T40" fmla="*/ 23 w 37"/>
                <a:gd name="T41" fmla="*/ 8 h 76"/>
                <a:gd name="T42" fmla="*/ 24 w 37"/>
                <a:gd name="T43" fmla="*/ 13 h 76"/>
                <a:gd name="T44" fmla="*/ 29 w 37"/>
                <a:gd name="T45" fmla="*/ 20 h 76"/>
                <a:gd name="T46" fmla="*/ 29 w 37"/>
                <a:gd name="T47" fmla="*/ 28 h 76"/>
                <a:gd name="T48" fmla="*/ 32 w 37"/>
                <a:gd name="T49" fmla="*/ 30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76"/>
                <a:gd name="T77" fmla="*/ 37 w 37"/>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76">
                  <a:moveTo>
                    <a:pt x="32" y="30"/>
                  </a:moveTo>
                  <a:lnTo>
                    <a:pt x="32" y="35"/>
                  </a:lnTo>
                  <a:lnTo>
                    <a:pt x="37" y="47"/>
                  </a:lnTo>
                  <a:lnTo>
                    <a:pt x="33" y="52"/>
                  </a:lnTo>
                  <a:lnTo>
                    <a:pt x="25" y="55"/>
                  </a:lnTo>
                  <a:lnTo>
                    <a:pt x="25" y="54"/>
                  </a:lnTo>
                  <a:lnTo>
                    <a:pt x="25" y="45"/>
                  </a:lnTo>
                  <a:lnTo>
                    <a:pt x="23" y="33"/>
                  </a:lnTo>
                  <a:lnTo>
                    <a:pt x="13" y="51"/>
                  </a:lnTo>
                  <a:lnTo>
                    <a:pt x="12" y="66"/>
                  </a:lnTo>
                  <a:lnTo>
                    <a:pt x="11" y="73"/>
                  </a:lnTo>
                  <a:lnTo>
                    <a:pt x="4" y="76"/>
                  </a:lnTo>
                  <a:lnTo>
                    <a:pt x="4" y="60"/>
                  </a:lnTo>
                  <a:lnTo>
                    <a:pt x="6" y="59"/>
                  </a:lnTo>
                  <a:lnTo>
                    <a:pt x="6" y="39"/>
                  </a:lnTo>
                  <a:lnTo>
                    <a:pt x="13" y="35"/>
                  </a:lnTo>
                  <a:lnTo>
                    <a:pt x="7" y="26"/>
                  </a:lnTo>
                  <a:lnTo>
                    <a:pt x="0" y="25"/>
                  </a:lnTo>
                  <a:lnTo>
                    <a:pt x="0" y="0"/>
                  </a:lnTo>
                  <a:lnTo>
                    <a:pt x="16" y="0"/>
                  </a:lnTo>
                  <a:lnTo>
                    <a:pt x="23" y="8"/>
                  </a:lnTo>
                  <a:lnTo>
                    <a:pt x="24" y="13"/>
                  </a:lnTo>
                  <a:lnTo>
                    <a:pt x="29" y="20"/>
                  </a:lnTo>
                  <a:lnTo>
                    <a:pt x="29" y="28"/>
                  </a:lnTo>
                  <a:lnTo>
                    <a:pt x="32" y="3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58" name="Freeform 774"/>
            <p:cNvSpPr>
              <a:spLocks/>
            </p:cNvSpPr>
            <p:nvPr/>
          </p:nvSpPr>
          <p:spPr bwMode="auto">
            <a:xfrm>
              <a:off x="2560939" y="5463643"/>
              <a:ext cx="44715" cy="70546"/>
            </a:xfrm>
            <a:custGeom>
              <a:avLst/>
              <a:gdLst>
                <a:gd name="T0" fmla="*/ 28 w 28"/>
                <a:gd name="T1" fmla="*/ 19 h 44"/>
                <a:gd name="T2" fmla="*/ 26 w 28"/>
                <a:gd name="T3" fmla="*/ 21 h 44"/>
                <a:gd name="T4" fmla="*/ 20 w 28"/>
                <a:gd name="T5" fmla="*/ 27 h 44"/>
                <a:gd name="T6" fmla="*/ 15 w 28"/>
                <a:gd name="T7" fmla="*/ 38 h 44"/>
                <a:gd name="T8" fmla="*/ 15 w 28"/>
                <a:gd name="T9" fmla="*/ 39 h 44"/>
                <a:gd name="T10" fmla="*/ 3 w 28"/>
                <a:gd name="T11" fmla="*/ 44 h 44"/>
                <a:gd name="T12" fmla="*/ 0 w 28"/>
                <a:gd name="T13" fmla="*/ 30 h 44"/>
                <a:gd name="T14" fmla="*/ 0 w 28"/>
                <a:gd name="T15" fmla="*/ 26 h 44"/>
                <a:gd name="T16" fmla="*/ 2 w 28"/>
                <a:gd name="T17" fmla="*/ 18 h 44"/>
                <a:gd name="T18" fmla="*/ 7 w 28"/>
                <a:gd name="T19" fmla="*/ 9 h 44"/>
                <a:gd name="T20" fmla="*/ 4 w 28"/>
                <a:gd name="T21" fmla="*/ 5 h 44"/>
                <a:gd name="T22" fmla="*/ 8 w 28"/>
                <a:gd name="T23" fmla="*/ 0 h 44"/>
                <a:gd name="T24" fmla="*/ 9 w 28"/>
                <a:gd name="T25" fmla="*/ 1 h 44"/>
                <a:gd name="T26" fmla="*/ 15 w 28"/>
                <a:gd name="T27" fmla="*/ 4 h 44"/>
                <a:gd name="T28" fmla="*/ 26 w 28"/>
                <a:gd name="T29" fmla="*/ 17 h 44"/>
                <a:gd name="T30" fmla="*/ 28 w 28"/>
                <a:gd name="T31" fmla="*/ 19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44"/>
                <a:gd name="T50" fmla="*/ 28 w 28"/>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44">
                  <a:moveTo>
                    <a:pt x="28" y="19"/>
                  </a:moveTo>
                  <a:lnTo>
                    <a:pt x="26" y="21"/>
                  </a:lnTo>
                  <a:lnTo>
                    <a:pt x="20" y="27"/>
                  </a:lnTo>
                  <a:lnTo>
                    <a:pt x="15" y="38"/>
                  </a:lnTo>
                  <a:lnTo>
                    <a:pt x="15" y="39"/>
                  </a:lnTo>
                  <a:lnTo>
                    <a:pt x="3" y="44"/>
                  </a:lnTo>
                  <a:lnTo>
                    <a:pt x="0" y="30"/>
                  </a:lnTo>
                  <a:lnTo>
                    <a:pt x="0" y="26"/>
                  </a:lnTo>
                  <a:lnTo>
                    <a:pt x="2" y="18"/>
                  </a:lnTo>
                  <a:lnTo>
                    <a:pt x="7" y="9"/>
                  </a:lnTo>
                  <a:lnTo>
                    <a:pt x="4" y="5"/>
                  </a:lnTo>
                  <a:lnTo>
                    <a:pt x="8" y="0"/>
                  </a:lnTo>
                  <a:lnTo>
                    <a:pt x="9" y="1"/>
                  </a:lnTo>
                  <a:lnTo>
                    <a:pt x="15" y="4"/>
                  </a:lnTo>
                  <a:lnTo>
                    <a:pt x="26" y="17"/>
                  </a:lnTo>
                  <a:lnTo>
                    <a:pt x="28" y="1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59" name="Freeform 775"/>
            <p:cNvSpPr>
              <a:spLocks/>
            </p:cNvSpPr>
            <p:nvPr/>
          </p:nvSpPr>
          <p:spPr bwMode="auto">
            <a:xfrm>
              <a:off x="2592503" y="5325265"/>
              <a:ext cx="57868" cy="78685"/>
            </a:xfrm>
            <a:custGeom>
              <a:avLst/>
              <a:gdLst>
                <a:gd name="T0" fmla="*/ 37 w 37"/>
                <a:gd name="T1" fmla="*/ 11 h 49"/>
                <a:gd name="T2" fmla="*/ 35 w 37"/>
                <a:gd name="T3" fmla="*/ 15 h 49"/>
                <a:gd name="T4" fmla="*/ 32 w 37"/>
                <a:gd name="T5" fmla="*/ 17 h 49"/>
                <a:gd name="T6" fmla="*/ 31 w 37"/>
                <a:gd name="T7" fmla="*/ 19 h 49"/>
                <a:gd name="T8" fmla="*/ 30 w 37"/>
                <a:gd name="T9" fmla="*/ 25 h 49"/>
                <a:gd name="T10" fmla="*/ 27 w 37"/>
                <a:gd name="T11" fmla="*/ 32 h 49"/>
                <a:gd name="T12" fmla="*/ 26 w 37"/>
                <a:gd name="T13" fmla="*/ 33 h 49"/>
                <a:gd name="T14" fmla="*/ 24 w 37"/>
                <a:gd name="T15" fmla="*/ 34 h 49"/>
                <a:gd name="T16" fmla="*/ 19 w 37"/>
                <a:gd name="T17" fmla="*/ 37 h 49"/>
                <a:gd name="T18" fmla="*/ 17 w 37"/>
                <a:gd name="T19" fmla="*/ 38 h 49"/>
                <a:gd name="T20" fmla="*/ 15 w 37"/>
                <a:gd name="T21" fmla="*/ 38 h 49"/>
                <a:gd name="T22" fmla="*/ 13 w 37"/>
                <a:gd name="T23" fmla="*/ 49 h 49"/>
                <a:gd name="T24" fmla="*/ 10 w 37"/>
                <a:gd name="T25" fmla="*/ 43 h 49"/>
                <a:gd name="T26" fmla="*/ 10 w 37"/>
                <a:gd name="T27" fmla="*/ 42 h 49"/>
                <a:gd name="T28" fmla="*/ 6 w 37"/>
                <a:gd name="T29" fmla="*/ 36 h 49"/>
                <a:gd name="T30" fmla="*/ 0 w 37"/>
                <a:gd name="T31" fmla="*/ 32 h 49"/>
                <a:gd name="T32" fmla="*/ 5 w 37"/>
                <a:gd name="T33" fmla="*/ 28 h 49"/>
                <a:gd name="T34" fmla="*/ 3 w 37"/>
                <a:gd name="T35" fmla="*/ 24 h 49"/>
                <a:gd name="T36" fmla="*/ 15 w 37"/>
                <a:gd name="T37" fmla="*/ 15 h 49"/>
                <a:gd name="T38" fmla="*/ 23 w 37"/>
                <a:gd name="T39" fmla="*/ 9 h 49"/>
                <a:gd name="T40" fmla="*/ 27 w 37"/>
                <a:gd name="T41" fmla="*/ 12 h 49"/>
                <a:gd name="T42" fmla="*/ 36 w 37"/>
                <a:gd name="T43" fmla="*/ 0 h 49"/>
                <a:gd name="T44" fmla="*/ 34 w 37"/>
                <a:gd name="T45" fmla="*/ 11 h 49"/>
                <a:gd name="T46" fmla="*/ 37 w 37"/>
                <a:gd name="T47" fmla="*/ 11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
                <a:gd name="T73" fmla="*/ 0 h 49"/>
                <a:gd name="T74" fmla="*/ 37 w 37"/>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 h="49">
                  <a:moveTo>
                    <a:pt x="37" y="11"/>
                  </a:moveTo>
                  <a:lnTo>
                    <a:pt x="35" y="15"/>
                  </a:lnTo>
                  <a:lnTo>
                    <a:pt x="32" y="17"/>
                  </a:lnTo>
                  <a:lnTo>
                    <a:pt x="31" y="19"/>
                  </a:lnTo>
                  <a:lnTo>
                    <a:pt x="30" y="25"/>
                  </a:lnTo>
                  <a:lnTo>
                    <a:pt x="27" y="32"/>
                  </a:lnTo>
                  <a:lnTo>
                    <a:pt x="26" y="33"/>
                  </a:lnTo>
                  <a:lnTo>
                    <a:pt x="24" y="34"/>
                  </a:lnTo>
                  <a:lnTo>
                    <a:pt x="19" y="37"/>
                  </a:lnTo>
                  <a:lnTo>
                    <a:pt x="17" y="38"/>
                  </a:lnTo>
                  <a:lnTo>
                    <a:pt x="15" y="38"/>
                  </a:lnTo>
                  <a:lnTo>
                    <a:pt x="13" y="49"/>
                  </a:lnTo>
                  <a:lnTo>
                    <a:pt x="10" y="43"/>
                  </a:lnTo>
                  <a:lnTo>
                    <a:pt x="10" y="42"/>
                  </a:lnTo>
                  <a:lnTo>
                    <a:pt x="6" y="36"/>
                  </a:lnTo>
                  <a:lnTo>
                    <a:pt x="0" y="32"/>
                  </a:lnTo>
                  <a:lnTo>
                    <a:pt x="5" y="28"/>
                  </a:lnTo>
                  <a:lnTo>
                    <a:pt x="3" y="24"/>
                  </a:lnTo>
                  <a:lnTo>
                    <a:pt x="15" y="15"/>
                  </a:lnTo>
                  <a:lnTo>
                    <a:pt x="23" y="9"/>
                  </a:lnTo>
                  <a:lnTo>
                    <a:pt x="27" y="12"/>
                  </a:lnTo>
                  <a:lnTo>
                    <a:pt x="36" y="0"/>
                  </a:lnTo>
                  <a:lnTo>
                    <a:pt x="34" y="11"/>
                  </a:lnTo>
                  <a:lnTo>
                    <a:pt x="37" y="1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60" name="Freeform 776"/>
            <p:cNvSpPr>
              <a:spLocks/>
            </p:cNvSpPr>
            <p:nvPr/>
          </p:nvSpPr>
          <p:spPr bwMode="auto">
            <a:xfrm>
              <a:off x="2697718" y="5260146"/>
              <a:ext cx="155191" cy="170938"/>
            </a:xfrm>
            <a:custGeom>
              <a:avLst/>
              <a:gdLst>
                <a:gd name="T0" fmla="*/ 98 w 98"/>
                <a:gd name="T1" fmla="*/ 23 h 108"/>
                <a:gd name="T2" fmla="*/ 95 w 98"/>
                <a:gd name="T3" fmla="*/ 25 h 108"/>
                <a:gd name="T4" fmla="*/ 95 w 98"/>
                <a:gd name="T5" fmla="*/ 27 h 108"/>
                <a:gd name="T6" fmla="*/ 87 w 98"/>
                <a:gd name="T7" fmla="*/ 30 h 108"/>
                <a:gd name="T8" fmla="*/ 81 w 98"/>
                <a:gd name="T9" fmla="*/ 34 h 108"/>
                <a:gd name="T10" fmla="*/ 64 w 98"/>
                <a:gd name="T11" fmla="*/ 38 h 108"/>
                <a:gd name="T12" fmla="*/ 62 w 98"/>
                <a:gd name="T13" fmla="*/ 29 h 108"/>
                <a:gd name="T14" fmla="*/ 61 w 98"/>
                <a:gd name="T15" fmla="*/ 16 h 108"/>
                <a:gd name="T16" fmla="*/ 58 w 98"/>
                <a:gd name="T17" fmla="*/ 30 h 108"/>
                <a:gd name="T18" fmla="*/ 62 w 98"/>
                <a:gd name="T19" fmla="*/ 38 h 108"/>
                <a:gd name="T20" fmla="*/ 51 w 98"/>
                <a:gd name="T21" fmla="*/ 41 h 108"/>
                <a:gd name="T22" fmla="*/ 53 w 98"/>
                <a:gd name="T23" fmla="*/ 50 h 108"/>
                <a:gd name="T24" fmla="*/ 50 w 98"/>
                <a:gd name="T25" fmla="*/ 55 h 108"/>
                <a:gd name="T26" fmla="*/ 47 w 98"/>
                <a:gd name="T27" fmla="*/ 59 h 108"/>
                <a:gd name="T28" fmla="*/ 42 w 98"/>
                <a:gd name="T29" fmla="*/ 75 h 108"/>
                <a:gd name="T30" fmla="*/ 28 w 98"/>
                <a:gd name="T31" fmla="*/ 64 h 108"/>
                <a:gd name="T32" fmla="*/ 25 w 98"/>
                <a:gd name="T33" fmla="*/ 68 h 108"/>
                <a:gd name="T34" fmla="*/ 16 w 98"/>
                <a:gd name="T35" fmla="*/ 83 h 108"/>
                <a:gd name="T36" fmla="*/ 13 w 98"/>
                <a:gd name="T37" fmla="*/ 89 h 108"/>
                <a:gd name="T38" fmla="*/ 6 w 98"/>
                <a:gd name="T39" fmla="*/ 93 h 108"/>
                <a:gd name="T40" fmla="*/ 6 w 98"/>
                <a:gd name="T41" fmla="*/ 105 h 108"/>
                <a:gd name="T42" fmla="*/ 0 w 98"/>
                <a:gd name="T43" fmla="*/ 108 h 108"/>
                <a:gd name="T44" fmla="*/ 2 w 98"/>
                <a:gd name="T45" fmla="*/ 88 h 108"/>
                <a:gd name="T46" fmla="*/ 7 w 98"/>
                <a:gd name="T47" fmla="*/ 85 h 108"/>
                <a:gd name="T48" fmla="*/ 16 w 98"/>
                <a:gd name="T49" fmla="*/ 71 h 108"/>
                <a:gd name="T50" fmla="*/ 17 w 98"/>
                <a:gd name="T51" fmla="*/ 64 h 108"/>
                <a:gd name="T52" fmla="*/ 15 w 98"/>
                <a:gd name="T53" fmla="*/ 49 h 108"/>
                <a:gd name="T54" fmla="*/ 16 w 98"/>
                <a:gd name="T55" fmla="*/ 40 h 108"/>
                <a:gd name="T56" fmla="*/ 17 w 98"/>
                <a:gd name="T57" fmla="*/ 28 h 108"/>
                <a:gd name="T58" fmla="*/ 30 w 98"/>
                <a:gd name="T59" fmla="*/ 4 h 108"/>
                <a:gd name="T60" fmla="*/ 66 w 98"/>
                <a:gd name="T61" fmla="*/ 0 h 108"/>
                <a:gd name="T62" fmla="*/ 80 w 98"/>
                <a:gd name="T63" fmla="*/ 10 h 108"/>
                <a:gd name="T64" fmla="*/ 96 w 98"/>
                <a:gd name="T65" fmla="*/ 2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108"/>
                <a:gd name="T101" fmla="*/ 98 w 98"/>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108">
                  <a:moveTo>
                    <a:pt x="96" y="20"/>
                  </a:moveTo>
                  <a:lnTo>
                    <a:pt x="98" y="23"/>
                  </a:lnTo>
                  <a:lnTo>
                    <a:pt x="95" y="25"/>
                  </a:lnTo>
                  <a:lnTo>
                    <a:pt x="95" y="27"/>
                  </a:lnTo>
                  <a:lnTo>
                    <a:pt x="95" y="28"/>
                  </a:lnTo>
                  <a:lnTo>
                    <a:pt x="87" y="30"/>
                  </a:lnTo>
                  <a:lnTo>
                    <a:pt x="83" y="30"/>
                  </a:lnTo>
                  <a:lnTo>
                    <a:pt x="81" y="34"/>
                  </a:lnTo>
                  <a:lnTo>
                    <a:pt x="74" y="34"/>
                  </a:lnTo>
                  <a:lnTo>
                    <a:pt x="64" y="38"/>
                  </a:lnTo>
                  <a:lnTo>
                    <a:pt x="64" y="37"/>
                  </a:lnTo>
                  <a:lnTo>
                    <a:pt x="62" y="29"/>
                  </a:lnTo>
                  <a:lnTo>
                    <a:pt x="61" y="27"/>
                  </a:lnTo>
                  <a:lnTo>
                    <a:pt x="61" y="16"/>
                  </a:lnTo>
                  <a:lnTo>
                    <a:pt x="57" y="19"/>
                  </a:lnTo>
                  <a:lnTo>
                    <a:pt x="58" y="30"/>
                  </a:lnTo>
                  <a:lnTo>
                    <a:pt x="61" y="36"/>
                  </a:lnTo>
                  <a:lnTo>
                    <a:pt x="62" y="38"/>
                  </a:lnTo>
                  <a:lnTo>
                    <a:pt x="63" y="41"/>
                  </a:lnTo>
                  <a:lnTo>
                    <a:pt x="51" y="41"/>
                  </a:lnTo>
                  <a:lnTo>
                    <a:pt x="47" y="42"/>
                  </a:lnTo>
                  <a:lnTo>
                    <a:pt x="53" y="50"/>
                  </a:lnTo>
                  <a:lnTo>
                    <a:pt x="54" y="54"/>
                  </a:lnTo>
                  <a:lnTo>
                    <a:pt x="50" y="55"/>
                  </a:lnTo>
                  <a:lnTo>
                    <a:pt x="47" y="57"/>
                  </a:lnTo>
                  <a:lnTo>
                    <a:pt x="47" y="59"/>
                  </a:lnTo>
                  <a:lnTo>
                    <a:pt x="49" y="66"/>
                  </a:lnTo>
                  <a:lnTo>
                    <a:pt x="42" y="75"/>
                  </a:lnTo>
                  <a:lnTo>
                    <a:pt x="41" y="74"/>
                  </a:lnTo>
                  <a:lnTo>
                    <a:pt x="28" y="64"/>
                  </a:lnTo>
                  <a:lnTo>
                    <a:pt x="26" y="67"/>
                  </a:lnTo>
                  <a:lnTo>
                    <a:pt x="25" y="68"/>
                  </a:lnTo>
                  <a:lnTo>
                    <a:pt x="23" y="74"/>
                  </a:lnTo>
                  <a:lnTo>
                    <a:pt x="16" y="83"/>
                  </a:lnTo>
                  <a:lnTo>
                    <a:pt x="15" y="83"/>
                  </a:lnTo>
                  <a:lnTo>
                    <a:pt x="13" y="89"/>
                  </a:lnTo>
                  <a:lnTo>
                    <a:pt x="13" y="93"/>
                  </a:lnTo>
                  <a:lnTo>
                    <a:pt x="6" y="93"/>
                  </a:lnTo>
                  <a:lnTo>
                    <a:pt x="4" y="100"/>
                  </a:lnTo>
                  <a:lnTo>
                    <a:pt x="6" y="105"/>
                  </a:lnTo>
                  <a:lnTo>
                    <a:pt x="4" y="106"/>
                  </a:lnTo>
                  <a:lnTo>
                    <a:pt x="0" y="108"/>
                  </a:lnTo>
                  <a:lnTo>
                    <a:pt x="0" y="97"/>
                  </a:lnTo>
                  <a:lnTo>
                    <a:pt x="2" y="88"/>
                  </a:lnTo>
                  <a:lnTo>
                    <a:pt x="3" y="88"/>
                  </a:lnTo>
                  <a:lnTo>
                    <a:pt x="7" y="85"/>
                  </a:lnTo>
                  <a:lnTo>
                    <a:pt x="11" y="83"/>
                  </a:lnTo>
                  <a:lnTo>
                    <a:pt x="16" y="71"/>
                  </a:lnTo>
                  <a:lnTo>
                    <a:pt x="19" y="66"/>
                  </a:lnTo>
                  <a:lnTo>
                    <a:pt x="17" y="64"/>
                  </a:lnTo>
                  <a:lnTo>
                    <a:pt x="16" y="54"/>
                  </a:lnTo>
                  <a:lnTo>
                    <a:pt x="15" y="49"/>
                  </a:lnTo>
                  <a:lnTo>
                    <a:pt x="16" y="40"/>
                  </a:lnTo>
                  <a:lnTo>
                    <a:pt x="17" y="32"/>
                  </a:lnTo>
                  <a:lnTo>
                    <a:pt x="17" y="28"/>
                  </a:lnTo>
                  <a:lnTo>
                    <a:pt x="30" y="4"/>
                  </a:lnTo>
                  <a:lnTo>
                    <a:pt x="43" y="0"/>
                  </a:lnTo>
                  <a:lnTo>
                    <a:pt x="66" y="0"/>
                  </a:lnTo>
                  <a:lnTo>
                    <a:pt x="67" y="8"/>
                  </a:lnTo>
                  <a:lnTo>
                    <a:pt x="80" y="10"/>
                  </a:lnTo>
                  <a:lnTo>
                    <a:pt x="84" y="20"/>
                  </a:lnTo>
                  <a:lnTo>
                    <a:pt x="96" y="2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61" name="Freeform 777"/>
            <p:cNvSpPr>
              <a:spLocks noEditPoints="1"/>
            </p:cNvSpPr>
            <p:nvPr/>
          </p:nvSpPr>
          <p:spPr bwMode="auto">
            <a:xfrm>
              <a:off x="2805562" y="4465146"/>
              <a:ext cx="44717" cy="67834"/>
            </a:xfrm>
            <a:custGeom>
              <a:avLst/>
              <a:gdLst>
                <a:gd name="T0" fmla="*/ 3 w 28"/>
                <a:gd name="T1" fmla="*/ 3 h 43"/>
                <a:gd name="T2" fmla="*/ 2 w 28"/>
                <a:gd name="T3" fmla="*/ 8 h 43"/>
                <a:gd name="T4" fmla="*/ 0 w 28"/>
                <a:gd name="T5" fmla="*/ 4 h 43"/>
                <a:gd name="T6" fmla="*/ 3 w 28"/>
                <a:gd name="T7" fmla="*/ 3 h 43"/>
                <a:gd name="T8" fmla="*/ 12 w 28"/>
                <a:gd name="T9" fmla="*/ 43 h 43"/>
                <a:gd name="T10" fmla="*/ 12 w 28"/>
                <a:gd name="T11" fmla="*/ 43 h 43"/>
                <a:gd name="T12" fmla="*/ 8 w 28"/>
                <a:gd name="T13" fmla="*/ 40 h 43"/>
                <a:gd name="T14" fmla="*/ 10 w 28"/>
                <a:gd name="T15" fmla="*/ 34 h 43"/>
                <a:gd name="T16" fmla="*/ 11 w 28"/>
                <a:gd name="T17" fmla="*/ 33 h 43"/>
                <a:gd name="T18" fmla="*/ 11 w 28"/>
                <a:gd name="T19" fmla="*/ 33 h 43"/>
                <a:gd name="T20" fmla="*/ 11 w 28"/>
                <a:gd name="T21" fmla="*/ 30 h 43"/>
                <a:gd name="T22" fmla="*/ 13 w 28"/>
                <a:gd name="T23" fmla="*/ 20 h 43"/>
                <a:gd name="T24" fmla="*/ 8 w 28"/>
                <a:gd name="T25" fmla="*/ 15 h 43"/>
                <a:gd name="T26" fmla="*/ 13 w 28"/>
                <a:gd name="T27" fmla="*/ 3 h 43"/>
                <a:gd name="T28" fmla="*/ 28 w 28"/>
                <a:gd name="T29" fmla="*/ 0 h 43"/>
                <a:gd name="T30" fmla="*/ 28 w 28"/>
                <a:gd name="T31" fmla="*/ 7 h 43"/>
                <a:gd name="T32" fmla="*/ 21 w 28"/>
                <a:gd name="T33" fmla="*/ 8 h 43"/>
                <a:gd name="T34" fmla="*/ 20 w 28"/>
                <a:gd name="T35" fmla="*/ 15 h 43"/>
                <a:gd name="T36" fmla="*/ 20 w 28"/>
                <a:gd name="T37" fmla="*/ 19 h 43"/>
                <a:gd name="T38" fmla="*/ 19 w 28"/>
                <a:gd name="T39" fmla="*/ 23 h 43"/>
                <a:gd name="T40" fmla="*/ 24 w 28"/>
                <a:gd name="T41" fmla="*/ 32 h 43"/>
                <a:gd name="T42" fmla="*/ 24 w 28"/>
                <a:gd name="T43" fmla="*/ 32 h 43"/>
                <a:gd name="T44" fmla="*/ 23 w 28"/>
                <a:gd name="T45" fmla="*/ 34 h 43"/>
                <a:gd name="T46" fmla="*/ 21 w 28"/>
                <a:gd name="T47" fmla="*/ 36 h 43"/>
                <a:gd name="T48" fmla="*/ 21 w 28"/>
                <a:gd name="T49" fmla="*/ 36 h 43"/>
                <a:gd name="T50" fmla="*/ 23 w 28"/>
                <a:gd name="T51" fmla="*/ 36 h 43"/>
                <a:gd name="T52" fmla="*/ 20 w 28"/>
                <a:gd name="T53" fmla="*/ 37 h 43"/>
                <a:gd name="T54" fmla="*/ 13 w 28"/>
                <a:gd name="T55" fmla="*/ 42 h 43"/>
                <a:gd name="T56" fmla="*/ 12 w 28"/>
                <a:gd name="T57" fmla="*/ 43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43"/>
                <a:gd name="T89" fmla="*/ 28 w 28"/>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43">
                  <a:moveTo>
                    <a:pt x="3" y="3"/>
                  </a:moveTo>
                  <a:lnTo>
                    <a:pt x="2" y="8"/>
                  </a:lnTo>
                  <a:lnTo>
                    <a:pt x="0" y="4"/>
                  </a:lnTo>
                  <a:lnTo>
                    <a:pt x="3" y="3"/>
                  </a:lnTo>
                  <a:moveTo>
                    <a:pt x="12" y="43"/>
                  </a:moveTo>
                  <a:lnTo>
                    <a:pt x="12" y="43"/>
                  </a:lnTo>
                  <a:lnTo>
                    <a:pt x="8" y="40"/>
                  </a:lnTo>
                  <a:lnTo>
                    <a:pt x="10" y="34"/>
                  </a:lnTo>
                  <a:lnTo>
                    <a:pt x="11" y="33"/>
                  </a:lnTo>
                  <a:lnTo>
                    <a:pt x="11" y="30"/>
                  </a:lnTo>
                  <a:lnTo>
                    <a:pt x="13" y="20"/>
                  </a:lnTo>
                  <a:lnTo>
                    <a:pt x="8" y="15"/>
                  </a:lnTo>
                  <a:lnTo>
                    <a:pt x="13" y="3"/>
                  </a:lnTo>
                  <a:lnTo>
                    <a:pt x="28" y="0"/>
                  </a:lnTo>
                  <a:lnTo>
                    <a:pt x="28" y="7"/>
                  </a:lnTo>
                  <a:lnTo>
                    <a:pt x="21" y="8"/>
                  </a:lnTo>
                  <a:lnTo>
                    <a:pt x="20" y="15"/>
                  </a:lnTo>
                  <a:lnTo>
                    <a:pt x="20" y="19"/>
                  </a:lnTo>
                  <a:lnTo>
                    <a:pt x="19" y="23"/>
                  </a:lnTo>
                  <a:lnTo>
                    <a:pt x="24" y="32"/>
                  </a:lnTo>
                  <a:lnTo>
                    <a:pt x="23" y="34"/>
                  </a:lnTo>
                  <a:lnTo>
                    <a:pt x="21" y="36"/>
                  </a:lnTo>
                  <a:lnTo>
                    <a:pt x="23" y="36"/>
                  </a:lnTo>
                  <a:lnTo>
                    <a:pt x="20" y="37"/>
                  </a:lnTo>
                  <a:lnTo>
                    <a:pt x="13" y="42"/>
                  </a:lnTo>
                  <a:lnTo>
                    <a:pt x="12" y="4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62" name="Freeform 778"/>
            <p:cNvSpPr>
              <a:spLocks/>
            </p:cNvSpPr>
            <p:nvPr/>
          </p:nvSpPr>
          <p:spPr bwMode="auto">
            <a:xfrm>
              <a:off x="2834497" y="4465146"/>
              <a:ext cx="36825" cy="56980"/>
            </a:xfrm>
            <a:custGeom>
              <a:avLst/>
              <a:gdLst>
                <a:gd name="T0" fmla="*/ 4 w 23"/>
                <a:gd name="T1" fmla="*/ 36 h 36"/>
                <a:gd name="T2" fmla="*/ 2 w 23"/>
                <a:gd name="T3" fmla="*/ 36 h 36"/>
                <a:gd name="T4" fmla="*/ 2 w 23"/>
                <a:gd name="T5" fmla="*/ 36 h 36"/>
                <a:gd name="T6" fmla="*/ 4 w 23"/>
                <a:gd name="T7" fmla="*/ 34 h 36"/>
                <a:gd name="T8" fmla="*/ 5 w 23"/>
                <a:gd name="T9" fmla="*/ 32 h 36"/>
                <a:gd name="T10" fmla="*/ 5 w 23"/>
                <a:gd name="T11" fmla="*/ 32 h 36"/>
                <a:gd name="T12" fmla="*/ 0 w 23"/>
                <a:gd name="T13" fmla="*/ 23 h 36"/>
                <a:gd name="T14" fmla="*/ 1 w 23"/>
                <a:gd name="T15" fmla="*/ 19 h 36"/>
                <a:gd name="T16" fmla="*/ 1 w 23"/>
                <a:gd name="T17" fmla="*/ 15 h 36"/>
                <a:gd name="T18" fmla="*/ 2 w 23"/>
                <a:gd name="T19" fmla="*/ 8 h 36"/>
                <a:gd name="T20" fmla="*/ 9 w 23"/>
                <a:gd name="T21" fmla="*/ 7 h 36"/>
                <a:gd name="T22" fmla="*/ 9 w 23"/>
                <a:gd name="T23" fmla="*/ 0 h 36"/>
                <a:gd name="T24" fmla="*/ 17 w 23"/>
                <a:gd name="T25" fmla="*/ 0 h 36"/>
                <a:gd name="T26" fmla="*/ 17 w 23"/>
                <a:gd name="T27" fmla="*/ 13 h 36"/>
                <a:gd name="T28" fmla="*/ 17 w 23"/>
                <a:gd name="T29" fmla="*/ 13 h 36"/>
                <a:gd name="T30" fmla="*/ 22 w 23"/>
                <a:gd name="T31" fmla="*/ 20 h 36"/>
                <a:gd name="T32" fmla="*/ 23 w 23"/>
                <a:gd name="T33" fmla="*/ 21 h 36"/>
                <a:gd name="T34" fmla="*/ 4 w 23"/>
                <a:gd name="T35" fmla="*/ 3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36"/>
                <a:gd name="T56" fmla="*/ 23 w 23"/>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36">
                  <a:moveTo>
                    <a:pt x="4" y="36"/>
                  </a:moveTo>
                  <a:lnTo>
                    <a:pt x="2" y="36"/>
                  </a:lnTo>
                  <a:lnTo>
                    <a:pt x="4" y="34"/>
                  </a:lnTo>
                  <a:lnTo>
                    <a:pt x="5" y="32"/>
                  </a:lnTo>
                  <a:lnTo>
                    <a:pt x="0" y="23"/>
                  </a:lnTo>
                  <a:lnTo>
                    <a:pt x="1" y="19"/>
                  </a:lnTo>
                  <a:lnTo>
                    <a:pt x="1" y="15"/>
                  </a:lnTo>
                  <a:lnTo>
                    <a:pt x="2" y="8"/>
                  </a:lnTo>
                  <a:lnTo>
                    <a:pt x="9" y="7"/>
                  </a:lnTo>
                  <a:lnTo>
                    <a:pt x="9" y="0"/>
                  </a:lnTo>
                  <a:lnTo>
                    <a:pt x="17" y="0"/>
                  </a:lnTo>
                  <a:lnTo>
                    <a:pt x="17" y="13"/>
                  </a:lnTo>
                  <a:lnTo>
                    <a:pt x="22" y="20"/>
                  </a:lnTo>
                  <a:lnTo>
                    <a:pt x="23" y="21"/>
                  </a:lnTo>
                  <a:lnTo>
                    <a:pt x="4" y="3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63" name="Freeform 779"/>
            <p:cNvSpPr>
              <a:spLocks/>
            </p:cNvSpPr>
            <p:nvPr/>
          </p:nvSpPr>
          <p:spPr bwMode="auto">
            <a:xfrm>
              <a:off x="3134359" y="6169103"/>
              <a:ext cx="92062" cy="100393"/>
            </a:xfrm>
            <a:custGeom>
              <a:avLst/>
              <a:gdLst>
                <a:gd name="T0" fmla="*/ 58 w 58"/>
                <a:gd name="T1" fmla="*/ 29 h 63"/>
                <a:gd name="T2" fmla="*/ 58 w 58"/>
                <a:gd name="T3" fmla="*/ 31 h 63"/>
                <a:gd name="T4" fmla="*/ 54 w 58"/>
                <a:gd name="T5" fmla="*/ 34 h 63"/>
                <a:gd name="T6" fmla="*/ 45 w 58"/>
                <a:gd name="T7" fmla="*/ 40 h 63"/>
                <a:gd name="T8" fmla="*/ 38 w 58"/>
                <a:gd name="T9" fmla="*/ 43 h 63"/>
                <a:gd name="T10" fmla="*/ 36 w 58"/>
                <a:gd name="T11" fmla="*/ 46 h 63"/>
                <a:gd name="T12" fmla="*/ 34 w 58"/>
                <a:gd name="T13" fmla="*/ 48 h 63"/>
                <a:gd name="T14" fmla="*/ 33 w 58"/>
                <a:gd name="T15" fmla="*/ 51 h 63"/>
                <a:gd name="T16" fmla="*/ 26 w 58"/>
                <a:gd name="T17" fmla="*/ 53 h 63"/>
                <a:gd name="T18" fmla="*/ 29 w 58"/>
                <a:gd name="T19" fmla="*/ 57 h 63"/>
                <a:gd name="T20" fmla="*/ 22 w 58"/>
                <a:gd name="T21" fmla="*/ 63 h 63"/>
                <a:gd name="T22" fmla="*/ 16 w 58"/>
                <a:gd name="T23" fmla="*/ 63 h 63"/>
                <a:gd name="T24" fmla="*/ 15 w 58"/>
                <a:gd name="T25" fmla="*/ 60 h 63"/>
                <a:gd name="T26" fmla="*/ 16 w 58"/>
                <a:gd name="T27" fmla="*/ 56 h 63"/>
                <a:gd name="T28" fmla="*/ 17 w 58"/>
                <a:gd name="T29" fmla="*/ 53 h 63"/>
                <a:gd name="T30" fmla="*/ 19 w 58"/>
                <a:gd name="T31" fmla="*/ 49 h 63"/>
                <a:gd name="T32" fmla="*/ 8 w 58"/>
                <a:gd name="T33" fmla="*/ 40 h 63"/>
                <a:gd name="T34" fmla="*/ 2 w 58"/>
                <a:gd name="T35" fmla="*/ 30 h 63"/>
                <a:gd name="T36" fmla="*/ 4 w 58"/>
                <a:gd name="T37" fmla="*/ 25 h 63"/>
                <a:gd name="T38" fmla="*/ 0 w 58"/>
                <a:gd name="T39" fmla="*/ 23 h 63"/>
                <a:gd name="T40" fmla="*/ 17 w 58"/>
                <a:gd name="T41" fmla="*/ 2 h 63"/>
                <a:gd name="T42" fmla="*/ 30 w 58"/>
                <a:gd name="T43" fmla="*/ 0 h 63"/>
                <a:gd name="T44" fmla="*/ 36 w 58"/>
                <a:gd name="T45" fmla="*/ 23 h 63"/>
                <a:gd name="T46" fmla="*/ 42 w 58"/>
                <a:gd name="T47" fmla="*/ 18 h 63"/>
                <a:gd name="T48" fmla="*/ 42 w 58"/>
                <a:gd name="T49" fmla="*/ 23 h 63"/>
                <a:gd name="T50" fmla="*/ 51 w 58"/>
                <a:gd name="T51" fmla="*/ 26 h 63"/>
                <a:gd name="T52" fmla="*/ 53 w 58"/>
                <a:gd name="T53" fmla="*/ 27 h 63"/>
                <a:gd name="T54" fmla="*/ 55 w 58"/>
                <a:gd name="T55" fmla="*/ 27 h 63"/>
                <a:gd name="T56" fmla="*/ 58 w 58"/>
                <a:gd name="T57" fmla="*/ 29 h 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3"/>
                <a:gd name="T89" fmla="*/ 58 w 58"/>
                <a:gd name="T90" fmla="*/ 63 h 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3">
                  <a:moveTo>
                    <a:pt x="58" y="29"/>
                  </a:moveTo>
                  <a:lnTo>
                    <a:pt x="58" y="31"/>
                  </a:lnTo>
                  <a:lnTo>
                    <a:pt x="54" y="34"/>
                  </a:lnTo>
                  <a:lnTo>
                    <a:pt x="45" y="40"/>
                  </a:lnTo>
                  <a:lnTo>
                    <a:pt x="38" y="43"/>
                  </a:lnTo>
                  <a:lnTo>
                    <a:pt x="36" y="46"/>
                  </a:lnTo>
                  <a:lnTo>
                    <a:pt x="34" y="48"/>
                  </a:lnTo>
                  <a:lnTo>
                    <a:pt x="33" y="51"/>
                  </a:lnTo>
                  <a:lnTo>
                    <a:pt x="26" y="53"/>
                  </a:lnTo>
                  <a:lnTo>
                    <a:pt x="29" y="57"/>
                  </a:lnTo>
                  <a:lnTo>
                    <a:pt x="22" y="63"/>
                  </a:lnTo>
                  <a:lnTo>
                    <a:pt x="16" y="63"/>
                  </a:lnTo>
                  <a:lnTo>
                    <a:pt x="15" y="60"/>
                  </a:lnTo>
                  <a:lnTo>
                    <a:pt x="16" y="56"/>
                  </a:lnTo>
                  <a:lnTo>
                    <a:pt x="17" y="53"/>
                  </a:lnTo>
                  <a:lnTo>
                    <a:pt x="19" y="49"/>
                  </a:lnTo>
                  <a:lnTo>
                    <a:pt x="8" y="40"/>
                  </a:lnTo>
                  <a:lnTo>
                    <a:pt x="2" y="30"/>
                  </a:lnTo>
                  <a:lnTo>
                    <a:pt x="4" y="25"/>
                  </a:lnTo>
                  <a:lnTo>
                    <a:pt x="0" y="23"/>
                  </a:lnTo>
                  <a:lnTo>
                    <a:pt x="17" y="2"/>
                  </a:lnTo>
                  <a:lnTo>
                    <a:pt x="30" y="0"/>
                  </a:lnTo>
                  <a:lnTo>
                    <a:pt x="36" y="23"/>
                  </a:lnTo>
                  <a:lnTo>
                    <a:pt x="42" y="18"/>
                  </a:lnTo>
                  <a:lnTo>
                    <a:pt x="42" y="23"/>
                  </a:lnTo>
                  <a:lnTo>
                    <a:pt x="51" y="26"/>
                  </a:lnTo>
                  <a:lnTo>
                    <a:pt x="53" y="27"/>
                  </a:lnTo>
                  <a:lnTo>
                    <a:pt x="55" y="27"/>
                  </a:lnTo>
                  <a:lnTo>
                    <a:pt x="58" y="2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64" name="Freeform 780"/>
            <p:cNvSpPr>
              <a:spLocks/>
            </p:cNvSpPr>
            <p:nvPr/>
          </p:nvSpPr>
          <p:spPr bwMode="auto">
            <a:xfrm>
              <a:off x="3073860" y="4912843"/>
              <a:ext cx="173604" cy="141092"/>
            </a:xfrm>
            <a:custGeom>
              <a:avLst/>
              <a:gdLst>
                <a:gd name="T0" fmla="*/ 100 w 110"/>
                <a:gd name="T1" fmla="*/ 19 h 89"/>
                <a:gd name="T2" fmla="*/ 104 w 110"/>
                <a:gd name="T3" fmla="*/ 32 h 89"/>
                <a:gd name="T4" fmla="*/ 108 w 110"/>
                <a:gd name="T5" fmla="*/ 42 h 89"/>
                <a:gd name="T6" fmla="*/ 96 w 110"/>
                <a:gd name="T7" fmla="*/ 51 h 89"/>
                <a:gd name="T8" fmla="*/ 93 w 110"/>
                <a:gd name="T9" fmla="*/ 52 h 89"/>
                <a:gd name="T10" fmla="*/ 76 w 110"/>
                <a:gd name="T11" fmla="*/ 61 h 89"/>
                <a:gd name="T12" fmla="*/ 70 w 110"/>
                <a:gd name="T13" fmla="*/ 66 h 89"/>
                <a:gd name="T14" fmla="*/ 60 w 110"/>
                <a:gd name="T15" fmla="*/ 76 h 89"/>
                <a:gd name="T16" fmla="*/ 47 w 110"/>
                <a:gd name="T17" fmla="*/ 82 h 89"/>
                <a:gd name="T18" fmla="*/ 49 w 110"/>
                <a:gd name="T19" fmla="*/ 89 h 89"/>
                <a:gd name="T20" fmla="*/ 22 w 110"/>
                <a:gd name="T21" fmla="*/ 82 h 89"/>
                <a:gd name="T22" fmla="*/ 5 w 110"/>
                <a:gd name="T23" fmla="*/ 77 h 89"/>
                <a:gd name="T24" fmla="*/ 9 w 110"/>
                <a:gd name="T25" fmla="*/ 70 h 89"/>
                <a:gd name="T26" fmla="*/ 9 w 110"/>
                <a:gd name="T27" fmla="*/ 69 h 89"/>
                <a:gd name="T28" fmla="*/ 25 w 110"/>
                <a:gd name="T29" fmla="*/ 68 h 89"/>
                <a:gd name="T30" fmla="*/ 32 w 110"/>
                <a:gd name="T31" fmla="*/ 61 h 89"/>
                <a:gd name="T32" fmla="*/ 38 w 110"/>
                <a:gd name="T33" fmla="*/ 59 h 89"/>
                <a:gd name="T34" fmla="*/ 38 w 110"/>
                <a:gd name="T35" fmla="*/ 59 h 89"/>
                <a:gd name="T36" fmla="*/ 36 w 110"/>
                <a:gd name="T37" fmla="*/ 55 h 89"/>
                <a:gd name="T38" fmla="*/ 26 w 110"/>
                <a:gd name="T39" fmla="*/ 59 h 89"/>
                <a:gd name="T40" fmla="*/ 4 w 110"/>
                <a:gd name="T41" fmla="*/ 61 h 89"/>
                <a:gd name="T42" fmla="*/ 4 w 110"/>
                <a:gd name="T43" fmla="*/ 57 h 89"/>
                <a:gd name="T44" fmla="*/ 3 w 110"/>
                <a:gd name="T45" fmla="*/ 49 h 89"/>
                <a:gd name="T46" fmla="*/ 16 w 110"/>
                <a:gd name="T47" fmla="*/ 34 h 89"/>
                <a:gd name="T48" fmla="*/ 26 w 110"/>
                <a:gd name="T49" fmla="*/ 34 h 89"/>
                <a:gd name="T50" fmla="*/ 28 w 110"/>
                <a:gd name="T51" fmla="*/ 29 h 89"/>
                <a:gd name="T52" fmla="*/ 33 w 110"/>
                <a:gd name="T53" fmla="*/ 5 h 89"/>
                <a:gd name="T54" fmla="*/ 50 w 110"/>
                <a:gd name="T55" fmla="*/ 5 h 89"/>
                <a:gd name="T56" fmla="*/ 55 w 110"/>
                <a:gd name="T57" fmla="*/ 6 h 89"/>
                <a:gd name="T58" fmla="*/ 72 w 110"/>
                <a:gd name="T59" fmla="*/ 4 h 89"/>
                <a:gd name="T60" fmla="*/ 76 w 110"/>
                <a:gd name="T61" fmla="*/ 8 h 89"/>
                <a:gd name="T62" fmla="*/ 81 w 110"/>
                <a:gd name="T63" fmla="*/ 10 h 89"/>
                <a:gd name="T64" fmla="*/ 100 w 110"/>
                <a:gd name="T65" fmla="*/ 11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89"/>
                <a:gd name="T101" fmla="*/ 110 w 110"/>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89">
                  <a:moveTo>
                    <a:pt x="100" y="11"/>
                  </a:moveTo>
                  <a:lnTo>
                    <a:pt x="100" y="19"/>
                  </a:lnTo>
                  <a:lnTo>
                    <a:pt x="100" y="27"/>
                  </a:lnTo>
                  <a:lnTo>
                    <a:pt x="104" y="32"/>
                  </a:lnTo>
                  <a:lnTo>
                    <a:pt x="110" y="36"/>
                  </a:lnTo>
                  <a:lnTo>
                    <a:pt x="108" y="42"/>
                  </a:lnTo>
                  <a:lnTo>
                    <a:pt x="104" y="46"/>
                  </a:lnTo>
                  <a:lnTo>
                    <a:pt x="96" y="51"/>
                  </a:lnTo>
                  <a:lnTo>
                    <a:pt x="93" y="52"/>
                  </a:lnTo>
                  <a:lnTo>
                    <a:pt x="83" y="63"/>
                  </a:lnTo>
                  <a:lnTo>
                    <a:pt x="76" y="61"/>
                  </a:lnTo>
                  <a:lnTo>
                    <a:pt x="68" y="61"/>
                  </a:lnTo>
                  <a:lnTo>
                    <a:pt x="70" y="66"/>
                  </a:lnTo>
                  <a:lnTo>
                    <a:pt x="64" y="68"/>
                  </a:lnTo>
                  <a:lnTo>
                    <a:pt x="60" y="76"/>
                  </a:lnTo>
                  <a:lnTo>
                    <a:pt x="46" y="80"/>
                  </a:lnTo>
                  <a:lnTo>
                    <a:pt x="47" y="82"/>
                  </a:lnTo>
                  <a:lnTo>
                    <a:pt x="51" y="87"/>
                  </a:lnTo>
                  <a:lnTo>
                    <a:pt x="49" y="89"/>
                  </a:lnTo>
                  <a:lnTo>
                    <a:pt x="28" y="89"/>
                  </a:lnTo>
                  <a:lnTo>
                    <a:pt x="22" y="82"/>
                  </a:lnTo>
                  <a:lnTo>
                    <a:pt x="20" y="80"/>
                  </a:lnTo>
                  <a:lnTo>
                    <a:pt x="5" y="77"/>
                  </a:lnTo>
                  <a:lnTo>
                    <a:pt x="8" y="72"/>
                  </a:lnTo>
                  <a:lnTo>
                    <a:pt x="9" y="70"/>
                  </a:lnTo>
                  <a:lnTo>
                    <a:pt x="9" y="69"/>
                  </a:lnTo>
                  <a:lnTo>
                    <a:pt x="19" y="66"/>
                  </a:lnTo>
                  <a:lnTo>
                    <a:pt x="25" y="68"/>
                  </a:lnTo>
                  <a:lnTo>
                    <a:pt x="28" y="66"/>
                  </a:lnTo>
                  <a:lnTo>
                    <a:pt x="32" y="61"/>
                  </a:lnTo>
                  <a:lnTo>
                    <a:pt x="38" y="59"/>
                  </a:lnTo>
                  <a:lnTo>
                    <a:pt x="36" y="55"/>
                  </a:lnTo>
                  <a:lnTo>
                    <a:pt x="30" y="53"/>
                  </a:lnTo>
                  <a:lnTo>
                    <a:pt x="26" y="59"/>
                  </a:lnTo>
                  <a:lnTo>
                    <a:pt x="15" y="59"/>
                  </a:lnTo>
                  <a:lnTo>
                    <a:pt x="4" y="61"/>
                  </a:lnTo>
                  <a:lnTo>
                    <a:pt x="0" y="59"/>
                  </a:lnTo>
                  <a:lnTo>
                    <a:pt x="4" y="57"/>
                  </a:lnTo>
                  <a:lnTo>
                    <a:pt x="4" y="53"/>
                  </a:lnTo>
                  <a:lnTo>
                    <a:pt x="3" y="49"/>
                  </a:lnTo>
                  <a:lnTo>
                    <a:pt x="8" y="39"/>
                  </a:lnTo>
                  <a:lnTo>
                    <a:pt x="16" y="34"/>
                  </a:lnTo>
                  <a:lnTo>
                    <a:pt x="16" y="29"/>
                  </a:lnTo>
                  <a:lnTo>
                    <a:pt x="26" y="34"/>
                  </a:lnTo>
                  <a:lnTo>
                    <a:pt x="30" y="32"/>
                  </a:lnTo>
                  <a:lnTo>
                    <a:pt x="28" y="29"/>
                  </a:lnTo>
                  <a:lnTo>
                    <a:pt x="37" y="17"/>
                  </a:lnTo>
                  <a:lnTo>
                    <a:pt x="33" y="5"/>
                  </a:lnTo>
                  <a:lnTo>
                    <a:pt x="37" y="1"/>
                  </a:lnTo>
                  <a:lnTo>
                    <a:pt x="50" y="5"/>
                  </a:lnTo>
                  <a:lnTo>
                    <a:pt x="53" y="5"/>
                  </a:lnTo>
                  <a:lnTo>
                    <a:pt x="55" y="6"/>
                  </a:lnTo>
                  <a:lnTo>
                    <a:pt x="66" y="0"/>
                  </a:lnTo>
                  <a:lnTo>
                    <a:pt x="72" y="4"/>
                  </a:lnTo>
                  <a:lnTo>
                    <a:pt x="76" y="6"/>
                  </a:lnTo>
                  <a:lnTo>
                    <a:pt x="76" y="8"/>
                  </a:lnTo>
                  <a:lnTo>
                    <a:pt x="79" y="9"/>
                  </a:lnTo>
                  <a:lnTo>
                    <a:pt x="81" y="10"/>
                  </a:lnTo>
                  <a:lnTo>
                    <a:pt x="96" y="11"/>
                  </a:lnTo>
                  <a:lnTo>
                    <a:pt x="100" y="1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65" name="Freeform 781"/>
            <p:cNvSpPr>
              <a:spLocks noEditPoints="1"/>
            </p:cNvSpPr>
            <p:nvPr/>
          </p:nvSpPr>
          <p:spPr bwMode="auto">
            <a:xfrm>
              <a:off x="3018623" y="4470573"/>
              <a:ext cx="99954" cy="65119"/>
            </a:xfrm>
            <a:custGeom>
              <a:avLst/>
              <a:gdLst>
                <a:gd name="T0" fmla="*/ 5 w 63"/>
                <a:gd name="T1" fmla="*/ 22 h 42"/>
                <a:gd name="T2" fmla="*/ 6 w 63"/>
                <a:gd name="T3" fmla="*/ 25 h 42"/>
                <a:gd name="T4" fmla="*/ 3 w 63"/>
                <a:gd name="T5" fmla="*/ 23 h 42"/>
                <a:gd name="T6" fmla="*/ 1 w 63"/>
                <a:gd name="T7" fmla="*/ 20 h 42"/>
                <a:gd name="T8" fmla="*/ 0 w 63"/>
                <a:gd name="T9" fmla="*/ 16 h 42"/>
                <a:gd name="T10" fmla="*/ 5 w 63"/>
                <a:gd name="T11" fmla="*/ 12 h 42"/>
                <a:gd name="T12" fmla="*/ 5 w 63"/>
                <a:gd name="T13" fmla="*/ 22 h 42"/>
                <a:gd name="T14" fmla="*/ 63 w 63"/>
                <a:gd name="T15" fmla="*/ 6 h 42"/>
                <a:gd name="T16" fmla="*/ 63 w 63"/>
                <a:gd name="T17" fmla="*/ 16 h 42"/>
                <a:gd name="T18" fmla="*/ 63 w 63"/>
                <a:gd name="T19" fmla="*/ 18 h 42"/>
                <a:gd name="T20" fmla="*/ 57 w 63"/>
                <a:gd name="T21" fmla="*/ 20 h 42"/>
                <a:gd name="T22" fmla="*/ 57 w 63"/>
                <a:gd name="T23" fmla="*/ 21 h 42"/>
                <a:gd name="T24" fmla="*/ 59 w 63"/>
                <a:gd name="T25" fmla="*/ 31 h 42"/>
                <a:gd name="T26" fmla="*/ 54 w 63"/>
                <a:gd name="T27" fmla="*/ 38 h 42"/>
                <a:gd name="T28" fmla="*/ 47 w 63"/>
                <a:gd name="T29" fmla="*/ 35 h 42"/>
                <a:gd name="T30" fmla="*/ 44 w 63"/>
                <a:gd name="T31" fmla="*/ 42 h 42"/>
                <a:gd name="T32" fmla="*/ 39 w 63"/>
                <a:gd name="T33" fmla="*/ 42 h 42"/>
                <a:gd name="T34" fmla="*/ 34 w 63"/>
                <a:gd name="T35" fmla="*/ 40 h 42"/>
                <a:gd name="T36" fmla="*/ 30 w 63"/>
                <a:gd name="T37" fmla="*/ 38 h 42"/>
                <a:gd name="T38" fmla="*/ 27 w 63"/>
                <a:gd name="T39" fmla="*/ 33 h 42"/>
                <a:gd name="T40" fmla="*/ 25 w 63"/>
                <a:gd name="T41" fmla="*/ 29 h 42"/>
                <a:gd name="T42" fmla="*/ 17 w 63"/>
                <a:gd name="T43" fmla="*/ 31 h 42"/>
                <a:gd name="T44" fmla="*/ 16 w 63"/>
                <a:gd name="T45" fmla="*/ 27 h 42"/>
                <a:gd name="T46" fmla="*/ 21 w 63"/>
                <a:gd name="T47" fmla="*/ 25 h 42"/>
                <a:gd name="T48" fmla="*/ 21 w 63"/>
                <a:gd name="T49" fmla="*/ 25 h 42"/>
                <a:gd name="T50" fmla="*/ 17 w 63"/>
                <a:gd name="T51" fmla="*/ 21 h 42"/>
                <a:gd name="T52" fmla="*/ 17 w 63"/>
                <a:gd name="T53" fmla="*/ 18 h 42"/>
                <a:gd name="T54" fmla="*/ 17 w 63"/>
                <a:gd name="T55" fmla="*/ 10 h 42"/>
                <a:gd name="T56" fmla="*/ 17 w 63"/>
                <a:gd name="T57" fmla="*/ 10 h 42"/>
                <a:gd name="T58" fmla="*/ 14 w 63"/>
                <a:gd name="T59" fmla="*/ 8 h 42"/>
                <a:gd name="T60" fmla="*/ 20 w 63"/>
                <a:gd name="T61" fmla="*/ 8 h 42"/>
                <a:gd name="T62" fmla="*/ 25 w 63"/>
                <a:gd name="T63" fmla="*/ 9 h 42"/>
                <a:gd name="T64" fmla="*/ 30 w 63"/>
                <a:gd name="T65" fmla="*/ 16 h 42"/>
                <a:gd name="T66" fmla="*/ 37 w 63"/>
                <a:gd name="T67" fmla="*/ 12 h 42"/>
                <a:gd name="T68" fmla="*/ 38 w 63"/>
                <a:gd name="T69" fmla="*/ 6 h 42"/>
                <a:gd name="T70" fmla="*/ 43 w 63"/>
                <a:gd name="T71" fmla="*/ 8 h 42"/>
                <a:gd name="T72" fmla="*/ 52 w 63"/>
                <a:gd name="T73" fmla="*/ 0 h 42"/>
                <a:gd name="T74" fmla="*/ 63 w 63"/>
                <a:gd name="T75" fmla="*/ 6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42"/>
                <a:gd name="T116" fmla="*/ 63 w 63"/>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42">
                  <a:moveTo>
                    <a:pt x="5" y="22"/>
                  </a:moveTo>
                  <a:lnTo>
                    <a:pt x="6" y="25"/>
                  </a:lnTo>
                  <a:lnTo>
                    <a:pt x="3" y="23"/>
                  </a:lnTo>
                  <a:lnTo>
                    <a:pt x="1" y="20"/>
                  </a:lnTo>
                  <a:lnTo>
                    <a:pt x="0" y="16"/>
                  </a:lnTo>
                  <a:lnTo>
                    <a:pt x="5" y="12"/>
                  </a:lnTo>
                  <a:lnTo>
                    <a:pt x="5" y="22"/>
                  </a:lnTo>
                  <a:moveTo>
                    <a:pt x="63" y="6"/>
                  </a:moveTo>
                  <a:lnTo>
                    <a:pt x="63" y="16"/>
                  </a:lnTo>
                  <a:lnTo>
                    <a:pt x="63" y="18"/>
                  </a:lnTo>
                  <a:lnTo>
                    <a:pt x="57" y="20"/>
                  </a:lnTo>
                  <a:lnTo>
                    <a:pt x="57" y="21"/>
                  </a:lnTo>
                  <a:lnTo>
                    <a:pt x="59" y="31"/>
                  </a:lnTo>
                  <a:lnTo>
                    <a:pt x="54" y="38"/>
                  </a:lnTo>
                  <a:lnTo>
                    <a:pt x="47" y="35"/>
                  </a:lnTo>
                  <a:lnTo>
                    <a:pt x="44" y="42"/>
                  </a:lnTo>
                  <a:lnTo>
                    <a:pt x="39" y="42"/>
                  </a:lnTo>
                  <a:lnTo>
                    <a:pt x="34" y="40"/>
                  </a:lnTo>
                  <a:lnTo>
                    <a:pt x="30" y="38"/>
                  </a:lnTo>
                  <a:lnTo>
                    <a:pt x="27" y="33"/>
                  </a:lnTo>
                  <a:lnTo>
                    <a:pt x="25" y="29"/>
                  </a:lnTo>
                  <a:lnTo>
                    <a:pt x="17" y="31"/>
                  </a:lnTo>
                  <a:lnTo>
                    <a:pt x="16" y="27"/>
                  </a:lnTo>
                  <a:lnTo>
                    <a:pt x="21" y="25"/>
                  </a:lnTo>
                  <a:lnTo>
                    <a:pt x="17" y="21"/>
                  </a:lnTo>
                  <a:lnTo>
                    <a:pt x="17" y="18"/>
                  </a:lnTo>
                  <a:lnTo>
                    <a:pt x="17" y="10"/>
                  </a:lnTo>
                  <a:lnTo>
                    <a:pt x="14" y="8"/>
                  </a:lnTo>
                  <a:lnTo>
                    <a:pt x="20" y="8"/>
                  </a:lnTo>
                  <a:lnTo>
                    <a:pt x="25" y="9"/>
                  </a:lnTo>
                  <a:lnTo>
                    <a:pt x="30" y="16"/>
                  </a:lnTo>
                  <a:lnTo>
                    <a:pt x="37" y="12"/>
                  </a:lnTo>
                  <a:lnTo>
                    <a:pt x="38" y="6"/>
                  </a:lnTo>
                  <a:lnTo>
                    <a:pt x="43" y="8"/>
                  </a:lnTo>
                  <a:lnTo>
                    <a:pt x="52" y="0"/>
                  </a:lnTo>
                  <a:lnTo>
                    <a:pt x="63" y="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66" name="Freeform 782"/>
            <p:cNvSpPr>
              <a:spLocks/>
            </p:cNvSpPr>
            <p:nvPr/>
          </p:nvSpPr>
          <p:spPr bwMode="auto">
            <a:xfrm>
              <a:off x="3234314" y="6087704"/>
              <a:ext cx="99954" cy="67834"/>
            </a:xfrm>
            <a:custGeom>
              <a:avLst/>
              <a:gdLst>
                <a:gd name="T0" fmla="*/ 62 w 62"/>
                <a:gd name="T1" fmla="*/ 15 h 42"/>
                <a:gd name="T2" fmla="*/ 61 w 62"/>
                <a:gd name="T3" fmla="*/ 15 h 42"/>
                <a:gd name="T4" fmla="*/ 49 w 62"/>
                <a:gd name="T5" fmla="*/ 21 h 42"/>
                <a:gd name="T6" fmla="*/ 41 w 62"/>
                <a:gd name="T7" fmla="*/ 26 h 42"/>
                <a:gd name="T8" fmla="*/ 36 w 62"/>
                <a:gd name="T9" fmla="*/ 27 h 42"/>
                <a:gd name="T10" fmla="*/ 30 w 62"/>
                <a:gd name="T11" fmla="*/ 22 h 42"/>
                <a:gd name="T12" fmla="*/ 30 w 62"/>
                <a:gd name="T13" fmla="*/ 32 h 42"/>
                <a:gd name="T14" fmla="*/ 30 w 62"/>
                <a:gd name="T15" fmla="*/ 32 h 42"/>
                <a:gd name="T16" fmla="*/ 28 w 62"/>
                <a:gd name="T17" fmla="*/ 34 h 42"/>
                <a:gd name="T18" fmla="*/ 27 w 62"/>
                <a:gd name="T19" fmla="*/ 39 h 42"/>
                <a:gd name="T20" fmla="*/ 20 w 62"/>
                <a:gd name="T21" fmla="*/ 42 h 42"/>
                <a:gd name="T22" fmla="*/ 19 w 62"/>
                <a:gd name="T23" fmla="*/ 32 h 42"/>
                <a:gd name="T24" fmla="*/ 17 w 62"/>
                <a:gd name="T25" fmla="*/ 31 h 42"/>
                <a:gd name="T26" fmla="*/ 12 w 62"/>
                <a:gd name="T27" fmla="*/ 26 h 42"/>
                <a:gd name="T28" fmla="*/ 8 w 62"/>
                <a:gd name="T29" fmla="*/ 30 h 42"/>
                <a:gd name="T30" fmla="*/ 4 w 62"/>
                <a:gd name="T31" fmla="*/ 27 h 42"/>
                <a:gd name="T32" fmla="*/ 0 w 62"/>
                <a:gd name="T33" fmla="*/ 26 h 42"/>
                <a:gd name="T34" fmla="*/ 4 w 62"/>
                <a:gd name="T35" fmla="*/ 15 h 42"/>
                <a:gd name="T36" fmla="*/ 6 w 62"/>
                <a:gd name="T37" fmla="*/ 11 h 42"/>
                <a:gd name="T38" fmla="*/ 15 w 62"/>
                <a:gd name="T39" fmla="*/ 15 h 42"/>
                <a:gd name="T40" fmla="*/ 20 w 62"/>
                <a:gd name="T41" fmla="*/ 2 h 42"/>
                <a:gd name="T42" fmla="*/ 32 w 62"/>
                <a:gd name="T43" fmla="*/ 5 h 42"/>
                <a:gd name="T44" fmla="*/ 36 w 62"/>
                <a:gd name="T45" fmla="*/ 0 h 42"/>
                <a:gd name="T46" fmla="*/ 42 w 62"/>
                <a:gd name="T47" fmla="*/ 4 h 42"/>
                <a:gd name="T48" fmla="*/ 42 w 62"/>
                <a:gd name="T49" fmla="*/ 5 h 42"/>
                <a:gd name="T50" fmla="*/ 50 w 62"/>
                <a:gd name="T51" fmla="*/ 2 h 42"/>
                <a:gd name="T52" fmla="*/ 55 w 62"/>
                <a:gd name="T53" fmla="*/ 17 h 42"/>
                <a:gd name="T54" fmla="*/ 61 w 62"/>
                <a:gd name="T55" fmla="*/ 14 h 42"/>
                <a:gd name="T56" fmla="*/ 62 w 62"/>
                <a:gd name="T57" fmla="*/ 15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42"/>
                <a:gd name="T89" fmla="*/ 62 w 62"/>
                <a:gd name="T90" fmla="*/ 42 h 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42">
                  <a:moveTo>
                    <a:pt x="62" y="15"/>
                  </a:moveTo>
                  <a:lnTo>
                    <a:pt x="61" y="15"/>
                  </a:lnTo>
                  <a:lnTo>
                    <a:pt x="49" y="21"/>
                  </a:lnTo>
                  <a:lnTo>
                    <a:pt x="41" y="26"/>
                  </a:lnTo>
                  <a:lnTo>
                    <a:pt x="36" y="27"/>
                  </a:lnTo>
                  <a:lnTo>
                    <a:pt x="30" y="22"/>
                  </a:lnTo>
                  <a:lnTo>
                    <a:pt x="30" y="32"/>
                  </a:lnTo>
                  <a:lnTo>
                    <a:pt x="28" y="34"/>
                  </a:lnTo>
                  <a:lnTo>
                    <a:pt x="27" y="39"/>
                  </a:lnTo>
                  <a:lnTo>
                    <a:pt x="20" y="42"/>
                  </a:lnTo>
                  <a:lnTo>
                    <a:pt x="19" y="32"/>
                  </a:lnTo>
                  <a:lnTo>
                    <a:pt x="17" y="31"/>
                  </a:lnTo>
                  <a:lnTo>
                    <a:pt x="12" y="26"/>
                  </a:lnTo>
                  <a:lnTo>
                    <a:pt x="8" y="30"/>
                  </a:lnTo>
                  <a:lnTo>
                    <a:pt x="4" y="27"/>
                  </a:lnTo>
                  <a:lnTo>
                    <a:pt x="0" y="26"/>
                  </a:lnTo>
                  <a:lnTo>
                    <a:pt x="4" y="15"/>
                  </a:lnTo>
                  <a:lnTo>
                    <a:pt x="6" y="11"/>
                  </a:lnTo>
                  <a:lnTo>
                    <a:pt x="15" y="15"/>
                  </a:lnTo>
                  <a:lnTo>
                    <a:pt x="20" y="2"/>
                  </a:lnTo>
                  <a:lnTo>
                    <a:pt x="32" y="5"/>
                  </a:lnTo>
                  <a:lnTo>
                    <a:pt x="36" y="0"/>
                  </a:lnTo>
                  <a:lnTo>
                    <a:pt x="42" y="4"/>
                  </a:lnTo>
                  <a:lnTo>
                    <a:pt x="42" y="5"/>
                  </a:lnTo>
                  <a:lnTo>
                    <a:pt x="50" y="2"/>
                  </a:lnTo>
                  <a:lnTo>
                    <a:pt x="55" y="17"/>
                  </a:lnTo>
                  <a:lnTo>
                    <a:pt x="61" y="14"/>
                  </a:lnTo>
                  <a:lnTo>
                    <a:pt x="62" y="1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67" name="Freeform 783"/>
            <p:cNvSpPr>
              <a:spLocks/>
            </p:cNvSpPr>
            <p:nvPr/>
          </p:nvSpPr>
          <p:spPr bwMode="auto">
            <a:xfrm>
              <a:off x="3307964" y="4207383"/>
              <a:ext cx="126258" cy="59693"/>
            </a:xfrm>
            <a:custGeom>
              <a:avLst/>
              <a:gdLst>
                <a:gd name="T0" fmla="*/ 80 w 81"/>
                <a:gd name="T1" fmla="*/ 16 h 37"/>
                <a:gd name="T2" fmla="*/ 65 w 81"/>
                <a:gd name="T3" fmla="*/ 26 h 37"/>
                <a:gd name="T4" fmla="*/ 61 w 81"/>
                <a:gd name="T5" fmla="*/ 29 h 37"/>
                <a:gd name="T6" fmla="*/ 59 w 81"/>
                <a:gd name="T7" fmla="*/ 30 h 37"/>
                <a:gd name="T8" fmla="*/ 43 w 81"/>
                <a:gd name="T9" fmla="*/ 29 h 37"/>
                <a:gd name="T10" fmla="*/ 40 w 81"/>
                <a:gd name="T11" fmla="*/ 33 h 37"/>
                <a:gd name="T12" fmla="*/ 39 w 81"/>
                <a:gd name="T13" fmla="*/ 23 h 37"/>
                <a:gd name="T14" fmla="*/ 34 w 81"/>
                <a:gd name="T15" fmla="*/ 29 h 37"/>
                <a:gd name="T16" fmla="*/ 33 w 81"/>
                <a:gd name="T17" fmla="*/ 31 h 37"/>
                <a:gd name="T18" fmla="*/ 31 w 81"/>
                <a:gd name="T19" fmla="*/ 31 h 37"/>
                <a:gd name="T20" fmla="*/ 29 w 81"/>
                <a:gd name="T21" fmla="*/ 29 h 37"/>
                <a:gd name="T22" fmla="*/ 27 w 81"/>
                <a:gd name="T23" fmla="*/ 30 h 37"/>
                <a:gd name="T24" fmla="*/ 21 w 81"/>
                <a:gd name="T25" fmla="*/ 34 h 37"/>
                <a:gd name="T26" fmla="*/ 19 w 81"/>
                <a:gd name="T27" fmla="*/ 31 h 37"/>
                <a:gd name="T28" fmla="*/ 13 w 81"/>
                <a:gd name="T29" fmla="*/ 37 h 37"/>
                <a:gd name="T30" fmla="*/ 9 w 81"/>
                <a:gd name="T31" fmla="*/ 34 h 37"/>
                <a:gd name="T32" fmla="*/ 6 w 81"/>
                <a:gd name="T33" fmla="*/ 31 h 37"/>
                <a:gd name="T34" fmla="*/ 6 w 81"/>
                <a:gd name="T35" fmla="*/ 30 h 37"/>
                <a:gd name="T36" fmla="*/ 6 w 81"/>
                <a:gd name="T37" fmla="*/ 25 h 37"/>
                <a:gd name="T38" fmla="*/ 6 w 81"/>
                <a:gd name="T39" fmla="*/ 22 h 37"/>
                <a:gd name="T40" fmla="*/ 6 w 81"/>
                <a:gd name="T41" fmla="*/ 22 h 37"/>
                <a:gd name="T42" fmla="*/ 2 w 81"/>
                <a:gd name="T43" fmla="*/ 14 h 37"/>
                <a:gd name="T44" fmla="*/ 0 w 81"/>
                <a:gd name="T45" fmla="*/ 8 h 37"/>
                <a:gd name="T46" fmla="*/ 8 w 81"/>
                <a:gd name="T47" fmla="*/ 9 h 37"/>
                <a:gd name="T48" fmla="*/ 14 w 81"/>
                <a:gd name="T49" fmla="*/ 16 h 37"/>
                <a:gd name="T50" fmla="*/ 16 w 81"/>
                <a:gd name="T51" fmla="*/ 16 h 37"/>
                <a:gd name="T52" fmla="*/ 14 w 81"/>
                <a:gd name="T53" fmla="*/ 10 h 37"/>
                <a:gd name="T54" fmla="*/ 14 w 81"/>
                <a:gd name="T55" fmla="*/ 5 h 37"/>
                <a:gd name="T56" fmla="*/ 21 w 81"/>
                <a:gd name="T57" fmla="*/ 4 h 37"/>
                <a:gd name="T58" fmla="*/ 23 w 81"/>
                <a:gd name="T59" fmla="*/ 4 h 37"/>
                <a:gd name="T60" fmla="*/ 26 w 81"/>
                <a:gd name="T61" fmla="*/ 5 h 37"/>
                <a:gd name="T62" fmla="*/ 29 w 81"/>
                <a:gd name="T63" fmla="*/ 8 h 37"/>
                <a:gd name="T64" fmla="*/ 35 w 81"/>
                <a:gd name="T65" fmla="*/ 9 h 37"/>
                <a:gd name="T66" fmla="*/ 40 w 81"/>
                <a:gd name="T67" fmla="*/ 9 h 37"/>
                <a:gd name="T68" fmla="*/ 43 w 81"/>
                <a:gd name="T69" fmla="*/ 12 h 37"/>
                <a:gd name="T70" fmla="*/ 52 w 81"/>
                <a:gd name="T71" fmla="*/ 18 h 37"/>
                <a:gd name="T72" fmla="*/ 52 w 81"/>
                <a:gd name="T73" fmla="*/ 18 h 37"/>
                <a:gd name="T74" fmla="*/ 56 w 81"/>
                <a:gd name="T75" fmla="*/ 16 h 37"/>
                <a:gd name="T76" fmla="*/ 56 w 81"/>
                <a:gd name="T77" fmla="*/ 16 h 37"/>
                <a:gd name="T78" fmla="*/ 52 w 81"/>
                <a:gd name="T79" fmla="*/ 9 h 37"/>
                <a:gd name="T80" fmla="*/ 52 w 81"/>
                <a:gd name="T81" fmla="*/ 6 h 37"/>
                <a:gd name="T82" fmla="*/ 51 w 81"/>
                <a:gd name="T83" fmla="*/ 5 h 37"/>
                <a:gd name="T84" fmla="*/ 59 w 81"/>
                <a:gd name="T85" fmla="*/ 3 h 37"/>
                <a:gd name="T86" fmla="*/ 73 w 81"/>
                <a:gd name="T87" fmla="*/ 1 h 37"/>
                <a:gd name="T88" fmla="*/ 77 w 81"/>
                <a:gd name="T89" fmla="*/ 0 h 37"/>
                <a:gd name="T90" fmla="*/ 78 w 81"/>
                <a:gd name="T91" fmla="*/ 3 h 37"/>
                <a:gd name="T92" fmla="*/ 80 w 81"/>
                <a:gd name="T93" fmla="*/ 5 h 37"/>
                <a:gd name="T94" fmla="*/ 81 w 81"/>
                <a:gd name="T95" fmla="*/ 9 h 37"/>
                <a:gd name="T96" fmla="*/ 80 w 81"/>
                <a:gd name="T97" fmla="*/ 16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37"/>
                <a:gd name="T149" fmla="*/ 81 w 81"/>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37">
                  <a:moveTo>
                    <a:pt x="80" y="16"/>
                  </a:moveTo>
                  <a:lnTo>
                    <a:pt x="65" y="26"/>
                  </a:lnTo>
                  <a:lnTo>
                    <a:pt x="61" y="29"/>
                  </a:lnTo>
                  <a:lnTo>
                    <a:pt x="59" y="30"/>
                  </a:lnTo>
                  <a:lnTo>
                    <a:pt x="43" y="29"/>
                  </a:lnTo>
                  <a:lnTo>
                    <a:pt x="40" y="33"/>
                  </a:lnTo>
                  <a:lnTo>
                    <a:pt x="39" y="23"/>
                  </a:lnTo>
                  <a:lnTo>
                    <a:pt x="34" y="29"/>
                  </a:lnTo>
                  <a:lnTo>
                    <a:pt x="33" y="31"/>
                  </a:lnTo>
                  <a:lnTo>
                    <a:pt x="31" y="31"/>
                  </a:lnTo>
                  <a:lnTo>
                    <a:pt x="29" y="29"/>
                  </a:lnTo>
                  <a:lnTo>
                    <a:pt x="27" y="30"/>
                  </a:lnTo>
                  <a:lnTo>
                    <a:pt x="21" y="34"/>
                  </a:lnTo>
                  <a:lnTo>
                    <a:pt x="19" y="31"/>
                  </a:lnTo>
                  <a:lnTo>
                    <a:pt x="13" y="37"/>
                  </a:lnTo>
                  <a:lnTo>
                    <a:pt x="9" y="34"/>
                  </a:lnTo>
                  <a:lnTo>
                    <a:pt x="6" y="31"/>
                  </a:lnTo>
                  <a:lnTo>
                    <a:pt x="6" y="30"/>
                  </a:lnTo>
                  <a:lnTo>
                    <a:pt x="6" y="25"/>
                  </a:lnTo>
                  <a:lnTo>
                    <a:pt x="6" y="22"/>
                  </a:lnTo>
                  <a:lnTo>
                    <a:pt x="2" y="14"/>
                  </a:lnTo>
                  <a:lnTo>
                    <a:pt x="0" y="8"/>
                  </a:lnTo>
                  <a:lnTo>
                    <a:pt x="8" y="9"/>
                  </a:lnTo>
                  <a:lnTo>
                    <a:pt x="14" y="16"/>
                  </a:lnTo>
                  <a:lnTo>
                    <a:pt x="16" y="16"/>
                  </a:lnTo>
                  <a:lnTo>
                    <a:pt x="14" y="10"/>
                  </a:lnTo>
                  <a:lnTo>
                    <a:pt x="14" y="5"/>
                  </a:lnTo>
                  <a:lnTo>
                    <a:pt x="21" y="4"/>
                  </a:lnTo>
                  <a:lnTo>
                    <a:pt x="23" y="4"/>
                  </a:lnTo>
                  <a:lnTo>
                    <a:pt x="26" y="5"/>
                  </a:lnTo>
                  <a:lnTo>
                    <a:pt x="29" y="8"/>
                  </a:lnTo>
                  <a:lnTo>
                    <a:pt x="35" y="9"/>
                  </a:lnTo>
                  <a:lnTo>
                    <a:pt x="40" y="9"/>
                  </a:lnTo>
                  <a:lnTo>
                    <a:pt x="43" y="12"/>
                  </a:lnTo>
                  <a:lnTo>
                    <a:pt x="52" y="18"/>
                  </a:lnTo>
                  <a:lnTo>
                    <a:pt x="56" y="16"/>
                  </a:lnTo>
                  <a:lnTo>
                    <a:pt x="52" y="9"/>
                  </a:lnTo>
                  <a:lnTo>
                    <a:pt x="52" y="6"/>
                  </a:lnTo>
                  <a:lnTo>
                    <a:pt x="51" y="5"/>
                  </a:lnTo>
                  <a:lnTo>
                    <a:pt x="59" y="3"/>
                  </a:lnTo>
                  <a:lnTo>
                    <a:pt x="73" y="1"/>
                  </a:lnTo>
                  <a:lnTo>
                    <a:pt x="77" y="0"/>
                  </a:lnTo>
                  <a:lnTo>
                    <a:pt x="78" y="3"/>
                  </a:lnTo>
                  <a:lnTo>
                    <a:pt x="80" y="5"/>
                  </a:lnTo>
                  <a:lnTo>
                    <a:pt x="81" y="9"/>
                  </a:lnTo>
                  <a:lnTo>
                    <a:pt x="80" y="1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68" name="Freeform 784"/>
            <p:cNvSpPr>
              <a:spLocks/>
            </p:cNvSpPr>
            <p:nvPr/>
          </p:nvSpPr>
          <p:spPr bwMode="auto">
            <a:xfrm>
              <a:off x="3365832" y="3952332"/>
              <a:ext cx="97323" cy="48840"/>
            </a:xfrm>
            <a:custGeom>
              <a:avLst/>
              <a:gdLst>
                <a:gd name="T0" fmla="*/ 60 w 62"/>
                <a:gd name="T1" fmla="*/ 27 h 31"/>
                <a:gd name="T2" fmla="*/ 24 w 62"/>
                <a:gd name="T3" fmla="*/ 31 h 31"/>
                <a:gd name="T4" fmla="*/ 0 w 62"/>
                <a:gd name="T5" fmla="*/ 29 h 31"/>
                <a:gd name="T6" fmla="*/ 0 w 62"/>
                <a:gd name="T7" fmla="*/ 22 h 31"/>
                <a:gd name="T8" fmla="*/ 32 w 62"/>
                <a:gd name="T9" fmla="*/ 18 h 31"/>
                <a:gd name="T10" fmla="*/ 57 w 62"/>
                <a:gd name="T11" fmla="*/ 0 h 31"/>
                <a:gd name="T12" fmla="*/ 62 w 62"/>
                <a:gd name="T13" fmla="*/ 3 h 31"/>
                <a:gd name="T14" fmla="*/ 60 w 62"/>
                <a:gd name="T15" fmla="*/ 9 h 31"/>
                <a:gd name="T16" fmla="*/ 62 w 62"/>
                <a:gd name="T17" fmla="*/ 13 h 31"/>
                <a:gd name="T18" fmla="*/ 60 w 62"/>
                <a:gd name="T19" fmla="*/ 27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1"/>
                <a:gd name="T32" fmla="*/ 62 w 62"/>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1">
                  <a:moveTo>
                    <a:pt x="60" y="27"/>
                  </a:moveTo>
                  <a:lnTo>
                    <a:pt x="24" y="31"/>
                  </a:lnTo>
                  <a:lnTo>
                    <a:pt x="0" y="29"/>
                  </a:lnTo>
                  <a:lnTo>
                    <a:pt x="0" y="22"/>
                  </a:lnTo>
                  <a:lnTo>
                    <a:pt x="32" y="18"/>
                  </a:lnTo>
                  <a:lnTo>
                    <a:pt x="57" y="0"/>
                  </a:lnTo>
                  <a:lnTo>
                    <a:pt x="62" y="3"/>
                  </a:lnTo>
                  <a:lnTo>
                    <a:pt x="60" y="9"/>
                  </a:lnTo>
                  <a:lnTo>
                    <a:pt x="62" y="13"/>
                  </a:lnTo>
                  <a:lnTo>
                    <a:pt x="60" y="2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69" name="Freeform 785"/>
            <p:cNvSpPr>
              <a:spLocks/>
            </p:cNvSpPr>
            <p:nvPr/>
          </p:nvSpPr>
          <p:spPr bwMode="auto">
            <a:xfrm>
              <a:off x="3739344" y="5827227"/>
              <a:ext cx="84172" cy="124812"/>
            </a:xfrm>
            <a:custGeom>
              <a:avLst/>
              <a:gdLst>
                <a:gd name="T0" fmla="*/ 33 w 53"/>
                <a:gd name="T1" fmla="*/ 2 h 78"/>
                <a:gd name="T2" fmla="*/ 33 w 53"/>
                <a:gd name="T3" fmla="*/ 2 h 78"/>
                <a:gd name="T4" fmla="*/ 36 w 53"/>
                <a:gd name="T5" fmla="*/ 4 h 78"/>
                <a:gd name="T6" fmla="*/ 37 w 53"/>
                <a:gd name="T7" fmla="*/ 4 h 78"/>
                <a:gd name="T8" fmla="*/ 42 w 53"/>
                <a:gd name="T9" fmla="*/ 8 h 78"/>
                <a:gd name="T10" fmla="*/ 44 w 53"/>
                <a:gd name="T11" fmla="*/ 18 h 78"/>
                <a:gd name="T12" fmla="*/ 45 w 53"/>
                <a:gd name="T13" fmla="*/ 19 h 78"/>
                <a:gd name="T14" fmla="*/ 48 w 53"/>
                <a:gd name="T15" fmla="*/ 22 h 78"/>
                <a:gd name="T16" fmla="*/ 48 w 53"/>
                <a:gd name="T17" fmla="*/ 25 h 78"/>
                <a:gd name="T18" fmla="*/ 53 w 53"/>
                <a:gd name="T19" fmla="*/ 43 h 78"/>
                <a:gd name="T20" fmla="*/ 38 w 53"/>
                <a:gd name="T21" fmla="*/ 64 h 78"/>
                <a:gd name="T22" fmla="*/ 38 w 53"/>
                <a:gd name="T23" fmla="*/ 65 h 78"/>
                <a:gd name="T24" fmla="*/ 37 w 53"/>
                <a:gd name="T25" fmla="*/ 66 h 78"/>
                <a:gd name="T26" fmla="*/ 37 w 53"/>
                <a:gd name="T27" fmla="*/ 72 h 78"/>
                <a:gd name="T28" fmla="*/ 37 w 53"/>
                <a:gd name="T29" fmla="*/ 72 h 78"/>
                <a:gd name="T30" fmla="*/ 36 w 53"/>
                <a:gd name="T31" fmla="*/ 73 h 78"/>
                <a:gd name="T32" fmla="*/ 32 w 53"/>
                <a:gd name="T33" fmla="*/ 78 h 78"/>
                <a:gd name="T34" fmla="*/ 27 w 53"/>
                <a:gd name="T35" fmla="*/ 76 h 78"/>
                <a:gd name="T36" fmla="*/ 29 w 53"/>
                <a:gd name="T37" fmla="*/ 66 h 78"/>
                <a:gd name="T38" fmla="*/ 29 w 53"/>
                <a:gd name="T39" fmla="*/ 64 h 78"/>
                <a:gd name="T40" fmla="*/ 31 w 53"/>
                <a:gd name="T41" fmla="*/ 60 h 78"/>
                <a:gd name="T42" fmla="*/ 31 w 53"/>
                <a:gd name="T43" fmla="*/ 59 h 78"/>
                <a:gd name="T44" fmla="*/ 31 w 53"/>
                <a:gd name="T45" fmla="*/ 59 h 78"/>
                <a:gd name="T46" fmla="*/ 25 w 53"/>
                <a:gd name="T47" fmla="*/ 59 h 78"/>
                <a:gd name="T48" fmla="*/ 25 w 53"/>
                <a:gd name="T49" fmla="*/ 66 h 78"/>
                <a:gd name="T50" fmla="*/ 24 w 53"/>
                <a:gd name="T51" fmla="*/ 68 h 78"/>
                <a:gd name="T52" fmla="*/ 20 w 53"/>
                <a:gd name="T53" fmla="*/ 69 h 78"/>
                <a:gd name="T54" fmla="*/ 20 w 53"/>
                <a:gd name="T55" fmla="*/ 70 h 78"/>
                <a:gd name="T56" fmla="*/ 17 w 53"/>
                <a:gd name="T57" fmla="*/ 65 h 78"/>
                <a:gd name="T58" fmla="*/ 15 w 53"/>
                <a:gd name="T59" fmla="*/ 55 h 78"/>
                <a:gd name="T60" fmla="*/ 15 w 53"/>
                <a:gd name="T61" fmla="*/ 55 h 78"/>
                <a:gd name="T62" fmla="*/ 20 w 53"/>
                <a:gd name="T63" fmla="*/ 48 h 78"/>
                <a:gd name="T64" fmla="*/ 20 w 53"/>
                <a:gd name="T65" fmla="*/ 47 h 78"/>
                <a:gd name="T66" fmla="*/ 23 w 53"/>
                <a:gd name="T67" fmla="*/ 44 h 78"/>
                <a:gd name="T68" fmla="*/ 23 w 53"/>
                <a:gd name="T69" fmla="*/ 44 h 78"/>
                <a:gd name="T70" fmla="*/ 23 w 53"/>
                <a:gd name="T71" fmla="*/ 44 h 78"/>
                <a:gd name="T72" fmla="*/ 21 w 53"/>
                <a:gd name="T73" fmla="*/ 40 h 78"/>
                <a:gd name="T74" fmla="*/ 19 w 53"/>
                <a:gd name="T75" fmla="*/ 38 h 78"/>
                <a:gd name="T76" fmla="*/ 19 w 53"/>
                <a:gd name="T77" fmla="*/ 38 h 78"/>
                <a:gd name="T78" fmla="*/ 11 w 53"/>
                <a:gd name="T79" fmla="*/ 39 h 78"/>
                <a:gd name="T80" fmla="*/ 10 w 53"/>
                <a:gd name="T81" fmla="*/ 38 h 78"/>
                <a:gd name="T82" fmla="*/ 7 w 53"/>
                <a:gd name="T83" fmla="*/ 29 h 78"/>
                <a:gd name="T84" fmla="*/ 7 w 53"/>
                <a:gd name="T85" fmla="*/ 29 h 78"/>
                <a:gd name="T86" fmla="*/ 6 w 53"/>
                <a:gd name="T87" fmla="*/ 29 h 78"/>
                <a:gd name="T88" fmla="*/ 0 w 53"/>
                <a:gd name="T89" fmla="*/ 23 h 78"/>
                <a:gd name="T90" fmla="*/ 0 w 53"/>
                <a:gd name="T91" fmla="*/ 22 h 78"/>
                <a:gd name="T92" fmla="*/ 0 w 53"/>
                <a:gd name="T93" fmla="*/ 22 h 78"/>
                <a:gd name="T94" fmla="*/ 0 w 53"/>
                <a:gd name="T95" fmla="*/ 21 h 78"/>
                <a:gd name="T96" fmla="*/ 0 w 53"/>
                <a:gd name="T97" fmla="*/ 19 h 78"/>
                <a:gd name="T98" fmla="*/ 0 w 53"/>
                <a:gd name="T99" fmla="*/ 19 h 78"/>
                <a:gd name="T100" fmla="*/ 0 w 53"/>
                <a:gd name="T101" fmla="*/ 18 h 78"/>
                <a:gd name="T102" fmla="*/ 3 w 53"/>
                <a:gd name="T103" fmla="*/ 14 h 78"/>
                <a:gd name="T104" fmla="*/ 4 w 53"/>
                <a:gd name="T105" fmla="*/ 10 h 78"/>
                <a:gd name="T106" fmla="*/ 4 w 53"/>
                <a:gd name="T107" fmla="*/ 4 h 78"/>
                <a:gd name="T108" fmla="*/ 19 w 53"/>
                <a:gd name="T109" fmla="*/ 5 h 78"/>
                <a:gd name="T110" fmla="*/ 27 w 53"/>
                <a:gd name="T111" fmla="*/ 0 h 78"/>
                <a:gd name="T112" fmla="*/ 29 w 53"/>
                <a:gd name="T113" fmla="*/ 6 h 78"/>
                <a:gd name="T114" fmla="*/ 32 w 53"/>
                <a:gd name="T115" fmla="*/ 4 h 78"/>
                <a:gd name="T116" fmla="*/ 33 w 53"/>
                <a:gd name="T117" fmla="*/ 2 h 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
                <a:gd name="T178" fmla="*/ 0 h 78"/>
                <a:gd name="T179" fmla="*/ 53 w 53"/>
                <a:gd name="T180" fmla="*/ 78 h 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 h="78">
                  <a:moveTo>
                    <a:pt x="33" y="2"/>
                  </a:moveTo>
                  <a:lnTo>
                    <a:pt x="33" y="2"/>
                  </a:lnTo>
                  <a:lnTo>
                    <a:pt x="36" y="4"/>
                  </a:lnTo>
                  <a:lnTo>
                    <a:pt x="37" y="4"/>
                  </a:lnTo>
                  <a:lnTo>
                    <a:pt x="42" y="8"/>
                  </a:lnTo>
                  <a:lnTo>
                    <a:pt x="44" y="18"/>
                  </a:lnTo>
                  <a:lnTo>
                    <a:pt x="45" y="19"/>
                  </a:lnTo>
                  <a:lnTo>
                    <a:pt x="48" y="22"/>
                  </a:lnTo>
                  <a:lnTo>
                    <a:pt x="48" y="25"/>
                  </a:lnTo>
                  <a:lnTo>
                    <a:pt x="53" y="43"/>
                  </a:lnTo>
                  <a:lnTo>
                    <a:pt x="38" y="64"/>
                  </a:lnTo>
                  <a:lnTo>
                    <a:pt x="38" y="65"/>
                  </a:lnTo>
                  <a:lnTo>
                    <a:pt x="37" y="66"/>
                  </a:lnTo>
                  <a:lnTo>
                    <a:pt x="37" y="72"/>
                  </a:lnTo>
                  <a:lnTo>
                    <a:pt x="36" y="73"/>
                  </a:lnTo>
                  <a:lnTo>
                    <a:pt x="32" y="78"/>
                  </a:lnTo>
                  <a:lnTo>
                    <a:pt x="27" y="76"/>
                  </a:lnTo>
                  <a:lnTo>
                    <a:pt x="29" y="66"/>
                  </a:lnTo>
                  <a:lnTo>
                    <a:pt x="29" y="64"/>
                  </a:lnTo>
                  <a:lnTo>
                    <a:pt x="31" y="60"/>
                  </a:lnTo>
                  <a:lnTo>
                    <a:pt x="31" y="59"/>
                  </a:lnTo>
                  <a:lnTo>
                    <a:pt x="25" y="59"/>
                  </a:lnTo>
                  <a:lnTo>
                    <a:pt x="25" y="66"/>
                  </a:lnTo>
                  <a:lnTo>
                    <a:pt x="24" y="68"/>
                  </a:lnTo>
                  <a:lnTo>
                    <a:pt x="20" y="69"/>
                  </a:lnTo>
                  <a:lnTo>
                    <a:pt x="20" y="70"/>
                  </a:lnTo>
                  <a:lnTo>
                    <a:pt x="17" y="65"/>
                  </a:lnTo>
                  <a:lnTo>
                    <a:pt x="15" y="55"/>
                  </a:lnTo>
                  <a:lnTo>
                    <a:pt x="20" y="48"/>
                  </a:lnTo>
                  <a:lnTo>
                    <a:pt x="20" y="47"/>
                  </a:lnTo>
                  <a:lnTo>
                    <a:pt x="23" y="44"/>
                  </a:lnTo>
                  <a:lnTo>
                    <a:pt x="21" y="40"/>
                  </a:lnTo>
                  <a:lnTo>
                    <a:pt x="19" y="38"/>
                  </a:lnTo>
                  <a:lnTo>
                    <a:pt x="11" y="39"/>
                  </a:lnTo>
                  <a:lnTo>
                    <a:pt x="10" y="38"/>
                  </a:lnTo>
                  <a:lnTo>
                    <a:pt x="7" y="29"/>
                  </a:lnTo>
                  <a:lnTo>
                    <a:pt x="6" y="29"/>
                  </a:lnTo>
                  <a:lnTo>
                    <a:pt x="0" y="23"/>
                  </a:lnTo>
                  <a:lnTo>
                    <a:pt x="0" y="22"/>
                  </a:lnTo>
                  <a:lnTo>
                    <a:pt x="0" y="21"/>
                  </a:lnTo>
                  <a:lnTo>
                    <a:pt x="0" y="19"/>
                  </a:lnTo>
                  <a:lnTo>
                    <a:pt x="0" y="18"/>
                  </a:lnTo>
                  <a:lnTo>
                    <a:pt x="3" y="14"/>
                  </a:lnTo>
                  <a:lnTo>
                    <a:pt x="4" y="10"/>
                  </a:lnTo>
                  <a:lnTo>
                    <a:pt x="4" y="4"/>
                  </a:lnTo>
                  <a:lnTo>
                    <a:pt x="19" y="5"/>
                  </a:lnTo>
                  <a:lnTo>
                    <a:pt x="27" y="0"/>
                  </a:lnTo>
                  <a:lnTo>
                    <a:pt x="29" y="6"/>
                  </a:lnTo>
                  <a:lnTo>
                    <a:pt x="32" y="4"/>
                  </a:lnTo>
                  <a:lnTo>
                    <a:pt x="33" y="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70" name="Freeform 786"/>
            <p:cNvSpPr>
              <a:spLocks/>
            </p:cNvSpPr>
            <p:nvPr/>
          </p:nvSpPr>
          <p:spPr bwMode="auto">
            <a:xfrm>
              <a:off x="3631498" y="5705129"/>
              <a:ext cx="44717" cy="70546"/>
            </a:xfrm>
            <a:custGeom>
              <a:avLst/>
              <a:gdLst>
                <a:gd name="T0" fmla="*/ 18 w 29"/>
                <a:gd name="T1" fmla="*/ 0 h 43"/>
                <a:gd name="T2" fmla="*/ 18 w 29"/>
                <a:gd name="T3" fmla="*/ 0 h 43"/>
                <a:gd name="T4" fmla="*/ 24 w 29"/>
                <a:gd name="T5" fmla="*/ 2 h 43"/>
                <a:gd name="T6" fmla="*/ 26 w 29"/>
                <a:gd name="T7" fmla="*/ 6 h 43"/>
                <a:gd name="T8" fmla="*/ 28 w 29"/>
                <a:gd name="T9" fmla="*/ 8 h 43"/>
                <a:gd name="T10" fmla="*/ 29 w 29"/>
                <a:gd name="T11" fmla="*/ 19 h 43"/>
                <a:gd name="T12" fmla="*/ 29 w 29"/>
                <a:gd name="T13" fmla="*/ 30 h 43"/>
                <a:gd name="T14" fmla="*/ 22 w 29"/>
                <a:gd name="T15" fmla="*/ 38 h 43"/>
                <a:gd name="T16" fmla="*/ 12 w 29"/>
                <a:gd name="T17" fmla="*/ 43 h 43"/>
                <a:gd name="T18" fmla="*/ 8 w 29"/>
                <a:gd name="T19" fmla="*/ 43 h 43"/>
                <a:gd name="T20" fmla="*/ 1 w 29"/>
                <a:gd name="T21" fmla="*/ 40 h 43"/>
                <a:gd name="T22" fmla="*/ 0 w 29"/>
                <a:gd name="T23" fmla="*/ 40 h 43"/>
                <a:gd name="T24" fmla="*/ 1 w 29"/>
                <a:gd name="T25" fmla="*/ 40 h 43"/>
                <a:gd name="T26" fmla="*/ 1 w 29"/>
                <a:gd name="T27" fmla="*/ 31 h 43"/>
                <a:gd name="T28" fmla="*/ 4 w 29"/>
                <a:gd name="T29" fmla="*/ 26 h 43"/>
                <a:gd name="T30" fmla="*/ 5 w 29"/>
                <a:gd name="T31" fmla="*/ 23 h 43"/>
                <a:gd name="T32" fmla="*/ 5 w 29"/>
                <a:gd name="T33" fmla="*/ 18 h 43"/>
                <a:gd name="T34" fmla="*/ 5 w 29"/>
                <a:gd name="T35" fmla="*/ 17 h 43"/>
                <a:gd name="T36" fmla="*/ 5 w 29"/>
                <a:gd name="T37" fmla="*/ 10 h 43"/>
                <a:gd name="T38" fmla="*/ 5 w 29"/>
                <a:gd name="T39" fmla="*/ 5 h 43"/>
                <a:gd name="T40" fmla="*/ 4 w 29"/>
                <a:gd name="T41" fmla="*/ 1 h 43"/>
                <a:gd name="T42" fmla="*/ 16 w 29"/>
                <a:gd name="T43" fmla="*/ 0 h 43"/>
                <a:gd name="T44" fmla="*/ 16 w 29"/>
                <a:gd name="T45" fmla="*/ 0 h 43"/>
                <a:gd name="T46" fmla="*/ 18 w 29"/>
                <a:gd name="T47" fmla="*/ 0 h 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43"/>
                <a:gd name="T74" fmla="*/ 29 w 29"/>
                <a:gd name="T75" fmla="*/ 43 h 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43">
                  <a:moveTo>
                    <a:pt x="18" y="0"/>
                  </a:moveTo>
                  <a:lnTo>
                    <a:pt x="18" y="0"/>
                  </a:lnTo>
                  <a:lnTo>
                    <a:pt x="24" y="2"/>
                  </a:lnTo>
                  <a:lnTo>
                    <a:pt x="26" y="6"/>
                  </a:lnTo>
                  <a:lnTo>
                    <a:pt x="28" y="8"/>
                  </a:lnTo>
                  <a:lnTo>
                    <a:pt x="29" y="19"/>
                  </a:lnTo>
                  <a:lnTo>
                    <a:pt x="29" y="30"/>
                  </a:lnTo>
                  <a:lnTo>
                    <a:pt x="22" y="38"/>
                  </a:lnTo>
                  <a:lnTo>
                    <a:pt x="12" y="43"/>
                  </a:lnTo>
                  <a:lnTo>
                    <a:pt x="8" y="43"/>
                  </a:lnTo>
                  <a:lnTo>
                    <a:pt x="1" y="40"/>
                  </a:lnTo>
                  <a:lnTo>
                    <a:pt x="0" y="40"/>
                  </a:lnTo>
                  <a:lnTo>
                    <a:pt x="1" y="40"/>
                  </a:lnTo>
                  <a:lnTo>
                    <a:pt x="1" y="31"/>
                  </a:lnTo>
                  <a:lnTo>
                    <a:pt x="4" y="26"/>
                  </a:lnTo>
                  <a:lnTo>
                    <a:pt x="5" y="23"/>
                  </a:lnTo>
                  <a:lnTo>
                    <a:pt x="5" y="18"/>
                  </a:lnTo>
                  <a:lnTo>
                    <a:pt x="5" y="17"/>
                  </a:lnTo>
                  <a:lnTo>
                    <a:pt x="5" y="10"/>
                  </a:lnTo>
                  <a:lnTo>
                    <a:pt x="5" y="5"/>
                  </a:lnTo>
                  <a:lnTo>
                    <a:pt x="4" y="1"/>
                  </a:lnTo>
                  <a:lnTo>
                    <a:pt x="16" y="0"/>
                  </a:lnTo>
                  <a:lnTo>
                    <a:pt x="18"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71" name="Freeform 787"/>
            <p:cNvSpPr>
              <a:spLocks/>
            </p:cNvSpPr>
            <p:nvPr/>
          </p:nvSpPr>
          <p:spPr bwMode="auto">
            <a:xfrm>
              <a:off x="3799842" y="3938764"/>
              <a:ext cx="73650" cy="73260"/>
            </a:xfrm>
            <a:custGeom>
              <a:avLst/>
              <a:gdLst>
                <a:gd name="T0" fmla="*/ 24 w 47"/>
                <a:gd name="T1" fmla="*/ 46 h 46"/>
                <a:gd name="T2" fmla="*/ 22 w 47"/>
                <a:gd name="T3" fmla="*/ 39 h 46"/>
                <a:gd name="T4" fmla="*/ 3 w 47"/>
                <a:gd name="T5" fmla="*/ 27 h 46"/>
                <a:gd name="T6" fmla="*/ 0 w 47"/>
                <a:gd name="T7" fmla="*/ 21 h 46"/>
                <a:gd name="T8" fmla="*/ 1 w 47"/>
                <a:gd name="T9" fmla="*/ 21 h 46"/>
                <a:gd name="T10" fmla="*/ 4 w 47"/>
                <a:gd name="T11" fmla="*/ 19 h 46"/>
                <a:gd name="T12" fmla="*/ 8 w 47"/>
                <a:gd name="T13" fmla="*/ 18 h 46"/>
                <a:gd name="T14" fmla="*/ 15 w 47"/>
                <a:gd name="T15" fmla="*/ 14 h 46"/>
                <a:gd name="T16" fmla="*/ 22 w 47"/>
                <a:gd name="T17" fmla="*/ 12 h 46"/>
                <a:gd name="T18" fmla="*/ 32 w 47"/>
                <a:gd name="T19" fmla="*/ 8 h 46"/>
                <a:gd name="T20" fmla="*/ 34 w 47"/>
                <a:gd name="T21" fmla="*/ 6 h 46"/>
                <a:gd name="T22" fmla="*/ 38 w 47"/>
                <a:gd name="T23" fmla="*/ 4 h 46"/>
                <a:gd name="T24" fmla="*/ 39 w 47"/>
                <a:gd name="T25" fmla="*/ 2 h 46"/>
                <a:gd name="T26" fmla="*/ 42 w 47"/>
                <a:gd name="T27" fmla="*/ 0 h 46"/>
                <a:gd name="T28" fmla="*/ 47 w 47"/>
                <a:gd name="T29" fmla="*/ 4 h 46"/>
                <a:gd name="T30" fmla="*/ 45 w 47"/>
                <a:gd name="T31" fmla="*/ 13 h 46"/>
                <a:gd name="T32" fmla="*/ 45 w 47"/>
                <a:gd name="T33" fmla="*/ 18 h 46"/>
                <a:gd name="T34" fmla="*/ 45 w 47"/>
                <a:gd name="T35" fmla="*/ 19 h 46"/>
                <a:gd name="T36" fmla="*/ 41 w 47"/>
                <a:gd name="T37" fmla="*/ 25 h 46"/>
                <a:gd name="T38" fmla="*/ 39 w 47"/>
                <a:gd name="T39" fmla="*/ 27 h 46"/>
                <a:gd name="T40" fmla="*/ 33 w 47"/>
                <a:gd name="T41" fmla="*/ 35 h 46"/>
                <a:gd name="T42" fmla="*/ 30 w 47"/>
                <a:gd name="T43" fmla="*/ 42 h 46"/>
                <a:gd name="T44" fmla="*/ 24 w 47"/>
                <a:gd name="T45" fmla="*/ 46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46"/>
                <a:gd name="T71" fmla="*/ 47 w 47"/>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46">
                  <a:moveTo>
                    <a:pt x="24" y="46"/>
                  </a:moveTo>
                  <a:lnTo>
                    <a:pt x="22" y="39"/>
                  </a:lnTo>
                  <a:lnTo>
                    <a:pt x="3" y="27"/>
                  </a:lnTo>
                  <a:lnTo>
                    <a:pt x="0" y="21"/>
                  </a:lnTo>
                  <a:lnTo>
                    <a:pt x="1" y="21"/>
                  </a:lnTo>
                  <a:lnTo>
                    <a:pt x="4" y="19"/>
                  </a:lnTo>
                  <a:lnTo>
                    <a:pt x="8" y="18"/>
                  </a:lnTo>
                  <a:lnTo>
                    <a:pt x="15" y="14"/>
                  </a:lnTo>
                  <a:lnTo>
                    <a:pt x="22" y="12"/>
                  </a:lnTo>
                  <a:lnTo>
                    <a:pt x="32" y="8"/>
                  </a:lnTo>
                  <a:lnTo>
                    <a:pt x="34" y="6"/>
                  </a:lnTo>
                  <a:lnTo>
                    <a:pt x="38" y="4"/>
                  </a:lnTo>
                  <a:lnTo>
                    <a:pt x="39" y="2"/>
                  </a:lnTo>
                  <a:lnTo>
                    <a:pt x="42" y="0"/>
                  </a:lnTo>
                  <a:lnTo>
                    <a:pt x="47" y="4"/>
                  </a:lnTo>
                  <a:lnTo>
                    <a:pt x="45" y="13"/>
                  </a:lnTo>
                  <a:lnTo>
                    <a:pt x="45" y="18"/>
                  </a:lnTo>
                  <a:lnTo>
                    <a:pt x="45" y="19"/>
                  </a:lnTo>
                  <a:lnTo>
                    <a:pt x="41" y="25"/>
                  </a:lnTo>
                  <a:lnTo>
                    <a:pt x="39" y="27"/>
                  </a:lnTo>
                  <a:lnTo>
                    <a:pt x="33" y="35"/>
                  </a:lnTo>
                  <a:lnTo>
                    <a:pt x="30" y="42"/>
                  </a:lnTo>
                  <a:lnTo>
                    <a:pt x="24" y="4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72" name="Freeform 788"/>
            <p:cNvSpPr>
              <a:spLocks/>
            </p:cNvSpPr>
            <p:nvPr/>
          </p:nvSpPr>
          <p:spPr bwMode="auto">
            <a:xfrm>
              <a:off x="3907688" y="3770539"/>
              <a:ext cx="218320" cy="192646"/>
            </a:xfrm>
            <a:custGeom>
              <a:avLst/>
              <a:gdLst>
                <a:gd name="T0" fmla="*/ 93 w 138"/>
                <a:gd name="T1" fmla="*/ 18 h 121"/>
                <a:gd name="T2" fmla="*/ 93 w 138"/>
                <a:gd name="T3" fmla="*/ 27 h 121"/>
                <a:gd name="T4" fmla="*/ 98 w 138"/>
                <a:gd name="T5" fmla="*/ 31 h 121"/>
                <a:gd name="T6" fmla="*/ 100 w 138"/>
                <a:gd name="T7" fmla="*/ 34 h 121"/>
                <a:gd name="T8" fmla="*/ 98 w 138"/>
                <a:gd name="T9" fmla="*/ 47 h 121"/>
                <a:gd name="T10" fmla="*/ 101 w 138"/>
                <a:gd name="T11" fmla="*/ 47 h 121"/>
                <a:gd name="T12" fmla="*/ 102 w 138"/>
                <a:gd name="T13" fmla="*/ 60 h 121"/>
                <a:gd name="T14" fmla="*/ 114 w 138"/>
                <a:gd name="T15" fmla="*/ 68 h 121"/>
                <a:gd name="T16" fmla="*/ 125 w 138"/>
                <a:gd name="T17" fmla="*/ 82 h 121"/>
                <a:gd name="T18" fmla="*/ 127 w 138"/>
                <a:gd name="T19" fmla="*/ 85 h 121"/>
                <a:gd name="T20" fmla="*/ 138 w 138"/>
                <a:gd name="T21" fmla="*/ 101 h 121"/>
                <a:gd name="T22" fmla="*/ 138 w 138"/>
                <a:gd name="T23" fmla="*/ 101 h 121"/>
                <a:gd name="T24" fmla="*/ 126 w 138"/>
                <a:gd name="T25" fmla="*/ 102 h 121"/>
                <a:gd name="T26" fmla="*/ 104 w 138"/>
                <a:gd name="T27" fmla="*/ 108 h 121"/>
                <a:gd name="T28" fmla="*/ 63 w 138"/>
                <a:gd name="T29" fmla="*/ 111 h 121"/>
                <a:gd name="T30" fmla="*/ 43 w 138"/>
                <a:gd name="T31" fmla="*/ 119 h 121"/>
                <a:gd name="T32" fmla="*/ 33 w 138"/>
                <a:gd name="T33" fmla="*/ 118 h 121"/>
                <a:gd name="T34" fmla="*/ 28 w 138"/>
                <a:gd name="T35" fmla="*/ 119 h 121"/>
                <a:gd name="T36" fmla="*/ 26 w 138"/>
                <a:gd name="T37" fmla="*/ 112 h 121"/>
                <a:gd name="T38" fmla="*/ 22 w 138"/>
                <a:gd name="T39" fmla="*/ 114 h 121"/>
                <a:gd name="T40" fmla="*/ 24 w 138"/>
                <a:gd name="T41" fmla="*/ 108 h 121"/>
                <a:gd name="T42" fmla="*/ 21 w 138"/>
                <a:gd name="T43" fmla="*/ 98 h 121"/>
                <a:gd name="T44" fmla="*/ 24 w 138"/>
                <a:gd name="T45" fmla="*/ 87 h 121"/>
                <a:gd name="T46" fmla="*/ 34 w 138"/>
                <a:gd name="T47" fmla="*/ 83 h 121"/>
                <a:gd name="T48" fmla="*/ 36 w 138"/>
                <a:gd name="T49" fmla="*/ 82 h 121"/>
                <a:gd name="T50" fmla="*/ 34 w 138"/>
                <a:gd name="T51" fmla="*/ 78 h 121"/>
                <a:gd name="T52" fmla="*/ 28 w 138"/>
                <a:gd name="T53" fmla="*/ 77 h 121"/>
                <a:gd name="T54" fmla="*/ 8 w 138"/>
                <a:gd name="T55" fmla="*/ 74 h 121"/>
                <a:gd name="T56" fmla="*/ 17 w 138"/>
                <a:gd name="T57" fmla="*/ 61 h 121"/>
                <a:gd name="T58" fmla="*/ 24 w 138"/>
                <a:gd name="T59" fmla="*/ 57 h 121"/>
                <a:gd name="T60" fmla="*/ 20 w 138"/>
                <a:gd name="T61" fmla="*/ 52 h 121"/>
                <a:gd name="T62" fmla="*/ 16 w 138"/>
                <a:gd name="T63" fmla="*/ 53 h 121"/>
                <a:gd name="T64" fmla="*/ 13 w 138"/>
                <a:gd name="T65" fmla="*/ 55 h 121"/>
                <a:gd name="T66" fmla="*/ 0 w 138"/>
                <a:gd name="T67" fmla="*/ 48 h 121"/>
                <a:gd name="T68" fmla="*/ 0 w 138"/>
                <a:gd name="T69" fmla="*/ 47 h 121"/>
                <a:gd name="T70" fmla="*/ 9 w 138"/>
                <a:gd name="T71" fmla="*/ 40 h 121"/>
                <a:gd name="T72" fmla="*/ 9 w 138"/>
                <a:gd name="T73" fmla="*/ 42 h 121"/>
                <a:gd name="T74" fmla="*/ 9 w 138"/>
                <a:gd name="T75" fmla="*/ 43 h 121"/>
                <a:gd name="T76" fmla="*/ 16 w 138"/>
                <a:gd name="T77" fmla="*/ 40 h 121"/>
                <a:gd name="T78" fmla="*/ 24 w 138"/>
                <a:gd name="T79" fmla="*/ 34 h 121"/>
                <a:gd name="T80" fmla="*/ 59 w 138"/>
                <a:gd name="T81" fmla="*/ 19 h 121"/>
                <a:gd name="T82" fmla="*/ 91 w 13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121"/>
                <a:gd name="T128" fmla="*/ 138 w 13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121">
                  <a:moveTo>
                    <a:pt x="93" y="8"/>
                  </a:moveTo>
                  <a:lnTo>
                    <a:pt x="93" y="18"/>
                  </a:lnTo>
                  <a:lnTo>
                    <a:pt x="93" y="23"/>
                  </a:lnTo>
                  <a:lnTo>
                    <a:pt x="93" y="27"/>
                  </a:lnTo>
                  <a:lnTo>
                    <a:pt x="98" y="31"/>
                  </a:lnTo>
                  <a:lnTo>
                    <a:pt x="100" y="34"/>
                  </a:lnTo>
                  <a:lnTo>
                    <a:pt x="98" y="43"/>
                  </a:lnTo>
                  <a:lnTo>
                    <a:pt x="98" y="47"/>
                  </a:lnTo>
                  <a:lnTo>
                    <a:pt x="100" y="47"/>
                  </a:lnTo>
                  <a:lnTo>
                    <a:pt x="101" y="47"/>
                  </a:lnTo>
                  <a:lnTo>
                    <a:pt x="101" y="48"/>
                  </a:lnTo>
                  <a:lnTo>
                    <a:pt x="102" y="60"/>
                  </a:lnTo>
                  <a:lnTo>
                    <a:pt x="115" y="63"/>
                  </a:lnTo>
                  <a:lnTo>
                    <a:pt x="114" y="68"/>
                  </a:lnTo>
                  <a:lnTo>
                    <a:pt x="111" y="73"/>
                  </a:lnTo>
                  <a:lnTo>
                    <a:pt x="125" y="82"/>
                  </a:lnTo>
                  <a:lnTo>
                    <a:pt x="126" y="83"/>
                  </a:lnTo>
                  <a:lnTo>
                    <a:pt x="127" y="85"/>
                  </a:lnTo>
                  <a:lnTo>
                    <a:pt x="135" y="97"/>
                  </a:lnTo>
                  <a:lnTo>
                    <a:pt x="138" y="101"/>
                  </a:lnTo>
                  <a:lnTo>
                    <a:pt x="127" y="102"/>
                  </a:lnTo>
                  <a:lnTo>
                    <a:pt x="126" y="102"/>
                  </a:lnTo>
                  <a:lnTo>
                    <a:pt x="121" y="103"/>
                  </a:lnTo>
                  <a:lnTo>
                    <a:pt x="104" y="108"/>
                  </a:lnTo>
                  <a:lnTo>
                    <a:pt x="94" y="111"/>
                  </a:lnTo>
                  <a:lnTo>
                    <a:pt x="63" y="111"/>
                  </a:lnTo>
                  <a:lnTo>
                    <a:pt x="55" y="115"/>
                  </a:lnTo>
                  <a:lnTo>
                    <a:pt x="43" y="119"/>
                  </a:lnTo>
                  <a:lnTo>
                    <a:pt x="37" y="121"/>
                  </a:lnTo>
                  <a:lnTo>
                    <a:pt x="33" y="118"/>
                  </a:lnTo>
                  <a:lnTo>
                    <a:pt x="29" y="119"/>
                  </a:lnTo>
                  <a:lnTo>
                    <a:pt x="28" y="119"/>
                  </a:lnTo>
                  <a:lnTo>
                    <a:pt x="28" y="115"/>
                  </a:lnTo>
                  <a:lnTo>
                    <a:pt x="26" y="112"/>
                  </a:lnTo>
                  <a:lnTo>
                    <a:pt x="24" y="114"/>
                  </a:lnTo>
                  <a:lnTo>
                    <a:pt x="22" y="114"/>
                  </a:lnTo>
                  <a:lnTo>
                    <a:pt x="20" y="114"/>
                  </a:lnTo>
                  <a:lnTo>
                    <a:pt x="24" y="108"/>
                  </a:lnTo>
                  <a:lnTo>
                    <a:pt x="24" y="98"/>
                  </a:lnTo>
                  <a:lnTo>
                    <a:pt x="21" y="98"/>
                  </a:lnTo>
                  <a:lnTo>
                    <a:pt x="20" y="98"/>
                  </a:lnTo>
                  <a:lnTo>
                    <a:pt x="24" y="87"/>
                  </a:lnTo>
                  <a:lnTo>
                    <a:pt x="33" y="83"/>
                  </a:lnTo>
                  <a:lnTo>
                    <a:pt x="34" y="83"/>
                  </a:lnTo>
                  <a:lnTo>
                    <a:pt x="36" y="82"/>
                  </a:lnTo>
                  <a:lnTo>
                    <a:pt x="37" y="80"/>
                  </a:lnTo>
                  <a:lnTo>
                    <a:pt x="34" y="78"/>
                  </a:lnTo>
                  <a:lnTo>
                    <a:pt x="30" y="77"/>
                  </a:lnTo>
                  <a:lnTo>
                    <a:pt x="28" y="77"/>
                  </a:lnTo>
                  <a:lnTo>
                    <a:pt x="20" y="74"/>
                  </a:lnTo>
                  <a:lnTo>
                    <a:pt x="8" y="74"/>
                  </a:lnTo>
                  <a:lnTo>
                    <a:pt x="8" y="66"/>
                  </a:lnTo>
                  <a:lnTo>
                    <a:pt x="17" y="61"/>
                  </a:lnTo>
                  <a:lnTo>
                    <a:pt x="19" y="61"/>
                  </a:lnTo>
                  <a:lnTo>
                    <a:pt x="24" y="57"/>
                  </a:lnTo>
                  <a:lnTo>
                    <a:pt x="21" y="53"/>
                  </a:lnTo>
                  <a:lnTo>
                    <a:pt x="20" y="52"/>
                  </a:lnTo>
                  <a:lnTo>
                    <a:pt x="19" y="52"/>
                  </a:lnTo>
                  <a:lnTo>
                    <a:pt x="16" y="53"/>
                  </a:lnTo>
                  <a:lnTo>
                    <a:pt x="15" y="55"/>
                  </a:lnTo>
                  <a:lnTo>
                    <a:pt x="13" y="55"/>
                  </a:lnTo>
                  <a:lnTo>
                    <a:pt x="3" y="52"/>
                  </a:lnTo>
                  <a:lnTo>
                    <a:pt x="0" y="48"/>
                  </a:lnTo>
                  <a:lnTo>
                    <a:pt x="0" y="47"/>
                  </a:lnTo>
                  <a:lnTo>
                    <a:pt x="7" y="46"/>
                  </a:lnTo>
                  <a:lnTo>
                    <a:pt x="9" y="40"/>
                  </a:lnTo>
                  <a:lnTo>
                    <a:pt x="9" y="42"/>
                  </a:lnTo>
                  <a:lnTo>
                    <a:pt x="9" y="43"/>
                  </a:lnTo>
                  <a:lnTo>
                    <a:pt x="12" y="42"/>
                  </a:lnTo>
                  <a:lnTo>
                    <a:pt x="16" y="40"/>
                  </a:lnTo>
                  <a:lnTo>
                    <a:pt x="22" y="40"/>
                  </a:lnTo>
                  <a:lnTo>
                    <a:pt x="24" y="34"/>
                  </a:lnTo>
                  <a:lnTo>
                    <a:pt x="45" y="23"/>
                  </a:lnTo>
                  <a:lnTo>
                    <a:pt x="59" y="19"/>
                  </a:lnTo>
                  <a:lnTo>
                    <a:pt x="71" y="11"/>
                  </a:lnTo>
                  <a:lnTo>
                    <a:pt x="91" y="0"/>
                  </a:lnTo>
                  <a:lnTo>
                    <a:pt x="93" y="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73" name="Freeform 789"/>
            <p:cNvSpPr>
              <a:spLocks noEditPoints="1"/>
            </p:cNvSpPr>
            <p:nvPr/>
          </p:nvSpPr>
          <p:spPr bwMode="auto">
            <a:xfrm>
              <a:off x="4094444" y="3306564"/>
              <a:ext cx="68390" cy="89538"/>
            </a:xfrm>
            <a:custGeom>
              <a:avLst/>
              <a:gdLst>
                <a:gd name="T0" fmla="*/ 42 w 43"/>
                <a:gd name="T1" fmla="*/ 36 h 57"/>
                <a:gd name="T2" fmla="*/ 30 w 43"/>
                <a:gd name="T3" fmla="*/ 40 h 57"/>
                <a:gd name="T4" fmla="*/ 30 w 43"/>
                <a:gd name="T5" fmla="*/ 40 h 57"/>
                <a:gd name="T6" fmla="*/ 33 w 43"/>
                <a:gd name="T7" fmla="*/ 36 h 57"/>
                <a:gd name="T8" fmla="*/ 35 w 43"/>
                <a:gd name="T9" fmla="*/ 36 h 57"/>
                <a:gd name="T10" fmla="*/ 41 w 43"/>
                <a:gd name="T11" fmla="*/ 36 h 57"/>
                <a:gd name="T12" fmla="*/ 42 w 43"/>
                <a:gd name="T13" fmla="*/ 34 h 57"/>
                <a:gd name="T14" fmla="*/ 42 w 43"/>
                <a:gd name="T15" fmla="*/ 36 h 57"/>
                <a:gd name="T16" fmla="*/ 43 w 43"/>
                <a:gd name="T17" fmla="*/ 23 h 57"/>
                <a:gd name="T18" fmla="*/ 42 w 43"/>
                <a:gd name="T19" fmla="*/ 31 h 57"/>
                <a:gd name="T20" fmla="*/ 39 w 43"/>
                <a:gd name="T21" fmla="*/ 30 h 57"/>
                <a:gd name="T22" fmla="*/ 43 w 43"/>
                <a:gd name="T23" fmla="*/ 23 h 57"/>
                <a:gd name="T24" fmla="*/ 43 w 43"/>
                <a:gd name="T25" fmla="*/ 23 h 57"/>
                <a:gd name="T26" fmla="*/ 42 w 43"/>
                <a:gd name="T27" fmla="*/ 19 h 57"/>
                <a:gd name="T28" fmla="*/ 38 w 43"/>
                <a:gd name="T29" fmla="*/ 22 h 57"/>
                <a:gd name="T30" fmla="*/ 37 w 43"/>
                <a:gd name="T31" fmla="*/ 23 h 57"/>
                <a:gd name="T32" fmla="*/ 37 w 43"/>
                <a:gd name="T33" fmla="*/ 23 h 57"/>
                <a:gd name="T34" fmla="*/ 30 w 43"/>
                <a:gd name="T35" fmla="*/ 30 h 57"/>
                <a:gd name="T36" fmla="*/ 30 w 43"/>
                <a:gd name="T37" fmla="*/ 31 h 57"/>
                <a:gd name="T38" fmla="*/ 25 w 43"/>
                <a:gd name="T39" fmla="*/ 33 h 57"/>
                <a:gd name="T40" fmla="*/ 25 w 43"/>
                <a:gd name="T41" fmla="*/ 33 h 57"/>
                <a:gd name="T42" fmla="*/ 20 w 43"/>
                <a:gd name="T43" fmla="*/ 29 h 57"/>
                <a:gd name="T44" fmla="*/ 20 w 43"/>
                <a:gd name="T45" fmla="*/ 40 h 57"/>
                <a:gd name="T46" fmla="*/ 20 w 43"/>
                <a:gd name="T47" fmla="*/ 44 h 57"/>
                <a:gd name="T48" fmla="*/ 20 w 43"/>
                <a:gd name="T49" fmla="*/ 46 h 57"/>
                <a:gd name="T50" fmla="*/ 18 w 43"/>
                <a:gd name="T51" fmla="*/ 46 h 57"/>
                <a:gd name="T52" fmla="*/ 12 w 43"/>
                <a:gd name="T53" fmla="*/ 51 h 57"/>
                <a:gd name="T54" fmla="*/ 12 w 43"/>
                <a:gd name="T55" fmla="*/ 52 h 57"/>
                <a:gd name="T56" fmla="*/ 1 w 43"/>
                <a:gd name="T57" fmla="*/ 57 h 57"/>
                <a:gd name="T58" fmla="*/ 1 w 43"/>
                <a:gd name="T59" fmla="*/ 55 h 57"/>
                <a:gd name="T60" fmla="*/ 0 w 43"/>
                <a:gd name="T61" fmla="*/ 52 h 57"/>
                <a:gd name="T62" fmla="*/ 8 w 43"/>
                <a:gd name="T63" fmla="*/ 36 h 57"/>
                <a:gd name="T64" fmla="*/ 4 w 43"/>
                <a:gd name="T65" fmla="*/ 35 h 57"/>
                <a:gd name="T66" fmla="*/ 5 w 43"/>
                <a:gd name="T67" fmla="*/ 31 h 57"/>
                <a:gd name="T68" fmla="*/ 8 w 43"/>
                <a:gd name="T69" fmla="*/ 26 h 57"/>
                <a:gd name="T70" fmla="*/ 9 w 43"/>
                <a:gd name="T71" fmla="*/ 18 h 57"/>
                <a:gd name="T72" fmla="*/ 10 w 43"/>
                <a:gd name="T73" fmla="*/ 18 h 57"/>
                <a:gd name="T74" fmla="*/ 17 w 43"/>
                <a:gd name="T75" fmla="*/ 19 h 57"/>
                <a:gd name="T76" fmla="*/ 20 w 43"/>
                <a:gd name="T77" fmla="*/ 19 h 57"/>
                <a:gd name="T78" fmla="*/ 24 w 43"/>
                <a:gd name="T79" fmla="*/ 15 h 57"/>
                <a:gd name="T80" fmla="*/ 20 w 43"/>
                <a:gd name="T81" fmla="*/ 15 h 57"/>
                <a:gd name="T82" fmla="*/ 21 w 43"/>
                <a:gd name="T83" fmla="*/ 15 h 57"/>
                <a:gd name="T84" fmla="*/ 33 w 43"/>
                <a:gd name="T85" fmla="*/ 0 h 57"/>
                <a:gd name="T86" fmla="*/ 35 w 43"/>
                <a:gd name="T87" fmla="*/ 9 h 57"/>
                <a:gd name="T88" fmla="*/ 37 w 43"/>
                <a:gd name="T89" fmla="*/ 13 h 57"/>
                <a:gd name="T90" fmla="*/ 42 w 43"/>
                <a:gd name="T91" fmla="*/ 18 h 57"/>
                <a:gd name="T92" fmla="*/ 43 w 43"/>
                <a:gd name="T93" fmla="*/ 19 h 57"/>
                <a:gd name="T94" fmla="*/ 42 w 43"/>
                <a:gd name="T95" fmla="*/ 19 h 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
                <a:gd name="T145" fmla="*/ 0 h 57"/>
                <a:gd name="T146" fmla="*/ 43 w 43"/>
                <a:gd name="T147" fmla="*/ 57 h 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 h="57">
                  <a:moveTo>
                    <a:pt x="42" y="36"/>
                  </a:moveTo>
                  <a:lnTo>
                    <a:pt x="30" y="40"/>
                  </a:lnTo>
                  <a:lnTo>
                    <a:pt x="33" y="36"/>
                  </a:lnTo>
                  <a:lnTo>
                    <a:pt x="35" y="36"/>
                  </a:lnTo>
                  <a:lnTo>
                    <a:pt x="41" y="36"/>
                  </a:lnTo>
                  <a:lnTo>
                    <a:pt x="42" y="34"/>
                  </a:lnTo>
                  <a:lnTo>
                    <a:pt x="42" y="36"/>
                  </a:lnTo>
                  <a:moveTo>
                    <a:pt x="43" y="23"/>
                  </a:moveTo>
                  <a:lnTo>
                    <a:pt x="42" y="31"/>
                  </a:lnTo>
                  <a:lnTo>
                    <a:pt x="39" y="30"/>
                  </a:lnTo>
                  <a:lnTo>
                    <a:pt x="43" y="23"/>
                  </a:lnTo>
                  <a:moveTo>
                    <a:pt x="42" y="19"/>
                  </a:moveTo>
                  <a:lnTo>
                    <a:pt x="38" y="22"/>
                  </a:lnTo>
                  <a:lnTo>
                    <a:pt x="37" y="23"/>
                  </a:lnTo>
                  <a:lnTo>
                    <a:pt x="30" y="30"/>
                  </a:lnTo>
                  <a:lnTo>
                    <a:pt x="30" y="31"/>
                  </a:lnTo>
                  <a:lnTo>
                    <a:pt x="25" y="33"/>
                  </a:lnTo>
                  <a:lnTo>
                    <a:pt x="20" y="29"/>
                  </a:lnTo>
                  <a:lnTo>
                    <a:pt x="20" y="40"/>
                  </a:lnTo>
                  <a:lnTo>
                    <a:pt x="20" y="44"/>
                  </a:lnTo>
                  <a:lnTo>
                    <a:pt x="20" y="46"/>
                  </a:lnTo>
                  <a:lnTo>
                    <a:pt x="18" y="46"/>
                  </a:lnTo>
                  <a:lnTo>
                    <a:pt x="12" y="51"/>
                  </a:lnTo>
                  <a:lnTo>
                    <a:pt x="12" y="52"/>
                  </a:lnTo>
                  <a:lnTo>
                    <a:pt x="1" y="57"/>
                  </a:lnTo>
                  <a:lnTo>
                    <a:pt x="1" y="55"/>
                  </a:lnTo>
                  <a:lnTo>
                    <a:pt x="0" y="52"/>
                  </a:lnTo>
                  <a:lnTo>
                    <a:pt x="8" y="36"/>
                  </a:lnTo>
                  <a:lnTo>
                    <a:pt x="4" y="35"/>
                  </a:lnTo>
                  <a:lnTo>
                    <a:pt x="5" y="31"/>
                  </a:lnTo>
                  <a:lnTo>
                    <a:pt x="8" y="26"/>
                  </a:lnTo>
                  <a:lnTo>
                    <a:pt x="9" y="18"/>
                  </a:lnTo>
                  <a:lnTo>
                    <a:pt x="10" y="18"/>
                  </a:lnTo>
                  <a:lnTo>
                    <a:pt x="17" y="19"/>
                  </a:lnTo>
                  <a:lnTo>
                    <a:pt x="20" y="19"/>
                  </a:lnTo>
                  <a:lnTo>
                    <a:pt x="24" y="15"/>
                  </a:lnTo>
                  <a:lnTo>
                    <a:pt x="20" y="15"/>
                  </a:lnTo>
                  <a:lnTo>
                    <a:pt x="21" y="15"/>
                  </a:lnTo>
                  <a:lnTo>
                    <a:pt x="33" y="0"/>
                  </a:lnTo>
                  <a:lnTo>
                    <a:pt x="35" y="9"/>
                  </a:lnTo>
                  <a:lnTo>
                    <a:pt x="37" y="13"/>
                  </a:lnTo>
                  <a:lnTo>
                    <a:pt x="42" y="18"/>
                  </a:lnTo>
                  <a:lnTo>
                    <a:pt x="43" y="19"/>
                  </a:lnTo>
                  <a:lnTo>
                    <a:pt x="42" y="1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74" name="Freeform 790"/>
            <p:cNvSpPr>
              <a:spLocks noEditPoints="1"/>
            </p:cNvSpPr>
            <p:nvPr/>
          </p:nvSpPr>
          <p:spPr bwMode="auto">
            <a:xfrm>
              <a:off x="4133900" y="3067793"/>
              <a:ext cx="94693" cy="113959"/>
            </a:xfrm>
            <a:custGeom>
              <a:avLst/>
              <a:gdLst>
                <a:gd name="T0" fmla="*/ 21 w 60"/>
                <a:gd name="T1" fmla="*/ 67 h 72"/>
                <a:gd name="T2" fmla="*/ 17 w 60"/>
                <a:gd name="T3" fmla="*/ 72 h 72"/>
                <a:gd name="T4" fmla="*/ 16 w 60"/>
                <a:gd name="T5" fmla="*/ 71 h 72"/>
                <a:gd name="T6" fmla="*/ 18 w 60"/>
                <a:gd name="T7" fmla="*/ 64 h 72"/>
                <a:gd name="T8" fmla="*/ 18 w 60"/>
                <a:gd name="T9" fmla="*/ 62 h 72"/>
                <a:gd name="T10" fmla="*/ 23 w 60"/>
                <a:gd name="T11" fmla="*/ 59 h 72"/>
                <a:gd name="T12" fmla="*/ 25 w 60"/>
                <a:gd name="T13" fmla="*/ 58 h 72"/>
                <a:gd name="T14" fmla="*/ 27 w 60"/>
                <a:gd name="T15" fmla="*/ 55 h 72"/>
                <a:gd name="T16" fmla="*/ 29 w 60"/>
                <a:gd name="T17" fmla="*/ 57 h 72"/>
                <a:gd name="T18" fmla="*/ 27 w 60"/>
                <a:gd name="T19" fmla="*/ 59 h 72"/>
                <a:gd name="T20" fmla="*/ 27 w 60"/>
                <a:gd name="T21" fmla="*/ 63 h 72"/>
                <a:gd name="T22" fmla="*/ 25 w 60"/>
                <a:gd name="T23" fmla="*/ 67 h 72"/>
                <a:gd name="T24" fmla="*/ 21 w 60"/>
                <a:gd name="T25" fmla="*/ 67 h 72"/>
                <a:gd name="T26" fmla="*/ 21 w 60"/>
                <a:gd name="T27" fmla="*/ 50 h 72"/>
                <a:gd name="T28" fmla="*/ 18 w 60"/>
                <a:gd name="T29" fmla="*/ 51 h 72"/>
                <a:gd name="T30" fmla="*/ 18 w 60"/>
                <a:gd name="T31" fmla="*/ 45 h 72"/>
                <a:gd name="T32" fmla="*/ 23 w 60"/>
                <a:gd name="T33" fmla="*/ 40 h 72"/>
                <a:gd name="T34" fmla="*/ 29 w 60"/>
                <a:gd name="T35" fmla="*/ 37 h 72"/>
                <a:gd name="T36" fmla="*/ 30 w 60"/>
                <a:gd name="T37" fmla="*/ 33 h 72"/>
                <a:gd name="T38" fmla="*/ 31 w 60"/>
                <a:gd name="T39" fmla="*/ 34 h 72"/>
                <a:gd name="T40" fmla="*/ 34 w 60"/>
                <a:gd name="T41" fmla="*/ 34 h 72"/>
                <a:gd name="T42" fmla="*/ 30 w 60"/>
                <a:gd name="T43" fmla="*/ 40 h 72"/>
                <a:gd name="T44" fmla="*/ 29 w 60"/>
                <a:gd name="T45" fmla="*/ 42 h 72"/>
                <a:gd name="T46" fmla="*/ 29 w 60"/>
                <a:gd name="T47" fmla="*/ 46 h 72"/>
                <a:gd name="T48" fmla="*/ 23 w 60"/>
                <a:gd name="T49" fmla="*/ 49 h 72"/>
                <a:gd name="T50" fmla="*/ 21 w 60"/>
                <a:gd name="T51" fmla="*/ 50 h 72"/>
                <a:gd name="T52" fmla="*/ 4 w 60"/>
                <a:gd name="T53" fmla="*/ 43 h 72"/>
                <a:gd name="T54" fmla="*/ 2 w 60"/>
                <a:gd name="T55" fmla="*/ 47 h 72"/>
                <a:gd name="T56" fmla="*/ 1 w 60"/>
                <a:gd name="T57" fmla="*/ 46 h 72"/>
                <a:gd name="T58" fmla="*/ 0 w 60"/>
                <a:gd name="T59" fmla="*/ 41 h 72"/>
                <a:gd name="T60" fmla="*/ 1 w 60"/>
                <a:gd name="T61" fmla="*/ 37 h 72"/>
                <a:gd name="T62" fmla="*/ 4 w 60"/>
                <a:gd name="T63" fmla="*/ 33 h 72"/>
                <a:gd name="T64" fmla="*/ 6 w 60"/>
                <a:gd name="T65" fmla="*/ 32 h 72"/>
                <a:gd name="T66" fmla="*/ 8 w 60"/>
                <a:gd name="T67" fmla="*/ 28 h 72"/>
                <a:gd name="T68" fmla="*/ 8 w 60"/>
                <a:gd name="T69" fmla="*/ 25 h 72"/>
                <a:gd name="T70" fmla="*/ 9 w 60"/>
                <a:gd name="T71" fmla="*/ 21 h 72"/>
                <a:gd name="T72" fmla="*/ 14 w 60"/>
                <a:gd name="T73" fmla="*/ 20 h 72"/>
                <a:gd name="T74" fmla="*/ 17 w 60"/>
                <a:gd name="T75" fmla="*/ 22 h 72"/>
                <a:gd name="T76" fmla="*/ 13 w 60"/>
                <a:gd name="T77" fmla="*/ 26 h 72"/>
                <a:gd name="T78" fmla="*/ 9 w 60"/>
                <a:gd name="T79" fmla="*/ 33 h 72"/>
                <a:gd name="T80" fmla="*/ 9 w 60"/>
                <a:gd name="T81" fmla="*/ 36 h 72"/>
                <a:gd name="T82" fmla="*/ 5 w 60"/>
                <a:gd name="T83" fmla="*/ 38 h 72"/>
                <a:gd name="T84" fmla="*/ 4 w 60"/>
                <a:gd name="T85" fmla="*/ 43 h 72"/>
                <a:gd name="T86" fmla="*/ 46 w 60"/>
                <a:gd name="T87" fmla="*/ 2 h 72"/>
                <a:gd name="T88" fmla="*/ 44 w 60"/>
                <a:gd name="T89" fmla="*/ 8 h 72"/>
                <a:gd name="T90" fmla="*/ 48 w 60"/>
                <a:gd name="T91" fmla="*/ 7 h 72"/>
                <a:gd name="T92" fmla="*/ 55 w 60"/>
                <a:gd name="T93" fmla="*/ 2 h 72"/>
                <a:gd name="T94" fmla="*/ 60 w 60"/>
                <a:gd name="T95" fmla="*/ 2 h 72"/>
                <a:gd name="T96" fmla="*/ 60 w 60"/>
                <a:gd name="T97" fmla="*/ 3 h 72"/>
                <a:gd name="T98" fmla="*/ 50 w 60"/>
                <a:gd name="T99" fmla="*/ 9 h 72"/>
                <a:gd name="T100" fmla="*/ 51 w 60"/>
                <a:gd name="T101" fmla="*/ 15 h 72"/>
                <a:gd name="T102" fmla="*/ 46 w 60"/>
                <a:gd name="T103" fmla="*/ 16 h 72"/>
                <a:gd name="T104" fmla="*/ 40 w 60"/>
                <a:gd name="T105" fmla="*/ 24 h 72"/>
                <a:gd name="T106" fmla="*/ 34 w 60"/>
                <a:gd name="T107" fmla="*/ 32 h 72"/>
                <a:gd name="T108" fmla="*/ 31 w 60"/>
                <a:gd name="T109" fmla="*/ 32 h 72"/>
                <a:gd name="T110" fmla="*/ 17 w 60"/>
                <a:gd name="T111" fmla="*/ 33 h 72"/>
                <a:gd name="T112" fmla="*/ 17 w 60"/>
                <a:gd name="T113" fmla="*/ 32 h 72"/>
                <a:gd name="T114" fmla="*/ 21 w 60"/>
                <a:gd name="T115" fmla="*/ 22 h 72"/>
                <a:gd name="T116" fmla="*/ 26 w 60"/>
                <a:gd name="T117" fmla="*/ 21 h 72"/>
                <a:gd name="T118" fmla="*/ 26 w 60"/>
                <a:gd name="T119" fmla="*/ 15 h 72"/>
                <a:gd name="T120" fmla="*/ 40 w 60"/>
                <a:gd name="T121" fmla="*/ 0 h 72"/>
                <a:gd name="T122" fmla="*/ 43 w 60"/>
                <a:gd name="T123" fmla="*/ 0 h 72"/>
                <a:gd name="T124" fmla="*/ 46 w 60"/>
                <a:gd name="T125" fmla="*/ 2 h 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72"/>
                <a:gd name="T191" fmla="*/ 60 w 60"/>
                <a:gd name="T192" fmla="*/ 72 h 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72">
                  <a:moveTo>
                    <a:pt x="21" y="67"/>
                  </a:moveTo>
                  <a:lnTo>
                    <a:pt x="17" y="72"/>
                  </a:lnTo>
                  <a:lnTo>
                    <a:pt x="16" y="71"/>
                  </a:lnTo>
                  <a:lnTo>
                    <a:pt x="18" y="64"/>
                  </a:lnTo>
                  <a:lnTo>
                    <a:pt x="18" y="62"/>
                  </a:lnTo>
                  <a:lnTo>
                    <a:pt x="23" y="59"/>
                  </a:lnTo>
                  <a:lnTo>
                    <a:pt x="25" y="58"/>
                  </a:lnTo>
                  <a:lnTo>
                    <a:pt x="27" y="55"/>
                  </a:lnTo>
                  <a:lnTo>
                    <a:pt x="29" y="57"/>
                  </a:lnTo>
                  <a:lnTo>
                    <a:pt x="27" y="59"/>
                  </a:lnTo>
                  <a:lnTo>
                    <a:pt x="27" y="63"/>
                  </a:lnTo>
                  <a:lnTo>
                    <a:pt x="25" y="67"/>
                  </a:lnTo>
                  <a:lnTo>
                    <a:pt x="21" y="67"/>
                  </a:lnTo>
                  <a:moveTo>
                    <a:pt x="21" y="50"/>
                  </a:moveTo>
                  <a:lnTo>
                    <a:pt x="18" y="51"/>
                  </a:lnTo>
                  <a:lnTo>
                    <a:pt x="18" y="45"/>
                  </a:lnTo>
                  <a:lnTo>
                    <a:pt x="23" y="40"/>
                  </a:lnTo>
                  <a:lnTo>
                    <a:pt x="29" y="37"/>
                  </a:lnTo>
                  <a:lnTo>
                    <a:pt x="30" y="33"/>
                  </a:lnTo>
                  <a:lnTo>
                    <a:pt x="31" y="34"/>
                  </a:lnTo>
                  <a:lnTo>
                    <a:pt x="34" y="34"/>
                  </a:lnTo>
                  <a:lnTo>
                    <a:pt x="30" y="40"/>
                  </a:lnTo>
                  <a:lnTo>
                    <a:pt x="29" y="42"/>
                  </a:lnTo>
                  <a:lnTo>
                    <a:pt x="29" y="46"/>
                  </a:lnTo>
                  <a:lnTo>
                    <a:pt x="23" y="49"/>
                  </a:lnTo>
                  <a:lnTo>
                    <a:pt x="21" y="50"/>
                  </a:lnTo>
                  <a:moveTo>
                    <a:pt x="4" y="43"/>
                  </a:moveTo>
                  <a:lnTo>
                    <a:pt x="2" y="47"/>
                  </a:lnTo>
                  <a:lnTo>
                    <a:pt x="1" y="46"/>
                  </a:lnTo>
                  <a:lnTo>
                    <a:pt x="0" y="41"/>
                  </a:lnTo>
                  <a:lnTo>
                    <a:pt x="1" y="37"/>
                  </a:lnTo>
                  <a:lnTo>
                    <a:pt x="4" y="33"/>
                  </a:lnTo>
                  <a:lnTo>
                    <a:pt x="6" y="32"/>
                  </a:lnTo>
                  <a:lnTo>
                    <a:pt x="8" y="28"/>
                  </a:lnTo>
                  <a:lnTo>
                    <a:pt x="8" y="25"/>
                  </a:lnTo>
                  <a:lnTo>
                    <a:pt x="9" y="21"/>
                  </a:lnTo>
                  <a:lnTo>
                    <a:pt x="14" y="20"/>
                  </a:lnTo>
                  <a:lnTo>
                    <a:pt x="17" y="22"/>
                  </a:lnTo>
                  <a:lnTo>
                    <a:pt x="13" y="26"/>
                  </a:lnTo>
                  <a:lnTo>
                    <a:pt x="9" y="33"/>
                  </a:lnTo>
                  <a:lnTo>
                    <a:pt x="9" y="36"/>
                  </a:lnTo>
                  <a:lnTo>
                    <a:pt x="5" y="38"/>
                  </a:lnTo>
                  <a:lnTo>
                    <a:pt x="4" y="43"/>
                  </a:lnTo>
                  <a:moveTo>
                    <a:pt x="46" y="2"/>
                  </a:moveTo>
                  <a:lnTo>
                    <a:pt x="44" y="8"/>
                  </a:lnTo>
                  <a:lnTo>
                    <a:pt x="48" y="7"/>
                  </a:lnTo>
                  <a:lnTo>
                    <a:pt x="55" y="2"/>
                  </a:lnTo>
                  <a:lnTo>
                    <a:pt x="60" y="2"/>
                  </a:lnTo>
                  <a:lnTo>
                    <a:pt x="60" y="3"/>
                  </a:lnTo>
                  <a:lnTo>
                    <a:pt x="50" y="9"/>
                  </a:lnTo>
                  <a:lnTo>
                    <a:pt x="51" y="15"/>
                  </a:lnTo>
                  <a:lnTo>
                    <a:pt x="46" y="16"/>
                  </a:lnTo>
                  <a:lnTo>
                    <a:pt x="40" y="24"/>
                  </a:lnTo>
                  <a:lnTo>
                    <a:pt x="34" y="32"/>
                  </a:lnTo>
                  <a:lnTo>
                    <a:pt x="31" y="32"/>
                  </a:lnTo>
                  <a:lnTo>
                    <a:pt x="17" y="33"/>
                  </a:lnTo>
                  <a:lnTo>
                    <a:pt x="17" y="32"/>
                  </a:lnTo>
                  <a:lnTo>
                    <a:pt x="21" y="22"/>
                  </a:lnTo>
                  <a:lnTo>
                    <a:pt x="26" y="21"/>
                  </a:lnTo>
                  <a:lnTo>
                    <a:pt x="26" y="15"/>
                  </a:lnTo>
                  <a:lnTo>
                    <a:pt x="40" y="0"/>
                  </a:lnTo>
                  <a:lnTo>
                    <a:pt x="43" y="0"/>
                  </a:lnTo>
                  <a:lnTo>
                    <a:pt x="46" y="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75" name="Freeform 791"/>
            <p:cNvSpPr>
              <a:spLocks noEditPoints="1"/>
            </p:cNvSpPr>
            <p:nvPr/>
          </p:nvSpPr>
          <p:spPr bwMode="auto">
            <a:xfrm>
              <a:off x="4147051" y="2978253"/>
              <a:ext cx="89433" cy="84113"/>
            </a:xfrm>
            <a:custGeom>
              <a:avLst/>
              <a:gdLst>
                <a:gd name="T0" fmla="*/ 8 w 57"/>
                <a:gd name="T1" fmla="*/ 24 h 53"/>
                <a:gd name="T2" fmla="*/ 0 w 57"/>
                <a:gd name="T3" fmla="*/ 24 h 53"/>
                <a:gd name="T4" fmla="*/ 0 w 57"/>
                <a:gd name="T5" fmla="*/ 20 h 53"/>
                <a:gd name="T6" fmla="*/ 4 w 57"/>
                <a:gd name="T7" fmla="*/ 13 h 53"/>
                <a:gd name="T8" fmla="*/ 8 w 57"/>
                <a:gd name="T9" fmla="*/ 12 h 53"/>
                <a:gd name="T10" fmla="*/ 9 w 57"/>
                <a:gd name="T11" fmla="*/ 13 h 53"/>
                <a:gd name="T12" fmla="*/ 9 w 57"/>
                <a:gd name="T13" fmla="*/ 17 h 53"/>
                <a:gd name="T14" fmla="*/ 8 w 57"/>
                <a:gd name="T15" fmla="*/ 19 h 53"/>
                <a:gd name="T16" fmla="*/ 12 w 57"/>
                <a:gd name="T17" fmla="*/ 20 h 53"/>
                <a:gd name="T18" fmla="*/ 8 w 57"/>
                <a:gd name="T19" fmla="*/ 24 h 53"/>
                <a:gd name="T20" fmla="*/ 51 w 57"/>
                <a:gd name="T21" fmla="*/ 23 h 53"/>
                <a:gd name="T22" fmla="*/ 46 w 57"/>
                <a:gd name="T23" fmla="*/ 23 h 53"/>
                <a:gd name="T24" fmla="*/ 43 w 57"/>
                <a:gd name="T25" fmla="*/ 20 h 53"/>
                <a:gd name="T26" fmla="*/ 44 w 57"/>
                <a:gd name="T27" fmla="*/ 16 h 53"/>
                <a:gd name="T28" fmla="*/ 43 w 57"/>
                <a:gd name="T29" fmla="*/ 11 h 53"/>
                <a:gd name="T30" fmla="*/ 47 w 57"/>
                <a:gd name="T31" fmla="*/ 9 h 53"/>
                <a:gd name="T32" fmla="*/ 51 w 57"/>
                <a:gd name="T33" fmla="*/ 12 h 53"/>
                <a:gd name="T34" fmla="*/ 49 w 57"/>
                <a:gd name="T35" fmla="*/ 15 h 53"/>
                <a:gd name="T36" fmla="*/ 52 w 57"/>
                <a:gd name="T37" fmla="*/ 15 h 53"/>
                <a:gd name="T38" fmla="*/ 55 w 57"/>
                <a:gd name="T39" fmla="*/ 16 h 53"/>
                <a:gd name="T40" fmla="*/ 55 w 57"/>
                <a:gd name="T41" fmla="*/ 16 h 53"/>
                <a:gd name="T42" fmla="*/ 57 w 57"/>
                <a:gd name="T43" fmla="*/ 20 h 53"/>
                <a:gd name="T44" fmla="*/ 55 w 57"/>
                <a:gd name="T45" fmla="*/ 21 h 53"/>
                <a:gd name="T46" fmla="*/ 51 w 57"/>
                <a:gd name="T47" fmla="*/ 23 h 53"/>
                <a:gd name="T48" fmla="*/ 31 w 57"/>
                <a:gd name="T49" fmla="*/ 0 h 53"/>
                <a:gd name="T50" fmla="*/ 36 w 57"/>
                <a:gd name="T51" fmla="*/ 17 h 53"/>
                <a:gd name="T52" fmla="*/ 29 w 57"/>
                <a:gd name="T53" fmla="*/ 25 h 53"/>
                <a:gd name="T54" fmla="*/ 29 w 57"/>
                <a:gd name="T55" fmla="*/ 28 h 53"/>
                <a:gd name="T56" fmla="*/ 30 w 57"/>
                <a:gd name="T57" fmla="*/ 28 h 53"/>
                <a:gd name="T58" fmla="*/ 32 w 57"/>
                <a:gd name="T59" fmla="*/ 26 h 53"/>
                <a:gd name="T60" fmla="*/ 34 w 57"/>
                <a:gd name="T61" fmla="*/ 25 h 53"/>
                <a:gd name="T62" fmla="*/ 35 w 57"/>
                <a:gd name="T63" fmla="*/ 25 h 53"/>
                <a:gd name="T64" fmla="*/ 38 w 57"/>
                <a:gd name="T65" fmla="*/ 36 h 53"/>
                <a:gd name="T66" fmla="*/ 36 w 57"/>
                <a:gd name="T67" fmla="*/ 36 h 53"/>
                <a:gd name="T68" fmla="*/ 31 w 57"/>
                <a:gd name="T69" fmla="*/ 40 h 53"/>
                <a:gd name="T70" fmla="*/ 22 w 57"/>
                <a:gd name="T71" fmla="*/ 46 h 53"/>
                <a:gd name="T72" fmla="*/ 2 w 57"/>
                <a:gd name="T73" fmla="*/ 53 h 53"/>
                <a:gd name="T74" fmla="*/ 2 w 57"/>
                <a:gd name="T75" fmla="*/ 51 h 53"/>
                <a:gd name="T76" fmla="*/ 4 w 57"/>
                <a:gd name="T77" fmla="*/ 46 h 53"/>
                <a:gd name="T78" fmla="*/ 14 w 57"/>
                <a:gd name="T79" fmla="*/ 41 h 53"/>
                <a:gd name="T80" fmla="*/ 14 w 57"/>
                <a:gd name="T81" fmla="*/ 38 h 53"/>
                <a:gd name="T82" fmla="*/ 6 w 57"/>
                <a:gd name="T83" fmla="*/ 38 h 53"/>
                <a:gd name="T84" fmla="*/ 6 w 57"/>
                <a:gd name="T85" fmla="*/ 33 h 53"/>
                <a:gd name="T86" fmla="*/ 17 w 57"/>
                <a:gd name="T87" fmla="*/ 30 h 53"/>
                <a:gd name="T88" fmla="*/ 26 w 57"/>
                <a:gd name="T89" fmla="*/ 15 h 53"/>
                <a:gd name="T90" fmla="*/ 18 w 57"/>
                <a:gd name="T91" fmla="*/ 17 h 53"/>
                <a:gd name="T92" fmla="*/ 18 w 57"/>
                <a:gd name="T93" fmla="*/ 8 h 53"/>
                <a:gd name="T94" fmla="*/ 31 w 57"/>
                <a:gd name="T95" fmla="*/ 0 h 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
                <a:gd name="T145" fmla="*/ 0 h 53"/>
                <a:gd name="T146" fmla="*/ 57 w 57"/>
                <a:gd name="T147" fmla="*/ 53 h 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 h="53">
                  <a:moveTo>
                    <a:pt x="8" y="24"/>
                  </a:moveTo>
                  <a:lnTo>
                    <a:pt x="0" y="24"/>
                  </a:lnTo>
                  <a:lnTo>
                    <a:pt x="0" y="20"/>
                  </a:lnTo>
                  <a:lnTo>
                    <a:pt x="4" y="13"/>
                  </a:lnTo>
                  <a:lnTo>
                    <a:pt x="8" y="12"/>
                  </a:lnTo>
                  <a:lnTo>
                    <a:pt x="9" y="13"/>
                  </a:lnTo>
                  <a:lnTo>
                    <a:pt x="9" y="17"/>
                  </a:lnTo>
                  <a:lnTo>
                    <a:pt x="8" y="19"/>
                  </a:lnTo>
                  <a:lnTo>
                    <a:pt x="12" y="20"/>
                  </a:lnTo>
                  <a:lnTo>
                    <a:pt x="8" y="24"/>
                  </a:lnTo>
                  <a:moveTo>
                    <a:pt x="51" y="23"/>
                  </a:moveTo>
                  <a:lnTo>
                    <a:pt x="46" y="23"/>
                  </a:lnTo>
                  <a:lnTo>
                    <a:pt x="43" y="20"/>
                  </a:lnTo>
                  <a:lnTo>
                    <a:pt x="44" y="16"/>
                  </a:lnTo>
                  <a:lnTo>
                    <a:pt x="43" y="11"/>
                  </a:lnTo>
                  <a:lnTo>
                    <a:pt x="47" y="9"/>
                  </a:lnTo>
                  <a:lnTo>
                    <a:pt x="51" y="12"/>
                  </a:lnTo>
                  <a:lnTo>
                    <a:pt x="49" y="15"/>
                  </a:lnTo>
                  <a:lnTo>
                    <a:pt x="52" y="15"/>
                  </a:lnTo>
                  <a:lnTo>
                    <a:pt x="55" y="16"/>
                  </a:lnTo>
                  <a:lnTo>
                    <a:pt x="57" y="20"/>
                  </a:lnTo>
                  <a:lnTo>
                    <a:pt x="55" y="21"/>
                  </a:lnTo>
                  <a:lnTo>
                    <a:pt x="51" y="23"/>
                  </a:lnTo>
                  <a:moveTo>
                    <a:pt x="31" y="0"/>
                  </a:moveTo>
                  <a:lnTo>
                    <a:pt x="36" y="17"/>
                  </a:lnTo>
                  <a:lnTo>
                    <a:pt x="29" y="25"/>
                  </a:lnTo>
                  <a:lnTo>
                    <a:pt x="29" y="28"/>
                  </a:lnTo>
                  <a:lnTo>
                    <a:pt x="30" y="28"/>
                  </a:lnTo>
                  <a:lnTo>
                    <a:pt x="32" y="26"/>
                  </a:lnTo>
                  <a:lnTo>
                    <a:pt x="34" y="25"/>
                  </a:lnTo>
                  <a:lnTo>
                    <a:pt x="35" y="25"/>
                  </a:lnTo>
                  <a:lnTo>
                    <a:pt x="38" y="36"/>
                  </a:lnTo>
                  <a:lnTo>
                    <a:pt x="36" y="36"/>
                  </a:lnTo>
                  <a:lnTo>
                    <a:pt x="31" y="40"/>
                  </a:lnTo>
                  <a:lnTo>
                    <a:pt x="22" y="46"/>
                  </a:lnTo>
                  <a:lnTo>
                    <a:pt x="2" y="53"/>
                  </a:lnTo>
                  <a:lnTo>
                    <a:pt x="2" y="51"/>
                  </a:lnTo>
                  <a:lnTo>
                    <a:pt x="4" y="46"/>
                  </a:lnTo>
                  <a:lnTo>
                    <a:pt x="14" y="41"/>
                  </a:lnTo>
                  <a:lnTo>
                    <a:pt x="14" y="38"/>
                  </a:lnTo>
                  <a:lnTo>
                    <a:pt x="6" y="38"/>
                  </a:lnTo>
                  <a:lnTo>
                    <a:pt x="6" y="33"/>
                  </a:lnTo>
                  <a:lnTo>
                    <a:pt x="17" y="30"/>
                  </a:lnTo>
                  <a:lnTo>
                    <a:pt x="26" y="15"/>
                  </a:lnTo>
                  <a:lnTo>
                    <a:pt x="18" y="17"/>
                  </a:lnTo>
                  <a:lnTo>
                    <a:pt x="18" y="8"/>
                  </a:lnTo>
                  <a:lnTo>
                    <a:pt x="31"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76" name="Freeform 792"/>
            <p:cNvSpPr>
              <a:spLocks noEditPoints="1"/>
            </p:cNvSpPr>
            <p:nvPr/>
          </p:nvSpPr>
          <p:spPr bwMode="auto">
            <a:xfrm>
              <a:off x="4212811" y="2983680"/>
              <a:ext cx="142040" cy="105820"/>
            </a:xfrm>
            <a:custGeom>
              <a:avLst/>
              <a:gdLst>
                <a:gd name="T0" fmla="*/ 10 w 89"/>
                <a:gd name="T1" fmla="*/ 64 h 68"/>
                <a:gd name="T2" fmla="*/ 1 w 89"/>
                <a:gd name="T3" fmla="*/ 68 h 68"/>
                <a:gd name="T4" fmla="*/ 0 w 89"/>
                <a:gd name="T5" fmla="*/ 62 h 68"/>
                <a:gd name="T6" fmla="*/ 10 w 89"/>
                <a:gd name="T7" fmla="*/ 56 h 68"/>
                <a:gd name="T8" fmla="*/ 10 w 89"/>
                <a:gd name="T9" fmla="*/ 55 h 68"/>
                <a:gd name="T10" fmla="*/ 13 w 89"/>
                <a:gd name="T11" fmla="*/ 53 h 68"/>
                <a:gd name="T12" fmla="*/ 22 w 89"/>
                <a:gd name="T13" fmla="*/ 51 h 68"/>
                <a:gd name="T14" fmla="*/ 22 w 89"/>
                <a:gd name="T15" fmla="*/ 53 h 68"/>
                <a:gd name="T16" fmla="*/ 22 w 89"/>
                <a:gd name="T17" fmla="*/ 60 h 68"/>
                <a:gd name="T18" fmla="*/ 13 w 89"/>
                <a:gd name="T19" fmla="*/ 64 h 68"/>
                <a:gd name="T20" fmla="*/ 10 w 89"/>
                <a:gd name="T21" fmla="*/ 64 h 68"/>
                <a:gd name="T22" fmla="*/ 62 w 89"/>
                <a:gd name="T23" fmla="*/ 35 h 68"/>
                <a:gd name="T24" fmla="*/ 62 w 89"/>
                <a:gd name="T25" fmla="*/ 47 h 68"/>
                <a:gd name="T26" fmla="*/ 57 w 89"/>
                <a:gd name="T27" fmla="*/ 47 h 68"/>
                <a:gd name="T28" fmla="*/ 55 w 89"/>
                <a:gd name="T29" fmla="*/ 58 h 68"/>
                <a:gd name="T30" fmla="*/ 39 w 89"/>
                <a:gd name="T31" fmla="*/ 62 h 68"/>
                <a:gd name="T32" fmla="*/ 32 w 89"/>
                <a:gd name="T33" fmla="*/ 58 h 68"/>
                <a:gd name="T34" fmla="*/ 31 w 89"/>
                <a:gd name="T35" fmla="*/ 61 h 68"/>
                <a:gd name="T36" fmla="*/ 26 w 89"/>
                <a:gd name="T37" fmla="*/ 65 h 68"/>
                <a:gd name="T38" fmla="*/ 24 w 89"/>
                <a:gd name="T39" fmla="*/ 64 h 68"/>
                <a:gd name="T40" fmla="*/ 31 w 89"/>
                <a:gd name="T41" fmla="*/ 58 h 68"/>
                <a:gd name="T42" fmla="*/ 31 w 89"/>
                <a:gd name="T43" fmla="*/ 53 h 68"/>
                <a:gd name="T44" fmla="*/ 31 w 89"/>
                <a:gd name="T45" fmla="*/ 49 h 68"/>
                <a:gd name="T46" fmla="*/ 31 w 89"/>
                <a:gd name="T47" fmla="*/ 44 h 68"/>
                <a:gd name="T48" fmla="*/ 40 w 89"/>
                <a:gd name="T49" fmla="*/ 39 h 68"/>
                <a:gd name="T50" fmla="*/ 36 w 89"/>
                <a:gd name="T51" fmla="*/ 39 h 68"/>
                <a:gd name="T52" fmla="*/ 26 w 89"/>
                <a:gd name="T53" fmla="*/ 43 h 68"/>
                <a:gd name="T54" fmla="*/ 18 w 89"/>
                <a:gd name="T55" fmla="*/ 47 h 68"/>
                <a:gd name="T56" fmla="*/ 13 w 89"/>
                <a:gd name="T57" fmla="*/ 47 h 68"/>
                <a:gd name="T58" fmla="*/ 6 w 89"/>
                <a:gd name="T59" fmla="*/ 45 h 68"/>
                <a:gd name="T60" fmla="*/ 4 w 89"/>
                <a:gd name="T61" fmla="*/ 45 h 68"/>
                <a:gd name="T62" fmla="*/ 0 w 89"/>
                <a:gd name="T63" fmla="*/ 47 h 68"/>
                <a:gd name="T64" fmla="*/ 4 w 89"/>
                <a:gd name="T65" fmla="*/ 38 h 68"/>
                <a:gd name="T66" fmla="*/ 13 w 89"/>
                <a:gd name="T67" fmla="*/ 28 h 68"/>
                <a:gd name="T68" fmla="*/ 14 w 89"/>
                <a:gd name="T69" fmla="*/ 27 h 68"/>
                <a:gd name="T70" fmla="*/ 31 w 89"/>
                <a:gd name="T71" fmla="*/ 19 h 68"/>
                <a:gd name="T72" fmla="*/ 34 w 89"/>
                <a:gd name="T73" fmla="*/ 19 h 68"/>
                <a:gd name="T74" fmla="*/ 44 w 89"/>
                <a:gd name="T75" fmla="*/ 17 h 68"/>
                <a:gd name="T76" fmla="*/ 49 w 89"/>
                <a:gd name="T77" fmla="*/ 15 h 68"/>
                <a:gd name="T78" fmla="*/ 62 w 89"/>
                <a:gd name="T79" fmla="*/ 7 h 68"/>
                <a:gd name="T80" fmla="*/ 74 w 89"/>
                <a:gd name="T81" fmla="*/ 2 h 68"/>
                <a:gd name="T82" fmla="*/ 89 w 89"/>
                <a:gd name="T83" fmla="*/ 0 h 68"/>
                <a:gd name="T84" fmla="*/ 89 w 89"/>
                <a:gd name="T85" fmla="*/ 5 h 68"/>
                <a:gd name="T86" fmla="*/ 82 w 89"/>
                <a:gd name="T87" fmla="*/ 9 h 68"/>
                <a:gd name="T88" fmla="*/ 78 w 89"/>
                <a:gd name="T89" fmla="*/ 15 h 68"/>
                <a:gd name="T90" fmla="*/ 72 w 89"/>
                <a:gd name="T91" fmla="*/ 30 h 68"/>
                <a:gd name="T92" fmla="*/ 62 w 89"/>
                <a:gd name="T93" fmla="*/ 35 h 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9"/>
                <a:gd name="T142" fmla="*/ 0 h 68"/>
                <a:gd name="T143" fmla="*/ 89 w 89"/>
                <a:gd name="T144" fmla="*/ 68 h 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9" h="68">
                  <a:moveTo>
                    <a:pt x="10" y="64"/>
                  </a:moveTo>
                  <a:lnTo>
                    <a:pt x="1" y="68"/>
                  </a:lnTo>
                  <a:lnTo>
                    <a:pt x="0" y="62"/>
                  </a:lnTo>
                  <a:lnTo>
                    <a:pt x="10" y="56"/>
                  </a:lnTo>
                  <a:lnTo>
                    <a:pt x="10" y="55"/>
                  </a:lnTo>
                  <a:lnTo>
                    <a:pt x="13" y="53"/>
                  </a:lnTo>
                  <a:lnTo>
                    <a:pt x="22" y="51"/>
                  </a:lnTo>
                  <a:lnTo>
                    <a:pt x="22" y="53"/>
                  </a:lnTo>
                  <a:lnTo>
                    <a:pt x="22" y="60"/>
                  </a:lnTo>
                  <a:lnTo>
                    <a:pt x="13" y="64"/>
                  </a:lnTo>
                  <a:lnTo>
                    <a:pt x="10" y="64"/>
                  </a:lnTo>
                  <a:moveTo>
                    <a:pt x="62" y="35"/>
                  </a:moveTo>
                  <a:lnTo>
                    <a:pt x="62" y="47"/>
                  </a:lnTo>
                  <a:lnTo>
                    <a:pt x="57" y="47"/>
                  </a:lnTo>
                  <a:lnTo>
                    <a:pt x="55" y="58"/>
                  </a:lnTo>
                  <a:lnTo>
                    <a:pt x="39" y="62"/>
                  </a:lnTo>
                  <a:lnTo>
                    <a:pt x="32" y="58"/>
                  </a:lnTo>
                  <a:lnTo>
                    <a:pt x="31" y="61"/>
                  </a:lnTo>
                  <a:lnTo>
                    <a:pt x="26" y="65"/>
                  </a:lnTo>
                  <a:lnTo>
                    <a:pt x="24" y="64"/>
                  </a:lnTo>
                  <a:lnTo>
                    <a:pt x="31" y="58"/>
                  </a:lnTo>
                  <a:lnTo>
                    <a:pt x="31" y="53"/>
                  </a:lnTo>
                  <a:lnTo>
                    <a:pt x="31" y="49"/>
                  </a:lnTo>
                  <a:lnTo>
                    <a:pt x="31" y="44"/>
                  </a:lnTo>
                  <a:lnTo>
                    <a:pt x="40" y="39"/>
                  </a:lnTo>
                  <a:lnTo>
                    <a:pt x="36" y="39"/>
                  </a:lnTo>
                  <a:lnTo>
                    <a:pt x="26" y="43"/>
                  </a:lnTo>
                  <a:lnTo>
                    <a:pt x="18" y="47"/>
                  </a:lnTo>
                  <a:lnTo>
                    <a:pt x="13" y="47"/>
                  </a:lnTo>
                  <a:lnTo>
                    <a:pt x="6" y="45"/>
                  </a:lnTo>
                  <a:lnTo>
                    <a:pt x="4" y="45"/>
                  </a:lnTo>
                  <a:lnTo>
                    <a:pt x="0" y="47"/>
                  </a:lnTo>
                  <a:lnTo>
                    <a:pt x="4" y="38"/>
                  </a:lnTo>
                  <a:lnTo>
                    <a:pt x="13" y="28"/>
                  </a:lnTo>
                  <a:lnTo>
                    <a:pt x="14" y="27"/>
                  </a:lnTo>
                  <a:lnTo>
                    <a:pt x="31" y="19"/>
                  </a:lnTo>
                  <a:lnTo>
                    <a:pt x="34" y="19"/>
                  </a:lnTo>
                  <a:lnTo>
                    <a:pt x="44" y="17"/>
                  </a:lnTo>
                  <a:lnTo>
                    <a:pt x="49" y="15"/>
                  </a:lnTo>
                  <a:lnTo>
                    <a:pt x="62" y="7"/>
                  </a:lnTo>
                  <a:lnTo>
                    <a:pt x="74" y="2"/>
                  </a:lnTo>
                  <a:lnTo>
                    <a:pt x="89" y="0"/>
                  </a:lnTo>
                  <a:lnTo>
                    <a:pt x="89" y="5"/>
                  </a:lnTo>
                  <a:lnTo>
                    <a:pt x="82" y="9"/>
                  </a:lnTo>
                  <a:lnTo>
                    <a:pt x="78" y="15"/>
                  </a:lnTo>
                  <a:lnTo>
                    <a:pt x="72" y="30"/>
                  </a:lnTo>
                  <a:lnTo>
                    <a:pt x="62" y="3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77" name="Freeform 793"/>
            <p:cNvSpPr>
              <a:spLocks/>
            </p:cNvSpPr>
            <p:nvPr/>
          </p:nvSpPr>
          <p:spPr bwMode="auto">
            <a:xfrm>
              <a:off x="4197029" y="3002674"/>
              <a:ext cx="199908" cy="298464"/>
            </a:xfrm>
            <a:custGeom>
              <a:avLst/>
              <a:gdLst>
                <a:gd name="T0" fmla="*/ 108 w 126"/>
                <a:gd name="T1" fmla="*/ 2 h 187"/>
                <a:gd name="T2" fmla="*/ 103 w 126"/>
                <a:gd name="T3" fmla="*/ 18 h 187"/>
                <a:gd name="T4" fmla="*/ 113 w 126"/>
                <a:gd name="T5" fmla="*/ 6 h 187"/>
                <a:gd name="T6" fmla="*/ 120 w 126"/>
                <a:gd name="T7" fmla="*/ 8 h 187"/>
                <a:gd name="T8" fmla="*/ 118 w 126"/>
                <a:gd name="T9" fmla="*/ 27 h 187"/>
                <a:gd name="T10" fmla="*/ 120 w 126"/>
                <a:gd name="T11" fmla="*/ 32 h 187"/>
                <a:gd name="T12" fmla="*/ 124 w 126"/>
                <a:gd name="T13" fmla="*/ 43 h 187"/>
                <a:gd name="T14" fmla="*/ 118 w 126"/>
                <a:gd name="T15" fmla="*/ 68 h 187"/>
                <a:gd name="T16" fmla="*/ 109 w 126"/>
                <a:gd name="T17" fmla="*/ 64 h 187"/>
                <a:gd name="T18" fmla="*/ 112 w 126"/>
                <a:gd name="T19" fmla="*/ 76 h 187"/>
                <a:gd name="T20" fmla="*/ 117 w 126"/>
                <a:gd name="T21" fmla="*/ 83 h 187"/>
                <a:gd name="T22" fmla="*/ 122 w 126"/>
                <a:gd name="T23" fmla="*/ 99 h 187"/>
                <a:gd name="T24" fmla="*/ 116 w 126"/>
                <a:gd name="T25" fmla="*/ 110 h 187"/>
                <a:gd name="T26" fmla="*/ 105 w 126"/>
                <a:gd name="T27" fmla="*/ 108 h 187"/>
                <a:gd name="T28" fmla="*/ 99 w 126"/>
                <a:gd name="T29" fmla="*/ 107 h 187"/>
                <a:gd name="T30" fmla="*/ 88 w 126"/>
                <a:gd name="T31" fmla="*/ 110 h 187"/>
                <a:gd name="T32" fmla="*/ 82 w 126"/>
                <a:gd name="T33" fmla="*/ 119 h 187"/>
                <a:gd name="T34" fmla="*/ 76 w 126"/>
                <a:gd name="T35" fmla="*/ 133 h 187"/>
                <a:gd name="T36" fmla="*/ 72 w 126"/>
                <a:gd name="T37" fmla="*/ 131 h 187"/>
                <a:gd name="T38" fmla="*/ 69 w 126"/>
                <a:gd name="T39" fmla="*/ 128 h 187"/>
                <a:gd name="T40" fmla="*/ 66 w 126"/>
                <a:gd name="T41" fmla="*/ 128 h 187"/>
                <a:gd name="T42" fmla="*/ 63 w 126"/>
                <a:gd name="T43" fmla="*/ 129 h 187"/>
                <a:gd name="T44" fmla="*/ 66 w 126"/>
                <a:gd name="T45" fmla="*/ 159 h 187"/>
                <a:gd name="T46" fmla="*/ 72 w 126"/>
                <a:gd name="T47" fmla="*/ 174 h 187"/>
                <a:gd name="T48" fmla="*/ 65 w 126"/>
                <a:gd name="T49" fmla="*/ 176 h 187"/>
                <a:gd name="T50" fmla="*/ 45 w 126"/>
                <a:gd name="T51" fmla="*/ 167 h 187"/>
                <a:gd name="T52" fmla="*/ 32 w 126"/>
                <a:gd name="T53" fmla="*/ 129 h 187"/>
                <a:gd name="T54" fmla="*/ 28 w 126"/>
                <a:gd name="T55" fmla="*/ 120 h 187"/>
                <a:gd name="T56" fmla="*/ 11 w 126"/>
                <a:gd name="T57" fmla="*/ 116 h 187"/>
                <a:gd name="T58" fmla="*/ 0 w 126"/>
                <a:gd name="T59" fmla="*/ 100 h 187"/>
                <a:gd name="T60" fmla="*/ 8 w 126"/>
                <a:gd name="T61" fmla="*/ 103 h 187"/>
                <a:gd name="T62" fmla="*/ 12 w 126"/>
                <a:gd name="T63" fmla="*/ 104 h 187"/>
                <a:gd name="T64" fmla="*/ 12 w 126"/>
                <a:gd name="T65" fmla="*/ 103 h 187"/>
                <a:gd name="T66" fmla="*/ 12 w 126"/>
                <a:gd name="T67" fmla="*/ 91 h 187"/>
                <a:gd name="T68" fmla="*/ 6 w 126"/>
                <a:gd name="T69" fmla="*/ 90 h 187"/>
                <a:gd name="T70" fmla="*/ 0 w 126"/>
                <a:gd name="T71" fmla="*/ 90 h 187"/>
                <a:gd name="T72" fmla="*/ 7 w 126"/>
                <a:gd name="T73" fmla="*/ 76 h 187"/>
                <a:gd name="T74" fmla="*/ 10 w 126"/>
                <a:gd name="T75" fmla="*/ 66 h 187"/>
                <a:gd name="T76" fmla="*/ 16 w 126"/>
                <a:gd name="T77" fmla="*/ 60 h 187"/>
                <a:gd name="T78" fmla="*/ 25 w 126"/>
                <a:gd name="T79" fmla="*/ 53 h 187"/>
                <a:gd name="T80" fmla="*/ 37 w 126"/>
                <a:gd name="T81" fmla="*/ 65 h 187"/>
                <a:gd name="T82" fmla="*/ 48 w 126"/>
                <a:gd name="T83" fmla="*/ 69 h 187"/>
                <a:gd name="T84" fmla="*/ 55 w 126"/>
                <a:gd name="T85" fmla="*/ 78 h 187"/>
                <a:gd name="T86" fmla="*/ 62 w 126"/>
                <a:gd name="T87" fmla="*/ 91 h 187"/>
                <a:gd name="T88" fmla="*/ 65 w 126"/>
                <a:gd name="T89" fmla="*/ 82 h 187"/>
                <a:gd name="T90" fmla="*/ 59 w 126"/>
                <a:gd name="T91" fmla="*/ 64 h 187"/>
                <a:gd name="T92" fmla="*/ 57 w 126"/>
                <a:gd name="T93" fmla="*/ 60 h 187"/>
                <a:gd name="T94" fmla="*/ 45 w 126"/>
                <a:gd name="T95" fmla="*/ 57 h 187"/>
                <a:gd name="T96" fmla="*/ 36 w 126"/>
                <a:gd name="T97" fmla="*/ 52 h 187"/>
                <a:gd name="T98" fmla="*/ 42 w 126"/>
                <a:gd name="T99" fmla="*/ 45 h 187"/>
                <a:gd name="T100" fmla="*/ 65 w 126"/>
                <a:gd name="T101" fmla="*/ 45 h 187"/>
                <a:gd name="T102" fmla="*/ 72 w 126"/>
                <a:gd name="T103" fmla="*/ 34 h 187"/>
                <a:gd name="T104" fmla="*/ 82 w 126"/>
                <a:gd name="T105" fmla="*/ 17 h 187"/>
                <a:gd name="T106" fmla="*/ 106 w 126"/>
                <a:gd name="T107" fmla="*/ 0 h 1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6"/>
                <a:gd name="T163" fmla="*/ 0 h 187"/>
                <a:gd name="T164" fmla="*/ 126 w 126"/>
                <a:gd name="T165" fmla="*/ 187 h 1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6" h="187">
                  <a:moveTo>
                    <a:pt x="108" y="1"/>
                  </a:moveTo>
                  <a:lnTo>
                    <a:pt x="108" y="2"/>
                  </a:lnTo>
                  <a:lnTo>
                    <a:pt x="101" y="11"/>
                  </a:lnTo>
                  <a:lnTo>
                    <a:pt x="103" y="18"/>
                  </a:lnTo>
                  <a:lnTo>
                    <a:pt x="112" y="6"/>
                  </a:lnTo>
                  <a:lnTo>
                    <a:pt x="113" y="6"/>
                  </a:lnTo>
                  <a:lnTo>
                    <a:pt x="120" y="5"/>
                  </a:lnTo>
                  <a:lnTo>
                    <a:pt x="120" y="8"/>
                  </a:lnTo>
                  <a:lnTo>
                    <a:pt x="121" y="10"/>
                  </a:lnTo>
                  <a:lnTo>
                    <a:pt x="118" y="27"/>
                  </a:lnTo>
                  <a:lnTo>
                    <a:pt x="120" y="31"/>
                  </a:lnTo>
                  <a:lnTo>
                    <a:pt x="120" y="32"/>
                  </a:lnTo>
                  <a:lnTo>
                    <a:pt x="124" y="40"/>
                  </a:lnTo>
                  <a:lnTo>
                    <a:pt x="124" y="43"/>
                  </a:lnTo>
                  <a:lnTo>
                    <a:pt x="122" y="51"/>
                  </a:lnTo>
                  <a:lnTo>
                    <a:pt x="118" y="68"/>
                  </a:lnTo>
                  <a:lnTo>
                    <a:pt x="112" y="65"/>
                  </a:lnTo>
                  <a:lnTo>
                    <a:pt x="109" y="64"/>
                  </a:lnTo>
                  <a:lnTo>
                    <a:pt x="109" y="65"/>
                  </a:lnTo>
                  <a:lnTo>
                    <a:pt x="112" y="76"/>
                  </a:lnTo>
                  <a:lnTo>
                    <a:pt x="117" y="77"/>
                  </a:lnTo>
                  <a:lnTo>
                    <a:pt x="117" y="83"/>
                  </a:lnTo>
                  <a:lnTo>
                    <a:pt x="126" y="94"/>
                  </a:lnTo>
                  <a:lnTo>
                    <a:pt x="122" y="99"/>
                  </a:lnTo>
                  <a:lnTo>
                    <a:pt x="125" y="107"/>
                  </a:lnTo>
                  <a:lnTo>
                    <a:pt x="116" y="110"/>
                  </a:lnTo>
                  <a:lnTo>
                    <a:pt x="112" y="116"/>
                  </a:lnTo>
                  <a:lnTo>
                    <a:pt x="105" y="108"/>
                  </a:lnTo>
                  <a:lnTo>
                    <a:pt x="101" y="103"/>
                  </a:lnTo>
                  <a:lnTo>
                    <a:pt x="99" y="107"/>
                  </a:lnTo>
                  <a:lnTo>
                    <a:pt x="95" y="112"/>
                  </a:lnTo>
                  <a:lnTo>
                    <a:pt x="88" y="110"/>
                  </a:lnTo>
                  <a:lnTo>
                    <a:pt x="87" y="115"/>
                  </a:lnTo>
                  <a:lnTo>
                    <a:pt x="82" y="119"/>
                  </a:lnTo>
                  <a:lnTo>
                    <a:pt x="79" y="136"/>
                  </a:lnTo>
                  <a:lnTo>
                    <a:pt x="76" y="133"/>
                  </a:lnTo>
                  <a:lnTo>
                    <a:pt x="72" y="131"/>
                  </a:lnTo>
                  <a:lnTo>
                    <a:pt x="70" y="128"/>
                  </a:lnTo>
                  <a:lnTo>
                    <a:pt x="69" y="128"/>
                  </a:lnTo>
                  <a:lnTo>
                    <a:pt x="66" y="128"/>
                  </a:lnTo>
                  <a:lnTo>
                    <a:pt x="65" y="129"/>
                  </a:lnTo>
                  <a:lnTo>
                    <a:pt x="63" y="129"/>
                  </a:lnTo>
                  <a:lnTo>
                    <a:pt x="63" y="132"/>
                  </a:lnTo>
                  <a:lnTo>
                    <a:pt x="66" y="159"/>
                  </a:lnTo>
                  <a:lnTo>
                    <a:pt x="74" y="167"/>
                  </a:lnTo>
                  <a:lnTo>
                    <a:pt x="72" y="174"/>
                  </a:lnTo>
                  <a:lnTo>
                    <a:pt x="70" y="174"/>
                  </a:lnTo>
                  <a:lnTo>
                    <a:pt x="65" y="176"/>
                  </a:lnTo>
                  <a:lnTo>
                    <a:pt x="42" y="187"/>
                  </a:lnTo>
                  <a:lnTo>
                    <a:pt x="45" y="167"/>
                  </a:lnTo>
                  <a:lnTo>
                    <a:pt x="41" y="131"/>
                  </a:lnTo>
                  <a:lnTo>
                    <a:pt x="32" y="129"/>
                  </a:lnTo>
                  <a:lnTo>
                    <a:pt x="33" y="125"/>
                  </a:lnTo>
                  <a:lnTo>
                    <a:pt x="28" y="120"/>
                  </a:lnTo>
                  <a:lnTo>
                    <a:pt x="23" y="119"/>
                  </a:lnTo>
                  <a:lnTo>
                    <a:pt x="11" y="116"/>
                  </a:lnTo>
                  <a:lnTo>
                    <a:pt x="6" y="102"/>
                  </a:lnTo>
                  <a:lnTo>
                    <a:pt x="0" y="100"/>
                  </a:lnTo>
                  <a:lnTo>
                    <a:pt x="4" y="95"/>
                  </a:lnTo>
                  <a:lnTo>
                    <a:pt x="8" y="103"/>
                  </a:lnTo>
                  <a:lnTo>
                    <a:pt x="11" y="104"/>
                  </a:lnTo>
                  <a:lnTo>
                    <a:pt x="12" y="104"/>
                  </a:lnTo>
                  <a:lnTo>
                    <a:pt x="12" y="103"/>
                  </a:lnTo>
                  <a:lnTo>
                    <a:pt x="11" y="99"/>
                  </a:lnTo>
                  <a:lnTo>
                    <a:pt x="12" y="91"/>
                  </a:lnTo>
                  <a:lnTo>
                    <a:pt x="11" y="86"/>
                  </a:lnTo>
                  <a:lnTo>
                    <a:pt x="6" y="90"/>
                  </a:lnTo>
                  <a:lnTo>
                    <a:pt x="4" y="90"/>
                  </a:lnTo>
                  <a:lnTo>
                    <a:pt x="0" y="90"/>
                  </a:lnTo>
                  <a:lnTo>
                    <a:pt x="4" y="83"/>
                  </a:lnTo>
                  <a:lnTo>
                    <a:pt x="7" y="76"/>
                  </a:lnTo>
                  <a:lnTo>
                    <a:pt x="8" y="69"/>
                  </a:lnTo>
                  <a:lnTo>
                    <a:pt x="10" y="66"/>
                  </a:lnTo>
                  <a:lnTo>
                    <a:pt x="15" y="60"/>
                  </a:lnTo>
                  <a:lnTo>
                    <a:pt x="16" y="60"/>
                  </a:lnTo>
                  <a:lnTo>
                    <a:pt x="23" y="55"/>
                  </a:lnTo>
                  <a:lnTo>
                    <a:pt x="25" y="53"/>
                  </a:lnTo>
                  <a:lnTo>
                    <a:pt x="29" y="57"/>
                  </a:lnTo>
                  <a:lnTo>
                    <a:pt x="37" y="65"/>
                  </a:lnTo>
                  <a:lnTo>
                    <a:pt x="48" y="68"/>
                  </a:lnTo>
                  <a:lnTo>
                    <a:pt x="48" y="69"/>
                  </a:lnTo>
                  <a:lnTo>
                    <a:pt x="54" y="74"/>
                  </a:lnTo>
                  <a:lnTo>
                    <a:pt x="55" y="78"/>
                  </a:lnTo>
                  <a:lnTo>
                    <a:pt x="59" y="83"/>
                  </a:lnTo>
                  <a:lnTo>
                    <a:pt x="62" y="91"/>
                  </a:lnTo>
                  <a:lnTo>
                    <a:pt x="62" y="93"/>
                  </a:lnTo>
                  <a:lnTo>
                    <a:pt x="65" y="82"/>
                  </a:lnTo>
                  <a:lnTo>
                    <a:pt x="63" y="72"/>
                  </a:lnTo>
                  <a:lnTo>
                    <a:pt x="59" y="64"/>
                  </a:lnTo>
                  <a:lnTo>
                    <a:pt x="57" y="60"/>
                  </a:lnTo>
                  <a:lnTo>
                    <a:pt x="48" y="60"/>
                  </a:lnTo>
                  <a:lnTo>
                    <a:pt x="45" y="57"/>
                  </a:lnTo>
                  <a:lnTo>
                    <a:pt x="40" y="53"/>
                  </a:lnTo>
                  <a:lnTo>
                    <a:pt x="36" y="52"/>
                  </a:lnTo>
                  <a:lnTo>
                    <a:pt x="41" y="48"/>
                  </a:lnTo>
                  <a:lnTo>
                    <a:pt x="42" y="45"/>
                  </a:lnTo>
                  <a:lnTo>
                    <a:pt x="49" y="49"/>
                  </a:lnTo>
                  <a:lnTo>
                    <a:pt x="65" y="45"/>
                  </a:lnTo>
                  <a:lnTo>
                    <a:pt x="67" y="34"/>
                  </a:lnTo>
                  <a:lnTo>
                    <a:pt x="72" y="34"/>
                  </a:lnTo>
                  <a:lnTo>
                    <a:pt x="72" y="22"/>
                  </a:lnTo>
                  <a:lnTo>
                    <a:pt x="82" y="17"/>
                  </a:lnTo>
                  <a:lnTo>
                    <a:pt x="105" y="0"/>
                  </a:lnTo>
                  <a:lnTo>
                    <a:pt x="106" y="0"/>
                  </a:lnTo>
                  <a:lnTo>
                    <a:pt x="108" y="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78" name="Freeform 794"/>
            <p:cNvSpPr>
              <a:spLocks noEditPoints="1"/>
            </p:cNvSpPr>
            <p:nvPr/>
          </p:nvSpPr>
          <p:spPr bwMode="auto">
            <a:xfrm>
              <a:off x="4294352" y="2164261"/>
              <a:ext cx="65760" cy="81399"/>
            </a:xfrm>
            <a:custGeom>
              <a:avLst/>
              <a:gdLst>
                <a:gd name="T0" fmla="*/ 15 w 42"/>
                <a:gd name="T1" fmla="*/ 43 h 50"/>
                <a:gd name="T2" fmla="*/ 17 w 42"/>
                <a:gd name="T3" fmla="*/ 50 h 50"/>
                <a:gd name="T4" fmla="*/ 15 w 42"/>
                <a:gd name="T5" fmla="*/ 49 h 50"/>
                <a:gd name="T6" fmla="*/ 14 w 42"/>
                <a:gd name="T7" fmla="*/ 49 h 50"/>
                <a:gd name="T8" fmla="*/ 6 w 42"/>
                <a:gd name="T9" fmla="*/ 49 h 50"/>
                <a:gd name="T10" fmla="*/ 2 w 42"/>
                <a:gd name="T11" fmla="*/ 33 h 50"/>
                <a:gd name="T12" fmla="*/ 0 w 42"/>
                <a:gd name="T13" fmla="*/ 32 h 50"/>
                <a:gd name="T14" fmla="*/ 10 w 42"/>
                <a:gd name="T15" fmla="*/ 13 h 50"/>
                <a:gd name="T16" fmla="*/ 14 w 42"/>
                <a:gd name="T17" fmla="*/ 21 h 50"/>
                <a:gd name="T18" fmla="*/ 13 w 42"/>
                <a:gd name="T19" fmla="*/ 30 h 50"/>
                <a:gd name="T20" fmla="*/ 9 w 42"/>
                <a:gd name="T21" fmla="*/ 34 h 50"/>
                <a:gd name="T22" fmla="*/ 13 w 42"/>
                <a:gd name="T23" fmla="*/ 38 h 50"/>
                <a:gd name="T24" fmla="*/ 15 w 42"/>
                <a:gd name="T25" fmla="*/ 43 h 50"/>
                <a:gd name="T26" fmla="*/ 35 w 42"/>
                <a:gd name="T27" fmla="*/ 35 h 50"/>
                <a:gd name="T28" fmla="*/ 31 w 42"/>
                <a:gd name="T29" fmla="*/ 42 h 50"/>
                <a:gd name="T30" fmla="*/ 26 w 42"/>
                <a:gd name="T31" fmla="*/ 43 h 50"/>
                <a:gd name="T32" fmla="*/ 26 w 42"/>
                <a:gd name="T33" fmla="*/ 37 h 50"/>
                <a:gd name="T34" fmla="*/ 19 w 42"/>
                <a:gd name="T35" fmla="*/ 42 h 50"/>
                <a:gd name="T36" fmla="*/ 19 w 42"/>
                <a:gd name="T37" fmla="*/ 37 h 50"/>
                <a:gd name="T38" fmla="*/ 19 w 42"/>
                <a:gd name="T39" fmla="*/ 26 h 50"/>
                <a:gd name="T40" fmla="*/ 25 w 42"/>
                <a:gd name="T41" fmla="*/ 22 h 50"/>
                <a:gd name="T42" fmla="*/ 25 w 42"/>
                <a:gd name="T43" fmla="*/ 17 h 50"/>
                <a:gd name="T44" fmla="*/ 34 w 42"/>
                <a:gd name="T45" fmla="*/ 16 h 50"/>
                <a:gd name="T46" fmla="*/ 34 w 42"/>
                <a:gd name="T47" fmla="*/ 12 h 50"/>
                <a:gd name="T48" fmla="*/ 28 w 42"/>
                <a:gd name="T49" fmla="*/ 9 h 50"/>
                <a:gd name="T50" fmla="*/ 32 w 42"/>
                <a:gd name="T51" fmla="*/ 0 h 50"/>
                <a:gd name="T52" fmla="*/ 42 w 42"/>
                <a:gd name="T53" fmla="*/ 4 h 50"/>
                <a:gd name="T54" fmla="*/ 40 w 42"/>
                <a:gd name="T55" fmla="*/ 11 h 50"/>
                <a:gd name="T56" fmla="*/ 35 w 42"/>
                <a:gd name="T57" fmla="*/ 35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50"/>
                <a:gd name="T89" fmla="*/ 42 w 42"/>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50">
                  <a:moveTo>
                    <a:pt x="15" y="43"/>
                  </a:moveTo>
                  <a:lnTo>
                    <a:pt x="17" y="50"/>
                  </a:lnTo>
                  <a:lnTo>
                    <a:pt x="15" y="49"/>
                  </a:lnTo>
                  <a:lnTo>
                    <a:pt x="14" y="49"/>
                  </a:lnTo>
                  <a:lnTo>
                    <a:pt x="6" y="49"/>
                  </a:lnTo>
                  <a:lnTo>
                    <a:pt x="2" y="33"/>
                  </a:lnTo>
                  <a:lnTo>
                    <a:pt x="0" y="32"/>
                  </a:lnTo>
                  <a:lnTo>
                    <a:pt x="10" y="13"/>
                  </a:lnTo>
                  <a:lnTo>
                    <a:pt x="14" y="21"/>
                  </a:lnTo>
                  <a:lnTo>
                    <a:pt x="13" y="30"/>
                  </a:lnTo>
                  <a:lnTo>
                    <a:pt x="9" y="34"/>
                  </a:lnTo>
                  <a:lnTo>
                    <a:pt x="13" y="38"/>
                  </a:lnTo>
                  <a:lnTo>
                    <a:pt x="15" y="43"/>
                  </a:lnTo>
                  <a:moveTo>
                    <a:pt x="35" y="35"/>
                  </a:moveTo>
                  <a:lnTo>
                    <a:pt x="31" y="42"/>
                  </a:lnTo>
                  <a:lnTo>
                    <a:pt x="26" y="43"/>
                  </a:lnTo>
                  <a:lnTo>
                    <a:pt x="26" y="37"/>
                  </a:lnTo>
                  <a:lnTo>
                    <a:pt x="19" y="42"/>
                  </a:lnTo>
                  <a:lnTo>
                    <a:pt x="19" y="37"/>
                  </a:lnTo>
                  <a:lnTo>
                    <a:pt x="19" y="26"/>
                  </a:lnTo>
                  <a:lnTo>
                    <a:pt x="25" y="22"/>
                  </a:lnTo>
                  <a:lnTo>
                    <a:pt x="25" y="17"/>
                  </a:lnTo>
                  <a:lnTo>
                    <a:pt x="34" y="16"/>
                  </a:lnTo>
                  <a:lnTo>
                    <a:pt x="34" y="12"/>
                  </a:lnTo>
                  <a:lnTo>
                    <a:pt x="28" y="9"/>
                  </a:lnTo>
                  <a:lnTo>
                    <a:pt x="32" y="0"/>
                  </a:lnTo>
                  <a:lnTo>
                    <a:pt x="42" y="4"/>
                  </a:lnTo>
                  <a:lnTo>
                    <a:pt x="40" y="11"/>
                  </a:lnTo>
                  <a:lnTo>
                    <a:pt x="35" y="3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79" name="Freeform 795"/>
            <p:cNvSpPr>
              <a:spLocks/>
            </p:cNvSpPr>
            <p:nvPr/>
          </p:nvSpPr>
          <p:spPr bwMode="auto">
            <a:xfrm>
              <a:off x="4262787" y="2215815"/>
              <a:ext cx="60499" cy="92252"/>
            </a:xfrm>
            <a:custGeom>
              <a:avLst/>
              <a:gdLst>
                <a:gd name="T0" fmla="*/ 37 w 38"/>
                <a:gd name="T1" fmla="*/ 18 h 58"/>
                <a:gd name="T2" fmla="*/ 38 w 38"/>
                <a:gd name="T3" fmla="*/ 19 h 58"/>
                <a:gd name="T4" fmla="*/ 34 w 38"/>
                <a:gd name="T5" fmla="*/ 24 h 58"/>
                <a:gd name="T6" fmla="*/ 30 w 38"/>
                <a:gd name="T7" fmla="*/ 23 h 58"/>
                <a:gd name="T8" fmla="*/ 22 w 38"/>
                <a:gd name="T9" fmla="*/ 22 h 58"/>
                <a:gd name="T10" fmla="*/ 29 w 38"/>
                <a:gd name="T11" fmla="*/ 27 h 58"/>
                <a:gd name="T12" fmla="*/ 30 w 38"/>
                <a:gd name="T13" fmla="*/ 28 h 58"/>
                <a:gd name="T14" fmla="*/ 25 w 38"/>
                <a:gd name="T15" fmla="*/ 39 h 58"/>
                <a:gd name="T16" fmla="*/ 22 w 38"/>
                <a:gd name="T17" fmla="*/ 44 h 58"/>
                <a:gd name="T18" fmla="*/ 17 w 38"/>
                <a:gd name="T19" fmla="*/ 44 h 58"/>
                <a:gd name="T20" fmla="*/ 12 w 38"/>
                <a:gd name="T21" fmla="*/ 45 h 58"/>
                <a:gd name="T22" fmla="*/ 11 w 38"/>
                <a:gd name="T23" fmla="*/ 48 h 58"/>
                <a:gd name="T24" fmla="*/ 5 w 38"/>
                <a:gd name="T25" fmla="*/ 58 h 58"/>
                <a:gd name="T26" fmla="*/ 0 w 38"/>
                <a:gd name="T27" fmla="*/ 52 h 58"/>
                <a:gd name="T28" fmla="*/ 9 w 38"/>
                <a:gd name="T29" fmla="*/ 31 h 58"/>
                <a:gd name="T30" fmla="*/ 8 w 38"/>
                <a:gd name="T31" fmla="*/ 23 h 58"/>
                <a:gd name="T32" fmla="*/ 20 w 38"/>
                <a:gd name="T33" fmla="*/ 0 h 58"/>
                <a:gd name="T34" fmla="*/ 22 w 38"/>
                <a:gd name="T35" fmla="*/ 1 h 58"/>
                <a:gd name="T36" fmla="*/ 26 w 38"/>
                <a:gd name="T37" fmla="*/ 17 h 58"/>
                <a:gd name="T38" fmla="*/ 34 w 38"/>
                <a:gd name="T39" fmla="*/ 17 h 58"/>
                <a:gd name="T40" fmla="*/ 35 w 38"/>
                <a:gd name="T41" fmla="*/ 17 h 58"/>
                <a:gd name="T42" fmla="*/ 37 w 38"/>
                <a:gd name="T43" fmla="*/ 1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
                <a:gd name="T67" fmla="*/ 0 h 58"/>
                <a:gd name="T68" fmla="*/ 38 w 38"/>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 h="58">
                  <a:moveTo>
                    <a:pt x="37" y="18"/>
                  </a:moveTo>
                  <a:lnTo>
                    <a:pt x="38" y="19"/>
                  </a:lnTo>
                  <a:lnTo>
                    <a:pt x="34" y="24"/>
                  </a:lnTo>
                  <a:lnTo>
                    <a:pt x="30" y="23"/>
                  </a:lnTo>
                  <a:lnTo>
                    <a:pt x="22" y="22"/>
                  </a:lnTo>
                  <a:lnTo>
                    <a:pt x="29" y="27"/>
                  </a:lnTo>
                  <a:lnTo>
                    <a:pt x="30" y="28"/>
                  </a:lnTo>
                  <a:lnTo>
                    <a:pt x="25" y="39"/>
                  </a:lnTo>
                  <a:lnTo>
                    <a:pt x="22" y="44"/>
                  </a:lnTo>
                  <a:lnTo>
                    <a:pt x="17" y="44"/>
                  </a:lnTo>
                  <a:lnTo>
                    <a:pt x="12" y="45"/>
                  </a:lnTo>
                  <a:lnTo>
                    <a:pt x="11" y="48"/>
                  </a:lnTo>
                  <a:lnTo>
                    <a:pt x="5" y="58"/>
                  </a:lnTo>
                  <a:lnTo>
                    <a:pt x="0" y="52"/>
                  </a:lnTo>
                  <a:lnTo>
                    <a:pt x="9" y="31"/>
                  </a:lnTo>
                  <a:lnTo>
                    <a:pt x="8" y="23"/>
                  </a:lnTo>
                  <a:lnTo>
                    <a:pt x="20" y="0"/>
                  </a:lnTo>
                  <a:lnTo>
                    <a:pt x="22" y="1"/>
                  </a:lnTo>
                  <a:lnTo>
                    <a:pt x="26" y="17"/>
                  </a:lnTo>
                  <a:lnTo>
                    <a:pt x="34" y="17"/>
                  </a:lnTo>
                  <a:lnTo>
                    <a:pt x="35" y="17"/>
                  </a:lnTo>
                  <a:lnTo>
                    <a:pt x="37" y="1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80" name="Freeform 796"/>
            <p:cNvSpPr>
              <a:spLocks/>
            </p:cNvSpPr>
            <p:nvPr/>
          </p:nvSpPr>
          <p:spPr bwMode="auto">
            <a:xfrm>
              <a:off x="4983508" y="1803392"/>
              <a:ext cx="113107" cy="111245"/>
            </a:xfrm>
            <a:custGeom>
              <a:avLst/>
              <a:gdLst>
                <a:gd name="T0" fmla="*/ 72 w 72"/>
                <a:gd name="T1" fmla="*/ 2 h 71"/>
                <a:gd name="T2" fmla="*/ 67 w 72"/>
                <a:gd name="T3" fmla="*/ 28 h 71"/>
                <a:gd name="T4" fmla="*/ 63 w 72"/>
                <a:gd name="T5" fmla="*/ 37 h 71"/>
                <a:gd name="T6" fmla="*/ 61 w 72"/>
                <a:gd name="T7" fmla="*/ 37 h 71"/>
                <a:gd name="T8" fmla="*/ 64 w 72"/>
                <a:gd name="T9" fmla="*/ 54 h 71"/>
                <a:gd name="T10" fmla="*/ 53 w 72"/>
                <a:gd name="T11" fmla="*/ 66 h 71"/>
                <a:gd name="T12" fmla="*/ 49 w 72"/>
                <a:gd name="T13" fmla="*/ 68 h 71"/>
                <a:gd name="T14" fmla="*/ 43 w 72"/>
                <a:gd name="T15" fmla="*/ 54 h 71"/>
                <a:gd name="T16" fmla="*/ 38 w 72"/>
                <a:gd name="T17" fmla="*/ 50 h 71"/>
                <a:gd name="T18" fmla="*/ 34 w 72"/>
                <a:gd name="T19" fmla="*/ 47 h 71"/>
                <a:gd name="T20" fmla="*/ 33 w 72"/>
                <a:gd name="T21" fmla="*/ 51 h 71"/>
                <a:gd name="T22" fmla="*/ 17 w 72"/>
                <a:gd name="T23" fmla="*/ 50 h 71"/>
                <a:gd name="T24" fmla="*/ 13 w 72"/>
                <a:gd name="T25" fmla="*/ 54 h 71"/>
                <a:gd name="T26" fmla="*/ 4 w 72"/>
                <a:gd name="T27" fmla="*/ 46 h 71"/>
                <a:gd name="T28" fmla="*/ 11 w 72"/>
                <a:gd name="T29" fmla="*/ 38 h 71"/>
                <a:gd name="T30" fmla="*/ 20 w 72"/>
                <a:gd name="T31" fmla="*/ 30 h 71"/>
                <a:gd name="T32" fmla="*/ 28 w 72"/>
                <a:gd name="T33" fmla="*/ 36 h 71"/>
                <a:gd name="T34" fmla="*/ 34 w 72"/>
                <a:gd name="T35" fmla="*/ 38 h 71"/>
                <a:gd name="T36" fmla="*/ 40 w 72"/>
                <a:gd name="T37" fmla="*/ 34 h 71"/>
                <a:gd name="T38" fmla="*/ 34 w 72"/>
                <a:gd name="T39" fmla="*/ 29 h 71"/>
                <a:gd name="T40" fmla="*/ 29 w 72"/>
                <a:gd name="T41" fmla="*/ 25 h 71"/>
                <a:gd name="T42" fmla="*/ 23 w 72"/>
                <a:gd name="T43" fmla="*/ 23 h 71"/>
                <a:gd name="T44" fmla="*/ 12 w 72"/>
                <a:gd name="T45" fmla="*/ 25 h 71"/>
                <a:gd name="T46" fmla="*/ 7 w 72"/>
                <a:gd name="T47" fmla="*/ 28 h 71"/>
                <a:gd name="T48" fmla="*/ 3 w 72"/>
                <a:gd name="T49" fmla="*/ 29 h 71"/>
                <a:gd name="T50" fmla="*/ 0 w 72"/>
                <a:gd name="T51" fmla="*/ 29 h 71"/>
                <a:gd name="T52" fmla="*/ 3 w 72"/>
                <a:gd name="T53" fmla="*/ 26 h 71"/>
                <a:gd name="T54" fmla="*/ 6 w 72"/>
                <a:gd name="T55" fmla="*/ 24 h 71"/>
                <a:gd name="T56" fmla="*/ 19 w 72"/>
                <a:gd name="T57" fmla="*/ 16 h 71"/>
                <a:gd name="T58" fmla="*/ 16 w 72"/>
                <a:gd name="T59" fmla="*/ 9 h 71"/>
                <a:gd name="T60" fmla="*/ 19 w 72"/>
                <a:gd name="T61" fmla="*/ 3 h 71"/>
                <a:gd name="T62" fmla="*/ 25 w 72"/>
                <a:gd name="T63" fmla="*/ 0 h 71"/>
                <a:gd name="T64" fmla="*/ 37 w 72"/>
                <a:gd name="T65" fmla="*/ 4 h 71"/>
                <a:gd name="T66" fmla="*/ 55 w 72"/>
                <a:gd name="T67" fmla="*/ 7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71"/>
                <a:gd name="T104" fmla="*/ 72 w 72"/>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71">
                  <a:moveTo>
                    <a:pt x="55" y="7"/>
                  </a:moveTo>
                  <a:lnTo>
                    <a:pt x="72" y="2"/>
                  </a:lnTo>
                  <a:lnTo>
                    <a:pt x="66" y="25"/>
                  </a:lnTo>
                  <a:lnTo>
                    <a:pt x="67" y="28"/>
                  </a:lnTo>
                  <a:lnTo>
                    <a:pt x="70" y="30"/>
                  </a:lnTo>
                  <a:lnTo>
                    <a:pt x="63" y="37"/>
                  </a:lnTo>
                  <a:lnTo>
                    <a:pt x="62" y="37"/>
                  </a:lnTo>
                  <a:lnTo>
                    <a:pt x="61" y="37"/>
                  </a:lnTo>
                  <a:lnTo>
                    <a:pt x="66" y="49"/>
                  </a:lnTo>
                  <a:lnTo>
                    <a:pt x="64" y="54"/>
                  </a:lnTo>
                  <a:lnTo>
                    <a:pt x="63" y="63"/>
                  </a:lnTo>
                  <a:lnTo>
                    <a:pt x="53" y="66"/>
                  </a:lnTo>
                  <a:lnTo>
                    <a:pt x="55" y="71"/>
                  </a:lnTo>
                  <a:lnTo>
                    <a:pt x="49" y="68"/>
                  </a:lnTo>
                  <a:lnTo>
                    <a:pt x="51" y="59"/>
                  </a:lnTo>
                  <a:lnTo>
                    <a:pt x="43" y="54"/>
                  </a:lnTo>
                  <a:lnTo>
                    <a:pt x="38" y="50"/>
                  </a:lnTo>
                  <a:lnTo>
                    <a:pt x="34" y="47"/>
                  </a:lnTo>
                  <a:lnTo>
                    <a:pt x="34" y="49"/>
                  </a:lnTo>
                  <a:lnTo>
                    <a:pt x="33" y="51"/>
                  </a:lnTo>
                  <a:lnTo>
                    <a:pt x="29" y="47"/>
                  </a:lnTo>
                  <a:lnTo>
                    <a:pt x="17" y="50"/>
                  </a:lnTo>
                  <a:lnTo>
                    <a:pt x="16" y="54"/>
                  </a:lnTo>
                  <a:lnTo>
                    <a:pt x="13" y="54"/>
                  </a:lnTo>
                  <a:lnTo>
                    <a:pt x="8" y="50"/>
                  </a:lnTo>
                  <a:lnTo>
                    <a:pt x="4" y="46"/>
                  </a:lnTo>
                  <a:lnTo>
                    <a:pt x="8" y="40"/>
                  </a:lnTo>
                  <a:lnTo>
                    <a:pt x="11" y="38"/>
                  </a:lnTo>
                  <a:lnTo>
                    <a:pt x="15" y="33"/>
                  </a:lnTo>
                  <a:lnTo>
                    <a:pt x="20" y="30"/>
                  </a:lnTo>
                  <a:lnTo>
                    <a:pt x="24" y="30"/>
                  </a:lnTo>
                  <a:lnTo>
                    <a:pt x="28" y="36"/>
                  </a:lnTo>
                  <a:lnTo>
                    <a:pt x="33" y="38"/>
                  </a:lnTo>
                  <a:lnTo>
                    <a:pt x="34" y="38"/>
                  </a:lnTo>
                  <a:lnTo>
                    <a:pt x="38" y="38"/>
                  </a:lnTo>
                  <a:lnTo>
                    <a:pt x="40" y="34"/>
                  </a:lnTo>
                  <a:lnTo>
                    <a:pt x="34" y="29"/>
                  </a:lnTo>
                  <a:lnTo>
                    <a:pt x="29" y="26"/>
                  </a:lnTo>
                  <a:lnTo>
                    <a:pt x="29" y="25"/>
                  </a:lnTo>
                  <a:lnTo>
                    <a:pt x="24" y="23"/>
                  </a:lnTo>
                  <a:lnTo>
                    <a:pt x="23" y="23"/>
                  </a:lnTo>
                  <a:lnTo>
                    <a:pt x="16" y="24"/>
                  </a:lnTo>
                  <a:lnTo>
                    <a:pt x="12" y="25"/>
                  </a:lnTo>
                  <a:lnTo>
                    <a:pt x="8" y="26"/>
                  </a:lnTo>
                  <a:lnTo>
                    <a:pt x="7" y="28"/>
                  </a:lnTo>
                  <a:lnTo>
                    <a:pt x="4" y="29"/>
                  </a:lnTo>
                  <a:lnTo>
                    <a:pt x="3" y="29"/>
                  </a:lnTo>
                  <a:lnTo>
                    <a:pt x="2" y="30"/>
                  </a:lnTo>
                  <a:lnTo>
                    <a:pt x="0" y="29"/>
                  </a:lnTo>
                  <a:lnTo>
                    <a:pt x="0" y="28"/>
                  </a:lnTo>
                  <a:lnTo>
                    <a:pt x="3" y="26"/>
                  </a:lnTo>
                  <a:lnTo>
                    <a:pt x="6" y="24"/>
                  </a:lnTo>
                  <a:lnTo>
                    <a:pt x="11" y="21"/>
                  </a:lnTo>
                  <a:lnTo>
                    <a:pt x="19" y="16"/>
                  </a:lnTo>
                  <a:lnTo>
                    <a:pt x="17" y="12"/>
                  </a:lnTo>
                  <a:lnTo>
                    <a:pt x="16" y="9"/>
                  </a:lnTo>
                  <a:lnTo>
                    <a:pt x="16" y="7"/>
                  </a:lnTo>
                  <a:lnTo>
                    <a:pt x="19" y="3"/>
                  </a:lnTo>
                  <a:lnTo>
                    <a:pt x="21" y="0"/>
                  </a:lnTo>
                  <a:lnTo>
                    <a:pt x="25" y="0"/>
                  </a:lnTo>
                  <a:lnTo>
                    <a:pt x="33" y="0"/>
                  </a:lnTo>
                  <a:lnTo>
                    <a:pt x="37" y="4"/>
                  </a:lnTo>
                  <a:lnTo>
                    <a:pt x="47" y="12"/>
                  </a:lnTo>
                  <a:lnTo>
                    <a:pt x="55" y="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81" name="Freeform 797"/>
            <p:cNvSpPr>
              <a:spLocks noEditPoints="1"/>
            </p:cNvSpPr>
            <p:nvPr/>
          </p:nvSpPr>
          <p:spPr bwMode="auto">
            <a:xfrm>
              <a:off x="5685818" y="956840"/>
              <a:ext cx="186755" cy="200785"/>
            </a:xfrm>
            <a:custGeom>
              <a:avLst/>
              <a:gdLst>
                <a:gd name="T0" fmla="*/ 78 w 118"/>
                <a:gd name="T1" fmla="*/ 97 h 126"/>
                <a:gd name="T2" fmla="*/ 61 w 118"/>
                <a:gd name="T3" fmla="*/ 109 h 126"/>
                <a:gd name="T4" fmla="*/ 48 w 118"/>
                <a:gd name="T5" fmla="*/ 112 h 126"/>
                <a:gd name="T6" fmla="*/ 40 w 118"/>
                <a:gd name="T7" fmla="*/ 110 h 126"/>
                <a:gd name="T8" fmla="*/ 36 w 118"/>
                <a:gd name="T9" fmla="*/ 122 h 126"/>
                <a:gd name="T10" fmla="*/ 35 w 118"/>
                <a:gd name="T11" fmla="*/ 125 h 126"/>
                <a:gd name="T12" fmla="*/ 22 w 118"/>
                <a:gd name="T13" fmla="*/ 126 h 126"/>
                <a:gd name="T14" fmla="*/ 22 w 118"/>
                <a:gd name="T15" fmla="*/ 124 h 126"/>
                <a:gd name="T16" fmla="*/ 21 w 118"/>
                <a:gd name="T17" fmla="*/ 108 h 126"/>
                <a:gd name="T18" fmla="*/ 32 w 118"/>
                <a:gd name="T19" fmla="*/ 96 h 126"/>
                <a:gd name="T20" fmla="*/ 32 w 118"/>
                <a:gd name="T21" fmla="*/ 96 h 126"/>
                <a:gd name="T22" fmla="*/ 40 w 118"/>
                <a:gd name="T23" fmla="*/ 100 h 126"/>
                <a:gd name="T24" fmla="*/ 43 w 118"/>
                <a:gd name="T25" fmla="*/ 95 h 126"/>
                <a:gd name="T26" fmla="*/ 42 w 118"/>
                <a:gd name="T27" fmla="*/ 83 h 126"/>
                <a:gd name="T28" fmla="*/ 50 w 118"/>
                <a:gd name="T29" fmla="*/ 84 h 126"/>
                <a:gd name="T30" fmla="*/ 55 w 118"/>
                <a:gd name="T31" fmla="*/ 65 h 126"/>
                <a:gd name="T32" fmla="*/ 73 w 118"/>
                <a:gd name="T33" fmla="*/ 76 h 126"/>
                <a:gd name="T34" fmla="*/ 80 w 118"/>
                <a:gd name="T35" fmla="*/ 90 h 126"/>
                <a:gd name="T36" fmla="*/ 85 w 118"/>
                <a:gd name="T37" fmla="*/ 70 h 126"/>
                <a:gd name="T38" fmla="*/ 81 w 118"/>
                <a:gd name="T39" fmla="*/ 48 h 126"/>
                <a:gd name="T40" fmla="*/ 76 w 118"/>
                <a:gd name="T41" fmla="*/ 35 h 126"/>
                <a:gd name="T42" fmla="*/ 91 w 118"/>
                <a:gd name="T43" fmla="*/ 21 h 126"/>
                <a:gd name="T44" fmla="*/ 112 w 118"/>
                <a:gd name="T45" fmla="*/ 35 h 126"/>
                <a:gd name="T46" fmla="*/ 115 w 118"/>
                <a:gd name="T47" fmla="*/ 46 h 126"/>
                <a:gd name="T48" fmla="*/ 87 w 118"/>
                <a:gd name="T49" fmla="*/ 70 h 126"/>
                <a:gd name="T50" fmla="*/ 61 w 118"/>
                <a:gd name="T51" fmla="*/ 16 h 126"/>
                <a:gd name="T52" fmla="*/ 36 w 118"/>
                <a:gd name="T53" fmla="*/ 58 h 126"/>
                <a:gd name="T54" fmla="*/ 15 w 118"/>
                <a:gd name="T55" fmla="*/ 83 h 126"/>
                <a:gd name="T56" fmla="*/ 2 w 118"/>
                <a:gd name="T57" fmla="*/ 96 h 126"/>
                <a:gd name="T58" fmla="*/ 9 w 118"/>
                <a:gd name="T59" fmla="*/ 76 h 126"/>
                <a:gd name="T60" fmla="*/ 17 w 118"/>
                <a:gd name="T61" fmla="*/ 70 h 126"/>
                <a:gd name="T62" fmla="*/ 10 w 118"/>
                <a:gd name="T63" fmla="*/ 63 h 126"/>
                <a:gd name="T64" fmla="*/ 8 w 118"/>
                <a:gd name="T65" fmla="*/ 50 h 126"/>
                <a:gd name="T66" fmla="*/ 0 w 118"/>
                <a:gd name="T67" fmla="*/ 36 h 126"/>
                <a:gd name="T68" fmla="*/ 12 w 118"/>
                <a:gd name="T69" fmla="*/ 40 h 126"/>
                <a:gd name="T70" fmla="*/ 18 w 118"/>
                <a:gd name="T71" fmla="*/ 52 h 126"/>
                <a:gd name="T72" fmla="*/ 21 w 118"/>
                <a:gd name="T73" fmla="*/ 24 h 126"/>
                <a:gd name="T74" fmla="*/ 32 w 118"/>
                <a:gd name="T75" fmla="*/ 19 h 126"/>
                <a:gd name="T76" fmla="*/ 36 w 118"/>
                <a:gd name="T77" fmla="*/ 14 h 126"/>
                <a:gd name="T78" fmla="*/ 46 w 118"/>
                <a:gd name="T79" fmla="*/ 0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8"/>
                <a:gd name="T121" fmla="*/ 0 h 126"/>
                <a:gd name="T122" fmla="*/ 118 w 118"/>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8" h="126">
                  <a:moveTo>
                    <a:pt x="80" y="90"/>
                  </a:moveTo>
                  <a:lnTo>
                    <a:pt x="78" y="97"/>
                  </a:lnTo>
                  <a:lnTo>
                    <a:pt x="70" y="103"/>
                  </a:lnTo>
                  <a:lnTo>
                    <a:pt x="61" y="109"/>
                  </a:lnTo>
                  <a:lnTo>
                    <a:pt x="56" y="114"/>
                  </a:lnTo>
                  <a:lnTo>
                    <a:pt x="48" y="112"/>
                  </a:lnTo>
                  <a:lnTo>
                    <a:pt x="42" y="110"/>
                  </a:lnTo>
                  <a:lnTo>
                    <a:pt x="40" y="110"/>
                  </a:lnTo>
                  <a:lnTo>
                    <a:pt x="38" y="118"/>
                  </a:lnTo>
                  <a:lnTo>
                    <a:pt x="36" y="122"/>
                  </a:lnTo>
                  <a:lnTo>
                    <a:pt x="35" y="125"/>
                  </a:lnTo>
                  <a:lnTo>
                    <a:pt x="22" y="126"/>
                  </a:lnTo>
                  <a:lnTo>
                    <a:pt x="22" y="125"/>
                  </a:lnTo>
                  <a:lnTo>
                    <a:pt x="22" y="124"/>
                  </a:lnTo>
                  <a:lnTo>
                    <a:pt x="18" y="114"/>
                  </a:lnTo>
                  <a:lnTo>
                    <a:pt x="21" y="108"/>
                  </a:lnTo>
                  <a:lnTo>
                    <a:pt x="29" y="100"/>
                  </a:lnTo>
                  <a:lnTo>
                    <a:pt x="32" y="96"/>
                  </a:lnTo>
                  <a:lnTo>
                    <a:pt x="36" y="97"/>
                  </a:lnTo>
                  <a:lnTo>
                    <a:pt x="40" y="100"/>
                  </a:lnTo>
                  <a:lnTo>
                    <a:pt x="42" y="96"/>
                  </a:lnTo>
                  <a:lnTo>
                    <a:pt x="43" y="95"/>
                  </a:lnTo>
                  <a:lnTo>
                    <a:pt x="38" y="88"/>
                  </a:lnTo>
                  <a:lnTo>
                    <a:pt x="42" y="83"/>
                  </a:lnTo>
                  <a:lnTo>
                    <a:pt x="48" y="95"/>
                  </a:lnTo>
                  <a:lnTo>
                    <a:pt x="50" y="84"/>
                  </a:lnTo>
                  <a:lnTo>
                    <a:pt x="65" y="76"/>
                  </a:lnTo>
                  <a:lnTo>
                    <a:pt x="55" y="65"/>
                  </a:lnTo>
                  <a:lnTo>
                    <a:pt x="68" y="61"/>
                  </a:lnTo>
                  <a:lnTo>
                    <a:pt x="73" y="76"/>
                  </a:lnTo>
                  <a:lnTo>
                    <a:pt x="73" y="86"/>
                  </a:lnTo>
                  <a:lnTo>
                    <a:pt x="80" y="90"/>
                  </a:lnTo>
                  <a:moveTo>
                    <a:pt x="87" y="70"/>
                  </a:moveTo>
                  <a:lnTo>
                    <a:pt x="85" y="70"/>
                  </a:lnTo>
                  <a:lnTo>
                    <a:pt x="78" y="55"/>
                  </a:lnTo>
                  <a:lnTo>
                    <a:pt x="81" y="48"/>
                  </a:lnTo>
                  <a:lnTo>
                    <a:pt x="77" y="42"/>
                  </a:lnTo>
                  <a:lnTo>
                    <a:pt x="76" y="35"/>
                  </a:lnTo>
                  <a:lnTo>
                    <a:pt x="78" y="25"/>
                  </a:lnTo>
                  <a:lnTo>
                    <a:pt x="91" y="21"/>
                  </a:lnTo>
                  <a:lnTo>
                    <a:pt x="94" y="29"/>
                  </a:lnTo>
                  <a:lnTo>
                    <a:pt x="112" y="35"/>
                  </a:lnTo>
                  <a:lnTo>
                    <a:pt x="118" y="45"/>
                  </a:lnTo>
                  <a:lnTo>
                    <a:pt x="115" y="46"/>
                  </a:lnTo>
                  <a:lnTo>
                    <a:pt x="102" y="65"/>
                  </a:lnTo>
                  <a:lnTo>
                    <a:pt x="87" y="70"/>
                  </a:lnTo>
                  <a:moveTo>
                    <a:pt x="46" y="0"/>
                  </a:moveTo>
                  <a:lnTo>
                    <a:pt x="61" y="16"/>
                  </a:lnTo>
                  <a:lnTo>
                    <a:pt x="53" y="23"/>
                  </a:lnTo>
                  <a:lnTo>
                    <a:pt x="36" y="58"/>
                  </a:lnTo>
                  <a:lnTo>
                    <a:pt x="25" y="82"/>
                  </a:lnTo>
                  <a:lnTo>
                    <a:pt x="15" y="83"/>
                  </a:lnTo>
                  <a:lnTo>
                    <a:pt x="19" y="90"/>
                  </a:lnTo>
                  <a:lnTo>
                    <a:pt x="2" y="96"/>
                  </a:lnTo>
                  <a:lnTo>
                    <a:pt x="2" y="88"/>
                  </a:lnTo>
                  <a:lnTo>
                    <a:pt x="9" y="76"/>
                  </a:lnTo>
                  <a:lnTo>
                    <a:pt x="12" y="76"/>
                  </a:lnTo>
                  <a:lnTo>
                    <a:pt x="17" y="70"/>
                  </a:lnTo>
                  <a:lnTo>
                    <a:pt x="13" y="63"/>
                  </a:lnTo>
                  <a:lnTo>
                    <a:pt x="10" y="63"/>
                  </a:lnTo>
                  <a:lnTo>
                    <a:pt x="13" y="57"/>
                  </a:lnTo>
                  <a:lnTo>
                    <a:pt x="8" y="50"/>
                  </a:lnTo>
                  <a:lnTo>
                    <a:pt x="10" y="44"/>
                  </a:lnTo>
                  <a:lnTo>
                    <a:pt x="0" y="36"/>
                  </a:lnTo>
                  <a:lnTo>
                    <a:pt x="0" y="33"/>
                  </a:lnTo>
                  <a:lnTo>
                    <a:pt x="12" y="40"/>
                  </a:lnTo>
                  <a:lnTo>
                    <a:pt x="13" y="48"/>
                  </a:lnTo>
                  <a:lnTo>
                    <a:pt x="18" y="52"/>
                  </a:lnTo>
                  <a:lnTo>
                    <a:pt x="32" y="36"/>
                  </a:lnTo>
                  <a:lnTo>
                    <a:pt x="21" y="24"/>
                  </a:lnTo>
                  <a:lnTo>
                    <a:pt x="26" y="16"/>
                  </a:lnTo>
                  <a:lnTo>
                    <a:pt x="32" y="19"/>
                  </a:lnTo>
                  <a:lnTo>
                    <a:pt x="34" y="14"/>
                  </a:lnTo>
                  <a:lnTo>
                    <a:pt x="36" y="14"/>
                  </a:lnTo>
                  <a:lnTo>
                    <a:pt x="40" y="15"/>
                  </a:lnTo>
                  <a:lnTo>
                    <a:pt x="46"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82" name="Freeform 798"/>
            <p:cNvSpPr>
              <a:spLocks noEditPoints="1"/>
            </p:cNvSpPr>
            <p:nvPr/>
          </p:nvSpPr>
          <p:spPr bwMode="auto">
            <a:xfrm>
              <a:off x="6004092" y="775047"/>
              <a:ext cx="202539" cy="203499"/>
            </a:xfrm>
            <a:custGeom>
              <a:avLst/>
              <a:gdLst>
                <a:gd name="T0" fmla="*/ 29 w 128"/>
                <a:gd name="T1" fmla="*/ 84 h 129"/>
                <a:gd name="T2" fmla="*/ 38 w 128"/>
                <a:gd name="T3" fmla="*/ 74 h 129"/>
                <a:gd name="T4" fmla="*/ 46 w 128"/>
                <a:gd name="T5" fmla="*/ 72 h 129"/>
                <a:gd name="T6" fmla="*/ 54 w 128"/>
                <a:gd name="T7" fmla="*/ 78 h 129"/>
                <a:gd name="T8" fmla="*/ 64 w 128"/>
                <a:gd name="T9" fmla="*/ 72 h 129"/>
                <a:gd name="T10" fmla="*/ 59 w 128"/>
                <a:gd name="T11" fmla="*/ 91 h 129"/>
                <a:gd name="T12" fmla="*/ 46 w 128"/>
                <a:gd name="T13" fmla="*/ 104 h 129"/>
                <a:gd name="T14" fmla="*/ 52 w 128"/>
                <a:gd name="T15" fmla="*/ 110 h 129"/>
                <a:gd name="T16" fmla="*/ 45 w 128"/>
                <a:gd name="T17" fmla="*/ 123 h 129"/>
                <a:gd name="T18" fmla="*/ 39 w 128"/>
                <a:gd name="T19" fmla="*/ 119 h 129"/>
                <a:gd name="T20" fmla="*/ 26 w 128"/>
                <a:gd name="T21" fmla="*/ 96 h 129"/>
                <a:gd name="T22" fmla="*/ 28 w 128"/>
                <a:gd name="T23" fmla="*/ 80 h 129"/>
                <a:gd name="T24" fmla="*/ 31 w 128"/>
                <a:gd name="T25" fmla="*/ 74 h 129"/>
                <a:gd name="T26" fmla="*/ 94 w 128"/>
                <a:gd name="T27" fmla="*/ 129 h 129"/>
                <a:gd name="T28" fmla="*/ 88 w 128"/>
                <a:gd name="T29" fmla="*/ 114 h 129"/>
                <a:gd name="T30" fmla="*/ 110 w 128"/>
                <a:gd name="T31" fmla="*/ 59 h 129"/>
                <a:gd name="T32" fmla="*/ 128 w 128"/>
                <a:gd name="T33" fmla="*/ 40 h 129"/>
                <a:gd name="T34" fmla="*/ 115 w 128"/>
                <a:gd name="T35" fmla="*/ 80 h 129"/>
                <a:gd name="T36" fmla="*/ 103 w 128"/>
                <a:gd name="T37" fmla="*/ 121 h 129"/>
                <a:gd name="T38" fmla="*/ 41 w 128"/>
                <a:gd name="T39" fmla="*/ 12 h 129"/>
                <a:gd name="T40" fmla="*/ 64 w 128"/>
                <a:gd name="T41" fmla="*/ 13 h 129"/>
                <a:gd name="T42" fmla="*/ 66 w 128"/>
                <a:gd name="T43" fmla="*/ 38 h 129"/>
                <a:gd name="T44" fmla="*/ 75 w 128"/>
                <a:gd name="T45" fmla="*/ 25 h 129"/>
                <a:gd name="T46" fmla="*/ 81 w 128"/>
                <a:gd name="T47" fmla="*/ 36 h 129"/>
                <a:gd name="T48" fmla="*/ 64 w 128"/>
                <a:gd name="T49" fmla="*/ 51 h 129"/>
                <a:gd name="T50" fmla="*/ 43 w 128"/>
                <a:gd name="T51" fmla="*/ 50 h 129"/>
                <a:gd name="T52" fmla="*/ 43 w 128"/>
                <a:gd name="T53" fmla="*/ 58 h 129"/>
                <a:gd name="T54" fmla="*/ 17 w 128"/>
                <a:gd name="T55" fmla="*/ 51 h 129"/>
                <a:gd name="T56" fmla="*/ 24 w 128"/>
                <a:gd name="T57" fmla="*/ 41 h 129"/>
                <a:gd name="T58" fmla="*/ 4 w 128"/>
                <a:gd name="T59" fmla="*/ 46 h 129"/>
                <a:gd name="T60" fmla="*/ 25 w 128"/>
                <a:gd name="T61" fmla="*/ 23 h 129"/>
                <a:gd name="T62" fmla="*/ 38 w 128"/>
                <a:gd name="T63" fmla="*/ 21 h 129"/>
                <a:gd name="T64" fmla="*/ 24 w 128"/>
                <a:gd name="T65" fmla="*/ 3 h 129"/>
                <a:gd name="T66" fmla="*/ 42 w 128"/>
                <a:gd name="T67" fmla="*/ 0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8"/>
                <a:gd name="T103" fmla="*/ 0 h 129"/>
                <a:gd name="T104" fmla="*/ 128 w 128"/>
                <a:gd name="T105" fmla="*/ 129 h 1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8" h="129">
                  <a:moveTo>
                    <a:pt x="31" y="74"/>
                  </a:moveTo>
                  <a:lnTo>
                    <a:pt x="29" y="84"/>
                  </a:lnTo>
                  <a:lnTo>
                    <a:pt x="33" y="84"/>
                  </a:lnTo>
                  <a:lnTo>
                    <a:pt x="38" y="74"/>
                  </a:lnTo>
                  <a:lnTo>
                    <a:pt x="45" y="70"/>
                  </a:lnTo>
                  <a:lnTo>
                    <a:pt x="46" y="72"/>
                  </a:lnTo>
                  <a:lnTo>
                    <a:pt x="50" y="78"/>
                  </a:lnTo>
                  <a:lnTo>
                    <a:pt x="54" y="78"/>
                  </a:lnTo>
                  <a:lnTo>
                    <a:pt x="58" y="70"/>
                  </a:lnTo>
                  <a:lnTo>
                    <a:pt x="64" y="72"/>
                  </a:lnTo>
                  <a:lnTo>
                    <a:pt x="64" y="79"/>
                  </a:lnTo>
                  <a:lnTo>
                    <a:pt x="59" y="91"/>
                  </a:lnTo>
                  <a:lnTo>
                    <a:pt x="58" y="98"/>
                  </a:lnTo>
                  <a:lnTo>
                    <a:pt x="46" y="104"/>
                  </a:lnTo>
                  <a:lnTo>
                    <a:pt x="48" y="112"/>
                  </a:lnTo>
                  <a:lnTo>
                    <a:pt x="52" y="110"/>
                  </a:lnTo>
                  <a:lnTo>
                    <a:pt x="48" y="119"/>
                  </a:lnTo>
                  <a:lnTo>
                    <a:pt x="45" y="123"/>
                  </a:lnTo>
                  <a:lnTo>
                    <a:pt x="42" y="121"/>
                  </a:lnTo>
                  <a:lnTo>
                    <a:pt x="39" y="119"/>
                  </a:lnTo>
                  <a:lnTo>
                    <a:pt x="21" y="114"/>
                  </a:lnTo>
                  <a:lnTo>
                    <a:pt x="26" y="96"/>
                  </a:lnTo>
                  <a:lnTo>
                    <a:pt x="21" y="87"/>
                  </a:lnTo>
                  <a:lnTo>
                    <a:pt x="28" y="80"/>
                  </a:lnTo>
                  <a:lnTo>
                    <a:pt x="28" y="70"/>
                  </a:lnTo>
                  <a:lnTo>
                    <a:pt x="31" y="74"/>
                  </a:lnTo>
                  <a:moveTo>
                    <a:pt x="103" y="121"/>
                  </a:moveTo>
                  <a:lnTo>
                    <a:pt x="94" y="129"/>
                  </a:lnTo>
                  <a:lnTo>
                    <a:pt x="86" y="129"/>
                  </a:lnTo>
                  <a:lnTo>
                    <a:pt x="88" y="114"/>
                  </a:lnTo>
                  <a:lnTo>
                    <a:pt x="96" y="89"/>
                  </a:lnTo>
                  <a:lnTo>
                    <a:pt x="110" y="59"/>
                  </a:lnTo>
                  <a:lnTo>
                    <a:pt x="124" y="37"/>
                  </a:lnTo>
                  <a:lnTo>
                    <a:pt x="128" y="40"/>
                  </a:lnTo>
                  <a:lnTo>
                    <a:pt x="124" y="66"/>
                  </a:lnTo>
                  <a:lnTo>
                    <a:pt x="115" y="80"/>
                  </a:lnTo>
                  <a:lnTo>
                    <a:pt x="102" y="113"/>
                  </a:lnTo>
                  <a:lnTo>
                    <a:pt x="103" y="121"/>
                  </a:lnTo>
                  <a:moveTo>
                    <a:pt x="42" y="0"/>
                  </a:moveTo>
                  <a:lnTo>
                    <a:pt x="41" y="12"/>
                  </a:lnTo>
                  <a:lnTo>
                    <a:pt x="58" y="9"/>
                  </a:lnTo>
                  <a:lnTo>
                    <a:pt x="64" y="13"/>
                  </a:lnTo>
                  <a:lnTo>
                    <a:pt x="54" y="25"/>
                  </a:lnTo>
                  <a:lnTo>
                    <a:pt x="66" y="38"/>
                  </a:lnTo>
                  <a:lnTo>
                    <a:pt x="71" y="33"/>
                  </a:lnTo>
                  <a:lnTo>
                    <a:pt x="75" y="25"/>
                  </a:lnTo>
                  <a:lnTo>
                    <a:pt x="80" y="24"/>
                  </a:lnTo>
                  <a:lnTo>
                    <a:pt x="81" y="36"/>
                  </a:lnTo>
                  <a:lnTo>
                    <a:pt x="64" y="51"/>
                  </a:lnTo>
                  <a:lnTo>
                    <a:pt x="43" y="50"/>
                  </a:lnTo>
                  <a:lnTo>
                    <a:pt x="43" y="55"/>
                  </a:lnTo>
                  <a:lnTo>
                    <a:pt x="43" y="58"/>
                  </a:lnTo>
                  <a:lnTo>
                    <a:pt x="33" y="66"/>
                  </a:lnTo>
                  <a:lnTo>
                    <a:pt x="17" y="51"/>
                  </a:lnTo>
                  <a:lnTo>
                    <a:pt x="26" y="43"/>
                  </a:lnTo>
                  <a:lnTo>
                    <a:pt x="24" y="41"/>
                  </a:lnTo>
                  <a:lnTo>
                    <a:pt x="4" y="47"/>
                  </a:lnTo>
                  <a:lnTo>
                    <a:pt x="4" y="46"/>
                  </a:lnTo>
                  <a:lnTo>
                    <a:pt x="0" y="28"/>
                  </a:lnTo>
                  <a:lnTo>
                    <a:pt x="25" y="23"/>
                  </a:lnTo>
                  <a:lnTo>
                    <a:pt x="35" y="28"/>
                  </a:lnTo>
                  <a:lnTo>
                    <a:pt x="38" y="21"/>
                  </a:lnTo>
                  <a:lnTo>
                    <a:pt x="20" y="8"/>
                  </a:lnTo>
                  <a:lnTo>
                    <a:pt x="24" y="3"/>
                  </a:lnTo>
                  <a:lnTo>
                    <a:pt x="42"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83" name="Freeform 799"/>
            <p:cNvSpPr>
              <a:spLocks/>
            </p:cNvSpPr>
            <p:nvPr/>
          </p:nvSpPr>
          <p:spPr bwMode="auto">
            <a:xfrm>
              <a:off x="6501232" y="997538"/>
              <a:ext cx="160452" cy="252338"/>
            </a:xfrm>
            <a:custGeom>
              <a:avLst/>
              <a:gdLst>
                <a:gd name="T0" fmla="*/ 80 w 102"/>
                <a:gd name="T1" fmla="*/ 71 h 159"/>
                <a:gd name="T2" fmla="*/ 78 w 102"/>
                <a:gd name="T3" fmla="*/ 71 h 159"/>
                <a:gd name="T4" fmla="*/ 71 w 102"/>
                <a:gd name="T5" fmla="*/ 71 h 159"/>
                <a:gd name="T6" fmla="*/ 52 w 102"/>
                <a:gd name="T7" fmla="*/ 70 h 159"/>
                <a:gd name="T8" fmla="*/ 39 w 102"/>
                <a:gd name="T9" fmla="*/ 66 h 159"/>
                <a:gd name="T10" fmla="*/ 37 w 102"/>
                <a:gd name="T11" fmla="*/ 65 h 159"/>
                <a:gd name="T12" fmla="*/ 35 w 102"/>
                <a:gd name="T13" fmla="*/ 66 h 159"/>
                <a:gd name="T14" fmla="*/ 29 w 102"/>
                <a:gd name="T15" fmla="*/ 67 h 159"/>
                <a:gd name="T16" fmla="*/ 27 w 102"/>
                <a:gd name="T17" fmla="*/ 67 h 159"/>
                <a:gd name="T18" fmla="*/ 22 w 102"/>
                <a:gd name="T19" fmla="*/ 70 h 159"/>
                <a:gd name="T20" fmla="*/ 23 w 102"/>
                <a:gd name="T21" fmla="*/ 72 h 159"/>
                <a:gd name="T22" fmla="*/ 26 w 102"/>
                <a:gd name="T23" fmla="*/ 72 h 159"/>
                <a:gd name="T24" fmla="*/ 33 w 102"/>
                <a:gd name="T25" fmla="*/ 71 h 159"/>
                <a:gd name="T26" fmla="*/ 39 w 102"/>
                <a:gd name="T27" fmla="*/ 70 h 159"/>
                <a:gd name="T28" fmla="*/ 35 w 102"/>
                <a:gd name="T29" fmla="*/ 78 h 159"/>
                <a:gd name="T30" fmla="*/ 29 w 102"/>
                <a:gd name="T31" fmla="*/ 83 h 159"/>
                <a:gd name="T32" fmla="*/ 31 w 102"/>
                <a:gd name="T33" fmla="*/ 87 h 159"/>
                <a:gd name="T34" fmla="*/ 37 w 102"/>
                <a:gd name="T35" fmla="*/ 88 h 159"/>
                <a:gd name="T36" fmla="*/ 43 w 102"/>
                <a:gd name="T37" fmla="*/ 83 h 159"/>
                <a:gd name="T38" fmla="*/ 50 w 102"/>
                <a:gd name="T39" fmla="*/ 83 h 159"/>
                <a:gd name="T40" fmla="*/ 51 w 102"/>
                <a:gd name="T41" fmla="*/ 85 h 159"/>
                <a:gd name="T42" fmla="*/ 44 w 102"/>
                <a:gd name="T43" fmla="*/ 88 h 159"/>
                <a:gd name="T44" fmla="*/ 47 w 102"/>
                <a:gd name="T45" fmla="*/ 91 h 159"/>
                <a:gd name="T46" fmla="*/ 52 w 102"/>
                <a:gd name="T47" fmla="*/ 89 h 159"/>
                <a:gd name="T48" fmla="*/ 64 w 102"/>
                <a:gd name="T49" fmla="*/ 88 h 159"/>
                <a:gd name="T50" fmla="*/ 75 w 102"/>
                <a:gd name="T51" fmla="*/ 89 h 159"/>
                <a:gd name="T52" fmla="*/ 81 w 102"/>
                <a:gd name="T53" fmla="*/ 91 h 159"/>
                <a:gd name="T54" fmla="*/ 84 w 102"/>
                <a:gd name="T55" fmla="*/ 97 h 159"/>
                <a:gd name="T56" fmla="*/ 95 w 102"/>
                <a:gd name="T57" fmla="*/ 96 h 159"/>
                <a:gd name="T58" fmla="*/ 99 w 102"/>
                <a:gd name="T59" fmla="*/ 96 h 159"/>
                <a:gd name="T60" fmla="*/ 102 w 102"/>
                <a:gd name="T61" fmla="*/ 108 h 159"/>
                <a:gd name="T62" fmla="*/ 98 w 102"/>
                <a:gd name="T63" fmla="*/ 109 h 159"/>
                <a:gd name="T64" fmla="*/ 95 w 102"/>
                <a:gd name="T65" fmla="*/ 110 h 159"/>
                <a:gd name="T66" fmla="*/ 93 w 102"/>
                <a:gd name="T67" fmla="*/ 112 h 159"/>
                <a:gd name="T68" fmla="*/ 51 w 102"/>
                <a:gd name="T69" fmla="*/ 129 h 159"/>
                <a:gd name="T70" fmla="*/ 20 w 102"/>
                <a:gd name="T71" fmla="*/ 159 h 159"/>
                <a:gd name="T72" fmla="*/ 20 w 102"/>
                <a:gd name="T73" fmla="*/ 154 h 159"/>
                <a:gd name="T74" fmla="*/ 20 w 102"/>
                <a:gd name="T75" fmla="*/ 154 h 159"/>
                <a:gd name="T76" fmla="*/ 20 w 102"/>
                <a:gd name="T77" fmla="*/ 150 h 159"/>
                <a:gd name="T78" fmla="*/ 20 w 102"/>
                <a:gd name="T79" fmla="*/ 142 h 159"/>
                <a:gd name="T80" fmla="*/ 20 w 102"/>
                <a:gd name="T81" fmla="*/ 135 h 159"/>
                <a:gd name="T82" fmla="*/ 16 w 102"/>
                <a:gd name="T83" fmla="*/ 127 h 159"/>
                <a:gd name="T84" fmla="*/ 4 w 102"/>
                <a:gd name="T85" fmla="*/ 97 h 159"/>
                <a:gd name="T86" fmla="*/ 1 w 102"/>
                <a:gd name="T87" fmla="*/ 74 h 159"/>
                <a:gd name="T88" fmla="*/ 1 w 102"/>
                <a:gd name="T89" fmla="*/ 72 h 159"/>
                <a:gd name="T90" fmla="*/ 0 w 102"/>
                <a:gd name="T91" fmla="*/ 68 h 159"/>
                <a:gd name="T92" fmla="*/ 4 w 102"/>
                <a:gd name="T93" fmla="*/ 58 h 159"/>
                <a:gd name="T94" fmla="*/ 6 w 102"/>
                <a:gd name="T95" fmla="*/ 44 h 159"/>
                <a:gd name="T96" fmla="*/ 10 w 102"/>
                <a:gd name="T97" fmla="*/ 27 h 159"/>
                <a:gd name="T98" fmla="*/ 34 w 102"/>
                <a:gd name="T99" fmla="*/ 23 h 159"/>
                <a:gd name="T100" fmla="*/ 44 w 102"/>
                <a:gd name="T101" fmla="*/ 0 h 159"/>
                <a:gd name="T102" fmla="*/ 56 w 102"/>
                <a:gd name="T103" fmla="*/ 6 h 159"/>
                <a:gd name="T104" fmla="*/ 61 w 102"/>
                <a:gd name="T105" fmla="*/ 6 h 159"/>
                <a:gd name="T106" fmla="*/ 72 w 102"/>
                <a:gd name="T107" fmla="*/ 3 h 159"/>
                <a:gd name="T108" fmla="*/ 76 w 102"/>
                <a:gd name="T109" fmla="*/ 21 h 159"/>
                <a:gd name="T110" fmla="*/ 73 w 102"/>
                <a:gd name="T111" fmla="*/ 44 h 159"/>
                <a:gd name="T112" fmla="*/ 73 w 102"/>
                <a:gd name="T113" fmla="*/ 45 h 159"/>
                <a:gd name="T114" fmla="*/ 75 w 102"/>
                <a:gd name="T115" fmla="*/ 47 h 159"/>
                <a:gd name="T116" fmla="*/ 81 w 102"/>
                <a:gd name="T117" fmla="*/ 63 h 159"/>
                <a:gd name="T118" fmla="*/ 80 w 102"/>
                <a:gd name="T119" fmla="*/ 68 h 159"/>
                <a:gd name="T120" fmla="*/ 80 w 102"/>
                <a:gd name="T121" fmla="*/ 71 h 1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
                <a:gd name="T184" fmla="*/ 0 h 159"/>
                <a:gd name="T185" fmla="*/ 102 w 102"/>
                <a:gd name="T186" fmla="*/ 159 h 1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 h="159">
                  <a:moveTo>
                    <a:pt x="80" y="71"/>
                  </a:moveTo>
                  <a:lnTo>
                    <a:pt x="78" y="71"/>
                  </a:lnTo>
                  <a:lnTo>
                    <a:pt x="71" y="71"/>
                  </a:lnTo>
                  <a:lnTo>
                    <a:pt x="52" y="70"/>
                  </a:lnTo>
                  <a:lnTo>
                    <a:pt x="39" y="66"/>
                  </a:lnTo>
                  <a:lnTo>
                    <a:pt x="37" y="65"/>
                  </a:lnTo>
                  <a:lnTo>
                    <a:pt x="35" y="66"/>
                  </a:lnTo>
                  <a:lnTo>
                    <a:pt x="29" y="67"/>
                  </a:lnTo>
                  <a:lnTo>
                    <a:pt x="27" y="67"/>
                  </a:lnTo>
                  <a:lnTo>
                    <a:pt x="22" y="70"/>
                  </a:lnTo>
                  <a:lnTo>
                    <a:pt x="23" y="72"/>
                  </a:lnTo>
                  <a:lnTo>
                    <a:pt x="26" y="72"/>
                  </a:lnTo>
                  <a:lnTo>
                    <a:pt x="33" y="71"/>
                  </a:lnTo>
                  <a:lnTo>
                    <a:pt x="39" y="70"/>
                  </a:lnTo>
                  <a:lnTo>
                    <a:pt x="35" y="78"/>
                  </a:lnTo>
                  <a:lnTo>
                    <a:pt x="29" y="83"/>
                  </a:lnTo>
                  <a:lnTo>
                    <a:pt x="31" y="87"/>
                  </a:lnTo>
                  <a:lnTo>
                    <a:pt x="37" y="88"/>
                  </a:lnTo>
                  <a:lnTo>
                    <a:pt x="43" y="83"/>
                  </a:lnTo>
                  <a:lnTo>
                    <a:pt x="50" y="83"/>
                  </a:lnTo>
                  <a:lnTo>
                    <a:pt x="51" y="85"/>
                  </a:lnTo>
                  <a:lnTo>
                    <a:pt x="44" y="88"/>
                  </a:lnTo>
                  <a:lnTo>
                    <a:pt x="47" y="91"/>
                  </a:lnTo>
                  <a:lnTo>
                    <a:pt x="52" y="89"/>
                  </a:lnTo>
                  <a:lnTo>
                    <a:pt x="64" y="88"/>
                  </a:lnTo>
                  <a:lnTo>
                    <a:pt x="75" y="89"/>
                  </a:lnTo>
                  <a:lnTo>
                    <a:pt x="81" y="91"/>
                  </a:lnTo>
                  <a:lnTo>
                    <a:pt x="84" y="97"/>
                  </a:lnTo>
                  <a:lnTo>
                    <a:pt x="95" y="96"/>
                  </a:lnTo>
                  <a:lnTo>
                    <a:pt x="99" y="96"/>
                  </a:lnTo>
                  <a:lnTo>
                    <a:pt x="102" y="108"/>
                  </a:lnTo>
                  <a:lnTo>
                    <a:pt x="98" y="109"/>
                  </a:lnTo>
                  <a:lnTo>
                    <a:pt x="95" y="110"/>
                  </a:lnTo>
                  <a:lnTo>
                    <a:pt x="93" y="112"/>
                  </a:lnTo>
                  <a:lnTo>
                    <a:pt x="51" y="129"/>
                  </a:lnTo>
                  <a:lnTo>
                    <a:pt x="20" y="159"/>
                  </a:lnTo>
                  <a:lnTo>
                    <a:pt x="20" y="154"/>
                  </a:lnTo>
                  <a:lnTo>
                    <a:pt x="20" y="150"/>
                  </a:lnTo>
                  <a:lnTo>
                    <a:pt x="20" y="142"/>
                  </a:lnTo>
                  <a:lnTo>
                    <a:pt x="20" y="135"/>
                  </a:lnTo>
                  <a:lnTo>
                    <a:pt x="16" y="127"/>
                  </a:lnTo>
                  <a:lnTo>
                    <a:pt x="4" y="97"/>
                  </a:lnTo>
                  <a:lnTo>
                    <a:pt x="1" y="74"/>
                  </a:lnTo>
                  <a:lnTo>
                    <a:pt x="1" y="72"/>
                  </a:lnTo>
                  <a:lnTo>
                    <a:pt x="0" y="68"/>
                  </a:lnTo>
                  <a:lnTo>
                    <a:pt x="4" y="58"/>
                  </a:lnTo>
                  <a:lnTo>
                    <a:pt x="6" y="44"/>
                  </a:lnTo>
                  <a:lnTo>
                    <a:pt x="10" y="27"/>
                  </a:lnTo>
                  <a:lnTo>
                    <a:pt x="34" y="23"/>
                  </a:lnTo>
                  <a:lnTo>
                    <a:pt x="44" y="0"/>
                  </a:lnTo>
                  <a:lnTo>
                    <a:pt x="56" y="6"/>
                  </a:lnTo>
                  <a:lnTo>
                    <a:pt x="61" y="6"/>
                  </a:lnTo>
                  <a:lnTo>
                    <a:pt x="72" y="3"/>
                  </a:lnTo>
                  <a:lnTo>
                    <a:pt x="76" y="21"/>
                  </a:lnTo>
                  <a:lnTo>
                    <a:pt x="73" y="44"/>
                  </a:lnTo>
                  <a:lnTo>
                    <a:pt x="73" y="45"/>
                  </a:lnTo>
                  <a:lnTo>
                    <a:pt x="75" y="47"/>
                  </a:lnTo>
                  <a:lnTo>
                    <a:pt x="81" y="63"/>
                  </a:lnTo>
                  <a:lnTo>
                    <a:pt x="80" y="68"/>
                  </a:lnTo>
                  <a:lnTo>
                    <a:pt x="80" y="7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84" name="Freeform 800"/>
            <p:cNvSpPr>
              <a:spLocks noEditPoints="1"/>
            </p:cNvSpPr>
            <p:nvPr/>
          </p:nvSpPr>
          <p:spPr bwMode="auto">
            <a:xfrm>
              <a:off x="6735334" y="913427"/>
              <a:ext cx="134150" cy="122098"/>
            </a:xfrm>
            <a:custGeom>
              <a:avLst/>
              <a:gdLst>
                <a:gd name="T0" fmla="*/ 85 w 85"/>
                <a:gd name="T1" fmla="*/ 17 h 77"/>
                <a:gd name="T2" fmla="*/ 83 w 85"/>
                <a:gd name="T3" fmla="*/ 18 h 77"/>
                <a:gd name="T4" fmla="*/ 82 w 85"/>
                <a:gd name="T5" fmla="*/ 17 h 77"/>
                <a:gd name="T6" fmla="*/ 77 w 85"/>
                <a:gd name="T7" fmla="*/ 10 h 77"/>
                <a:gd name="T8" fmla="*/ 78 w 85"/>
                <a:gd name="T9" fmla="*/ 9 h 77"/>
                <a:gd name="T10" fmla="*/ 82 w 85"/>
                <a:gd name="T11" fmla="*/ 14 h 77"/>
                <a:gd name="T12" fmla="*/ 82 w 85"/>
                <a:gd name="T13" fmla="*/ 14 h 77"/>
                <a:gd name="T14" fmla="*/ 82 w 85"/>
                <a:gd name="T15" fmla="*/ 14 h 77"/>
                <a:gd name="T16" fmla="*/ 83 w 85"/>
                <a:gd name="T17" fmla="*/ 14 h 77"/>
                <a:gd name="T18" fmla="*/ 85 w 85"/>
                <a:gd name="T19" fmla="*/ 17 h 77"/>
                <a:gd name="T20" fmla="*/ 73 w 85"/>
                <a:gd name="T21" fmla="*/ 8 h 77"/>
                <a:gd name="T22" fmla="*/ 75 w 85"/>
                <a:gd name="T23" fmla="*/ 15 h 77"/>
                <a:gd name="T24" fmla="*/ 78 w 85"/>
                <a:gd name="T25" fmla="*/ 22 h 77"/>
                <a:gd name="T26" fmla="*/ 79 w 85"/>
                <a:gd name="T27" fmla="*/ 26 h 77"/>
                <a:gd name="T28" fmla="*/ 83 w 85"/>
                <a:gd name="T29" fmla="*/ 36 h 77"/>
                <a:gd name="T30" fmla="*/ 83 w 85"/>
                <a:gd name="T31" fmla="*/ 40 h 77"/>
                <a:gd name="T32" fmla="*/ 78 w 85"/>
                <a:gd name="T33" fmla="*/ 48 h 77"/>
                <a:gd name="T34" fmla="*/ 73 w 85"/>
                <a:gd name="T35" fmla="*/ 51 h 77"/>
                <a:gd name="T36" fmla="*/ 57 w 85"/>
                <a:gd name="T37" fmla="*/ 59 h 77"/>
                <a:gd name="T38" fmla="*/ 41 w 85"/>
                <a:gd name="T39" fmla="*/ 66 h 77"/>
                <a:gd name="T40" fmla="*/ 41 w 85"/>
                <a:gd name="T41" fmla="*/ 77 h 77"/>
                <a:gd name="T42" fmla="*/ 40 w 85"/>
                <a:gd name="T43" fmla="*/ 77 h 77"/>
                <a:gd name="T44" fmla="*/ 40 w 85"/>
                <a:gd name="T45" fmla="*/ 77 h 77"/>
                <a:gd name="T46" fmla="*/ 39 w 85"/>
                <a:gd name="T47" fmla="*/ 73 h 77"/>
                <a:gd name="T48" fmla="*/ 38 w 85"/>
                <a:gd name="T49" fmla="*/ 73 h 77"/>
                <a:gd name="T50" fmla="*/ 22 w 85"/>
                <a:gd name="T51" fmla="*/ 66 h 77"/>
                <a:gd name="T52" fmla="*/ 0 w 85"/>
                <a:gd name="T53" fmla="*/ 59 h 77"/>
                <a:gd name="T54" fmla="*/ 34 w 85"/>
                <a:gd name="T55" fmla="*/ 14 h 77"/>
                <a:gd name="T56" fmla="*/ 44 w 85"/>
                <a:gd name="T57" fmla="*/ 0 h 77"/>
                <a:gd name="T58" fmla="*/ 47 w 85"/>
                <a:gd name="T59" fmla="*/ 10 h 77"/>
                <a:gd name="T60" fmla="*/ 55 w 85"/>
                <a:gd name="T61" fmla="*/ 8 h 77"/>
                <a:gd name="T62" fmla="*/ 65 w 85"/>
                <a:gd name="T63" fmla="*/ 0 h 77"/>
                <a:gd name="T64" fmla="*/ 73 w 85"/>
                <a:gd name="T65" fmla="*/ 8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77"/>
                <a:gd name="T101" fmla="*/ 85 w 85"/>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77">
                  <a:moveTo>
                    <a:pt x="85" y="17"/>
                  </a:moveTo>
                  <a:lnTo>
                    <a:pt x="83" y="18"/>
                  </a:lnTo>
                  <a:lnTo>
                    <a:pt x="82" y="17"/>
                  </a:lnTo>
                  <a:lnTo>
                    <a:pt x="77" y="10"/>
                  </a:lnTo>
                  <a:lnTo>
                    <a:pt x="78" y="9"/>
                  </a:lnTo>
                  <a:lnTo>
                    <a:pt x="82" y="14"/>
                  </a:lnTo>
                  <a:lnTo>
                    <a:pt x="83" y="14"/>
                  </a:lnTo>
                  <a:lnTo>
                    <a:pt x="85" y="17"/>
                  </a:lnTo>
                  <a:moveTo>
                    <a:pt x="73" y="8"/>
                  </a:moveTo>
                  <a:lnTo>
                    <a:pt x="75" y="15"/>
                  </a:lnTo>
                  <a:lnTo>
                    <a:pt x="78" y="22"/>
                  </a:lnTo>
                  <a:lnTo>
                    <a:pt x="79" y="26"/>
                  </a:lnTo>
                  <a:lnTo>
                    <a:pt x="83" y="36"/>
                  </a:lnTo>
                  <a:lnTo>
                    <a:pt x="83" y="40"/>
                  </a:lnTo>
                  <a:lnTo>
                    <a:pt x="78" y="48"/>
                  </a:lnTo>
                  <a:lnTo>
                    <a:pt x="73" y="51"/>
                  </a:lnTo>
                  <a:lnTo>
                    <a:pt x="57" y="59"/>
                  </a:lnTo>
                  <a:lnTo>
                    <a:pt x="41" y="66"/>
                  </a:lnTo>
                  <a:lnTo>
                    <a:pt x="41" y="77"/>
                  </a:lnTo>
                  <a:lnTo>
                    <a:pt x="40" y="77"/>
                  </a:lnTo>
                  <a:lnTo>
                    <a:pt x="39" y="73"/>
                  </a:lnTo>
                  <a:lnTo>
                    <a:pt x="38" y="73"/>
                  </a:lnTo>
                  <a:lnTo>
                    <a:pt x="22" y="66"/>
                  </a:lnTo>
                  <a:lnTo>
                    <a:pt x="0" y="59"/>
                  </a:lnTo>
                  <a:lnTo>
                    <a:pt x="34" y="14"/>
                  </a:lnTo>
                  <a:lnTo>
                    <a:pt x="44" y="0"/>
                  </a:lnTo>
                  <a:lnTo>
                    <a:pt x="47" y="10"/>
                  </a:lnTo>
                  <a:lnTo>
                    <a:pt x="55" y="8"/>
                  </a:lnTo>
                  <a:lnTo>
                    <a:pt x="65" y="0"/>
                  </a:lnTo>
                  <a:lnTo>
                    <a:pt x="73" y="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85" name="Freeform 801"/>
            <p:cNvSpPr>
              <a:spLocks/>
            </p:cNvSpPr>
            <p:nvPr/>
          </p:nvSpPr>
          <p:spPr bwMode="auto">
            <a:xfrm>
              <a:off x="2534635" y="5848933"/>
              <a:ext cx="7890" cy="2714"/>
            </a:xfrm>
            <a:custGeom>
              <a:avLst/>
              <a:gdLst>
                <a:gd name="T0" fmla="*/ 4 w 4"/>
                <a:gd name="T1" fmla="*/ 2 h 2"/>
                <a:gd name="T2" fmla="*/ 3 w 4"/>
                <a:gd name="T3" fmla="*/ 2 h 2"/>
                <a:gd name="T4" fmla="*/ 0 w 4"/>
                <a:gd name="T5" fmla="*/ 2 h 2"/>
                <a:gd name="T6" fmla="*/ 0 w 4"/>
                <a:gd name="T7" fmla="*/ 1 h 2"/>
                <a:gd name="T8" fmla="*/ 1 w 4"/>
                <a:gd name="T9" fmla="*/ 0 h 2"/>
                <a:gd name="T10" fmla="*/ 3 w 4"/>
                <a:gd name="T11" fmla="*/ 0 h 2"/>
                <a:gd name="T12" fmla="*/ 4 w 4"/>
                <a:gd name="T13" fmla="*/ 0 h 2"/>
                <a:gd name="T14" fmla="*/ 4 w 4"/>
                <a:gd name="T15" fmla="*/ 1 h 2"/>
                <a:gd name="T16" fmla="*/ 4 w 4"/>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
                <a:gd name="T29" fmla="*/ 4 w 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
                  <a:moveTo>
                    <a:pt x="4" y="2"/>
                  </a:moveTo>
                  <a:lnTo>
                    <a:pt x="3" y="2"/>
                  </a:lnTo>
                  <a:lnTo>
                    <a:pt x="0" y="2"/>
                  </a:lnTo>
                  <a:lnTo>
                    <a:pt x="0" y="1"/>
                  </a:lnTo>
                  <a:lnTo>
                    <a:pt x="1" y="0"/>
                  </a:lnTo>
                  <a:lnTo>
                    <a:pt x="3" y="0"/>
                  </a:lnTo>
                  <a:lnTo>
                    <a:pt x="4" y="0"/>
                  </a:lnTo>
                  <a:lnTo>
                    <a:pt x="4" y="1"/>
                  </a:lnTo>
                  <a:lnTo>
                    <a:pt x="4" y="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86" name="Freeform 802"/>
            <p:cNvSpPr>
              <a:spLocks/>
            </p:cNvSpPr>
            <p:nvPr/>
          </p:nvSpPr>
          <p:spPr bwMode="auto">
            <a:xfrm>
              <a:off x="2526743" y="5664428"/>
              <a:ext cx="34196" cy="48840"/>
            </a:xfrm>
            <a:custGeom>
              <a:avLst/>
              <a:gdLst>
                <a:gd name="T0" fmla="*/ 5 w 22"/>
                <a:gd name="T1" fmla="*/ 0 h 30"/>
                <a:gd name="T2" fmla="*/ 10 w 22"/>
                <a:gd name="T3" fmla="*/ 5 h 30"/>
                <a:gd name="T4" fmla="*/ 11 w 22"/>
                <a:gd name="T5" fmla="*/ 6 h 30"/>
                <a:gd name="T6" fmla="*/ 19 w 22"/>
                <a:gd name="T7" fmla="*/ 1 h 30"/>
                <a:gd name="T8" fmla="*/ 22 w 22"/>
                <a:gd name="T9" fmla="*/ 5 h 30"/>
                <a:gd name="T10" fmla="*/ 14 w 22"/>
                <a:gd name="T11" fmla="*/ 14 h 30"/>
                <a:gd name="T12" fmla="*/ 14 w 22"/>
                <a:gd name="T13" fmla="*/ 22 h 30"/>
                <a:gd name="T14" fmla="*/ 14 w 22"/>
                <a:gd name="T15" fmla="*/ 23 h 30"/>
                <a:gd name="T16" fmla="*/ 11 w 22"/>
                <a:gd name="T17" fmla="*/ 27 h 30"/>
                <a:gd name="T18" fmla="*/ 6 w 22"/>
                <a:gd name="T19" fmla="*/ 30 h 30"/>
                <a:gd name="T20" fmla="*/ 5 w 22"/>
                <a:gd name="T21" fmla="*/ 30 h 30"/>
                <a:gd name="T22" fmla="*/ 4 w 22"/>
                <a:gd name="T23" fmla="*/ 26 h 30"/>
                <a:gd name="T24" fmla="*/ 4 w 22"/>
                <a:gd name="T25" fmla="*/ 22 h 30"/>
                <a:gd name="T26" fmla="*/ 1 w 22"/>
                <a:gd name="T27" fmla="*/ 15 h 30"/>
                <a:gd name="T28" fmla="*/ 0 w 22"/>
                <a:gd name="T29" fmla="*/ 0 h 30"/>
                <a:gd name="T30" fmla="*/ 5 w 22"/>
                <a:gd name="T31" fmla="*/ 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30"/>
                <a:gd name="T50" fmla="*/ 22 w 22"/>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30">
                  <a:moveTo>
                    <a:pt x="5" y="0"/>
                  </a:moveTo>
                  <a:lnTo>
                    <a:pt x="10" y="5"/>
                  </a:lnTo>
                  <a:lnTo>
                    <a:pt x="11" y="6"/>
                  </a:lnTo>
                  <a:lnTo>
                    <a:pt x="19" y="1"/>
                  </a:lnTo>
                  <a:lnTo>
                    <a:pt x="22" y="5"/>
                  </a:lnTo>
                  <a:lnTo>
                    <a:pt x="14" y="14"/>
                  </a:lnTo>
                  <a:lnTo>
                    <a:pt x="14" y="22"/>
                  </a:lnTo>
                  <a:lnTo>
                    <a:pt x="14" y="23"/>
                  </a:lnTo>
                  <a:lnTo>
                    <a:pt x="11" y="27"/>
                  </a:lnTo>
                  <a:lnTo>
                    <a:pt x="6" y="30"/>
                  </a:lnTo>
                  <a:lnTo>
                    <a:pt x="5" y="30"/>
                  </a:lnTo>
                  <a:lnTo>
                    <a:pt x="4" y="26"/>
                  </a:lnTo>
                  <a:lnTo>
                    <a:pt x="4" y="22"/>
                  </a:lnTo>
                  <a:lnTo>
                    <a:pt x="1" y="15"/>
                  </a:lnTo>
                  <a:lnTo>
                    <a:pt x="0" y="0"/>
                  </a:lnTo>
                  <a:lnTo>
                    <a:pt x="5"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87" name="Freeform 803"/>
            <p:cNvSpPr>
              <a:spLocks/>
            </p:cNvSpPr>
            <p:nvPr/>
          </p:nvSpPr>
          <p:spPr bwMode="auto">
            <a:xfrm>
              <a:off x="2542526" y="5775675"/>
              <a:ext cx="18413" cy="35272"/>
            </a:xfrm>
            <a:custGeom>
              <a:avLst/>
              <a:gdLst>
                <a:gd name="T0" fmla="*/ 8 w 12"/>
                <a:gd name="T1" fmla="*/ 19 h 21"/>
                <a:gd name="T2" fmla="*/ 8 w 12"/>
                <a:gd name="T3" fmla="*/ 21 h 21"/>
                <a:gd name="T4" fmla="*/ 3 w 12"/>
                <a:gd name="T5" fmla="*/ 15 h 21"/>
                <a:gd name="T6" fmla="*/ 0 w 12"/>
                <a:gd name="T7" fmla="*/ 9 h 21"/>
                <a:gd name="T8" fmla="*/ 4 w 12"/>
                <a:gd name="T9" fmla="*/ 0 h 21"/>
                <a:gd name="T10" fmla="*/ 11 w 12"/>
                <a:gd name="T11" fmla="*/ 7 h 21"/>
                <a:gd name="T12" fmla="*/ 12 w 12"/>
                <a:gd name="T13" fmla="*/ 8 h 21"/>
                <a:gd name="T14" fmla="*/ 11 w 12"/>
                <a:gd name="T15" fmla="*/ 15 h 21"/>
                <a:gd name="T16" fmla="*/ 8 w 12"/>
                <a:gd name="T17" fmla="*/ 19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1"/>
                <a:gd name="T29" fmla="*/ 12 w 12"/>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1">
                  <a:moveTo>
                    <a:pt x="8" y="19"/>
                  </a:moveTo>
                  <a:lnTo>
                    <a:pt x="8" y="21"/>
                  </a:lnTo>
                  <a:lnTo>
                    <a:pt x="3" y="15"/>
                  </a:lnTo>
                  <a:lnTo>
                    <a:pt x="0" y="9"/>
                  </a:lnTo>
                  <a:lnTo>
                    <a:pt x="4" y="0"/>
                  </a:lnTo>
                  <a:lnTo>
                    <a:pt x="11" y="7"/>
                  </a:lnTo>
                  <a:lnTo>
                    <a:pt x="12" y="8"/>
                  </a:lnTo>
                  <a:lnTo>
                    <a:pt x="11" y="15"/>
                  </a:lnTo>
                  <a:lnTo>
                    <a:pt x="8" y="1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88" name="Freeform 804"/>
            <p:cNvSpPr>
              <a:spLocks noEditPoints="1"/>
            </p:cNvSpPr>
            <p:nvPr/>
          </p:nvSpPr>
          <p:spPr bwMode="auto">
            <a:xfrm>
              <a:off x="2547786" y="5667142"/>
              <a:ext cx="113107" cy="100392"/>
            </a:xfrm>
            <a:custGeom>
              <a:avLst/>
              <a:gdLst>
                <a:gd name="T0" fmla="*/ 46 w 71"/>
                <a:gd name="T1" fmla="*/ 29 h 64"/>
                <a:gd name="T2" fmla="*/ 47 w 71"/>
                <a:gd name="T3" fmla="*/ 33 h 64"/>
                <a:gd name="T4" fmla="*/ 50 w 71"/>
                <a:gd name="T5" fmla="*/ 31 h 64"/>
                <a:gd name="T6" fmla="*/ 59 w 71"/>
                <a:gd name="T7" fmla="*/ 27 h 64"/>
                <a:gd name="T8" fmla="*/ 65 w 71"/>
                <a:gd name="T9" fmla="*/ 26 h 64"/>
                <a:gd name="T10" fmla="*/ 69 w 71"/>
                <a:gd name="T11" fmla="*/ 46 h 64"/>
                <a:gd name="T12" fmla="*/ 71 w 71"/>
                <a:gd name="T13" fmla="*/ 47 h 64"/>
                <a:gd name="T14" fmla="*/ 69 w 71"/>
                <a:gd name="T15" fmla="*/ 47 h 64"/>
                <a:gd name="T16" fmla="*/ 59 w 71"/>
                <a:gd name="T17" fmla="*/ 51 h 64"/>
                <a:gd name="T18" fmla="*/ 54 w 71"/>
                <a:gd name="T19" fmla="*/ 54 h 64"/>
                <a:gd name="T20" fmla="*/ 50 w 71"/>
                <a:gd name="T21" fmla="*/ 47 h 64"/>
                <a:gd name="T22" fmla="*/ 46 w 71"/>
                <a:gd name="T23" fmla="*/ 54 h 64"/>
                <a:gd name="T24" fmla="*/ 34 w 71"/>
                <a:gd name="T25" fmla="*/ 64 h 64"/>
                <a:gd name="T26" fmla="*/ 35 w 71"/>
                <a:gd name="T27" fmla="*/ 55 h 64"/>
                <a:gd name="T28" fmla="*/ 37 w 71"/>
                <a:gd name="T29" fmla="*/ 52 h 64"/>
                <a:gd name="T30" fmla="*/ 39 w 71"/>
                <a:gd name="T31" fmla="*/ 47 h 64"/>
                <a:gd name="T32" fmla="*/ 39 w 71"/>
                <a:gd name="T33" fmla="*/ 46 h 64"/>
                <a:gd name="T34" fmla="*/ 38 w 71"/>
                <a:gd name="T35" fmla="*/ 33 h 64"/>
                <a:gd name="T36" fmla="*/ 38 w 71"/>
                <a:gd name="T37" fmla="*/ 25 h 64"/>
                <a:gd name="T38" fmla="*/ 38 w 71"/>
                <a:gd name="T39" fmla="*/ 16 h 64"/>
                <a:gd name="T40" fmla="*/ 46 w 71"/>
                <a:gd name="T41" fmla="*/ 18 h 64"/>
                <a:gd name="T42" fmla="*/ 47 w 71"/>
                <a:gd name="T43" fmla="*/ 29 h 64"/>
                <a:gd name="T44" fmla="*/ 46 w 71"/>
                <a:gd name="T45" fmla="*/ 29 h 64"/>
                <a:gd name="T46" fmla="*/ 31 w 71"/>
                <a:gd name="T47" fmla="*/ 6 h 64"/>
                <a:gd name="T48" fmla="*/ 30 w 71"/>
                <a:gd name="T49" fmla="*/ 8 h 64"/>
                <a:gd name="T50" fmla="*/ 31 w 71"/>
                <a:gd name="T51" fmla="*/ 6 h 64"/>
                <a:gd name="T52" fmla="*/ 35 w 71"/>
                <a:gd name="T53" fmla="*/ 6 h 64"/>
                <a:gd name="T54" fmla="*/ 31 w 71"/>
                <a:gd name="T55" fmla="*/ 6 h 64"/>
                <a:gd name="T56" fmla="*/ 16 w 71"/>
                <a:gd name="T57" fmla="*/ 1 h 64"/>
                <a:gd name="T58" fmla="*/ 16 w 71"/>
                <a:gd name="T59" fmla="*/ 1 h 64"/>
                <a:gd name="T60" fmla="*/ 17 w 71"/>
                <a:gd name="T61" fmla="*/ 1 h 64"/>
                <a:gd name="T62" fmla="*/ 17 w 71"/>
                <a:gd name="T63" fmla="*/ 1 h 64"/>
                <a:gd name="T64" fmla="*/ 21 w 71"/>
                <a:gd name="T65" fmla="*/ 12 h 64"/>
                <a:gd name="T66" fmla="*/ 21 w 71"/>
                <a:gd name="T67" fmla="*/ 14 h 64"/>
                <a:gd name="T68" fmla="*/ 21 w 71"/>
                <a:gd name="T69" fmla="*/ 14 h 64"/>
                <a:gd name="T70" fmla="*/ 17 w 71"/>
                <a:gd name="T71" fmla="*/ 12 h 64"/>
                <a:gd name="T72" fmla="*/ 18 w 71"/>
                <a:gd name="T73" fmla="*/ 18 h 64"/>
                <a:gd name="T74" fmla="*/ 25 w 71"/>
                <a:gd name="T75" fmla="*/ 21 h 64"/>
                <a:gd name="T76" fmla="*/ 33 w 71"/>
                <a:gd name="T77" fmla="*/ 12 h 64"/>
                <a:gd name="T78" fmla="*/ 33 w 71"/>
                <a:gd name="T79" fmla="*/ 25 h 64"/>
                <a:gd name="T80" fmla="*/ 33 w 71"/>
                <a:gd name="T81" fmla="*/ 34 h 64"/>
                <a:gd name="T82" fmla="*/ 33 w 71"/>
                <a:gd name="T83" fmla="*/ 35 h 64"/>
                <a:gd name="T84" fmla="*/ 31 w 71"/>
                <a:gd name="T85" fmla="*/ 44 h 64"/>
                <a:gd name="T86" fmla="*/ 31 w 71"/>
                <a:gd name="T87" fmla="*/ 47 h 64"/>
                <a:gd name="T88" fmla="*/ 26 w 71"/>
                <a:gd name="T89" fmla="*/ 56 h 64"/>
                <a:gd name="T90" fmla="*/ 21 w 71"/>
                <a:gd name="T91" fmla="*/ 61 h 64"/>
                <a:gd name="T92" fmla="*/ 12 w 71"/>
                <a:gd name="T93" fmla="*/ 60 h 64"/>
                <a:gd name="T94" fmla="*/ 12 w 71"/>
                <a:gd name="T95" fmla="*/ 58 h 64"/>
                <a:gd name="T96" fmla="*/ 12 w 71"/>
                <a:gd name="T97" fmla="*/ 50 h 64"/>
                <a:gd name="T98" fmla="*/ 7 w 71"/>
                <a:gd name="T99" fmla="*/ 52 h 64"/>
                <a:gd name="T100" fmla="*/ 3 w 71"/>
                <a:gd name="T101" fmla="*/ 50 h 64"/>
                <a:gd name="T102" fmla="*/ 4 w 71"/>
                <a:gd name="T103" fmla="*/ 33 h 64"/>
                <a:gd name="T104" fmla="*/ 5 w 71"/>
                <a:gd name="T105" fmla="*/ 25 h 64"/>
                <a:gd name="T106" fmla="*/ 1 w 71"/>
                <a:gd name="T107" fmla="*/ 22 h 64"/>
                <a:gd name="T108" fmla="*/ 1 w 71"/>
                <a:gd name="T109" fmla="*/ 25 h 64"/>
                <a:gd name="T110" fmla="*/ 0 w 71"/>
                <a:gd name="T111" fmla="*/ 22 h 64"/>
                <a:gd name="T112" fmla="*/ 0 w 71"/>
                <a:gd name="T113" fmla="*/ 21 h 64"/>
                <a:gd name="T114" fmla="*/ 0 w 71"/>
                <a:gd name="T115" fmla="*/ 13 h 64"/>
                <a:gd name="T116" fmla="*/ 8 w 71"/>
                <a:gd name="T117" fmla="*/ 4 h 64"/>
                <a:gd name="T118" fmla="*/ 12 w 71"/>
                <a:gd name="T119" fmla="*/ 0 h 64"/>
                <a:gd name="T120" fmla="*/ 14 w 71"/>
                <a:gd name="T121" fmla="*/ 1 h 64"/>
                <a:gd name="T122" fmla="*/ 16 w 71"/>
                <a:gd name="T123" fmla="*/ 1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4"/>
                <a:gd name="T188" fmla="*/ 71 w 71"/>
                <a:gd name="T189" fmla="*/ 64 h 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4">
                  <a:moveTo>
                    <a:pt x="46" y="29"/>
                  </a:moveTo>
                  <a:lnTo>
                    <a:pt x="47" y="33"/>
                  </a:lnTo>
                  <a:lnTo>
                    <a:pt x="50" y="31"/>
                  </a:lnTo>
                  <a:lnTo>
                    <a:pt x="59" y="27"/>
                  </a:lnTo>
                  <a:lnTo>
                    <a:pt x="65" y="26"/>
                  </a:lnTo>
                  <a:lnTo>
                    <a:pt x="69" y="46"/>
                  </a:lnTo>
                  <a:lnTo>
                    <a:pt x="71" y="47"/>
                  </a:lnTo>
                  <a:lnTo>
                    <a:pt x="69" y="47"/>
                  </a:lnTo>
                  <a:lnTo>
                    <a:pt x="59" y="51"/>
                  </a:lnTo>
                  <a:lnTo>
                    <a:pt x="54" y="54"/>
                  </a:lnTo>
                  <a:lnTo>
                    <a:pt x="50" y="47"/>
                  </a:lnTo>
                  <a:lnTo>
                    <a:pt x="46" y="54"/>
                  </a:lnTo>
                  <a:lnTo>
                    <a:pt x="34" y="64"/>
                  </a:lnTo>
                  <a:lnTo>
                    <a:pt x="35" y="55"/>
                  </a:lnTo>
                  <a:lnTo>
                    <a:pt x="37" y="52"/>
                  </a:lnTo>
                  <a:lnTo>
                    <a:pt x="39" y="47"/>
                  </a:lnTo>
                  <a:lnTo>
                    <a:pt x="39" y="46"/>
                  </a:lnTo>
                  <a:lnTo>
                    <a:pt x="38" y="33"/>
                  </a:lnTo>
                  <a:lnTo>
                    <a:pt x="38" y="25"/>
                  </a:lnTo>
                  <a:lnTo>
                    <a:pt x="38" y="16"/>
                  </a:lnTo>
                  <a:lnTo>
                    <a:pt x="46" y="18"/>
                  </a:lnTo>
                  <a:lnTo>
                    <a:pt x="47" y="29"/>
                  </a:lnTo>
                  <a:lnTo>
                    <a:pt x="46" y="29"/>
                  </a:lnTo>
                  <a:moveTo>
                    <a:pt x="31" y="6"/>
                  </a:moveTo>
                  <a:lnTo>
                    <a:pt x="30" y="8"/>
                  </a:lnTo>
                  <a:lnTo>
                    <a:pt x="31" y="6"/>
                  </a:lnTo>
                  <a:lnTo>
                    <a:pt x="35" y="6"/>
                  </a:lnTo>
                  <a:lnTo>
                    <a:pt x="31" y="6"/>
                  </a:lnTo>
                  <a:moveTo>
                    <a:pt x="16" y="1"/>
                  </a:moveTo>
                  <a:lnTo>
                    <a:pt x="16" y="1"/>
                  </a:lnTo>
                  <a:lnTo>
                    <a:pt x="17" y="1"/>
                  </a:lnTo>
                  <a:lnTo>
                    <a:pt x="21" y="12"/>
                  </a:lnTo>
                  <a:lnTo>
                    <a:pt x="21" y="14"/>
                  </a:lnTo>
                  <a:lnTo>
                    <a:pt x="17" y="12"/>
                  </a:lnTo>
                  <a:lnTo>
                    <a:pt x="18" y="18"/>
                  </a:lnTo>
                  <a:lnTo>
                    <a:pt x="25" y="21"/>
                  </a:lnTo>
                  <a:lnTo>
                    <a:pt x="33" y="12"/>
                  </a:lnTo>
                  <a:lnTo>
                    <a:pt x="33" y="25"/>
                  </a:lnTo>
                  <a:lnTo>
                    <a:pt x="33" y="34"/>
                  </a:lnTo>
                  <a:lnTo>
                    <a:pt x="33" y="35"/>
                  </a:lnTo>
                  <a:lnTo>
                    <a:pt x="31" y="44"/>
                  </a:lnTo>
                  <a:lnTo>
                    <a:pt x="31" y="47"/>
                  </a:lnTo>
                  <a:lnTo>
                    <a:pt x="26" y="56"/>
                  </a:lnTo>
                  <a:lnTo>
                    <a:pt x="21" y="61"/>
                  </a:lnTo>
                  <a:lnTo>
                    <a:pt x="12" y="60"/>
                  </a:lnTo>
                  <a:lnTo>
                    <a:pt x="12" y="58"/>
                  </a:lnTo>
                  <a:lnTo>
                    <a:pt x="12" y="50"/>
                  </a:lnTo>
                  <a:lnTo>
                    <a:pt x="7" y="52"/>
                  </a:lnTo>
                  <a:lnTo>
                    <a:pt x="3" y="50"/>
                  </a:lnTo>
                  <a:lnTo>
                    <a:pt x="4" y="33"/>
                  </a:lnTo>
                  <a:lnTo>
                    <a:pt x="5" y="25"/>
                  </a:lnTo>
                  <a:lnTo>
                    <a:pt x="1" y="22"/>
                  </a:lnTo>
                  <a:lnTo>
                    <a:pt x="1" y="25"/>
                  </a:lnTo>
                  <a:lnTo>
                    <a:pt x="0" y="22"/>
                  </a:lnTo>
                  <a:lnTo>
                    <a:pt x="0" y="21"/>
                  </a:lnTo>
                  <a:lnTo>
                    <a:pt x="0" y="13"/>
                  </a:lnTo>
                  <a:lnTo>
                    <a:pt x="8" y="4"/>
                  </a:lnTo>
                  <a:lnTo>
                    <a:pt x="12" y="0"/>
                  </a:lnTo>
                  <a:lnTo>
                    <a:pt x="14" y="1"/>
                  </a:lnTo>
                  <a:lnTo>
                    <a:pt x="16" y="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89" name="Freeform 805"/>
            <p:cNvSpPr>
              <a:spLocks noEditPoints="1"/>
            </p:cNvSpPr>
            <p:nvPr/>
          </p:nvSpPr>
          <p:spPr bwMode="auto">
            <a:xfrm>
              <a:off x="2532004" y="5387671"/>
              <a:ext cx="44717" cy="75973"/>
            </a:xfrm>
            <a:custGeom>
              <a:avLst/>
              <a:gdLst>
                <a:gd name="T0" fmla="*/ 13 w 28"/>
                <a:gd name="T1" fmla="*/ 45 h 47"/>
                <a:gd name="T2" fmla="*/ 1 w 28"/>
                <a:gd name="T3" fmla="*/ 47 h 47"/>
                <a:gd name="T4" fmla="*/ 0 w 28"/>
                <a:gd name="T5" fmla="*/ 37 h 47"/>
                <a:gd name="T6" fmla="*/ 11 w 28"/>
                <a:gd name="T7" fmla="*/ 34 h 47"/>
                <a:gd name="T8" fmla="*/ 11 w 28"/>
                <a:gd name="T9" fmla="*/ 35 h 47"/>
                <a:gd name="T10" fmla="*/ 14 w 28"/>
                <a:gd name="T11" fmla="*/ 36 h 47"/>
                <a:gd name="T12" fmla="*/ 14 w 28"/>
                <a:gd name="T13" fmla="*/ 41 h 47"/>
                <a:gd name="T14" fmla="*/ 13 w 28"/>
                <a:gd name="T15" fmla="*/ 45 h 47"/>
                <a:gd name="T16" fmla="*/ 22 w 28"/>
                <a:gd name="T17" fmla="*/ 40 h 47"/>
                <a:gd name="T18" fmla="*/ 22 w 28"/>
                <a:gd name="T19" fmla="*/ 41 h 47"/>
                <a:gd name="T20" fmla="*/ 21 w 28"/>
                <a:gd name="T21" fmla="*/ 40 h 47"/>
                <a:gd name="T22" fmla="*/ 18 w 28"/>
                <a:gd name="T23" fmla="*/ 37 h 47"/>
                <a:gd name="T24" fmla="*/ 15 w 28"/>
                <a:gd name="T25" fmla="*/ 34 h 47"/>
                <a:gd name="T26" fmla="*/ 14 w 28"/>
                <a:gd name="T27" fmla="*/ 23 h 47"/>
                <a:gd name="T28" fmla="*/ 18 w 28"/>
                <a:gd name="T29" fmla="*/ 10 h 47"/>
                <a:gd name="T30" fmla="*/ 22 w 28"/>
                <a:gd name="T31" fmla="*/ 9 h 47"/>
                <a:gd name="T32" fmla="*/ 24 w 28"/>
                <a:gd name="T33" fmla="*/ 15 h 47"/>
                <a:gd name="T34" fmla="*/ 28 w 28"/>
                <a:gd name="T35" fmla="*/ 24 h 47"/>
                <a:gd name="T36" fmla="*/ 22 w 28"/>
                <a:gd name="T37" fmla="*/ 40 h 47"/>
                <a:gd name="T38" fmla="*/ 13 w 28"/>
                <a:gd name="T39" fmla="*/ 11 h 47"/>
                <a:gd name="T40" fmla="*/ 7 w 28"/>
                <a:gd name="T41" fmla="*/ 11 h 47"/>
                <a:gd name="T42" fmla="*/ 5 w 28"/>
                <a:gd name="T43" fmla="*/ 0 h 47"/>
                <a:gd name="T44" fmla="*/ 11 w 28"/>
                <a:gd name="T45" fmla="*/ 0 h 47"/>
                <a:gd name="T46" fmla="*/ 13 w 28"/>
                <a:gd name="T47" fmla="*/ 11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47"/>
                <a:gd name="T74" fmla="*/ 28 w 28"/>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47">
                  <a:moveTo>
                    <a:pt x="13" y="45"/>
                  </a:moveTo>
                  <a:lnTo>
                    <a:pt x="1" y="47"/>
                  </a:lnTo>
                  <a:lnTo>
                    <a:pt x="0" y="37"/>
                  </a:lnTo>
                  <a:lnTo>
                    <a:pt x="11" y="34"/>
                  </a:lnTo>
                  <a:lnTo>
                    <a:pt x="11" y="35"/>
                  </a:lnTo>
                  <a:lnTo>
                    <a:pt x="14" y="36"/>
                  </a:lnTo>
                  <a:lnTo>
                    <a:pt x="14" y="41"/>
                  </a:lnTo>
                  <a:lnTo>
                    <a:pt x="13" y="45"/>
                  </a:lnTo>
                  <a:moveTo>
                    <a:pt x="22" y="40"/>
                  </a:moveTo>
                  <a:lnTo>
                    <a:pt x="22" y="41"/>
                  </a:lnTo>
                  <a:lnTo>
                    <a:pt x="21" y="40"/>
                  </a:lnTo>
                  <a:lnTo>
                    <a:pt x="18" y="37"/>
                  </a:lnTo>
                  <a:lnTo>
                    <a:pt x="15" y="34"/>
                  </a:lnTo>
                  <a:lnTo>
                    <a:pt x="14" y="23"/>
                  </a:lnTo>
                  <a:lnTo>
                    <a:pt x="18" y="10"/>
                  </a:lnTo>
                  <a:lnTo>
                    <a:pt x="22" y="9"/>
                  </a:lnTo>
                  <a:lnTo>
                    <a:pt x="24" y="15"/>
                  </a:lnTo>
                  <a:lnTo>
                    <a:pt x="28" y="24"/>
                  </a:lnTo>
                  <a:lnTo>
                    <a:pt x="22" y="40"/>
                  </a:lnTo>
                  <a:moveTo>
                    <a:pt x="13" y="11"/>
                  </a:moveTo>
                  <a:lnTo>
                    <a:pt x="7" y="11"/>
                  </a:lnTo>
                  <a:lnTo>
                    <a:pt x="5" y="0"/>
                  </a:lnTo>
                  <a:lnTo>
                    <a:pt x="11" y="0"/>
                  </a:lnTo>
                  <a:lnTo>
                    <a:pt x="13" y="1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90" name="Freeform 806"/>
            <p:cNvSpPr>
              <a:spLocks noEditPoints="1"/>
            </p:cNvSpPr>
            <p:nvPr/>
          </p:nvSpPr>
          <p:spPr bwMode="auto">
            <a:xfrm>
              <a:off x="2505700" y="4934549"/>
              <a:ext cx="84172" cy="86826"/>
            </a:xfrm>
            <a:custGeom>
              <a:avLst/>
              <a:gdLst>
                <a:gd name="T0" fmla="*/ 13 w 53"/>
                <a:gd name="T1" fmla="*/ 46 h 55"/>
                <a:gd name="T2" fmla="*/ 9 w 53"/>
                <a:gd name="T3" fmla="*/ 55 h 55"/>
                <a:gd name="T4" fmla="*/ 3 w 53"/>
                <a:gd name="T5" fmla="*/ 52 h 55"/>
                <a:gd name="T6" fmla="*/ 0 w 53"/>
                <a:gd name="T7" fmla="*/ 43 h 55"/>
                <a:gd name="T8" fmla="*/ 6 w 53"/>
                <a:gd name="T9" fmla="*/ 32 h 55"/>
                <a:gd name="T10" fmla="*/ 11 w 53"/>
                <a:gd name="T11" fmla="*/ 33 h 55"/>
                <a:gd name="T12" fmla="*/ 10 w 53"/>
                <a:gd name="T13" fmla="*/ 41 h 55"/>
                <a:gd name="T14" fmla="*/ 11 w 53"/>
                <a:gd name="T15" fmla="*/ 43 h 55"/>
                <a:gd name="T16" fmla="*/ 13 w 53"/>
                <a:gd name="T17" fmla="*/ 46 h 55"/>
                <a:gd name="T18" fmla="*/ 53 w 53"/>
                <a:gd name="T19" fmla="*/ 12 h 55"/>
                <a:gd name="T20" fmla="*/ 51 w 53"/>
                <a:gd name="T21" fmla="*/ 29 h 55"/>
                <a:gd name="T22" fmla="*/ 43 w 53"/>
                <a:gd name="T23" fmla="*/ 35 h 55"/>
                <a:gd name="T24" fmla="*/ 39 w 53"/>
                <a:gd name="T25" fmla="*/ 38 h 55"/>
                <a:gd name="T26" fmla="*/ 36 w 53"/>
                <a:gd name="T27" fmla="*/ 30 h 55"/>
                <a:gd name="T28" fmla="*/ 26 w 53"/>
                <a:gd name="T29" fmla="*/ 38 h 55"/>
                <a:gd name="T30" fmla="*/ 15 w 53"/>
                <a:gd name="T31" fmla="*/ 46 h 55"/>
                <a:gd name="T32" fmla="*/ 15 w 53"/>
                <a:gd name="T33" fmla="*/ 29 h 55"/>
                <a:gd name="T34" fmla="*/ 26 w 53"/>
                <a:gd name="T35" fmla="*/ 24 h 55"/>
                <a:gd name="T36" fmla="*/ 27 w 53"/>
                <a:gd name="T37" fmla="*/ 15 h 55"/>
                <a:gd name="T38" fmla="*/ 32 w 53"/>
                <a:gd name="T39" fmla="*/ 12 h 55"/>
                <a:gd name="T40" fmla="*/ 38 w 53"/>
                <a:gd name="T41" fmla="*/ 18 h 55"/>
                <a:gd name="T42" fmla="*/ 39 w 53"/>
                <a:gd name="T43" fmla="*/ 0 h 55"/>
                <a:gd name="T44" fmla="*/ 53 w 53"/>
                <a:gd name="T45" fmla="*/ 8 h 55"/>
                <a:gd name="T46" fmla="*/ 52 w 53"/>
                <a:gd name="T47" fmla="*/ 12 h 55"/>
                <a:gd name="T48" fmla="*/ 53 w 53"/>
                <a:gd name="T49" fmla="*/ 12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55"/>
                <a:gd name="T77" fmla="*/ 53 w 53"/>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55">
                  <a:moveTo>
                    <a:pt x="13" y="46"/>
                  </a:moveTo>
                  <a:lnTo>
                    <a:pt x="9" y="55"/>
                  </a:lnTo>
                  <a:lnTo>
                    <a:pt x="3" y="52"/>
                  </a:lnTo>
                  <a:lnTo>
                    <a:pt x="0" y="43"/>
                  </a:lnTo>
                  <a:lnTo>
                    <a:pt x="6" y="32"/>
                  </a:lnTo>
                  <a:lnTo>
                    <a:pt x="11" y="33"/>
                  </a:lnTo>
                  <a:lnTo>
                    <a:pt x="10" y="41"/>
                  </a:lnTo>
                  <a:lnTo>
                    <a:pt x="11" y="43"/>
                  </a:lnTo>
                  <a:lnTo>
                    <a:pt x="13" y="46"/>
                  </a:lnTo>
                  <a:moveTo>
                    <a:pt x="53" y="12"/>
                  </a:moveTo>
                  <a:lnTo>
                    <a:pt x="51" y="29"/>
                  </a:lnTo>
                  <a:lnTo>
                    <a:pt x="43" y="35"/>
                  </a:lnTo>
                  <a:lnTo>
                    <a:pt x="39" y="38"/>
                  </a:lnTo>
                  <a:lnTo>
                    <a:pt x="36" y="30"/>
                  </a:lnTo>
                  <a:lnTo>
                    <a:pt x="26" y="38"/>
                  </a:lnTo>
                  <a:lnTo>
                    <a:pt x="15" y="46"/>
                  </a:lnTo>
                  <a:lnTo>
                    <a:pt x="15" y="29"/>
                  </a:lnTo>
                  <a:lnTo>
                    <a:pt x="26" y="24"/>
                  </a:lnTo>
                  <a:lnTo>
                    <a:pt x="27" y="15"/>
                  </a:lnTo>
                  <a:lnTo>
                    <a:pt x="32" y="12"/>
                  </a:lnTo>
                  <a:lnTo>
                    <a:pt x="38" y="18"/>
                  </a:lnTo>
                  <a:lnTo>
                    <a:pt x="39" y="0"/>
                  </a:lnTo>
                  <a:lnTo>
                    <a:pt x="53" y="8"/>
                  </a:lnTo>
                  <a:lnTo>
                    <a:pt x="52" y="12"/>
                  </a:lnTo>
                  <a:lnTo>
                    <a:pt x="53" y="1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91" name="Freeform 807"/>
            <p:cNvSpPr>
              <a:spLocks/>
            </p:cNvSpPr>
            <p:nvPr/>
          </p:nvSpPr>
          <p:spPr bwMode="auto">
            <a:xfrm>
              <a:off x="2589872" y="5056647"/>
              <a:ext cx="155193" cy="105820"/>
            </a:xfrm>
            <a:custGeom>
              <a:avLst/>
              <a:gdLst>
                <a:gd name="T0" fmla="*/ 91 w 98"/>
                <a:gd name="T1" fmla="*/ 28 h 67"/>
                <a:gd name="T2" fmla="*/ 75 w 98"/>
                <a:gd name="T3" fmla="*/ 35 h 67"/>
                <a:gd name="T4" fmla="*/ 54 w 98"/>
                <a:gd name="T5" fmla="*/ 50 h 67"/>
                <a:gd name="T6" fmla="*/ 42 w 98"/>
                <a:gd name="T7" fmla="*/ 51 h 67"/>
                <a:gd name="T8" fmla="*/ 37 w 98"/>
                <a:gd name="T9" fmla="*/ 67 h 67"/>
                <a:gd name="T10" fmla="*/ 33 w 98"/>
                <a:gd name="T11" fmla="*/ 64 h 67"/>
                <a:gd name="T12" fmla="*/ 26 w 98"/>
                <a:gd name="T13" fmla="*/ 52 h 67"/>
                <a:gd name="T14" fmla="*/ 16 w 98"/>
                <a:gd name="T15" fmla="*/ 47 h 67"/>
                <a:gd name="T16" fmla="*/ 24 w 98"/>
                <a:gd name="T17" fmla="*/ 39 h 67"/>
                <a:gd name="T18" fmla="*/ 33 w 98"/>
                <a:gd name="T19" fmla="*/ 37 h 67"/>
                <a:gd name="T20" fmla="*/ 32 w 98"/>
                <a:gd name="T21" fmla="*/ 30 h 67"/>
                <a:gd name="T22" fmla="*/ 34 w 98"/>
                <a:gd name="T23" fmla="*/ 26 h 67"/>
                <a:gd name="T24" fmla="*/ 45 w 98"/>
                <a:gd name="T25" fmla="*/ 26 h 67"/>
                <a:gd name="T26" fmla="*/ 49 w 98"/>
                <a:gd name="T27" fmla="*/ 30 h 67"/>
                <a:gd name="T28" fmla="*/ 59 w 98"/>
                <a:gd name="T29" fmla="*/ 29 h 67"/>
                <a:gd name="T30" fmla="*/ 60 w 98"/>
                <a:gd name="T31" fmla="*/ 28 h 67"/>
                <a:gd name="T32" fmla="*/ 60 w 98"/>
                <a:gd name="T33" fmla="*/ 26 h 67"/>
                <a:gd name="T34" fmla="*/ 55 w 98"/>
                <a:gd name="T35" fmla="*/ 25 h 67"/>
                <a:gd name="T36" fmla="*/ 50 w 98"/>
                <a:gd name="T37" fmla="*/ 22 h 67"/>
                <a:gd name="T38" fmla="*/ 51 w 98"/>
                <a:gd name="T39" fmla="*/ 16 h 67"/>
                <a:gd name="T40" fmla="*/ 36 w 98"/>
                <a:gd name="T41" fmla="*/ 21 h 67"/>
                <a:gd name="T42" fmla="*/ 26 w 98"/>
                <a:gd name="T43" fmla="*/ 30 h 67"/>
                <a:gd name="T44" fmla="*/ 16 w 98"/>
                <a:gd name="T45" fmla="*/ 33 h 67"/>
                <a:gd name="T46" fmla="*/ 9 w 98"/>
                <a:gd name="T47" fmla="*/ 25 h 67"/>
                <a:gd name="T48" fmla="*/ 0 w 98"/>
                <a:gd name="T49" fmla="*/ 29 h 67"/>
                <a:gd name="T50" fmla="*/ 7 w 98"/>
                <a:gd name="T51" fmla="*/ 12 h 67"/>
                <a:gd name="T52" fmla="*/ 16 w 98"/>
                <a:gd name="T53" fmla="*/ 7 h 67"/>
                <a:gd name="T54" fmla="*/ 25 w 98"/>
                <a:gd name="T55" fmla="*/ 3 h 67"/>
                <a:gd name="T56" fmla="*/ 29 w 98"/>
                <a:gd name="T57" fmla="*/ 12 h 67"/>
                <a:gd name="T58" fmla="*/ 42 w 98"/>
                <a:gd name="T59" fmla="*/ 9 h 67"/>
                <a:gd name="T60" fmla="*/ 53 w 98"/>
                <a:gd name="T61" fmla="*/ 12 h 67"/>
                <a:gd name="T62" fmla="*/ 79 w 98"/>
                <a:gd name="T63" fmla="*/ 8 h 67"/>
                <a:gd name="T64" fmla="*/ 92 w 98"/>
                <a:gd name="T65" fmla="*/ 1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67"/>
                <a:gd name="T101" fmla="*/ 98 w 98"/>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67">
                  <a:moveTo>
                    <a:pt x="98" y="12"/>
                  </a:moveTo>
                  <a:lnTo>
                    <a:pt x="91" y="28"/>
                  </a:lnTo>
                  <a:lnTo>
                    <a:pt x="84" y="30"/>
                  </a:lnTo>
                  <a:lnTo>
                    <a:pt x="75" y="35"/>
                  </a:lnTo>
                  <a:lnTo>
                    <a:pt x="62" y="43"/>
                  </a:lnTo>
                  <a:lnTo>
                    <a:pt x="54" y="50"/>
                  </a:lnTo>
                  <a:lnTo>
                    <a:pt x="46" y="46"/>
                  </a:lnTo>
                  <a:lnTo>
                    <a:pt x="42" y="51"/>
                  </a:lnTo>
                  <a:lnTo>
                    <a:pt x="42" y="66"/>
                  </a:lnTo>
                  <a:lnTo>
                    <a:pt x="37" y="67"/>
                  </a:lnTo>
                  <a:lnTo>
                    <a:pt x="33" y="64"/>
                  </a:lnTo>
                  <a:lnTo>
                    <a:pt x="32" y="62"/>
                  </a:lnTo>
                  <a:lnTo>
                    <a:pt x="26" y="52"/>
                  </a:lnTo>
                  <a:lnTo>
                    <a:pt x="22" y="52"/>
                  </a:lnTo>
                  <a:lnTo>
                    <a:pt x="16" y="47"/>
                  </a:lnTo>
                  <a:lnTo>
                    <a:pt x="21" y="41"/>
                  </a:lnTo>
                  <a:lnTo>
                    <a:pt x="24" y="39"/>
                  </a:lnTo>
                  <a:lnTo>
                    <a:pt x="29" y="37"/>
                  </a:lnTo>
                  <a:lnTo>
                    <a:pt x="33" y="37"/>
                  </a:lnTo>
                  <a:lnTo>
                    <a:pt x="32" y="30"/>
                  </a:lnTo>
                  <a:lnTo>
                    <a:pt x="34" y="26"/>
                  </a:lnTo>
                  <a:lnTo>
                    <a:pt x="37" y="26"/>
                  </a:lnTo>
                  <a:lnTo>
                    <a:pt x="45" y="26"/>
                  </a:lnTo>
                  <a:lnTo>
                    <a:pt x="46" y="26"/>
                  </a:lnTo>
                  <a:lnTo>
                    <a:pt x="49" y="30"/>
                  </a:lnTo>
                  <a:lnTo>
                    <a:pt x="54" y="29"/>
                  </a:lnTo>
                  <a:lnTo>
                    <a:pt x="59" y="29"/>
                  </a:lnTo>
                  <a:lnTo>
                    <a:pt x="60" y="29"/>
                  </a:lnTo>
                  <a:lnTo>
                    <a:pt x="60" y="28"/>
                  </a:lnTo>
                  <a:lnTo>
                    <a:pt x="62" y="26"/>
                  </a:lnTo>
                  <a:lnTo>
                    <a:pt x="60" y="26"/>
                  </a:lnTo>
                  <a:lnTo>
                    <a:pt x="55" y="25"/>
                  </a:lnTo>
                  <a:lnTo>
                    <a:pt x="53" y="25"/>
                  </a:lnTo>
                  <a:lnTo>
                    <a:pt x="50" y="22"/>
                  </a:lnTo>
                  <a:lnTo>
                    <a:pt x="54" y="17"/>
                  </a:lnTo>
                  <a:lnTo>
                    <a:pt x="51" y="16"/>
                  </a:lnTo>
                  <a:lnTo>
                    <a:pt x="45" y="21"/>
                  </a:lnTo>
                  <a:lnTo>
                    <a:pt x="36" y="21"/>
                  </a:lnTo>
                  <a:lnTo>
                    <a:pt x="32" y="21"/>
                  </a:lnTo>
                  <a:lnTo>
                    <a:pt x="26" y="30"/>
                  </a:lnTo>
                  <a:lnTo>
                    <a:pt x="22" y="34"/>
                  </a:lnTo>
                  <a:lnTo>
                    <a:pt x="16" y="33"/>
                  </a:lnTo>
                  <a:lnTo>
                    <a:pt x="12" y="31"/>
                  </a:lnTo>
                  <a:lnTo>
                    <a:pt x="9" y="25"/>
                  </a:lnTo>
                  <a:lnTo>
                    <a:pt x="4" y="28"/>
                  </a:lnTo>
                  <a:lnTo>
                    <a:pt x="0" y="29"/>
                  </a:lnTo>
                  <a:lnTo>
                    <a:pt x="3" y="21"/>
                  </a:lnTo>
                  <a:lnTo>
                    <a:pt x="7" y="12"/>
                  </a:lnTo>
                  <a:lnTo>
                    <a:pt x="8" y="12"/>
                  </a:lnTo>
                  <a:lnTo>
                    <a:pt x="16" y="7"/>
                  </a:lnTo>
                  <a:lnTo>
                    <a:pt x="22" y="7"/>
                  </a:lnTo>
                  <a:lnTo>
                    <a:pt x="25" y="3"/>
                  </a:lnTo>
                  <a:lnTo>
                    <a:pt x="26" y="5"/>
                  </a:lnTo>
                  <a:lnTo>
                    <a:pt x="29" y="12"/>
                  </a:lnTo>
                  <a:lnTo>
                    <a:pt x="30" y="12"/>
                  </a:lnTo>
                  <a:lnTo>
                    <a:pt x="42" y="9"/>
                  </a:lnTo>
                  <a:lnTo>
                    <a:pt x="51" y="12"/>
                  </a:lnTo>
                  <a:lnTo>
                    <a:pt x="53" y="12"/>
                  </a:lnTo>
                  <a:lnTo>
                    <a:pt x="68" y="0"/>
                  </a:lnTo>
                  <a:lnTo>
                    <a:pt x="79" y="8"/>
                  </a:lnTo>
                  <a:lnTo>
                    <a:pt x="84" y="5"/>
                  </a:lnTo>
                  <a:lnTo>
                    <a:pt x="92" y="1"/>
                  </a:lnTo>
                  <a:lnTo>
                    <a:pt x="98" y="1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92" name="Freeform 1891"/>
            <p:cNvSpPr>
              <a:spLocks/>
            </p:cNvSpPr>
            <p:nvPr/>
          </p:nvSpPr>
          <p:spPr bwMode="auto">
            <a:xfrm>
              <a:off x="2671414" y="4532979"/>
              <a:ext cx="65758" cy="113959"/>
            </a:xfrm>
            <a:custGeom>
              <a:avLst/>
              <a:gdLst>
                <a:gd name="T0" fmla="*/ 43 w 43"/>
                <a:gd name="T1" fmla="*/ 51 h 73"/>
                <a:gd name="T2" fmla="*/ 42 w 43"/>
                <a:gd name="T3" fmla="*/ 58 h 73"/>
                <a:gd name="T4" fmla="*/ 41 w 43"/>
                <a:gd name="T5" fmla="*/ 59 h 73"/>
                <a:gd name="T6" fmla="*/ 33 w 43"/>
                <a:gd name="T7" fmla="*/ 66 h 73"/>
                <a:gd name="T8" fmla="*/ 33 w 43"/>
                <a:gd name="T9" fmla="*/ 64 h 73"/>
                <a:gd name="T10" fmla="*/ 33 w 43"/>
                <a:gd name="T11" fmla="*/ 64 h 73"/>
                <a:gd name="T12" fmla="*/ 26 w 43"/>
                <a:gd name="T13" fmla="*/ 60 h 73"/>
                <a:gd name="T14" fmla="*/ 25 w 43"/>
                <a:gd name="T15" fmla="*/ 60 h 73"/>
                <a:gd name="T16" fmla="*/ 12 w 43"/>
                <a:gd name="T17" fmla="*/ 73 h 73"/>
                <a:gd name="T18" fmla="*/ 3 w 43"/>
                <a:gd name="T19" fmla="*/ 64 h 73"/>
                <a:gd name="T20" fmla="*/ 4 w 43"/>
                <a:gd name="T21" fmla="*/ 59 h 73"/>
                <a:gd name="T22" fmla="*/ 12 w 43"/>
                <a:gd name="T23" fmla="*/ 62 h 73"/>
                <a:gd name="T24" fmla="*/ 19 w 43"/>
                <a:gd name="T25" fmla="*/ 62 h 73"/>
                <a:gd name="T26" fmla="*/ 25 w 43"/>
                <a:gd name="T27" fmla="*/ 51 h 73"/>
                <a:gd name="T28" fmla="*/ 33 w 43"/>
                <a:gd name="T29" fmla="*/ 53 h 73"/>
                <a:gd name="T30" fmla="*/ 33 w 43"/>
                <a:gd name="T31" fmla="*/ 54 h 73"/>
                <a:gd name="T32" fmla="*/ 33 w 43"/>
                <a:gd name="T33" fmla="*/ 53 h 73"/>
                <a:gd name="T34" fmla="*/ 25 w 43"/>
                <a:gd name="T35" fmla="*/ 46 h 73"/>
                <a:gd name="T36" fmla="*/ 20 w 43"/>
                <a:gd name="T37" fmla="*/ 33 h 73"/>
                <a:gd name="T38" fmla="*/ 16 w 43"/>
                <a:gd name="T39" fmla="*/ 26 h 73"/>
                <a:gd name="T40" fmla="*/ 2 w 43"/>
                <a:gd name="T41" fmla="*/ 24 h 73"/>
                <a:gd name="T42" fmla="*/ 2 w 43"/>
                <a:gd name="T43" fmla="*/ 18 h 73"/>
                <a:gd name="T44" fmla="*/ 7 w 43"/>
                <a:gd name="T45" fmla="*/ 17 h 73"/>
                <a:gd name="T46" fmla="*/ 0 w 43"/>
                <a:gd name="T47" fmla="*/ 11 h 73"/>
                <a:gd name="T48" fmla="*/ 2 w 43"/>
                <a:gd name="T49" fmla="*/ 1 h 73"/>
                <a:gd name="T50" fmla="*/ 16 w 43"/>
                <a:gd name="T51" fmla="*/ 0 h 73"/>
                <a:gd name="T52" fmla="*/ 20 w 43"/>
                <a:gd name="T53" fmla="*/ 9 h 73"/>
                <a:gd name="T54" fmla="*/ 29 w 43"/>
                <a:gd name="T55" fmla="*/ 15 h 73"/>
                <a:gd name="T56" fmla="*/ 24 w 43"/>
                <a:gd name="T57" fmla="*/ 21 h 73"/>
                <a:gd name="T58" fmla="*/ 33 w 43"/>
                <a:gd name="T59" fmla="*/ 33 h 73"/>
                <a:gd name="T60" fmla="*/ 33 w 43"/>
                <a:gd name="T61" fmla="*/ 33 h 73"/>
                <a:gd name="T62" fmla="*/ 40 w 43"/>
                <a:gd name="T63" fmla="*/ 42 h 73"/>
                <a:gd name="T64" fmla="*/ 41 w 43"/>
                <a:gd name="T65" fmla="*/ 53 h 73"/>
                <a:gd name="T66" fmla="*/ 41 w 43"/>
                <a:gd name="T67" fmla="*/ 54 h 73"/>
                <a:gd name="T68" fmla="*/ 43 w 43"/>
                <a:gd name="T69" fmla="*/ 51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73"/>
                <a:gd name="T107" fmla="*/ 43 w 43"/>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73">
                  <a:moveTo>
                    <a:pt x="43" y="51"/>
                  </a:moveTo>
                  <a:lnTo>
                    <a:pt x="42" y="58"/>
                  </a:lnTo>
                  <a:lnTo>
                    <a:pt x="41" y="59"/>
                  </a:lnTo>
                  <a:lnTo>
                    <a:pt x="33" y="66"/>
                  </a:lnTo>
                  <a:lnTo>
                    <a:pt x="33" y="64"/>
                  </a:lnTo>
                  <a:lnTo>
                    <a:pt x="26" y="60"/>
                  </a:lnTo>
                  <a:lnTo>
                    <a:pt x="25" y="60"/>
                  </a:lnTo>
                  <a:lnTo>
                    <a:pt x="12" y="73"/>
                  </a:lnTo>
                  <a:lnTo>
                    <a:pt x="3" y="64"/>
                  </a:lnTo>
                  <a:lnTo>
                    <a:pt x="4" y="59"/>
                  </a:lnTo>
                  <a:lnTo>
                    <a:pt x="12" y="62"/>
                  </a:lnTo>
                  <a:lnTo>
                    <a:pt x="19" y="62"/>
                  </a:lnTo>
                  <a:lnTo>
                    <a:pt x="25" y="51"/>
                  </a:lnTo>
                  <a:lnTo>
                    <a:pt x="33" y="53"/>
                  </a:lnTo>
                  <a:lnTo>
                    <a:pt x="33" y="54"/>
                  </a:lnTo>
                  <a:lnTo>
                    <a:pt x="33" y="53"/>
                  </a:lnTo>
                  <a:lnTo>
                    <a:pt x="25" y="46"/>
                  </a:lnTo>
                  <a:lnTo>
                    <a:pt x="20" y="33"/>
                  </a:lnTo>
                  <a:lnTo>
                    <a:pt x="16" y="26"/>
                  </a:lnTo>
                  <a:lnTo>
                    <a:pt x="2" y="24"/>
                  </a:lnTo>
                  <a:lnTo>
                    <a:pt x="2" y="18"/>
                  </a:lnTo>
                  <a:lnTo>
                    <a:pt x="7" y="17"/>
                  </a:lnTo>
                  <a:lnTo>
                    <a:pt x="0" y="11"/>
                  </a:lnTo>
                  <a:lnTo>
                    <a:pt x="2" y="1"/>
                  </a:lnTo>
                  <a:lnTo>
                    <a:pt x="16" y="0"/>
                  </a:lnTo>
                  <a:lnTo>
                    <a:pt x="20" y="9"/>
                  </a:lnTo>
                  <a:lnTo>
                    <a:pt x="29" y="15"/>
                  </a:lnTo>
                  <a:lnTo>
                    <a:pt x="24" y="21"/>
                  </a:lnTo>
                  <a:lnTo>
                    <a:pt x="33" y="33"/>
                  </a:lnTo>
                  <a:lnTo>
                    <a:pt x="40" y="42"/>
                  </a:lnTo>
                  <a:lnTo>
                    <a:pt x="41" y="53"/>
                  </a:lnTo>
                  <a:lnTo>
                    <a:pt x="41" y="54"/>
                  </a:lnTo>
                  <a:lnTo>
                    <a:pt x="43" y="5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93" name="Freeform 1892"/>
            <p:cNvSpPr>
              <a:spLocks noEditPoints="1"/>
            </p:cNvSpPr>
            <p:nvPr/>
          </p:nvSpPr>
          <p:spPr bwMode="auto">
            <a:xfrm>
              <a:off x="2734543" y="6239649"/>
              <a:ext cx="97323" cy="75973"/>
            </a:xfrm>
            <a:custGeom>
              <a:avLst/>
              <a:gdLst>
                <a:gd name="T0" fmla="*/ 60 w 61"/>
                <a:gd name="T1" fmla="*/ 36 h 47"/>
                <a:gd name="T2" fmla="*/ 61 w 61"/>
                <a:gd name="T3" fmla="*/ 40 h 47"/>
                <a:gd name="T4" fmla="*/ 57 w 61"/>
                <a:gd name="T5" fmla="*/ 45 h 47"/>
                <a:gd name="T6" fmla="*/ 54 w 61"/>
                <a:gd name="T7" fmla="*/ 46 h 47"/>
                <a:gd name="T8" fmla="*/ 50 w 61"/>
                <a:gd name="T9" fmla="*/ 47 h 47"/>
                <a:gd name="T10" fmla="*/ 54 w 61"/>
                <a:gd name="T11" fmla="*/ 37 h 47"/>
                <a:gd name="T12" fmla="*/ 51 w 61"/>
                <a:gd name="T13" fmla="*/ 36 h 47"/>
                <a:gd name="T14" fmla="*/ 47 w 61"/>
                <a:gd name="T15" fmla="*/ 40 h 47"/>
                <a:gd name="T16" fmla="*/ 39 w 61"/>
                <a:gd name="T17" fmla="*/ 36 h 47"/>
                <a:gd name="T18" fmla="*/ 38 w 61"/>
                <a:gd name="T19" fmla="*/ 36 h 47"/>
                <a:gd name="T20" fmla="*/ 38 w 61"/>
                <a:gd name="T21" fmla="*/ 36 h 47"/>
                <a:gd name="T22" fmla="*/ 48 w 61"/>
                <a:gd name="T23" fmla="*/ 29 h 47"/>
                <a:gd name="T24" fmla="*/ 54 w 61"/>
                <a:gd name="T25" fmla="*/ 30 h 47"/>
                <a:gd name="T26" fmla="*/ 54 w 61"/>
                <a:gd name="T27" fmla="*/ 33 h 47"/>
                <a:gd name="T28" fmla="*/ 55 w 61"/>
                <a:gd name="T29" fmla="*/ 34 h 47"/>
                <a:gd name="T30" fmla="*/ 60 w 61"/>
                <a:gd name="T31" fmla="*/ 36 h 47"/>
                <a:gd name="T32" fmla="*/ 40 w 61"/>
                <a:gd name="T33" fmla="*/ 0 h 47"/>
                <a:gd name="T34" fmla="*/ 51 w 61"/>
                <a:gd name="T35" fmla="*/ 3 h 47"/>
                <a:gd name="T36" fmla="*/ 54 w 61"/>
                <a:gd name="T37" fmla="*/ 7 h 47"/>
                <a:gd name="T38" fmla="*/ 54 w 61"/>
                <a:gd name="T39" fmla="*/ 15 h 47"/>
                <a:gd name="T40" fmla="*/ 54 w 61"/>
                <a:gd name="T41" fmla="*/ 15 h 47"/>
                <a:gd name="T42" fmla="*/ 48 w 61"/>
                <a:gd name="T43" fmla="*/ 15 h 47"/>
                <a:gd name="T44" fmla="*/ 44 w 61"/>
                <a:gd name="T45" fmla="*/ 21 h 47"/>
                <a:gd name="T46" fmla="*/ 44 w 61"/>
                <a:gd name="T47" fmla="*/ 22 h 47"/>
                <a:gd name="T48" fmla="*/ 44 w 61"/>
                <a:gd name="T49" fmla="*/ 21 h 47"/>
                <a:gd name="T50" fmla="*/ 42 w 61"/>
                <a:gd name="T51" fmla="*/ 17 h 47"/>
                <a:gd name="T52" fmla="*/ 39 w 61"/>
                <a:gd name="T53" fmla="*/ 9 h 47"/>
                <a:gd name="T54" fmla="*/ 35 w 61"/>
                <a:gd name="T55" fmla="*/ 13 h 47"/>
                <a:gd name="T56" fmla="*/ 37 w 61"/>
                <a:gd name="T57" fmla="*/ 19 h 47"/>
                <a:gd name="T58" fmla="*/ 39 w 61"/>
                <a:gd name="T59" fmla="*/ 21 h 47"/>
                <a:gd name="T60" fmla="*/ 43 w 61"/>
                <a:gd name="T61" fmla="*/ 25 h 47"/>
                <a:gd name="T62" fmla="*/ 40 w 61"/>
                <a:gd name="T63" fmla="*/ 29 h 47"/>
                <a:gd name="T64" fmla="*/ 31 w 61"/>
                <a:gd name="T65" fmla="*/ 30 h 47"/>
                <a:gd name="T66" fmla="*/ 27 w 61"/>
                <a:gd name="T67" fmla="*/ 30 h 47"/>
                <a:gd name="T68" fmla="*/ 33 w 61"/>
                <a:gd name="T69" fmla="*/ 34 h 47"/>
                <a:gd name="T70" fmla="*/ 34 w 61"/>
                <a:gd name="T71" fmla="*/ 36 h 47"/>
                <a:gd name="T72" fmla="*/ 34 w 61"/>
                <a:gd name="T73" fmla="*/ 36 h 47"/>
                <a:gd name="T74" fmla="*/ 34 w 61"/>
                <a:gd name="T75" fmla="*/ 42 h 47"/>
                <a:gd name="T76" fmla="*/ 17 w 61"/>
                <a:gd name="T77" fmla="*/ 40 h 47"/>
                <a:gd name="T78" fmla="*/ 6 w 61"/>
                <a:gd name="T79" fmla="*/ 34 h 47"/>
                <a:gd name="T80" fmla="*/ 2 w 61"/>
                <a:gd name="T81" fmla="*/ 34 h 47"/>
                <a:gd name="T82" fmla="*/ 0 w 61"/>
                <a:gd name="T83" fmla="*/ 24 h 47"/>
                <a:gd name="T84" fmla="*/ 6 w 61"/>
                <a:gd name="T85" fmla="*/ 21 h 47"/>
                <a:gd name="T86" fmla="*/ 8 w 61"/>
                <a:gd name="T87" fmla="*/ 17 h 47"/>
                <a:gd name="T88" fmla="*/ 10 w 61"/>
                <a:gd name="T89" fmla="*/ 9 h 47"/>
                <a:gd name="T90" fmla="*/ 19 w 61"/>
                <a:gd name="T91" fmla="*/ 11 h 47"/>
                <a:gd name="T92" fmla="*/ 19 w 61"/>
                <a:gd name="T93" fmla="*/ 7 h 47"/>
                <a:gd name="T94" fmla="*/ 29 w 61"/>
                <a:gd name="T95" fmla="*/ 3 h 47"/>
                <a:gd name="T96" fmla="*/ 33 w 61"/>
                <a:gd name="T97" fmla="*/ 0 h 47"/>
                <a:gd name="T98" fmla="*/ 34 w 61"/>
                <a:gd name="T99" fmla="*/ 3 h 47"/>
                <a:gd name="T100" fmla="*/ 40 w 61"/>
                <a:gd name="T101" fmla="*/ 0 h 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
                <a:gd name="T154" fmla="*/ 0 h 47"/>
                <a:gd name="T155" fmla="*/ 61 w 61"/>
                <a:gd name="T156" fmla="*/ 47 h 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 h="47">
                  <a:moveTo>
                    <a:pt x="60" y="36"/>
                  </a:moveTo>
                  <a:lnTo>
                    <a:pt x="61" y="40"/>
                  </a:lnTo>
                  <a:lnTo>
                    <a:pt x="57" y="45"/>
                  </a:lnTo>
                  <a:lnTo>
                    <a:pt x="54" y="46"/>
                  </a:lnTo>
                  <a:lnTo>
                    <a:pt x="50" y="47"/>
                  </a:lnTo>
                  <a:lnTo>
                    <a:pt x="54" y="37"/>
                  </a:lnTo>
                  <a:lnTo>
                    <a:pt x="51" y="36"/>
                  </a:lnTo>
                  <a:lnTo>
                    <a:pt x="47" y="40"/>
                  </a:lnTo>
                  <a:lnTo>
                    <a:pt x="39" y="36"/>
                  </a:lnTo>
                  <a:lnTo>
                    <a:pt x="38" y="36"/>
                  </a:lnTo>
                  <a:lnTo>
                    <a:pt x="48" y="29"/>
                  </a:lnTo>
                  <a:lnTo>
                    <a:pt x="54" y="30"/>
                  </a:lnTo>
                  <a:lnTo>
                    <a:pt x="54" y="33"/>
                  </a:lnTo>
                  <a:lnTo>
                    <a:pt x="55" y="34"/>
                  </a:lnTo>
                  <a:lnTo>
                    <a:pt x="60" y="36"/>
                  </a:lnTo>
                  <a:moveTo>
                    <a:pt x="40" y="0"/>
                  </a:moveTo>
                  <a:lnTo>
                    <a:pt x="51" y="3"/>
                  </a:lnTo>
                  <a:lnTo>
                    <a:pt x="54" y="7"/>
                  </a:lnTo>
                  <a:lnTo>
                    <a:pt x="54" y="15"/>
                  </a:lnTo>
                  <a:lnTo>
                    <a:pt x="48" y="15"/>
                  </a:lnTo>
                  <a:lnTo>
                    <a:pt x="44" y="21"/>
                  </a:lnTo>
                  <a:lnTo>
                    <a:pt x="44" y="22"/>
                  </a:lnTo>
                  <a:lnTo>
                    <a:pt x="44" y="21"/>
                  </a:lnTo>
                  <a:lnTo>
                    <a:pt x="42" y="17"/>
                  </a:lnTo>
                  <a:lnTo>
                    <a:pt x="39" y="9"/>
                  </a:lnTo>
                  <a:lnTo>
                    <a:pt x="35" y="13"/>
                  </a:lnTo>
                  <a:lnTo>
                    <a:pt x="37" y="19"/>
                  </a:lnTo>
                  <a:lnTo>
                    <a:pt x="39" y="21"/>
                  </a:lnTo>
                  <a:lnTo>
                    <a:pt x="43" y="25"/>
                  </a:lnTo>
                  <a:lnTo>
                    <a:pt x="40" y="29"/>
                  </a:lnTo>
                  <a:lnTo>
                    <a:pt x="31" y="30"/>
                  </a:lnTo>
                  <a:lnTo>
                    <a:pt x="27" y="30"/>
                  </a:lnTo>
                  <a:lnTo>
                    <a:pt x="33" y="34"/>
                  </a:lnTo>
                  <a:lnTo>
                    <a:pt x="34" y="36"/>
                  </a:lnTo>
                  <a:lnTo>
                    <a:pt x="34" y="42"/>
                  </a:lnTo>
                  <a:lnTo>
                    <a:pt x="17" y="40"/>
                  </a:lnTo>
                  <a:lnTo>
                    <a:pt x="6" y="34"/>
                  </a:lnTo>
                  <a:lnTo>
                    <a:pt x="2" y="34"/>
                  </a:lnTo>
                  <a:lnTo>
                    <a:pt x="0" y="24"/>
                  </a:lnTo>
                  <a:lnTo>
                    <a:pt x="6" y="21"/>
                  </a:lnTo>
                  <a:lnTo>
                    <a:pt x="8" y="17"/>
                  </a:lnTo>
                  <a:lnTo>
                    <a:pt x="10" y="9"/>
                  </a:lnTo>
                  <a:lnTo>
                    <a:pt x="19" y="11"/>
                  </a:lnTo>
                  <a:lnTo>
                    <a:pt x="19" y="7"/>
                  </a:lnTo>
                  <a:lnTo>
                    <a:pt x="29" y="3"/>
                  </a:lnTo>
                  <a:lnTo>
                    <a:pt x="33" y="0"/>
                  </a:lnTo>
                  <a:lnTo>
                    <a:pt x="34" y="3"/>
                  </a:lnTo>
                  <a:lnTo>
                    <a:pt x="40"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94" name="Freeform 1893"/>
            <p:cNvSpPr>
              <a:spLocks/>
            </p:cNvSpPr>
            <p:nvPr/>
          </p:nvSpPr>
          <p:spPr bwMode="auto">
            <a:xfrm>
              <a:off x="2805562" y="6212516"/>
              <a:ext cx="97324" cy="113959"/>
            </a:xfrm>
            <a:custGeom>
              <a:avLst/>
              <a:gdLst>
                <a:gd name="T0" fmla="*/ 58 w 62"/>
                <a:gd name="T1" fmla="*/ 4 h 71"/>
                <a:gd name="T2" fmla="*/ 62 w 62"/>
                <a:gd name="T3" fmla="*/ 13 h 71"/>
                <a:gd name="T4" fmla="*/ 58 w 62"/>
                <a:gd name="T5" fmla="*/ 22 h 71"/>
                <a:gd name="T6" fmla="*/ 54 w 62"/>
                <a:gd name="T7" fmla="*/ 26 h 71"/>
                <a:gd name="T8" fmla="*/ 51 w 62"/>
                <a:gd name="T9" fmla="*/ 47 h 71"/>
                <a:gd name="T10" fmla="*/ 45 w 62"/>
                <a:gd name="T11" fmla="*/ 51 h 71"/>
                <a:gd name="T12" fmla="*/ 44 w 62"/>
                <a:gd name="T13" fmla="*/ 51 h 71"/>
                <a:gd name="T14" fmla="*/ 42 w 62"/>
                <a:gd name="T15" fmla="*/ 54 h 71"/>
                <a:gd name="T16" fmla="*/ 42 w 62"/>
                <a:gd name="T17" fmla="*/ 51 h 71"/>
                <a:gd name="T18" fmla="*/ 37 w 62"/>
                <a:gd name="T19" fmla="*/ 57 h 71"/>
                <a:gd name="T20" fmla="*/ 36 w 62"/>
                <a:gd name="T21" fmla="*/ 62 h 71"/>
                <a:gd name="T22" fmla="*/ 29 w 62"/>
                <a:gd name="T23" fmla="*/ 63 h 71"/>
                <a:gd name="T24" fmla="*/ 24 w 62"/>
                <a:gd name="T25" fmla="*/ 66 h 71"/>
                <a:gd name="T26" fmla="*/ 20 w 62"/>
                <a:gd name="T27" fmla="*/ 70 h 71"/>
                <a:gd name="T28" fmla="*/ 13 w 62"/>
                <a:gd name="T29" fmla="*/ 71 h 71"/>
                <a:gd name="T30" fmla="*/ 15 w 62"/>
                <a:gd name="T31" fmla="*/ 67 h 71"/>
                <a:gd name="T32" fmla="*/ 16 w 62"/>
                <a:gd name="T33" fmla="*/ 66 h 71"/>
                <a:gd name="T34" fmla="*/ 23 w 62"/>
                <a:gd name="T35" fmla="*/ 57 h 71"/>
                <a:gd name="T36" fmla="*/ 15 w 62"/>
                <a:gd name="T37" fmla="*/ 60 h 71"/>
                <a:gd name="T38" fmla="*/ 13 w 62"/>
                <a:gd name="T39" fmla="*/ 62 h 71"/>
                <a:gd name="T40" fmla="*/ 17 w 62"/>
                <a:gd name="T41" fmla="*/ 57 h 71"/>
                <a:gd name="T42" fmla="*/ 16 w 62"/>
                <a:gd name="T43" fmla="*/ 53 h 71"/>
                <a:gd name="T44" fmla="*/ 11 w 62"/>
                <a:gd name="T45" fmla="*/ 51 h 71"/>
                <a:gd name="T46" fmla="*/ 10 w 62"/>
                <a:gd name="T47" fmla="*/ 50 h 71"/>
                <a:gd name="T48" fmla="*/ 10 w 62"/>
                <a:gd name="T49" fmla="*/ 47 h 71"/>
                <a:gd name="T50" fmla="*/ 11 w 62"/>
                <a:gd name="T51" fmla="*/ 49 h 71"/>
                <a:gd name="T52" fmla="*/ 24 w 62"/>
                <a:gd name="T53" fmla="*/ 47 h 71"/>
                <a:gd name="T54" fmla="*/ 23 w 62"/>
                <a:gd name="T55" fmla="*/ 42 h 71"/>
                <a:gd name="T56" fmla="*/ 23 w 62"/>
                <a:gd name="T57" fmla="*/ 42 h 71"/>
                <a:gd name="T58" fmla="*/ 12 w 62"/>
                <a:gd name="T59" fmla="*/ 45 h 71"/>
                <a:gd name="T60" fmla="*/ 8 w 62"/>
                <a:gd name="T61" fmla="*/ 42 h 71"/>
                <a:gd name="T62" fmla="*/ 8 w 62"/>
                <a:gd name="T63" fmla="*/ 42 h 71"/>
                <a:gd name="T64" fmla="*/ 0 w 62"/>
                <a:gd name="T65" fmla="*/ 39 h 71"/>
                <a:gd name="T66" fmla="*/ 0 w 62"/>
                <a:gd name="T67" fmla="*/ 38 h 71"/>
                <a:gd name="T68" fmla="*/ 4 w 62"/>
                <a:gd name="T69" fmla="*/ 32 h 71"/>
                <a:gd name="T70" fmla="*/ 10 w 62"/>
                <a:gd name="T71" fmla="*/ 32 h 71"/>
                <a:gd name="T72" fmla="*/ 10 w 62"/>
                <a:gd name="T73" fmla="*/ 32 h 71"/>
                <a:gd name="T74" fmla="*/ 10 w 62"/>
                <a:gd name="T75" fmla="*/ 24 h 71"/>
                <a:gd name="T76" fmla="*/ 7 w 62"/>
                <a:gd name="T77" fmla="*/ 20 h 71"/>
                <a:gd name="T78" fmla="*/ 10 w 62"/>
                <a:gd name="T79" fmla="*/ 19 h 71"/>
                <a:gd name="T80" fmla="*/ 15 w 62"/>
                <a:gd name="T81" fmla="*/ 16 h 71"/>
                <a:gd name="T82" fmla="*/ 28 w 62"/>
                <a:gd name="T83" fmla="*/ 17 h 71"/>
                <a:gd name="T84" fmla="*/ 28 w 62"/>
                <a:gd name="T85" fmla="*/ 11 h 71"/>
                <a:gd name="T86" fmla="*/ 32 w 62"/>
                <a:gd name="T87" fmla="*/ 7 h 71"/>
                <a:gd name="T88" fmla="*/ 42 w 62"/>
                <a:gd name="T89" fmla="*/ 8 h 71"/>
                <a:gd name="T90" fmla="*/ 53 w 62"/>
                <a:gd name="T91" fmla="*/ 0 h 71"/>
                <a:gd name="T92" fmla="*/ 53 w 62"/>
                <a:gd name="T93" fmla="*/ 3 h 71"/>
                <a:gd name="T94" fmla="*/ 51 w 62"/>
                <a:gd name="T95" fmla="*/ 5 h 71"/>
                <a:gd name="T96" fmla="*/ 58 w 62"/>
                <a:gd name="T97" fmla="*/ 4 h 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
                <a:gd name="T148" fmla="*/ 0 h 71"/>
                <a:gd name="T149" fmla="*/ 62 w 62"/>
                <a:gd name="T150" fmla="*/ 71 h 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 h="71">
                  <a:moveTo>
                    <a:pt x="58" y="4"/>
                  </a:moveTo>
                  <a:lnTo>
                    <a:pt x="62" y="13"/>
                  </a:lnTo>
                  <a:lnTo>
                    <a:pt x="58" y="22"/>
                  </a:lnTo>
                  <a:lnTo>
                    <a:pt x="54" y="26"/>
                  </a:lnTo>
                  <a:lnTo>
                    <a:pt x="51" y="47"/>
                  </a:lnTo>
                  <a:lnTo>
                    <a:pt x="45" y="51"/>
                  </a:lnTo>
                  <a:lnTo>
                    <a:pt x="44" y="51"/>
                  </a:lnTo>
                  <a:lnTo>
                    <a:pt x="42" y="54"/>
                  </a:lnTo>
                  <a:lnTo>
                    <a:pt x="42" y="51"/>
                  </a:lnTo>
                  <a:lnTo>
                    <a:pt x="37" y="57"/>
                  </a:lnTo>
                  <a:lnTo>
                    <a:pt x="36" y="62"/>
                  </a:lnTo>
                  <a:lnTo>
                    <a:pt x="29" y="63"/>
                  </a:lnTo>
                  <a:lnTo>
                    <a:pt x="24" y="66"/>
                  </a:lnTo>
                  <a:lnTo>
                    <a:pt x="20" y="70"/>
                  </a:lnTo>
                  <a:lnTo>
                    <a:pt x="13" y="71"/>
                  </a:lnTo>
                  <a:lnTo>
                    <a:pt x="15" y="67"/>
                  </a:lnTo>
                  <a:lnTo>
                    <a:pt x="16" y="66"/>
                  </a:lnTo>
                  <a:lnTo>
                    <a:pt x="23" y="57"/>
                  </a:lnTo>
                  <a:lnTo>
                    <a:pt x="15" y="60"/>
                  </a:lnTo>
                  <a:lnTo>
                    <a:pt x="13" y="62"/>
                  </a:lnTo>
                  <a:lnTo>
                    <a:pt x="17" y="57"/>
                  </a:lnTo>
                  <a:lnTo>
                    <a:pt x="16" y="53"/>
                  </a:lnTo>
                  <a:lnTo>
                    <a:pt x="11" y="51"/>
                  </a:lnTo>
                  <a:lnTo>
                    <a:pt x="10" y="50"/>
                  </a:lnTo>
                  <a:lnTo>
                    <a:pt x="10" y="47"/>
                  </a:lnTo>
                  <a:lnTo>
                    <a:pt x="11" y="49"/>
                  </a:lnTo>
                  <a:lnTo>
                    <a:pt x="24" y="47"/>
                  </a:lnTo>
                  <a:lnTo>
                    <a:pt x="23" y="42"/>
                  </a:lnTo>
                  <a:lnTo>
                    <a:pt x="12" y="45"/>
                  </a:lnTo>
                  <a:lnTo>
                    <a:pt x="8" y="42"/>
                  </a:lnTo>
                  <a:lnTo>
                    <a:pt x="0" y="39"/>
                  </a:lnTo>
                  <a:lnTo>
                    <a:pt x="0" y="38"/>
                  </a:lnTo>
                  <a:lnTo>
                    <a:pt x="4" y="32"/>
                  </a:lnTo>
                  <a:lnTo>
                    <a:pt x="10" y="32"/>
                  </a:lnTo>
                  <a:lnTo>
                    <a:pt x="10" y="24"/>
                  </a:lnTo>
                  <a:lnTo>
                    <a:pt x="7" y="20"/>
                  </a:lnTo>
                  <a:lnTo>
                    <a:pt x="10" y="19"/>
                  </a:lnTo>
                  <a:lnTo>
                    <a:pt x="15" y="16"/>
                  </a:lnTo>
                  <a:lnTo>
                    <a:pt x="28" y="17"/>
                  </a:lnTo>
                  <a:lnTo>
                    <a:pt x="28" y="11"/>
                  </a:lnTo>
                  <a:lnTo>
                    <a:pt x="32" y="7"/>
                  </a:lnTo>
                  <a:lnTo>
                    <a:pt x="42" y="8"/>
                  </a:lnTo>
                  <a:lnTo>
                    <a:pt x="53" y="0"/>
                  </a:lnTo>
                  <a:lnTo>
                    <a:pt x="53" y="3"/>
                  </a:lnTo>
                  <a:lnTo>
                    <a:pt x="51" y="5"/>
                  </a:lnTo>
                  <a:lnTo>
                    <a:pt x="58" y="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95" name="Freeform 1894"/>
            <p:cNvSpPr>
              <a:spLocks noEditPoints="1"/>
            </p:cNvSpPr>
            <p:nvPr/>
          </p:nvSpPr>
          <p:spPr bwMode="auto">
            <a:xfrm>
              <a:off x="2629329" y="5395811"/>
              <a:ext cx="199908" cy="192644"/>
            </a:xfrm>
            <a:custGeom>
              <a:avLst/>
              <a:gdLst>
                <a:gd name="T0" fmla="*/ 5 w 126"/>
                <a:gd name="T1" fmla="*/ 121 h 121"/>
                <a:gd name="T2" fmla="*/ 12 w 126"/>
                <a:gd name="T3" fmla="*/ 104 h 121"/>
                <a:gd name="T4" fmla="*/ 1 w 126"/>
                <a:gd name="T5" fmla="*/ 95 h 121"/>
                <a:gd name="T6" fmla="*/ 14 w 126"/>
                <a:gd name="T7" fmla="*/ 95 h 121"/>
                <a:gd name="T8" fmla="*/ 25 w 126"/>
                <a:gd name="T9" fmla="*/ 110 h 121"/>
                <a:gd name="T10" fmla="*/ 45 w 126"/>
                <a:gd name="T11" fmla="*/ 39 h 121"/>
                <a:gd name="T12" fmla="*/ 33 w 126"/>
                <a:gd name="T13" fmla="*/ 49 h 121"/>
                <a:gd name="T14" fmla="*/ 26 w 126"/>
                <a:gd name="T15" fmla="*/ 49 h 121"/>
                <a:gd name="T16" fmla="*/ 24 w 126"/>
                <a:gd name="T17" fmla="*/ 43 h 121"/>
                <a:gd name="T18" fmla="*/ 24 w 126"/>
                <a:gd name="T19" fmla="*/ 31 h 121"/>
                <a:gd name="T20" fmla="*/ 32 w 126"/>
                <a:gd name="T21" fmla="*/ 35 h 121"/>
                <a:gd name="T22" fmla="*/ 49 w 126"/>
                <a:gd name="T23" fmla="*/ 18 h 121"/>
                <a:gd name="T24" fmla="*/ 47 w 126"/>
                <a:gd name="T25" fmla="*/ 35 h 121"/>
                <a:gd name="T26" fmla="*/ 52 w 126"/>
                <a:gd name="T27" fmla="*/ 12 h 121"/>
                <a:gd name="T28" fmla="*/ 67 w 126"/>
                <a:gd name="T29" fmla="*/ 6 h 121"/>
                <a:gd name="T30" fmla="*/ 69 w 126"/>
                <a:gd name="T31" fmla="*/ 12 h 121"/>
                <a:gd name="T32" fmla="*/ 68 w 126"/>
                <a:gd name="T33" fmla="*/ 17 h 121"/>
                <a:gd name="T34" fmla="*/ 59 w 126"/>
                <a:gd name="T35" fmla="*/ 27 h 121"/>
                <a:gd name="T36" fmla="*/ 122 w 126"/>
                <a:gd name="T37" fmla="*/ 29 h 121"/>
                <a:gd name="T38" fmla="*/ 93 w 126"/>
                <a:gd name="T39" fmla="*/ 68 h 121"/>
                <a:gd name="T40" fmla="*/ 83 w 126"/>
                <a:gd name="T41" fmla="*/ 74 h 121"/>
                <a:gd name="T42" fmla="*/ 68 w 126"/>
                <a:gd name="T43" fmla="*/ 90 h 121"/>
                <a:gd name="T44" fmla="*/ 69 w 126"/>
                <a:gd name="T45" fmla="*/ 104 h 121"/>
                <a:gd name="T46" fmla="*/ 69 w 126"/>
                <a:gd name="T47" fmla="*/ 106 h 121"/>
                <a:gd name="T48" fmla="*/ 59 w 126"/>
                <a:gd name="T49" fmla="*/ 112 h 121"/>
                <a:gd name="T50" fmla="*/ 43 w 126"/>
                <a:gd name="T51" fmla="*/ 107 h 121"/>
                <a:gd name="T52" fmla="*/ 50 w 126"/>
                <a:gd name="T53" fmla="*/ 95 h 121"/>
                <a:gd name="T54" fmla="*/ 46 w 126"/>
                <a:gd name="T55" fmla="*/ 87 h 121"/>
                <a:gd name="T56" fmla="*/ 41 w 126"/>
                <a:gd name="T57" fmla="*/ 102 h 121"/>
                <a:gd name="T58" fmla="*/ 30 w 126"/>
                <a:gd name="T59" fmla="*/ 104 h 121"/>
                <a:gd name="T60" fmla="*/ 25 w 126"/>
                <a:gd name="T61" fmla="*/ 91 h 121"/>
                <a:gd name="T62" fmla="*/ 13 w 126"/>
                <a:gd name="T63" fmla="*/ 89 h 121"/>
                <a:gd name="T64" fmla="*/ 18 w 126"/>
                <a:gd name="T65" fmla="*/ 80 h 121"/>
                <a:gd name="T66" fmla="*/ 25 w 126"/>
                <a:gd name="T67" fmla="*/ 67 h 121"/>
                <a:gd name="T68" fmla="*/ 26 w 126"/>
                <a:gd name="T69" fmla="*/ 67 h 121"/>
                <a:gd name="T70" fmla="*/ 37 w 126"/>
                <a:gd name="T71" fmla="*/ 64 h 121"/>
                <a:gd name="T72" fmla="*/ 45 w 126"/>
                <a:gd name="T73" fmla="*/ 63 h 121"/>
                <a:gd name="T74" fmla="*/ 51 w 126"/>
                <a:gd name="T75" fmla="*/ 60 h 121"/>
                <a:gd name="T76" fmla="*/ 59 w 126"/>
                <a:gd name="T77" fmla="*/ 55 h 121"/>
                <a:gd name="T78" fmla="*/ 55 w 126"/>
                <a:gd name="T79" fmla="*/ 51 h 121"/>
                <a:gd name="T80" fmla="*/ 58 w 126"/>
                <a:gd name="T81" fmla="*/ 46 h 121"/>
                <a:gd name="T82" fmla="*/ 69 w 126"/>
                <a:gd name="T83" fmla="*/ 30 h 121"/>
                <a:gd name="T84" fmla="*/ 86 w 126"/>
                <a:gd name="T85" fmla="*/ 27 h 121"/>
                <a:gd name="T86" fmla="*/ 97 w 126"/>
                <a:gd name="T87" fmla="*/ 23 h 121"/>
                <a:gd name="T88" fmla="*/ 101 w 126"/>
                <a:gd name="T89" fmla="*/ 12 h 121"/>
                <a:gd name="T90" fmla="*/ 94 w 126"/>
                <a:gd name="T91" fmla="*/ 17 h 121"/>
                <a:gd name="T92" fmla="*/ 83 w 126"/>
                <a:gd name="T93" fmla="*/ 19 h 121"/>
                <a:gd name="T94" fmla="*/ 76 w 126"/>
                <a:gd name="T95" fmla="*/ 2 h 121"/>
                <a:gd name="T96" fmla="*/ 92 w 126"/>
                <a:gd name="T97" fmla="*/ 6 h 121"/>
                <a:gd name="T98" fmla="*/ 119 w 126"/>
                <a:gd name="T99" fmla="*/ 2 h 121"/>
                <a:gd name="T100" fmla="*/ 126 w 126"/>
                <a:gd name="T101" fmla="*/ 2 h 1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121"/>
                <a:gd name="T155" fmla="*/ 126 w 126"/>
                <a:gd name="T156" fmla="*/ 121 h 1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121">
                  <a:moveTo>
                    <a:pt x="8" y="120"/>
                  </a:moveTo>
                  <a:lnTo>
                    <a:pt x="7" y="121"/>
                  </a:lnTo>
                  <a:lnTo>
                    <a:pt x="5" y="121"/>
                  </a:lnTo>
                  <a:lnTo>
                    <a:pt x="0" y="112"/>
                  </a:lnTo>
                  <a:lnTo>
                    <a:pt x="12" y="104"/>
                  </a:lnTo>
                  <a:lnTo>
                    <a:pt x="14" y="104"/>
                  </a:lnTo>
                  <a:lnTo>
                    <a:pt x="4" y="102"/>
                  </a:lnTo>
                  <a:lnTo>
                    <a:pt x="1" y="95"/>
                  </a:lnTo>
                  <a:lnTo>
                    <a:pt x="0" y="94"/>
                  </a:lnTo>
                  <a:lnTo>
                    <a:pt x="7" y="93"/>
                  </a:lnTo>
                  <a:lnTo>
                    <a:pt x="14" y="95"/>
                  </a:lnTo>
                  <a:lnTo>
                    <a:pt x="26" y="108"/>
                  </a:lnTo>
                  <a:lnTo>
                    <a:pt x="25" y="110"/>
                  </a:lnTo>
                  <a:lnTo>
                    <a:pt x="8" y="120"/>
                  </a:lnTo>
                  <a:moveTo>
                    <a:pt x="47" y="35"/>
                  </a:moveTo>
                  <a:lnTo>
                    <a:pt x="45" y="39"/>
                  </a:lnTo>
                  <a:lnTo>
                    <a:pt x="39" y="46"/>
                  </a:lnTo>
                  <a:lnTo>
                    <a:pt x="37" y="48"/>
                  </a:lnTo>
                  <a:lnTo>
                    <a:pt x="33" y="49"/>
                  </a:lnTo>
                  <a:lnTo>
                    <a:pt x="33" y="43"/>
                  </a:lnTo>
                  <a:lnTo>
                    <a:pt x="28" y="48"/>
                  </a:lnTo>
                  <a:lnTo>
                    <a:pt x="26" y="49"/>
                  </a:lnTo>
                  <a:lnTo>
                    <a:pt x="24" y="49"/>
                  </a:lnTo>
                  <a:lnTo>
                    <a:pt x="24" y="47"/>
                  </a:lnTo>
                  <a:lnTo>
                    <a:pt x="24" y="43"/>
                  </a:lnTo>
                  <a:lnTo>
                    <a:pt x="25" y="38"/>
                  </a:lnTo>
                  <a:lnTo>
                    <a:pt x="24" y="31"/>
                  </a:lnTo>
                  <a:lnTo>
                    <a:pt x="26" y="36"/>
                  </a:lnTo>
                  <a:lnTo>
                    <a:pt x="32" y="35"/>
                  </a:lnTo>
                  <a:lnTo>
                    <a:pt x="43" y="21"/>
                  </a:lnTo>
                  <a:lnTo>
                    <a:pt x="47" y="19"/>
                  </a:lnTo>
                  <a:lnTo>
                    <a:pt x="49" y="18"/>
                  </a:lnTo>
                  <a:lnTo>
                    <a:pt x="49" y="22"/>
                  </a:lnTo>
                  <a:lnTo>
                    <a:pt x="47" y="31"/>
                  </a:lnTo>
                  <a:lnTo>
                    <a:pt x="47" y="35"/>
                  </a:lnTo>
                  <a:moveTo>
                    <a:pt x="59" y="27"/>
                  </a:moveTo>
                  <a:lnTo>
                    <a:pt x="56" y="30"/>
                  </a:lnTo>
                  <a:lnTo>
                    <a:pt x="52" y="12"/>
                  </a:lnTo>
                  <a:lnTo>
                    <a:pt x="59" y="8"/>
                  </a:lnTo>
                  <a:lnTo>
                    <a:pt x="62" y="6"/>
                  </a:lnTo>
                  <a:lnTo>
                    <a:pt x="67" y="6"/>
                  </a:lnTo>
                  <a:lnTo>
                    <a:pt x="67" y="9"/>
                  </a:lnTo>
                  <a:lnTo>
                    <a:pt x="68" y="10"/>
                  </a:lnTo>
                  <a:lnTo>
                    <a:pt x="69" y="12"/>
                  </a:lnTo>
                  <a:lnTo>
                    <a:pt x="69" y="13"/>
                  </a:lnTo>
                  <a:lnTo>
                    <a:pt x="69" y="14"/>
                  </a:lnTo>
                  <a:lnTo>
                    <a:pt x="68" y="17"/>
                  </a:lnTo>
                  <a:lnTo>
                    <a:pt x="66" y="22"/>
                  </a:lnTo>
                  <a:lnTo>
                    <a:pt x="59" y="27"/>
                  </a:lnTo>
                  <a:moveTo>
                    <a:pt x="124" y="5"/>
                  </a:moveTo>
                  <a:lnTo>
                    <a:pt x="122" y="26"/>
                  </a:lnTo>
                  <a:lnTo>
                    <a:pt x="122" y="29"/>
                  </a:lnTo>
                  <a:lnTo>
                    <a:pt x="119" y="31"/>
                  </a:lnTo>
                  <a:lnTo>
                    <a:pt x="101" y="51"/>
                  </a:lnTo>
                  <a:lnTo>
                    <a:pt x="93" y="68"/>
                  </a:lnTo>
                  <a:lnTo>
                    <a:pt x="90" y="73"/>
                  </a:lnTo>
                  <a:lnTo>
                    <a:pt x="88" y="77"/>
                  </a:lnTo>
                  <a:lnTo>
                    <a:pt x="83" y="74"/>
                  </a:lnTo>
                  <a:lnTo>
                    <a:pt x="84" y="78"/>
                  </a:lnTo>
                  <a:lnTo>
                    <a:pt x="79" y="85"/>
                  </a:lnTo>
                  <a:lnTo>
                    <a:pt x="68" y="90"/>
                  </a:lnTo>
                  <a:lnTo>
                    <a:pt x="67" y="99"/>
                  </a:lnTo>
                  <a:lnTo>
                    <a:pt x="68" y="103"/>
                  </a:lnTo>
                  <a:lnTo>
                    <a:pt x="69" y="104"/>
                  </a:lnTo>
                  <a:lnTo>
                    <a:pt x="69" y="106"/>
                  </a:lnTo>
                  <a:lnTo>
                    <a:pt x="62" y="107"/>
                  </a:lnTo>
                  <a:lnTo>
                    <a:pt x="59" y="112"/>
                  </a:lnTo>
                  <a:lnTo>
                    <a:pt x="51" y="114"/>
                  </a:lnTo>
                  <a:lnTo>
                    <a:pt x="49" y="112"/>
                  </a:lnTo>
                  <a:lnTo>
                    <a:pt x="43" y="107"/>
                  </a:lnTo>
                  <a:lnTo>
                    <a:pt x="47" y="102"/>
                  </a:lnTo>
                  <a:lnTo>
                    <a:pt x="50" y="97"/>
                  </a:lnTo>
                  <a:lnTo>
                    <a:pt x="50" y="95"/>
                  </a:lnTo>
                  <a:lnTo>
                    <a:pt x="50" y="90"/>
                  </a:lnTo>
                  <a:lnTo>
                    <a:pt x="50" y="86"/>
                  </a:lnTo>
                  <a:lnTo>
                    <a:pt x="46" y="87"/>
                  </a:lnTo>
                  <a:lnTo>
                    <a:pt x="43" y="95"/>
                  </a:lnTo>
                  <a:lnTo>
                    <a:pt x="41" y="102"/>
                  </a:lnTo>
                  <a:lnTo>
                    <a:pt x="37" y="106"/>
                  </a:lnTo>
                  <a:lnTo>
                    <a:pt x="33" y="108"/>
                  </a:lnTo>
                  <a:lnTo>
                    <a:pt x="30" y="104"/>
                  </a:lnTo>
                  <a:lnTo>
                    <a:pt x="26" y="101"/>
                  </a:lnTo>
                  <a:lnTo>
                    <a:pt x="26" y="97"/>
                  </a:lnTo>
                  <a:lnTo>
                    <a:pt x="25" y="91"/>
                  </a:lnTo>
                  <a:lnTo>
                    <a:pt x="20" y="87"/>
                  </a:lnTo>
                  <a:lnTo>
                    <a:pt x="13" y="89"/>
                  </a:lnTo>
                  <a:lnTo>
                    <a:pt x="11" y="86"/>
                  </a:lnTo>
                  <a:lnTo>
                    <a:pt x="12" y="81"/>
                  </a:lnTo>
                  <a:lnTo>
                    <a:pt x="18" y="80"/>
                  </a:lnTo>
                  <a:lnTo>
                    <a:pt x="21" y="76"/>
                  </a:lnTo>
                  <a:lnTo>
                    <a:pt x="22" y="70"/>
                  </a:lnTo>
                  <a:lnTo>
                    <a:pt x="25" y="67"/>
                  </a:lnTo>
                  <a:lnTo>
                    <a:pt x="26" y="67"/>
                  </a:lnTo>
                  <a:lnTo>
                    <a:pt x="32" y="65"/>
                  </a:lnTo>
                  <a:lnTo>
                    <a:pt x="33" y="65"/>
                  </a:lnTo>
                  <a:lnTo>
                    <a:pt x="37" y="64"/>
                  </a:lnTo>
                  <a:lnTo>
                    <a:pt x="39" y="64"/>
                  </a:lnTo>
                  <a:lnTo>
                    <a:pt x="41" y="64"/>
                  </a:lnTo>
                  <a:lnTo>
                    <a:pt x="45" y="63"/>
                  </a:lnTo>
                  <a:lnTo>
                    <a:pt x="46" y="61"/>
                  </a:lnTo>
                  <a:lnTo>
                    <a:pt x="47" y="61"/>
                  </a:lnTo>
                  <a:lnTo>
                    <a:pt x="51" y="60"/>
                  </a:lnTo>
                  <a:lnTo>
                    <a:pt x="54" y="60"/>
                  </a:lnTo>
                  <a:lnTo>
                    <a:pt x="55" y="59"/>
                  </a:lnTo>
                  <a:lnTo>
                    <a:pt x="59" y="55"/>
                  </a:lnTo>
                  <a:lnTo>
                    <a:pt x="58" y="53"/>
                  </a:lnTo>
                  <a:lnTo>
                    <a:pt x="55" y="51"/>
                  </a:lnTo>
                  <a:lnTo>
                    <a:pt x="56" y="51"/>
                  </a:lnTo>
                  <a:lnTo>
                    <a:pt x="56" y="46"/>
                  </a:lnTo>
                  <a:lnTo>
                    <a:pt x="58" y="46"/>
                  </a:lnTo>
                  <a:lnTo>
                    <a:pt x="59" y="42"/>
                  </a:lnTo>
                  <a:lnTo>
                    <a:pt x="63" y="35"/>
                  </a:lnTo>
                  <a:lnTo>
                    <a:pt x="69" y="30"/>
                  </a:lnTo>
                  <a:lnTo>
                    <a:pt x="71" y="29"/>
                  </a:lnTo>
                  <a:lnTo>
                    <a:pt x="79" y="27"/>
                  </a:lnTo>
                  <a:lnTo>
                    <a:pt x="86" y="27"/>
                  </a:lnTo>
                  <a:lnTo>
                    <a:pt x="92" y="26"/>
                  </a:lnTo>
                  <a:lnTo>
                    <a:pt x="97" y="23"/>
                  </a:lnTo>
                  <a:lnTo>
                    <a:pt x="100" y="19"/>
                  </a:lnTo>
                  <a:lnTo>
                    <a:pt x="101" y="18"/>
                  </a:lnTo>
                  <a:lnTo>
                    <a:pt x="101" y="12"/>
                  </a:lnTo>
                  <a:lnTo>
                    <a:pt x="97" y="10"/>
                  </a:lnTo>
                  <a:lnTo>
                    <a:pt x="97" y="13"/>
                  </a:lnTo>
                  <a:lnTo>
                    <a:pt x="94" y="17"/>
                  </a:lnTo>
                  <a:lnTo>
                    <a:pt x="83" y="23"/>
                  </a:lnTo>
                  <a:lnTo>
                    <a:pt x="83" y="21"/>
                  </a:lnTo>
                  <a:lnTo>
                    <a:pt x="83" y="19"/>
                  </a:lnTo>
                  <a:lnTo>
                    <a:pt x="79" y="13"/>
                  </a:lnTo>
                  <a:lnTo>
                    <a:pt x="76" y="2"/>
                  </a:lnTo>
                  <a:lnTo>
                    <a:pt x="79" y="2"/>
                  </a:lnTo>
                  <a:lnTo>
                    <a:pt x="93" y="0"/>
                  </a:lnTo>
                  <a:lnTo>
                    <a:pt x="92" y="6"/>
                  </a:lnTo>
                  <a:lnTo>
                    <a:pt x="101" y="0"/>
                  </a:lnTo>
                  <a:lnTo>
                    <a:pt x="117" y="1"/>
                  </a:lnTo>
                  <a:lnTo>
                    <a:pt x="119" y="2"/>
                  </a:lnTo>
                  <a:lnTo>
                    <a:pt x="122" y="2"/>
                  </a:lnTo>
                  <a:lnTo>
                    <a:pt x="123" y="2"/>
                  </a:lnTo>
                  <a:lnTo>
                    <a:pt x="126" y="2"/>
                  </a:lnTo>
                  <a:lnTo>
                    <a:pt x="124" y="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96" name="Freeform 1895"/>
            <p:cNvSpPr>
              <a:spLocks/>
            </p:cNvSpPr>
            <p:nvPr/>
          </p:nvSpPr>
          <p:spPr bwMode="auto">
            <a:xfrm>
              <a:off x="2642480" y="5319839"/>
              <a:ext cx="84172" cy="132951"/>
            </a:xfrm>
            <a:custGeom>
              <a:avLst/>
              <a:gdLst>
                <a:gd name="T0" fmla="*/ 49 w 53"/>
                <a:gd name="T1" fmla="*/ 11 h 85"/>
                <a:gd name="T2" fmla="*/ 50 w 53"/>
                <a:gd name="T3" fmla="*/ 16 h 85"/>
                <a:gd name="T4" fmla="*/ 51 w 53"/>
                <a:gd name="T5" fmla="*/ 26 h 85"/>
                <a:gd name="T6" fmla="*/ 53 w 53"/>
                <a:gd name="T7" fmla="*/ 28 h 85"/>
                <a:gd name="T8" fmla="*/ 50 w 53"/>
                <a:gd name="T9" fmla="*/ 33 h 85"/>
                <a:gd name="T10" fmla="*/ 45 w 53"/>
                <a:gd name="T11" fmla="*/ 45 h 85"/>
                <a:gd name="T12" fmla="*/ 41 w 53"/>
                <a:gd name="T13" fmla="*/ 47 h 85"/>
                <a:gd name="T14" fmla="*/ 37 w 53"/>
                <a:gd name="T15" fmla="*/ 50 h 85"/>
                <a:gd name="T16" fmla="*/ 36 w 53"/>
                <a:gd name="T17" fmla="*/ 50 h 85"/>
                <a:gd name="T18" fmla="*/ 34 w 53"/>
                <a:gd name="T19" fmla="*/ 59 h 85"/>
                <a:gd name="T20" fmla="*/ 34 w 53"/>
                <a:gd name="T21" fmla="*/ 70 h 85"/>
                <a:gd name="T22" fmla="*/ 23 w 53"/>
                <a:gd name="T23" fmla="*/ 84 h 85"/>
                <a:gd name="T24" fmla="*/ 17 w 53"/>
                <a:gd name="T25" fmla="*/ 85 h 85"/>
                <a:gd name="T26" fmla="*/ 15 w 53"/>
                <a:gd name="T27" fmla="*/ 80 h 85"/>
                <a:gd name="T28" fmla="*/ 15 w 53"/>
                <a:gd name="T29" fmla="*/ 80 h 85"/>
                <a:gd name="T30" fmla="*/ 15 w 53"/>
                <a:gd name="T31" fmla="*/ 80 h 85"/>
                <a:gd name="T32" fmla="*/ 15 w 53"/>
                <a:gd name="T33" fmla="*/ 76 h 85"/>
                <a:gd name="T34" fmla="*/ 20 w 53"/>
                <a:gd name="T35" fmla="*/ 78 h 85"/>
                <a:gd name="T36" fmla="*/ 24 w 53"/>
                <a:gd name="T37" fmla="*/ 79 h 85"/>
                <a:gd name="T38" fmla="*/ 26 w 53"/>
                <a:gd name="T39" fmla="*/ 71 h 85"/>
                <a:gd name="T40" fmla="*/ 24 w 53"/>
                <a:gd name="T41" fmla="*/ 71 h 85"/>
                <a:gd name="T42" fmla="*/ 21 w 53"/>
                <a:gd name="T43" fmla="*/ 72 h 85"/>
                <a:gd name="T44" fmla="*/ 19 w 53"/>
                <a:gd name="T45" fmla="*/ 70 h 85"/>
                <a:gd name="T46" fmla="*/ 19 w 53"/>
                <a:gd name="T47" fmla="*/ 63 h 85"/>
                <a:gd name="T48" fmla="*/ 20 w 53"/>
                <a:gd name="T49" fmla="*/ 51 h 85"/>
                <a:gd name="T50" fmla="*/ 26 w 53"/>
                <a:gd name="T51" fmla="*/ 47 h 85"/>
                <a:gd name="T52" fmla="*/ 26 w 53"/>
                <a:gd name="T53" fmla="*/ 47 h 85"/>
                <a:gd name="T54" fmla="*/ 33 w 53"/>
                <a:gd name="T55" fmla="*/ 44 h 85"/>
                <a:gd name="T56" fmla="*/ 34 w 53"/>
                <a:gd name="T57" fmla="*/ 42 h 85"/>
                <a:gd name="T58" fmla="*/ 33 w 53"/>
                <a:gd name="T59" fmla="*/ 40 h 85"/>
                <a:gd name="T60" fmla="*/ 33 w 53"/>
                <a:gd name="T61" fmla="*/ 40 h 85"/>
                <a:gd name="T62" fmla="*/ 19 w 53"/>
                <a:gd name="T63" fmla="*/ 44 h 85"/>
                <a:gd name="T64" fmla="*/ 12 w 53"/>
                <a:gd name="T65" fmla="*/ 47 h 85"/>
                <a:gd name="T66" fmla="*/ 12 w 53"/>
                <a:gd name="T67" fmla="*/ 47 h 85"/>
                <a:gd name="T68" fmla="*/ 9 w 53"/>
                <a:gd name="T69" fmla="*/ 51 h 85"/>
                <a:gd name="T70" fmla="*/ 2 w 53"/>
                <a:gd name="T71" fmla="*/ 51 h 85"/>
                <a:gd name="T72" fmla="*/ 2 w 53"/>
                <a:gd name="T73" fmla="*/ 51 h 85"/>
                <a:gd name="T74" fmla="*/ 0 w 53"/>
                <a:gd name="T75" fmla="*/ 46 h 85"/>
                <a:gd name="T76" fmla="*/ 3 w 53"/>
                <a:gd name="T77" fmla="*/ 37 h 85"/>
                <a:gd name="T78" fmla="*/ 9 w 53"/>
                <a:gd name="T79" fmla="*/ 33 h 85"/>
                <a:gd name="T80" fmla="*/ 11 w 53"/>
                <a:gd name="T81" fmla="*/ 32 h 85"/>
                <a:gd name="T82" fmla="*/ 21 w 53"/>
                <a:gd name="T83" fmla="*/ 32 h 85"/>
                <a:gd name="T84" fmla="*/ 21 w 53"/>
                <a:gd name="T85" fmla="*/ 29 h 85"/>
                <a:gd name="T86" fmla="*/ 11 w 53"/>
                <a:gd name="T87" fmla="*/ 26 h 85"/>
                <a:gd name="T88" fmla="*/ 15 w 53"/>
                <a:gd name="T89" fmla="*/ 19 h 85"/>
                <a:gd name="T90" fmla="*/ 8 w 53"/>
                <a:gd name="T91" fmla="*/ 21 h 85"/>
                <a:gd name="T92" fmla="*/ 12 w 53"/>
                <a:gd name="T93" fmla="*/ 15 h 85"/>
                <a:gd name="T94" fmla="*/ 13 w 53"/>
                <a:gd name="T95" fmla="*/ 12 h 85"/>
                <a:gd name="T96" fmla="*/ 15 w 53"/>
                <a:gd name="T97" fmla="*/ 8 h 85"/>
                <a:gd name="T98" fmla="*/ 19 w 53"/>
                <a:gd name="T99" fmla="*/ 8 h 85"/>
                <a:gd name="T100" fmla="*/ 24 w 53"/>
                <a:gd name="T101" fmla="*/ 8 h 85"/>
                <a:gd name="T102" fmla="*/ 26 w 53"/>
                <a:gd name="T103" fmla="*/ 0 h 85"/>
                <a:gd name="T104" fmla="*/ 28 w 53"/>
                <a:gd name="T105" fmla="*/ 4 h 85"/>
                <a:gd name="T106" fmla="*/ 29 w 53"/>
                <a:gd name="T107" fmla="*/ 9 h 85"/>
                <a:gd name="T108" fmla="*/ 49 w 53"/>
                <a:gd name="T109" fmla="*/ 11 h 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
                <a:gd name="T166" fmla="*/ 0 h 85"/>
                <a:gd name="T167" fmla="*/ 53 w 53"/>
                <a:gd name="T168" fmla="*/ 85 h 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 h="85">
                  <a:moveTo>
                    <a:pt x="49" y="11"/>
                  </a:moveTo>
                  <a:lnTo>
                    <a:pt x="50" y="16"/>
                  </a:lnTo>
                  <a:lnTo>
                    <a:pt x="51" y="26"/>
                  </a:lnTo>
                  <a:lnTo>
                    <a:pt x="53" y="28"/>
                  </a:lnTo>
                  <a:lnTo>
                    <a:pt x="50" y="33"/>
                  </a:lnTo>
                  <a:lnTo>
                    <a:pt x="45" y="45"/>
                  </a:lnTo>
                  <a:lnTo>
                    <a:pt x="41" y="47"/>
                  </a:lnTo>
                  <a:lnTo>
                    <a:pt x="37" y="50"/>
                  </a:lnTo>
                  <a:lnTo>
                    <a:pt x="36" y="50"/>
                  </a:lnTo>
                  <a:lnTo>
                    <a:pt x="34" y="59"/>
                  </a:lnTo>
                  <a:lnTo>
                    <a:pt x="34" y="70"/>
                  </a:lnTo>
                  <a:lnTo>
                    <a:pt x="23" y="84"/>
                  </a:lnTo>
                  <a:lnTo>
                    <a:pt x="17" y="85"/>
                  </a:lnTo>
                  <a:lnTo>
                    <a:pt x="15" y="80"/>
                  </a:lnTo>
                  <a:lnTo>
                    <a:pt x="15" y="76"/>
                  </a:lnTo>
                  <a:lnTo>
                    <a:pt x="20" y="78"/>
                  </a:lnTo>
                  <a:lnTo>
                    <a:pt x="24" y="79"/>
                  </a:lnTo>
                  <a:lnTo>
                    <a:pt x="26" y="71"/>
                  </a:lnTo>
                  <a:lnTo>
                    <a:pt x="24" y="71"/>
                  </a:lnTo>
                  <a:lnTo>
                    <a:pt x="21" y="72"/>
                  </a:lnTo>
                  <a:lnTo>
                    <a:pt x="19" y="70"/>
                  </a:lnTo>
                  <a:lnTo>
                    <a:pt x="19" y="63"/>
                  </a:lnTo>
                  <a:lnTo>
                    <a:pt x="20" y="51"/>
                  </a:lnTo>
                  <a:lnTo>
                    <a:pt x="26" y="47"/>
                  </a:lnTo>
                  <a:lnTo>
                    <a:pt x="33" y="44"/>
                  </a:lnTo>
                  <a:lnTo>
                    <a:pt x="34" y="42"/>
                  </a:lnTo>
                  <a:lnTo>
                    <a:pt x="33" y="40"/>
                  </a:lnTo>
                  <a:lnTo>
                    <a:pt x="19" y="44"/>
                  </a:lnTo>
                  <a:lnTo>
                    <a:pt x="12" y="47"/>
                  </a:lnTo>
                  <a:lnTo>
                    <a:pt x="9" y="51"/>
                  </a:lnTo>
                  <a:lnTo>
                    <a:pt x="2" y="51"/>
                  </a:lnTo>
                  <a:lnTo>
                    <a:pt x="0" y="46"/>
                  </a:lnTo>
                  <a:lnTo>
                    <a:pt x="3" y="37"/>
                  </a:lnTo>
                  <a:lnTo>
                    <a:pt x="9" y="33"/>
                  </a:lnTo>
                  <a:lnTo>
                    <a:pt x="11" y="32"/>
                  </a:lnTo>
                  <a:lnTo>
                    <a:pt x="21" y="32"/>
                  </a:lnTo>
                  <a:lnTo>
                    <a:pt x="21" y="29"/>
                  </a:lnTo>
                  <a:lnTo>
                    <a:pt x="11" y="26"/>
                  </a:lnTo>
                  <a:lnTo>
                    <a:pt x="15" y="19"/>
                  </a:lnTo>
                  <a:lnTo>
                    <a:pt x="8" y="21"/>
                  </a:lnTo>
                  <a:lnTo>
                    <a:pt x="12" y="15"/>
                  </a:lnTo>
                  <a:lnTo>
                    <a:pt x="13" y="12"/>
                  </a:lnTo>
                  <a:lnTo>
                    <a:pt x="15" y="8"/>
                  </a:lnTo>
                  <a:lnTo>
                    <a:pt x="19" y="8"/>
                  </a:lnTo>
                  <a:lnTo>
                    <a:pt x="24" y="8"/>
                  </a:lnTo>
                  <a:lnTo>
                    <a:pt x="26" y="0"/>
                  </a:lnTo>
                  <a:lnTo>
                    <a:pt x="28" y="4"/>
                  </a:lnTo>
                  <a:lnTo>
                    <a:pt x="29" y="9"/>
                  </a:lnTo>
                  <a:lnTo>
                    <a:pt x="49" y="1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97" name="Freeform 1896"/>
            <p:cNvSpPr>
              <a:spLocks/>
            </p:cNvSpPr>
            <p:nvPr/>
          </p:nvSpPr>
          <p:spPr bwMode="auto">
            <a:xfrm>
              <a:off x="2847648" y="5224872"/>
              <a:ext cx="78911" cy="78687"/>
            </a:xfrm>
            <a:custGeom>
              <a:avLst/>
              <a:gdLst>
                <a:gd name="T0" fmla="*/ 49 w 49"/>
                <a:gd name="T1" fmla="*/ 7 h 49"/>
                <a:gd name="T2" fmla="*/ 49 w 49"/>
                <a:gd name="T3" fmla="*/ 10 h 49"/>
                <a:gd name="T4" fmla="*/ 43 w 49"/>
                <a:gd name="T5" fmla="*/ 36 h 49"/>
                <a:gd name="T6" fmla="*/ 40 w 49"/>
                <a:gd name="T7" fmla="*/ 38 h 49"/>
                <a:gd name="T8" fmla="*/ 34 w 49"/>
                <a:gd name="T9" fmla="*/ 42 h 49"/>
                <a:gd name="T10" fmla="*/ 26 w 49"/>
                <a:gd name="T11" fmla="*/ 48 h 49"/>
                <a:gd name="T12" fmla="*/ 19 w 49"/>
                <a:gd name="T13" fmla="*/ 45 h 49"/>
                <a:gd name="T14" fmla="*/ 27 w 49"/>
                <a:gd name="T15" fmla="*/ 40 h 49"/>
                <a:gd name="T16" fmla="*/ 31 w 49"/>
                <a:gd name="T17" fmla="*/ 33 h 49"/>
                <a:gd name="T18" fmla="*/ 28 w 49"/>
                <a:gd name="T19" fmla="*/ 32 h 49"/>
                <a:gd name="T20" fmla="*/ 24 w 49"/>
                <a:gd name="T21" fmla="*/ 37 h 49"/>
                <a:gd name="T22" fmla="*/ 19 w 49"/>
                <a:gd name="T23" fmla="*/ 42 h 49"/>
                <a:gd name="T24" fmla="*/ 15 w 49"/>
                <a:gd name="T25" fmla="*/ 44 h 49"/>
                <a:gd name="T26" fmla="*/ 13 w 49"/>
                <a:gd name="T27" fmla="*/ 46 h 49"/>
                <a:gd name="T28" fmla="*/ 7 w 49"/>
                <a:gd name="T29" fmla="*/ 48 h 49"/>
                <a:gd name="T30" fmla="*/ 2 w 49"/>
                <a:gd name="T31" fmla="*/ 48 h 49"/>
                <a:gd name="T32" fmla="*/ 0 w 49"/>
                <a:gd name="T33" fmla="*/ 49 h 49"/>
                <a:gd name="T34" fmla="*/ 0 w 49"/>
                <a:gd name="T35" fmla="*/ 48 h 49"/>
                <a:gd name="T36" fmla="*/ 0 w 49"/>
                <a:gd name="T37" fmla="*/ 48 h 49"/>
                <a:gd name="T38" fmla="*/ 0 w 49"/>
                <a:gd name="T39" fmla="*/ 46 h 49"/>
                <a:gd name="T40" fmla="*/ 3 w 49"/>
                <a:gd name="T41" fmla="*/ 44 h 49"/>
                <a:gd name="T42" fmla="*/ 3 w 49"/>
                <a:gd name="T43" fmla="*/ 44 h 49"/>
                <a:gd name="T44" fmla="*/ 1 w 49"/>
                <a:gd name="T45" fmla="*/ 41 h 49"/>
                <a:gd name="T46" fmla="*/ 10 w 49"/>
                <a:gd name="T47" fmla="*/ 38 h 49"/>
                <a:gd name="T48" fmla="*/ 11 w 49"/>
                <a:gd name="T49" fmla="*/ 37 h 49"/>
                <a:gd name="T50" fmla="*/ 17 w 49"/>
                <a:gd name="T51" fmla="*/ 29 h 49"/>
                <a:gd name="T52" fmla="*/ 22 w 49"/>
                <a:gd name="T53" fmla="*/ 20 h 49"/>
                <a:gd name="T54" fmla="*/ 18 w 49"/>
                <a:gd name="T55" fmla="*/ 15 h 49"/>
                <a:gd name="T56" fmla="*/ 19 w 49"/>
                <a:gd name="T57" fmla="*/ 13 h 49"/>
                <a:gd name="T58" fmla="*/ 23 w 49"/>
                <a:gd name="T59" fmla="*/ 6 h 49"/>
                <a:gd name="T60" fmla="*/ 24 w 49"/>
                <a:gd name="T61" fmla="*/ 2 h 49"/>
                <a:gd name="T62" fmla="*/ 30 w 49"/>
                <a:gd name="T63" fmla="*/ 0 h 49"/>
                <a:gd name="T64" fmla="*/ 49 w 49"/>
                <a:gd name="T65" fmla="*/ 7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49"/>
                <a:gd name="T101" fmla="*/ 49 w 49"/>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49">
                  <a:moveTo>
                    <a:pt x="49" y="7"/>
                  </a:moveTo>
                  <a:lnTo>
                    <a:pt x="49" y="10"/>
                  </a:lnTo>
                  <a:lnTo>
                    <a:pt x="43" y="36"/>
                  </a:lnTo>
                  <a:lnTo>
                    <a:pt x="40" y="38"/>
                  </a:lnTo>
                  <a:lnTo>
                    <a:pt x="34" y="42"/>
                  </a:lnTo>
                  <a:lnTo>
                    <a:pt x="26" y="48"/>
                  </a:lnTo>
                  <a:lnTo>
                    <a:pt x="19" y="45"/>
                  </a:lnTo>
                  <a:lnTo>
                    <a:pt x="27" y="40"/>
                  </a:lnTo>
                  <a:lnTo>
                    <a:pt x="31" y="33"/>
                  </a:lnTo>
                  <a:lnTo>
                    <a:pt x="28" y="32"/>
                  </a:lnTo>
                  <a:lnTo>
                    <a:pt x="24" y="37"/>
                  </a:lnTo>
                  <a:lnTo>
                    <a:pt x="19" y="42"/>
                  </a:lnTo>
                  <a:lnTo>
                    <a:pt x="15" y="44"/>
                  </a:lnTo>
                  <a:lnTo>
                    <a:pt x="13" y="46"/>
                  </a:lnTo>
                  <a:lnTo>
                    <a:pt x="7" y="48"/>
                  </a:lnTo>
                  <a:lnTo>
                    <a:pt x="2" y="48"/>
                  </a:lnTo>
                  <a:lnTo>
                    <a:pt x="0" y="49"/>
                  </a:lnTo>
                  <a:lnTo>
                    <a:pt x="0" y="48"/>
                  </a:lnTo>
                  <a:lnTo>
                    <a:pt x="0" y="46"/>
                  </a:lnTo>
                  <a:lnTo>
                    <a:pt x="3" y="44"/>
                  </a:lnTo>
                  <a:lnTo>
                    <a:pt x="1" y="41"/>
                  </a:lnTo>
                  <a:lnTo>
                    <a:pt x="10" y="38"/>
                  </a:lnTo>
                  <a:lnTo>
                    <a:pt x="11" y="37"/>
                  </a:lnTo>
                  <a:lnTo>
                    <a:pt x="17" y="29"/>
                  </a:lnTo>
                  <a:lnTo>
                    <a:pt x="22" y="20"/>
                  </a:lnTo>
                  <a:lnTo>
                    <a:pt x="18" y="15"/>
                  </a:lnTo>
                  <a:lnTo>
                    <a:pt x="19" y="13"/>
                  </a:lnTo>
                  <a:lnTo>
                    <a:pt x="23" y="6"/>
                  </a:lnTo>
                  <a:lnTo>
                    <a:pt x="24" y="2"/>
                  </a:lnTo>
                  <a:lnTo>
                    <a:pt x="30" y="0"/>
                  </a:lnTo>
                  <a:lnTo>
                    <a:pt x="49" y="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98" name="Freeform 1897"/>
            <p:cNvSpPr>
              <a:spLocks/>
            </p:cNvSpPr>
            <p:nvPr/>
          </p:nvSpPr>
          <p:spPr bwMode="auto">
            <a:xfrm>
              <a:off x="2842388" y="4494993"/>
              <a:ext cx="155193" cy="143804"/>
            </a:xfrm>
            <a:custGeom>
              <a:avLst/>
              <a:gdLst>
                <a:gd name="T0" fmla="*/ 65 w 98"/>
                <a:gd name="T1" fmla="*/ 10 h 90"/>
                <a:gd name="T2" fmla="*/ 73 w 98"/>
                <a:gd name="T3" fmla="*/ 21 h 90"/>
                <a:gd name="T4" fmla="*/ 81 w 98"/>
                <a:gd name="T5" fmla="*/ 32 h 90"/>
                <a:gd name="T6" fmla="*/ 98 w 98"/>
                <a:gd name="T7" fmla="*/ 56 h 90"/>
                <a:gd name="T8" fmla="*/ 81 w 98"/>
                <a:gd name="T9" fmla="*/ 72 h 90"/>
                <a:gd name="T10" fmla="*/ 78 w 98"/>
                <a:gd name="T11" fmla="*/ 83 h 90"/>
                <a:gd name="T12" fmla="*/ 63 w 98"/>
                <a:gd name="T13" fmla="*/ 86 h 90"/>
                <a:gd name="T14" fmla="*/ 55 w 98"/>
                <a:gd name="T15" fmla="*/ 87 h 90"/>
                <a:gd name="T16" fmla="*/ 48 w 98"/>
                <a:gd name="T17" fmla="*/ 81 h 90"/>
                <a:gd name="T18" fmla="*/ 51 w 98"/>
                <a:gd name="T19" fmla="*/ 70 h 90"/>
                <a:gd name="T20" fmla="*/ 41 w 98"/>
                <a:gd name="T21" fmla="*/ 70 h 90"/>
                <a:gd name="T22" fmla="*/ 35 w 98"/>
                <a:gd name="T23" fmla="*/ 69 h 90"/>
                <a:gd name="T24" fmla="*/ 26 w 98"/>
                <a:gd name="T25" fmla="*/ 64 h 90"/>
                <a:gd name="T26" fmla="*/ 10 w 98"/>
                <a:gd name="T27" fmla="*/ 48 h 90"/>
                <a:gd name="T28" fmla="*/ 0 w 98"/>
                <a:gd name="T29" fmla="*/ 35 h 90"/>
                <a:gd name="T30" fmla="*/ 12 w 98"/>
                <a:gd name="T31" fmla="*/ 41 h 90"/>
                <a:gd name="T32" fmla="*/ 18 w 98"/>
                <a:gd name="T33" fmla="*/ 40 h 90"/>
                <a:gd name="T34" fmla="*/ 14 w 98"/>
                <a:gd name="T35" fmla="*/ 38 h 90"/>
                <a:gd name="T36" fmla="*/ 4 w 98"/>
                <a:gd name="T37" fmla="*/ 27 h 90"/>
                <a:gd name="T38" fmla="*/ 10 w 98"/>
                <a:gd name="T39" fmla="*/ 17 h 90"/>
                <a:gd name="T40" fmla="*/ 47 w 98"/>
                <a:gd name="T41" fmla="*/ 0 h 90"/>
                <a:gd name="T42" fmla="*/ 51 w 98"/>
                <a:gd name="T43" fmla="*/ 0 h 90"/>
                <a:gd name="T44" fmla="*/ 55 w 98"/>
                <a:gd name="T45" fmla="*/ 15 h 90"/>
                <a:gd name="T46" fmla="*/ 59 w 98"/>
                <a:gd name="T47" fmla="*/ 34 h 90"/>
                <a:gd name="T48" fmla="*/ 61 w 98"/>
                <a:gd name="T49" fmla="*/ 41 h 90"/>
                <a:gd name="T50" fmla="*/ 65 w 98"/>
                <a:gd name="T51" fmla="*/ 52 h 90"/>
                <a:gd name="T52" fmla="*/ 65 w 98"/>
                <a:gd name="T53" fmla="*/ 66 h 90"/>
                <a:gd name="T54" fmla="*/ 69 w 98"/>
                <a:gd name="T55" fmla="*/ 70 h 90"/>
                <a:gd name="T56" fmla="*/ 76 w 98"/>
                <a:gd name="T57" fmla="*/ 68 h 90"/>
                <a:gd name="T58" fmla="*/ 71 w 98"/>
                <a:gd name="T59" fmla="*/ 49 h 90"/>
                <a:gd name="T60" fmla="*/ 80 w 98"/>
                <a:gd name="T61" fmla="*/ 48 h 90"/>
                <a:gd name="T62" fmla="*/ 69 w 98"/>
                <a:gd name="T63" fmla="*/ 44 h 90"/>
                <a:gd name="T64" fmla="*/ 64 w 98"/>
                <a:gd name="T65" fmla="*/ 22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90"/>
                <a:gd name="T101" fmla="*/ 98 w 98"/>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90">
                  <a:moveTo>
                    <a:pt x="63" y="11"/>
                  </a:moveTo>
                  <a:lnTo>
                    <a:pt x="65" y="10"/>
                  </a:lnTo>
                  <a:lnTo>
                    <a:pt x="65" y="19"/>
                  </a:lnTo>
                  <a:lnTo>
                    <a:pt x="73" y="21"/>
                  </a:lnTo>
                  <a:lnTo>
                    <a:pt x="77" y="32"/>
                  </a:lnTo>
                  <a:lnTo>
                    <a:pt x="81" y="32"/>
                  </a:lnTo>
                  <a:lnTo>
                    <a:pt x="89" y="44"/>
                  </a:lnTo>
                  <a:lnTo>
                    <a:pt x="98" y="56"/>
                  </a:lnTo>
                  <a:lnTo>
                    <a:pt x="93" y="69"/>
                  </a:lnTo>
                  <a:lnTo>
                    <a:pt x="81" y="72"/>
                  </a:lnTo>
                  <a:lnTo>
                    <a:pt x="85" y="79"/>
                  </a:lnTo>
                  <a:lnTo>
                    <a:pt x="78" y="83"/>
                  </a:lnTo>
                  <a:lnTo>
                    <a:pt x="73" y="87"/>
                  </a:lnTo>
                  <a:lnTo>
                    <a:pt x="63" y="86"/>
                  </a:lnTo>
                  <a:lnTo>
                    <a:pt x="58" y="90"/>
                  </a:lnTo>
                  <a:lnTo>
                    <a:pt x="55" y="87"/>
                  </a:lnTo>
                  <a:lnTo>
                    <a:pt x="48" y="81"/>
                  </a:lnTo>
                  <a:lnTo>
                    <a:pt x="47" y="74"/>
                  </a:lnTo>
                  <a:lnTo>
                    <a:pt x="51" y="70"/>
                  </a:lnTo>
                  <a:lnTo>
                    <a:pt x="46" y="68"/>
                  </a:lnTo>
                  <a:lnTo>
                    <a:pt x="41" y="70"/>
                  </a:lnTo>
                  <a:lnTo>
                    <a:pt x="39" y="66"/>
                  </a:lnTo>
                  <a:lnTo>
                    <a:pt x="35" y="69"/>
                  </a:lnTo>
                  <a:lnTo>
                    <a:pt x="30" y="65"/>
                  </a:lnTo>
                  <a:lnTo>
                    <a:pt x="26" y="64"/>
                  </a:lnTo>
                  <a:lnTo>
                    <a:pt x="22" y="51"/>
                  </a:lnTo>
                  <a:lnTo>
                    <a:pt x="10" y="48"/>
                  </a:lnTo>
                  <a:lnTo>
                    <a:pt x="8" y="45"/>
                  </a:lnTo>
                  <a:lnTo>
                    <a:pt x="0" y="35"/>
                  </a:lnTo>
                  <a:lnTo>
                    <a:pt x="10" y="41"/>
                  </a:lnTo>
                  <a:lnTo>
                    <a:pt x="12" y="41"/>
                  </a:lnTo>
                  <a:lnTo>
                    <a:pt x="16" y="43"/>
                  </a:lnTo>
                  <a:lnTo>
                    <a:pt x="18" y="40"/>
                  </a:lnTo>
                  <a:lnTo>
                    <a:pt x="16" y="39"/>
                  </a:lnTo>
                  <a:lnTo>
                    <a:pt x="14" y="38"/>
                  </a:lnTo>
                  <a:lnTo>
                    <a:pt x="6" y="34"/>
                  </a:lnTo>
                  <a:lnTo>
                    <a:pt x="4" y="27"/>
                  </a:lnTo>
                  <a:lnTo>
                    <a:pt x="0" y="24"/>
                  </a:lnTo>
                  <a:lnTo>
                    <a:pt x="10" y="17"/>
                  </a:lnTo>
                  <a:lnTo>
                    <a:pt x="33" y="2"/>
                  </a:lnTo>
                  <a:lnTo>
                    <a:pt x="47" y="0"/>
                  </a:lnTo>
                  <a:lnTo>
                    <a:pt x="50" y="0"/>
                  </a:lnTo>
                  <a:lnTo>
                    <a:pt x="51" y="0"/>
                  </a:lnTo>
                  <a:lnTo>
                    <a:pt x="51" y="1"/>
                  </a:lnTo>
                  <a:lnTo>
                    <a:pt x="55" y="15"/>
                  </a:lnTo>
                  <a:lnTo>
                    <a:pt x="56" y="27"/>
                  </a:lnTo>
                  <a:lnTo>
                    <a:pt x="59" y="34"/>
                  </a:lnTo>
                  <a:lnTo>
                    <a:pt x="61" y="39"/>
                  </a:lnTo>
                  <a:lnTo>
                    <a:pt x="61" y="41"/>
                  </a:lnTo>
                  <a:lnTo>
                    <a:pt x="64" y="48"/>
                  </a:lnTo>
                  <a:lnTo>
                    <a:pt x="65" y="52"/>
                  </a:lnTo>
                  <a:lnTo>
                    <a:pt x="69" y="61"/>
                  </a:lnTo>
                  <a:lnTo>
                    <a:pt x="65" y="66"/>
                  </a:lnTo>
                  <a:lnTo>
                    <a:pt x="63" y="70"/>
                  </a:lnTo>
                  <a:lnTo>
                    <a:pt x="69" y="70"/>
                  </a:lnTo>
                  <a:lnTo>
                    <a:pt x="71" y="68"/>
                  </a:lnTo>
                  <a:lnTo>
                    <a:pt x="76" y="68"/>
                  </a:lnTo>
                  <a:lnTo>
                    <a:pt x="76" y="61"/>
                  </a:lnTo>
                  <a:lnTo>
                    <a:pt x="71" y="49"/>
                  </a:lnTo>
                  <a:lnTo>
                    <a:pt x="73" y="49"/>
                  </a:lnTo>
                  <a:lnTo>
                    <a:pt x="80" y="48"/>
                  </a:lnTo>
                  <a:lnTo>
                    <a:pt x="77" y="45"/>
                  </a:lnTo>
                  <a:lnTo>
                    <a:pt x="69" y="44"/>
                  </a:lnTo>
                  <a:lnTo>
                    <a:pt x="67" y="32"/>
                  </a:lnTo>
                  <a:lnTo>
                    <a:pt x="64" y="22"/>
                  </a:lnTo>
                  <a:lnTo>
                    <a:pt x="63" y="1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899" name="Freeform 1898"/>
            <p:cNvSpPr>
              <a:spLocks/>
            </p:cNvSpPr>
            <p:nvPr/>
          </p:nvSpPr>
          <p:spPr bwMode="auto">
            <a:xfrm>
              <a:off x="2913408" y="4842297"/>
              <a:ext cx="152561" cy="195358"/>
            </a:xfrm>
            <a:custGeom>
              <a:avLst/>
              <a:gdLst>
                <a:gd name="T0" fmla="*/ 97 w 97"/>
                <a:gd name="T1" fmla="*/ 111 h 123"/>
                <a:gd name="T2" fmla="*/ 92 w 97"/>
                <a:gd name="T3" fmla="*/ 114 h 123"/>
                <a:gd name="T4" fmla="*/ 86 w 97"/>
                <a:gd name="T5" fmla="*/ 115 h 123"/>
                <a:gd name="T6" fmla="*/ 78 w 97"/>
                <a:gd name="T7" fmla="*/ 110 h 123"/>
                <a:gd name="T8" fmla="*/ 72 w 97"/>
                <a:gd name="T9" fmla="*/ 110 h 123"/>
                <a:gd name="T10" fmla="*/ 66 w 97"/>
                <a:gd name="T11" fmla="*/ 118 h 123"/>
                <a:gd name="T12" fmla="*/ 55 w 97"/>
                <a:gd name="T13" fmla="*/ 115 h 123"/>
                <a:gd name="T14" fmla="*/ 50 w 97"/>
                <a:gd name="T15" fmla="*/ 118 h 123"/>
                <a:gd name="T16" fmla="*/ 44 w 97"/>
                <a:gd name="T17" fmla="*/ 122 h 123"/>
                <a:gd name="T18" fmla="*/ 38 w 97"/>
                <a:gd name="T19" fmla="*/ 114 h 123"/>
                <a:gd name="T20" fmla="*/ 45 w 97"/>
                <a:gd name="T21" fmla="*/ 114 h 123"/>
                <a:gd name="T22" fmla="*/ 51 w 97"/>
                <a:gd name="T23" fmla="*/ 110 h 123"/>
                <a:gd name="T24" fmla="*/ 63 w 97"/>
                <a:gd name="T25" fmla="*/ 104 h 123"/>
                <a:gd name="T26" fmla="*/ 70 w 97"/>
                <a:gd name="T27" fmla="*/ 102 h 123"/>
                <a:gd name="T28" fmla="*/ 65 w 97"/>
                <a:gd name="T29" fmla="*/ 97 h 123"/>
                <a:gd name="T30" fmla="*/ 69 w 97"/>
                <a:gd name="T31" fmla="*/ 92 h 123"/>
                <a:gd name="T32" fmla="*/ 72 w 97"/>
                <a:gd name="T33" fmla="*/ 87 h 123"/>
                <a:gd name="T34" fmla="*/ 66 w 97"/>
                <a:gd name="T35" fmla="*/ 89 h 123"/>
                <a:gd name="T36" fmla="*/ 63 w 97"/>
                <a:gd name="T37" fmla="*/ 92 h 123"/>
                <a:gd name="T38" fmla="*/ 59 w 97"/>
                <a:gd name="T39" fmla="*/ 97 h 123"/>
                <a:gd name="T40" fmla="*/ 48 w 97"/>
                <a:gd name="T41" fmla="*/ 108 h 123"/>
                <a:gd name="T42" fmla="*/ 34 w 97"/>
                <a:gd name="T43" fmla="*/ 106 h 123"/>
                <a:gd name="T44" fmla="*/ 37 w 97"/>
                <a:gd name="T45" fmla="*/ 102 h 123"/>
                <a:gd name="T46" fmla="*/ 38 w 97"/>
                <a:gd name="T47" fmla="*/ 88 h 123"/>
                <a:gd name="T48" fmla="*/ 42 w 97"/>
                <a:gd name="T49" fmla="*/ 80 h 123"/>
                <a:gd name="T50" fmla="*/ 37 w 97"/>
                <a:gd name="T51" fmla="*/ 71 h 123"/>
                <a:gd name="T52" fmla="*/ 25 w 97"/>
                <a:gd name="T53" fmla="*/ 68 h 123"/>
                <a:gd name="T54" fmla="*/ 21 w 97"/>
                <a:gd name="T55" fmla="*/ 67 h 123"/>
                <a:gd name="T56" fmla="*/ 15 w 97"/>
                <a:gd name="T57" fmla="*/ 72 h 123"/>
                <a:gd name="T58" fmla="*/ 8 w 97"/>
                <a:gd name="T59" fmla="*/ 76 h 123"/>
                <a:gd name="T60" fmla="*/ 14 w 97"/>
                <a:gd name="T61" fmla="*/ 71 h 123"/>
                <a:gd name="T62" fmla="*/ 24 w 97"/>
                <a:gd name="T63" fmla="*/ 47 h 123"/>
                <a:gd name="T64" fmla="*/ 27 w 97"/>
                <a:gd name="T65" fmla="*/ 39 h 123"/>
                <a:gd name="T66" fmla="*/ 20 w 97"/>
                <a:gd name="T67" fmla="*/ 41 h 123"/>
                <a:gd name="T68" fmla="*/ 17 w 97"/>
                <a:gd name="T69" fmla="*/ 55 h 123"/>
                <a:gd name="T70" fmla="*/ 10 w 97"/>
                <a:gd name="T71" fmla="*/ 62 h 123"/>
                <a:gd name="T72" fmla="*/ 6 w 97"/>
                <a:gd name="T73" fmla="*/ 71 h 123"/>
                <a:gd name="T74" fmla="*/ 2 w 97"/>
                <a:gd name="T75" fmla="*/ 71 h 123"/>
                <a:gd name="T76" fmla="*/ 2 w 97"/>
                <a:gd name="T77" fmla="*/ 54 h 123"/>
                <a:gd name="T78" fmla="*/ 4 w 97"/>
                <a:gd name="T79" fmla="*/ 43 h 123"/>
                <a:gd name="T80" fmla="*/ 8 w 97"/>
                <a:gd name="T81" fmla="*/ 37 h 123"/>
                <a:gd name="T82" fmla="*/ 7 w 97"/>
                <a:gd name="T83" fmla="*/ 36 h 123"/>
                <a:gd name="T84" fmla="*/ 12 w 97"/>
                <a:gd name="T85" fmla="*/ 26 h 123"/>
                <a:gd name="T86" fmla="*/ 17 w 97"/>
                <a:gd name="T87" fmla="*/ 20 h 123"/>
                <a:gd name="T88" fmla="*/ 36 w 97"/>
                <a:gd name="T89" fmla="*/ 0 h 123"/>
                <a:gd name="T90" fmla="*/ 42 w 97"/>
                <a:gd name="T91" fmla="*/ 11 h 123"/>
                <a:gd name="T92" fmla="*/ 45 w 97"/>
                <a:gd name="T93" fmla="*/ 24 h 123"/>
                <a:gd name="T94" fmla="*/ 40 w 97"/>
                <a:gd name="T95" fmla="*/ 42 h 123"/>
                <a:gd name="T96" fmla="*/ 48 w 97"/>
                <a:gd name="T97" fmla="*/ 54 h 123"/>
                <a:gd name="T98" fmla="*/ 55 w 97"/>
                <a:gd name="T99" fmla="*/ 60 h 123"/>
                <a:gd name="T100" fmla="*/ 65 w 97"/>
                <a:gd name="T101" fmla="*/ 77 h 123"/>
                <a:gd name="T102" fmla="*/ 74 w 97"/>
                <a:gd name="T103" fmla="*/ 80 h 123"/>
                <a:gd name="T104" fmla="*/ 78 w 97"/>
                <a:gd name="T105" fmla="*/ 81 h 123"/>
                <a:gd name="T106" fmla="*/ 93 w 97"/>
                <a:gd name="T107" fmla="*/ 110 h 1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7"/>
                <a:gd name="T163" fmla="*/ 0 h 123"/>
                <a:gd name="T164" fmla="*/ 97 w 97"/>
                <a:gd name="T165" fmla="*/ 123 h 1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7" h="123">
                  <a:moveTo>
                    <a:pt x="96" y="110"/>
                  </a:moveTo>
                  <a:lnTo>
                    <a:pt x="97" y="111"/>
                  </a:lnTo>
                  <a:lnTo>
                    <a:pt x="96" y="113"/>
                  </a:lnTo>
                  <a:lnTo>
                    <a:pt x="92" y="114"/>
                  </a:lnTo>
                  <a:lnTo>
                    <a:pt x="89" y="114"/>
                  </a:lnTo>
                  <a:lnTo>
                    <a:pt x="86" y="115"/>
                  </a:lnTo>
                  <a:lnTo>
                    <a:pt x="84" y="114"/>
                  </a:lnTo>
                  <a:lnTo>
                    <a:pt x="78" y="110"/>
                  </a:lnTo>
                  <a:lnTo>
                    <a:pt x="78" y="109"/>
                  </a:lnTo>
                  <a:lnTo>
                    <a:pt x="72" y="110"/>
                  </a:lnTo>
                  <a:lnTo>
                    <a:pt x="69" y="114"/>
                  </a:lnTo>
                  <a:lnTo>
                    <a:pt x="66" y="118"/>
                  </a:lnTo>
                  <a:lnTo>
                    <a:pt x="57" y="117"/>
                  </a:lnTo>
                  <a:lnTo>
                    <a:pt x="55" y="115"/>
                  </a:lnTo>
                  <a:lnTo>
                    <a:pt x="51" y="118"/>
                  </a:lnTo>
                  <a:lnTo>
                    <a:pt x="50" y="118"/>
                  </a:lnTo>
                  <a:lnTo>
                    <a:pt x="45" y="123"/>
                  </a:lnTo>
                  <a:lnTo>
                    <a:pt x="44" y="122"/>
                  </a:lnTo>
                  <a:lnTo>
                    <a:pt x="38" y="121"/>
                  </a:lnTo>
                  <a:lnTo>
                    <a:pt x="38" y="114"/>
                  </a:lnTo>
                  <a:lnTo>
                    <a:pt x="45" y="114"/>
                  </a:lnTo>
                  <a:lnTo>
                    <a:pt x="48" y="113"/>
                  </a:lnTo>
                  <a:lnTo>
                    <a:pt x="51" y="110"/>
                  </a:lnTo>
                  <a:lnTo>
                    <a:pt x="58" y="104"/>
                  </a:lnTo>
                  <a:lnTo>
                    <a:pt x="63" y="104"/>
                  </a:lnTo>
                  <a:lnTo>
                    <a:pt x="67" y="102"/>
                  </a:lnTo>
                  <a:lnTo>
                    <a:pt x="70" y="102"/>
                  </a:lnTo>
                  <a:lnTo>
                    <a:pt x="63" y="100"/>
                  </a:lnTo>
                  <a:lnTo>
                    <a:pt x="65" y="97"/>
                  </a:lnTo>
                  <a:lnTo>
                    <a:pt x="66" y="94"/>
                  </a:lnTo>
                  <a:lnTo>
                    <a:pt x="69" y="92"/>
                  </a:lnTo>
                  <a:lnTo>
                    <a:pt x="72" y="88"/>
                  </a:lnTo>
                  <a:lnTo>
                    <a:pt x="72" y="87"/>
                  </a:lnTo>
                  <a:lnTo>
                    <a:pt x="71" y="84"/>
                  </a:lnTo>
                  <a:lnTo>
                    <a:pt x="66" y="89"/>
                  </a:lnTo>
                  <a:lnTo>
                    <a:pt x="65" y="92"/>
                  </a:lnTo>
                  <a:lnTo>
                    <a:pt x="63" y="92"/>
                  </a:lnTo>
                  <a:lnTo>
                    <a:pt x="59" y="96"/>
                  </a:lnTo>
                  <a:lnTo>
                    <a:pt x="59" y="97"/>
                  </a:lnTo>
                  <a:lnTo>
                    <a:pt x="54" y="101"/>
                  </a:lnTo>
                  <a:lnTo>
                    <a:pt x="48" y="108"/>
                  </a:lnTo>
                  <a:lnTo>
                    <a:pt x="42" y="110"/>
                  </a:lnTo>
                  <a:lnTo>
                    <a:pt x="34" y="106"/>
                  </a:lnTo>
                  <a:lnTo>
                    <a:pt x="36" y="104"/>
                  </a:lnTo>
                  <a:lnTo>
                    <a:pt x="37" y="102"/>
                  </a:lnTo>
                  <a:lnTo>
                    <a:pt x="38" y="101"/>
                  </a:lnTo>
                  <a:lnTo>
                    <a:pt x="38" y="88"/>
                  </a:lnTo>
                  <a:lnTo>
                    <a:pt x="44" y="85"/>
                  </a:lnTo>
                  <a:lnTo>
                    <a:pt x="42" y="80"/>
                  </a:lnTo>
                  <a:lnTo>
                    <a:pt x="38" y="80"/>
                  </a:lnTo>
                  <a:lnTo>
                    <a:pt x="37" y="71"/>
                  </a:lnTo>
                  <a:lnTo>
                    <a:pt x="27" y="72"/>
                  </a:lnTo>
                  <a:lnTo>
                    <a:pt x="25" y="68"/>
                  </a:lnTo>
                  <a:lnTo>
                    <a:pt x="21" y="66"/>
                  </a:lnTo>
                  <a:lnTo>
                    <a:pt x="21" y="67"/>
                  </a:lnTo>
                  <a:lnTo>
                    <a:pt x="16" y="68"/>
                  </a:lnTo>
                  <a:lnTo>
                    <a:pt x="15" y="72"/>
                  </a:lnTo>
                  <a:lnTo>
                    <a:pt x="15" y="80"/>
                  </a:lnTo>
                  <a:lnTo>
                    <a:pt x="8" y="76"/>
                  </a:lnTo>
                  <a:lnTo>
                    <a:pt x="11" y="75"/>
                  </a:lnTo>
                  <a:lnTo>
                    <a:pt x="14" y="71"/>
                  </a:lnTo>
                  <a:lnTo>
                    <a:pt x="19" y="60"/>
                  </a:lnTo>
                  <a:lnTo>
                    <a:pt x="24" y="47"/>
                  </a:lnTo>
                  <a:lnTo>
                    <a:pt x="25" y="46"/>
                  </a:lnTo>
                  <a:lnTo>
                    <a:pt x="27" y="39"/>
                  </a:lnTo>
                  <a:lnTo>
                    <a:pt x="27" y="38"/>
                  </a:lnTo>
                  <a:lnTo>
                    <a:pt x="20" y="41"/>
                  </a:lnTo>
                  <a:lnTo>
                    <a:pt x="19" y="50"/>
                  </a:lnTo>
                  <a:lnTo>
                    <a:pt x="17" y="55"/>
                  </a:lnTo>
                  <a:lnTo>
                    <a:pt x="10" y="62"/>
                  </a:lnTo>
                  <a:lnTo>
                    <a:pt x="7" y="70"/>
                  </a:lnTo>
                  <a:lnTo>
                    <a:pt x="6" y="71"/>
                  </a:lnTo>
                  <a:lnTo>
                    <a:pt x="3" y="74"/>
                  </a:lnTo>
                  <a:lnTo>
                    <a:pt x="2" y="71"/>
                  </a:lnTo>
                  <a:lnTo>
                    <a:pt x="2" y="70"/>
                  </a:lnTo>
                  <a:lnTo>
                    <a:pt x="2" y="54"/>
                  </a:lnTo>
                  <a:lnTo>
                    <a:pt x="6" y="51"/>
                  </a:lnTo>
                  <a:lnTo>
                    <a:pt x="4" y="43"/>
                  </a:lnTo>
                  <a:lnTo>
                    <a:pt x="10" y="39"/>
                  </a:lnTo>
                  <a:lnTo>
                    <a:pt x="8" y="37"/>
                  </a:lnTo>
                  <a:lnTo>
                    <a:pt x="8" y="36"/>
                  </a:lnTo>
                  <a:lnTo>
                    <a:pt x="7" y="36"/>
                  </a:lnTo>
                  <a:lnTo>
                    <a:pt x="0" y="33"/>
                  </a:lnTo>
                  <a:lnTo>
                    <a:pt x="12" y="26"/>
                  </a:lnTo>
                  <a:lnTo>
                    <a:pt x="16" y="21"/>
                  </a:lnTo>
                  <a:lnTo>
                    <a:pt x="17" y="20"/>
                  </a:lnTo>
                  <a:lnTo>
                    <a:pt x="19" y="19"/>
                  </a:lnTo>
                  <a:lnTo>
                    <a:pt x="36" y="0"/>
                  </a:lnTo>
                  <a:lnTo>
                    <a:pt x="37" y="7"/>
                  </a:lnTo>
                  <a:lnTo>
                    <a:pt x="42" y="11"/>
                  </a:lnTo>
                  <a:lnTo>
                    <a:pt x="44" y="15"/>
                  </a:lnTo>
                  <a:lnTo>
                    <a:pt x="45" y="24"/>
                  </a:lnTo>
                  <a:lnTo>
                    <a:pt x="44" y="38"/>
                  </a:lnTo>
                  <a:lnTo>
                    <a:pt x="40" y="42"/>
                  </a:lnTo>
                  <a:lnTo>
                    <a:pt x="50" y="45"/>
                  </a:lnTo>
                  <a:lnTo>
                    <a:pt x="48" y="54"/>
                  </a:lnTo>
                  <a:lnTo>
                    <a:pt x="49" y="56"/>
                  </a:lnTo>
                  <a:lnTo>
                    <a:pt x="55" y="60"/>
                  </a:lnTo>
                  <a:lnTo>
                    <a:pt x="62" y="76"/>
                  </a:lnTo>
                  <a:lnTo>
                    <a:pt x="65" y="77"/>
                  </a:lnTo>
                  <a:lnTo>
                    <a:pt x="71" y="80"/>
                  </a:lnTo>
                  <a:lnTo>
                    <a:pt x="74" y="80"/>
                  </a:lnTo>
                  <a:lnTo>
                    <a:pt x="74" y="84"/>
                  </a:lnTo>
                  <a:lnTo>
                    <a:pt x="78" y="81"/>
                  </a:lnTo>
                  <a:lnTo>
                    <a:pt x="88" y="92"/>
                  </a:lnTo>
                  <a:lnTo>
                    <a:pt x="93" y="110"/>
                  </a:lnTo>
                  <a:lnTo>
                    <a:pt x="96" y="11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00" name="Freeform 1899"/>
            <p:cNvSpPr>
              <a:spLocks/>
            </p:cNvSpPr>
            <p:nvPr/>
          </p:nvSpPr>
          <p:spPr bwMode="auto">
            <a:xfrm>
              <a:off x="3194857" y="4337621"/>
              <a:ext cx="192018" cy="217065"/>
            </a:xfrm>
            <a:custGeom>
              <a:avLst/>
              <a:gdLst>
                <a:gd name="T0" fmla="*/ 59 w 121"/>
                <a:gd name="T1" fmla="*/ 4 h 138"/>
                <a:gd name="T2" fmla="*/ 70 w 121"/>
                <a:gd name="T3" fmla="*/ 14 h 138"/>
                <a:gd name="T4" fmla="*/ 76 w 121"/>
                <a:gd name="T5" fmla="*/ 22 h 138"/>
                <a:gd name="T6" fmla="*/ 66 w 121"/>
                <a:gd name="T7" fmla="*/ 30 h 138"/>
                <a:gd name="T8" fmla="*/ 63 w 121"/>
                <a:gd name="T9" fmla="*/ 72 h 138"/>
                <a:gd name="T10" fmla="*/ 69 w 121"/>
                <a:gd name="T11" fmla="*/ 73 h 138"/>
                <a:gd name="T12" fmla="*/ 80 w 121"/>
                <a:gd name="T13" fmla="*/ 86 h 138"/>
                <a:gd name="T14" fmla="*/ 96 w 121"/>
                <a:gd name="T15" fmla="*/ 107 h 138"/>
                <a:gd name="T16" fmla="*/ 104 w 121"/>
                <a:gd name="T17" fmla="*/ 122 h 138"/>
                <a:gd name="T18" fmla="*/ 113 w 121"/>
                <a:gd name="T19" fmla="*/ 123 h 138"/>
                <a:gd name="T20" fmla="*/ 110 w 121"/>
                <a:gd name="T21" fmla="*/ 131 h 138"/>
                <a:gd name="T22" fmla="*/ 55 w 121"/>
                <a:gd name="T23" fmla="*/ 138 h 138"/>
                <a:gd name="T24" fmla="*/ 37 w 121"/>
                <a:gd name="T25" fmla="*/ 104 h 138"/>
                <a:gd name="T26" fmla="*/ 40 w 121"/>
                <a:gd name="T27" fmla="*/ 81 h 138"/>
                <a:gd name="T28" fmla="*/ 42 w 121"/>
                <a:gd name="T29" fmla="*/ 73 h 138"/>
                <a:gd name="T30" fmla="*/ 37 w 121"/>
                <a:gd name="T31" fmla="*/ 60 h 138"/>
                <a:gd name="T32" fmla="*/ 24 w 121"/>
                <a:gd name="T33" fmla="*/ 56 h 138"/>
                <a:gd name="T34" fmla="*/ 16 w 121"/>
                <a:gd name="T35" fmla="*/ 51 h 138"/>
                <a:gd name="T36" fmla="*/ 11 w 121"/>
                <a:gd name="T37" fmla="*/ 37 h 138"/>
                <a:gd name="T38" fmla="*/ 10 w 121"/>
                <a:gd name="T39" fmla="*/ 30 h 138"/>
                <a:gd name="T40" fmla="*/ 33 w 121"/>
                <a:gd name="T41" fmla="*/ 29 h 138"/>
                <a:gd name="T42" fmla="*/ 38 w 121"/>
                <a:gd name="T43" fmla="*/ 26 h 138"/>
                <a:gd name="T44" fmla="*/ 49 w 121"/>
                <a:gd name="T45" fmla="*/ 39 h 138"/>
                <a:gd name="T46" fmla="*/ 55 w 121"/>
                <a:gd name="T47" fmla="*/ 42 h 138"/>
                <a:gd name="T48" fmla="*/ 55 w 121"/>
                <a:gd name="T49" fmla="*/ 35 h 138"/>
                <a:gd name="T50" fmla="*/ 53 w 121"/>
                <a:gd name="T51" fmla="*/ 29 h 138"/>
                <a:gd name="T52" fmla="*/ 48 w 121"/>
                <a:gd name="T53" fmla="*/ 28 h 138"/>
                <a:gd name="T54" fmla="*/ 49 w 121"/>
                <a:gd name="T55" fmla="*/ 21 h 138"/>
                <a:gd name="T56" fmla="*/ 49 w 121"/>
                <a:gd name="T57" fmla="*/ 20 h 138"/>
                <a:gd name="T58" fmla="*/ 40 w 121"/>
                <a:gd name="T59" fmla="*/ 17 h 138"/>
                <a:gd name="T60" fmla="*/ 20 w 121"/>
                <a:gd name="T61" fmla="*/ 20 h 138"/>
                <a:gd name="T62" fmla="*/ 0 w 121"/>
                <a:gd name="T63" fmla="*/ 25 h 138"/>
                <a:gd name="T64" fmla="*/ 11 w 121"/>
                <a:gd name="T65" fmla="*/ 16 h 138"/>
                <a:gd name="T66" fmla="*/ 17 w 121"/>
                <a:gd name="T67" fmla="*/ 17 h 138"/>
                <a:gd name="T68" fmla="*/ 20 w 121"/>
                <a:gd name="T69" fmla="*/ 4 h 138"/>
                <a:gd name="T70" fmla="*/ 27 w 121"/>
                <a:gd name="T71" fmla="*/ 0 h 138"/>
                <a:gd name="T72" fmla="*/ 35 w 121"/>
                <a:gd name="T73" fmla="*/ 4 h 138"/>
                <a:gd name="T74" fmla="*/ 50 w 121"/>
                <a:gd name="T75" fmla="*/ 3 h 138"/>
                <a:gd name="T76" fmla="*/ 54 w 121"/>
                <a:gd name="T77" fmla="*/ 1 h 138"/>
                <a:gd name="T78" fmla="*/ 58 w 121"/>
                <a:gd name="T79" fmla="*/ 0 h 1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1"/>
                <a:gd name="T121" fmla="*/ 0 h 138"/>
                <a:gd name="T122" fmla="*/ 121 w 121"/>
                <a:gd name="T123" fmla="*/ 138 h 1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1" h="138">
                  <a:moveTo>
                    <a:pt x="58" y="0"/>
                  </a:moveTo>
                  <a:lnTo>
                    <a:pt x="59" y="4"/>
                  </a:lnTo>
                  <a:lnTo>
                    <a:pt x="65" y="12"/>
                  </a:lnTo>
                  <a:lnTo>
                    <a:pt x="70" y="14"/>
                  </a:lnTo>
                  <a:lnTo>
                    <a:pt x="78" y="21"/>
                  </a:lnTo>
                  <a:lnTo>
                    <a:pt x="76" y="22"/>
                  </a:lnTo>
                  <a:lnTo>
                    <a:pt x="74" y="25"/>
                  </a:lnTo>
                  <a:lnTo>
                    <a:pt x="66" y="30"/>
                  </a:lnTo>
                  <a:lnTo>
                    <a:pt x="75" y="47"/>
                  </a:lnTo>
                  <a:lnTo>
                    <a:pt x="63" y="72"/>
                  </a:lnTo>
                  <a:lnTo>
                    <a:pt x="67" y="76"/>
                  </a:lnTo>
                  <a:lnTo>
                    <a:pt x="69" y="73"/>
                  </a:lnTo>
                  <a:lnTo>
                    <a:pt x="75" y="75"/>
                  </a:lnTo>
                  <a:lnTo>
                    <a:pt x="80" y="86"/>
                  </a:lnTo>
                  <a:lnTo>
                    <a:pt x="78" y="92"/>
                  </a:lnTo>
                  <a:lnTo>
                    <a:pt x="96" y="107"/>
                  </a:lnTo>
                  <a:lnTo>
                    <a:pt x="96" y="114"/>
                  </a:lnTo>
                  <a:lnTo>
                    <a:pt x="104" y="122"/>
                  </a:lnTo>
                  <a:lnTo>
                    <a:pt x="109" y="123"/>
                  </a:lnTo>
                  <a:lnTo>
                    <a:pt x="113" y="123"/>
                  </a:lnTo>
                  <a:lnTo>
                    <a:pt x="121" y="131"/>
                  </a:lnTo>
                  <a:lnTo>
                    <a:pt x="110" y="131"/>
                  </a:lnTo>
                  <a:lnTo>
                    <a:pt x="79" y="131"/>
                  </a:lnTo>
                  <a:lnTo>
                    <a:pt x="55" y="138"/>
                  </a:lnTo>
                  <a:lnTo>
                    <a:pt x="55" y="124"/>
                  </a:lnTo>
                  <a:lnTo>
                    <a:pt x="37" y="104"/>
                  </a:lnTo>
                  <a:lnTo>
                    <a:pt x="36" y="89"/>
                  </a:lnTo>
                  <a:lnTo>
                    <a:pt x="40" y="81"/>
                  </a:lnTo>
                  <a:lnTo>
                    <a:pt x="48" y="81"/>
                  </a:lnTo>
                  <a:lnTo>
                    <a:pt x="42" y="73"/>
                  </a:lnTo>
                  <a:lnTo>
                    <a:pt x="46" y="69"/>
                  </a:lnTo>
                  <a:lnTo>
                    <a:pt x="37" y="60"/>
                  </a:lnTo>
                  <a:lnTo>
                    <a:pt x="27" y="59"/>
                  </a:lnTo>
                  <a:lnTo>
                    <a:pt x="24" y="56"/>
                  </a:lnTo>
                  <a:lnTo>
                    <a:pt x="20" y="58"/>
                  </a:lnTo>
                  <a:lnTo>
                    <a:pt x="16" y="51"/>
                  </a:lnTo>
                  <a:lnTo>
                    <a:pt x="19" y="41"/>
                  </a:lnTo>
                  <a:lnTo>
                    <a:pt x="11" y="37"/>
                  </a:lnTo>
                  <a:lnTo>
                    <a:pt x="10" y="33"/>
                  </a:lnTo>
                  <a:lnTo>
                    <a:pt x="10" y="30"/>
                  </a:lnTo>
                  <a:lnTo>
                    <a:pt x="24" y="26"/>
                  </a:lnTo>
                  <a:lnTo>
                    <a:pt x="33" y="29"/>
                  </a:lnTo>
                  <a:lnTo>
                    <a:pt x="37" y="25"/>
                  </a:lnTo>
                  <a:lnTo>
                    <a:pt x="38" y="26"/>
                  </a:lnTo>
                  <a:lnTo>
                    <a:pt x="42" y="33"/>
                  </a:lnTo>
                  <a:lnTo>
                    <a:pt x="49" y="39"/>
                  </a:lnTo>
                  <a:lnTo>
                    <a:pt x="52" y="41"/>
                  </a:lnTo>
                  <a:lnTo>
                    <a:pt x="55" y="42"/>
                  </a:lnTo>
                  <a:lnTo>
                    <a:pt x="55" y="38"/>
                  </a:lnTo>
                  <a:lnTo>
                    <a:pt x="55" y="35"/>
                  </a:lnTo>
                  <a:lnTo>
                    <a:pt x="53" y="29"/>
                  </a:lnTo>
                  <a:lnTo>
                    <a:pt x="48" y="28"/>
                  </a:lnTo>
                  <a:lnTo>
                    <a:pt x="42" y="22"/>
                  </a:lnTo>
                  <a:lnTo>
                    <a:pt x="49" y="21"/>
                  </a:lnTo>
                  <a:lnTo>
                    <a:pt x="49" y="20"/>
                  </a:lnTo>
                  <a:lnTo>
                    <a:pt x="49" y="16"/>
                  </a:lnTo>
                  <a:lnTo>
                    <a:pt x="40" y="17"/>
                  </a:lnTo>
                  <a:lnTo>
                    <a:pt x="29" y="18"/>
                  </a:lnTo>
                  <a:lnTo>
                    <a:pt x="20" y="20"/>
                  </a:lnTo>
                  <a:lnTo>
                    <a:pt x="6" y="24"/>
                  </a:lnTo>
                  <a:lnTo>
                    <a:pt x="0" y="25"/>
                  </a:lnTo>
                  <a:lnTo>
                    <a:pt x="4" y="22"/>
                  </a:lnTo>
                  <a:lnTo>
                    <a:pt x="11" y="16"/>
                  </a:lnTo>
                  <a:lnTo>
                    <a:pt x="12" y="16"/>
                  </a:lnTo>
                  <a:lnTo>
                    <a:pt x="17" y="17"/>
                  </a:lnTo>
                  <a:lnTo>
                    <a:pt x="17" y="9"/>
                  </a:lnTo>
                  <a:lnTo>
                    <a:pt x="20" y="4"/>
                  </a:lnTo>
                  <a:lnTo>
                    <a:pt x="21" y="1"/>
                  </a:lnTo>
                  <a:lnTo>
                    <a:pt x="27" y="0"/>
                  </a:lnTo>
                  <a:lnTo>
                    <a:pt x="29" y="0"/>
                  </a:lnTo>
                  <a:lnTo>
                    <a:pt x="35" y="4"/>
                  </a:lnTo>
                  <a:lnTo>
                    <a:pt x="48" y="1"/>
                  </a:lnTo>
                  <a:lnTo>
                    <a:pt x="50" y="3"/>
                  </a:lnTo>
                  <a:lnTo>
                    <a:pt x="54" y="1"/>
                  </a:lnTo>
                  <a:lnTo>
                    <a:pt x="58"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01" name="Freeform 1900"/>
            <p:cNvSpPr>
              <a:spLocks/>
            </p:cNvSpPr>
            <p:nvPr/>
          </p:nvSpPr>
          <p:spPr bwMode="auto">
            <a:xfrm>
              <a:off x="3447373" y="5895060"/>
              <a:ext cx="63129" cy="70546"/>
            </a:xfrm>
            <a:custGeom>
              <a:avLst/>
              <a:gdLst>
                <a:gd name="T0" fmla="*/ 37 w 39"/>
                <a:gd name="T1" fmla="*/ 1 h 44"/>
                <a:gd name="T2" fmla="*/ 39 w 39"/>
                <a:gd name="T3" fmla="*/ 8 h 44"/>
                <a:gd name="T4" fmla="*/ 33 w 39"/>
                <a:gd name="T5" fmla="*/ 10 h 44"/>
                <a:gd name="T6" fmla="*/ 29 w 39"/>
                <a:gd name="T7" fmla="*/ 13 h 44"/>
                <a:gd name="T8" fmla="*/ 27 w 39"/>
                <a:gd name="T9" fmla="*/ 20 h 44"/>
                <a:gd name="T10" fmla="*/ 31 w 39"/>
                <a:gd name="T11" fmla="*/ 29 h 44"/>
                <a:gd name="T12" fmla="*/ 30 w 39"/>
                <a:gd name="T13" fmla="*/ 34 h 44"/>
                <a:gd name="T14" fmla="*/ 27 w 39"/>
                <a:gd name="T15" fmla="*/ 44 h 44"/>
                <a:gd name="T16" fmla="*/ 26 w 39"/>
                <a:gd name="T17" fmla="*/ 44 h 44"/>
                <a:gd name="T18" fmla="*/ 25 w 39"/>
                <a:gd name="T19" fmla="*/ 43 h 44"/>
                <a:gd name="T20" fmla="*/ 23 w 39"/>
                <a:gd name="T21" fmla="*/ 37 h 44"/>
                <a:gd name="T22" fmla="*/ 21 w 39"/>
                <a:gd name="T23" fmla="*/ 37 h 44"/>
                <a:gd name="T24" fmla="*/ 18 w 39"/>
                <a:gd name="T25" fmla="*/ 37 h 44"/>
                <a:gd name="T26" fmla="*/ 17 w 39"/>
                <a:gd name="T27" fmla="*/ 37 h 44"/>
                <a:gd name="T28" fmla="*/ 14 w 39"/>
                <a:gd name="T29" fmla="*/ 30 h 44"/>
                <a:gd name="T30" fmla="*/ 14 w 39"/>
                <a:gd name="T31" fmla="*/ 25 h 44"/>
                <a:gd name="T32" fmla="*/ 9 w 39"/>
                <a:gd name="T33" fmla="*/ 25 h 44"/>
                <a:gd name="T34" fmla="*/ 10 w 39"/>
                <a:gd name="T35" fmla="*/ 39 h 44"/>
                <a:gd name="T36" fmla="*/ 5 w 39"/>
                <a:gd name="T37" fmla="*/ 37 h 44"/>
                <a:gd name="T38" fmla="*/ 4 w 39"/>
                <a:gd name="T39" fmla="*/ 37 h 44"/>
                <a:gd name="T40" fmla="*/ 4 w 39"/>
                <a:gd name="T41" fmla="*/ 35 h 44"/>
                <a:gd name="T42" fmla="*/ 4 w 39"/>
                <a:gd name="T43" fmla="*/ 25 h 44"/>
                <a:gd name="T44" fmla="*/ 2 w 39"/>
                <a:gd name="T45" fmla="*/ 25 h 44"/>
                <a:gd name="T46" fmla="*/ 0 w 39"/>
                <a:gd name="T47" fmla="*/ 18 h 44"/>
                <a:gd name="T48" fmla="*/ 0 w 39"/>
                <a:gd name="T49" fmla="*/ 18 h 44"/>
                <a:gd name="T50" fmla="*/ 0 w 39"/>
                <a:gd name="T51" fmla="*/ 16 h 44"/>
                <a:gd name="T52" fmla="*/ 4 w 39"/>
                <a:gd name="T53" fmla="*/ 13 h 44"/>
                <a:gd name="T54" fmla="*/ 5 w 39"/>
                <a:gd name="T55" fmla="*/ 12 h 44"/>
                <a:gd name="T56" fmla="*/ 6 w 39"/>
                <a:gd name="T57" fmla="*/ 10 h 44"/>
                <a:gd name="T58" fmla="*/ 6 w 39"/>
                <a:gd name="T59" fmla="*/ 10 h 44"/>
                <a:gd name="T60" fmla="*/ 13 w 39"/>
                <a:gd name="T61" fmla="*/ 13 h 44"/>
                <a:gd name="T62" fmla="*/ 13 w 39"/>
                <a:gd name="T63" fmla="*/ 14 h 44"/>
                <a:gd name="T64" fmla="*/ 18 w 39"/>
                <a:gd name="T65" fmla="*/ 6 h 44"/>
                <a:gd name="T66" fmla="*/ 23 w 39"/>
                <a:gd name="T67" fmla="*/ 0 h 44"/>
                <a:gd name="T68" fmla="*/ 37 w 39"/>
                <a:gd name="T69" fmla="*/ 1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
                <a:gd name="T106" fmla="*/ 0 h 44"/>
                <a:gd name="T107" fmla="*/ 39 w 39"/>
                <a:gd name="T108" fmla="*/ 44 h 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 h="44">
                  <a:moveTo>
                    <a:pt x="37" y="1"/>
                  </a:moveTo>
                  <a:lnTo>
                    <a:pt x="39" y="8"/>
                  </a:lnTo>
                  <a:lnTo>
                    <a:pt x="33" y="10"/>
                  </a:lnTo>
                  <a:lnTo>
                    <a:pt x="29" y="13"/>
                  </a:lnTo>
                  <a:lnTo>
                    <a:pt x="27" y="20"/>
                  </a:lnTo>
                  <a:lnTo>
                    <a:pt x="31" y="29"/>
                  </a:lnTo>
                  <a:lnTo>
                    <a:pt x="30" y="34"/>
                  </a:lnTo>
                  <a:lnTo>
                    <a:pt x="27" y="44"/>
                  </a:lnTo>
                  <a:lnTo>
                    <a:pt x="26" y="44"/>
                  </a:lnTo>
                  <a:lnTo>
                    <a:pt x="25" y="43"/>
                  </a:lnTo>
                  <a:lnTo>
                    <a:pt x="23" y="37"/>
                  </a:lnTo>
                  <a:lnTo>
                    <a:pt x="21" y="37"/>
                  </a:lnTo>
                  <a:lnTo>
                    <a:pt x="18" y="37"/>
                  </a:lnTo>
                  <a:lnTo>
                    <a:pt x="17" y="37"/>
                  </a:lnTo>
                  <a:lnTo>
                    <a:pt x="14" y="30"/>
                  </a:lnTo>
                  <a:lnTo>
                    <a:pt x="14" y="25"/>
                  </a:lnTo>
                  <a:lnTo>
                    <a:pt x="9" y="25"/>
                  </a:lnTo>
                  <a:lnTo>
                    <a:pt x="10" y="39"/>
                  </a:lnTo>
                  <a:lnTo>
                    <a:pt x="5" y="37"/>
                  </a:lnTo>
                  <a:lnTo>
                    <a:pt x="4" y="37"/>
                  </a:lnTo>
                  <a:lnTo>
                    <a:pt x="4" y="35"/>
                  </a:lnTo>
                  <a:lnTo>
                    <a:pt x="4" y="25"/>
                  </a:lnTo>
                  <a:lnTo>
                    <a:pt x="2" y="25"/>
                  </a:lnTo>
                  <a:lnTo>
                    <a:pt x="0" y="18"/>
                  </a:lnTo>
                  <a:lnTo>
                    <a:pt x="0" y="16"/>
                  </a:lnTo>
                  <a:lnTo>
                    <a:pt x="4" y="13"/>
                  </a:lnTo>
                  <a:lnTo>
                    <a:pt x="5" y="12"/>
                  </a:lnTo>
                  <a:lnTo>
                    <a:pt x="6" y="10"/>
                  </a:lnTo>
                  <a:lnTo>
                    <a:pt x="13" y="13"/>
                  </a:lnTo>
                  <a:lnTo>
                    <a:pt x="13" y="14"/>
                  </a:lnTo>
                  <a:lnTo>
                    <a:pt x="18" y="6"/>
                  </a:lnTo>
                  <a:lnTo>
                    <a:pt x="23" y="0"/>
                  </a:lnTo>
                  <a:lnTo>
                    <a:pt x="37" y="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02" name="Freeform 1901"/>
            <p:cNvSpPr>
              <a:spLocks/>
            </p:cNvSpPr>
            <p:nvPr/>
          </p:nvSpPr>
          <p:spPr bwMode="auto">
            <a:xfrm>
              <a:off x="3252725" y="4226375"/>
              <a:ext cx="94693" cy="143806"/>
            </a:xfrm>
            <a:custGeom>
              <a:avLst/>
              <a:gdLst>
                <a:gd name="T0" fmla="*/ 57 w 60"/>
                <a:gd name="T1" fmla="*/ 68 h 90"/>
                <a:gd name="T2" fmla="*/ 56 w 60"/>
                <a:gd name="T3" fmla="*/ 69 h 90"/>
                <a:gd name="T4" fmla="*/ 53 w 60"/>
                <a:gd name="T5" fmla="*/ 70 h 90"/>
                <a:gd name="T6" fmla="*/ 56 w 60"/>
                <a:gd name="T7" fmla="*/ 78 h 90"/>
                <a:gd name="T8" fmla="*/ 60 w 60"/>
                <a:gd name="T9" fmla="*/ 90 h 90"/>
                <a:gd name="T10" fmla="*/ 53 w 60"/>
                <a:gd name="T11" fmla="*/ 85 h 90"/>
                <a:gd name="T12" fmla="*/ 50 w 60"/>
                <a:gd name="T13" fmla="*/ 86 h 90"/>
                <a:gd name="T14" fmla="*/ 48 w 60"/>
                <a:gd name="T15" fmla="*/ 83 h 90"/>
                <a:gd name="T16" fmla="*/ 47 w 60"/>
                <a:gd name="T17" fmla="*/ 81 h 90"/>
                <a:gd name="T18" fmla="*/ 39 w 60"/>
                <a:gd name="T19" fmla="*/ 78 h 90"/>
                <a:gd name="T20" fmla="*/ 31 w 60"/>
                <a:gd name="T21" fmla="*/ 70 h 90"/>
                <a:gd name="T22" fmla="*/ 29 w 60"/>
                <a:gd name="T23" fmla="*/ 61 h 90"/>
                <a:gd name="T24" fmla="*/ 34 w 60"/>
                <a:gd name="T25" fmla="*/ 52 h 90"/>
                <a:gd name="T26" fmla="*/ 29 w 60"/>
                <a:gd name="T27" fmla="*/ 46 h 90"/>
                <a:gd name="T28" fmla="*/ 26 w 60"/>
                <a:gd name="T29" fmla="*/ 39 h 90"/>
                <a:gd name="T30" fmla="*/ 26 w 60"/>
                <a:gd name="T31" fmla="*/ 38 h 90"/>
                <a:gd name="T32" fmla="*/ 26 w 60"/>
                <a:gd name="T33" fmla="*/ 36 h 90"/>
                <a:gd name="T34" fmla="*/ 22 w 60"/>
                <a:gd name="T35" fmla="*/ 34 h 90"/>
                <a:gd name="T36" fmla="*/ 18 w 60"/>
                <a:gd name="T37" fmla="*/ 30 h 90"/>
                <a:gd name="T38" fmla="*/ 13 w 60"/>
                <a:gd name="T39" fmla="*/ 21 h 90"/>
                <a:gd name="T40" fmla="*/ 6 w 60"/>
                <a:gd name="T41" fmla="*/ 27 h 90"/>
                <a:gd name="T42" fmla="*/ 0 w 60"/>
                <a:gd name="T43" fmla="*/ 27 h 90"/>
                <a:gd name="T44" fmla="*/ 0 w 60"/>
                <a:gd name="T45" fmla="*/ 26 h 90"/>
                <a:gd name="T46" fmla="*/ 1 w 60"/>
                <a:gd name="T47" fmla="*/ 17 h 90"/>
                <a:gd name="T48" fmla="*/ 4 w 60"/>
                <a:gd name="T49" fmla="*/ 17 h 90"/>
                <a:gd name="T50" fmla="*/ 10 w 60"/>
                <a:gd name="T51" fmla="*/ 14 h 90"/>
                <a:gd name="T52" fmla="*/ 13 w 60"/>
                <a:gd name="T53" fmla="*/ 4 h 90"/>
                <a:gd name="T54" fmla="*/ 27 w 60"/>
                <a:gd name="T55" fmla="*/ 0 h 90"/>
                <a:gd name="T56" fmla="*/ 30 w 60"/>
                <a:gd name="T57" fmla="*/ 10 h 90"/>
                <a:gd name="T58" fmla="*/ 30 w 60"/>
                <a:gd name="T59" fmla="*/ 14 h 90"/>
                <a:gd name="T60" fmla="*/ 30 w 60"/>
                <a:gd name="T61" fmla="*/ 19 h 90"/>
                <a:gd name="T62" fmla="*/ 38 w 60"/>
                <a:gd name="T63" fmla="*/ 27 h 90"/>
                <a:gd name="T64" fmla="*/ 43 w 60"/>
                <a:gd name="T65" fmla="*/ 31 h 90"/>
                <a:gd name="T66" fmla="*/ 40 w 60"/>
                <a:gd name="T67" fmla="*/ 35 h 90"/>
                <a:gd name="T68" fmla="*/ 46 w 60"/>
                <a:gd name="T69" fmla="*/ 35 h 90"/>
                <a:gd name="T70" fmla="*/ 48 w 60"/>
                <a:gd name="T71" fmla="*/ 39 h 90"/>
                <a:gd name="T72" fmla="*/ 50 w 60"/>
                <a:gd name="T73" fmla="*/ 40 h 90"/>
                <a:gd name="T74" fmla="*/ 47 w 60"/>
                <a:gd name="T75" fmla="*/ 46 h 90"/>
                <a:gd name="T76" fmla="*/ 47 w 60"/>
                <a:gd name="T77" fmla="*/ 47 h 90"/>
                <a:gd name="T78" fmla="*/ 48 w 60"/>
                <a:gd name="T79" fmla="*/ 51 h 90"/>
                <a:gd name="T80" fmla="*/ 50 w 60"/>
                <a:gd name="T81" fmla="*/ 56 h 90"/>
                <a:gd name="T82" fmla="*/ 44 w 60"/>
                <a:gd name="T83" fmla="*/ 64 h 90"/>
                <a:gd name="T84" fmla="*/ 52 w 60"/>
                <a:gd name="T85" fmla="*/ 66 h 90"/>
                <a:gd name="T86" fmla="*/ 57 w 60"/>
                <a:gd name="T87" fmla="*/ 68 h 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90"/>
                <a:gd name="T134" fmla="*/ 60 w 60"/>
                <a:gd name="T135" fmla="*/ 90 h 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90">
                  <a:moveTo>
                    <a:pt x="57" y="68"/>
                  </a:moveTo>
                  <a:lnTo>
                    <a:pt x="56" y="69"/>
                  </a:lnTo>
                  <a:lnTo>
                    <a:pt x="53" y="70"/>
                  </a:lnTo>
                  <a:lnTo>
                    <a:pt x="56" y="78"/>
                  </a:lnTo>
                  <a:lnTo>
                    <a:pt x="60" y="90"/>
                  </a:lnTo>
                  <a:lnTo>
                    <a:pt x="53" y="85"/>
                  </a:lnTo>
                  <a:lnTo>
                    <a:pt x="50" y="86"/>
                  </a:lnTo>
                  <a:lnTo>
                    <a:pt x="48" y="83"/>
                  </a:lnTo>
                  <a:lnTo>
                    <a:pt x="47" y="81"/>
                  </a:lnTo>
                  <a:lnTo>
                    <a:pt x="39" y="78"/>
                  </a:lnTo>
                  <a:lnTo>
                    <a:pt x="31" y="70"/>
                  </a:lnTo>
                  <a:lnTo>
                    <a:pt x="29" y="61"/>
                  </a:lnTo>
                  <a:lnTo>
                    <a:pt x="34" y="52"/>
                  </a:lnTo>
                  <a:lnTo>
                    <a:pt x="29" y="46"/>
                  </a:lnTo>
                  <a:lnTo>
                    <a:pt x="26" y="39"/>
                  </a:lnTo>
                  <a:lnTo>
                    <a:pt x="26" y="38"/>
                  </a:lnTo>
                  <a:lnTo>
                    <a:pt x="26" y="36"/>
                  </a:lnTo>
                  <a:lnTo>
                    <a:pt x="22" y="34"/>
                  </a:lnTo>
                  <a:lnTo>
                    <a:pt x="18" y="30"/>
                  </a:lnTo>
                  <a:lnTo>
                    <a:pt x="13" y="21"/>
                  </a:lnTo>
                  <a:lnTo>
                    <a:pt x="6" y="27"/>
                  </a:lnTo>
                  <a:lnTo>
                    <a:pt x="0" y="27"/>
                  </a:lnTo>
                  <a:lnTo>
                    <a:pt x="0" y="26"/>
                  </a:lnTo>
                  <a:lnTo>
                    <a:pt x="1" y="17"/>
                  </a:lnTo>
                  <a:lnTo>
                    <a:pt x="4" y="17"/>
                  </a:lnTo>
                  <a:lnTo>
                    <a:pt x="10" y="14"/>
                  </a:lnTo>
                  <a:lnTo>
                    <a:pt x="13" y="4"/>
                  </a:lnTo>
                  <a:lnTo>
                    <a:pt x="27" y="0"/>
                  </a:lnTo>
                  <a:lnTo>
                    <a:pt x="30" y="10"/>
                  </a:lnTo>
                  <a:lnTo>
                    <a:pt x="30" y="14"/>
                  </a:lnTo>
                  <a:lnTo>
                    <a:pt x="30" y="19"/>
                  </a:lnTo>
                  <a:lnTo>
                    <a:pt x="38" y="27"/>
                  </a:lnTo>
                  <a:lnTo>
                    <a:pt x="43" y="31"/>
                  </a:lnTo>
                  <a:lnTo>
                    <a:pt x="40" y="35"/>
                  </a:lnTo>
                  <a:lnTo>
                    <a:pt x="46" y="35"/>
                  </a:lnTo>
                  <a:lnTo>
                    <a:pt x="48" y="39"/>
                  </a:lnTo>
                  <a:lnTo>
                    <a:pt x="50" y="40"/>
                  </a:lnTo>
                  <a:lnTo>
                    <a:pt x="47" y="46"/>
                  </a:lnTo>
                  <a:lnTo>
                    <a:pt x="47" y="47"/>
                  </a:lnTo>
                  <a:lnTo>
                    <a:pt x="48" y="51"/>
                  </a:lnTo>
                  <a:lnTo>
                    <a:pt x="50" y="56"/>
                  </a:lnTo>
                  <a:lnTo>
                    <a:pt x="44" y="64"/>
                  </a:lnTo>
                  <a:lnTo>
                    <a:pt x="52" y="66"/>
                  </a:lnTo>
                  <a:lnTo>
                    <a:pt x="57" y="6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03" name="Freeform 1902"/>
            <p:cNvSpPr>
              <a:spLocks/>
            </p:cNvSpPr>
            <p:nvPr/>
          </p:nvSpPr>
          <p:spPr bwMode="auto">
            <a:xfrm>
              <a:off x="3560479" y="5900487"/>
              <a:ext cx="42086" cy="70546"/>
            </a:xfrm>
            <a:custGeom>
              <a:avLst/>
              <a:gdLst>
                <a:gd name="T0" fmla="*/ 26 w 26"/>
                <a:gd name="T1" fmla="*/ 11 h 44"/>
                <a:gd name="T2" fmla="*/ 24 w 26"/>
                <a:gd name="T3" fmla="*/ 19 h 44"/>
                <a:gd name="T4" fmla="*/ 22 w 26"/>
                <a:gd name="T5" fmla="*/ 23 h 44"/>
                <a:gd name="T6" fmla="*/ 23 w 26"/>
                <a:gd name="T7" fmla="*/ 31 h 44"/>
                <a:gd name="T8" fmla="*/ 22 w 26"/>
                <a:gd name="T9" fmla="*/ 41 h 44"/>
                <a:gd name="T10" fmla="*/ 21 w 26"/>
                <a:gd name="T11" fmla="*/ 38 h 44"/>
                <a:gd name="T12" fmla="*/ 18 w 26"/>
                <a:gd name="T13" fmla="*/ 30 h 44"/>
                <a:gd name="T14" fmla="*/ 18 w 26"/>
                <a:gd name="T15" fmla="*/ 32 h 44"/>
                <a:gd name="T16" fmla="*/ 19 w 26"/>
                <a:gd name="T17" fmla="*/ 43 h 44"/>
                <a:gd name="T18" fmla="*/ 17 w 26"/>
                <a:gd name="T19" fmla="*/ 44 h 44"/>
                <a:gd name="T20" fmla="*/ 15 w 26"/>
                <a:gd name="T21" fmla="*/ 40 h 44"/>
                <a:gd name="T22" fmla="*/ 13 w 26"/>
                <a:gd name="T23" fmla="*/ 26 h 44"/>
                <a:gd name="T24" fmla="*/ 13 w 26"/>
                <a:gd name="T25" fmla="*/ 23 h 44"/>
                <a:gd name="T26" fmla="*/ 13 w 26"/>
                <a:gd name="T27" fmla="*/ 22 h 44"/>
                <a:gd name="T28" fmla="*/ 7 w 26"/>
                <a:gd name="T29" fmla="*/ 31 h 44"/>
                <a:gd name="T30" fmla="*/ 7 w 26"/>
                <a:gd name="T31" fmla="*/ 32 h 44"/>
                <a:gd name="T32" fmla="*/ 6 w 26"/>
                <a:gd name="T33" fmla="*/ 30 h 44"/>
                <a:gd name="T34" fmla="*/ 3 w 26"/>
                <a:gd name="T35" fmla="*/ 27 h 44"/>
                <a:gd name="T36" fmla="*/ 0 w 26"/>
                <a:gd name="T37" fmla="*/ 24 h 44"/>
                <a:gd name="T38" fmla="*/ 0 w 26"/>
                <a:gd name="T39" fmla="*/ 23 h 44"/>
                <a:gd name="T40" fmla="*/ 0 w 26"/>
                <a:gd name="T41" fmla="*/ 19 h 44"/>
                <a:gd name="T42" fmla="*/ 0 w 26"/>
                <a:gd name="T43" fmla="*/ 6 h 44"/>
                <a:gd name="T44" fmla="*/ 2 w 26"/>
                <a:gd name="T45" fmla="*/ 0 h 44"/>
                <a:gd name="T46" fmla="*/ 7 w 26"/>
                <a:gd name="T47" fmla="*/ 1 h 44"/>
                <a:gd name="T48" fmla="*/ 13 w 26"/>
                <a:gd name="T49" fmla="*/ 0 h 44"/>
                <a:gd name="T50" fmla="*/ 13 w 26"/>
                <a:gd name="T51" fmla="*/ 0 h 44"/>
                <a:gd name="T52" fmla="*/ 14 w 26"/>
                <a:gd name="T53" fmla="*/ 0 h 44"/>
                <a:gd name="T54" fmla="*/ 15 w 26"/>
                <a:gd name="T55" fmla="*/ 0 h 44"/>
                <a:gd name="T56" fmla="*/ 15 w 26"/>
                <a:gd name="T57" fmla="*/ 1 h 44"/>
                <a:gd name="T58" fmla="*/ 21 w 26"/>
                <a:gd name="T59" fmla="*/ 6 h 44"/>
                <a:gd name="T60" fmla="*/ 26 w 26"/>
                <a:gd name="T61" fmla="*/ 11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
                <a:gd name="T94" fmla="*/ 0 h 44"/>
                <a:gd name="T95" fmla="*/ 26 w 2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 h="44">
                  <a:moveTo>
                    <a:pt x="26" y="11"/>
                  </a:moveTo>
                  <a:lnTo>
                    <a:pt x="24" y="19"/>
                  </a:lnTo>
                  <a:lnTo>
                    <a:pt x="22" y="23"/>
                  </a:lnTo>
                  <a:lnTo>
                    <a:pt x="23" y="31"/>
                  </a:lnTo>
                  <a:lnTo>
                    <a:pt x="22" y="41"/>
                  </a:lnTo>
                  <a:lnTo>
                    <a:pt x="21" y="38"/>
                  </a:lnTo>
                  <a:lnTo>
                    <a:pt x="18" y="30"/>
                  </a:lnTo>
                  <a:lnTo>
                    <a:pt x="18" y="32"/>
                  </a:lnTo>
                  <a:lnTo>
                    <a:pt x="19" y="43"/>
                  </a:lnTo>
                  <a:lnTo>
                    <a:pt x="17" y="44"/>
                  </a:lnTo>
                  <a:lnTo>
                    <a:pt x="15" y="40"/>
                  </a:lnTo>
                  <a:lnTo>
                    <a:pt x="13" y="26"/>
                  </a:lnTo>
                  <a:lnTo>
                    <a:pt x="13" y="23"/>
                  </a:lnTo>
                  <a:lnTo>
                    <a:pt x="13" y="22"/>
                  </a:lnTo>
                  <a:lnTo>
                    <a:pt x="7" y="31"/>
                  </a:lnTo>
                  <a:lnTo>
                    <a:pt x="7" y="32"/>
                  </a:lnTo>
                  <a:lnTo>
                    <a:pt x="6" y="30"/>
                  </a:lnTo>
                  <a:lnTo>
                    <a:pt x="3" y="27"/>
                  </a:lnTo>
                  <a:lnTo>
                    <a:pt x="0" y="24"/>
                  </a:lnTo>
                  <a:lnTo>
                    <a:pt x="0" y="23"/>
                  </a:lnTo>
                  <a:lnTo>
                    <a:pt x="0" y="19"/>
                  </a:lnTo>
                  <a:lnTo>
                    <a:pt x="0" y="6"/>
                  </a:lnTo>
                  <a:lnTo>
                    <a:pt x="2" y="0"/>
                  </a:lnTo>
                  <a:lnTo>
                    <a:pt x="7" y="1"/>
                  </a:lnTo>
                  <a:lnTo>
                    <a:pt x="13" y="0"/>
                  </a:lnTo>
                  <a:lnTo>
                    <a:pt x="14" y="0"/>
                  </a:lnTo>
                  <a:lnTo>
                    <a:pt x="15" y="0"/>
                  </a:lnTo>
                  <a:lnTo>
                    <a:pt x="15" y="1"/>
                  </a:lnTo>
                  <a:lnTo>
                    <a:pt x="21" y="6"/>
                  </a:lnTo>
                  <a:lnTo>
                    <a:pt x="26" y="1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04" name="Freeform 1903"/>
            <p:cNvSpPr>
              <a:spLocks noEditPoints="1"/>
            </p:cNvSpPr>
            <p:nvPr/>
          </p:nvSpPr>
          <p:spPr bwMode="auto">
            <a:xfrm>
              <a:off x="3594673" y="5840794"/>
              <a:ext cx="52607" cy="48840"/>
            </a:xfrm>
            <a:custGeom>
              <a:avLst/>
              <a:gdLst>
                <a:gd name="T0" fmla="*/ 14 w 33"/>
                <a:gd name="T1" fmla="*/ 23 h 30"/>
                <a:gd name="T2" fmla="*/ 14 w 33"/>
                <a:gd name="T3" fmla="*/ 25 h 30"/>
                <a:gd name="T4" fmla="*/ 14 w 33"/>
                <a:gd name="T5" fmla="*/ 23 h 30"/>
                <a:gd name="T6" fmla="*/ 14 w 33"/>
                <a:gd name="T7" fmla="*/ 23 h 30"/>
                <a:gd name="T8" fmla="*/ 22 w 33"/>
                <a:gd name="T9" fmla="*/ 1 h 30"/>
                <a:gd name="T10" fmla="*/ 25 w 33"/>
                <a:gd name="T11" fmla="*/ 4 h 30"/>
                <a:gd name="T12" fmla="*/ 27 w 33"/>
                <a:gd name="T13" fmla="*/ 3 h 30"/>
                <a:gd name="T14" fmla="*/ 27 w 33"/>
                <a:gd name="T15" fmla="*/ 6 h 30"/>
                <a:gd name="T16" fmla="*/ 29 w 33"/>
                <a:gd name="T17" fmla="*/ 8 h 30"/>
                <a:gd name="T18" fmla="*/ 29 w 33"/>
                <a:gd name="T19" fmla="*/ 8 h 30"/>
                <a:gd name="T20" fmla="*/ 31 w 33"/>
                <a:gd name="T21" fmla="*/ 12 h 30"/>
                <a:gd name="T22" fmla="*/ 33 w 33"/>
                <a:gd name="T23" fmla="*/ 14 h 30"/>
                <a:gd name="T24" fmla="*/ 29 w 33"/>
                <a:gd name="T25" fmla="*/ 21 h 30"/>
                <a:gd name="T26" fmla="*/ 29 w 33"/>
                <a:gd name="T27" fmla="*/ 22 h 30"/>
                <a:gd name="T28" fmla="*/ 25 w 33"/>
                <a:gd name="T29" fmla="*/ 30 h 30"/>
                <a:gd name="T30" fmla="*/ 18 w 33"/>
                <a:gd name="T31" fmla="*/ 25 h 30"/>
                <a:gd name="T32" fmla="*/ 18 w 33"/>
                <a:gd name="T33" fmla="*/ 25 h 30"/>
                <a:gd name="T34" fmla="*/ 14 w 33"/>
                <a:gd name="T35" fmla="*/ 20 h 30"/>
                <a:gd name="T36" fmla="*/ 14 w 33"/>
                <a:gd name="T37" fmla="*/ 20 h 30"/>
                <a:gd name="T38" fmla="*/ 13 w 33"/>
                <a:gd name="T39" fmla="*/ 20 h 30"/>
                <a:gd name="T40" fmla="*/ 12 w 33"/>
                <a:gd name="T41" fmla="*/ 25 h 30"/>
                <a:gd name="T42" fmla="*/ 10 w 33"/>
                <a:gd name="T43" fmla="*/ 23 h 30"/>
                <a:gd name="T44" fmla="*/ 6 w 33"/>
                <a:gd name="T45" fmla="*/ 26 h 30"/>
                <a:gd name="T46" fmla="*/ 5 w 33"/>
                <a:gd name="T47" fmla="*/ 25 h 30"/>
                <a:gd name="T48" fmla="*/ 4 w 33"/>
                <a:gd name="T49" fmla="*/ 21 h 30"/>
                <a:gd name="T50" fmla="*/ 2 w 33"/>
                <a:gd name="T51" fmla="*/ 20 h 30"/>
                <a:gd name="T52" fmla="*/ 0 w 33"/>
                <a:gd name="T53" fmla="*/ 16 h 30"/>
                <a:gd name="T54" fmla="*/ 1 w 33"/>
                <a:gd name="T55" fmla="*/ 16 h 30"/>
                <a:gd name="T56" fmla="*/ 1 w 33"/>
                <a:gd name="T57" fmla="*/ 14 h 30"/>
                <a:gd name="T58" fmla="*/ 0 w 33"/>
                <a:gd name="T59" fmla="*/ 13 h 30"/>
                <a:gd name="T60" fmla="*/ 2 w 33"/>
                <a:gd name="T61" fmla="*/ 12 h 30"/>
                <a:gd name="T62" fmla="*/ 4 w 33"/>
                <a:gd name="T63" fmla="*/ 10 h 30"/>
                <a:gd name="T64" fmla="*/ 9 w 33"/>
                <a:gd name="T65" fmla="*/ 9 h 30"/>
                <a:gd name="T66" fmla="*/ 10 w 33"/>
                <a:gd name="T67" fmla="*/ 9 h 30"/>
                <a:gd name="T68" fmla="*/ 10 w 33"/>
                <a:gd name="T69" fmla="*/ 6 h 30"/>
                <a:gd name="T70" fmla="*/ 12 w 33"/>
                <a:gd name="T71" fmla="*/ 1 h 30"/>
                <a:gd name="T72" fmla="*/ 14 w 33"/>
                <a:gd name="T73" fmla="*/ 4 h 30"/>
                <a:gd name="T74" fmla="*/ 14 w 33"/>
                <a:gd name="T75" fmla="*/ 4 h 30"/>
                <a:gd name="T76" fmla="*/ 16 w 33"/>
                <a:gd name="T77" fmla="*/ 1 h 30"/>
                <a:gd name="T78" fmla="*/ 18 w 33"/>
                <a:gd name="T79" fmla="*/ 0 h 30"/>
                <a:gd name="T80" fmla="*/ 19 w 33"/>
                <a:gd name="T81" fmla="*/ 0 h 30"/>
                <a:gd name="T82" fmla="*/ 21 w 33"/>
                <a:gd name="T83" fmla="*/ 0 h 30"/>
                <a:gd name="T84" fmla="*/ 22 w 33"/>
                <a:gd name="T85" fmla="*/ 1 h 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0"/>
                <a:gd name="T131" fmla="*/ 33 w 33"/>
                <a:gd name="T132" fmla="*/ 30 h 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0">
                  <a:moveTo>
                    <a:pt x="14" y="23"/>
                  </a:moveTo>
                  <a:lnTo>
                    <a:pt x="14" y="25"/>
                  </a:lnTo>
                  <a:lnTo>
                    <a:pt x="14" y="23"/>
                  </a:lnTo>
                  <a:moveTo>
                    <a:pt x="22" y="1"/>
                  </a:moveTo>
                  <a:lnTo>
                    <a:pt x="25" y="4"/>
                  </a:lnTo>
                  <a:lnTo>
                    <a:pt x="27" y="3"/>
                  </a:lnTo>
                  <a:lnTo>
                    <a:pt x="27" y="6"/>
                  </a:lnTo>
                  <a:lnTo>
                    <a:pt x="29" y="8"/>
                  </a:lnTo>
                  <a:lnTo>
                    <a:pt x="31" y="12"/>
                  </a:lnTo>
                  <a:lnTo>
                    <a:pt x="33" y="14"/>
                  </a:lnTo>
                  <a:lnTo>
                    <a:pt x="29" y="21"/>
                  </a:lnTo>
                  <a:lnTo>
                    <a:pt x="29" y="22"/>
                  </a:lnTo>
                  <a:lnTo>
                    <a:pt x="25" y="30"/>
                  </a:lnTo>
                  <a:lnTo>
                    <a:pt x="18" y="25"/>
                  </a:lnTo>
                  <a:lnTo>
                    <a:pt x="14" y="20"/>
                  </a:lnTo>
                  <a:lnTo>
                    <a:pt x="13" y="20"/>
                  </a:lnTo>
                  <a:lnTo>
                    <a:pt x="12" y="25"/>
                  </a:lnTo>
                  <a:lnTo>
                    <a:pt x="10" y="23"/>
                  </a:lnTo>
                  <a:lnTo>
                    <a:pt x="6" y="26"/>
                  </a:lnTo>
                  <a:lnTo>
                    <a:pt x="5" y="25"/>
                  </a:lnTo>
                  <a:lnTo>
                    <a:pt x="4" y="21"/>
                  </a:lnTo>
                  <a:lnTo>
                    <a:pt x="2" y="20"/>
                  </a:lnTo>
                  <a:lnTo>
                    <a:pt x="0" y="16"/>
                  </a:lnTo>
                  <a:lnTo>
                    <a:pt x="1" y="16"/>
                  </a:lnTo>
                  <a:lnTo>
                    <a:pt x="1" y="14"/>
                  </a:lnTo>
                  <a:lnTo>
                    <a:pt x="0" y="13"/>
                  </a:lnTo>
                  <a:lnTo>
                    <a:pt x="2" y="12"/>
                  </a:lnTo>
                  <a:lnTo>
                    <a:pt x="4" y="10"/>
                  </a:lnTo>
                  <a:lnTo>
                    <a:pt x="9" y="9"/>
                  </a:lnTo>
                  <a:lnTo>
                    <a:pt x="10" y="9"/>
                  </a:lnTo>
                  <a:lnTo>
                    <a:pt x="10" y="6"/>
                  </a:lnTo>
                  <a:lnTo>
                    <a:pt x="12" y="1"/>
                  </a:lnTo>
                  <a:lnTo>
                    <a:pt x="14" y="4"/>
                  </a:lnTo>
                  <a:lnTo>
                    <a:pt x="16" y="1"/>
                  </a:lnTo>
                  <a:lnTo>
                    <a:pt x="18" y="0"/>
                  </a:lnTo>
                  <a:lnTo>
                    <a:pt x="19" y="0"/>
                  </a:lnTo>
                  <a:lnTo>
                    <a:pt x="21" y="0"/>
                  </a:lnTo>
                  <a:lnTo>
                    <a:pt x="22" y="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05" name="Freeform 1904"/>
            <p:cNvSpPr>
              <a:spLocks/>
            </p:cNvSpPr>
            <p:nvPr/>
          </p:nvSpPr>
          <p:spPr bwMode="auto">
            <a:xfrm>
              <a:off x="3615716" y="5656289"/>
              <a:ext cx="47347" cy="51552"/>
            </a:xfrm>
            <a:custGeom>
              <a:avLst/>
              <a:gdLst>
                <a:gd name="T0" fmla="*/ 25 w 29"/>
                <a:gd name="T1" fmla="*/ 6 h 33"/>
                <a:gd name="T2" fmla="*/ 26 w 29"/>
                <a:gd name="T3" fmla="*/ 8 h 33"/>
                <a:gd name="T4" fmla="*/ 29 w 29"/>
                <a:gd name="T5" fmla="*/ 10 h 33"/>
                <a:gd name="T6" fmla="*/ 27 w 29"/>
                <a:gd name="T7" fmla="*/ 17 h 33"/>
                <a:gd name="T8" fmla="*/ 27 w 29"/>
                <a:gd name="T9" fmla="*/ 23 h 33"/>
                <a:gd name="T10" fmla="*/ 26 w 29"/>
                <a:gd name="T11" fmla="*/ 27 h 33"/>
                <a:gd name="T12" fmla="*/ 27 w 29"/>
                <a:gd name="T13" fmla="*/ 32 h 33"/>
                <a:gd name="T14" fmla="*/ 25 w 29"/>
                <a:gd name="T15" fmla="*/ 32 h 33"/>
                <a:gd name="T16" fmla="*/ 25 w 29"/>
                <a:gd name="T17" fmla="*/ 32 h 33"/>
                <a:gd name="T18" fmla="*/ 13 w 29"/>
                <a:gd name="T19" fmla="*/ 33 h 33"/>
                <a:gd name="T20" fmla="*/ 10 w 29"/>
                <a:gd name="T21" fmla="*/ 27 h 33"/>
                <a:gd name="T22" fmla="*/ 4 w 29"/>
                <a:gd name="T23" fmla="*/ 23 h 33"/>
                <a:gd name="T24" fmla="*/ 3 w 29"/>
                <a:gd name="T25" fmla="*/ 21 h 33"/>
                <a:gd name="T26" fmla="*/ 0 w 29"/>
                <a:gd name="T27" fmla="*/ 19 h 33"/>
                <a:gd name="T28" fmla="*/ 0 w 29"/>
                <a:gd name="T29" fmla="*/ 17 h 33"/>
                <a:gd name="T30" fmla="*/ 0 w 29"/>
                <a:gd name="T31" fmla="*/ 15 h 33"/>
                <a:gd name="T32" fmla="*/ 3 w 29"/>
                <a:gd name="T33" fmla="*/ 6 h 33"/>
                <a:gd name="T34" fmla="*/ 3 w 29"/>
                <a:gd name="T35" fmla="*/ 4 h 33"/>
                <a:gd name="T36" fmla="*/ 5 w 29"/>
                <a:gd name="T37" fmla="*/ 0 h 33"/>
                <a:gd name="T38" fmla="*/ 8 w 29"/>
                <a:gd name="T39" fmla="*/ 2 h 33"/>
                <a:gd name="T40" fmla="*/ 14 w 29"/>
                <a:gd name="T41" fmla="*/ 4 h 33"/>
                <a:gd name="T42" fmla="*/ 16 w 29"/>
                <a:gd name="T43" fmla="*/ 7 h 33"/>
                <a:gd name="T44" fmla="*/ 16 w 29"/>
                <a:gd name="T45" fmla="*/ 7 h 33"/>
                <a:gd name="T46" fmla="*/ 16 w 29"/>
                <a:gd name="T47" fmla="*/ 7 h 33"/>
                <a:gd name="T48" fmla="*/ 25 w 29"/>
                <a:gd name="T49" fmla="*/ 6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
                <a:gd name="T76" fmla="*/ 0 h 33"/>
                <a:gd name="T77" fmla="*/ 29 w 29"/>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 h="33">
                  <a:moveTo>
                    <a:pt x="25" y="6"/>
                  </a:moveTo>
                  <a:lnTo>
                    <a:pt x="26" y="8"/>
                  </a:lnTo>
                  <a:lnTo>
                    <a:pt x="29" y="10"/>
                  </a:lnTo>
                  <a:lnTo>
                    <a:pt x="27" y="17"/>
                  </a:lnTo>
                  <a:lnTo>
                    <a:pt x="27" y="23"/>
                  </a:lnTo>
                  <a:lnTo>
                    <a:pt x="26" y="27"/>
                  </a:lnTo>
                  <a:lnTo>
                    <a:pt x="27" y="32"/>
                  </a:lnTo>
                  <a:lnTo>
                    <a:pt x="25" y="32"/>
                  </a:lnTo>
                  <a:lnTo>
                    <a:pt x="13" y="33"/>
                  </a:lnTo>
                  <a:lnTo>
                    <a:pt x="10" y="27"/>
                  </a:lnTo>
                  <a:lnTo>
                    <a:pt x="4" y="23"/>
                  </a:lnTo>
                  <a:lnTo>
                    <a:pt x="3" y="21"/>
                  </a:lnTo>
                  <a:lnTo>
                    <a:pt x="0" y="19"/>
                  </a:lnTo>
                  <a:lnTo>
                    <a:pt x="0" y="17"/>
                  </a:lnTo>
                  <a:lnTo>
                    <a:pt x="0" y="15"/>
                  </a:lnTo>
                  <a:lnTo>
                    <a:pt x="3" y="6"/>
                  </a:lnTo>
                  <a:lnTo>
                    <a:pt x="3" y="4"/>
                  </a:lnTo>
                  <a:lnTo>
                    <a:pt x="5" y="0"/>
                  </a:lnTo>
                  <a:lnTo>
                    <a:pt x="8" y="2"/>
                  </a:lnTo>
                  <a:lnTo>
                    <a:pt x="14" y="4"/>
                  </a:lnTo>
                  <a:lnTo>
                    <a:pt x="16" y="7"/>
                  </a:lnTo>
                  <a:lnTo>
                    <a:pt x="25" y="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06" name="Freeform 1905"/>
            <p:cNvSpPr>
              <a:spLocks/>
            </p:cNvSpPr>
            <p:nvPr/>
          </p:nvSpPr>
          <p:spPr bwMode="auto">
            <a:xfrm>
              <a:off x="3636759" y="4163970"/>
              <a:ext cx="157822" cy="132951"/>
            </a:xfrm>
            <a:custGeom>
              <a:avLst/>
              <a:gdLst>
                <a:gd name="T0" fmla="*/ 65 w 99"/>
                <a:gd name="T1" fmla="*/ 14 h 84"/>
                <a:gd name="T2" fmla="*/ 59 w 99"/>
                <a:gd name="T3" fmla="*/ 23 h 84"/>
                <a:gd name="T4" fmla="*/ 80 w 99"/>
                <a:gd name="T5" fmla="*/ 37 h 84"/>
                <a:gd name="T6" fmla="*/ 82 w 99"/>
                <a:gd name="T7" fmla="*/ 40 h 84"/>
                <a:gd name="T8" fmla="*/ 90 w 99"/>
                <a:gd name="T9" fmla="*/ 51 h 84"/>
                <a:gd name="T10" fmla="*/ 98 w 99"/>
                <a:gd name="T11" fmla="*/ 53 h 84"/>
                <a:gd name="T12" fmla="*/ 99 w 99"/>
                <a:gd name="T13" fmla="*/ 58 h 84"/>
                <a:gd name="T14" fmla="*/ 92 w 99"/>
                <a:gd name="T15" fmla="*/ 63 h 84"/>
                <a:gd name="T16" fmla="*/ 82 w 99"/>
                <a:gd name="T17" fmla="*/ 70 h 84"/>
                <a:gd name="T18" fmla="*/ 81 w 99"/>
                <a:gd name="T19" fmla="*/ 71 h 84"/>
                <a:gd name="T20" fmla="*/ 80 w 99"/>
                <a:gd name="T21" fmla="*/ 71 h 84"/>
                <a:gd name="T22" fmla="*/ 79 w 99"/>
                <a:gd name="T23" fmla="*/ 71 h 84"/>
                <a:gd name="T24" fmla="*/ 63 w 99"/>
                <a:gd name="T25" fmla="*/ 72 h 84"/>
                <a:gd name="T26" fmla="*/ 50 w 99"/>
                <a:gd name="T27" fmla="*/ 74 h 84"/>
                <a:gd name="T28" fmla="*/ 46 w 99"/>
                <a:gd name="T29" fmla="*/ 74 h 84"/>
                <a:gd name="T30" fmla="*/ 46 w 99"/>
                <a:gd name="T31" fmla="*/ 74 h 84"/>
                <a:gd name="T32" fmla="*/ 45 w 99"/>
                <a:gd name="T33" fmla="*/ 74 h 84"/>
                <a:gd name="T34" fmla="*/ 43 w 99"/>
                <a:gd name="T35" fmla="*/ 74 h 84"/>
                <a:gd name="T36" fmla="*/ 30 w 99"/>
                <a:gd name="T37" fmla="*/ 75 h 84"/>
                <a:gd name="T38" fmla="*/ 26 w 99"/>
                <a:gd name="T39" fmla="*/ 79 h 84"/>
                <a:gd name="T40" fmla="*/ 24 w 99"/>
                <a:gd name="T41" fmla="*/ 82 h 84"/>
                <a:gd name="T42" fmla="*/ 13 w 99"/>
                <a:gd name="T43" fmla="*/ 84 h 84"/>
                <a:gd name="T44" fmla="*/ 12 w 99"/>
                <a:gd name="T45" fmla="*/ 79 h 84"/>
                <a:gd name="T46" fmla="*/ 8 w 99"/>
                <a:gd name="T47" fmla="*/ 67 h 84"/>
                <a:gd name="T48" fmla="*/ 5 w 99"/>
                <a:gd name="T49" fmla="*/ 63 h 84"/>
                <a:gd name="T50" fmla="*/ 3 w 99"/>
                <a:gd name="T51" fmla="*/ 66 h 84"/>
                <a:gd name="T52" fmla="*/ 0 w 99"/>
                <a:gd name="T53" fmla="*/ 50 h 84"/>
                <a:gd name="T54" fmla="*/ 5 w 99"/>
                <a:gd name="T55" fmla="*/ 42 h 84"/>
                <a:gd name="T56" fmla="*/ 13 w 99"/>
                <a:gd name="T57" fmla="*/ 44 h 84"/>
                <a:gd name="T58" fmla="*/ 26 w 99"/>
                <a:gd name="T59" fmla="*/ 36 h 84"/>
                <a:gd name="T60" fmla="*/ 27 w 99"/>
                <a:gd name="T61" fmla="*/ 38 h 84"/>
                <a:gd name="T62" fmla="*/ 33 w 99"/>
                <a:gd name="T63" fmla="*/ 36 h 84"/>
                <a:gd name="T64" fmla="*/ 39 w 99"/>
                <a:gd name="T65" fmla="*/ 20 h 84"/>
                <a:gd name="T66" fmla="*/ 41 w 99"/>
                <a:gd name="T67" fmla="*/ 17 h 84"/>
                <a:gd name="T68" fmla="*/ 46 w 99"/>
                <a:gd name="T69" fmla="*/ 8 h 84"/>
                <a:gd name="T70" fmla="*/ 43 w 99"/>
                <a:gd name="T71" fmla="*/ 7 h 84"/>
                <a:gd name="T72" fmla="*/ 42 w 99"/>
                <a:gd name="T73" fmla="*/ 4 h 84"/>
                <a:gd name="T74" fmla="*/ 47 w 99"/>
                <a:gd name="T75" fmla="*/ 2 h 84"/>
                <a:gd name="T76" fmla="*/ 46 w 99"/>
                <a:gd name="T77" fmla="*/ 0 h 84"/>
                <a:gd name="T78" fmla="*/ 48 w 99"/>
                <a:gd name="T79" fmla="*/ 2 h 84"/>
                <a:gd name="T80" fmla="*/ 48 w 99"/>
                <a:gd name="T81" fmla="*/ 2 h 84"/>
                <a:gd name="T82" fmla="*/ 51 w 99"/>
                <a:gd name="T83" fmla="*/ 7 h 84"/>
                <a:gd name="T84" fmla="*/ 54 w 99"/>
                <a:gd name="T85" fmla="*/ 11 h 84"/>
                <a:gd name="T86" fmla="*/ 54 w 99"/>
                <a:gd name="T87" fmla="*/ 11 h 84"/>
                <a:gd name="T88" fmla="*/ 54 w 99"/>
                <a:gd name="T89" fmla="*/ 11 h 84"/>
                <a:gd name="T90" fmla="*/ 60 w 99"/>
                <a:gd name="T91" fmla="*/ 7 h 84"/>
                <a:gd name="T92" fmla="*/ 63 w 99"/>
                <a:gd name="T93" fmla="*/ 11 h 84"/>
                <a:gd name="T94" fmla="*/ 65 w 99"/>
                <a:gd name="T95" fmla="*/ 14 h 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9"/>
                <a:gd name="T145" fmla="*/ 0 h 84"/>
                <a:gd name="T146" fmla="*/ 99 w 99"/>
                <a:gd name="T147" fmla="*/ 84 h 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9" h="84">
                  <a:moveTo>
                    <a:pt x="65" y="14"/>
                  </a:moveTo>
                  <a:lnTo>
                    <a:pt x="59" y="23"/>
                  </a:lnTo>
                  <a:lnTo>
                    <a:pt x="80" y="37"/>
                  </a:lnTo>
                  <a:lnTo>
                    <a:pt x="82" y="40"/>
                  </a:lnTo>
                  <a:lnTo>
                    <a:pt x="90" y="51"/>
                  </a:lnTo>
                  <a:lnTo>
                    <a:pt x="98" y="53"/>
                  </a:lnTo>
                  <a:lnTo>
                    <a:pt x="99" y="58"/>
                  </a:lnTo>
                  <a:lnTo>
                    <a:pt x="92" y="63"/>
                  </a:lnTo>
                  <a:lnTo>
                    <a:pt x="82" y="70"/>
                  </a:lnTo>
                  <a:lnTo>
                    <a:pt x="81" y="71"/>
                  </a:lnTo>
                  <a:lnTo>
                    <a:pt x="80" y="71"/>
                  </a:lnTo>
                  <a:lnTo>
                    <a:pt x="79" y="71"/>
                  </a:lnTo>
                  <a:lnTo>
                    <a:pt x="63" y="72"/>
                  </a:lnTo>
                  <a:lnTo>
                    <a:pt x="50" y="74"/>
                  </a:lnTo>
                  <a:lnTo>
                    <a:pt x="46" y="74"/>
                  </a:lnTo>
                  <a:lnTo>
                    <a:pt x="45" y="74"/>
                  </a:lnTo>
                  <a:lnTo>
                    <a:pt x="43" y="74"/>
                  </a:lnTo>
                  <a:lnTo>
                    <a:pt x="30" y="75"/>
                  </a:lnTo>
                  <a:lnTo>
                    <a:pt x="26" y="79"/>
                  </a:lnTo>
                  <a:lnTo>
                    <a:pt x="24" y="82"/>
                  </a:lnTo>
                  <a:lnTo>
                    <a:pt x="13" y="84"/>
                  </a:lnTo>
                  <a:lnTo>
                    <a:pt x="12" y="79"/>
                  </a:lnTo>
                  <a:lnTo>
                    <a:pt x="8" y="67"/>
                  </a:lnTo>
                  <a:lnTo>
                    <a:pt x="5" y="63"/>
                  </a:lnTo>
                  <a:lnTo>
                    <a:pt x="3" y="66"/>
                  </a:lnTo>
                  <a:lnTo>
                    <a:pt x="0" y="50"/>
                  </a:lnTo>
                  <a:lnTo>
                    <a:pt x="5" y="42"/>
                  </a:lnTo>
                  <a:lnTo>
                    <a:pt x="13" y="44"/>
                  </a:lnTo>
                  <a:lnTo>
                    <a:pt x="26" y="36"/>
                  </a:lnTo>
                  <a:lnTo>
                    <a:pt x="27" y="38"/>
                  </a:lnTo>
                  <a:lnTo>
                    <a:pt x="33" y="36"/>
                  </a:lnTo>
                  <a:lnTo>
                    <a:pt x="39" y="20"/>
                  </a:lnTo>
                  <a:lnTo>
                    <a:pt x="41" y="17"/>
                  </a:lnTo>
                  <a:lnTo>
                    <a:pt x="46" y="8"/>
                  </a:lnTo>
                  <a:lnTo>
                    <a:pt x="43" y="7"/>
                  </a:lnTo>
                  <a:lnTo>
                    <a:pt x="42" y="4"/>
                  </a:lnTo>
                  <a:lnTo>
                    <a:pt x="47" y="2"/>
                  </a:lnTo>
                  <a:lnTo>
                    <a:pt x="46" y="0"/>
                  </a:lnTo>
                  <a:lnTo>
                    <a:pt x="48" y="2"/>
                  </a:lnTo>
                  <a:lnTo>
                    <a:pt x="51" y="7"/>
                  </a:lnTo>
                  <a:lnTo>
                    <a:pt x="54" y="11"/>
                  </a:lnTo>
                  <a:lnTo>
                    <a:pt x="60" y="7"/>
                  </a:lnTo>
                  <a:lnTo>
                    <a:pt x="63" y="11"/>
                  </a:lnTo>
                  <a:lnTo>
                    <a:pt x="65" y="1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07" name="Freeform 1906"/>
            <p:cNvSpPr>
              <a:spLocks/>
            </p:cNvSpPr>
            <p:nvPr/>
          </p:nvSpPr>
          <p:spPr bwMode="auto">
            <a:xfrm>
              <a:off x="3678845" y="3841085"/>
              <a:ext cx="173604" cy="146519"/>
            </a:xfrm>
            <a:custGeom>
              <a:avLst/>
              <a:gdLst>
                <a:gd name="T0" fmla="*/ 99 w 109"/>
                <a:gd name="T1" fmla="*/ 5 h 93"/>
                <a:gd name="T2" fmla="*/ 108 w 109"/>
                <a:gd name="T3" fmla="*/ 7 h 93"/>
                <a:gd name="T4" fmla="*/ 109 w 109"/>
                <a:gd name="T5" fmla="*/ 11 h 93"/>
                <a:gd name="T6" fmla="*/ 104 w 109"/>
                <a:gd name="T7" fmla="*/ 12 h 93"/>
                <a:gd name="T8" fmla="*/ 103 w 109"/>
                <a:gd name="T9" fmla="*/ 12 h 93"/>
                <a:gd name="T10" fmla="*/ 101 w 109"/>
                <a:gd name="T11" fmla="*/ 21 h 93"/>
                <a:gd name="T12" fmla="*/ 100 w 109"/>
                <a:gd name="T13" fmla="*/ 22 h 93"/>
                <a:gd name="T14" fmla="*/ 95 w 109"/>
                <a:gd name="T15" fmla="*/ 28 h 93"/>
                <a:gd name="T16" fmla="*/ 95 w 109"/>
                <a:gd name="T17" fmla="*/ 39 h 93"/>
                <a:gd name="T18" fmla="*/ 87 w 109"/>
                <a:gd name="T19" fmla="*/ 51 h 93"/>
                <a:gd name="T20" fmla="*/ 74 w 109"/>
                <a:gd name="T21" fmla="*/ 59 h 93"/>
                <a:gd name="T22" fmla="*/ 53 w 109"/>
                <a:gd name="T23" fmla="*/ 93 h 93"/>
                <a:gd name="T24" fmla="*/ 52 w 109"/>
                <a:gd name="T25" fmla="*/ 88 h 93"/>
                <a:gd name="T26" fmla="*/ 49 w 109"/>
                <a:gd name="T27" fmla="*/ 76 h 93"/>
                <a:gd name="T28" fmla="*/ 42 w 109"/>
                <a:gd name="T29" fmla="*/ 67 h 93"/>
                <a:gd name="T30" fmla="*/ 32 w 109"/>
                <a:gd name="T31" fmla="*/ 70 h 93"/>
                <a:gd name="T32" fmla="*/ 27 w 109"/>
                <a:gd name="T33" fmla="*/ 70 h 93"/>
                <a:gd name="T34" fmla="*/ 27 w 109"/>
                <a:gd name="T35" fmla="*/ 70 h 93"/>
                <a:gd name="T36" fmla="*/ 25 w 109"/>
                <a:gd name="T37" fmla="*/ 66 h 93"/>
                <a:gd name="T38" fmla="*/ 20 w 109"/>
                <a:gd name="T39" fmla="*/ 67 h 93"/>
                <a:gd name="T40" fmla="*/ 14 w 109"/>
                <a:gd name="T41" fmla="*/ 62 h 93"/>
                <a:gd name="T42" fmla="*/ 10 w 109"/>
                <a:gd name="T43" fmla="*/ 62 h 93"/>
                <a:gd name="T44" fmla="*/ 2 w 109"/>
                <a:gd name="T45" fmla="*/ 60 h 93"/>
                <a:gd name="T46" fmla="*/ 0 w 109"/>
                <a:gd name="T47" fmla="*/ 58 h 93"/>
                <a:gd name="T48" fmla="*/ 8 w 109"/>
                <a:gd name="T49" fmla="*/ 57 h 93"/>
                <a:gd name="T50" fmla="*/ 23 w 109"/>
                <a:gd name="T51" fmla="*/ 47 h 93"/>
                <a:gd name="T52" fmla="*/ 28 w 109"/>
                <a:gd name="T53" fmla="*/ 54 h 93"/>
                <a:gd name="T54" fmla="*/ 28 w 109"/>
                <a:gd name="T55" fmla="*/ 54 h 93"/>
                <a:gd name="T56" fmla="*/ 33 w 109"/>
                <a:gd name="T57" fmla="*/ 54 h 93"/>
                <a:gd name="T58" fmla="*/ 29 w 109"/>
                <a:gd name="T59" fmla="*/ 43 h 93"/>
                <a:gd name="T60" fmla="*/ 28 w 109"/>
                <a:gd name="T61" fmla="*/ 41 h 93"/>
                <a:gd name="T62" fmla="*/ 20 w 109"/>
                <a:gd name="T63" fmla="*/ 42 h 93"/>
                <a:gd name="T64" fmla="*/ 18 w 109"/>
                <a:gd name="T65" fmla="*/ 33 h 93"/>
                <a:gd name="T66" fmla="*/ 7 w 109"/>
                <a:gd name="T67" fmla="*/ 37 h 93"/>
                <a:gd name="T68" fmla="*/ 0 w 109"/>
                <a:gd name="T69" fmla="*/ 38 h 93"/>
                <a:gd name="T70" fmla="*/ 7 w 109"/>
                <a:gd name="T71" fmla="*/ 28 h 93"/>
                <a:gd name="T72" fmla="*/ 12 w 109"/>
                <a:gd name="T73" fmla="*/ 20 h 93"/>
                <a:gd name="T74" fmla="*/ 15 w 109"/>
                <a:gd name="T75" fmla="*/ 17 h 93"/>
                <a:gd name="T76" fmla="*/ 18 w 109"/>
                <a:gd name="T77" fmla="*/ 16 h 93"/>
                <a:gd name="T78" fmla="*/ 16 w 109"/>
                <a:gd name="T79" fmla="*/ 15 h 93"/>
                <a:gd name="T80" fmla="*/ 14 w 109"/>
                <a:gd name="T81" fmla="*/ 9 h 93"/>
                <a:gd name="T82" fmla="*/ 12 w 109"/>
                <a:gd name="T83" fmla="*/ 0 h 93"/>
                <a:gd name="T84" fmla="*/ 18 w 109"/>
                <a:gd name="T85" fmla="*/ 3 h 93"/>
                <a:gd name="T86" fmla="*/ 23 w 109"/>
                <a:gd name="T87" fmla="*/ 9 h 93"/>
                <a:gd name="T88" fmla="*/ 27 w 109"/>
                <a:gd name="T89" fmla="*/ 7 h 93"/>
                <a:gd name="T90" fmla="*/ 31 w 109"/>
                <a:gd name="T91" fmla="*/ 17 h 93"/>
                <a:gd name="T92" fmla="*/ 50 w 109"/>
                <a:gd name="T93" fmla="*/ 13 h 93"/>
                <a:gd name="T94" fmla="*/ 48 w 109"/>
                <a:gd name="T95" fmla="*/ 11 h 93"/>
                <a:gd name="T96" fmla="*/ 53 w 109"/>
                <a:gd name="T97" fmla="*/ 4 h 93"/>
                <a:gd name="T98" fmla="*/ 65 w 109"/>
                <a:gd name="T99" fmla="*/ 0 h 93"/>
                <a:gd name="T100" fmla="*/ 66 w 109"/>
                <a:gd name="T101" fmla="*/ 2 h 93"/>
                <a:gd name="T102" fmla="*/ 74 w 109"/>
                <a:gd name="T103" fmla="*/ 7 h 93"/>
                <a:gd name="T104" fmla="*/ 75 w 109"/>
                <a:gd name="T105" fmla="*/ 7 h 93"/>
                <a:gd name="T106" fmla="*/ 99 w 109"/>
                <a:gd name="T107" fmla="*/ 5 h 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9"/>
                <a:gd name="T163" fmla="*/ 0 h 93"/>
                <a:gd name="T164" fmla="*/ 109 w 109"/>
                <a:gd name="T165" fmla="*/ 93 h 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9" h="93">
                  <a:moveTo>
                    <a:pt x="99" y="5"/>
                  </a:moveTo>
                  <a:lnTo>
                    <a:pt x="108" y="7"/>
                  </a:lnTo>
                  <a:lnTo>
                    <a:pt x="109" y="11"/>
                  </a:lnTo>
                  <a:lnTo>
                    <a:pt x="104" y="12"/>
                  </a:lnTo>
                  <a:lnTo>
                    <a:pt x="103" y="12"/>
                  </a:lnTo>
                  <a:lnTo>
                    <a:pt x="101" y="21"/>
                  </a:lnTo>
                  <a:lnTo>
                    <a:pt x="100" y="22"/>
                  </a:lnTo>
                  <a:lnTo>
                    <a:pt x="95" y="28"/>
                  </a:lnTo>
                  <a:lnTo>
                    <a:pt x="95" y="39"/>
                  </a:lnTo>
                  <a:lnTo>
                    <a:pt x="87" y="51"/>
                  </a:lnTo>
                  <a:lnTo>
                    <a:pt x="74" y="59"/>
                  </a:lnTo>
                  <a:lnTo>
                    <a:pt x="53" y="93"/>
                  </a:lnTo>
                  <a:lnTo>
                    <a:pt x="52" y="88"/>
                  </a:lnTo>
                  <a:lnTo>
                    <a:pt x="49" y="76"/>
                  </a:lnTo>
                  <a:lnTo>
                    <a:pt x="42" y="67"/>
                  </a:lnTo>
                  <a:lnTo>
                    <a:pt x="32" y="70"/>
                  </a:lnTo>
                  <a:lnTo>
                    <a:pt x="27" y="70"/>
                  </a:lnTo>
                  <a:lnTo>
                    <a:pt x="25" y="66"/>
                  </a:lnTo>
                  <a:lnTo>
                    <a:pt x="20" y="67"/>
                  </a:lnTo>
                  <a:lnTo>
                    <a:pt x="14" y="62"/>
                  </a:lnTo>
                  <a:lnTo>
                    <a:pt x="10" y="62"/>
                  </a:lnTo>
                  <a:lnTo>
                    <a:pt x="2" y="60"/>
                  </a:lnTo>
                  <a:lnTo>
                    <a:pt x="0" y="58"/>
                  </a:lnTo>
                  <a:lnTo>
                    <a:pt x="8" y="57"/>
                  </a:lnTo>
                  <a:lnTo>
                    <a:pt x="23" y="47"/>
                  </a:lnTo>
                  <a:lnTo>
                    <a:pt x="28" y="54"/>
                  </a:lnTo>
                  <a:lnTo>
                    <a:pt x="33" y="54"/>
                  </a:lnTo>
                  <a:lnTo>
                    <a:pt x="29" y="43"/>
                  </a:lnTo>
                  <a:lnTo>
                    <a:pt x="28" y="41"/>
                  </a:lnTo>
                  <a:lnTo>
                    <a:pt x="20" y="42"/>
                  </a:lnTo>
                  <a:lnTo>
                    <a:pt x="18" y="33"/>
                  </a:lnTo>
                  <a:lnTo>
                    <a:pt x="7" y="37"/>
                  </a:lnTo>
                  <a:lnTo>
                    <a:pt x="0" y="38"/>
                  </a:lnTo>
                  <a:lnTo>
                    <a:pt x="7" y="28"/>
                  </a:lnTo>
                  <a:lnTo>
                    <a:pt x="12" y="20"/>
                  </a:lnTo>
                  <a:lnTo>
                    <a:pt x="15" y="17"/>
                  </a:lnTo>
                  <a:lnTo>
                    <a:pt x="18" y="16"/>
                  </a:lnTo>
                  <a:lnTo>
                    <a:pt x="16" y="15"/>
                  </a:lnTo>
                  <a:lnTo>
                    <a:pt x="14" y="9"/>
                  </a:lnTo>
                  <a:lnTo>
                    <a:pt x="12" y="0"/>
                  </a:lnTo>
                  <a:lnTo>
                    <a:pt x="18" y="3"/>
                  </a:lnTo>
                  <a:lnTo>
                    <a:pt x="23" y="9"/>
                  </a:lnTo>
                  <a:lnTo>
                    <a:pt x="27" y="7"/>
                  </a:lnTo>
                  <a:lnTo>
                    <a:pt x="31" y="17"/>
                  </a:lnTo>
                  <a:lnTo>
                    <a:pt x="50" y="13"/>
                  </a:lnTo>
                  <a:lnTo>
                    <a:pt x="48" y="11"/>
                  </a:lnTo>
                  <a:lnTo>
                    <a:pt x="53" y="4"/>
                  </a:lnTo>
                  <a:lnTo>
                    <a:pt x="65" y="0"/>
                  </a:lnTo>
                  <a:lnTo>
                    <a:pt x="66" y="2"/>
                  </a:lnTo>
                  <a:lnTo>
                    <a:pt x="74" y="7"/>
                  </a:lnTo>
                  <a:lnTo>
                    <a:pt x="75" y="7"/>
                  </a:lnTo>
                  <a:lnTo>
                    <a:pt x="99" y="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08" name="Freeform 1907"/>
            <p:cNvSpPr>
              <a:spLocks/>
            </p:cNvSpPr>
            <p:nvPr/>
          </p:nvSpPr>
          <p:spPr bwMode="auto">
            <a:xfrm>
              <a:off x="4076032" y="3499208"/>
              <a:ext cx="126258" cy="192646"/>
            </a:xfrm>
            <a:custGeom>
              <a:avLst/>
              <a:gdLst>
                <a:gd name="T0" fmla="*/ 80 w 80"/>
                <a:gd name="T1" fmla="*/ 9 h 120"/>
                <a:gd name="T2" fmla="*/ 80 w 80"/>
                <a:gd name="T3" fmla="*/ 20 h 120"/>
                <a:gd name="T4" fmla="*/ 80 w 80"/>
                <a:gd name="T5" fmla="*/ 28 h 120"/>
                <a:gd name="T6" fmla="*/ 58 w 80"/>
                <a:gd name="T7" fmla="*/ 35 h 120"/>
                <a:gd name="T8" fmla="*/ 64 w 80"/>
                <a:gd name="T9" fmla="*/ 41 h 120"/>
                <a:gd name="T10" fmla="*/ 58 w 80"/>
                <a:gd name="T11" fmla="*/ 48 h 120"/>
                <a:gd name="T12" fmla="*/ 57 w 80"/>
                <a:gd name="T13" fmla="*/ 69 h 120"/>
                <a:gd name="T14" fmla="*/ 63 w 80"/>
                <a:gd name="T15" fmla="*/ 72 h 120"/>
                <a:gd name="T16" fmla="*/ 57 w 80"/>
                <a:gd name="T17" fmla="*/ 78 h 120"/>
                <a:gd name="T18" fmla="*/ 49 w 80"/>
                <a:gd name="T19" fmla="*/ 89 h 120"/>
                <a:gd name="T20" fmla="*/ 53 w 80"/>
                <a:gd name="T21" fmla="*/ 92 h 120"/>
                <a:gd name="T22" fmla="*/ 53 w 80"/>
                <a:gd name="T23" fmla="*/ 92 h 120"/>
                <a:gd name="T24" fmla="*/ 53 w 80"/>
                <a:gd name="T25" fmla="*/ 94 h 120"/>
                <a:gd name="T26" fmla="*/ 42 w 80"/>
                <a:gd name="T27" fmla="*/ 102 h 120"/>
                <a:gd name="T28" fmla="*/ 24 w 80"/>
                <a:gd name="T29" fmla="*/ 116 h 120"/>
                <a:gd name="T30" fmla="*/ 21 w 80"/>
                <a:gd name="T31" fmla="*/ 119 h 120"/>
                <a:gd name="T32" fmla="*/ 17 w 80"/>
                <a:gd name="T33" fmla="*/ 120 h 120"/>
                <a:gd name="T34" fmla="*/ 17 w 80"/>
                <a:gd name="T35" fmla="*/ 119 h 120"/>
                <a:gd name="T36" fmla="*/ 15 w 80"/>
                <a:gd name="T37" fmla="*/ 115 h 120"/>
                <a:gd name="T38" fmla="*/ 13 w 80"/>
                <a:gd name="T39" fmla="*/ 112 h 120"/>
                <a:gd name="T40" fmla="*/ 8 w 80"/>
                <a:gd name="T41" fmla="*/ 113 h 120"/>
                <a:gd name="T42" fmla="*/ 3 w 80"/>
                <a:gd name="T43" fmla="*/ 92 h 120"/>
                <a:gd name="T44" fmla="*/ 0 w 80"/>
                <a:gd name="T45" fmla="*/ 78 h 120"/>
                <a:gd name="T46" fmla="*/ 16 w 80"/>
                <a:gd name="T47" fmla="*/ 68 h 120"/>
                <a:gd name="T48" fmla="*/ 22 w 80"/>
                <a:gd name="T49" fmla="*/ 52 h 120"/>
                <a:gd name="T50" fmla="*/ 17 w 80"/>
                <a:gd name="T51" fmla="*/ 47 h 120"/>
                <a:gd name="T52" fmla="*/ 21 w 80"/>
                <a:gd name="T53" fmla="*/ 45 h 120"/>
                <a:gd name="T54" fmla="*/ 26 w 80"/>
                <a:gd name="T55" fmla="*/ 44 h 120"/>
                <a:gd name="T56" fmla="*/ 34 w 80"/>
                <a:gd name="T57" fmla="*/ 20 h 120"/>
                <a:gd name="T58" fmla="*/ 34 w 80"/>
                <a:gd name="T59" fmla="*/ 19 h 120"/>
                <a:gd name="T60" fmla="*/ 36 w 80"/>
                <a:gd name="T61" fmla="*/ 17 h 120"/>
                <a:gd name="T62" fmla="*/ 36 w 80"/>
                <a:gd name="T63" fmla="*/ 17 h 120"/>
                <a:gd name="T64" fmla="*/ 37 w 80"/>
                <a:gd name="T65" fmla="*/ 17 h 120"/>
                <a:gd name="T66" fmla="*/ 42 w 80"/>
                <a:gd name="T67" fmla="*/ 20 h 120"/>
                <a:gd name="T68" fmla="*/ 42 w 80"/>
                <a:gd name="T69" fmla="*/ 20 h 120"/>
                <a:gd name="T70" fmla="*/ 43 w 80"/>
                <a:gd name="T71" fmla="*/ 22 h 120"/>
                <a:gd name="T72" fmla="*/ 43 w 80"/>
                <a:gd name="T73" fmla="*/ 20 h 120"/>
                <a:gd name="T74" fmla="*/ 43 w 80"/>
                <a:gd name="T75" fmla="*/ 18 h 120"/>
                <a:gd name="T76" fmla="*/ 46 w 80"/>
                <a:gd name="T77" fmla="*/ 19 h 120"/>
                <a:gd name="T78" fmla="*/ 50 w 80"/>
                <a:gd name="T79" fmla="*/ 18 h 120"/>
                <a:gd name="T80" fmla="*/ 58 w 80"/>
                <a:gd name="T81" fmla="*/ 11 h 120"/>
                <a:gd name="T82" fmla="*/ 66 w 80"/>
                <a:gd name="T83" fmla="*/ 0 h 120"/>
                <a:gd name="T84" fmla="*/ 71 w 80"/>
                <a:gd name="T85" fmla="*/ 11 h 120"/>
                <a:gd name="T86" fmla="*/ 80 w 80"/>
                <a:gd name="T87" fmla="*/ 9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120"/>
                <a:gd name="T134" fmla="*/ 80 w 80"/>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120">
                  <a:moveTo>
                    <a:pt x="80" y="9"/>
                  </a:moveTo>
                  <a:lnTo>
                    <a:pt x="80" y="20"/>
                  </a:lnTo>
                  <a:lnTo>
                    <a:pt x="80" y="28"/>
                  </a:lnTo>
                  <a:lnTo>
                    <a:pt x="58" y="35"/>
                  </a:lnTo>
                  <a:lnTo>
                    <a:pt x="64" y="41"/>
                  </a:lnTo>
                  <a:lnTo>
                    <a:pt x="58" y="48"/>
                  </a:lnTo>
                  <a:lnTo>
                    <a:pt x="57" y="69"/>
                  </a:lnTo>
                  <a:lnTo>
                    <a:pt x="63" y="72"/>
                  </a:lnTo>
                  <a:lnTo>
                    <a:pt x="57" y="78"/>
                  </a:lnTo>
                  <a:lnTo>
                    <a:pt x="49" y="89"/>
                  </a:lnTo>
                  <a:lnTo>
                    <a:pt x="53" y="92"/>
                  </a:lnTo>
                  <a:lnTo>
                    <a:pt x="53" y="94"/>
                  </a:lnTo>
                  <a:lnTo>
                    <a:pt x="42" y="102"/>
                  </a:lnTo>
                  <a:lnTo>
                    <a:pt x="24" y="116"/>
                  </a:lnTo>
                  <a:lnTo>
                    <a:pt x="21" y="119"/>
                  </a:lnTo>
                  <a:lnTo>
                    <a:pt x="17" y="120"/>
                  </a:lnTo>
                  <a:lnTo>
                    <a:pt x="17" y="119"/>
                  </a:lnTo>
                  <a:lnTo>
                    <a:pt x="15" y="115"/>
                  </a:lnTo>
                  <a:lnTo>
                    <a:pt x="13" y="112"/>
                  </a:lnTo>
                  <a:lnTo>
                    <a:pt x="8" y="113"/>
                  </a:lnTo>
                  <a:lnTo>
                    <a:pt x="3" y="92"/>
                  </a:lnTo>
                  <a:lnTo>
                    <a:pt x="0" y="78"/>
                  </a:lnTo>
                  <a:lnTo>
                    <a:pt x="16" y="68"/>
                  </a:lnTo>
                  <a:lnTo>
                    <a:pt x="22" y="52"/>
                  </a:lnTo>
                  <a:lnTo>
                    <a:pt x="17" y="47"/>
                  </a:lnTo>
                  <a:lnTo>
                    <a:pt x="21" y="45"/>
                  </a:lnTo>
                  <a:lnTo>
                    <a:pt x="26" y="44"/>
                  </a:lnTo>
                  <a:lnTo>
                    <a:pt x="34" y="20"/>
                  </a:lnTo>
                  <a:lnTo>
                    <a:pt x="34" y="19"/>
                  </a:lnTo>
                  <a:lnTo>
                    <a:pt x="36" y="17"/>
                  </a:lnTo>
                  <a:lnTo>
                    <a:pt x="37" y="17"/>
                  </a:lnTo>
                  <a:lnTo>
                    <a:pt x="42" y="20"/>
                  </a:lnTo>
                  <a:lnTo>
                    <a:pt x="43" y="22"/>
                  </a:lnTo>
                  <a:lnTo>
                    <a:pt x="43" y="20"/>
                  </a:lnTo>
                  <a:lnTo>
                    <a:pt x="43" y="18"/>
                  </a:lnTo>
                  <a:lnTo>
                    <a:pt x="46" y="19"/>
                  </a:lnTo>
                  <a:lnTo>
                    <a:pt x="50" y="18"/>
                  </a:lnTo>
                  <a:lnTo>
                    <a:pt x="58" y="11"/>
                  </a:lnTo>
                  <a:lnTo>
                    <a:pt x="66" y="0"/>
                  </a:lnTo>
                  <a:lnTo>
                    <a:pt x="71" y="11"/>
                  </a:lnTo>
                  <a:lnTo>
                    <a:pt x="80" y="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09" name="Freeform 1908"/>
            <p:cNvSpPr>
              <a:spLocks noEditPoints="1"/>
            </p:cNvSpPr>
            <p:nvPr/>
          </p:nvSpPr>
          <p:spPr bwMode="auto">
            <a:xfrm>
              <a:off x="4054989" y="3363543"/>
              <a:ext cx="228841" cy="154659"/>
            </a:xfrm>
            <a:custGeom>
              <a:avLst/>
              <a:gdLst>
                <a:gd name="T0" fmla="*/ 49 w 143"/>
                <a:gd name="T1" fmla="*/ 49 h 97"/>
                <a:gd name="T2" fmla="*/ 45 w 143"/>
                <a:gd name="T3" fmla="*/ 58 h 97"/>
                <a:gd name="T4" fmla="*/ 28 w 143"/>
                <a:gd name="T5" fmla="*/ 62 h 97"/>
                <a:gd name="T6" fmla="*/ 25 w 143"/>
                <a:gd name="T7" fmla="*/ 67 h 97"/>
                <a:gd name="T8" fmla="*/ 33 w 143"/>
                <a:gd name="T9" fmla="*/ 78 h 97"/>
                <a:gd name="T10" fmla="*/ 27 w 143"/>
                <a:gd name="T11" fmla="*/ 76 h 97"/>
                <a:gd name="T12" fmla="*/ 19 w 143"/>
                <a:gd name="T13" fmla="*/ 75 h 97"/>
                <a:gd name="T14" fmla="*/ 19 w 143"/>
                <a:gd name="T15" fmla="*/ 61 h 97"/>
                <a:gd name="T16" fmla="*/ 4 w 143"/>
                <a:gd name="T17" fmla="*/ 59 h 97"/>
                <a:gd name="T18" fmla="*/ 8 w 143"/>
                <a:gd name="T19" fmla="*/ 40 h 97"/>
                <a:gd name="T20" fmla="*/ 14 w 143"/>
                <a:gd name="T21" fmla="*/ 33 h 97"/>
                <a:gd name="T22" fmla="*/ 14 w 143"/>
                <a:gd name="T23" fmla="*/ 48 h 97"/>
                <a:gd name="T24" fmla="*/ 10 w 143"/>
                <a:gd name="T25" fmla="*/ 57 h 97"/>
                <a:gd name="T26" fmla="*/ 17 w 143"/>
                <a:gd name="T27" fmla="*/ 55 h 97"/>
                <a:gd name="T28" fmla="*/ 23 w 143"/>
                <a:gd name="T29" fmla="*/ 54 h 97"/>
                <a:gd name="T30" fmla="*/ 27 w 143"/>
                <a:gd name="T31" fmla="*/ 44 h 97"/>
                <a:gd name="T32" fmla="*/ 28 w 143"/>
                <a:gd name="T33" fmla="*/ 31 h 97"/>
                <a:gd name="T34" fmla="*/ 46 w 143"/>
                <a:gd name="T35" fmla="*/ 38 h 97"/>
                <a:gd name="T36" fmla="*/ 143 w 143"/>
                <a:gd name="T37" fmla="*/ 44 h 97"/>
                <a:gd name="T38" fmla="*/ 125 w 143"/>
                <a:gd name="T39" fmla="*/ 65 h 97"/>
                <a:gd name="T40" fmla="*/ 120 w 143"/>
                <a:gd name="T41" fmla="*/ 83 h 97"/>
                <a:gd name="T42" fmla="*/ 100 w 143"/>
                <a:gd name="T43" fmla="*/ 88 h 97"/>
                <a:gd name="T44" fmla="*/ 83 w 143"/>
                <a:gd name="T45" fmla="*/ 97 h 97"/>
                <a:gd name="T46" fmla="*/ 57 w 143"/>
                <a:gd name="T47" fmla="*/ 83 h 97"/>
                <a:gd name="T48" fmla="*/ 33 w 143"/>
                <a:gd name="T49" fmla="*/ 86 h 97"/>
                <a:gd name="T50" fmla="*/ 38 w 143"/>
                <a:gd name="T51" fmla="*/ 76 h 97"/>
                <a:gd name="T52" fmla="*/ 34 w 143"/>
                <a:gd name="T53" fmla="*/ 67 h 97"/>
                <a:gd name="T54" fmla="*/ 57 w 143"/>
                <a:gd name="T55" fmla="*/ 55 h 97"/>
                <a:gd name="T56" fmla="*/ 67 w 143"/>
                <a:gd name="T57" fmla="*/ 63 h 97"/>
                <a:gd name="T58" fmla="*/ 67 w 143"/>
                <a:gd name="T59" fmla="*/ 58 h 97"/>
                <a:gd name="T60" fmla="*/ 67 w 143"/>
                <a:gd name="T61" fmla="*/ 51 h 97"/>
                <a:gd name="T62" fmla="*/ 82 w 143"/>
                <a:gd name="T63" fmla="*/ 46 h 97"/>
                <a:gd name="T64" fmla="*/ 97 w 143"/>
                <a:gd name="T65" fmla="*/ 31 h 97"/>
                <a:gd name="T66" fmla="*/ 105 w 143"/>
                <a:gd name="T67" fmla="*/ 21 h 97"/>
                <a:gd name="T68" fmla="*/ 110 w 143"/>
                <a:gd name="T69" fmla="*/ 16 h 97"/>
                <a:gd name="T70" fmla="*/ 120 w 143"/>
                <a:gd name="T71" fmla="*/ 25 h 97"/>
                <a:gd name="T72" fmla="*/ 134 w 143"/>
                <a:gd name="T73" fmla="*/ 19 h 97"/>
                <a:gd name="T74" fmla="*/ 72 w 143"/>
                <a:gd name="T75" fmla="*/ 7 h 97"/>
                <a:gd name="T76" fmla="*/ 80 w 143"/>
                <a:gd name="T77" fmla="*/ 7 h 97"/>
                <a:gd name="T78" fmla="*/ 96 w 143"/>
                <a:gd name="T79" fmla="*/ 20 h 97"/>
                <a:gd name="T80" fmla="*/ 91 w 143"/>
                <a:gd name="T81" fmla="*/ 29 h 97"/>
                <a:gd name="T82" fmla="*/ 72 w 143"/>
                <a:gd name="T83" fmla="*/ 42 h 97"/>
                <a:gd name="T84" fmla="*/ 57 w 143"/>
                <a:gd name="T85" fmla="*/ 38 h 97"/>
                <a:gd name="T86" fmla="*/ 69 w 143"/>
                <a:gd name="T87" fmla="*/ 34 h 97"/>
                <a:gd name="T88" fmla="*/ 66 w 143"/>
                <a:gd name="T89" fmla="*/ 27 h 97"/>
                <a:gd name="T90" fmla="*/ 62 w 143"/>
                <a:gd name="T91" fmla="*/ 19 h 97"/>
                <a:gd name="T92" fmla="*/ 66 w 143"/>
                <a:gd name="T93" fmla="*/ 17 h 97"/>
                <a:gd name="T94" fmla="*/ 67 w 143"/>
                <a:gd name="T95" fmla="*/ 14 h 97"/>
                <a:gd name="T96" fmla="*/ 59 w 143"/>
                <a:gd name="T97" fmla="*/ 10 h 97"/>
                <a:gd name="T98" fmla="*/ 49 w 143"/>
                <a:gd name="T99" fmla="*/ 16 h 97"/>
                <a:gd name="T100" fmla="*/ 50 w 143"/>
                <a:gd name="T101" fmla="*/ 8 h 97"/>
                <a:gd name="T102" fmla="*/ 54 w 143"/>
                <a:gd name="T103" fmla="*/ 4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3"/>
                <a:gd name="T157" fmla="*/ 0 h 97"/>
                <a:gd name="T158" fmla="*/ 143 w 143"/>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3" h="97">
                  <a:moveTo>
                    <a:pt x="42" y="48"/>
                  </a:moveTo>
                  <a:lnTo>
                    <a:pt x="44" y="50"/>
                  </a:lnTo>
                  <a:lnTo>
                    <a:pt x="49" y="49"/>
                  </a:lnTo>
                  <a:lnTo>
                    <a:pt x="50" y="54"/>
                  </a:lnTo>
                  <a:lnTo>
                    <a:pt x="48" y="55"/>
                  </a:lnTo>
                  <a:lnTo>
                    <a:pt x="45" y="58"/>
                  </a:lnTo>
                  <a:lnTo>
                    <a:pt x="36" y="62"/>
                  </a:lnTo>
                  <a:lnTo>
                    <a:pt x="28" y="62"/>
                  </a:lnTo>
                  <a:lnTo>
                    <a:pt x="23" y="59"/>
                  </a:lnTo>
                  <a:lnTo>
                    <a:pt x="21" y="62"/>
                  </a:lnTo>
                  <a:lnTo>
                    <a:pt x="25" y="67"/>
                  </a:lnTo>
                  <a:lnTo>
                    <a:pt x="33" y="70"/>
                  </a:lnTo>
                  <a:lnTo>
                    <a:pt x="33" y="75"/>
                  </a:lnTo>
                  <a:lnTo>
                    <a:pt x="33" y="78"/>
                  </a:lnTo>
                  <a:lnTo>
                    <a:pt x="32" y="78"/>
                  </a:lnTo>
                  <a:lnTo>
                    <a:pt x="31" y="75"/>
                  </a:lnTo>
                  <a:lnTo>
                    <a:pt x="27" y="76"/>
                  </a:lnTo>
                  <a:lnTo>
                    <a:pt x="28" y="79"/>
                  </a:lnTo>
                  <a:lnTo>
                    <a:pt x="23" y="79"/>
                  </a:lnTo>
                  <a:lnTo>
                    <a:pt x="19" y="75"/>
                  </a:lnTo>
                  <a:lnTo>
                    <a:pt x="19" y="63"/>
                  </a:lnTo>
                  <a:lnTo>
                    <a:pt x="19" y="61"/>
                  </a:lnTo>
                  <a:lnTo>
                    <a:pt x="12" y="59"/>
                  </a:lnTo>
                  <a:lnTo>
                    <a:pt x="10" y="58"/>
                  </a:lnTo>
                  <a:lnTo>
                    <a:pt x="4" y="59"/>
                  </a:lnTo>
                  <a:lnTo>
                    <a:pt x="0" y="59"/>
                  </a:lnTo>
                  <a:lnTo>
                    <a:pt x="10" y="48"/>
                  </a:lnTo>
                  <a:lnTo>
                    <a:pt x="8" y="40"/>
                  </a:lnTo>
                  <a:lnTo>
                    <a:pt x="8" y="38"/>
                  </a:lnTo>
                  <a:lnTo>
                    <a:pt x="7" y="38"/>
                  </a:lnTo>
                  <a:lnTo>
                    <a:pt x="14" y="33"/>
                  </a:lnTo>
                  <a:lnTo>
                    <a:pt x="16" y="40"/>
                  </a:lnTo>
                  <a:lnTo>
                    <a:pt x="17" y="42"/>
                  </a:lnTo>
                  <a:lnTo>
                    <a:pt x="14" y="48"/>
                  </a:lnTo>
                  <a:lnTo>
                    <a:pt x="14" y="49"/>
                  </a:lnTo>
                  <a:lnTo>
                    <a:pt x="12" y="54"/>
                  </a:lnTo>
                  <a:lnTo>
                    <a:pt x="10" y="57"/>
                  </a:lnTo>
                  <a:lnTo>
                    <a:pt x="11" y="57"/>
                  </a:lnTo>
                  <a:lnTo>
                    <a:pt x="16" y="54"/>
                  </a:lnTo>
                  <a:lnTo>
                    <a:pt x="17" y="55"/>
                  </a:lnTo>
                  <a:lnTo>
                    <a:pt x="20" y="57"/>
                  </a:lnTo>
                  <a:lnTo>
                    <a:pt x="21" y="55"/>
                  </a:lnTo>
                  <a:lnTo>
                    <a:pt x="23" y="54"/>
                  </a:lnTo>
                  <a:lnTo>
                    <a:pt x="21" y="49"/>
                  </a:lnTo>
                  <a:lnTo>
                    <a:pt x="24" y="45"/>
                  </a:lnTo>
                  <a:lnTo>
                    <a:pt x="27" y="44"/>
                  </a:lnTo>
                  <a:lnTo>
                    <a:pt x="28" y="44"/>
                  </a:lnTo>
                  <a:lnTo>
                    <a:pt x="28" y="31"/>
                  </a:lnTo>
                  <a:lnTo>
                    <a:pt x="41" y="24"/>
                  </a:lnTo>
                  <a:lnTo>
                    <a:pt x="46" y="34"/>
                  </a:lnTo>
                  <a:lnTo>
                    <a:pt x="46" y="38"/>
                  </a:lnTo>
                  <a:lnTo>
                    <a:pt x="42" y="48"/>
                  </a:lnTo>
                  <a:moveTo>
                    <a:pt x="134" y="19"/>
                  </a:moveTo>
                  <a:lnTo>
                    <a:pt x="143" y="44"/>
                  </a:lnTo>
                  <a:lnTo>
                    <a:pt x="135" y="54"/>
                  </a:lnTo>
                  <a:lnTo>
                    <a:pt x="131" y="63"/>
                  </a:lnTo>
                  <a:lnTo>
                    <a:pt x="125" y="65"/>
                  </a:lnTo>
                  <a:lnTo>
                    <a:pt x="122" y="74"/>
                  </a:lnTo>
                  <a:lnTo>
                    <a:pt x="116" y="75"/>
                  </a:lnTo>
                  <a:lnTo>
                    <a:pt x="120" y="83"/>
                  </a:lnTo>
                  <a:lnTo>
                    <a:pt x="117" y="87"/>
                  </a:lnTo>
                  <a:lnTo>
                    <a:pt x="112" y="88"/>
                  </a:lnTo>
                  <a:lnTo>
                    <a:pt x="100" y="88"/>
                  </a:lnTo>
                  <a:lnTo>
                    <a:pt x="99" y="97"/>
                  </a:lnTo>
                  <a:lnTo>
                    <a:pt x="92" y="95"/>
                  </a:lnTo>
                  <a:lnTo>
                    <a:pt x="83" y="97"/>
                  </a:lnTo>
                  <a:lnTo>
                    <a:pt x="78" y="86"/>
                  </a:lnTo>
                  <a:lnTo>
                    <a:pt x="70" y="87"/>
                  </a:lnTo>
                  <a:lnTo>
                    <a:pt x="57" y="83"/>
                  </a:lnTo>
                  <a:lnTo>
                    <a:pt x="45" y="89"/>
                  </a:lnTo>
                  <a:lnTo>
                    <a:pt x="44" y="91"/>
                  </a:lnTo>
                  <a:lnTo>
                    <a:pt x="33" y="86"/>
                  </a:lnTo>
                  <a:lnTo>
                    <a:pt x="34" y="80"/>
                  </a:lnTo>
                  <a:lnTo>
                    <a:pt x="36" y="82"/>
                  </a:lnTo>
                  <a:lnTo>
                    <a:pt x="38" y="76"/>
                  </a:lnTo>
                  <a:lnTo>
                    <a:pt x="38" y="75"/>
                  </a:lnTo>
                  <a:lnTo>
                    <a:pt x="37" y="71"/>
                  </a:lnTo>
                  <a:lnTo>
                    <a:pt x="34" y="67"/>
                  </a:lnTo>
                  <a:lnTo>
                    <a:pt x="41" y="66"/>
                  </a:lnTo>
                  <a:lnTo>
                    <a:pt x="48" y="63"/>
                  </a:lnTo>
                  <a:lnTo>
                    <a:pt x="57" y="55"/>
                  </a:lnTo>
                  <a:lnTo>
                    <a:pt x="62" y="61"/>
                  </a:lnTo>
                  <a:lnTo>
                    <a:pt x="65" y="65"/>
                  </a:lnTo>
                  <a:lnTo>
                    <a:pt x="67" y="63"/>
                  </a:lnTo>
                  <a:lnTo>
                    <a:pt x="70" y="62"/>
                  </a:lnTo>
                  <a:lnTo>
                    <a:pt x="70" y="59"/>
                  </a:lnTo>
                  <a:lnTo>
                    <a:pt x="67" y="58"/>
                  </a:lnTo>
                  <a:lnTo>
                    <a:pt x="65" y="57"/>
                  </a:lnTo>
                  <a:lnTo>
                    <a:pt x="61" y="54"/>
                  </a:lnTo>
                  <a:lnTo>
                    <a:pt x="67" y="51"/>
                  </a:lnTo>
                  <a:lnTo>
                    <a:pt x="70" y="50"/>
                  </a:lnTo>
                  <a:lnTo>
                    <a:pt x="75" y="46"/>
                  </a:lnTo>
                  <a:lnTo>
                    <a:pt x="82" y="46"/>
                  </a:lnTo>
                  <a:lnTo>
                    <a:pt x="92" y="36"/>
                  </a:lnTo>
                  <a:lnTo>
                    <a:pt x="96" y="33"/>
                  </a:lnTo>
                  <a:lnTo>
                    <a:pt x="97" y="31"/>
                  </a:lnTo>
                  <a:lnTo>
                    <a:pt x="101" y="25"/>
                  </a:lnTo>
                  <a:lnTo>
                    <a:pt x="104" y="24"/>
                  </a:lnTo>
                  <a:lnTo>
                    <a:pt x="105" y="21"/>
                  </a:lnTo>
                  <a:lnTo>
                    <a:pt x="109" y="17"/>
                  </a:lnTo>
                  <a:lnTo>
                    <a:pt x="109" y="16"/>
                  </a:lnTo>
                  <a:lnTo>
                    <a:pt x="110" y="16"/>
                  </a:lnTo>
                  <a:lnTo>
                    <a:pt x="112" y="16"/>
                  </a:lnTo>
                  <a:lnTo>
                    <a:pt x="113" y="16"/>
                  </a:lnTo>
                  <a:lnTo>
                    <a:pt x="120" y="25"/>
                  </a:lnTo>
                  <a:lnTo>
                    <a:pt x="126" y="21"/>
                  </a:lnTo>
                  <a:lnTo>
                    <a:pt x="125" y="15"/>
                  </a:lnTo>
                  <a:lnTo>
                    <a:pt x="134" y="19"/>
                  </a:lnTo>
                  <a:moveTo>
                    <a:pt x="67" y="3"/>
                  </a:moveTo>
                  <a:lnTo>
                    <a:pt x="72" y="7"/>
                  </a:lnTo>
                  <a:lnTo>
                    <a:pt x="78" y="6"/>
                  </a:lnTo>
                  <a:lnTo>
                    <a:pt x="78" y="3"/>
                  </a:lnTo>
                  <a:lnTo>
                    <a:pt x="80" y="7"/>
                  </a:lnTo>
                  <a:lnTo>
                    <a:pt x="83" y="12"/>
                  </a:lnTo>
                  <a:lnTo>
                    <a:pt x="93" y="16"/>
                  </a:lnTo>
                  <a:lnTo>
                    <a:pt x="96" y="20"/>
                  </a:lnTo>
                  <a:lnTo>
                    <a:pt x="92" y="24"/>
                  </a:lnTo>
                  <a:lnTo>
                    <a:pt x="95" y="25"/>
                  </a:lnTo>
                  <a:lnTo>
                    <a:pt x="91" y="29"/>
                  </a:lnTo>
                  <a:lnTo>
                    <a:pt x="86" y="33"/>
                  </a:lnTo>
                  <a:lnTo>
                    <a:pt x="72" y="42"/>
                  </a:lnTo>
                  <a:lnTo>
                    <a:pt x="67" y="44"/>
                  </a:lnTo>
                  <a:lnTo>
                    <a:pt x="61" y="40"/>
                  </a:lnTo>
                  <a:lnTo>
                    <a:pt x="57" y="38"/>
                  </a:lnTo>
                  <a:lnTo>
                    <a:pt x="59" y="33"/>
                  </a:lnTo>
                  <a:lnTo>
                    <a:pt x="63" y="31"/>
                  </a:lnTo>
                  <a:lnTo>
                    <a:pt x="69" y="34"/>
                  </a:lnTo>
                  <a:lnTo>
                    <a:pt x="72" y="29"/>
                  </a:lnTo>
                  <a:lnTo>
                    <a:pt x="71" y="28"/>
                  </a:lnTo>
                  <a:lnTo>
                    <a:pt x="66" y="27"/>
                  </a:lnTo>
                  <a:lnTo>
                    <a:pt x="63" y="25"/>
                  </a:lnTo>
                  <a:lnTo>
                    <a:pt x="65" y="23"/>
                  </a:lnTo>
                  <a:lnTo>
                    <a:pt x="62" y="19"/>
                  </a:lnTo>
                  <a:lnTo>
                    <a:pt x="54" y="20"/>
                  </a:lnTo>
                  <a:lnTo>
                    <a:pt x="61" y="16"/>
                  </a:lnTo>
                  <a:lnTo>
                    <a:pt x="66" y="17"/>
                  </a:lnTo>
                  <a:lnTo>
                    <a:pt x="69" y="16"/>
                  </a:lnTo>
                  <a:lnTo>
                    <a:pt x="71" y="16"/>
                  </a:lnTo>
                  <a:lnTo>
                    <a:pt x="67" y="14"/>
                  </a:lnTo>
                  <a:lnTo>
                    <a:pt x="65" y="10"/>
                  </a:lnTo>
                  <a:lnTo>
                    <a:pt x="59" y="10"/>
                  </a:lnTo>
                  <a:lnTo>
                    <a:pt x="54" y="12"/>
                  </a:lnTo>
                  <a:lnTo>
                    <a:pt x="51" y="15"/>
                  </a:lnTo>
                  <a:lnTo>
                    <a:pt x="49" y="16"/>
                  </a:lnTo>
                  <a:lnTo>
                    <a:pt x="46" y="16"/>
                  </a:lnTo>
                  <a:lnTo>
                    <a:pt x="50" y="10"/>
                  </a:lnTo>
                  <a:lnTo>
                    <a:pt x="50" y="8"/>
                  </a:lnTo>
                  <a:lnTo>
                    <a:pt x="53" y="6"/>
                  </a:lnTo>
                  <a:lnTo>
                    <a:pt x="54" y="4"/>
                  </a:lnTo>
                  <a:lnTo>
                    <a:pt x="66" y="0"/>
                  </a:lnTo>
                  <a:lnTo>
                    <a:pt x="67" y="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10" name="Freeform 1909"/>
            <p:cNvSpPr>
              <a:spLocks noEditPoints="1"/>
            </p:cNvSpPr>
            <p:nvPr/>
          </p:nvSpPr>
          <p:spPr bwMode="auto">
            <a:xfrm>
              <a:off x="4091814" y="3051513"/>
              <a:ext cx="71019" cy="70546"/>
            </a:xfrm>
            <a:custGeom>
              <a:avLst/>
              <a:gdLst>
                <a:gd name="T0" fmla="*/ 2 w 44"/>
                <a:gd name="T1" fmla="*/ 43 h 43"/>
                <a:gd name="T2" fmla="*/ 0 w 44"/>
                <a:gd name="T3" fmla="*/ 43 h 43"/>
                <a:gd name="T4" fmla="*/ 2 w 44"/>
                <a:gd name="T5" fmla="*/ 39 h 43"/>
                <a:gd name="T6" fmla="*/ 5 w 44"/>
                <a:gd name="T7" fmla="*/ 37 h 43"/>
                <a:gd name="T8" fmla="*/ 6 w 44"/>
                <a:gd name="T9" fmla="*/ 39 h 43"/>
                <a:gd name="T10" fmla="*/ 5 w 44"/>
                <a:gd name="T11" fmla="*/ 42 h 43"/>
                <a:gd name="T12" fmla="*/ 2 w 44"/>
                <a:gd name="T13" fmla="*/ 43 h 43"/>
                <a:gd name="T14" fmla="*/ 27 w 44"/>
                <a:gd name="T15" fmla="*/ 8 h 43"/>
                <a:gd name="T16" fmla="*/ 31 w 44"/>
                <a:gd name="T17" fmla="*/ 12 h 43"/>
                <a:gd name="T18" fmla="*/ 36 w 44"/>
                <a:gd name="T19" fmla="*/ 11 h 43"/>
                <a:gd name="T20" fmla="*/ 43 w 44"/>
                <a:gd name="T21" fmla="*/ 9 h 43"/>
                <a:gd name="T22" fmla="*/ 44 w 44"/>
                <a:gd name="T23" fmla="*/ 11 h 43"/>
                <a:gd name="T24" fmla="*/ 36 w 44"/>
                <a:gd name="T25" fmla="*/ 20 h 43"/>
                <a:gd name="T26" fmla="*/ 31 w 44"/>
                <a:gd name="T27" fmla="*/ 25 h 43"/>
                <a:gd name="T28" fmla="*/ 26 w 44"/>
                <a:gd name="T29" fmla="*/ 28 h 43"/>
                <a:gd name="T30" fmla="*/ 26 w 44"/>
                <a:gd name="T31" fmla="*/ 24 h 43"/>
                <a:gd name="T32" fmla="*/ 26 w 44"/>
                <a:gd name="T33" fmla="*/ 17 h 43"/>
                <a:gd name="T34" fmla="*/ 23 w 44"/>
                <a:gd name="T35" fmla="*/ 8 h 43"/>
                <a:gd name="T36" fmla="*/ 25 w 44"/>
                <a:gd name="T37" fmla="*/ 8 h 43"/>
                <a:gd name="T38" fmla="*/ 27 w 44"/>
                <a:gd name="T39" fmla="*/ 8 h 43"/>
                <a:gd name="T40" fmla="*/ 38 w 44"/>
                <a:gd name="T41" fmla="*/ 0 h 43"/>
                <a:gd name="T42" fmla="*/ 36 w 44"/>
                <a:gd name="T43" fmla="*/ 5 h 43"/>
                <a:gd name="T44" fmla="*/ 35 w 44"/>
                <a:gd name="T45" fmla="*/ 1 h 43"/>
                <a:gd name="T46" fmla="*/ 38 w 44"/>
                <a:gd name="T47" fmla="*/ 0 h 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43"/>
                <a:gd name="T74" fmla="*/ 44 w 44"/>
                <a:gd name="T75" fmla="*/ 43 h 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43">
                  <a:moveTo>
                    <a:pt x="2" y="43"/>
                  </a:moveTo>
                  <a:lnTo>
                    <a:pt x="0" y="43"/>
                  </a:lnTo>
                  <a:lnTo>
                    <a:pt x="2" y="39"/>
                  </a:lnTo>
                  <a:lnTo>
                    <a:pt x="5" y="37"/>
                  </a:lnTo>
                  <a:lnTo>
                    <a:pt x="6" y="39"/>
                  </a:lnTo>
                  <a:lnTo>
                    <a:pt x="5" y="42"/>
                  </a:lnTo>
                  <a:lnTo>
                    <a:pt x="2" y="43"/>
                  </a:lnTo>
                  <a:moveTo>
                    <a:pt x="27" y="8"/>
                  </a:moveTo>
                  <a:lnTo>
                    <a:pt x="31" y="12"/>
                  </a:lnTo>
                  <a:lnTo>
                    <a:pt x="36" y="11"/>
                  </a:lnTo>
                  <a:lnTo>
                    <a:pt x="43" y="9"/>
                  </a:lnTo>
                  <a:lnTo>
                    <a:pt x="44" y="11"/>
                  </a:lnTo>
                  <a:lnTo>
                    <a:pt x="36" y="20"/>
                  </a:lnTo>
                  <a:lnTo>
                    <a:pt x="31" y="25"/>
                  </a:lnTo>
                  <a:lnTo>
                    <a:pt x="26" y="28"/>
                  </a:lnTo>
                  <a:lnTo>
                    <a:pt x="26" y="24"/>
                  </a:lnTo>
                  <a:lnTo>
                    <a:pt x="26" y="17"/>
                  </a:lnTo>
                  <a:lnTo>
                    <a:pt x="23" y="8"/>
                  </a:lnTo>
                  <a:lnTo>
                    <a:pt x="25" y="8"/>
                  </a:lnTo>
                  <a:lnTo>
                    <a:pt x="27" y="8"/>
                  </a:lnTo>
                  <a:moveTo>
                    <a:pt x="38" y="0"/>
                  </a:moveTo>
                  <a:lnTo>
                    <a:pt x="36" y="5"/>
                  </a:lnTo>
                  <a:lnTo>
                    <a:pt x="35" y="1"/>
                  </a:lnTo>
                  <a:lnTo>
                    <a:pt x="38"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11" name="Freeform 1910"/>
            <p:cNvSpPr>
              <a:spLocks/>
            </p:cNvSpPr>
            <p:nvPr/>
          </p:nvSpPr>
          <p:spPr bwMode="auto">
            <a:xfrm>
              <a:off x="4215441" y="2359619"/>
              <a:ext cx="31564" cy="29847"/>
            </a:xfrm>
            <a:custGeom>
              <a:avLst/>
              <a:gdLst>
                <a:gd name="T0" fmla="*/ 19 w 19"/>
                <a:gd name="T1" fmla="*/ 0 h 19"/>
                <a:gd name="T2" fmla="*/ 19 w 19"/>
                <a:gd name="T3" fmla="*/ 14 h 19"/>
                <a:gd name="T4" fmla="*/ 19 w 19"/>
                <a:gd name="T5" fmla="*/ 14 h 19"/>
                <a:gd name="T6" fmla="*/ 19 w 19"/>
                <a:gd name="T7" fmla="*/ 14 h 19"/>
                <a:gd name="T8" fmla="*/ 19 w 19"/>
                <a:gd name="T9" fmla="*/ 18 h 19"/>
                <a:gd name="T10" fmla="*/ 16 w 19"/>
                <a:gd name="T11" fmla="*/ 19 h 19"/>
                <a:gd name="T12" fmla="*/ 13 w 19"/>
                <a:gd name="T13" fmla="*/ 12 h 19"/>
                <a:gd name="T14" fmla="*/ 11 w 19"/>
                <a:gd name="T15" fmla="*/ 13 h 19"/>
                <a:gd name="T16" fmla="*/ 8 w 19"/>
                <a:gd name="T17" fmla="*/ 13 h 19"/>
                <a:gd name="T18" fmla="*/ 7 w 19"/>
                <a:gd name="T19" fmla="*/ 18 h 19"/>
                <a:gd name="T20" fmla="*/ 0 w 19"/>
                <a:gd name="T21" fmla="*/ 19 h 19"/>
                <a:gd name="T22" fmla="*/ 0 w 19"/>
                <a:gd name="T23" fmla="*/ 19 h 19"/>
                <a:gd name="T24" fmla="*/ 0 w 19"/>
                <a:gd name="T25" fmla="*/ 10 h 19"/>
                <a:gd name="T26" fmla="*/ 11 w 19"/>
                <a:gd name="T27" fmla="*/ 5 h 19"/>
                <a:gd name="T28" fmla="*/ 19 w 19"/>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9"/>
                <a:gd name="T47" fmla="*/ 19 w 19"/>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9">
                  <a:moveTo>
                    <a:pt x="19" y="0"/>
                  </a:moveTo>
                  <a:lnTo>
                    <a:pt x="19" y="14"/>
                  </a:lnTo>
                  <a:lnTo>
                    <a:pt x="19" y="18"/>
                  </a:lnTo>
                  <a:lnTo>
                    <a:pt x="16" y="19"/>
                  </a:lnTo>
                  <a:lnTo>
                    <a:pt x="13" y="12"/>
                  </a:lnTo>
                  <a:lnTo>
                    <a:pt x="11" y="13"/>
                  </a:lnTo>
                  <a:lnTo>
                    <a:pt x="8" y="13"/>
                  </a:lnTo>
                  <a:lnTo>
                    <a:pt x="7" y="18"/>
                  </a:lnTo>
                  <a:lnTo>
                    <a:pt x="0" y="19"/>
                  </a:lnTo>
                  <a:lnTo>
                    <a:pt x="0" y="10"/>
                  </a:lnTo>
                  <a:lnTo>
                    <a:pt x="11" y="5"/>
                  </a:lnTo>
                  <a:lnTo>
                    <a:pt x="19"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12" name="Freeform 1911"/>
            <p:cNvSpPr>
              <a:spLocks noEditPoints="1"/>
            </p:cNvSpPr>
            <p:nvPr/>
          </p:nvSpPr>
          <p:spPr bwMode="auto">
            <a:xfrm>
              <a:off x="4220701" y="2948408"/>
              <a:ext cx="102585" cy="62405"/>
            </a:xfrm>
            <a:custGeom>
              <a:avLst/>
              <a:gdLst>
                <a:gd name="T0" fmla="*/ 24 w 66"/>
                <a:gd name="T1" fmla="*/ 36 h 38"/>
                <a:gd name="T2" fmla="*/ 20 w 66"/>
                <a:gd name="T3" fmla="*/ 38 h 38"/>
                <a:gd name="T4" fmla="*/ 15 w 66"/>
                <a:gd name="T5" fmla="*/ 36 h 38"/>
                <a:gd name="T6" fmla="*/ 19 w 66"/>
                <a:gd name="T7" fmla="*/ 31 h 38"/>
                <a:gd name="T8" fmla="*/ 19 w 66"/>
                <a:gd name="T9" fmla="*/ 27 h 38"/>
                <a:gd name="T10" fmla="*/ 23 w 66"/>
                <a:gd name="T11" fmla="*/ 24 h 38"/>
                <a:gd name="T12" fmla="*/ 27 w 66"/>
                <a:gd name="T13" fmla="*/ 23 h 38"/>
                <a:gd name="T14" fmla="*/ 28 w 66"/>
                <a:gd name="T15" fmla="*/ 35 h 38"/>
                <a:gd name="T16" fmla="*/ 24 w 66"/>
                <a:gd name="T17" fmla="*/ 36 h 38"/>
                <a:gd name="T18" fmla="*/ 45 w 66"/>
                <a:gd name="T19" fmla="*/ 28 h 38"/>
                <a:gd name="T20" fmla="*/ 40 w 66"/>
                <a:gd name="T21" fmla="*/ 31 h 38"/>
                <a:gd name="T22" fmla="*/ 35 w 66"/>
                <a:gd name="T23" fmla="*/ 30 h 38"/>
                <a:gd name="T24" fmla="*/ 34 w 66"/>
                <a:gd name="T25" fmla="*/ 27 h 38"/>
                <a:gd name="T26" fmla="*/ 34 w 66"/>
                <a:gd name="T27" fmla="*/ 27 h 38"/>
                <a:gd name="T28" fmla="*/ 34 w 66"/>
                <a:gd name="T29" fmla="*/ 27 h 38"/>
                <a:gd name="T30" fmla="*/ 34 w 66"/>
                <a:gd name="T31" fmla="*/ 27 h 38"/>
                <a:gd name="T32" fmla="*/ 34 w 66"/>
                <a:gd name="T33" fmla="*/ 27 h 38"/>
                <a:gd name="T34" fmla="*/ 34 w 66"/>
                <a:gd name="T35" fmla="*/ 26 h 38"/>
                <a:gd name="T36" fmla="*/ 34 w 66"/>
                <a:gd name="T37" fmla="*/ 26 h 38"/>
                <a:gd name="T38" fmla="*/ 44 w 66"/>
                <a:gd name="T39" fmla="*/ 18 h 38"/>
                <a:gd name="T40" fmla="*/ 51 w 66"/>
                <a:gd name="T41" fmla="*/ 13 h 38"/>
                <a:gd name="T42" fmla="*/ 56 w 66"/>
                <a:gd name="T43" fmla="*/ 9 h 38"/>
                <a:gd name="T44" fmla="*/ 65 w 66"/>
                <a:gd name="T45" fmla="*/ 5 h 38"/>
                <a:gd name="T46" fmla="*/ 65 w 66"/>
                <a:gd name="T47" fmla="*/ 7 h 38"/>
                <a:gd name="T48" fmla="*/ 66 w 66"/>
                <a:gd name="T49" fmla="*/ 13 h 38"/>
                <a:gd name="T50" fmla="*/ 60 w 66"/>
                <a:gd name="T51" fmla="*/ 18 h 38"/>
                <a:gd name="T52" fmla="*/ 52 w 66"/>
                <a:gd name="T53" fmla="*/ 26 h 38"/>
                <a:gd name="T54" fmla="*/ 45 w 66"/>
                <a:gd name="T55" fmla="*/ 28 h 38"/>
                <a:gd name="T56" fmla="*/ 51 w 66"/>
                <a:gd name="T57" fmla="*/ 6 h 38"/>
                <a:gd name="T58" fmla="*/ 44 w 66"/>
                <a:gd name="T59" fmla="*/ 10 h 38"/>
                <a:gd name="T60" fmla="*/ 31 w 66"/>
                <a:gd name="T61" fmla="*/ 19 h 38"/>
                <a:gd name="T62" fmla="*/ 27 w 66"/>
                <a:gd name="T63" fmla="*/ 21 h 38"/>
                <a:gd name="T64" fmla="*/ 26 w 66"/>
                <a:gd name="T65" fmla="*/ 19 h 38"/>
                <a:gd name="T66" fmla="*/ 24 w 66"/>
                <a:gd name="T67" fmla="*/ 18 h 38"/>
                <a:gd name="T68" fmla="*/ 34 w 66"/>
                <a:gd name="T69" fmla="*/ 6 h 38"/>
                <a:gd name="T70" fmla="*/ 38 w 66"/>
                <a:gd name="T71" fmla="*/ 6 h 38"/>
                <a:gd name="T72" fmla="*/ 41 w 66"/>
                <a:gd name="T73" fmla="*/ 5 h 38"/>
                <a:gd name="T74" fmla="*/ 51 w 66"/>
                <a:gd name="T75" fmla="*/ 6 h 38"/>
                <a:gd name="T76" fmla="*/ 9 w 66"/>
                <a:gd name="T77" fmla="*/ 23 h 38"/>
                <a:gd name="T78" fmla="*/ 9 w 66"/>
                <a:gd name="T79" fmla="*/ 23 h 38"/>
                <a:gd name="T80" fmla="*/ 0 w 66"/>
                <a:gd name="T81" fmla="*/ 13 h 38"/>
                <a:gd name="T82" fmla="*/ 9 w 66"/>
                <a:gd name="T83" fmla="*/ 4 h 38"/>
                <a:gd name="T84" fmla="*/ 13 w 66"/>
                <a:gd name="T85" fmla="*/ 0 h 38"/>
                <a:gd name="T86" fmla="*/ 20 w 66"/>
                <a:gd name="T87" fmla="*/ 7 h 38"/>
                <a:gd name="T88" fmla="*/ 19 w 66"/>
                <a:gd name="T89" fmla="*/ 17 h 38"/>
                <a:gd name="T90" fmla="*/ 14 w 66"/>
                <a:gd name="T91" fmla="*/ 22 h 38"/>
                <a:gd name="T92" fmla="*/ 9 w 66"/>
                <a:gd name="T93" fmla="*/ 23 h 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
                <a:gd name="T142" fmla="*/ 0 h 38"/>
                <a:gd name="T143" fmla="*/ 66 w 66"/>
                <a:gd name="T144" fmla="*/ 38 h 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 h="38">
                  <a:moveTo>
                    <a:pt x="24" y="36"/>
                  </a:moveTo>
                  <a:lnTo>
                    <a:pt x="20" y="38"/>
                  </a:lnTo>
                  <a:lnTo>
                    <a:pt x="15" y="36"/>
                  </a:lnTo>
                  <a:lnTo>
                    <a:pt x="19" y="31"/>
                  </a:lnTo>
                  <a:lnTo>
                    <a:pt x="19" y="27"/>
                  </a:lnTo>
                  <a:lnTo>
                    <a:pt x="23" y="24"/>
                  </a:lnTo>
                  <a:lnTo>
                    <a:pt x="27" y="23"/>
                  </a:lnTo>
                  <a:lnTo>
                    <a:pt x="28" y="35"/>
                  </a:lnTo>
                  <a:lnTo>
                    <a:pt x="24" y="36"/>
                  </a:lnTo>
                  <a:moveTo>
                    <a:pt x="45" y="28"/>
                  </a:moveTo>
                  <a:lnTo>
                    <a:pt x="40" y="31"/>
                  </a:lnTo>
                  <a:lnTo>
                    <a:pt x="35" y="30"/>
                  </a:lnTo>
                  <a:lnTo>
                    <a:pt x="34" y="27"/>
                  </a:lnTo>
                  <a:lnTo>
                    <a:pt x="34" y="26"/>
                  </a:lnTo>
                  <a:lnTo>
                    <a:pt x="44" y="18"/>
                  </a:lnTo>
                  <a:lnTo>
                    <a:pt x="51" y="13"/>
                  </a:lnTo>
                  <a:lnTo>
                    <a:pt x="56" y="9"/>
                  </a:lnTo>
                  <a:lnTo>
                    <a:pt x="65" y="5"/>
                  </a:lnTo>
                  <a:lnTo>
                    <a:pt x="65" y="7"/>
                  </a:lnTo>
                  <a:lnTo>
                    <a:pt x="66" y="13"/>
                  </a:lnTo>
                  <a:lnTo>
                    <a:pt x="60" y="18"/>
                  </a:lnTo>
                  <a:lnTo>
                    <a:pt x="52" y="26"/>
                  </a:lnTo>
                  <a:lnTo>
                    <a:pt x="45" y="28"/>
                  </a:lnTo>
                  <a:moveTo>
                    <a:pt x="51" y="6"/>
                  </a:moveTo>
                  <a:lnTo>
                    <a:pt x="44" y="10"/>
                  </a:lnTo>
                  <a:lnTo>
                    <a:pt x="31" y="19"/>
                  </a:lnTo>
                  <a:lnTo>
                    <a:pt x="27" y="21"/>
                  </a:lnTo>
                  <a:lnTo>
                    <a:pt x="26" y="19"/>
                  </a:lnTo>
                  <a:lnTo>
                    <a:pt x="24" y="18"/>
                  </a:lnTo>
                  <a:lnTo>
                    <a:pt x="34" y="6"/>
                  </a:lnTo>
                  <a:lnTo>
                    <a:pt x="38" y="6"/>
                  </a:lnTo>
                  <a:lnTo>
                    <a:pt x="41" y="5"/>
                  </a:lnTo>
                  <a:lnTo>
                    <a:pt x="51" y="6"/>
                  </a:lnTo>
                  <a:moveTo>
                    <a:pt x="9" y="23"/>
                  </a:moveTo>
                  <a:lnTo>
                    <a:pt x="9" y="23"/>
                  </a:lnTo>
                  <a:lnTo>
                    <a:pt x="0" y="13"/>
                  </a:lnTo>
                  <a:lnTo>
                    <a:pt x="9" y="4"/>
                  </a:lnTo>
                  <a:lnTo>
                    <a:pt x="13" y="0"/>
                  </a:lnTo>
                  <a:lnTo>
                    <a:pt x="20" y="7"/>
                  </a:lnTo>
                  <a:lnTo>
                    <a:pt x="19" y="17"/>
                  </a:lnTo>
                  <a:lnTo>
                    <a:pt x="14" y="22"/>
                  </a:lnTo>
                  <a:lnTo>
                    <a:pt x="9" y="2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13" name="Freeform 1912"/>
            <p:cNvSpPr>
              <a:spLocks noEditPoints="1"/>
            </p:cNvSpPr>
            <p:nvPr/>
          </p:nvSpPr>
          <p:spPr bwMode="auto">
            <a:xfrm>
              <a:off x="4504781" y="2411173"/>
              <a:ext cx="165714" cy="279470"/>
            </a:xfrm>
            <a:custGeom>
              <a:avLst/>
              <a:gdLst>
                <a:gd name="T0" fmla="*/ 28 w 104"/>
                <a:gd name="T1" fmla="*/ 100 h 176"/>
                <a:gd name="T2" fmla="*/ 58 w 104"/>
                <a:gd name="T3" fmla="*/ 95 h 176"/>
                <a:gd name="T4" fmla="*/ 58 w 104"/>
                <a:gd name="T5" fmla="*/ 100 h 176"/>
                <a:gd name="T6" fmla="*/ 54 w 104"/>
                <a:gd name="T7" fmla="*/ 116 h 176"/>
                <a:gd name="T8" fmla="*/ 67 w 104"/>
                <a:gd name="T9" fmla="*/ 121 h 176"/>
                <a:gd name="T10" fmla="*/ 60 w 104"/>
                <a:gd name="T11" fmla="*/ 110 h 176"/>
                <a:gd name="T12" fmla="*/ 71 w 104"/>
                <a:gd name="T13" fmla="*/ 95 h 176"/>
                <a:gd name="T14" fmla="*/ 79 w 104"/>
                <a:gd name="T15" fmla="*/ 98 h 176"/>
                <a:gd name="T16" fmla="*/ 85 w 104"/>
                <a:gd name="T17" fmla="*/ 100 h 176"/>
                <a:gd name="T18" fmla="*/ 96 w 104"/>
                <a:gd name="T19" fmla="*/ 104 h 176"/>
                <a:gd name="T20" fmla="*/ 92 w 104"/>
                <a:gd name="T21" fmla="*/ 117 h 176"/>
                <a:gd name="T22" fmla="*/ 85 w 104"/>
                <a:gd name="T23" fmla="*/ 136 h 176"/>
                <a:gd name="T24" fmla="*/ 84 w 104"/>
                <a:gd name="T25" fmla="*/ 154 h 176"/>
                <a:gd name="T26" fmla="*/ 72 w 104"/>
                <a:gd name="T27" fmla="*/ 172 h 176"/>
                <a:gd name="T28" fmla="*/ 68 w 104"/>
                <a:gd name="T29" fmla="*/ 174 h 176"/>
                <a:gd name="T30" fmla="*/ 37 w 104"/>
                <a:gd name="T31" fmla="*/ 136 h 176"/>
                <a:gd name="T32" fmla="*/ 15 w 104"/>
                <a:gd name="T33" fmla="*/ 127 h 176"/>
                <a:gd name="T34" fmla="*/ 2 w 104"/>
                <a:gd name="T35" fmla="*/ 116 h 176"/>
                <a:gd name="T36" fmla="*/ 11 w 104"/>
                <a:gd name="T37" fmla="*/ 106 h 176"/>
                <a:gd name="T38" fmla="*/ 21 w 104"/>
                <a:gd name="T39" fmla="*/ 110 h 176"/>
                <a:gd name="T40" fmla="*/ 34 w 104"/>
                <a:gd name="T41" fmla="*/ 110 h 176"/>
                <a:gd name="T42" fmla="*/ 28 w 104"/>
                <a:gd name="T43" fmla="*/ 104 h 176"/>
                <a:gd name="T44" fmla="*/ 0 w 104"/>
                <a:gd name="T45" fmla="*/ 106 h 176"/>
                <a:gd name="T46" fmla="*/ 25 w 104"/>
                <a:gd name="T47" fmla="*/ 99 h 176"/>
                <a:gd name="T48" fmla="*/ 71 w 104"/>
                <a:gd name="T49" fmla="*/ 65 h 176"/>
                <a:gd name="T50" fmla="*/ 72 w 104"/>
                <a:gd name="T51" fmla="*/ 72 h 176"/>
                <a:gd name="T52" fmla="*/ 58 w 104"/>
                <a:gd name="T53" fmla="*/ 78 h 176"/>
                <a:gd name="T54" fmla="*/ 53 w 104"/>
                <a:gd name="T55" fmla="*/ 82 h 176"/>
                <a:gd name="T56" fmla="*/ 37 w 104"/>
                <a:gd name="T57" fmla="*/ 93 h 176"/>
                <a:gd name="T58" fmla="*/ 38 w 104"/>
                <a:gd name="T59" fmla="*/ 82 h 176"/>
                <a:gd name="T60" fmla="*/ 8 w 104"/>
                <a:gd name="T61" fmla="*/ 86 h 176"/>
                <a:gd name="T62" fmla="*/ 3 w 104"/>
                <a:gd name="T63" fmla="*/ 83 h 176"/>
                <a:gd name="T64" fmla="*/ 13 w 104"/>
                <a:gd name="T65" fmla="*/ 72 h 176"/>
                <a:gd name="T66" fmla="*/ 29 w 104"/>
                <a:gd name="T67" fmla="*/ 52 h 176"/>
                <a:gd name="T68" fmla="*/ 36 w 104"/>
                <a:gd name="T69" fmla="*/ 41 h 176"/>
                <a:gd name="T70" fmla="*/ 49 w 104"/>
                <a:gd name="T71" fmla="*/ 49 h 176"/>
                <a:gd name="T72" fmla="*/ 59 w 104"/>
                <a:gd name="T73" fmla="*/ 44 h 176"/>
                <a:gd name="T74" fmla="*/ 75 w 104"/>
                <a:gd name="T75" fmla="*/ 44 h 176"/>
                <a:gd name="T76" fmla="*/ 83 w 104"/>
                <a:gd name="T77" fmla="*/ 9 h 176"/>
                <a:gd name="T78" fmla="*/ 74 w 104"/>
                <a:gd name="T79" fmla="*/ 10 h 176"/>
                <a:gd name="T80" fmla="*/ 66 w 104"/>
                <a:gd name="T81" fmla="*/ 11 h 176"/>
                <a:gd name="T82" fmla="*/ 64 w 104"/>
                <a:gd name="T83" fmla="*/ 24 h 176"/>
                <a:gd name="T84" fmla="*/ 80 w 104"/>
                <a:gd name="T85" fmla="*/ 19 h 176"/>
                <a:gd name="T86" fmla="*/ 74 w 104"/>
                <a:gd name="T87" fmla="*/ 36 h 176"/>
                <a:gd name="T88" fmla="*/ 54 w 104"/>
                <a:gd name="T89" fmla="*/ 35 h 176"/>
                <a:gd name="T90" fmla="*/ 39 w 104"/>
                <a:gd name="T91" fmla="*/ 24 h 176"/>
                <a:gd name="T92" fmla="*/ 50 w 104"/>
                <a:gd name="T93" fmla="*/ 13 h 176"/>
                <a:gd name="T94" fmla="*/ 63 w 104"/>
                <a:gd name="T95" fmla="*/ 1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4"/>
                <a:gd name="T145" fmla="*/ 0 h 176"/>
                <a:gd name="T146" fmla="*/ 104 w 104"/>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4" h="176">
                  <a:moveTo>
                    <a:pt x="25" y="99"/>
                  </a:moveTo>
                  <a:lnTo>
                    <a:pt x="26" y="100"/>
                  </a:lnTo>
                  <a:lnTo>
                    <a:pt x="28" y="100"/>
                  </a:lnTo>
                  <a:lnTo>
                    <a:pt x="34" y="100"/>
                  </a:lnTo>
                  <a:lnTo>
                    <a:pt x="46" y="96"/>
                  </a:lnTo>
                  <a:lnTo>
                    <a:pt x="58" y="95"/>
                  </a:lnTo>
                  <a:lnTo>
                    <a:pt x="63" y="94"/>
                  </a:lnTo>
                  <a:lnTo>
                    <a:pt x="59" y="100"/>
                  </a:lnTo>
                  <a:lnTo>
                    <a:pt x="58" y="100"/>
                  </a:lnTo>
                  <a:lnTo>
                    <a:pt x="53" y="110"/>
                  </a:lnTo>
                  <a:lnTo>
                    <a:pt x="54" y="112"/>
                  </a:lnTo>
                  <a:lnTo>
                    <a:pt x="54" y="116"/>
                  </a:lnTo>
                  <a:lnTo>
                    <a:pt x="58" y="117"/>
                  </a:lnTo>
                  <a:lnTo>
                    <a:pt x="63" y="127"/>
                  </a:lnTo>
                  <a:lnTo>
                    <a:pt x="67" y="121"/>
                  </a:lnTo>
                  <a:lnTo>
                    <a:pt x="62" y="116"/>
                  </a:lnTo>
                  <a:lnTo>
                    <a:pt x="59" y="112"/>
                  </a:lnTo>
                  <a:lnTo>
                    <a:pt x="60" y="110"/>
                  </a:lnTo>
                  <a:lnTo>
                    <a:pt x="63" y="104"/>
                  </a:lnTo>
                  <a:lnTo>
                    <a:pt x="68" y="98"/>
                  </a:lnTo>
                  <a:lnTo>
                    <a:pt x="71" y="95"/>
                  </a:lnTo>
                  <a:lnTo>
                    <a:pt x="74" y="96"/>
                  </a:lnTo>
                  <a:lnTo>
                    <a:pt x="77" y="98"/>
                  </a:lnTo>
                  <a:lnTo>
                    <a:pt x="79" y="98"/>
                  </a:lnTo>
                  <a:lnTo>
                    <a:pt x="80" y="102"/>
                  </a:lnTo>
                  <a:lnTo>
                    <a:pt x="85" y="100"/>
                  </a:lnTo>
                  <a:lnTo>
                    <a:pt x="87" y="99"/>
                  </a:lnTo>
                  <a:lnTo>
                    <a:pt x="88" y="100"/>
                  </a:lnTo>
                  <a:lnTo>
                    <a:pt x="96" y="104"/>
                  </a:lnTo>
                  <a:lnTo>
                    <a:pt x="104" y="107"/>
                  </a:lnTo>
                  <a:lnTo>
                    <a:pt x="104" y="108"/>
                  </a:lnTo>
                  <a:lnTo>
                    <a:pt x="92" y="117"/>
                  </a:lnTo>
                  <a:lnTo>
                    <a:pt x="88" y="132"/>
                  </a:lnTo>
                  <a:lnTo>
                    <a:pt x="87" y="133"/>
                  </a:lnTo>
                  <a:lnTo>
                    <a:pt x="85" y="136"/>
                  </a:lnTo>
                  <a:lnTo>
                    <a:pt x="85" y="140"/>
                  </a:lnTo>
                  <a:lnTo>
                    <a:pt x="84" y="153"/>
                  </a:lnTo>
                  <a:lnTo>
                    <a:pt x="84" y="154"/>
                  </a:lnTo>
                  <a:lnTo>
                    <a:pt x="79" y="167"/>
                  </a:lnTo>
                  <a:lnTo>
                    <a:pt x="77" y="167"/>
                  </a:lnTo>
                  <a:lnTo>
                    <a:pt x="72" y="172"/>
                  </a:lnTo>
                  <a:lnTo>
                    <a:pt x="68" y="176"/>
                  </a:lnTo>
                  <a:lnTo>
                    <a:pt x="68" y="174"/>
                  </a:lnTo>
                  <a:lnTo>
                    <a:pt x="58" y="147"/>
                  </a:lnTo>
                  <a:lnTo>
                    <a:pt x="39" y="133"/>
                  </a:lnTo>
                  <a:lnTo>
                    <a:pt x="37" y="136"/>
                  </a:lnTo>
                  <a:lnTo>
                    <a:pt x="32" y="123"/>
                  </a:lnTo>
                  <a:lnTo>
                    <a:pt x="20" y="129"/>
                  </a:lnTo>
                  <a:lnTo>
                    <a:pt x="15" y="127"/>
                  </a:lnTo>
                  <a:lnTo>
                    <a:pt x="3" y="120"/>
                  </a:lnTo>
                  <a:lnTo>
                    <a:pt x="3" y="119"/>
                  </a:lnTo>
                  <a:lnTo>
                    <a:pt x="2" y="116"/>
                  </a:lnTo>
                  <a:lnTo>
                    <a:pt x="2" y="115"/>
                  </a:lnTo>
                  <a:lnTo>
                    <a:pt x="8" y="110"/>
                  </a:lnTo>
                  <a:lnTo>
                    <a:pt x="11" y="106"/>
                  </a:lnTo>
                  <a:lnTo>
                    <a:pt x="16" y="108"/>
                  </a:lnTo>
                  <a:lnTo>
                    <a:pt x="21" y="110"/>
                  </a:lnTo>
                  <a:lnTo>
                    <a:pt x="26" y="106"/>
                  </a:lnTo>
                  <a:lnTo>
                    <a:pt x="34" y="110"/>
                  </a:lnTo>
                  <a:lnTo>
                    <a:pt x="37" y="110"/>
                  </a:lnTo>
                  <a:lnTo>
                    <a:pt x="39" y="108"/>
                  </a:lnTo>
                  <a:lnTo>
                    <a:pt x="28" y="104"/>
                  </a:lnTo>
                  <a:lnTo>
                    <a:pt x="22" y="103"/>
                  </a:lnTo>
                  <a:lnTo>
                    <a:pt x="19" y="102"/>
                  </a:lnTo>
                  <a:lnTo>
                    <a:pt x="0" y="106"/>
                  </a:lnTo>
                  <a:lnTo>
                    <a:pt x="4" y="98"/>
                  </a:lnTo>
                  <a:lnTo>
                    <a:pt x="20" y="93"/>
                  </a:lnTo>
                  <a:lnTo>
                    <a:pt x="25" y="99"/>
                  </a:lnTo>
                  <a:moveTo>
                    <a:pt x="84" y="48"/>
                  </a:moveTo>
                  <a:lnTo>
                    <a:pt x="84" y="57"/>
                  </a:lnTo>
                  <a:lnTo>
                    <a:pt x="71" y="65"/>
                  </a:lnTo>
                  <a:lnTo>
                    <a:pt x="71" y="68"/>
                  </a:lnTo>
                  <a:lnTo>
                    <a:pt x="72" y="70"/>
                  </a:lnTo>
                  <a:lnTo>
                    <a:pt x="72" y="72"/>
                  </a:lnTo>
                  <a:lnTo>
                    <a:pt x="74" y="73"/>
                  </a:lnTo>
                  <a:lnTo>
                    <a:pt x="66" y="75"/>
                  </a:lnTo>
                  <a:lnTo>
                    <a:pt x="58" y="78"/>
                  </a:lnTo>
                  <a:lnTo>
                    <a:pt x="56" y="78"/>
                  </a:lnTo>
                  <a:lnTo>
                    <a:pt x="47" y="79"/>
                  </a:lnTo>
                  <a:lnTo>
                    <a:pt x="53" y="82"/>
                  </a:lnTo>
                  <a:lnTo>
                    <a:pt x="41" y="90"/>
                  </a:lnTo>
                  <a:lnTo>
                    <a:pt x="38" y="91"/>
                  </a:lnTo>
                  <a:lnTo>
                    <a:pt x="37" y="93"/>
                  </a:lnTo>
                  <a:lnTo>
                    <a:pt x="37" y="91"/>
                  </a:lnTo>
                  <a:lnTo>
                    <a:pt x="38" y="82"/>
                  </a:lnTo>
                  <a:lnTo>
                    <a:pt x="41" y="74"/>
                  </a:lnTo>
                  <a:lnTo>
                    <a:pt x="24" y="83"/>
                  </a:lnTo>
                  <a:lnTo>
                    <a:pt x="8" y="86"/>
                  </a:lnTo>
                  <a:lnTo>
                    <a:pt x="5" y="87"/>
                  </a:lnTo>
                  <a:lnTo>
                    <a:pt x="3" y="83"/>
                  </a:lnTo>
                  <a:lnTo>
                    <a:pt x="3" y="82"/>
                  </a:lnTo>
                  <a:lnTo>
                    <a:pt x="5" y="81"/>
                  </a:lnTo>
                  <a:lnTo>
                    <a:pt x="13" y="72"/>
                  </a:lnTo>
                  <a:lnTo>
                    <a:pt x="22" y="62"/>
                  </a:lnTo>
                  <a:lnTo>
                    <a:pt x="30" y="53"/>
                  </a:lnTo>
                  <a:lnTo>
                    <a:pt x="29" y="52"/>
                  </a:lnTo>
                  <a:lnTo>
                    <a:pt x="24" y="48"/>
                  </a:lnTo>
                  <a:lnTo>
                    <a:pt x="30" y="41"/>
                  </a:lnTo>
                  <a:lnTo>
                    <a:pt x="36" y="41"/>
                  </a:lnTo>
                  <a:lnTo>
                    <a:pt x="47" y="40"/>
                  </a:lnTo>
                  <a:lnTo>
                    <a:pt x="49" y="45"/>
                  </a:lnTo>
                  <a:lnTo>
                    <a:pt x="49" y="49"/>
                  </a:lnTo>
                  <a:lnTo>
                    <a:pt x="47" y="53"/>
                  </a:lnTo>
                  <a:lnTo>
                    <a:pt x="53" y="55"/>
                  </a:lnTo>
                  <a:lnTo>
                    <a:pt x="59" y="44"/>
                  </a:lnTo>
                  <a:lnTo>
                    <a:pt x="68" y="40"/>
                  </a:lnTo>
                  <a:lnTo>
                    <a:pt x="74" y="36"/>
                  </a:lnTo>
                  <a:lnTo>
                    <a:pt x="75" y="44"/>
                  </a:lnTo>
                  <a:lnTo>
                    <a:pt x="84" y="48"/>
                  </a:lnTo>
                  <a:moveTo>
                    <a:pt x="75" y="0"/>
                  </a:moveTo>
                  <a:lnTo>
                    <a:pt x="83" y="9"/>
                  </a:lnTo>
                  <a:lnTo>
                    <a:pt x="80" y="11"/>
                  </a:lnTo>
                  <a:lnTo>
                    <a:pt x="77" y="13"/>
                  </a:lnTo>
                  <a:lnTo>
                    <a:pt x="74" y="10"/>
                  </a:lnTo>
                  <a:lnTo>
                    <a:pt x="71" y="7"/>
                  </a:lnTo>
                  <a:lnTo>
                    <a:pt x="67" y="10"/>
                  </a:lnTo>
                  <a:lnTo>
                    <a:pt x="66" y="11"/>
                  </a:lnTo>
                  <a:lnTo>
                    <a:pt x="74" y="17"/>
                  </a:lnTo>
                  <a:lnTo>
                    <a:pt x="64" y="24"/>
                  </a:lnTo>
                  <a:lnTo>
                    <a:pt x="67" y="24"/>
                  </a:lnTo>
                  <a:lnTo>
                    <a:pt x="71" y="26"/>
                  </a:lnTo>
                  <a:lnTo>
                    <a:pt x="80" y="19"/>
                  </a:lnTo>
                  <a:lnTo>
                    <a:pt x="83" y="21"/>
                  </a:lnTo>
                  <a:lnTo>
                    <a:pt x="72" y="28"/>
                  </a:lnTo>
                  <a:lnTo>
                    <a:pt x="74" y="36"/>
                  </a:lnTo>
                  <a:lnTo>
                    <a:pt x="68" y="36"/>
                  </a:lnTo>
                  <a:lnTo>
                    <a:pt x="63" y="36"/>
                  </a:lnTo>
                  <a:lnTo>
                    <a:pt x="54" y="35"/>
                  </a:lnTo>
                  <a:lnTo>
                    <a:pt x="45" y="34"/>
                  </a:lnTo>
                  <a:lnTo>
                    <a:pt x="33" y="31"/>
                  </a:lnTo>
                  <a:lnTo>
                    <a:pt x="39" y="24"/>
                  </a:lnTo>
                  <a:lnTo>
                    <a:pt x="43" y="19"/>
                  </a:lnTo>
                  <a:lnTo>
                    <a:pt x="49" y="14"/>
                  </a:lnTo>
                  <a:lnTo>
                    <a:pt x="50" y="13"/>
                  </a:lnTo>
                  <a:lnTo>
                    <a:pt x="55" y="9"/>
                  </a:lnTo>
                  <a:lnTo>
                    <a:pt x="62" y="2"/>
                  </a:lnTo>
                  <a:lnTo>
                    <a:pt x="63" y="1"/>
                  </a:lnTo>
                  <a:lnTo>
                    <a:pt x="74" y="0"/>
                  </a:lnTo>
                  <a:lnTo>
                    <a:pt x="75"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14" name="Freeform 1913"/>
            <p:cNvSpPr>
              <a:spLocks/>
            </p:cNvSpPr>
            <p:nvPr/>
          </p:nvSpPr>
          <p:spPr bwMode="auto">
            <a:xfrm>
              <a:off x="4752036" y="2112709"/>
              <a:ext cx="202539" cy="271331"/>
            </a:xfrm>
            <a:custGeom>
              <a:avLst/>
              <a:gdLst>
                <a:gd name="T0" fmla="*/ 114 w 127"/>
                <a:gd name="T1" fmla="*/ 72 h 171"/>
                <a:gd name="T2" fmla="*/ 105 w 127"/>
                <a:gd name="T3" fmla="*/ 80 h 171"/>
                <a:gd name="T4" fmla="*/ 93 w 127"/>
                <a:gd name="T5" fmla="*/ 91 h 171"/>
                <a:gd name="T6" fmla="*/ 82 w 127"/>
                <a:gd name="T7" fmla="*/ 105 h 171"/>
                <a:gd name="T8" fmla="*/ 79 w 127"/>
                <a:gd name="T9" fmla="*/ 123 h 171"/>
                <a:gd name="T10" fmla="*/ 73 w 127"/>
                <a:gd name="T11" fmla="*/ 147 h 171"/>
                <a:gd name="T12" fmla="*/ 68 w 127"/>
                <a:gd name="T13" fmla="*/ 171 h 171"/>
                <a:gd name="T14" fmla="*/ 51 w 127"/>
                <a:gd name="T15" fmla="*/ 157 h 171"/>
                <a:gd name="T16" fmla="*/ 48 w 127"/>
                <a:gd name="T17" fmla="*/ 144 h 171"/>
                <a:gd name="T18" fmla="*/ 25 w 127"/>
                <a:gd name="T19" fmla="*/ 119 h 171"/>
                <a:gd name="T20" fmla="*/ 17 w 127"/>
                <a:gd name="T21" fmla="*/ 88 h 171"/>
                <a:gd name="T22" fmla="*/ 13 w 127"/>
                <a:gd name="T23" fmla="*/ 76 h 171"/>
                <a:gd name="T24" fmla="*/ 7 w 127"/>
                <a:gd name="T25" fmla="*/ 67 h 171"/>
                <a:gd name="T26" fmla="*/ 0 w 127"/>
                <a:gd name="T27" fmla="*/ 58 h 171"/>
                <a:gd name="T28" fmla="*/ 7 w 127"/>
                <a:gd name="T29" fmla="*/ 54 h 171"/>
                <a:gd name="T30" fmla="*/ 12 w 127"/>
                <a:gd name="T31" fmla="*/ 44 h 171"/>
                <a:gd name="T32" fmla="*/ 7 w 127"/>
                <a:gd name="T33" fmla="*/ 30 h 171"/>
                <a:gd name="T34" fmla="*/ 3 w 127"/>
                <a:gd name="T35" fmla="*/ 16 h 171"/>
                <a:gd name="T36" fmla="*/ 12 w 127"/>
                <a:gd name="T37" fmla="*/ 11 h 171"/>
                <a:gd name="T38" fmla="*/ 17 w 127"/>
                <a:gd name="T39" fmla="*/ 19 h 171"/>
                <a:gd name="T40" fmla="*/ 13 w 127"/>
                <a:gd name="T41" fmla="*/ 32 h 171"/>
                <a:gd name="T42" fmla="*/ 20 w 127"/>
                <a:gd name="T43" fmla="*/ 46 h 171"/>
                <a:gd name="T44" fmla="*/ 17 w 127"/>
                <a:gd name="T45" fmla="*/ 61 h 171"/>
                <a:gd name="T46" fmla="*/ 25 w 127"/>
                <a:gd name="T47" fmla="*/ 74 h 171"/>
                <a:gd name="T48" fmla="*/ 31 w 127"/>
                <a:gd name="T49" fmla="*/ 95 h 171"/>
                <a:gd name="T50" fmla="*/ 34 w 127"/>
                <a:gd name="T51" fmla="*/ 105 h 171"/>
                <a:gd name="T52" fmla="*/ 51 w 127"/>
                <a:gd name="T53" fmla="*/ 121 h 171"/>
                <a:gd name="T54" fmla="*/ 62 w 127"/>
                <a:gd name="T55" fmla="*/ 126 h 171"/>
                <a:gd name="T56" fmla="*/ 58 w 127"/>
                <a:gd name="T57" fmla="*/ 117 h 171"/>
                <a:gd name="T58" fmla="*/ 50 w 127"/>
                <a:gd name="T59" fmla="*/ 110 h 171"/>
                <a:gd name="T60" fmla="*/ 37 w 127"/>
                <a:gd name="T61" fmla="*/ 96 h 171"/>
                <a:gd name="T62" fmla="*/ 37 w 127"/>
                <a:gd name="T63" fmla="*/ 83 h 171"/>
                <a:gd name="T64" fmla="*/ 30 w 127"/>
                <a:gd name="T65" fmla="*/ 72 h 171"/>
                <a:gd name="T66" fmla="*/ 42 w 127"/>
                <a:gd name="T67" fmla="*/ 80 h 171"/>
                <a:gd name="T68" fmla="*/ 54 w 127"/>
                <a:gd name="T69" fmla="*/ 97 h 171"/>
                <a:gd name="T70" fmla="*/ 56 w 127"/>
                <a:gd name="T71" fmla="*/ 91 h 171"/>
                <a:gd name="T72" fmla="*/ 47 w 127"/>
                <a:gd name="T73" fmla="*/ 78 h 171"/>
                <a:gd name="T74" fmla="*/ 52 w 127"/>
                <a:gd name="T75" fmla="*/ 76 h 171"/>
                <a:gd name="T76" fmla="*/ 63 w 127"/>
                <a:gd name="T77" fmla="*/ 84 h 171"/>
                <a:gd name="T78" fmla="*/ 59 w 127"/>
                <a:gd name="T79" fmla="*/ 78 h 171"/>
                <a:gd name="T80" fmla="*/ 60 w 127"/>
                <a:gd name="T81" fmla="*/ 70 h 171"/>
                <a:gd name="T82" fmla="*/ 47 w 127"/>
                <a:gd name="T83" fmla="*/ 59 h 171"/>
                <a:gd name="T84" fmla="*/ 56 w 127"/>
                <a:gd name="T85" fmla="*/ 47 h 171"/>
                <a:gd name="T86" fmla="*/ 69 w 127"/>
                <a:gd name="T87" fmla="*/ 58 h 171"/>
                <a:gd name="T88" fmla="*/ 82 w 127"/>
                <a:gd name="T89" fmla="*/ 53 h 171"/>
                <a:gd name="T90" fmla="*/ 67 w 127"/>
                <a:gd name="T91" fmla="*/ 50 h 171"/>
                <a:gd name="T92" fmla="*/ 58 w 127"/>
                <a:gd name="T93" fmla="*/ 40 h 171"/>
                <a:gd name="T94" fmla="*/ 43 w 127"/>
                <a:gd name="T95" fmla="*/ 54 h 171"/>
                <a:gd name="T96" fmla="*/ 33 w 127"/>
                <a:gd name="T97" fmla="*/ 38 h 171"/>
                <a:gd name="T98" fmla="*/ 55 w 127"/>
                <a:gd name="T99" fmla="*/ 33 h 171"/>
                <a:gd name="T100" fmla="*/ 67 w 127"/>
                <a:gd name="T101" fmla="*/ 32 h 171"/>
                <a:gd name="T102" fmla="*/ 58 w 127"/>
                <a:gd name="T103" fmla="*/ 23 h 171"/>
                <a:gd name="T104" fmla="*/ 44 w 127"/>
                <a:gd name="T105" fmla="*/ 17 h 171"/>
                <a:gd name="T106" fmla="*/ 31 w 127"/>
                <a:gd name="T107" fmla="*/ 15 h 171"/>
                <a:gd name="T108" fmla="*/ 42 w 127"/>
                <a:gd name="T109" fmla="*/ 10 h 171"/>
                <a:gd name="T110" fmla="*/ 42 w 127"/>
                <a:gd name="T111" fmla="*/ 6 h 171"/>
                <a:gd name="T112" fmla="*/ 29 w 127"/>
                <a:gd name="T113" fmla="*/ 4 h 171"/>
                <a:gd name="T114" fmla="*/ 42 w 127"/>
                <a:gd name="T115" fmla="*/ 4 h 171"/>
                <a:gd name="T116" fmla="*/ 51 w 127"/>
                <a:gd name="T117" fmla="*/ 12 h 171"/>
                <a:gd name="T118" fmla="*/ 64 w 127"/>
                <a:gd name="T119" fmla="*/ 17 h 171"/>
                <a:gd name="T120" fmla="*/ 72 w 127"/>
                <a:gd name="T121" fmla="*/ 30 h 171"/>
                <a:gd name="T122" fmla="*/ 88 w 127"/>
                <a:gd name="T123" fmla="*/ 45 h 171"/>
                <a:gd name="T124" fmla="*/ 127 w 127"/>
                <a:gd name="T125" fmla="*/ 62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171"/>
                <a:gd name="T191" fmla="*/ 127 w 127"/>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171">
                  <a:moveTo>
                    <a:pt x="127" y="62"/>
                  </a:moveTo>
                  <a:lnTo>
                    <a:pt x="120" y="67"/>
                  </a:lnTo>
                  <a:lnTo>
                    <a:pt x="114" y="72"/>
                  </a:lnTo>
                  <a:lnTo>
                    <a:pt x="111" y="75"/>
                  </a:lnTo>
                  <a:lnTo>
                    <a:pt x="105" y="80"/>
                  </a:lnTo>
                  <a:lnTo>
                    <a:pt x="102" y="83"/>
                  </a:lnTo>
                  <a:lnTo>
                    <a:pt x="101" y="84"/>
                  </a:lnTo>
                  <a:lnTo>
                    <a:pt x="93" y="91"/>
                  </a:lnTo>
                  <a:lnTo>
                    <a:pt x="89" y="95"/>
                  </a:lnTo>
                  <a:lnTo>
                    <a:pt x="84" y="100"/>
                  </a:lnTo>
                  <a:lnTo>
                    <a:pt x="82" y="105"/>
                  </a:lnTo>
                  <a:lnTo>
                    <a:pt x="81" y="113"/>
                  </a:lnTo>
                  <a:lnTo>
                    <a:pt x="80" y="118"/>
                  </a:lnTo>
                  <a:lnTo>
                    <a:pt x="79" y="123"/>
                  </a:lnTo>
                  <a:lnTo>
                    <a:pt x="76" y="133"/>
                  </a:lnTo>
                  <a:lnTo>
                    <a:pt x="75" y="139"/>
                  </a:lnTo>
                  <a:lnTo>
                    <a:pt x="73" y="147"/>
                  </a:lnTo>
                  <a:lnTo>
                    <a:pt x="72" y="154"/>
                  </a:lnTo>
                  <a:lnTo>
                    <a:pt x="69" y="161"/>
                  </a:lnTo>
                  <a:lnTo>
                    <a:pt x="68" y="171"/>
                  </a:lnTo>
                  <a:lnTo>
                    <a:pt x="60" y="157"/>
                  </a:lnTo>
                  <a:lnTo>
                    <a:pt x="56" y="160"/>
                  </a:lnTo>
                  <a:lnTo>
                    <a:pt x="51" y="157"/>
                  </a:lnTo>
                  <a:lnTo>
                    <a:pt x="51" y="154"/>
                  </a:lnTo>
                  <a:lnTo>
                    <a:pt x="44" y="147"/>
                  </a:lnTo>
                  <a:lnTo>
                    <a:pt x="48" y="144"/>
                  </a:lnTo>
                  <a:lnTo>
                    <a:pt x="41" y="138"/>
                  </a:lnTo>
                  <a:lnTo>
                    <a:pt x="31" y="142"/>
                  </a:lnTo>
                  <a:lnTo>
                    <a:pt x="25" y="119"/>
                  </a:lnTo>
                  <a:lnTo>
                    <a:pt x="16" y="112"/>
                  </a:lnTo>
                  <a:lnTo>
                    <a:pt x="20" y="104"/>
                  </a:lnTo>
                  <a:lnTo>
                    <a:pt x="17" y="88"/>
                  </a:lnTo>
                  <a:lnTo>
                    <a:pt x="21" y="87"/>
                  </a:lnTo>
                  <a:lnTo>
                    <a:pt x="16" y="79"/>
                  </a:lnTo>
                  <a:lnTo>
                    <a:pt x="13" y="76"/>
                  </a:lnTo>
                  <a:lnTo>
                    <a:pt x="12" y="74"/>
                  </a:lnTo>
                  <a:lnTo>
                    <a:pt x="7" y="68"/>
                  </a:lnTo>
                  <a:lnTo>
                    <a:pt x="7" y="67"/>
                  </a:lnTo>
                  <a:lnTo>
                    <a:pt x="4" y="65"/>
                  </a:lnTo>
                  <a:lnTo>
                    <a:pt x="1" y="61"/>
                  </a:lnTo>
                  <a:lnTo>
                    <a:pt x="0" y="58"/>
                  </a:lnTo>
                  <a:lnTo>
                    <a:pt x="1" y="58"/>
                  </a:lnTo>
                  <a:lnTo>
                    <a:pt x="5" y="55"/>
                  </a:lnTo>
                  <a:lnTo>
                    <a:pt x="7" y="54"/>
                  </a:lnTo>
                  <a:lnTo>
                    <a:pt x="12" y="49"/>
                  </a:lnTo>
                  <a:lnTo>
                    <a:pt x="12" y="47"/>
                  </a:lnTo>
                  <a:lnTo>
                    <a:pt x="12" y="44"/>
                  </a:lnTo>
                  <a:lnTo>
                    <a:pt x="12" y="36"/>
                  </a:lnTo>
                  <a:lnTo>
                    <a:pt x="9" y="33"/>
                  </a:lnTo>
                  <a:lnTo>
                    <a:pt x="7" y="30"/>
                  </a:lnTo>
                  <a:lnTo>
                    <a:pt x="9" y="23"/>
                  </a:lnTo>
                  <a:lnTo>
                    <a:pt x="4" y="20"/>
                  </a:lnTo>
                  <a:lnTo>
                    <a:pt x="3" y="16"/>
                  </a:lnTo>
                  <a:lnTo>
                    <a:pt x="3" y="8"/>
                  </a:lnTo>
                  <a:lnTo>
                    <a:pt x="7" y="10"/>
                  </a:lnTo>
                  <a:lnTo>
                    <a:pt x="12" y="11"/>
                  </a:lnTo>
                  <a:lnTo>
                    <a:pt x="13" y="12"/>
                  </a:lnTo>
                  <a:lnTo>
                    <a:pt x="16" y="17"/>
                  </a:lnTo>
                  <a:lnTo>
                    <a:pt x="17" y="19"/>
                  </a:lnTo>
                  <a:lnTo>
                    <a:pt x="16" y="25"/>
                  </a:lnTo>
                  <a:lnTo>
                    <a:pt x="13" y="32"/>
                  </a:lnTo>
                  <a:lnTo>
                    <a:pt x="21" y="27"/>
                  </a:lnTo>
                  <a:lnTo>
                    <a:pt x="22" y="36"/>
                  </a:lnTo>
                  <a:lnTo>
                    <a:pt x="20" y="46"/>
                  </a:lnTo>
                  <a:lnTo>
                    <a:pt x="18" y="53"/>
                  </a:lnTo>
                  <a:lnTo>
                    <a:pt x="18" y="57"/>
                  </a:lnTo>
                  <a:lnTo>
                    <a:pt x="17" y="61"/>
                  </a:lnTo>
                  <a:lnTo>
                    <a:pt x="18" y="66"/>
                  </a:lnTo>
                  <a:lnTo>
                    <a:pt x="22" y="68"/>
                  </a:lnTo>
                  <a:lnTo>
                    <a:pt x="25" y="74"/>
                  </a:lnTo>
                  <a:lnTo>
                    <a:pt x="26" y="75"/>
                  </a:lnTo>
                  <a:lnTo>
                    <a:pt x="30" y="85"/>
                  </a:lnTo>
                  <a:lnTo>
                    <a:pt x="31" y="95"/>
                  </a:lnTo>
                  <a:lnTo>
                    <a:pt x="30" y="102"/>
                  </a:lnTo>
                  <a:lnTo>
                    <a:pt x="34" y="105"/>
                  </a:lnTo>
                  <a:lnTo>
                    <a:pt x="39" y="109"/>
                  </a:lnTo>
                  <a:lnTo>
                    <a:pt x="46" y="116"/>
                  </a:lnTo>
                  <a:lnTo>
                    <a:pt x="51" y="121"/>
                  </a:lnTo>
                  <a:lnTo>
                    <a:pt x="58" y="126"/>
                  </a:lnTo>
                  <a:lnTo>
                    <a:pt x="62" y="127"/>
                  </a:lnTo>
                  <a:lnTo>
                    <a:pt x="62" y="126"/>
                  </a:lnTo>
                  <a:lnTo>
                    <a:pt x="60" y="123"/>
                  </a:lnTo>
                  <a:lnTo>
                    <a:pt x="58" y="118"/>
                  </a:lnTo>
                  <a:lnTo>
                    <a:pt x="58" y="117"/>
                  </a:lnTo>
                  <a:lnTo>
                    <a:pt x="55" y="114"/>
                  </a:lnTo>
                  <a:lnTo>
                    <a:pt x="51" y="110"/>
                  </a:lnTo>
                  <a:lnTo>
                    <a:pt x="50" y="110"/>
                  </a:lnTo>
                  <a:lnTo>
                    <a:pt x="43" y="105"/>
                  </a:lnTo>
                  <a:lnTo>
                    <a:pt x="37" y="102"/>
                  </a:lnTo>
                  <a:lnTo>
                    <a:pt x="37" y="96"/>
                  </a:lnTo>
                  <a:lnTo>
                    <a:pt x="38" y="95"/>
                  </a:lnTo>
                  <a:lnTo>
                    <a:pt x="38" y="89"/>
                  </a:lnTo>
                  <a:lnTo>
                    <a:pt x="37" y="83"/>
                  </a:lnTo>
                  <a:lnTo>
                    <a:pt x="35" y="78"/>
                  </a:lnTo>
                  <a:lnTo>
                    <a:pt x="30" y="72"/>
                  </a:lnTo>
                  <a:lnTo>
                    <a:pt x="34" y="68"/>
                  </a:lnTo>
                  <a:lnTo>
                    <a:pt x="39" y="75"/>
                  </a:lnTo>
                  <a:lnTo>
                    <a:pt x="42" y="80"/>
                  </a:lnTo>
                  <a:lnTo>
                    <a:pt x="44" y="85"/>
                  </a:lnTo>
                  <a:lnTo>
                    <a:pt x="50" y="93"/>
                  </a:lnTo>
                  <a:lnTo>
                    <a:pt x="54" y="97"/>
                  </a:lnTo>
                  <a:lnTo>
                    <a:pt x="56" y="95"/>
                  </a:lnTo>
                  <a:lnTo>
                    <a:pt x="56" y="91"/>
                  </a:lnTo>
                  <a:lnTo>
                    <a:pt x="52" y="85"/>
                  </a:lnTo>
                  <a:lnTo>
                    <a:pt x="50" y="83"/>
                  </a:lnTo>
                  <a:lnTo>
                    <a:pt x="47" y="78"/>
                  </a:lnTo>
                  <a:lnTo>
                    <a:pt x="44" y="72"/>
                  </a:lnTo>
                  <a:lnTo>
                    <a:pt x="48" y="71"/>
                  </a:lnTo>
                  <a:lnTo>
                    <a:pt x="52" y="76"/>
                  </a:lnTo>
                  <a:lnTo>
                    <a:pt x="58" y="83"/>
                  </a:lnTo>
                  <a:lnTo>
                    <a:pt x="59" y="85"/>
                  </a:lnTo>
                  <a:lnTo>
                    <a:pt x="63" y="84"/>
                  </a:lnTo>
                  <a:lnTo>
                    <a:pt x="62" y="80"/>
                  </a:lnTo>
                  <a:lnTo>
                    <a:pt x="60" y="79"/>
                  </a:lnTo>
                  <a:lnTo>
                    <a:pt x="59" y="78"/>
                  </a:lnTo>
                  <a:lnTo>
                    <a:pt x="58" y="75"/>
                  </a:lnTo>
                  <a:lnTo>
                    <a:pt x="60" y="71"/>
                  </a:lnTo>
                  <a:lnTo>
                    <a:pt x="60" y="70"/>
                  </a:lnTo>
                  <a:lnTo>
                    <a:pt x="54" y="66"/>
                  </a:lnTo>
                  <a:lnTo>
                    <a:pt x="48" y="63"/>
                  </a:lnTo>
                  <a:lnTo>
                    <a:pt x="47" y="59"/>
                  </a:lnTo>
                  <a:lnTo>
                    <a:pt x="52" y="50"/>
                  </a:lnTo>
                  <a:lnTo>
                    <a:pt x="56" y="45"/>
                  </a:lnTo>
                  <a:lnTo>
                    <a:pt x="56" y="47"/>
                  </a:lnTo>
                  <a:lnTo>
                    <a:pt x="59" y="53"/>
                  </a:lnTo>
                  <a:lnTo>
                    <a:pt x="63" y="57"/>
                  </a:lnTo>
                  <a:lnTo>
                    <a:pt x="69" y="58"/>
                  </a:lnTo>
                  <a:lnTo>
                    <a:pt x="72" y="59"/>
                  </a:lnTo>
                  <a:lnTo>
                    <a:pt x="79" y="58"/>
                  </a:lnTo>
                  <a:lnTo>
                    <a:pt x="82" y="53"/>
                  </a:lnTo>
                  <a:lnTo>
                    <a:pt x="76" y="51"/>
                  </a:lnTo>
                  <a:lnTo>
                    <a:pt x="67" y="50"/>
                  </a:lnTo>
                  <a:lnTo>
                    <a:pt x="63" y="46"/>
                  </a:lnTo>
                  <a:lnTo>
                    <a:pt x="60" y="45"/>
                  </a:lnTo>
                  <a:lnTo>
                    <a:pt x="58" y="40"/>
                  </a:lnTo>
                  <a:lnTo>
                    <a:pt x="52" y="42"/>
                  </a:lnTo>
                  <a:lnTo>
                    <a:pt x="47" y="54"/>
                  </a:lnTo>
                  <a:lnTo>
                    <a:pt x="43" y="54"/>
                  </a:lnTo>
                  <a:lnTo>
                    <a:pt x="38" y="46"/>
                  </a:lnTo>
                  <a:lnTo>
                    <a:pt x="37" y="44"/>
                  </a:lnTo>
                  <a:lnTo>
                    <a:pt x="33" y="38"/>
                  </a:lnTo>
                  <a:lnTo>
                    <a:pt x="42" y="33"/>
                  </a:lnTo>
                  <a:lnTo>
                    <a:pt x="48" y="34"/>
                  </a:lnTo>
                  <a:lnTo>
                    <a:pt x="55" y="33"/>
                  </a:lnTo>
                  <a:lnTo>
                    <a:pt x="52" y="27"/>
                  </a:lnTo>
                  <a:lnTo>
                    <a:pt x="60" y="30"/>
                  </a:lnTo>
                  <a:lnTo>
                    <a:pt x="67" y="32"/>
                  </a:lnTo>
                  <a:lnTo>
                    <a:pt x="64" y="28"/>
                  </a:lnTo>
                  <a:lnTo>
                    <a:pt x="60" y="24"/>
                  </a:lnTo>
                  <a:lnTo>
                    <a:pt x="58" y="23"/>
                  </a:lnTo>
                  <a:lnTo>
                    <a:pt x="55" y="15"/>
                  </a:lnTo>
                  <a:lnTo>
                    <a:pt x="54" y="15"/>
                  </a:lnTo>
                  <a:lnTo>
                    <a:pt x="44" y="17"/>
                  </a:lnTo>
                  <a:lnTo>
                    <a:pt x="33" y="21"/>
                  </a:lnTo>
                  <a:lnTo>
                    <a:pt x="26" y="17"/>
                  </a:lnTo>
                  <a:lnTo>
                    <a:pt x="31" y="15"/>
                  </a:lnTo>
                  <a:lnTo>
                    <a:pt x="34" y="12"/>
                  </a:lnTo>
                  <a:lnTo>
                    <a:pt x="41" y="10"/>
                  </a:lnTo>
                  <a:lnTo>
                    <a:pt x="42" y="10"/>
                  </a:lnTo>
                  <a:lnTo>
                    <a:pt x="43" y="10"/>
                  </a:lnTo>
                  <a:lnTo>
                    <a:pt x="43" y="6"/>
                  </a:lnTo>
                  <a:lnTo>
                    <a:pt x="42" y="6"/>
                  </a:lnTo>
                  <a:lnTo>
                    <a:pt x="35" y="4"/>
                  </a:lnTo>
                  <a:lnTo>
                    <a:pt x="34" y="4"/>
                  </a:lnTo>
                  <a:lnTo>
                    <a:pt x="29" y="4"/>
                  </a:lnTo>
                  <a:lnTo>
                    <a:pt x="24" y="2"/>
                  </a:lnTo>
                  <a:lnTo>
                    <a:pt x="34" y="0"/>
                  </a:lnTo>
                  <a:lnTo>
                    <a:pt x="42" y="4"/>
                  </a:lnTo>
                  <a:lnTo>
                    <a:pt x="43" y="4"/>
                  </a:lnTo>
                  <a:lnTo>
                    <a:pt x="47" y="8"/>
                  </a:lnTo>
                  <a:lnTo>
                    <a:pt x="51" y="12"/>
                  </a:lnTo>
                  <a:lnTo>
                    <a:pt x="54" y="12"/>
                  </a:lnTo>
                  <a:lnTo>
                    <a:pt x="59" y="11"/>
                  </a:lnTo>
                  <a:lnTo>
                    <a:pt x="64" y="17"/>
                  </a:lnTo>
                  <a:lnTo>
                    <a:pt x="63" y="23"/>
                  </a:lnTo>
                  <a:lnTo>
                    <a:pt x="72" y="30"/>
                  </a:lnTo>
                  <a:lnTo>
                    <a:pt x="75" y="33"/>
                  </a:lnTo>
                  <a:lnTo>
                    <a:pt x="76" y="41"/>
                  </a:lnTo>
                  <a:lnTo>
                    <a:pt x="88" y="45"/>
                  </a:lnTo>
                  <a:lnTo>
                    <a:pt x="89" y="41"/>
                  </a:lnTo>
                  <a:lnTo>
                    <a:pt x="101" y="41"/>
                  </a:lnTo>
                  <a:lnTo>
                    <a:pt x="127" y="6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15" name="Freeform 1914"/>
            <p:cNvSpPr>
              <a:spLocks/>
            </p:cNvSpPr>
            <p:nvPr/>
          </p:nvSpPr>
          <p:spPr bwMode="auto">
            <a:xfrm>
              <a:off x="4788861" y="2058443"/>
              <a:ext cx="178865" cy="151945"/>
            </a:xfrm>
            <a:custGeom>
              <a:avLst/>
              <a:gdLst>
                <a:gd name="T0" fmla="*/ 91 w 114"/>
                <a:gd name="T1" fmla="*/ 8 h 97"/>
                <a:gd name="T2" fmla="*/ 92 w 114"/>
                <a:gd name="T3" fmla="*/ 21 h 97"/>
                <a:gd name="T4" fmla="*/ 100 w 114"/>
                <a:gd name="T5" fmla="*/ 26 h 97"/>
                <a:gd name="T6" fmla="*/ 108 w 114"/>
                <a:gd name="T7" fmla="*/ 47 h 97"/>
                <a:gd name="T8" fmla="*/ 108 w 114"/>
                <a:gd name="T9" fmla="*/ 60 h 97"/>
                <a:gd name="T10" fmla="*/ 108 w 114"/>
                <a:gd name="T11" fmla="*/ 72 h 97"/>
                <a:gd name="T12" fmla="*/ 114 w 114"/>
                <a:gd name="T13" fmla="*/ 79 h 97"/>
                <a:gd name="T14" fmla="*/ 108 w 114"/>
                <a:gd name="T15" fmla="*/ 92 h 97"/>
                <a:gd name="T16" fmla="*/ 79 w 114"/>
                <a:gd name="T17" fmla="*/ 76 h 97"/>
                <a:gd name="T18" fmla="*/ 66 w 114"/>
                <a:gd name="T19" fmla="*/ 80 h 97"/>
                <a:gd name="T20" fmla="*/ 53 w 114"/>
                <a:gd name="T21" fmla="*/ 68 h 97"/>
                <a:gd name="T22" fmla="*/ 41 w 114"/>
                <a:gd name="T23" fmla="*/ 58 h 97"/>
                <a:gd name="T24" fmla="*/ 42 w 114"/>
                <a:gd name="T25" fmla="*/ 52 h 97"/>
                <a:gd name="T26" fmla="*/ 32 w 114"/>
                <a:gd name="T27" fmla="*/ 47 h 97"/>
                <a:gd name="T28" fmla="*/ 25 w 114"/>
                <a:gd name="T29" fmla="*/ 43 h 97"/>
                <a:gd name="T30" fmla="*/ 20 w 114"/>
                <a:gd name="T31" fmla="*/ 39 h 97"/>
                <a:gd name="T32" fmla="*/ 2 w 114"/>
                <a:gd name="T33" fmla="*/ 37 h 97"/>
                <a:gd name="T34" fmla="*/ 3 w 114"/>
                <a:gd name="T35" fmla="*/ 28 h 97"/>
                <a:gd name="T36" fmla="*/ 20 w 114"/>
                <a:gd name="T37" fmla="*/ 30 h 97"/>
                <a:gd name="T38" fmla="*/ 32 w 114"/>
                <a:gd name="T39" fmla="*/ 37 h 97"/>
                <a:gd name="T40" fmla="*/ 42 w 114"/>
                <a:gd name="T41" fmla="*/ 50 h 97"/>
                <a:gd name="T42" fmla="*/ 51 w 114"/>
                <a:gd name="T43" fmla="*/ 63 h 97"/>
                <a:gd name="T44" fmla="*/ 58 w 114"/>
                <a:gd name="T45" fmla="*/ 69 h 97"/>
                <a:gd name="T46" fmla="*/ 70 w 114"/>
                <a:gd name="T47" fmla="*/ 71 h 97"/>
                <a:gd name="T48" fmla="*/ 58 w 114"/>
                <a:gd name="T49" fmla="*/ 59 h 97"/>
                <a:gd name="T50" fmla="*/ 50 w 114"/>
                <a:gd name="T51" fmla="*/ 50 h 97"/>
                <a:gd name="T52" fmla="*/ 50 w 114"/>
                <a:gd name="T53" fmla="*/ 35 h 97"/>
                <a:gd name="T54" fmla="*/ 40 w 114"/>
                <a:gd name="T55" fmla="*/ 33 h 97"/>
                <a:gd name="T56" fmla="*/ 29 w 114"/>
                <a:gd name="T57" fmla="*/ 29 h 97"/>
                <a:gd name="T58" fmla="*/ 15 w 114"/>
                <a:gd name="T59" fmla="*/ 20 h 97"/>
                <a:gd name="T60" fmla="*/ 15 w 114"/>
                <a:gd name="T61" fmla="*/ 18 h 97"/>
                <a:gd name="T62" fmla="*/ 24 w 114"/>
                <a:gd name="T63" fmla="*/ 12 h 97"/>
                <a:gd name="T64" fmla="*/ 30 w 114"/>
                <a:gd name="T65" fmla="*/ 8 h 97"/>
                <a:gd name="T66" fmla="*/ 49 w 114"/>
                <a:gd name="T67" fmla="*/ 0 h 97"/>
                <a:gd name="T68" fmla="*/ 70 w 114"/>
                <a:gd name="T69" fmla="*/ 5 h 97"/>
                <a:gd name="T70" fmla="*/ 74 w 114"/>
                <a:gd name="T71" fmla="*/ 18 h 97"/>
                <a:gd name="T72" fmla="*/ 88 w 114"/>
                <a:gd name="T73" fmla="*/ 10 h 97"/>
                <a:gd name="T74" fmla="*/ 91 w 114"/>
                <a:gd name="T75" fmla="*/ 8 h 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4"/>
                <a:gd name="T115" fmla="*/ 0 h 97"/>
                <a:gd name="T116" fmla="*/ 114 w 114"/>
                <a:gd name="T117" fmla="*/ 97 h 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4" h="97">
                  <a:moveTo>
                    <a:pt x="91" y="8"/>
                  </a:moveTo>
                  <a:lnTo>
                    <a:pt x="91" y="8"/>
                  </a:lnTo>
                  <a:lnTo>
                    <a:pt x="91" y="9"/>
                  </a:lnTo>
                  <a:lnTo>
                    <a:pt x="92" y="21"/>
                  </a:lnTo>
                  <a:lnTo>
                    <a:pt x="100" y="26"/>
                  </a:lnTo>
                  <a:lnTo>
                    <a:pt x="109" y="43"/>
                  </a:lnTo>
                  <a:lnTo>
                    <a:pt x="108" y="47"/>
                  </a:lnTo>
                  <a:lnTo>
                    <a:pt x="105" y="55"/>
                  </a:lnTo>
                  <a:lnTo>
                    <a:pt x="108" y="60"/>
                  </a:lnTo>
                  <a:lnTo>
                    <a:pt x="109" y="67"/>
                  </a:lnTo>
                  <a:lnTo>
                    <a:pt x="108" y="72"/>
                  </a:lnTo>
                  <a:lnTo>
                    <a:pt x="114" y="75"/>
                  </a:lnTo>
                  <a:lnTo>
                    <a:pt x="114" y="79"/>
                  </a:lnTo>
                  <a:lnTo>
                    <a:pt x="112" y="84"/>
                  </a:lnTo>
                  <a:lnTo>
                    <a:pt x="108" y="92"/>
                  </a:lnTo>
                  <a:lnTo>
                    <a:pt x="105" y="97"/>
                  </a:lnTo>
                  <a:lnTo>
                    <a:pt x="79" y="76"/>
                  </a:lnTo>
                  <a:lnTo>
                    <a:pt x="67" y="76"/>
                  </a:lnTo>
                  <a:lnTo>
                    <a:pt x="66" y="80"/>
                  </a:lnTo>
                  <a:lnTo>
                    <a:pt x="54" y="76"/>
                  </a:lnTo>
                  <a:lnTo>
                    <a:pt x="53" y="68"/>
                  </a:lnTo>
                  <a:lnTo>
                    <a:pt x="50" y="65"/>
                  </a:lnTo>
                  <a:lnTo>
                    <a:pt x="41" y="58"/>
                  </a:lnTo>
                  <a:lnTo>
                    <a:pt x="42" y="52"/>
                  </a:lnTo>
                  <a:lnTo>
                    <a:pt x="37" y="46"/>
                  </a:lnTo>
                  <a:lnTo>
                    <a:pt x="32" y="47"/>
                  </a:lnTo>
                  <a:lnTo>
                    <a:pt x="29" y="47"/>
                  </a:lnTo>
                  <a:lnTo>
                    <a:pt x="25" y="43"/>
                  </a:lnTo>
                  <a:lnTo>
                    <a:pt x="21" y="39"/>
                  </a:lnTo>
                  <a:lnTo>
                    <a:pt x="20" y="39"/>
                  </a:lnTo>
                  <a:lnTo>
                    <a:pt x="12" y="35"/>
                  </a:lnTo>
                  <a:lnTo>
                    <a:pt x="2" y="37"/>
                  </a:lnTo>
                  <a:lnTo>
                    <a:pt x="0" y="37"/>
                  </a:lnTo>
                  <a:lnTo>
                    <a:pt x="3" y="28"/>
                  </a:lnTo>
                  <a:lnTo>
                    <a:pt x="11" y="25"/>
                  </a:lnTo>
                  <a:lnTo>
                    <a:pt x="20" y="30"/>
                  </a:lnTo>
                  <a:lnTo>
                    <a:pt x="30" y="37"/>
                  </a:lnTo>
                  <a:lnTo>
                    <a:pt x="32" y="37"/>
                  </a:lnTo>
                  <a:lnTo>
                    <a:pt x="38" y="45"/>
                  </a:lnTo>
                  <a:lnTo>
                    <a:pt x="42" y="50"/>
                  </a:lnTo>
                  <a:lnTo>
                    <a:pt x="43" y="55"/>
                  </a:lnTo>
                  <a:lnTo>
                    <a:pt x="51" y="63"/>
                  </a:lnTo>
                  <a:lnTo>
                    <a:pt x="58" y="69"/>
                  </a:lnTo>
                  <a:lnTo>
                    <a:pt x="67" y="73"/>
                  </a:lnTo>
                  <a:lnTo>
                    <a:pt x="70" y="71"/>
                  </a:lnTo>
                  <a:lnTo>
                    <a:pt x="63" y="64"/>
                  </a:lnTo>
                  <a:lnTo>
                    <a:pt x="58" y="59"/>
                  </a:lnTo>
                  <a:lnTo>
                    <a:pt x="54" y="56"/>
                  </a:lnTo>
                  <a:lnTo>
                    <a:pt x="50" y="50"/>
                  </a:lnTo>
                  <a:lnTo>
                    <a:pt x="51" y="43"/>
                  </a:lnTo>
                  <a:lnTo>
                    <a:pt x="50" y="35"/>
                  </a:lnTo>
                  <a:lnTo>
                    <a:pt x="40" y="33"/>
                  </a:lnTo>
                  <a:lnTo>
                    <a:pt x="36" y="31"/>
                  </a:lnTo>
                  <a:lnTo>
                    <a:pt x="29" y="29"/>
                  </a:lnTo>
                  <a:lnTo>
                    <a:pt x="20" y="24"/>
                  </a:lnTo>
                  <a:lnTo>
                    <a:pt x="15" y="20"/>
                  </a:lnTo>
                  <a:lnTo>
                    <a:pt x="15" y="18"/>
                  </a:lnTo>
                  <a:lnTo>
                    <a:pt x="15" y="14"/>
                  </a:lnTo>
                  <a:lnTo>
                    <a:pt x="24" y="12"/>
                  </a:lnTo>
                  <a:lnTo>
                    <a:pt x="24" y="10"/>
                  </a:lnTo>
                  <a:lnTo>
                    <a:pt x="30" y="8"/>
                  </a:lnTo>
                  <a:lnTo>
                    <a:pt x="40" y="3"/>
                  </a:lnTo>
                  <a:lnTo>
                    <a:pt x="49" y="0"/>
                  </a:lnTo>
                  <a:lnTo>
                    <a:pt x="62" y="1"/>
                  </a:lnTo>
                  <a:lnTo>
                    <a:pt x="70" y="5"/>
                  </a:lnTo>
                  <a:lnTo>
                    <a:pt x="71" y="17"/>
                  </a:lnTo>
                  <a:lnTo>
                    <a:pt x="74" y="18"/>
                  </a:lnTo>
                  <a:lnTo>
                    <a:pt x="87" y="16"/>
                  </a:lnTo>
                  <a:lnTo>
                    <a:pt x="88" y="10"/>
                  </a:lnTo>
                  <a:lnTo>
                    <a:pt x="89" y="8"/>
                  </a:lnTo>
                  <a:lnTo>
                    <a:pt x="91" y="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16" name="Freeform 1915"/>
            <p:cNvSpPr>
              <a:spLocks/>
            </p:cNvSpPr>
            <p:nvPr/>
          </p:nvSpPr>
          <p:spPr bwMode="auto">
            <a:xfrm>
              <a:off x="4944054" y="1887503"/>
              <a:ext cx="102584" cy="89540"/>
            </a:xfrm>
            <a:custGeom>
              <a:avLst/>
              <a:gdLst>
                <a:gd name="T0" fmla="*/ 25 w 65"/>
                <a:gd name="T1" fmla="*/ 1 h 57"/>
                <a:gd name="T2" fmla="*/ 24 w 65"/>
                <a:gd name="T3" fmla="*/ 5 h 57"/>
                <a:gd name="T4" fmla="*/ 24 w 65"/>
                <a:gd name="T5" fmla="*/ 6 h 57"/>
                <a:gd name="T6" fmla="*/ 28 w 65"/>
                <a:gd name="T7" fmla="*/ 9 h 57"/>
                <a:gd name="T8" fmla="*/ 37 w 65"/>
                <a:gd name="T9" fmla="*/ 14 h 57"/>
                <a:gd name="T10" fmla="*/ 41 w 65"/>
                <a:gd name="T11" fmla="*/ 15 h 57"/>
                <a:gd name="T12" fmla="*/ 41 w 65"/>
                <a:gd name="T13" fmla="*/ 19 h 57"/>
                <a:gd name="T14" fmla="*/ 41 w 65"/>
                <a:gd name="T15" fmla="*/ 27 h 57"/>
                <a:gd name="T16" fmla="*/ 51 w 65"/>
                <a:gd name="T17" fmla="*/ 28 h 57"/>
                <a:gd name="T18" fmla="*/ 51 w 65"/>
                <a:gd name="T19" fmla="*/ 28 h 57"/>
                <a:gd name="T20" fmla="*/ 57 w 65"/>
                <a:gd name="T21" fmla="*/ 30 h 57"/>
                <a:gd name="T22" fmla="*/ 65 w 65"/>
                <a:gd name="T23" fmla="*/ 31 h 57"/>
                <a:gd name="T24" fmla="*/ 65 w 65"/>
                <a:gd name="T25" fmla="*/ 35 h 57"/>
                <a:gd name="T26" fmla="*/ 63 w 65"/>
                <a:gd name="T27" fmla="*/ 39 h 57"/>
                <a:gd name="T28" fmla="*/ 63 w 65"/>
                <a:gd name="T29" fmla="*/ 40 h 57"/>
                <a:gd name="T30" fmla="*/ 62 w 65"/>
                <a:gd name="T31" fmla="*/ 56 h 57"/>
                <a:gd name="T32" fmla="*/ 50 w 65"/>
                <a:gd name="T33" fmla="*/ 57 h 57"/>
                <a:gd name="T34" fmla="*/ 44 w 65"/>
                <a:gd name="T35" fmla="*/ 57 h 57"/>
                <a:gd name="T36" fmla="*/ 40 w 65"/>
                <a:gd name="T37" fmla="*/ 57 h 57"/>
                <a:gd name="T38" fmla="*/ 37 w 65"/>
                <a:gd name="T39" fmla="*/ 57 h 57"/>
                <a:gd name="T40" fmla="*/ 28 w 65"/>
                <a:gd name="T41" fmla="*/ 48 h 57"/>
                <a:gd name="T42" fmla="*/ 27 w 65"/>
                <a:gd name="T43" fmla="*/ 47 h 57"/>
                <a:gd name="T44" fmla="*/ 16 w 65"/>
                <a:gd name="T45" fmla="*/ 45 h 57"/>
                <a:gd name="T46" fmla="*/ 14 w 65"/>
                <a:gd name="T47" fmla="*/ 43 h 57"/>
                <a:gd name="T48" fmla="*/ 16 w 65"/>
                <a:gd name="T49" fmla="*/ 39 h 57"/>
                <a:gd name="T50" fmla="*/ 7 w 65"/>
                <a:gd name="T51" fmla="*/ 39 h 57"/>
                <a:gd name="T52" fmla="*/ 0 w 65"/>
                <a:gd name="T53" fmla="*/ 26 h 57"/>
                <a:gd name="T54" fmla="*/ 2 w 65"/>
                <a:gd name="T55" fmla="*/ 26 h 57"/>
                <a:gd name="T56" fmla="*/ 6 w 65"/>
                <a:gd name="T57" fmla="*/ 25 h 57"/>
                <a:gd name="T58" fmla="*/ 10 w 65"/>
                <a:gd name="T59" fmla="*/ 23 h 57"/>
                <a:gd name="T60" fmla="*/ 16 w 65"/>
                <a:gd name="T61" fmla="*/ 25 h 57"/>
                <a:gd name="T62" fmla="*/ 21 w 65"/>
                <a:gd name="T63" fmla="*/ 30 h 57"/>
                <a:gd name="T64" fmla="*/ 25 w 65"/>
                <a:gd name="T65" fmla="*/ 35 h 57"/>
                <a:gd name="T66" fmla="*/ 28 w 65"/>
                <a:gd name="T67" fmla="*/ 35 h 57"/>
                <a:gd name="T68" fmla="*/ 33 w 65"/>
                <a:gd name="T69" fmla="*/ 36 h 57"/>
                <a:gd name="T70" fmla="*/ 42 w 65"/>
                <a:gd name="T71" fmla="*/ 38 h 57"/>
                <a:gd name="T72" fmla="*/ 49 w 65"/>
                <a:gd name="T73" fmla="*/ 38 h 57"/>
                <a:gd name="T74" fmla="*/ 50 w 65"/>
                <a:gd name="T75" fmla="*/ 36 h 57"/>
                <a:gd name="T76" fmla="*/ 48 w 65"/>
                <a:gd name="T77" fmla="*/ 32 h 57"/>
                <a:gd name="T78" fmla="*/ 46 w 65"/>
                <a:gd name="T79" fmla="*/ 32 h 57"/>
                <a:gd name="T80" fmla="*/ 37 w 65"/>
                <a:gd name="T81" fmla="*/ 30 h 57"/>
                <a:gd name="T82" fmla="*/ 31 w 65"/>
                <a:gd name="T83" fmla="*/ 26 h 57"/>
                <a:gd name="T84" fmla="*/ 28 w 65"/>
                <a:gd name="T85" fmla="*/ 21 h 57"/>
                <a:gd name="T86" fmla="*/ 28 w 65"/>
                <a:gd name="T87" fmla="*/ 18 h 57"/>
                <a:gd name="T88" fmla="*/ 19 w 65"/>
                <a:gd name="T89" fmla="*/ 18 h 57"/>
                <a:gd name="T90" fmla="*/ 14 w 65"/>
                <a:gd name="T91" fmla="*/ 19 h 57"/>
                <a:gd name="T92" fmla="*/ 11 w 65"/>
                <a:gd name="T93" fmla="*/ 17 h 57"/>
                <a:gd name="T94" fmla="*/ 7 w 65"/>
                <a:gd name="T95" fmla="*/ 14 h 57"/>
                <a:gd name="T96" fmla="*/ 10 w 65"/>
                <a:gd name="T97" fmla="*/ 9 h 57"/>
                <a:gd name="T98" fmla="*/ 19 w 65"/>
                <a:gd name="T99" fmla="*/ 4 h 57"/>
                <a:gd name="T100" fmla="*/ 23 w 65"/>
                <a:gd name="T101" fmla="*/ 0 h 57"/>
                <a:gd name="T102" fmla="*/ 25 w 65"/>
                <a:gd name="T103" fmla="*/ 1 h 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57"/>
                <a:gd name="T158" fmla="*/ 65 w 65"/>
                <a:gd name="T159" fmla="*/ 57 h 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57">
                  <a:moveTo>
                    <a:pt x="25" y="1"/>
                  </a:moveTo>
                  <a:lnTo>
                    <a:pt x="24" y="5"/>
                  </a:lnTo>
                  <a:lnTo>
                    <a:pt x="24" y="6"/>
                  </a:lnTo>
                  <a:lnTo>
                    <a:pt x="28" y="9"/>
                  </a:lnTo>
                  <a:lnTo>
                    <a:pt x="37" y="14"/>
                  </a:lnTo>
                  <a:lnTo>
                    <a:pt x="41" y="15"/>
                  </a:lnTo>
                  <a:lnTo>
                    <a:pt x="41" y="19"/>
                  </a:lnTo>
                  <a:lnTo>
                    <a:pt x="41" y="27"/>
                  </a:lnTo>
                  <a:lnTo>
                    <a:pt x="51" y="28"/>
                  </a:lnTo>
                  <a:lnTo>
                    <a:pt x="57" y="30"/>
                  </a:lnTo>
                  <a:lnTo>
                    <a:pt x="65" y="31"/>
                  </a:lnTo>
                  <a:lnTo>
                    <a:pt x="65" y="35"/>
                  </a:lnTo>
                  <a:lnTo>
                    <a:pt x="63" y="39"/>
                  </a:lnTo>
                  <a:lnTo>
                    <a:pt x="63" y="40"/>
                  </a:lnTo>
                  <a:lnTo>
                    <a:pt x="62" y="56"/>
                  </a:lnTo>
                  <a:lnTo>
                    <a:pt x="50" y="57"/>
                  </a:lnTo>
                  <a:lnTo>
                    <a:pt x="44" y="57"/>
                  </a:lnTo>
                  <a:lnTo>
                    <a:pt x="40" y="57"/>
                  </a:lnTo>
                  <a:lnTo>
                    <a:pt x="37" y="57"/>
                  </a:lnTo>
                  <a:lnTo>
                    <a:pt x="28" y="48"/>
                  </a:lnTo>
                  <a:lnTo>
                    <a:pt x="27" y="47"/>
                  </a:lnTo>
                  <a:lnTo>
                    <a:pt x="16" y="45"/>
                  </a:lnTo>
                  <a:lnTo>
                    <a:pt x="14" y="43"/>
                  </a:lnTo>
                  <a:lnTo>
                    <a:pt x="16" y="39"/>
                  </a:lnTo>
                  <a:lnTo>
                    <a:pt x="7" y="39"/>
                  </a:lnTo>
                  <a:lnTo>
                    <a:pt x="0" y="26"/>
                  </a:lnTo>
                  <a:lnTo>
                    <a:pt x="2" y="26"/>
                  </a:lnTo>
                  <a:lnTo>
                    <a:pt x="6" y="25"/>
                  </a:lnTo>
                  <a:lnTo>
                    <a:pt x="10" y="23"/>
                  </a:lnTo>
                  <a:lnTo>
                    <a:pt x="16" y="25"/>
                  </a:lnTo>
                  <a:lnTo>
                    <a:pt x="21" y="30"/>
                  </a:lnTo>
                  <a:lnTo>
                    <a:pt x="25" y="35"/>
                  </a:lnTo>
                  <a:lnTo>
                    <a:pt x="28" y="35"/>
                  </a:lnTo>
                  <a:lnTo>
                    <a:pt x="33" y="36"/>
                  </a:lnTo>
                  <a:lnTo>
                    <a:pt x="42" y="38"/>
                  </a:lnTo>
                  <a:lnTo>
                    <a:pt x="49" y="38"/>
                  </a:lnTo>
                  <a:lnTo>
                    <a:pt x="50" y="36"/>
                  </a:lnTo>
                  <a:lnTo>
                    <a:pt x="48" y="32"/>
                  </a:lnTo>
                  <a:lnTo>
                    <a:pt x="46" y="32"/>
                  </a:lnTo>
                  <a:lnTo>
                    <a:pt x="37" y="30"/>
                  </a:lnTo>
                  <a:lnTo>
                    <a:pt x="31" y="26"/>
                  </a:lnTo>
                  <a:lnTo>
                    <a:pt x="28" y="21"/>
                  </a:lnTo>
                  <a:lnTo>
                    <a:pt x="28" y="18"/>
                  </a:lnTo>
                  <a:lnTo>
                    <a:pt x="19" y="18"/>
                  </a:lnTo>
                  <a:lnTo>
                    <a:pt x="14" y="19"/>
                  </a:lnTo>
                  <a:lnTo>
                    <a:pt x="11" y="17"/>
                  </a:lnTo>
                  <a:lnTo>
                    <a:pt x="7" y="14"/>
                  </a:lnTo>
                  <a:lnTo>
                    <a:pt x="10" y="9"/>
                  </a:lnTo>
                  <a:lnTo>
                    <a:pt x="19" y="4"/>
                  </a:lnTo>
                  <a:lnTo>
                    <a:pt x="23" y="0"/>
                  </a:lnTo>
                  <a:lnTo>
                    <a:pt x="25" y="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17" name="Freeform 1916"/>
            <p:cNvSpPr>
              <a:spLocks noEditPoints="1"/>
            </p:cNvSpPr>
            <p:nvPr/>
          </p:nvSpPr>
          <p:spPr bwMode="auto">
            <a:xfrm>
              <a:off x="5136070" y="1249877"/>
              <a:ext cx="197279" cy="192644"/>
            </a:xfrm>
            <a:custGeom>
              <a:avLst/>
              <a:gdLst>
                <a:gd name="T0" fmla="*/ 75 w 123"/>
                <a:gd name="T1" fmla="*/ 121 h 121"/>
                <a:gd name="T2" fmla="*/ 77 w 123"/>
                <a:gd name="T3" fmla="*/ 110 h 121"/>
                <a:gd name="T4" fmla="*/ 83 w 123"/>
                <a:gd name="T5" fmla="*/ 97 h 121"/>
                <a:gd name="T6" fmla="*/ 100 w 123"/>
                <a:gd name="T7" fmla="*/ 76 h 121"/>
                <a:gd name="T8" fmla="*/ 98 w 123"/>
                <a:gd name="T9" fmla="*/ 98 h 121"/>
                <a:gd name="T10" fmla="*/ 98 w 123"/>
                <a:gd name="T11" fmla="*/ 106 h 121"/>
                <a:gd name="T12" fmla="*/ 114 w 123"/>
                <a:gd name="T13" fmla="*/ 71 h 121"/>
                <a:gd name="T14" fmla="*/ 119 w 123"/>
                <a:gd name="T15" fmla="*/ 71 h 121"/>
                <a:gd name="T16" fmla="*/ 119 w 123"/>
                <a:gd name="T17" fmla="*/ 75 h 121"/>
                <a:gd name="T18" fmla="*/ 115 w 123"/>
                <a:gd name="T19" fmla="*/ 76 h 121"/>
                <a:gd name="T20" fmla="*/ 109 w 123"/>
                <a:gd name="T21" fmla="*/ 69 h 121"/>
                <a:gd name="T22" fmla="*/ 113 w 123"/>
                <a:gd name="T23" fmla="*/ 69 h 121"/>
                <a:gd name="T24" fmla="*/ 62 w 123"/>
                <a:gd name="T25" fmla="*/ 76 h 121"/>
                <a:gd name="T26" fmla="*/ 68 w 123"/>
                <a:gd name="T27" fmla="*/ 67 h 121"/>
                <a:gd name="T28" fmla="*/ 76 w 123"/>
                <a:gd name="T29" fmla="*/ 66 h 121"/>
                <a:gd name="T30" fmla="*/ 84 w 123"/>
                <a:gd name="T31" fmla="*/ 71 h 121"/>
                <a:gd name="T32" fmla="*/ 92 w 123"/>
                <a:gd name="T33" fmla="*/ 76 h 121"/>
                <a:gd name="T34" fmla="*/ 88 w 123"/>
                <a:gd name="T35" fmla="*/ 88 h 121"/>
                <a:gd name="T36" fmla="*/ 70 w 123"/>
                <a:gd name="T37" fmla="*/ 103 h 121"/>
                <a:gd name="T38" fmla="*/ 63 w 123"/>
                <a:gd name="T39" fmla="*/ 119 h 121"/>
                <a:gd name="T40" fmla="*/ 51 w 123"/>
                <a:gd name="T41" fmla="*/ 118 h 121"/>
                <a:gd name="T42" fmla="*/ 42 w 123"/>
                <a:gd name="T43" fmla="*/ 102 h 121"/>
                <a:gd name="T44" fmla="*/ 37 w 123"/>
                <a:gd name="T45" fmla="*/ 89 h 121"/>
                <a:gd name="T46" fmla="*/ 24 w 123"/>
                <a:gd name="T47" fmla="*/ 86 h 121"/>
                <a:gd name="T48" fmla="*/ 15 w 123"/>
                <a:gd name="T49" fmla="*/ 83 h 121"/>
                <a:gd name="T50" fmla="*/ 36 w 123"/>
                <a:gd name="T51" fmla="*/ 73 h 121"/>
                <a:gd name="T52" fmla="*/ 36 w 123"/>
                <a:gd name="T53" fmla="*/ 64 h 121"/>
                <a:gd name="T54" fmla="*/ 37 w 123"/>
                <a:gd name="T55" fmla="*/ 62 h 121"/>
                <a:gd name="T56" fmla="*/ 54 w 123"/>
                <a:gd name="T57" fmla="*/ 59 h 121"/>
                <a:gd name="T58" fmla="*/ 62 w 123"/>
                <a:gd name="T59" fmla="*/ 76 h 121"/>
                <a:gd name="T60" fmla="*/ 13 w 123"/>
                <a:gd name="T61" fmla="*/ 73 h 121"/>
                <a:gd name="T62" fmla="*/ 0 w 123"/>
                <a:gd name="T63" fmla="*/ 62 h 121"/>
                <a:gd name="T64" fmla="*/ 8 w 123"/>
                <a:gd name="T65" fmla="*/ 55 h 121"/>
                <a:gd name="T66" fmla="*/ 12 w 123"/>
                <a:gd name="T67" fmla="*/ 64 h 121"/>
                <a:gd name="T68" fmla="*/ 21 w 123"/>
                <a:gd name="T69" fmla="*/ 54 h 121"/>
                <a:gd name="T70" fmla="*/ 79 w 123"/>
                <a:gd name="T71" fmla="*/ 42 h 121"/>
                <a:gd name="T72" fmla="*/ 60 w 123"/>
                <a:gd name="T73" fmla="*/ 46 h 121"/>
                <a:gd name="T74" fmla="*/ 79 w 123"/>
                <a:gd name="T75" fmla="*/ 42 h 121"/>
                <a:gd name="T76" fmla="*/ 42 w 123"/>
                <a:gd name="T77" fmla="*/ 51 h 121"/>
                <a:gd name="T78" fmla="*/ 37 w 123"/>
                <a:gd name="T79" fmla="*/ 29 h 121"/>
                <a:gd name="T80" fmla="*/ 45 w 123"/>
                <a:gd name="T81" fmla="*/ 11 h 121"/>
                <a:gd name="T82" fmla="*/ 46 w 123"/>
                <a:gd name="T83" fmla="*/ 11 h 121"/>
                <a:gd name="T84" fmla="*/ 94 w 123"/>
                <a:gd name="T85" fmla="*/ 31 h 121"/>
                <a:gd name="T86" fmla="*/ 101 w 123"/>
                <a:gd name="T87" fmla="*/ 22 h 121"/>
                <a:gd name="T88" fmla="*/ 106 w 123"/>
                <a:gd name="T89" fmla="*/ 33 h 121"/>
                <a:gd name="T90" fmla="*/ 123 w 123"/>
                <a:gd name="T91" fmla="*/ 47 h 121"/>
                <a:gd name="T92" fmla="*/ 113 w 123"/>
                <a:gd name="T93" fmla="*/ 62 h 121"/>
                <a:gd name="T94" fmla="*/ 96 w 123"/>
                <a:gd name="T95" fmla="*/ 60 h 121"/>
                <a:gd name="T96" fmla="*/ 72 w 123"/>
                <a:gd name="T97" fmla="*/ 20 h 121"/>
                <a:gd name="T98" fmla="*/ 73 w 123"/>
                <a:gd name="T99" fmla="*/ 9 h 121"/>
                <a:gd name="T100" fmla="*/ 84 w 123"/>
                <a:gd name="T101" fmla="*/ 5 h 121"/>
                <a:gd name="T102" fmla="*/ 85 w 123"/>
                <a:gd name="T103" fmla="*/ 13 h 121"/>
                <a:gd name="T104" fmla="*/ 94 w 123"/>
                <a:gd name="T105" fmla="*/ 31 h 1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121"/>
                <a:gd name="T161" fmla="*/ 123 w 123"/>
                <a:gd name="T162" fmla="*/ 121 h 1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121">
                  <a:moveTo>
                    <a:pt x="97" y="113"/>
                  </a:moveTo>
                  <a:lnTo>
                    <a:pt x="75" y="121"/>
                  </a:lnTo>
                  <a:lnTo>
                    <a:pt x="73" y="118"/>
                  </a:lnTo>
                  <a:lnTo>
                    <a:pt x="77" y="110"/>
                  </a:lnTo>
                  <a:lnTo>
                    <a:pt x="80" y="103"/>
                  </a:lnTo>
                  <a:lnTo>
                    <a:pt x="83" y="97"/>
                  </a:lnTo>
                  <a:lnTo>
                    <a:pt x="88" y="96"/>
                  </a:lnTo>
                  <a:lnTo>
                    <a:pt x="100" y="76"/>
                  </a:lnTo>
                  <a:lnTo>
                    <a:pt x="106" y="83"/>
                  </a:lnTo>
                  <a:lnTo>
                    <a:pt x="98" y="98"/>
                  </a:lnTo>
                  <a:lnTo>
                    <a:pt x="98" y="100"/>
                  </a:lnTo>
                  <a:lnTo>
                    <a:pt x="98" y="106"/>
                  </a:lnTo>
                  <a:lnTo>
                    <a:pt x="97" y="113"/>
                  </a:lnTo>
                  <a:moveTo>
                    <a:pt x="114" y="71"/>
                  </a:moveTo>
                  <a:lnTo>
                    <a:pt x="118" y="72"/>
                  </a:lnTo>
                  <a:lnTo>
                    <a:pt x="119" y="71"/>
                  </a:lnTo>
                  <a:lnTo>
                    <a:pt x="119" y="72"/>
                  </a:lnTo>
                  <a:lnTo>
                    <a:pt x="119" y="75"/>
                  </a:lnTo>
                  <a:lnTo>
                    <a:pt x="117" y="75"/>
                  </a:lnTo>
                  <a:lnTo>
                    <a:pt x="115" y="76"/>
                  </a:lnTo>
                  <a:lnTo>
                    <a:pt x="109" y="72"/>
                  </a:lnTo>
                  <a:lnTo>
                    <a:pt x="109" y="69"/>
                  </a:lnTo>
                  <a:lnTo>
                    <a:pt x="111" y="68"/>
                  </a:lnTo>
                  <a:lnTo>
                    <a:pt x="113" y="69"/>
                  </a:lnTo>
                  <a:lnTo>
                    <a:pt x="114" y="71"/>
                  </a:lnTo>
                  <a:moveTo>
                    <a:pt x="62" y="76"/>
                  </a:moveTo>
                  <a:lnTo>
                    <a:pt x="66" y="79"/>
                  </a:lnTo>
                  <a:lnTo>
                    <a:pt x="68" y="67"/>
                  </a:lnTo>
                  <a:lnTo>
                    <a:pt x="76" y="66"/>
                  </a:lnTo>
                  <a:lnTo>
                    <a:pt x="79" y="72"/>
                  </a:lnTo>
                  <a:lnTo>
                    <a:pt x="84" y="71"/>
                  </a:lnTo>
                  <a:lnTo>
                    <a:pt x="89" y="72"/>
                  </a:lnTo>
                  <a:lnTo>
                    <a:pt x="92" y="76"/>
                  </a:lnTo>
                  <a:lnTo>
                    <a:pt x="92" y="84"/>
                  </a:lnTo>
                  <a:lnTo>
                    <a:pt x="88" y="88"/>
                  </a:lnTo>
                  <a:lnTo>
                    <a:pt x="76" y="92"/>
                  </a:lnTo>
                  <a:lnTo>
                    <a:pt x="70" y="103"/>
                  </a:lnTo>
                  <a:lnTo>
                    <a:pt x="63" y="119"/>
                  </a:lnTo>
                  <a:lnTo>
                    <a:pt x="60" y="113"/>
                  </a:lnTo>
                  <a:lnTo>
                    <a:pt x="51" y="118"/>
                  </a:lnTo>
                  <a:lnTo>
                    <a:pt x="45" y="115"/>
                  </a:lnTo>
                  <a:lnTo>
                    <a:pt x="42" y="102"/>
                  </a:lnTo>
                  <a:lnTo>
                    <a:pt x="34" y="103"/>
                  </a:lnTo>
                  <a:lnTo>
                    <a:pt x="37" y="89"/>
                  </a:lnTo>
                  <a:lnTo>
                    <a:pt x="29" y="84"/>
                  </a:lnTo>
                  <a:lnTo>
                    <a:pt x="24" y="86"/>
                  </a:lnTo>
                  <a:lnTo>
                    <a:pt x="21" y="81"/>
                  </a:lnTo>
                  <a:lnTo>
                    <a:pt x="15" y="83"/>
                  </a:lnTo>
                  <a:lnTo>
                    <a:pt x="20" y="73"/>
                  </a:lnTo>
                  <a:lnTo>
                    <a:pt x="36" y="73"/>
                  </a:lnTo>
                  <a:lnTo>
                    <a:pt x="38" y="73"/>
                  </a:lnTo>
                  <a:lnTo>
                    <a:pt x="36" y="64"/>
                  </a:lnTo>
                  <a:lnTo>
                    <a:pt x="34" y="63"/>
                  </a:lnTo>
                  <a:lnTo>
                    <a:pt x="37" y="62"/>
                  </a:lnTo>
                  <a:lnTo>
                    <a:pt x="43" y="55"/>
                  </a:lnTo>
                  <a:lnTo>
                    <a:pt x="54" y="59"/>
                  </a:lnTo>
                  <a:lnTo>
                    <a:pt x="54" y="71"/>
                  </a:lnTo>
                  <a:lnTo>
                    <a:pt x="62" y="76"/>
                  </a:lnTo>
                  <a:moveTo>
                    <a:pt x="25" y="64"/>
                  </a:moveTo>
                  <a:lnTo>
                    <a:pt x="13" y="73"/>
                  </a:lnTo>
                  <a:lnTo>
                    <a:pt x="11" y="67"/>
                  </a:lnTo>
                  <a:lnTo>
                    <a:pt x="0" y="62"/>
                  </a:lnTo>
                  <a:lnTo>
                    <a:pt x="3" y="54"/>
                  </a:lnTo>
                  <a:lnTo>
                    <a:pt x="8" y="55"/>
                  </a:lnTo>
                  <a:lnTo>
                    <a:pt x="9" y="64"/>
                  </a:lnTo>
                  <a:lnTo>
                    <a:pt x="12" y="64"/>
                  </a:lnTo>
                  <a:lnTo>
                    <a:pt x="18" y="54"/>
                  </a:lnTo>
                  <a:lnTo>
                    <a:pt x="21" y="54"/>
                  </a:lnTo>
                  <a:lnTo>
                    <a:pt x="25" y="64"/>
                  </a:lnTo>
                  <a:moveTo>
                    <a:pt x="79" y="42"/>
                  </a:moveTo>
                  <a:lnTo>
                    <a:pt x="79" y="51"/>
                  </a:lnTo>
                  <a:lnTo>
                    <a:pt x="60" y="46"/>
                  </a:lnTo>
                  <a:lnTo>
                    <a:pt x="64" y="34"/>
                  </a:lnTo>
                  <a:lnTo>
                    <a:pt x="79" y="42"/>
                  </a:lnTo>
                  <a:moveTo>
                    <a:pt x="51" y="28"/>
                  </a:moveTo>
                  <a:lnTo>
                    <a:pt x="42" y="51"/>
                  </a:lnTo>
                  <a:lnTo>
                    <a:pt x="28" y="38"/>
                  </a:lnTo>
                  <a:lnTo>
                    <a:pt x="37" y="29"/>
                  </a:lnTo>
                  <a:lnTo>
                    <a:pt x="36" y="17"/>
                  </a:lnTo>
                  <a:lnTo>
                    <a:pt x="45" y="11"/>
                  </a:lnTo>
                  <a:lnTo>
                    <a:pt x="46" y="9"/>
                  </a:lnTo>
                  <a:lnTo>
                    <a:pt x="46" y="11"/>
                  </a:lnTo>
                  <a:lnTo>
                    <a:pt x="51" y="28"/>
                  </a:lnTo>
                  <a:moveTo>
                    <a:pt x="94" y="31"/>
                  </a:moveTo>
                  <a:lnTo>
                    <a:pt x="97" y="33"/>
                  </a:lnTo>
                  <a:lnTo>
                    <a:pt x="101" y="22"/>
                  </a:lnTo>
                  <a:lnTo>
                    <a:pt x="108" y="25"/>
                  </a:lnTo>
                  <a:lnTo>
                    <a:pt x="106" y="33"/>
                  </a:lnTo>
                  <a:lnTo>
                    <a:pt x="122" y="47"/>
                  </a:lnTo>
                  <a:lnTo>
                    <a:pt x="123" y="47"/>
                  </a:lnTo>
                  <a:lnTo>
                    <a:pt x="113" y="60"/>
                  </a:lnTo>
                  <a:lnTo>
                    <a:pt x="113" y="62"/>
                  </a:lnTo>
                  <a:lnTo>
                    <a:pt x="104" y="60"/>
                  </a:lnTo>
                  <a:lnTo>
                    <a:pt x="96" y="60"/>
                  </a:lnTo>
                  <a:lnTo>
                    <a:pt x="83" y="28"/>
                  </a:lnTo>
                  <a:lnTo>
                    <a:pt x="72" y="20"/>
                  </a:lnTo>
                  <a:lnTo>
                    <a:pt x="73" y="11"/>
                  </a:lnTo>
                  <a:lnTo>
                    <a:pt x="73" y="9"/>
                  </a:lnTo>
                  <a:lnTo>
                    <a:pt x="80" y="0"/>
                  </a:lnTo>
                  <a:lnTo>
                    <a:pt x="84" y="5"/>
                  </a:lnTo>
                  <a:lnTo>
                    <a:pt x="85" y="11"/>
                  </a:lnTo>
                  <a:lnTo>
                    <a:pt x="85" y="13"/>
                  </a:lnTo>
                  <a:lnTo>
                    <a:pt x="92" y="21"/>
                  </a:lnTo>
                  <a:lnTo>
                    <a:pt x="94" y="3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18" name="Freeform 1917"/>
            <p:cNvSpPr>
              <a:spLocks/>
            </p:cNvSpPr>
            <p:nvPr/>
          </p:nvSpPr>
          <p:spPr bwMode="auto">
            <a:xfrm>
              <a:off x="5301784" y="1589040"/>
              <a:ext cx="226212" cy="176366"/>
            </a:xfrm>
            <a:custGeom>
              <a:avLst/>
              <a:gdLst>
                <a:gd name="T0" fmla="*/ 130 w 142"/>
                <a:gd name="T1" fmla="*/ 54 h 112"/>
                <a:gd name="T2" fmla="*/ 129 w 142"/>
                <a:gd name="T3" fmla="*/ 58 h 112"/>
                <a:gd name="T4" fmla="*/ 128 w 142"/>
                <a:gd name="T5" fmla="*/ 66 h 112"/>
                <a:gd name="T6" fmla="*/ 133 w 142"/>
                <a:gd name="T7" fmla="*/ 75 h 112"/>
                <a:gd name="T8" fmla="*/ 137 w 142"/>
                <a:gd name="T9" fmla="*/ 83 h 112"/>
                <a:gd name="T10" fmla="*/ 140 w 142"/>
                <a:gd name="T11" fmla="*/ 97 h 112"/>
                <a:gd name="T12" fmla="*/ 132 w 142"/>
                <a:gd name="T13" fmla="*/ 103 h 112"/>
                <a:gd name="T14" fmla="*/ 121 w 142"/>
                <a:gd name="T15" fmla="*/ 96 h 112"/>
                <a:gd name="T16" fmla="*/ 110 w 142"/>
                <a:gd name="T17" fmla="*/ 89 h 112"/>
                <a:gd name="T18" fmla="*/ 107 w 142"/>
                <a:gd name="T19" fmla="*/ 88 h 112"/>
                <a:gd name="T20" fmla="*/ 104 w 142"/>
                <a:gd name="T21" fmla="*/ 87 h 112"/>
                <a:gd name="T22" fmla="*/ 104 w 142"/>
                <a:gd name="T23" fmla="*/ 88 h 112"/>
                <a:gd name="T24" fmla="*/ 100 w 142"/>
                <a:gd name="T25" fmla="*/ 92 h 112"/>
                <a:gd name="T26" fmla="*/ 98 w 142"/>
                <a:gd name="T27" fmla="*/ 95 h 112"/>
                <a:gd name="T28" fmla="*/ 96 w 142"/>
                <a:gd name="T29" fmla="*/ 97 h 112"/>
                <a:gd name="T30" fmla="*/ 91 w 142"/>
                <a:gd name="T31" fmla="*/ 103 h 112"/>
                <a:gd name="T32" fmla="*/ 90 w 142"/>
                <a:gd name="T33" fmla="*/ 104 h 112"/>
                <a:gd name="T34" fmla="*/ 79 w 142"/>
                <a:gd name="T35" fmla="*/ 107 h 112"/>
                <a:gd name="T36" fmla="*/ 68 w 142"/>
                <a:gd name="T37" fmla="*/ 108 h 112"/>
                <a:gd name="T38" fmla="*/ 52 w 142"/>
                <a:gd name="T39" fmla="*/ 110 h 112"/>
                <a:gd name="T40" fmla="*/ 35 w 142"/>
                <a:gd name="T41" fmla="*/ 105 h 112"/>
                <a:gd name="T42" fmla="*/ 34 w 142"/>
                <a:gd name="T43" fmla="*/ 99 h 112"/>
                <a:gd name="T44" fmla="*/ 21 w 142"/>
                <a:gd name="T45" fmla="*/ 69 h 112"/>
                <a:gd name="T46" fmla="*/ 13 w 142"/>
                <a:gd name="T47" fmla="*/ 65 h 112"/>
                <a:gd name="T48" fmla="*/ 0 w 142"/>
                <a:gd name="T49" fmla="*/ 53 h 112"/>
                <a:gd name="T50" fmla="*/ 7 w 142"/>
                <a:gd name="T51" fmla="*/ 37 h 112"/>
                <a:gd name="T52" fmla="*/ 38 w 142"/>
                <a:gd name="T53" fmla="*/ 16 h 112"/>
                <a:gd name="T54" fmla="*/ 40 w 142"/>
                <a:gd name="T55" fmla="*/ 21 h 112"/>
                <a:gd name="T56" fmla="*/ 30 w 142"/>
                <a:gd name="T57" fmla="*/ 36 h 112"/>
                <a:gd name="T58" fmla="*/ 30 w 142"/>
                <a:gd name="T59" fmla="*/ 48 h 112"/>
                <a:gd name="T60" fmla="*/ 32 w 142"/>
                <a:gd name="T61" fmla="*/ 44 h 112"/>
                <a:gd name="T62" fmla="*/ 51 w 142"/>
                <a:gd name="T63" fmla="*/ 19 h 112"/>
                <a:gd name="T64" fmla="*/ 56 w 142"/>
                <a:gd name="T65" fmla="*/ 17 h 112"/>
                <a:gd name="T66" fmla="*/ 58 w 142"/>
                <a:gd name="T67" fmla="*/ 6 h 112"/>
                <a:gd name="T68" fmla="*/ 61 w 142"/>
                <a:gd name="T69" fmla="*/ 0 h 112"/>
                <a:gd name="T70" fmla="*/ 74 w 142"/>
                <a:gd name="T71" fmla="*/ 3 h 112"/>
                <a:gd name="T72" fmla="*/ 83 w 142"/>
                <a:gd name="T73" fmla="*/ 31 h 112"/>
                <a:gd name="T74" fmla="*/ 112 w 142"/>
                <a:gd name="T75" fmla="*/ 36 h 112"/>
                <a:gd name="T76" fmla="*/ 123 w 142"/>
                <a:gd name="T77" fmla="*/ 52 h 112"/>
                <a:gd name="T78" fmla="*/ 132 w 142"/>
                <a:gd name="T79" fmla="*/ 54 h 1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2"/>
                <a:gd name="T121" fmla="*/ 0 h 112"/>
                <a:gd name="T122" fmla="*/ 142 w 142"/>
                <a:gd name="T123" fmla="*/ 112 h 1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2" h="112">
                  <a:moveTo>
                    <a:pt x="132" y="54"/>
                  </a:moveTo>
                  <a:lnTo>
                    <a:pt x="130" y="54"/>
                  </a:lnTo>
                  <a:lnTo>
                    <a:pt x="129" y="57"/>
                  </a:lnTo>
                  <a:lnTo>
                    <a:pt x="129" y="58"/>
                  </a:lnTo>
                  <a:lnTo>
                    <a:pt x="129" y="61"/>
                  </a:lnTo>
                  <a:lnTo>
                    <a:pt x="128" y="66"/>
                  </a:lnTo>
                  <a:lnTo>
                    <a:pt x="130" y="70"/>
                  </a:lnTo>
                  <a:lnTo>
                    <a:pt x="133" y="75"/>
                  </a:lnTo>
                  <a:lnTo>
                    <a:pt x="136" y="79"/>
                  </a:lnTo>
                  <a:lnTo>
                    <a:pt x="137" y="83"/>
                  </a:lnTo>
                  <a:lnTo>
                    <a:pt x="142" y="88"/>
                  </a:lnTo>
                  <a:lnTo>
                    <a:pt x="140" y="97"/>
                  </a:lnTo>
                  <a:lnTo>
                    <a:pt x="138" y="107"/>
                  </a:lnTo>
                  <a:lnTo>
                    <a:pt x="132" y="103"/>
                  </a:lnTo>
                  <a:lnTo>
                    <a:pt x="121" y="96"/>
                  </a:lnTo>
                  <a:lnTo>
                    <a:pt x="116" y="93"/>
                  </a:lnTo>
                  <a:lnTo>
                    <a:pt x="110" y="89"/>
                  </a:lnTo>
                  <a:lnTo>
                    <a:pt x="108" y="88"/>
                  </a:lnTo>
                  <a:lnTo>
                    <a:pt x="107" y="88"/>
                  </a:lnTo>
                  <a:lnTo>
                    <a:pt x="104" y="87"/>
                  </a:lnTo>
                  <a:lnTo>
                    <a:pt x="104" y="88"/>
                  </a:lnTo>
                  <a:lnTo>
                    <a:pt x="103" y="88"/>
                  </a:lnTo>
                  <a:lnTo>
                    <a:pt x="100" y="92"/>
                  </a:lnTo>
                  <a:lnTo>
                    <a:pt x="99" y="93"/>
                  </a:lnTo>
                  <a:lnTo>
                    <a:pt x="98" y="95"/>
                  </a:lnTo>
                  <a:lnTo>
                    <a:pt x="98" y="96"/>
                  </a:lnTo>
                  <a:lnTo>
                    <a:pt x="96" y="97"/>
                  </a:lnTo>
                  <a:lnTo>
                    <a:pt x="94" y="100"/>
                  </a:lnTo>
                  <a:lnTo>
                    <a:pt x="91" y="103"/>
                  </a:lnTo>
                  <a:lnTo>
                    <a:pt x="91" y="104"/>
                  </a:lnTo>
                  <a:lnTo>
                    <a:pt x="90" y="104"/>
                  </a:lnTo>
                  <a:lnTo>
                    <a:pt x="83" y="105"/>
                  </a:lnTo>
                  <a:lnTo>
                    <a:pt x="79" y="107"/>
                  </a:lnTo>
                  <a:lnTo>
                    <a:pt x="77" y="107"/>
                  </a:lnTo>
                  <a:lnTo>
                    <a:pt x="68" y="108"/>
                  </a:lnTo>
                  <a:lnTo>
                    <a:pt x="57" y="110"/>
                  </a:lnTo>
                  <a:lnTo>
                    <a:pt x="52" y="110"/>
                  </a:lnTo>
                  <a:lnTo>
                    <a:pt x="44" y="112"/>
                  </a:lnTo>
                  <a:lnTo>
                    <a:pt x="35" y="105"/>
                  </a:lnTo>
                  <a:lnTo>
                    <a:pt x="36" y="100"/>
                  </a:lnTo>
                  <a:lnTo>
                    <a:pt x="34" y="99"/>
                  </a:lnTo>
                  <a:lnTo>
                    <a:pt x="27" y="71"/>
                  </a:lnTo>
                  <a:lnTo>
                    <a:pt x="21" y="69"/>
                  </a:lnTo>
                  <a:lnTo>
                    <a:pt x="17" y="67"/>
                  </a:lnTo>
                  <a:lnTo>
                    <a:pt x="13" y="65"/>
                  </a:lnTo>
                  <a:lnTo>
                    <a:pt x="7" y="63"/>
                  </a:lnTo>
                  <a:lnTo>
                    <a:pt x="0" y="53"/>
                  </a:lnTo>
                  <a:lnTo>
                    <a:pt x="9" y="46"/>
                  </a:lnTo>
                  <a:lnTo>
                    <a:pt x="7" y="37"/>
                  </a:lnTo>
                  <a:lnTo>
                    <a:pt x="21" y="19"/>
                  </a:lnTo>
                  <a:lnTo>
                    <a:pt x="38" y="16"/>
                  </a:lnTo>
                  <a:lnTo>
                    <a:pt x="43" y="15"/>
                  </a:lnTo>
                  <a:lnTo>
                    <a:pt x="40" y="21"/>
                  </a:lnTo>
                  <a:lnTo>
                    <a:pt x="31" y="29"/>
                  </a:lnTo>
                  <a:lnTo>
                    <a:pt x="30" y="36"/>
                  </a:lnTo>
                  <a:lnTo>
                    <a:pt x="23" y="53"/>
                  </a:lnTo>
                  <a:lnTo>
                    <a:pt x="30" y="48"/>
                  </a:lnTo>
                  <a:lnTo>
                    <a:pt x="32" y="46"/>
                  </a:lnTo>
                  <a:lnTo>
                    <a:pt x="32" y="44"/>
                  </a:lnTo>
                  <a:lnTo>
                    <a:pt x="41" y="27"/>
                  </a:lnTo>
                  <a:lnTo>
                    <a:pt x="51" y="19"/>
                  </a:lnTo>
                  <a:lnTo>
                    <a:pt x="52" y="19"/>
                  </a:lnTo>
                  <a:lnTo>
                    <a:pt x="56" y="17"/>
                  </a:lnTo>
                  <a:lnTo>
                    <a:pt x="56" y="16"/>
                  </a:lnTo>
                  <a:lnTo>
                    <a:pt x="58" y="6"/>
                  </a:lnTo>
                  <a:lnTo>
                    <a:pt x="58" y="0"/>
                  </a:lnTo>
                  <a:lnTo>
                    <a:pt x="61" y="0"/>
                  </a:lnTo>
                  <a:lnTo>
                    <a:pt x="62" y="0"/>
                  </a:lnTo>
                  <a:lnTo>
                    <a:pt x="74" y="3"/>
                  </a:lnTo>
                  <a:lnTo>
                    <a:pt x="77" y="21"/>
                  </a:lnTo>
                  <a:lnTo>
                    <a:pt x="83" y="31"/>
                  </a:lnTo>
                  <a:lnTo>
                    <a:pt x="98" y="36"/>
                  </a:lnTo>
                  <a:lnTo>
                    <a:pt x="112" y="36"/>
                  </a:lnTo>
                  <a:lnTo>
                    <a:pt x="112" y="45"/>
                  </a:lnTo>
                  <a:lnTo>
                    <a:pt x="123" y="52"/>
                  </a:lnTo>
                  <a:lnTo>
                    <a:pt x="125" y="48"/>
                  </a:lnTo>
                  <a:lnTo>
                    <a:pt x="132" y="5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19" name="Freeform 1918"/>
            <p:cNvSpPr>
              <a:spLocks/>
            </p:cNvSpPr>
            <p:nvPr/>
          </p:nvSpPr>
          <p:spPr bwMode="auto">
            <a:xfrm>
              <a:off x="6593295" y="840167"/>
              <a:ext cx="210430" cy="165513"/>
            </a:xfrm>
            <a:custGeom>
              <a:avLst/>
              <a:gdLst>
                <a:gd name="T0" fmla="*/ 132 w 132"/>
                <a:gd name="T1" fmla="*/ 46 h 105"/>
                <a:gd name="T2" fmla="*/ 122 w 132"/>
                <a:gd name="T3" fmla="*/ 60 h 105"/>
                <a:gd name="T4" fmla="*/ 88 w 132"/>
                <a:gd name="T5" fmla="*/ 105 h 105"/>
                <a:gd name="T6" fmla="*/ 67 w 132"/>
                <a:gd name="T7" fmla="*/ 102 h 105"/>
                <a:gd name="T8" fmla="*/ 43 w 132"/>
                <a:gd name="T9" fmla="*/ 105 h 105"/>
                <a:gd name="T10" fmla="*/ 48 w 132"/>
                <a:gd name="T11" fmla="*/ 97 h 105"/>
                <a:gd name="T12" fmla="*/ 39 w 132"/>
                <a:gd name="T13" fmla="*/ 95 h 105"/>
                <a:gd name="T14" fmla="*/ 25 w 132"/>
                <a:gd name="T15" fmla="*/ 85 h 105"/>
                <a:gd name="T16" fmla="*/ 4 w 132"/>
                <a:gd name="T17" fmla="*/ 77 h 105"/>
                <a:gd name="T18" fmla="*/ 2 w 132"/>
                <a:gd name="T19" fmla="*/ 77 h 105"/>
                <a:gd name="T20" fmla="*/ 0 w 132"/>
                <a:gd name="T21" fmla="*/ 72 h 105"/>
                <a:gd name="T22" fmla="*/ 8 w 132"/>
                <a:gd name="T23" fmla="*/ 59 h 105"/>
                <a:gd name="T24" fmla="*/ 19 w 132"/>
                <a:gd name="T25" fmla="*/ 38 h 105"/>
                <a:gd name="T26" fmla="*/ 18 w 132"/>
                <a:gd name="T27" fmla="*/ 30 h 105"/>
                <a:gd name="T28" fmla="*/ 31 w 132"/>
                <a:gd name="T29" fmla="*/ 1 h 105"/>
                <a:gd name="T30" fmla="*/ 35 w 132"/>
                <a:gd name="T31" fmla="*/ 0 h 105"/>
                <a:gd name="T32" fmla="*/ 39 w 132"/>
                <a:gd name="T33" fmla="*/ 12 h 105"/>
                <a:gd name="T34" fmla="*/ 33 w 132"/>
                <a:gd name="T35" fmla="*/ 33 h 105"/>
                <a:gd name="T36" fmla="*/ 43 w 132"/>
                <a:gd name="T37" fmla="*/ 25 h 105"/>
                <a:gd name="T38" fmla="*/ 46 w 132"/>
                <a:gd name="T39" fmla="*/ 18 h 105"/>
                <a:gd name="T40" fmla="*/ 52 w 132"/>
                <a:gd name="T41" fmla="*/ 8 h 105"/>
                <a:gd name="T42" fmla="*/ 54 w 132"/>
                <a:gd name="T43" fmla="*/ 0 h 105"/>
                <a:gd name="T44" fmla="*/ 65 w 132"/>
                <a:gd name="T45" fmla="*/ 2 h 105"/>
                <a:gd name="T46" fmla="*/ 73 w 132"/>
                <a:gd name="T47" fmla="*/ 5 h 105"/>
                <a:gd name="T48" fmla="*/ 67 w 132"/>
                <a:gd name="T49" fmla="*/ 13 h 105"/>
                <a:gd name="T50" fmla="*/ 76 w 132"/>
                <a:gd name="T51" fmla="*/ 13 h 105"/>
                <a:gd name="T52" fmla="*/ 85 w 132"/>
                <a:gd name="T53" fmla="*/ 17 h 105"/>
                <a:gd name="T54" fmla="*/ 90 w 132"/>
                <a:gd name="T55" fmla="*/ 20 h 105"/>
                <a:gd name="T56" fmla="*/ 82 w 132"/>
                <a:gd name="T57" fmla="*/ 31 h 105"/>
                <a:gd name="T58" fmla="*/ 76 w 132"/>
                <a:gd name="T59" fmla="*/ 38 h 105"/>
                <a:gd name="T60" fmla="*/ 68 w 132"/>
                <a:gd name="T61" fmla="*/ 44 h 105"/>
                <a:gd name="T62" fmla="*/ 73 w 132"/>
                <a:gd name="T63" fmla="*/ 48 h 105"/>
                <a:gd name="T64" fmla="*/ 77 w 132"/>
                <a:gd name="T65" fmla="*/ 50 h 105"/>
                <a:gd name="T66" fmla="*/ 101 w 132"/>
                <a:gd name="T67" fmla="*/ 37 h 105"/>
                <a:gd name="T68" fmla="*/ 115 w 132"/>
                <a:gd name="T69" fmla="*/ 30 h 105"/>
                <a:gd name="T70" fmla="*/ 119 w 132"/>
                <a:gd name="T71" fmla="*/ 37 h 105"/>
                <a:gd name="T72" fmla="*/ 119 w 132"/>
                <a:gd name="T73" fmla="*/ 40 h 105"/>
                <a:gd name="T74" fmla="*/ 128 w 132"/>
                <a:gd name="T75" fmla="*/ 42 h 105"/>
                <a:gd name="T76" fmla="*/ 132 w 132"/>
                <a:gd name="T77" fmla="*/ 46 h 105"/>
                <a:gd name="T78" fmla="*/ 132 w 132"/>
                <a:gd name="T79" fmla="*/ 46 h 1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2"/>
                <a:gd name="T121" fmla="*/ 0 h 105"/>
                <a:gd name="T122" fmla="*/ 132 w 132"/>
                <a:gd name="T123" fmla="*/ 105 h 1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2" h="105">
                  <a:moveTo>
                    <a:pt x="132" y="46"/>
                  </a:moveTo>
                  <a:lnTo>
                    <a:pt x="122" y="60"/>
                  </a:lnTo>
                  <a:lnTo>
                    <a:pt x="88" y="105"/>
                  </a:lnTo>
                  <a:lnTo>
                    <a:pt x="67" y="102"/>
                  </a:lnTo>
                  <a:lnTo>
                    <a:pt x="43" y="105"/>
                  </a:lnTo>
                  <a:lnTo>
                    <a:pt x="48" y="97"/>
                  </a:lnTo>
                  <a:lnTo>
                    <a:pt x="39" y="95"/>
                  </a:lnTo>
                  <a:lnTo>
                    <a:pt x="25" y="85"/>
                  </a:lnTo>
                  <a:lnTo>
                    <a:pt x="4" y="77"/>
                  </a:lnTo>
                  <a:lnTo>
                    <a:pt x="2" y="77"/>
                  </a:lnTo>
                  <a:lnTo>
                    <a:pt x="0" y="72"/>
                  </a:lnTo>
                  <a:lnTo>
                    <a:pt x="8" y="59"/>
                  </a:lnTo>
                  <a:lnTo>
                    <a:pt x="19" y="38"/>
                  </a:lnTo>
                  <a:lnTo>
                    <a:pt x="18" y="30"/>
                  </a:lnTo>
                  <a:lnTo>
                    <a:pt x="31" y="1"/>
                  </a:lnTo>
                  <a:lnTo>
                    <a:pt x="35" y="0"/>
                  </a:lnTo>
                  <a:lnTo>
                    <a:pt x="39" y="12"/>
                  </a:lnTo>
                  <a:lnTo>
                    <a:pt x="33" y="33"/>
                  </a:lnTo>
                  <a:lnTo>
                    <a:pt x="43" y="25"/>
                  </a:lnTo>
                  <a:lnTo>
                    <a:pt x="46" y="18"/>
                  </a:lnTo>
                  <a:lnTo>
                    <a:pt x="52" y="8"/>
                  </a:lnTo>
                  <a:lnTo>
                    <a:pt x="54" y="0"/>
                  </a:lnTo>
                  <a:lnTo>
                    <a:pt x="65" y="2"/>
                  </a:lnTo>
                  <a:lnTo>
                    <a:pt x="73" y="5"/>
                  </a:lnTo>
                  <a:lnTo>
                    <a:pt x="67" y="13"/>
                  </a:lnTo>
                  <a:lnTo>
                    <a:pt x="76" y="13"/>
                  </a:lnTo>
                  <a:lnTo>
                    <a:pt x="85" y="17"/>
                  </a:lnTo>
                  <a:lnTo>
                    <a:pt x="90" y="20"/>
                  </a:lnTo>
                  <a:lnTo>
                    <a:pt x="82" y="31"/>
                  </a:lnTo>
                  <a:lnTo>
                    <a:pt x="76" y="38"/>
                  </a:lnTo>
                  <a:lnTo>
                    <a:pt x="68" y="44"/>
                  </a:lnTo>
                  <a:lnTo>
                    <a:pt x="73" y="48"/>
                  </a:lnTo>
                  <a:lnTo>
                    <a:pt x="77" y="50"/>
                  </a:lnTo>
                  <a:lnTo>
                    <a:pt x="101" y="37"/>
                  </a:lnTo>
                  <a:lnTo>
                    <a:pt x="115" y="30"/>
                  </a:lnTo>
                  <a:lnTo>
                    <a:pt x="119" y="37"/>
                  </a:lnTo>
                  <a:lnTo>
                    <a:pt x="119" y="40"/>
                  </a:lnTo>
                  <a:lnTo>
                    <a:pt x="128" y="42"/>
                  </a:lnTo>
                  <a:lnTo>
                    <a:pt x="132" y="4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20" name="Freeform 1919"/>
            <p:cNvSpPr>
              <a:spLocks/>
            </p:cNvSpPr>
            <p:nvPr/>
          </p:nvSpPr>
          <p:spPr bwMode="auto">
            <a:xfrm>
              <a:off x="2537265" y="5952039"/>
              <a:ext cx="57868" cy="56980"/>
            </a:xfrm>
            <a:custGeom>
              <a:avLst/>
              <a:gdLst>
                <a:gd name="T0" fmla="*/ 19 w 36"/>
                <a:gd name="T1" fmla="*/ 2 h 37"/>
                <a:gd name="T2" fmla="*/ 29 w 36"/>
                <a:gd name="T3" fmla="*/ 8 h 37"/>
                <a:gd name="T4" fmla="*/ 32 w 36"/>
                <a:gd name="T5" fmla="*/ 9 h 37"/>
                <a:gd name="T6" fmla="*/ 36 w 36"/>
                <a:gd name="T7" fmla="*/ 12 h 37"/>
                <a:gd name="T8" fmla="*/ 24 w 36"/>
                <a:gd name="T9" fmla="*/ 25 h 37"/>
                <a:gd name="T10" fmla="*/ 23 w 36"/>
                <a:gd name="T11" fmla="*/ 25 h 37"/>
                <a:gd name="T12" fmla="*/ 18 w 36"/>
                <a:gd name="T13" fmla="*/ 26 h 37"/>
                <a:gd name="T14" fmla="*/ 15 w 36"/>
                <a:gd name="T15" fmla="*/ 28 h 37"/>
                <a:gd name="T16" fmla="*/ 15 w 36"/>
                <a:gd name="T17" fmla="*/ 32 h 37"/>
                <a:gd name="T18" fmla="*/ 16 w 36"/>
                <a:gd name="T19" fmla="*/ 36 h 37"/>
                <a:gd name="T20" fmla="*/ 14 w 36"/>
                <a:gd name="T21" fmla="*/ 36 h 37"/>
                <a:gd name="T22" fmla="*/ 4 w 36"/>
                <a:gd name="T23" fmla="*/ 37 h 37"/>
                <a:gd name="T24" fmla="*/ 2 w 36"/>
                <a:gd name="T25" fmla="*/ 26 h 37"/>
                <a:gd name="T26" fmla="*/ 0 w 36"/>
                <a:gd name="T27" fmla="*/ 20 h 37"/>
                <a:gd name="T28" fmla="*/ 8 w 36"/>
                <a:gd name="T29" fmla="*/ 8 h 37"/>
                <a:gd name="T30" fmla="*/ 11 w 36"/>
                <a:gd name="T31" fmla="*/ 0 h 37"/>
                <a:gd name="T32" fmla="*/ 18 w 36"/>
                <a:gd name="T33" fmla="*/ 6 h 37"/>
                <a:gd name="T34" fmla="*/ 19 w 36"/>
                <a:gd name="T35" fmla="*/ 2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7"/>
                <a:gd name="T56" fmla="*/ 36 w 36"/>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7">
                  <a:moveTo>
                    <a:pt x="19" y="2"/>
                  </a:moveTo>
                  <a:lnTo>
                    <a:pt x="29" y="8"/>
                  </a:lnTo>
                  <a:lnTo>
                    <a:pt x="32" y="9"/>
                  </a:lnTo>
                  <a:lnTo>
                    <a:pt x="36" y="12"/>
                  </a:lnTo>
                  <a:lnTo>
                    <a:pt x="24" y="25"/>
                  </a:lnTo>
                  <a:lnTo>
                    <a:pt x="23" y="25"/>
                  </a:lnTo>
                  <a:lnTo>
                    <a:pt x="18" y="26"/>
                  </a:lnTo>
                  <a:lnTo>
                    <a:pt x="15" y="28"/>
                  </a:lnTo>
                  <a:lnTo>
                    <a:pt x="15" y="32"/>
                  </a:lnTo>
                  <a:lnTo>
                    <a:pt x="16" y="36"/>
                  </a:lnTo>
                  <a:lnTo>
                    <a:pt x="14" y="36"/>
                  </a:lnTo>
                  <a:lnTo>
                    <a:pt x="4" y="37"/>
                  </a:lnTo>
                  <a:lnTo>
                    <a:pt x="2" y="26"/>
                  </a:lnTo>
                  <a:lnTo>
                    <a:pt x="0" y="20"/>
                  </a:lnTo>
                  <a:lnTo>
                    <a:pt x="8" y="8"/>
                  </a:lnTo>
                  <a:lnTo>
                    <a:pt x="11" y="0"/>
                  </a:lnTo>
                  <a:lnTo>
                    <a:pt x="18" y="6"/>
                  </a:lnTo>
                  <a:lnTo>
                    <a:pt x="19" y="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21" name="Freeform 1920"/>
            <p:cNvSpPr>
              <a:spLocks/>
            </p:cNvSpPr>
            <p:nvPr/>
          </p:nvSpPr>
          <p:spPr bwMode="auto">
            <a:xfrm>
              <a:off x="2497810" y="5105487"/>
              <a:ext cx="13151" cy="16280"/>
            </a:xfrm>
            <a:custGeom>
              <a:avLst/>
              <a:gdLst>
                <a:gd name="T0" fmla="*/ 1 w 7"/>
                <a:gd name="T1" fmla="*/ 0 h 11"/>
                <a:gd name="T2" fmla="*/ 5 w 7"/>
                <a:gd name="T3" fmla="*/ 2 h 11"/>
                <a:gd name="T4" fmla="*/ 5 w 7"/>
                <a:gd name="T5" fmla="*/ 2 h 11"/>
                <a:gd name="T6" fmla="*/ 7 w 7"/>
                <a:gd name="T7" fmla="*/ 6 h 11"/>
                <a:gd name="T8" fmla="*/ 7 w 7"/>
                <a:gd name="T9" fmla="*/ 10 h 11"/>
                <a:gd name="T10" fmla="*/ 5 w 7"/>
                <a:gd name="T11" fmla="*/ 11 h 11"/>
                <a:gd name="T12" fmla="*/ 2 w 7"/>
                <a:gd name="T13" fmla="*/ 11 h 11"/>
                <a:gd name="T14" fmla="*/ 1 w 7"/>
                <a:gd name="T15" fmla="*/ 6 h 11"/>
                <a:gd name="T16" fmla="*/ 1 w 7"/>
                <a:gd name="T17" fmla="*/ 6 h 11"/>
                <a:gd name="T18" fmla="*/ 0 w 7"/>
                <a:gd name="T19" fmla="*/ 2 h 11"/>
                <a:gd name="T20" fmla="*/ 1 w 7"/>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1"/>
                <a:gd name="T35" fmla="*/ 7 w 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1">
                  <a:moveTo>
                    <a:pt x="1" y="0"/>
                  </a:moveTo>
                  <a:lnTo>
                    <a:pt x="5" y="2"/>
                  </a:lnTo>
                  <a:lnTo>
                    <a:pt x="7" y="6"/>
                  </a:lnTo>
                  <a:lnTo>
                    <a:pt x="7" y="10"/>
                  </a:lnTo>
                  <a:lnTo>
                    <a:pt x="5" y="11"/>
                  </a:lnTo>
                  <a:lnTo>
                    <a:pt x="2" y="11"/>
                  </a:lnTo>
                  <a:lnTo>
                    <a:pt x="1" y="6"/>
                  </a:lnTo>
                  <a:lnTo>
                    <a:pt x="0" y="2"/>
                  </a:lnTo>
                  <a:lnTo>
                    <a:pt x="1"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22" name="Freeform 1921"/>
            <p:cNvSpPr>
              <a:spLocks noEditPoints="1"/>
            </p:cNvSpPr>
            <p:nvPr/>
          </p:nvSpPr>
          <p:spPr bwMode="auto">
            <a:xfrm>
              <a:off x="2587243" y="4915555"/>
              <a:ext cx="89433" cy="89540"/>
            </a:xfrm>
            <a:custGeom>
              <a:avLst/>
              <a:gdLst>
                <a:gd name="T0" fmla="*/ 1 w 56"/>
                <a:gd name="T1" fmla="*/ 21 h 58"/>
                <a:gd name="T2" fmla="*/ 1 w 56"/>
                <a:gd name="T3" fmla="*/ 25 h 58"/>
                <a:gd name="T4" fmla="*/ 0 w 56"/>
                <a:gd name="T5" fmla="*/ 25 h 58"/>
                <a:gd name="T6" fmla="*/ 1 w 56"/>
                <a:gd name="T7" fmla="*/ 21 h 58"/>
                <a:gd name="T8" fmla="*/ 1 w 56"/>
                <a:gd name="T9" fmla="*/ 21 h 58"/>
                <a:gd name="T10" fmla="*/ 13 w 56"/>
                <a:gd name="T11" fmla="*/ 0 h 58"/>
                <a:gd name="T12" fmla="*/ 23 w 56"/>
                <a:gd name="T13" fmla="*/ 7 h 58"/>
                <a:gd name="T14" fmla="*/ 37 w 56"/>
                <a:gd name="T15" fmla="*/ 3 h 58"/>
                <a:gd name="T16" fmla="*/ 34 w 56"/>
                <a:gd name="T17" fmla="*/ 8 h 58"/>
                <a:gd name="T18" fmla="*/ 35 w 56"/>
                <a:gd name="T19" fmla="*/ 8 h 58"/>
                <a:gd name="T20" fmla="*/ 40 w 56"/>
                <a:gd name="T21" fmla="*/ 16 h 58"/>
                <a:gd name="T22" fmla="*/ 46 w 56"/>
                <a:gd name="T23" fmla="*/ 14 h 58"/>
                <a:gd name="T24" fmla="*/ 48 w 56"/>
                <a:gd name="T25" fmla="*/ 14 h 58"/>
                <a:gd name="T26" fmla="*/ 50 w 56"/>
                <a:gd name="T27" fmla="*/ 17 h 58"/>
                <a:gd name="T28" fmla="*/ 51 w 56"/>
                <a:gd name="T29" fmla="*/ 24 h 58"/>
                <a:gd name="T30" fmla="*/ 52 w 56"/>
                <a:gd name="T31" fmla="*/ 24 h 58"/>
                <a:gd name="T32" fmla="*/ 56 w 56"/>
                <a:gd name="T33" fmla="*/ 26 h 58"/>
                <a:gd name="T34" fmla="*/ 55 w 56"/>
                <a:gd name="T35" fmla="*/ 37 h 58"/>
                <a:gd name="T36" fmla="*/ 54 w 56"/>
                <a:gd name="T37" fmla="*/ 45 h 58"/>
                <a:gd name="T38" fmla="*/ 52 w 56"/>
                <a:gd name="T39" fmla="*/ 51 h 58"/>
                <a:gd name="T40" fmla="*/ 47 w 56"/>
                <a:gd name="T41" fmla="*/ 58 h 58"/>
                <a:gd name="T42" fmla="*/ 46 w 56"/>
                <a:gd name="T43" fmla="*/ 58 h 58"/>
                <a:gd name="T44" fmla="*/ 44 w 56"/>
                <a:gd name="T45" fmla="*/ 47 h 58"/>
                <a:gd name="T46" fmla="*/ 42 w 56"/>
                <a:gd name="T47" fmla="*/ 39 h 58"/>
                <a:gd name="T48" fmla="*/ 37 w 56"/>
                <a:gd name="T49" fmla="*/ 43 h 58"/>
                <a:gd name="T50" fmla="*/ 29 w 56"/>
                <a:gd name="T51" fmla="*/ 48 h 58"/>
                <a:gd name="T52" fmla="*/ 27 w 56"/>
                <a:gd name="T53" fmla="*/ 47 h 58"/>
                <a:gd name="T54" fmla="*/ 25 w 56"/>
                <a:gd name="T55" fmla="*/ 47 h 58"/>
                <a:gd name="T56" fmla="*/ 26 w 56"/>
                <a:gd name="T57" fmla="*/ 43 h 58"/>
                <a:gd name="T58" fmla="*/ 27 w 56"/>
                <a:gd name="T59" fmla="*/ 41 h 58"/>
                <a:gd name="T60" fmla="*/ 31 w 56"/>
                <a:gd name="T61" fmla="*/ 41 h 58"/>
                <a:gd name="T62" fmla="*/ 33 w 56"/>
                <a:gd name="T63" fmla="*/ 38 h 58"/>
                <a:gd name="T64" fmla="*/ 31 w 56"/>
                <a:gd name="T65" fmla="*/ 37 h 58"/>
                <a:gd name="T66" fmla="*/ 27 w 56"/>
                <a:gd name="T67" fmla="*/ 33 h 58"/>
                <a:gd name="T68" fmla="*/ 27 w 56"/>
                <a:gd name="T69" fmla="*/ 33 h 58"/>
                <a:gd name="T70" fmla="*/ 21 w 56"/>
                <a:gd name="T71" fmla="*/ 34 h 58"/>
                <a:gd name="T72" fmla="*/ 14 w 56"/>
                <a:gd name="T73" fmla="*/ 29 h 58"/>
                <a:gd name="T74" fmla="*/ 12 w 56"/>
                <a:gd name="T75" fmla="*/ 28 h 58"/>
                <a:gd name="T76" fmla="*/ 12 w 56"/>
                <a:gd name="T77" fmla="*/ 28 h 58"/>
                <a:gd name="T78" fmla="*/ 14 w 56"/>
                <a:gd name="T79" fmla="*/ 22 h 58"/>
                <a:gd name="T80" fmla="*/ 14 w 56"/>
                <a:gd name="T81" fmla="*/ 21 h 58"/>
                <a:gd name="T82" fmla="*/ 20 w 56"/>
                <a:gd name="T83" fmla="*/ 22 h 58"/>
                <a:gd name="T84" fmla="*/ 22 w 56"/>
                <a:gd name="T85" fmla="*/ 22 h 58"/>
                <a:gd name="T86" fmla="*/ 27 w 56"/>
                <a:gd name="T87" fmla="*/ 26 h 58"/>
                <a:gd name="T88" fmla="*/ 29 w 56"/>
                <a:gd name="T89" fmla="*/ 28 h 58"/>
                <a:gd name="T90" fmla="*/ 33 w 56"/>
                <a:gd name="T91" fmla="*/ 31 h 58"/>
                <a:gd name="T92" fmla="*/ 37 w 56"/>
                <a:gd name="T93" fmla="*/ 26 h 58"/>
                <a:gd name="T94" fmla="*/ 37 w 56"/>
                <a:gd name="T95" fmla="*/ 25 h 58"/>
                <a:gd name="T96" fmla="*/ 29 w 56"/>
                <a:gd name="T97" fmla="*/ 18 h 58"/>
                <a:gd name="T98" fmla="*/ 25 w 56"/>
                <a:gd name="T99" fmla="*/ 14 h 58"/>
                <a:gd name="T100" fmla="*/ 23 w 56"/>
                <a:gd name="T101" fmla="*/ 14 h 58"/>
                <a:gd name="T102" fmla="*/ 18 w 56"/>
                <a:gd name="T103" fmla="*/ 14 h 58"/>
                <a:gd name="T104" fmla="*/ 4 w 56"/>
                <a:gd name="T105" fmla="*/ 13 h 58"/>
                <a:gd name="T106" fmla="*/ 9 w 56"/>
                <a:gd name="T107" fmla="*/ 9 h 58"/>
                <a:gd name="T108" fmla="*/ 8 w 56"/>
                <a:gd name="T109" fmla="*/ 8 h 58"/>
                <a:gd name="T110" fmla="*/ 8 w 56"/>
                <a:gd name="T111" fmla="*/ 7 h 58"/>
                <a:gd name="T112" fmla="*/ 12 w 56"/>
                <a:gd name="T113" fmla="*/ 7 h 58"/>
                <a:gd name="T114" fmla="*/ 12 w 56"/>
                <a:gd name="T115" fmla="*/ 7 h 58"/>
                <a:gd name="T116" fmla="*/ 13 w 56"/>
                <a:gd name="T117" fmla="*/ 3 h 58"/>
                <a:gd name="T118" fmla="*/ 13 w 56"/>
                <a:gd name="T119" fmla="*/ 0 h 58"/>
                <a:gd name="T120" fmla="*/ 13 w 56"/>
                <a:gd name="T121" fmla="*/ 0 h 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58"/>
                <a:gd name="T185" fmla="*/ 56 w 56"/>
                <a:gd name="T186" fmla="*/ 58 h 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58">
                  <a:moveTo>
                    <a:pt x="1" y="21"/>
                  </a:moveTo>
                  <a:lnTo>
                    <a:pt x="1" y="25"/>
                  </a:lnTo>
                  <a:lnTo>
                    <a:pt x="0" y="25"/>
                  </a:lnTo>
                  <a:lnTo>
                    <a:pt x="1" y="21"/>
                  </a:lnTo>
                  <a:moveTo>
                    <a:pt x="13" y="0"/>
                  </a:moveTo>
                  <a:lnTo>
                    <a:pt x="23" y="7"/>
                  </a:lnTo>
                  <a:lnTo>
                    <a:pt x="37" y="3"/>
                  </a:lnTo>
                  <a:lnTo>
                    <a:pt x="34" y="8"/>
                  </a:lnTo>
                  <a:lnTo>
                    <a:pt x="35" y="8"/>
                  </a:lnTo>
                  <a:lnTo>
                    <a:pt x="40" y="16"/>
                  </a:lnTo>
                  <a:lnTo>
                    <a:pt x="46" y="14"/>
                  </a:lnTo>
                  <a:lnTo>
                    <a:pt x="48" y="14"/>
                  </a:lnTo>
                  <a:lnTo>
                    <a:pt x="50" y="17"/>
                  </a:lnTo>
                  <a:lnTo>
                    <a:pt x="51" y="24"/>
                  </a:lnTo>
                  <a:lnTo>
                    <a:pt x="52" y="24"/>
                  </a:lnTo>
                  <a:lnTo>
                    <a:pt x="56" y="26"/>
                  </a:lnTo>
                  <a:lnTo>
                    <a:pt x="55" y="37"/>
                  </a:lnTo>
                  <a:lnTo>
                    <a:pt x="54" y="45"/>
                  </a:lnTo>
                  <a:lnTo>
                    <a:pt x="52" y="51"/>
                  </a:lnTo>
                  <a:lnTo>
                    <a:pt x="47" y="58"/>
                  </a:lnTo>
                  <a:lnTo>
                    <a:pt x="46" y="58"/>
                  </a:lnTo>
                  <a:lnTo>
                    <a:pt x="44" y="47"/>
                  </a:lnTo>
                  <a:lnTo>
                    <a:pt x="42" y="39"/>
                  </a:lnTo>
                  <a:lnTo>
                    <a:pt x="37" y="43"/>
                  </a:lnTo>
                  <a:lnTo>
                    <a:pt x="29" y="48"/>
                  </a:lnTo>
                  <a:lnTo>
                    <a:pt x="27" y="47"/>
                  </a:lnTo>
                  <a:lnTo>
                    <a:pt x="25" y="47"/>
                  </a:lnTo>
                  <a:lnTo>
                    <a:pt x="26" y="43"/>
                  </a:lnTo>
                  <a:lnTo>
                    <a:pt x="27" y="41"/>
                  </a:lnTo>
                  <a:lnTo>
                    <a:pt x="31" y="41"/>
                  </a:lnTo>
                  <a:lnTo>
                    <a:pt x="33" y="38"/>
                  </a:lnTo>
                  <a:lnTo>
                    <a:pt x="31" y="37"/>
                  </a:lnTo>
                  <a:lnTo>
                    <a:pt x="27" y="33"/>
                  </a:lnTo>
                  <a:lnTo>
                    <a:pt x="21" y="34"/>
                  </a:lnTo>
                  <a:lnTo>
                    <a:pt x="14" y="29"/>
                  </a:lnTo>
                  <a:lnTo>
                    <a:pt x="12" y="28"/>
                  </a:lnTo>
                  <a:lnTo>
                    <a:pt x="14" y="22"/>
                  </a:lnTo>
                  <a:lnTo>
                    <a:pt x="14" y="21"/>
                  </a:lnTo>
                  <a:lnTo>
                    <a:pt x="20" y="22"/>
                  </a:lnTo>
                  <a:lnTo>
                    <a:pt x="22" y="22"/>
                  </a:lnTo>
                  <a:lnTo>
                    <a:pt x="27" y="26"/>
                  </a:lnTo>
                  <a:lnTo>
                    <a:pt x="29" y="28"/>
                  </a:lnTo>
                  <a:lnTo>
                    <a:pt x="33" y="31"/>
                  </a:lnTo>
                  <a:lnTo>
                    <a:pt x="37" y="26"/>
                  </a:lnTo>
                  <a:lnTo>
                    <a:pt x="37" y="25"/>
                  </a:lnTo>
                  <a:lnTo>
                    <a:pt x="29" y="18"/>
                  </a:lnTo>
                  <a:lnTo>
                    <a:pt x="25" y="14"/>
                  </a:lnTo>
                  <a:lnTo>
                    <a:pt x="23" y="14"/>
                  </a:lnTo>
                  <a:lnTo>
                    <a:pt x="18" y="14"/>
                  </a:lnTo>
                  <a:lnTo>
                    <a:pt x="4" y="13"/>
                  </a:lnTo>
                  <a:lnTo>
                    <a:pt x="9" y="9"/>
                  </a:lnTo>
                  <a:lnTo>
                    <a:pt x="8" y="8"/>
                  </a:lnTo>
                  <a:lnTo>
                    <a:pt x="8" y="7"/>
                  </a:lnTo>
                  <a:lnTo>
                    <a:pt x="12" y="7"/>
                  </a:lnTo>
                  <a:lnTo>
                    <a:pt x="13" y="3"/>
                  </a:lnTo>
                  <a:lnTo>
                    <a:pt x="13"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23" name="Freeform 1922"/>
            <p:cNvSpPr>
              <a:spLocks/>
            </p:cNvSpPr>
            <p:nvPr/>
          </p:nvSpPr>
          <p:spPr bwMode="auto">
            <a:xfrm>
              <a:off x="2589872" y="4888422"/>
              <a:ext cx="147301" cy="81399"/>
            </a:xfrm>
            <a:custGeom>
              <a:avLst/>
              <a:gdLst>
                <a:gd name="T0" fmla="*/ 75 w 93"/>
                <a:gd name="T1" fmla="*/ 4 h 52"/>
                <a:gd name="T2" fmla="*/ 74 w 93"/>
                <a:gd name="T3" fmla="*/ 4 h 52"/>
                <a:gd name="T4" fmla="*/ 74 w 93"/>
                <a:gd name="T5" fmla="*/ 5 h 52"/>
                <a:gd name="T6" fmla="*/ 75 w 93"/>
                <a:gd name="T7" fmla="*/ 13 h 52"/>
                <a:gd name="T8" fmla="*/ 81 w 93"/>
                <a:gd name="T9" fmla="*/ 16 h 52"/>
                <a:gd name="T10" fmla="*/ 81 w 93"/>
                <a:gd name="T11" fmla="*/ 16 h 52"/>
                <a:gd name="T12" fmla="*/ 81 w 93"/>
                <a:gd name="T13" fmla="*/ 17 h 52"/>
                <a:gd name="T14" fmla="*/ 84 w 93"/>
                <a:gd name="T15" fmla="*/ 24 h 52"/>
                <a:gd name="T16" fmla="*/ 84 w 93"/>
                <a:gd name="T17" fmla="*/ 25 h 52"/>
                <a:gd name="T18" fmla="*/ 85 w 93"/>
                <a:gd name="T19" fmla="*/ 25 h 52"/>
                <a:gd name="T20" fmla="*/ 91 w 93"/>
                <a:gd name="T21" fmla="*/ 25 h 52"/>
                <a:gd name="T22" fmla="*/ 88 w 93"/>
                <a:gd name="T23" fmla="*/ 30 h 52"/>
                <a:gd name="T24" fmla="*/ 89 w 93"/>
                <a:gd name="T25" fmla="*/ 33 h 52"/>
                <a:gd name="T26" fmla="*/ 93 w 93"/>
                <a:gd name="T27" fmla="*/ 38 h 52"/>
                <a:gd name="T28" fmla="*/ 89 w 93"/>
                <a:gd name="T29" fmla="*/ 39 h 52"/>
                <a:gd name="T30" fmla="*/ 84 w 93"/>
                <a:gd name="T31" fmla="*/ 42 h 52"/>
                <a:gd name="T32" fmla="*/ 84 w 93"/>
                <a:gd name="T33" fmla="*/ 42 h 52"/>
                <a:gd name="T34" fmla="*/ 83 w 93"/>
                <a:gd name="T35" fmla="*/ 42 h 52"/>
                <a:gd name="T36" fmla="*/ 79 w 93"/>
                <a:gd name="T37" fmla="*/ 48 h 52"/>
                <a:gd name="T38" fmla="*/ 76 w 93"/>
                <a:gd name="T39" fmla="*/ 51 h 52"/>
                <a:gd name="T40" fmla="*/ 76 w 93"/>
                <a:gd name="T41" fmla="*/ 52 h 52"/>
                <a:gd name="T42" fmla="*/ 55 w 93"/>
                <a:gd name="T43" fmla="*/ 43 h 52"/>
                <a:gd name="T44" fmla="*/ 51 w 93"/>
                <a:gd name="T45" fmla="*/ 41 h 52"/>
                <a:gd name="T46" fmla="*/ 50 w 93"/>
                <a:gd name="T47" fmla="*/ 41 h 52"/>
                <a:gd name="T48" fmla="*/ 49 w 93"/>
                <a:gd name="T49" fmla="*/ 34 h 52"/>
                <a:gd name="T50" fmla="*/ 47 w 93"/>
                <a:gd name="T51" fmla="*/ 31 h 52"/>
                <a:gd name="T52" fmla="*/ 45 w 93"/>
                <a:gd name="T53" fmla="*/ 31 h 52"/>
                <a:gd name="T54" fmla="*/ 39 w 93"/>
                <a:gd name="T55" fmla="*/ 33 h 52"/>
                <a:gd name="T56" fmla="*/ 34 w 93"/>
                <a:gd name="T57" fmla="*/ 25 h 52"/>
                <a:gd name="T58" fmla="*/ 33 w 93"/>
                <a:gd name="T59" fmla="*/ 25 h 52"/>
                <a:gd name="T60" fmla="*/ 36 w 93"/>
                <a:gd name="T61" fmla="*/ 20 h 52"/>
                <a:gd name="T62" fmla="*/ 22 w 93"/>
                <a:gd name="T63" fmla="*/ 24 h 52"/>
                <a:gd name="T64" fmla="*/ 12 w 93"/>
                <a:gd name="T65" fmla="*/ 17 h 52"/>
                <a:gd name="T66" fmla="*/ 12 w 93"/>
                <a:gd name="T67" fmla="*/ 17 h 52"/>
                <a:gd name="T68" fmla="*/ 12 w 93"/>
                <a:gd name="T69" fmla="*/ 20 h 52"/>
                <a:gd name="T70" fmla="*/ 11 w 93"/>
                <a:gd name="T71" fmla="*/ 24 h 52"/>
                <a:gd name="T72" fmla="*/ 11 w 93"/>
                <a:gd name="T73" fmla="*/ 24 h 52"/>
                <a:gd name="T74" fmla="*/ 7 w 93"/>
                <a:gd name="T75" fmla="*/ 24 h 52"/>
                <a:gd name="T76" fmla="*/ 0 w 93"/>
                <a:gd name="T77" fmla="*/ 16 h 52"/>
                <a:gd name="T78" fmla="*/ 12 w 93"/>
                <a:gd name="T79" fmla="*/ 12 h 52"/>
                <a:gd name="T80" fmla="*/ 17 w 93"/>
                <a:gd name="T81" fmla="*/ 10 h 52"/>
                <a:gd name="T82" fmla="*/ 24 w 93"/>
                <a:gd name="T83" fmla="*/ 10 h 52"/>
                <a:gd name="T84" fmla="*/ 32 w 93"/>
                <a:gd name="T85" fmla="*/ 12 h 52"/>
                <a:gd name="T86" fmla="*/ 33 w 93"/>
                <a:gd name="T87" fmla="*/ 8 h 52"/>
                <a:gd name="T88" fmla="*/ 33 w 93"/>
                <a:gd name="T89" fmla="*/ 4 h 52"/>
                <a:gd name="T90" fmla="*/ 36 w 93"/>
                <a:gd name="T91" fmla="*/ 4 h 52"/>
                <a:gd name="T92" fmla="*/ 41 w 93"/>
                <a:gd name="T93" fmla="*/ 4 h 52"/>
                <a:gd name="T94" fmla="*/ 45 w 93"/>
                <a:gd name="T95" fmla="*/ 10 h 52"/>
                <a:gd name="T96" fmla="*/ 46 w 93"/>
                <a:gd name="T97" fmla="*/ 9 h 52"/>
                <a:gd name="T98" fmla="*/ 45 w 93"/>
                <a:gd name="T99" fmla="*/ 4 h 52"/>
                <a:gd name="T100" fmla="*/ 55 w 93"/>
                <a:gd name="T101" fmla="*/ 0 h 52"/>
                <a:gd name="T102" fmla="*/ 60 w 93"/>
                <a:gd name="T103" fmla="*/ 0 h 52"/>
                <a:gd name="T104" fmla="*/ 71 w 93"/>
                <a:gd name="T105" fmla="*/ 3 h 52"/>
                <a:gd name="T106" fmla="*/ 75 w 93"/>
                <a:gd name="T107" fmla="*/ 4 h 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52"/>
                <a:gd name="T164" fmla="*/ 93 w 93"/>
                <a:gd name="T165" fmla="*/ 52 h 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52">
                  <a:moveTo>
                    <a:pt x="75" y="4"/>
                  </a:moveTo>
                  <a:lnTo>
                    <a:pt x="74" y="4"/>
                  </a:lnTo>
                  <a:lnTo>
                    <a:pt x="74" y="5"/>
                  </a:lnTo>
                  <a:lnTo>
                    <a:pt x="75" y="13"/>
                  </a:lnTo>
                  <a:lnTo>
                    <a:pt x="81" y="16"/>
                  </a:lnTo>
                  <a:lnTo>
                    <a:pt x="81" y="17"/>
                  </a:lnTo>
                  <a:lnTo>
                    <a:pt x="84" y="24"/>
                  </a:lnTo>
                  <a:lnTo>
                    <a:pt x="84" y="25"/>
                  </a:lnTo>
                  <a:lnTo>
                    <a:pt x="85" y="25"/>
                  </a:lnTo>
                  <a:lnTo>
                    <a:pt x="91" y="25"/>
                  </a:lnTo>
                  <a:lnTo>
                    <a:pt x="88" y="30"/>
                  </a:lnTo>
                  <a:lnTo>
                    <a:pt x="89" y="33"/>
                  </a:lnTo>
                  <a:lnTo>
                    <a:pt x="93" y="38"/>
                  </a:lnTo>
                  <a:lnTo>
                    <a:pt x="89" y="39"/>
                  </a:lnTo>
                  <a:lnTo>
                    <a:pt x="84" y="42"/>
                  </a:lnTo>
                  <a:lnTo>
                    <a:pt x="83" y="42"/>
                  </a:lnTo>
                  <a:lnTo>
                    <a:pt x="79" y="48"/>
                  </a:lnTo>
                  <a:lnTo>
                    <a:pt x="76" y="51"/>
                  </a:lnTo>
                  <a:lnTo>
                    <a:pt x="76" y="52"/>
                  </a:lnTo>
                  <a:lnTo>
                    <a:pt x="55" y="43"/>
                  </a:lnTo>
                  <a:lnTo>
                    <a:pt x="51" y="41"/>
                  </a:lnTo>
                  <a:lnTo>
                    <a:pt x="50" y="41"/>
                  </a:lnTo>
                  <a:lnTo>
                    <a:pt x="49" y="34"/>
                  </a:lnTo>
                  <a:lnTo>
                    <a:pt x="47" y="31"/>
                  </a:lnTo>
                  <a:lnTo>
                    <a:pt x="45" y="31"/>
                  </a:lnTo>
                  <a:lnTo>
                    <a:pt x="39" y="33"/>
                  </a:lnTo>
                  <a:lnTo>
                    <a:pt x="34" y="25"/>
                  </a:lnTo>
                  <a:lnTo>
                    <a:pt x="33" y="25"/>
                  </a:lnTo>
                  <a:lnTo>
                    <a:pt x="36" y="20"/>
                  </a:lnTo>
                  <a:lnTo>
                    <a:pt x="22" y="24"/>
                  </a:lnTo>
                  <a:lnTo>
                    <a:pt x="12" y="17"/>
                  </a:lnTo>
                  <a:lnTo>
                    <a:pt x="12" y="20"/>
                  </a:lnTo>
                  <a:lnTo>
                    <a:pt x="11" y="24"/>
                  </a:lnTo>
                  <a:lnTo>
                    <a:pt x="7" y="24"/>
                  </a:lnTo>
                  <a:lnTo>
                    <a:pt x="0" y="16"/>
                  </a:lnTo>
                  <a:lnTo>
                    <a:pt x="12" y="12"/>
                  </a:lnTo>
                  <a:lnTo>
                    <a:pt x="17" y="10"/>
                  </a:lnTo>
                  <a:lnTo>
                    <a:pt x="24" y="10"/>
                  </a:lnTo>
                  <a:lnTo>
                    <a:pt x="32" y="12"/>
                  </a:lnTo>
                  <a:lnTo>
                    <a:pt x="33" y="8"/>
                  </a:lnTo>
                  <a:lnTo>
                    <a:pt x="33" y="4"/>
                  </a:lnTo>
                  <a:lnTo>
                    <a:pt x="36" y="4"/>
                  </a:lnTo>
                  <a:lnTo>
                    <a:pt x="41" y="4"/>
                  </a:lnTo>
                  <a:lnTo>
                    <a:pt x="45" y="10"/>
                  </a:lnTo>
                  <a:lnTo>
                    <a:pt x="46" y="9"/>
                  </a:lnTo>
                  <a:lnTo>
                    <a:pt x="45" y="4"/>
                  </a:lnTo>
                  <a:lnTo>
                    <a:pt x="55" y="0"/>
                  </a:lnTo>
                  <a:lnTo>
                    <a:pt x="60" y="0"/>
                  </a:lnTo>
                  <a:lnTo>
                    <a:pt x="71" y="3"/>
                  </a:lnTo>
                  <a:lnTo>
                    <a:pt x="75" y="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24" name="Freeform 1923"/>
            <p:cNvSpPr>
              <a:spLocks noEditPoints="1"/>
            </p:cNvSpPr>
            <p:nvPr/>
          </p:nvSpPr>
          <p:spPr bwMode="auto">
            <a:xfrm>
              <a:off x="2634589" y="4598099"/>
              <a:ext cx="107844" cy="56979"/>
            </a:xfrm>
            <a:custGeom>
              <a:avLst/>
              <a:gdLst>
                <a:gd name="T0" fmla="*/ 25 w 67"/>
                <a:gd name="T1" fmla="*/ 23 h 36"/>
                <a:gd name="T2" fmla="*/ 34 w 67"/>
                <a:gd name="T3" fmla="*/ 32 h 36"/>
                <a:gd name="T4" fmla="*/ 47 w 67"/>
                <a:gd name="T5" fmla="*/ 19 h 36"/>
                <a:gd name="T6" fmla="*/ 48 w 67"/>
                <a:gd name="T7" fmla="*/ 19 h 36"/>
                <a:gd name="T8" fmla="*/ 55 w 67"/>
                <a:gd name="T9" fmla="*/ 23 h 36"/>
                <a:gd name="T10" fmla="*/ 55 w 67"/>
                <a:gd name="T11" fmla="*/ 23 h 36"/>
                <a:gd name="T12" fmla="*/ 55 w 67"/>
                <a:gd name="T13" fmla="*/ 25 h 36"/>
                <a:gd name="T14" fmla="*/ 60 w 67"/>
                <a:gd name="T15" fmla="*/ 22 h 36"/>
                <a:gd name="T16" fmla="*/ 64 w 67"/>
                <a:gd name="T17" fmla="*/ 25 h 36"/>
                <a:gd name="T18" fmla="*/ 67 w 67"/>
                <a:gd name="T19" fmla="*/ 29 h 36"/>
                <a:gd name="T20" fmla="*/ 67 w 67"/>
                <a:gd name="T21" fmla="*/ 29 h 36"/>
                <a:gd name="T22" fmla="*/ 60 w 67"/>
                <a:gd name="T23" fmla="*/ 35 h 36"/>
                <a:gd name="T24" fmla="*/ 59 w 67"/>
                <a:gd name="T25" fmla="*/ 36 h 36"/>
                <a:gd name="T26" fmla="*/ 55 w 67"/>
                <a:gd name="T27" fmla="*/ 35 h 36"/>
                <a:gd name="T28" fmla="*/ 55 w 67"/>
                <a:gd name="T29" fmla="*/ 35 h 36"/>
                <a:gd name="T30" fmla="*/ 51 w 67"/>
                <a:gd name="T31" fmla="*/ 34 h 36"/>
                <a:gd name="T32" fmla="*/ 43 w 67"/>
                <a:gd name="T33" fmla="*/ 36 h 36"/>
                <a:gd name="T34" fmla="*/ 35 w 67"/>
                <a:gd name="T35" fmla="*/ 36 h 36"/>
                <a:gd name="T36" fmla="*/ 26 w 67"/>
                <a:gd name="T37" fmla="*/ 36 h 36"/>
                <a:gd name="T38" fmla="*/ 25 w 67"/>
                <a:gd name="T39" fmla="*/ 36 h 36"/>
                <a:gd name="T40" fmla="*/ 20 w 67"/>
                <a:gd name="T41" fmla="*/ 36 h 36"/>
                <a:gd name="T42" fmla="*/ 20 w 67"/>
                <a:gd name="T43" fmla="*/ 31 h 36"/>
                <a:gd name="T44" fmla="*/ 18 w 67"/>
                <a:gd name="T45" fmla="*/ 30 h 36"/>
                <a:gd name="T46" fmla="*/ 26 w 67"/>
                <a:gd name="T47" fmla="*/ 18 h 36"/>
                <a:gd name="T48" fmla="*/ 26 w 67"/>
                <a:gd name="T49" fmla="*/ 18 h 36"/>
                <a:gd name="T50" fmla="*/ 25 w 67"/>
                <a:gd name="T51" fmla="*/ 23 h 36"/>
                <a:gd name="T52" fmla="*/ 10 w 67"/>
                <a:gd name="T53" fmla="*/ 1 h 36"/>
                <a:gd name="T54" fmla="*/ 13 w 67"/>
                <a:gd name="T55" fmla="*/ 8 h 36"/>
                <a:gd name="T56" fmla="*/ 20 w 67"/>
                <a:gd name="T57" fmla="*/ 5 h 36"/>
                <a:gd name="T58" fmla="*/ 20 w 67"/>
                <a:gd name="T59" fmla="*/ 15 h 36"/>
                <a:gd name="T60" fmla="*/ 16 w 67"/>
                <a:gd name="T61" fmla="*/ 26 h 36"/>
                <a:gd name="T62" fmla="*/ 13 w 67"/>
                <a:gd name="T63" fmla="*/ 29 h 36"/>
                <a:gd name="T64" fmla="*/ 13 w 67"/>
                <a:gd name="T65" fmla="*/ 29 h 36"/>
                <a:gd name="T66" fmla="*/ 10 w 67"/>
                <a:gd name="T67" fmla="*/ 31 h 36"/>
                <a:gd name="T68" fmla="*/ 8 w 67"/>
                <a:gd name="T69" fmla="*/ 31 h 36"/>
                <a:gd name="T70" fmla="*/ 4 w 67"/>
                <a:gd name="T71" fmla="*/ 29 h 36"/>
                <a:gd name="T72" fmla="*/ 1 w 67"/>
                <a:gd name="T73" fmla="*/ 23 h 36"/>
                <a:gd name="T74" fmla="*/ 3 w 67"/>
                <a:gd name="T75" fmla="*/ 21 h 36"/>
                <a:gd name="T76" fmla="*/ 5 w 67"/>
                <a:gd name="T77" fmla="*/ 19 h 36"/>
                <a:gd name="T78" fmla="*/ 7 w 67"/>
                <a:gd name="T79" fmla="*/ 10 h 36"/>
                <a:gd name="T80" fmla="*/ 0 w 67"/>
                <a:gd name="T81" fmla="*/ 10 h 36"/>
                <a:gd name="T82" fmla="*/ 3 w 67"/>
                <a:gd name="T83" fmla="*/ 0 h 36"/>
                <a:gd name="T84" fmla="*/ 10 w 67"/>
                <a:gd name="T85" fmla="*/ 1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36"/>
                <a:gd name="T131" fmla="*/ 67 w 67"/>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36">
                  <a:moveTo>
                    <a:pt x="25" y="23"/>
                  </a:moveTo>
                  <a:lnTo>
                    <a:pt x="34" y="32"/>
                  </a:lnTo>
                  <a:lnTo>
                    <a:pt x="47" y="19"/>
                  </a:lnTo>
                  <a:lnTo>
                    <a:pt x="48" y="19"/>
                  </a:lnTo>
                  <a:lnTo>
                    <a:pt x="55" y="23"/>
                  </a:lnTo>
                  <a:lnTo>
                    <a:pt x="55" y="25"/>
                  </a:lnTo>
                  <a:lnTo>
                    <a:pt x="60" y="22"/>
                  </a:lnTo>
                  <a:lnTo>
                    <a:pt x="64" y="25"/>
                  </a:lnTo>
                  <a:lnTo>
                    <a:pt x="67" y="29"/>
                  </a:lnTo>
                  <a:lnTo>
                    <a:pt x="60" y="35"/>
                  </a:lnTo>
                  <a:lnTo>
                    <a:pt x="59" y="36"/>
                  </a:lnTo>
                  <a:lnTo>
                    <a:pt x="55" y="35"/>
                  </a:lnTo>
                  <a:lnTo>
                    <a:pt x="51" y="34"/>
                  </a:lnTo>
                  <a:lnTo>
                    <a:pt x="43" y="36"/>
                  </a:lnTo>
                  <a:lnTo>
                    <a:pt x="35" y="36"/>
                  </a:lnTo>
                  <a:lnTo>
                    <a:pt x="26" y="36"/>
                  </a:lnTo>
                  <a:lnTo>
                    <a:pt x="25" y="36"/>
                  </a:lnTo>
                  <a:lnTo>
                    <a:pt x="20" y="36"/>
                  </a:lnTo>
                  <a:lnTo>
                    <a:pt x="20" y="31"/>
                  </a:lnTo>
                  <a:lnTo>
                    <a:pt x="18" y="30"/>
                  </a:lnTo>
                  <a:lnTo>
                    <a:pt x="26" y="18"/>
                  </a:lnTo>
                  <a:lnTo>
                    <a:pt x="25" y="23"/>
                  </a:lnTo>
                  <a:moveTo>
                    <a:pt x="10" y="1"/>
                  </a:moveTo>
                  <a:lnTo>
                    <a:pt x="13" y="8"/>
                  </a:lnTo>
                  <a:lnTo>
                    <a:pt x="20" y="5"/>
                  </a:lnTo>
                  <a:lnTo>
                    <a:pt x="20" y="15"/>
                  </a:lnTo>
                  <a:lnTo>
                    <a:pt x="16" y="26"/>
                  </a:lnTo>
                  <a:lnTo>
                    <a:pt x="13" y="29"/>
                  </a:lnTo>
                  <a:lnTo>
                    <a:pt x="10" y="31"/>
                  </a:lnTo>
                  <a:lnTo>
                    <a:pt x="8" y="31"/>
                  </a:lnTo>
                  <a:lnTo>
                    <a:pt x="4" y="29"/>
                  </a:lnTo>
                  <a:lnTo>
                    <a:pt x="1" y="23"/>
                  </a:lnTo>
                  <a:lnTo>
                    <a:pt x="3" y="21"/>
                  </a:lnTo>
                  <a:lnTo>
                    <a:pt x="5" y="19"/>
                  </a:lnTo>
                  <a:lnTo>
                    <a:pt x="7" y="10"/>
                  </a:lnTo>
                  <a:lnTo>
                    <a:pt x="0" y="10"/>
                  </a:lnTo>
                  <a:lnTo>
                    <a:pt x="3" y="0"/>
                  </a:lnTo>
                  <a:lnTo>
                    <a:pt x="10" y="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25" name="Freeform 1924"/>
            <p:cNvSpPr>
              <a:spLocks/>
            </p:cNvSpPr>
            <p:nvPr/>
          </p:nvSpPr>
          <p:spPr bwMode="auto">
            <a:xfrm>
              <a:off x="2776629" y="5998166"/>
              <a:ext cx="126258" cy="246910"/>
            </a:xfrm>
            <a:custGeom>
              <a:avLst/>
              <a:gdLst>
                <a:gd name="T0" fmla="*/ 80 w 80"/>
                <a:gd name="T1" fmla="*/ 3 h 156"/>
                <a:gd name="T2" fmla="*/ 76 w 80"/>
                <a:gd name="T3" fmla="*/ 14 h 156"/>
                <a:gd name="T4" fmla="*/ 80 w 80"/>
                <a:gd name="T5" fmla="*/ 25 h 156"/>
                <a:gd name="T6" fmla="*/ 75 w 80"/>
                <a:gd name="T7" fmla="*/ 42 h 156"/>
                <a:gd name="T8" fmla="*/ 64 w 80"/>
                <a:gd name="T9" fmla="*/ 46 h 156"/>
                <a:gd name="T10" fmla="*/ 59 w 80"/>
                <a:gd name="T11" fmla="*/ 69 h 156"/>
                <a:gd name="T12" fmla="*/ 59 w 80"/>
                <a:gd name="T13" fmla="*/ 76 h 156"/>
                <a:gd name="T14" fmla="*/ 60 w 80"/>
                <a:gd name="T15" fmla="*/ 85 h 156"/>
                <a:gd name="T16" fmla="*/ 64 w 80"/>
                <a:gd name="T17" fmla="*/ 102 h 156"/>
                <a:gd name="T18" fmla="*/ 59 w 80"/>
                <a:gd name="T19" fmla="*/ 109 h 156"/>
                <a:gd name="T20" fmla="*/ 60 w 80"/>
                <a:gd name="T21" fmla="*/ 130 h 156"/>
                <a:gd name="T22" fmla="*/ 60 w 80"/>
                <a:gd name="T23" fmla="*/ 144 h 156"/>
                <a:gd name="T24" fmla="*/ 50 w 80"/>
                <a:gd name="T25" fmla="*/ 143 h 156"/>
                <a:gd name="T26" fmla="*/ 46 w 80"/>
                <a:gd name="T27" fmla="*/ 147 h 156"/>
                <a:gd name="T28" fmla="*/ 46 w 80"/>
                <a:gd name="T29" fmla="*/ 153 h 156"/>
                <a:gd name="T30" fmla="*/ 33 w 80"/>
                <a:gd name="T31" fmla="*/ 152 h 156"/>
                <a:gd name="T32" fmla="*/ 28 w 80"/>
                <a:gd name="T33" fmla="*/ 155 h 156"/>
                <a:gd name="T34" fmla="*/ 25 w 80"/>
                <a:gd name="T35" fmla="*/ 156 h 156"/>
                <a:gd name="T36" fmla="*/ 14 w 80"/>
                <a:gd name="T37" fmla="*/ 153 h 156"/>
                <a:gd name="T38" fmla="*/ 8 w 80"/>
                <a:gd name="T39" fmla="*/ 156 h 156"/>
                <a:gd name="T40" fmla="*/ 7 w 80"/>
                <a:gd name="T41" fmla="*/ 153 h 156"/>
                <a:gd name="T42" fmla="*/ 9 w 80"/>
                <a:gd name="T43" fmla="*/ 153 h 156"/>
                <a:gd name="T44" fmla="*/ 11 w 80"/>
                <a:gd name="T45" fmla="*/ 152 h 156"/>
                <a:gd name="T46" fmla="*/ 20 w 80"/>
                <a:gd name="T47" fmla="*/ 147 h 156"/>
                <a:gd name="T48" fmla="*/ 21 w 80"/>
                <a:gd name="T49" fmla="*/ 145 h 156"/>
                <a:gd name="T50" fmla="*/ 25 w 80"/>
                <a:gd name="T51" fmla="*/ 144 h 156"/>
                <a:gd name="T52" fmla="*/ 24 w 80"/>
                <a:gd name="T53" fmla="*/ 141 h 156"/>
                <a:gd name="T54" fmla="*/ 24 w 80"/>
                <a:gd name="T55" fmla="*/ 141 h 156"/>
                <a:gd name="T56" fmla="*/ 17 w 80"/>
                <a:gd name="T57" fmla="*/ 143 h 156"/>
                <a:gd name="T58" fmla="*/ 13 w 80"/>
                <a:gd name="T59" fmla="*/ 144 h 156"/>
                <a:gd name="T60" fmla="*/ 1 w 80"/>
                <a:gd name="T61" fmla="*/ 152 h 156"/>
                <a:gd name="T62" fmla="*/ 0 w 80"/>
                <a:gd name="T63" fmla="*/ 148 h 156"/>
                <a:gd name="T64" fmla="*/ 8 w 80"/>
                <a:gd name="T65" fmla="*/ 143 h 156"/>
                <a:gd name="T66" fmla="*/ 8 w 80"/>
                <a:gd name="T67" fmla="*/ 141 h 156"/>
                <a:gd name="T68" fmla="*/ 11 w 80"/>
                <a:gd name="T69" fmla="*/ 134 h 156"/>
                <a:gd name="T70" fmla="*/ 13 w 80"/>
                <a:gd name="T71" fmla="*/ 122 h 156"/>
                <a:gd name="T72" fmla="*/ 18 w 80"/>
                <a:gd name="T73" fmla="*/ 127 h 156"/>
                <a:gd name="T74" fmla="*/ 33 w 80"/>
                <a:gd name="T75" fmla="*/ 124 h 156"/>
                <a:gd name="T76" fmla="*/ 30 w 80"/>
                <a:gd name="T77" fmla="*/ 113 h 156"/>
                <a:gd name="T78" fmla="*/ 28 w 80"/>
                <a:gd name="T79" fmla="*/ 106 h 156"/>
                <a:gd name="T80" fmla="*/ 30 w 80"/>
                <a:gd name="T81" fmla="*/ 83 h 156"/>
                <a:gd name="T82" fmla="*/ 30 w 80"/>
                <a:gd name="T83" fmla="*/ 83 h 156"/>
                <a:gd name="T84" fmla="*/ 29 w 80"/>
                <a:gd name="T85" fmla="*/ 81 h 156"/>
                <a:gd name="T86" fmla="*/ 25 w 80"/>
                <a:gd name="T87" fmla="*/ 77 h 156"/>
                <a:gd name="T88" fmla="*/ 24 w 80"/>
                <a:gd name="T89" fmla="*/ 60 h 156"/>
                <a:gd name="T90" fmla="*/ 34 w 80"/>
                <a:gd name="T91" fmla="*/ 34 h 156"/>
                <a:gd name="T92" fmla="*/ 38 w 80"/>
                <a:gd name="T93" fmla="*/ 31 h 156"/>
                <a:gd name="T94" fmla="*/ 39 w 80"/>
                <a:gd name="T95" fmla="*/ 26 h 156"/>
                <a:gd name="T96" fmla="*/ 46 w 80"/>
                <a:gd name="T97" fmla="*/ 18 h 156"/>
                <a:gd name="T98" fmla="*/ 47 w 80"/>
                <a:gd name="T99" fmla="*/ 12 h 156"/>
                <a:gd name="T100" fmla="*/ 46 w 80"/>
                <a:gd name="T101" fmla="*/ 5 h 156"/>
                <a:gd name="T102" fmla="*/ 59 w 80"/>
                <a:gd name="T103" fmla="*/ 7 h 156"/>
                <a:gd name="T104" fmla="*/ 63 w 80"/>
                <a:gd name="T105" fmla="*/ 0 h 156"/>
                <a:gd name="T106" fmla="*/ 80 w 80"/>
                <a:gd name="T107" fmla="*/ 3 h 1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
                <a:gd name="T163" fmla="*/ 0 h 156"/>
                <a:gd name="T164" fmla="*/ 80 w 80"/>
                <a:gd name="T165" fmla="*/ 156 h 1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 h="156">
                  <a:moveTo>
                    <a:pt x="80" y="3"/>
                  </a:moveTo>
                  <a:lnTo>
                    <a:pt x="76" y="14"/>
                  </a:lnTo>
                  <a:lnTo>
                    <a:pt x="80" y="25"/>
                  </a:lnTo>
                  <a:lnTo>
                    <a:pt x="75" y="42"/>
                  </a:lnTo>
                  <a:lnTo>
                    <a:pt x="64" y="46"/>
                  </a:lnTo>
                  <a:lnTo>
                    <a:pt x="59" y="69"/>
                  </a:lnTo>
                  <a:lnTo>
                    <a:pt x="59" y="76"/>
                  </a:lnTo>
                  <a:lnTo>
                    <a:pt x="60" y="85"/>
                  </a:lnTo>
                  <a:lnTo>
                    <a:pt x="64" y="102"/>
                  </a:lnTo>
                  <a:lnTo>
                    <a:pt x="59" y="109"/>
                  </a:lnTo>
                  <a:lnTo>
                    <a:pt x="60" y="130"/>
                  </a:lnTo>
                  <a:lnTo>
                    <a:pt x="60" y="144"/>
                  </a:lnTo>
                  <a:lnTo>
                    <a:pt x="50" y="143"/>
                  </a:lnTo>
                  <a:lnTo>
                    <a:pt x="46" y="147"/>
                  </a:lnTo>
                  <a:lnTo>
                    <a:pt x="46" y="153"/>
                  </a:lnTo>
                  <a:lnTo>
                    <a:pt x="33" y="152"/>
                  </a:lnTo>
                  <a:lnTo>
                    <a:pt x="28" y="155"/>
                  </a:lnTo>
                  <a:lnTo>
                    <a:pt x="25" y="156"/>
                  </a:lnTo>
                  <a:lnTo>
                    <a:pt x="14" y="153"/>
                  </a:lnTo>
                  <a:lnTo>
                    <a:pt x="8" y="156"/>
                  </a:lnTo>
                  <a:lnTo>
                    <a:pt x="7" y="153"/>
                  </a:lnTo>
                  <a:lnTo>
                    <a:pt x="9" y="153"/>
                  </a:lnTo>
                  <a:lnTo>
                    <a:pt x="11" y="152"/>
                  </a:lnTo>
                  <a:lnTo>
                    <a:pt x="20" y="147"/>
                  </a:lnTo>
                  <a:lnTo>
                    <a:pt x="21" y="145"/>
                  </a:lnTo>
                  <a:lnTo>
                    <a:pt x="25" y="144"/>
                  </a:lnTo>
                  <a:lnTo>
                    <a:pt x="24" y="141"/>
                  </a:lnTo>
                  <a:lnTo>
                    <a:pt x="17" y="143"/>
                  </a:lnTo>
                  <a:lnTo>
                    <a:pt x="13" y="144"/>
                  </a:lnTo>
                  <a:lnTo>
                    <a:pt x="1" y="152"/>
                  </a:lnTo>
                  <a:lnTo>
                    <a:pt x="0" y="148"/>
                  </a:lnTo>
                  <a:lnTo>
                    <a:pt x="8" y="143"/>
                  </a:lnTo>
                  <a:lnTo>
                    <a:pt x="8" y="141"/>
                  </a:lnTo>
                  <a:lnTo>
                    <a:pt x="11" y="134"/>
                  </a:lnTo>
                  <a:lnTo>
                    <a:pt x="13" y="122"/>
                  </a:lnTo>
                  <a:lnTo>
                    <a:pt x="18" y="127"/>
                  </a:lnTo>
                  <a:lnTo>
                    <a:pt x="33" y="124"/>
                  </a:lnTo>
                  <a:lnTo>
                    <a:pt x="30" y="113"/>
                  </a:lnTo>
                  <a:lnTo>
                    <a:pt x="28" y="106"/>
                  </a:lnTo>
                  <a:lnTo>
                    <a:pt x="30" y="83"/>
                  </a:lnTo>
                  <a:lnTo>
                    <a:pt x="29" y="81"/>
                  </a:lnTo>
                  <a:lnTo>
                    <a:pt x="25" y="77"/>
                  </a:lnTo>
                  <a:lnTo>
                    <a:pt x="24" y="60"/>
                  </a:lnTo>
                  <a:lnTo>
                    <a:pt x="34" y="34"/>
                  </a:lnTo>
                  <a:lnTo>
                    <a:pt x="38" y="31"/>
                  </a:lnTo>
                  <a:lnTo>
                    <a:pt x="39" y="26"/>
                  </a:lnTo>
                  <a:lnTo>
                    <a:pt x="46" y="18"/>
                  </a:lnTo>
                  <a:lnTo>
                    <a:pt x="47" y="12"/>
                  </a:lnTo>
                  <a:lnTo>
                    <a:pt x="46" y="5"/>
                  </a:lnTo>
                  <a:lnTo>
                    <a:pt x="59" y="7"/>
                  </a:lnTo>
                  <a:lnTo>
                    <a:pt x="63" y="0"/>
                  </a:lnTo>
                  <a:lnTo>
                    <a:pt x="80" y="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26" name="Freeform 1925"/>
            <p:cNvSpPr>
              <a:spLocks noEditPoints="1"/>
            </p:cNvSpPr>
            <p:nvPr/>
          </p:nvSpPr>
          <p:spPr bwMode="auto">
            <a:xfrm>
              <a:off x="2666154" y="5100060"/>
              <a:ext cx="163083" cy="184505"/>
            </a:xfrm>
            <a:custGeom>
              <a:avLst/>
              <a:gdLst>
                <a:gd name="T0" fmla="*/ 10 w 103"/>
                <a:gd name="T1" fmla="*/ 90 h 116"/>
                <a:gd name="T2" fmla="*/ 5 w 103"/>
                <a:gd name="T3" fmla="*/ 89 h 116"/>
                <a:gd name="T4" fmla="*/ 0 w 103"/>
                <a:gd name="T5" fmla="*/ 77 h 116"/>
                <a:gd name="T6" fmla="*/ 4 w 103"/>
                <a:gd name="T7" fmla="*/ 77 h 116"/>
                <a:gd name="T8" fmla="*/ 13 w 103"/>
                <a:gd name="T9" fmla="*/ 73 h 116"/>
                <a:gd name="T10" fmla="*/ 9 w 103"/>
                <a:gd name="T11" fmla="*/ 64 h 116"/>
                <a:gd name="T12" fmla="*/ 15 w 103"/>
                <a:gd name="T13" fmla="*/ 48 h 116"/>
                <a:gd name="T14" fmla="*/ 18 w 103"/>
                <a:gd name="T15" fmla="*/ 61 h 116"/>
                <a:gd name="T16" fmla="*/ 10 w 103"/>
                <a:gd name="T17" fmla="*/ 85 h 116"/>
                <a:gd name="T18" fmla="*/ 100 w 103"/>
                <a:gd name="T19" fmla="*/ 17 h 116"/>
                <a:gd name="T20" fmla="*/ 102 w 103"/>
                <a:gd name="T21" fmla="*/ 27 h 116"/>
                <a:gd name="T22" fmla="*/ 90 w 103"/>
                <a:gd name="T23" fmla="*/ 30 h 116"/>
                <a:gd name="T24" fmla="*/ 90 w 103"/>
                <a:gd name="T25" fmla="*/ 39 h 116"/>
                <a:gd name="T26" fmla="*/ 85 w 103"/>
                <a:gd name="T27" fmla="*/ 32 h 116"/>
                <a:gd name="T28" fmla="*/ 78 w 103"/>
                <a:gd name="T29" fmla="*/ 38 h 116"/>
                <a:gd name="T30" fmla="*/ 65 w 103"/>
                <a:gd name="T31" fmla="*/ 49 h 116"/>
                <a:gd name="T32" fmla="*/ 47 w 103"/>
                <a:gd name="T33" fmla="*/ 45 h 116"/>
                <a:gd name="T34" fmla="*/ 35 w 103"/>
                <a:gd name="T35" fmla="*/ 66 h 116"/>
                <a:gd name="T36" fmla="*/ 43 w 103"/>
                <a:gd name="T37" fmla="*/ 70 h 116"/>
                <a:gd name="T38" fmla="*/ 43 w 103"/>
                <a:gd name="T39" fmla="*/ 75 h 116"/>
                <a:gd name="T40" fmla="*/ 49 w 103"/>
                <a:gd name="T41" fmla="*/ 85 h 116"/>
                <a:gd name="T42" fmla="*/ 62 w 103"/>
                <a:gd name="T43" fmla="*/ 100 h 116"/>
                <a:gd name="T44" fmla="*/ 42 w 103"/>
                <a:gd name="T45" fmla="*/ 96 h 116"/>
                <a:gd name="T46" fmla="*/ 35 w 103"/>
                <a:gd name="T47" fmla="*/ 107 h 116"/>
                <a:gd name="T48" fmla="*/ 11 w 103"/>
                <a:gd name="T49" fmla="*/ 116 h 116"/>
                <a:gd name="T50" fmla="*/ 2 w 103"/>
                <a:gd name="T51" fmla="*/ 115 h 116"/>
                <a:gd name="T52" fmla="*/ 2 w 103"/>
                <a:gd name="T53" fmla="*/ 112 h 116"/>
                <a:gd name="T54" fmla="*/ 13 w 103"/>
                <a:gd name="T55" fmla="*/ 111 h 116"/>
                <a:gd name="T56" fmla="*/ 15 w 103"/>
                <a:gd name="T57" fmla="*/ 103 h 116"/>
                <a:gd name="T58" fmla="*/ 18 w 103"/>
                <a:gd name="T59" fmla="*/ 85 h 116"/>
                <a:gd name="T60" fmla="*/ 23 w 103"/>
                <a:gd name="T61" fmla="*/ 68 h 116"/>
                <a:gd name="T62" fmla="*/ 26 w 103"/>
                <a:gd name="T63" fmla="*/ 55 h 116"/>
                <a:gd name="T64" fmla="*/ 30 w 103"/>
                <a:gd name="T65" fmla="*/ 47 h 116"/>
                <a:gd name="T66" fmla="*/ 18 w 103"/>
                <a:gd name="T67" fmla="*/ 40 h 116"/>
                <a:gd name="T68" fmla="*/ 25 w 103"/>
                <a:gd name="T69" fmla="*/ 40 h 116"/>
                <a:gd name="T70" fmla="*/ 35 w 103"/>
                <a:gd name="T71" fmla="*/ 30 h 116"/>
                <a:gd name="T72" fmla="*/ 55 w 103"/>
                <a:gd name="T73" fmla="*/ 23 h 116"/>
                <a:gd name="T74" fmla="*/ 65 w 103"/>
                <a:gd name="T75" fmla="*/ 19 h 116"/>
                <a:gd name="T76" fmla="*/ 103 w 103"/>
                <a:gd name="T77" fmla="*/ 10 h 1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116"/>
                <a:gd name="T119" fmla="*/ 103 w 103"/>
                <a:gd name="T120" fmla="*/ 116 h 1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116">
                  <a:moveTo>
                    <a:pt x="10" y="87"/>
                  </a:moveTo>
                  <a:lnTo>
                    <a:pt x="10" y="90"/>
                  </a:lnTo>
                  <a:lnTo>
                    <a:pt x="8" y="90"/>
                  </a:lnTo>
                  <a:lnTo>
                    <a:pt x="5" y="89"/>
                  </a:lnTo>
                  <a:lnTo>
                    <a:pt x="1" y="81"/>
                  </a:lnTo>
                  <a:lnTo>
                    <a:pt x="0" y="77"/>
                  </a:lnTo>
                  <a:lnTo>
                    <a:pt x="2" y="77"/>
                  </a:lnTo>
                  <a:lnTo>
                    <a:pt x="4" y="77"/>
                  </a:lnTo>
                  <a:lnTo>
                    <a:pt x="6" y="75"/>
                  </a:lnTo>
                  <a:lnTo>
                    <a:pt x="13" y="73"/>
                  </a:lnTo>
                  <a:lnTo>
                    <a:pt x="13" y="68"/>
                  </a:lnTo>
                  <a:lnTo>
                    <a:pt x="9" y="64"/>
                  </a:lnTo>
                  <a:lnTo>
                    <a:pt x="8" y="62"/>
                  </a:lnTo>
                  <a:lnTo>
                    <a:pt x="15" y="48"/>
                  </a:lnTo>
                  <a:lnTo>
                    <a:pt x="21" y="53"/>
                  </a:lnTo>
                  <a:lnTo>
                    <a:pt x="18" y="61"/>
                  </a:lnTo>
                  <a:lnTo>
                    <a:pt x="13" y="78"/>
                  </a:lnTo>
                  <a:lnTo>
                    <a:pt x="10" y="85"/>
                  </a:lnTo>
                  <a:lnTo>
                    <a:pt x="10" y="87"/>
                  </a:lnTo>
                  <a:moveTo>
                    <a:pt x="100" y="17"/>
                  </a:moveTo>
                  <a:lnTo>
                    <a:pt x="103" y="20"/>
                  </a:lnTo>
                  <a:lnTo>
                    <a:pt x="102" y="27"/>
                  </a:lnTo>
                  <a:lnTo>
                    <a:pt x="97" y="28"/>
                  </a:lnTo>
                  <a:lnTo>
                    <a:pt x="90" y="30"/>
                  </a:lnTo>
                  <a:lnTo>
                    <a:pt x="90" y="31"/>
                  </a:lnTo>
                  <a:lnTo>
                    <a:pt x="90" y="39"/>
                  </a:lnTo>
                  <a:lnTo>
                    <a:pt x="86" y="34"/>
                  </a:lnTo>
                  <a:lnTo>
                    <a:pt x="85" y="32"/>
                  </a:lnTo>
                  <a:lnTo>
                    <a:pt x="82" y="35"/>
                  </a:lnTo>
                  <a:lnTo>
                    <a:pt x="78" y="38"/>
                  </a:lnTo>
                  <a:lnTo>
                    <a:pt x="73" y="36"/>
                  </a:lnTo>
                  <a:lnTo>
                    <a:pt x="65" y="49"/>
                  </a:lnTo>
                  <a:lnTo>
                    <a:pt x="60" y="39"/>
                  </a:lnTo>
                  <a:lnTo>
                    <a:pt x="47" y="45"/>
                  </a:lnTo>
                  <a:lnTo>
                    <a:pt x="40" y="56"/>
                  </a:lnTo>
                  <a:lnTo>
                    <a:pt x="35" y="66"/>
                  </a:lnTo>
                  <a:lnTo>
                    <a:pt x="44" y="69"/>
                  </a:lnTo>
                  <a:lnTo>
                    <a:pt x="43" y="70"/>
                  </a:lnTo>
                  <a:lnTo>
                    <a:pt x="43" y="74"/>
                  </a:lnTo>
                  <a:lnTo>
                    <a:pt x="43" y="75"/>
                  </a:lnTo>
                  <a:lnTo>
                    <a:pt x="43" y="77"/>
                  </a:lnTo>
                  <a:lnTo>
                    <a:pt x="49" y="85"/>
                  </a:lnTo>
                  <a:lnTo>
                    <a:pt x="64" y="83"/>
                  </a:lnTo>
                  <a:lnTo>
                    <a:pt x="62" y="100"/>
                  </a:lnTo>
                  <a:lnTo>
                    <a:pt x="49" y="104"/>
                  </a:lnTo>
                  <a:lnTo>
                    <a:pt x="42" y="96"/>
                  </a:lnTo>
                  <a:lnTo>
                    <a:pt x="35" y="107"/>
                  </a:lnTo>
                  <a:lnTo>
                    <a:pt x="22" y="115"/>
                  </a:lnTo>
                  <a:lnTo>
                    <a:pt x="11" y="116"/>
                  </a:lnTo>
                  <a:lnTo>
                    <a:pt x="8" y="116"/>
                  </a:lnTo>
                  <a:lnTo>
                    <a:pt x="2" y="115"/>
                  </a:lnTo>
                  <a:lnTo>
                    <a:pt x="1" y="115"/>
                  </a:lnTo>
                  <a:lnTo>
                    <a:pt x="2" y="112"/>
                  </a:lnTo>
                  <a:lnTo>
                    <a:pt x="8" y="110"/>
                  </a:lnTo>
                  <a:lnTo>
                    <a:pt x="13" y="111"/>
                  </a:lnTo>
                  <a:lnTo>
                    <a:pt x="14" y="107"/>
                  </a:lnTo>
                  <a:lnTo>
                    <a:pt x="15" y="103"/>
                  </a:lnTo>
                  <a:lnTo>
                    <a:pt x="17" y="87"/>
                  </a:lnTo>
                  <a:lnTo>
                    <a:pt x="18" y="85"/>
                  </a:lnTo>
                  <a:lnTo>
                    <a:pt x="23" y="75"/>
                  </a:lnTo>
                  <a:lnTo>
                    <a:pt x="23" y="68"/>
                  </a:lnTo>
                  <a:lnTo>
                    <a:pt x="25" y="61"/>
                  </a:lnTo>
                  <a:lnTo>
                    <a:pt x="26" y="55"/>
                  </a:lnTo>
                  <a:lnTo>
                    <a:pt x="27" y="49"/>
                  </a:lnTo>
                  <a:lnTo>
                    <a:pt x="30" y="47"/>
                  </a:lnTo>
                  <a:lnTo>
                    <a:pt x="17" y="43"/>
                  </a:lnTo>
                  <a:lnTo>
                    <a:pt x="18" y="40"/>
                  </a:lnTo>
                  <a:lnTo>
                    <a:pt x="19" y="38"/>
                  </a:lnTo>
                  <a:lnTo>
                    <a:pt x="25" y="40"/>
                  </a:lnTo>
                  <a:lnTo>
                    <a:pt x="30" y="35"/>
                  </a:lnTo>
                  <a:lnTo>
                    <a:pt x="35" y="30"/>
                  </a:lnTo>
                  <a:lnTo>
                    <a:pt x="43" y="20"/>
                  </a:lnTo>
                  <a:lnTo>
                    <a:pt x="55" y="23"/>
                  </a:lnTo>
                  <a:lnTo>
                    <a:pt x="60" y="18"/>
                  </a:lnTo>
                  <a:lnTo>
                    <a:pt x="65" y="19"/>
                  </a:lnTo>
                  <a:lnTo>
                    <a:pt x="93" y="0"/>
                  </a:lnTo>
                  <a:lnTo>
                    <a:pt x="103" y="10"/>
                  </a:lnTo>
                  <a:lnTo>
                    <a:pt x="100" y="1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27" name="Freeform 1926"/>
            <p:cNvSpPr>
              <a:spLocks/>
            </p:cNvSpPr>
            <p:nvPr/>
          </p:nvSpPr>
          <p:spPr bwMode="auto">
            <a:xfrm>
              <a:off x="2681936" y="4866715"/>
              <a:ext cx="197277" cy="86826"/>
            </a:xfrm>
            <a:custGeom>
              <a:avLst/>
              <a:gdLst>
                <a:gd name="T0" fmla="*/ 123 w 123"/>
                <a:gd name="T1" fmla="*/ 38 h 54"/>
                <a:gd name="T2" fmla="*/ 123 w 123"/>
                <a:gd name="T3" fmla="*/ 39 h 54"/>
                <a:gd name="T4" fmla="*/ 122 w 123"/>
                <a:gd name="T5" fmla="*/ 43 h 54"/>
                <a:gd name="T6" fmla="*/ 122 w 123"/>
                <a:gd name="T7" fmla="*/ 43 h 54"/>
                <a:gd name="T8" fmla="*/ 113 w 123"/>
                <a:gd name="T9" fmla="*/ 48 h 54"/>
                <a:gd name="T10" fmla="*/ 100 w 123"/>
                <a:gd name="T11" fmla="*/ 48 h 54"/>
                <a:gd name="T12" fmla="*/ 90 w 123"/>
                <a:gd name="T13" fmla="*/ 54 h 54"/>
                <a:gd name="T14" fmla="*/ 88 w 123"/>
                <a:gd name="T15" fmla="*/ 46 h 54"/>
                <a:gd name="T16" fmla="*/ 59 w 123"/>
                <a:gd name="T17" fmla="*/ 43 h 54"/>
                <a:gd name="T18" fmla="*/ 54 w 123"/>
                <a:gd name="T19" fmla="*/ 48 h 54"/>
                <a:gd name="T20" fmla="*/ 46 w 123"/>
                <a:gd name="T21" fmla="*/ 54 h 54"/>
                <a:gd name="T22" fmla="*/ 46 w 123"/>
                <a:gd name="T23" fmla="*/ 54 h 54"/>
                <a:gd name="T24" fmla="*/ 43 w 123"/>
                <a:gd name="T25" fmla="*/ 54 h 54"/>
                <a:gd name="T26" fmla="*/ 34 w 123"/>
                <a:gd name="T27" fmla="*/ 51 h 54"/>
                <a:gd name="T28" fmla="*/ 30 w 123"/>
                <a:gd name="T29" fmla="*/ 46 h 54"/>
                <a:gd name="T30" fmla="*/ 29 w 123"/>
                <a:gd name="T31" fmla="*/ 43 h 54"/>
                <a:gd name="T32" fmla="*/ 32 w 123"/>
                <a:gd name="T33" fmla="*/ 38 h 54"/>
                <a:gd name="T34" fmla="*/ 26 w 123"/>
                <a:gd name="T35" fmla="*/ 38 h 54"/>
                <a:gd name="T36" fmla="*/ 25 w 123"/>
                <a:gd name="T37" fmla="*/ 38 h 54"/>
                <a:gd name="T38" fmla="*/ 25 w 123"/>
                <a:gd name="T39" fmla="*/ 37 h 54"/>
                <a:gd name="T40" fmla="*/ 22 w 123"/>
                <a:gd name="T41" fmla="*/ 30 h 54"/>
                <a:gd name="T42" fmla="*/ 22 w 123"/>
                <a:gd name="T43" fmla="*/ 29 h 54"/>
                <a:gd name="T44" fmla="*/ 22 w 123"/>
                <a:gd name="T45" fmla="*/ 29 h 54"/>
                <a:gd name="T46" fmla="*/ 16 w 123"/>
                <a:gd name="T47" fmla="*/ 26 h 54"/>
                <a:gd name="T48" fmla="*/ 15 w 123"/>
                <a:gd name="T49" fmla="*/ 18 h 54"/>
                <a:gd name="T50" fmla="*/ 15 w 123"/>
                <a:gd name="T51" fmla="*/ 17 h 54"/>
                <a:gd name="T52" fmla="*/ 16 w 123"/>
                <a:gd name="T53" fmla="*/ 17 h 54"/>
                <a:gd name="T54" fmla="*/ 18 w 123"/>
                <a:gd name="T55" fmla="*/ 18 h 54"/>
                <a:gd name="T56" fmla="*/ 25 w 123"/>
                <a:gd name="T57" fmla="*/ 18 h 54"/>
                <a:gd name="T58" fmla="*/ 30 w 123"/>
                <a:gd name="T59" fmla="*/ 18 h 54"/>
                <a:gd name="T60" fmla="*/ 30 w 123"/>
                <a:gd name="T61" fmla="*/ 18 h 54"/>
                <a:gd name="T62" fmla="*/ 30 w 123"/>
                <a:gd name="T63" fmla="*/ 16 h 54"/>
                <a:gd name="T64" fmla="*/ 25 w 123"/>
                <a:gd name="T65" fmla="*/ 13 h 54"/>
                <a:gd name="T66" fmla="*/ 21 w 123"/>
                <a:gd name="T67" fmla="*/ 12 h 54"/>
                <a:gd name="T68" fmla="*/ 4 w 123"/>
                <a:gd name="T69" fmla="*/ 8 h 54"/>
                <a:gd name="T70" fmla="*/ 0 w 123"/>
                <a:gd name="T71" fmla="*/ 6 h 54"/>
                <a:gd name="T72" fmla="*/ 1 w 123"/>
                <a:gd name="T73" fmla="*/ 3 h 54"/>
                <a:gd name="T74" fmla="*/ 1 w 123"/>
                <a:gd name="T75" fmla="*/ 0 h 54"/>
                <a:gd name="T76" fmla="*/ 18 w 123"/>
                <a:gd name="T77" fmla="*/ 0 h 54"/>
                <a:gd name="T78" fmla="*/ 25 w 123"/>
                <a:gd name="T79" fmla="*/ 3 h 54"/>
                <a:gd name="T80" fmla="*/ 33 w 123"/>
                <a:gd name="T81" fmla="*/ 5 h 54"/>
                <a:gd name="T82" fmla="*/ 37 w 123"/>
                <a:gd name="T83" fmla="*/ 5 h 54"/>
                <a:gd name="T84" fmla="*/ 51 w 123"/>
                <a:gd name="T85" fmla="*/ 6 h 54"/>
                <a:gd name="T86" fmla="*/ 52 w 123"/>
                <a:gd name="T87" fmla="*/ 6 h 54"/>
                <a:gd name="T88" fmla="*/ 52 w 123"/>
                <a:gd name="T89" fmla="*/ 10 h 54"/>
                <a:gd name="T90" fmla="*/ 55 w 123"/>
                <a:gd name="T91" fmla="*/ 21 h 54"/>
                <a:gd name="T92" fmla="*/ 62 w 123"/>
                <a:gd name="T93" fmla="*/ 25 h 54"/>
                <a:gd name="T94" fmla="*/ 77 w 123"/>
                <a:gd name="T95" fmla="*/ 21 h 54"/>
                <a:gd name="T96" fmla="*/ 84 w 123"/>
                <a:gd name="T97" fmla="*/ 25 h 54"/>
                <a:gd name="T98" fmla="*/ 88 w 123"/>
                <a:gd name="T99" fmla="*/ 18 h 54"/>
                <a:gd name="T100" fmla="*/ 92 w 123"/>
                <a:gd name="T101" fmla="*/ 21 h 54"/>
                <a:gd name="T102" fmla="*/ 92 w 123"/>
                <a:gd name="T103" fmla="*/ 21 h 54"/>
                <a:gd name="T104" fmla="*/ 102 w 123"/>
                <a:gd name="T105" fmla="*/ 20 h 54"/>
                <a:gd name="T106" fmla="*/ 109 w 123"/>
                <a:gd name="T107" fmla="*/ 18 h 54"/>
                <a:gd name="T108" fmla="*/ 115 w 123"/>
                <a:gd name="T109" fmla="*/ 23 h 54"/>
                <a:gd name="T110" fmla="*/ 119 w 123"/>
                <a:gd name="T111" fmla="*/ 26 h 54"/>
                <a:gd name="T112" fmla="*/ 118 w 123"/>
                <a:gd name="T113" fmla="*/ 34 h 54"/>
                <a:gd name="T114" fmla="*/ 119 w 123"/>
                <a:gd name="T115" fmla="*/ 34 h 54"/>
                <a:gd name="T116" fmla="*/ 123 w 123"/>
                <a:gd name="T117" fmla="*/ 38 h 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3"/>
                <a:gd name="T178" fmla="*/ 0 h 54"/>
                <a:gd name="T179" fmla="*/ 123 w 123"/>
                <a:gd name="T180" fmla="*/ 54 h 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3" h="54">
                  <a:moveTo>
                    <a:pt x="123" y="38"/>
                  </a:moveTo>
                  <a:lnTo>
                    <a:pt x="123" y="39"/>
                  </a:lnTo>
                  <a:lnTo>
                    <a:pt x="122" y="43"/>
                  </a:lnTo>
                  <a:lnTo>
                    <a:pt x="113" y="48"/>
                  </a:lnTo>
                  <a:lnTo>
                    <a:pt x="100" y="48"/>
                  </a:lnTo>
                  <a:lnTo>
                    <a:pt x="90" y="54"/>
                  </a:lnTo>
                  <a:lnTo>
                    <a:pt x="88" y="46"/>
                  </a:lnTo>
                  <a:lnTo>
                    <a:pt x="59" y="43"/>
                  </a:lnTo>
                  <a:lnTo>
                    <a:pt x="54" y="48"/>
                  </a:lnTo>
                  <a:lnTo>
                    <a:pt x="46" y="54"/>
                  </a:lnTo>
                  <a:lnTo>
                    <a:pt x="43" y="54"/>
                  </a:lnTo>
                  <a:lnTo>
                    <a:pt x="34" y="51"/>
                  </a:lnTo>
                  <a:lnTo>
                    <a:pt x="30" y="46"/>
                  </a:lnTo>
                  <a:lnTo>
                    <a:pt x="29" y="43"/>
                  </a:lnTo>
                  <a:lnTo>
                    <a:pt x="32" y="38"/>
                  </a:lnTo>
                  <a:lnTo>
                    <a:pt x="26" y="38"/>
                  </a:lnTo>
                  <a:lnTo>
                    <a:pt x="25" y="38"/>
                  </a:lnTo>
                  <a:lnTo>
                    <a:pt x="25" y="37"/>
                  </a:lnTo>
                  <a:lnTo>
                    <a:pt x="22" y="30"/>
                  </a:lnTo>
                  <a:lnTo>
                    <a:pt x="22" y="29"/>
                  </a:lnTo>
                  <a:lnTo>
                    <a:pt x="16" y="26"/>
                  </a:lnTo>
                  <a:lnTo>
                    <a:pt x="15" y="18"/>
                  </a:lnTo>
                  <a:lnTo>
                    <a:pt x="15" y="17"/>
                  </a:lnTo>
                  <a:lnTo>
                    <a:pt x="16" y="17"/>
                  </a:lnTo>
                  <a:lnTo>
                    <a:pt x="18" y="18"/>
                  </a:lnTo>
                  <a:lnTo>
                    <a:pt x="25" y="18"/>
                  </a:lnTo>
                  <a:lnTo>
                    <a:pt x="30" y="18"/>
                  </a:lnTo>
                  <a:lnTo>
                    <a:pt x="30" y="16"/>
                  </a:lnTo>
                  <a:lnTo>
                    <a:pt x="25" y="13"/>
                  </a:lnTo>
                  <a:lnTo>
                    <a:pt x="21" y="12"/>
                  </a:lnTo>
                  <a:lnTo>
                    <a:pt x="4" y="8"/>
                  </a:lnTo>
                  <a:lnTo>
                    <a:pt x="0" y="6"/>
                  </a:lnTo>
                  <a:lnTo>
                    <a:pt x="1" y="3"/>
                  </a:lnTo>
                  <a:lnTo>
                    <a:pt x="1" y="0"/>
                  </a:lnTo>
                  <a:lnTo>
                    <a:pt x="18" y="0"/>
                  </a:lnTo>
                  <a:lnTo>
                    <a:pt x="25" y="3"/>
                  </a:lnTo>
                  <a:lnTo>
                    <a:pt x="33" y="5"/>
                  </a:lnTo>
                  <a:lnTo>
                    <a:pt x="37" y="5"/>
                  </a:lnTo>
                  <a:lnTo>
                    <a:pt x="51" y="6"/>
                  </a:lnTo>
                  <a:lnTo>
                    <a:pt x="52" y="6"/>
                  </a:lnTo>
                  <a:lnTo>
                    <a:pt x="52" y="10"/>
                  </a:lnTo>
                  <a:lnTo>
                    <a:pt x="55" y="21"/>
                  </a:lnTo>
                  <a:lnTo>
                    <a:pt x="62" y="25"/>
                  </a:lnTo>
                  <a:lnTo>
                    <a:pt x="77" y="21"/>
                  </a:lnTo>
                  <a:lnTo>
                    <a:pt x="84" y="25"/>
                  </a:lnTo>
                  <a:lnTo>
                    <a:pt x="88" y="18"/>
                  </a:lnTo>
                  <a:lnTo>
                    <a:pt x="92" y="21"/>
                  </a:lnTo>
                  <a:lnTo>
                    <a:pt x="102" y="20"/>
                  </a:lnTo>
                  <a:lnTo>
                    <a:pt x="109" y="18"/>
                  </a:lnTo>
                  <a:lnTo>
                    <a:pt x="115" y="23"/>
                  </a:lnTo>
                  <a:lnTo>
                    <a:pt x="119" y="26"/>
                  </a:lnTo>
                  <a:lnTo>
                    <a:pt x="118" y="34"/>
                  </a:lnTo>
                  <a:lnTo>
                    <a:pt x="119" y="34"/>
                  </a:lnTo>
                  <a:lnTo>
                    <a:pt x="123" y="3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28" name="Freeform 1927"/>
            <p:cNvSpPr>
              <a:spLocks/>
            </p:cNvSpPr>
            <p:nvPr/>
          </p:nvSpPr>
          <p:spPr bwMode="auto">
            <a:xfrm>
              <a:off x="2910777" y="4945402"/>
              <a:ext cx="71021" cy="65119"/>
            </a:xfrm>
            <a:custGeom>
              <a:avLst/>
              <a:gdLst>
                <a:gd name="T0" fmla="*/ 36 w 46"/>
                <a:gd name="T1" fmla="*/ 40 h 40"/>
                <a:gd name="T2" fmla="*/ 35 w 46"/>
                <a:gd name="T3" fmla="*/ 39 h 40"/>
                <a:gd name="T4" fmla="*/ 34 w 46"/>
                <a:gd name="T5" fmla="*/ 39 h 40"/>
                <a:gd name="T6" fmla="*/ 26 w 46"/>
                <a:gd name="T7" fmla="*/ 34 h 40"/>
                <a:gd name="T8" fmla="*/ 26 w 46"/>
                <a:gd name="T9" fmla="*/ 34 h 40"/>
                <a:gd name="T10" fmla="*/ 17 w 46"/>
                <a:gd name="T11" fmla="*/ 34 h 40"/>
                <a:gd name="T12" fmla="*/ 14 w 46"/>
                <a:gd name="T13" fmla="*/ 34 h 40"/>
                <a:gd name="T14" fmla="*/ 13 w 46"/>
                <a:gd name="T15" fmla="*/ 32 h 40"/>
                <a:gd name="T16" fmla="*/ 12 w 46"/>
                <a:gd name="T17" fmla="*/ 30 h 40"/>
                <a:gd name="T18" fmla="*/ 10 w 46"/>
                <a:gd name="T19" fmla="*/ 28 h 40"/>
                <a:gd name="T20" fmla="*/ 1 w 46"/>
                <a:gd name="T21" fmla="*/ 25 h 40"/>
                <a:gd name="T22" fmla="*/ 1 w 46"/>
                <a:gd name="T23" fmla="*/ 25 h 40"/>
                <a:gd name="T24" fmla="*/ 0 w 46"/>
                <a:gd name="T25" fmla="*/ 22 h 40"/>
                <a:gd name="T26" fmla="*/ 14 w 46"/>
                <a:gd name="T27" fmla="*/ 14 h 40"/>
                <a:gd name="T28" fmla="*/ 6 w 46"/>
                <a:gd name="T29" fmla="*/ 17 h 40"/>
                <a:gd name="T30" fmla="*/ 5 w 46"/>
                <a:gd name="T31" fmla="*/ 15 h 40"/>
                <a:gd name="T32" fmla="*/ 10 w 46"/>
                <a:gd name="T33" fmla="*/ 10 h 40"/>
                <a:gd name="T34" fmla="*/ 17 w 46"/>
                <a:gd name="T35" fmla="*/ 14 h 40"/>
                <a:gd name="T36" fmla="*/ 17 w 46"/>
                <a:gd name="T37" fmla="*/ 6 h 40"/>
                <a:gd name="T38" fmla="*/ 18 w 46"/>
                <a:gd name="T39" fmla="*/ 2 h 40"/>
                <a:gd name="T40" fmla="*/ 23 w 46"/>
                <a:gd name="T41" fmla="*/ 1 h 40"/>
                <a:gd name="T42" fmla="*/ 23 w 46"/>
                <a:gd name="T43" fmla="*/ 0 h 40"/>
                <a:gd name="T44" fmla="*/ 27 w 46"/>
                <a:gd name="T45" fmla="*/ 2 h 40"/>
                <a:gd name="T46" fmla="*/ 29 w 46"/>
                <a:gd name="T47" fmla="*/ 6 h 40"/>
                <a:gd name="T48" fmla="*/ 39 w 46"/>
                <a:gd name="T49" fmla="*/ 5 h 40"/>
                <a:gd name="T50" fmla="*/ 40 w 46"/>
                <a:gd name="T51" fmla="*/ 14 h 40"/>
                <a:gd name="T52" fmla="*/ 44 w 46"/>
                <a:gd name="T53" fmla="*/ 14 h 40"/>
                <a:gd name="T54" fmla="*/ 46 w 46"/>
                <a:gd name="T55" fmla="*/ 19 h 40"/>
                <a:gd name="T56" fmla="*/ 40 w 46"/>
                <a:gd name="T57" fmla="*/ 22 h 40"/>
                <a:gd name="T58" fmla="*/ 40 w 46"/>
                <a:gd name="T59" fmla="*/ 35 h 40"/>
                <a:gd name="T60" fmla="*/ 39 w 46"/>
                <a:gd name="T61" fmla="*/ 36 h 40"/>
                <a:gd name="T62" fmla="*/ 38 w 46"/>
                <a:gd name="T63" fmla="*/ 38 h 40"/>
                <a:gd name="T64" fmla="*/ 36 w 46"/>
                <a:gd name="T65" fmla="*/ 4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0"/>
                <a:gd name="T101" fmla="*/ 46 w 46"/>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0">
                  <a:moveTo>
                    <a:pt x="36" y="40"/>
                  </a:moveTo>
                  <a:lnTo>
                    <a:pt x="35" y="39"/>
                  </a:lnTo>
                  <a:lnTo>
                    <a:pt x="34" y="39"/>
                  </a:lnTo>
                  <a:lnTo>
                    <a:pt x="26" y="34"/>
                  </a:lnTo>
                  <a:lnTo>
                    <a:pt x="17" y="34"/>
                  </a:lnTo>
                  <a:lnTo>
                    <a:pt x="14" y="34"/>
                  </a:lnTo>
                  <a:lnTo>
                    <a:pt x="13" y="32"/>
                  </a:lnTo>
                  <a:lnTo>
                    <a:pt x="12" y="30"/>
                  </a:lnTo>
                  <a:lnTo>
                    <a:pt x="10" y="28"/>
                  </a:lnTo>
                  <a:lnTo>
                    <a:pt x="1" y="25"/>
                  </a:lnTo>
                  <a:lnTo>
                    <a:pt x="0" y="22"/>
                  </a:lnTo>
                  <a:lnTo>
                    <a:pt x="14" y="14"/>
                  </a:lnTo>
                  <a:lnTo>
                    <a:pt x="6" y="17"/>
                  </a:lnTo>
                  <a:lnTo>
                    <a:pt x="5" y="15"/>
                  </a:lnTo>
                  <a:lnTo>
                    <a:pt x="10" y="10"/>
                  </a:lnTo>
                  <a:lnTo>
                    <a:pt x="17" y="14"/>
                  </a:lnTo>
                  <a:lnTo>
                    <a:pt x="17" y="6"/>
                  </a:lnTo>
                  <a:lnTo>
                    <a:pt x="18" y="2"/>
                  </a:lnTo>
                  <a:lnTo>
                    <a:pt x="23" y="1"/>
                  </a:lnTo>
                  <a:lnTo>
                    <a:pt x="23" y="0"/>
                  </a:lnTo>
                  <a:lnTo>
                    <a:pt x="27" y="2"/>
                  </a:lnTo>
                  <a:lnTo>
                    <a:pt x="29" y="6"/>
                  </a:lnTo>
                  <a:lnTo>
                    <a:pt x="39" y="5"/>
                  </a:lnTo>
                  <a:lnTo>
                    <a:pt x="40" y="14"/>
                  </a:lnTo>
                  <a:lnTo>
                    <a:pt x="44" y="14"/>
                  </a:lnTo>
                  <a:lnTo>
                    <a:pt x="46" y="19"/>
                  </a:lnTo>
                  <a:lnTo>
                    <a:pt x="40" y="22"/>
                  </a:lnTo>
                  <a:lnTo>
                    <a:pt x="40" y="35"/>
                  </a:lnTo>
                  <a:lnTo>
                    <a:pt x="39" y="36"/>
                  </a:lnTo>
                  <a:lnTo>
                    <a:pt x="38" y="38"/>
                  </a:lnTo>
                  <a:lnTo>
                    <a:pt x="36" y="4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29" name="Freeform 1928"/>
            <p:cNvSpPr>
              <a:spLocks noEditPoints="1"/>
            </p:cNvSpPr>
            <p:nvPr/>
          </p:nvSpPr>
          <p:spPr bwMode="auto">
            <a:xfrm>
              <a:off x="2721391" y="4546545"/>
              <a:ext cx="94693" cy="97679"/>
            </a:xfrm>
            <a:custGeom>
              <a:avLst/>
              <a:gdLst>
                <a:gd name="T0" fmla="*/ 24 w 59"/>
                <a:gd name="T1" fmla="*/ 2 h 62"/>
                <a:gd name="T2" fmla="*/ 24 w 59"/>
                <a:gd name="T3" fmla="*/ 2 h 62"/>
                <a:gd name="T4" fmla="*/ 24 w 59"/>
                <a:gd name="T5" fmla="*/ 2 h 62"/>
                <a:gd name="T6" fmla="*/ 24 w 59"/>
                <a:gd name="T7" fmla="*/ 2 h 62"/>
                <a:gd name="T8" fmla="*/ 20 w 59"/>
                <a:gd name="T9" fmla="*/ 2 h 62"/>
                <a:gd name="T10" fmla="*/ 25 w 59"/>
                <a:gd name="T11" fmla="*/ 9 h 62"/>
                <a:gd name="T12" fmla="*/ 33 w 59"/>
                <a:gd name="T13" fmla="*/ 9 h 62"/>
                <a:gd name="T14" fmla="*/ 33 w 59"/>
                <a:gd name="T15" fmla="*/ 9 h 62"/>
                <a:gd name="T16" fmla="*/ 34 w 59"/>
                <a:gd name="T17" fmla="*/ 17 h 62"/>
                <a:gd name="T18" fmla="*/ 35 w 59"/>
                <a:gd name="T19" fmla="*/ 25 h 62"/>
                <a:gd name="T20" fmla="*/ 39 w 59"/>
                <a:gd name="T21" fmla="*/ 32 h 62"/>
                <a:gd name="T22" fmla="*/ 43 w 59"/>
                <a:gd name="T23" fmla="*/ 30 h 62"/>
                <a:gd name="T24" fmla="*/ 42 w 59"/>
                <a:gd name="T25" fmla="*/ 21 h 62"/>
                <a:gd name="T26" fmla="*/ 41 w 59"/>
                <a:gd name="T27" fmla="*/ 15 h 62"/>
                <a:gd name="T28" fmla="*/ 39 w 59"/>
                <a:gd name="T29" fmla="*/ 9 h 62"/>
                <a:gd name="T30" fmla="*/ 50 w 59"/>
                <a:gd name="T31" fmla="*/ 8 h 62"/>
                <a:gd name="T32" fmla="*/ 59 w 59"/>
                <a:gd name="T33" fmla="*/ 7 h 62"/>
                <a:gd name="T34" fmla="*/ 59 w 59"/>
                <a:gd name="T35" fmla="*/ 16 h 62"/>
                <a:gd name="T36" fmla="*/ 52 w 59"/>
                <a:gd name="T37" fmla="*/ 21 h 62"/>
                <a:gd name="T38" fmla="*/ 58 w 59"/>
                <a:gd name="T39" fmla="*/ 32 h 62"/>
                <a:gd name="T40" fmla="*/ 55 w 59"/>
                <a:gd name="T41" fmla="*/ 42 h 62"/>
                <a:gd name="T42" fmla="*/ 51 w 59"/>
                <a:gd name="T43" fmla="*/ 47 h 62"/>
                <a:gd name="T44" fmla="*/ 41 w 59"/>
                <a:gd name="T45" fmla="*/ 49 h 62"/>
                <a:gd name="T46" fmla="*/ 37 w 59"/>
                <a:gd name="T47" fmla="*/ 59 h 62"/>
                <a:gd name="T48" fmla="*/ 31 w 59"/>
                <a:gd name="T49" fmla="*/ 62 h 62"/>
                <a:gd name="T50" fmla="*/ 12 w 59"/>
                <a:gd name="T51" fmla="*/ 61 h 62"/>
                <a:gd name="T52" fmla="*/ 9 w 59"/>
                <a:gd name="T53" fmla="*/ 57 h 62"/>
                <a:gd name="T54" fmla="*/ 5 w 59"/>
                <a:gd name="T55" fmla="*/ 54 h 62"/>
                <a:gd name="T56" fmla="*/ 0 w 59"/>
                <a:gd name="T57" fmla="*/ 57 h 62"/>
                <a:gd name="T58" fmla="*/ 8 w 59"/>
                <a:gd name="T59" fmla="*/ 50 h 62"/>
                <a:gd name="T60" fmla="*/ 9 w 59"/>
                <a:gd name="T61" fmla="*/ 49 h 62"/>
                <a:gd name="T62" fmla="*/ 10 w 59"/>
                <a:gd name="T63" fmla="*/ 42 h 62"/>
                <a:gd name="T64" fmla="*/ 13 w 59"/>
                <a:gd name="T65" fmla="*/ 40 h 62"/>
                <a:gd name="T66" fmla="*/ 13 w 59"/>
                <a:gd name="T67" fmla="*/ 40 h 62"/>
                <a:gd name="T68" fmla="*/ 14 w 59"/>
                <a:gd name="T69" fmla="*/ 32 h 62"/>
                <a:gd name="T70" fmla="*/ 18 w 59"/>
                <a:gd name="T71" fmla="*/ 33 h 62"/>
                <a:gd name="T72" fmla="*/ 22 w 59"/>
                <a:gd name="T73" fmla="*/ 34 h 62"/>
                <a:gd name="T74" fmla="*/ 22 w 59"/>
                <a:gd name="T75" fmla="*/ 30 h 62"/>
                <a:gd name="T76" fmla="*/ 21 w 59"/>
                <a:gd name="T77" fmla="*/ 26 h 62"/>
                <a:gd name="T78" fmla="*/ 20 w 59"/>
                <a:gd name="T79" fmla="*/ 25 h 62"/>
                <a:gd name="T80" fmla="*/ 9 w 59"/>
                <a:gd name="T81" fmla="*/ 20 h 62"/>
                <a:gd name="T82" fmla="*/ 4 w 59"/>
                <a:gd name="T83" fmla="*/ 15 h 62"/>
                <a:gd name="T84" fmla="*/ 12 w 59"/>
                <a:gd name="T85" fmla="*/ 0 h 62"/>
                <a:gd name="T86" fmla="*/ 20 w 59"/>
                <a:gd name="T87" fmla="*/ 2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
                <a:gd name="T133" fmla="*/ 0 h 62"/>
                <a:gd name="T134" fmla="*/ 59 w 59"/>
                <a:gd name="T135" fmla="*/ 62 h 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 h="62">
                  <a:moveTo>
                    <a:pt x="24" y="2"/>
                  </a:moveTo>
                  <a:lnTo>
                    <a:pt x="24" y="2"/>
                  </a:lnTo>
                  <a:moveTo>
                    <a:pt x="20" y="2"/>
                  </a:moveTo>
                  <a:lnTo>
                    <a:pt x="25" y="9"/>
                  </a:lnTo>
                  <a:lnTo>
                    <a:pt x="33" y="9"/>
                  </a:lnTo>
                  <a:lnTo>
                    <a:pt x="34" y="17"/>
                  </a:lnTo>
                  <a:lnTo>
                    <a:pt x="35" y="25"/>
                  </a:lnTo>
                  <a:lnTo>
                    <a:pt x="39" y="32"/>
                  </a:lnTo>
                  <a:lnTo>
                    <a:pt x="43" y="30"/>
                  </a:lnTo>
                  <a:lnTo>
                    <a:pt x="42" y="21"/>
                  </a:lnTo>
                  <a:lnTo>
                    <a:pt x="41" y="15"/>
                  </a:lnTo>
                  <a:lnTo>
                    <a:pt x="39" y="9"/>
                  </a:lnTo>
                  <a:lnTo>
                    <a:pt x="50" y="8"/>
                  </a:lnTo>
                  <a:lnTo>
                    <a:pt x="59" y="7"/>
                  </a:lnTo>
                  <a:lnTo>
                    <a:pt x="59" y="16"/>
                  </a:lnTo>
                  <a:lnTo>
                    <a:pt x="52" y="21"/>
                  </a:lnTo>
                  <a:lnTo>
                    <a:pt x="58" y="32"/>
                  </a:lnTo>
                  <a:lnTo>
                    <a:pt x="55" y="42"/>
                  </a:lnTo>
                  <a:lnTo>
                    <a:pt x="51" y="47"/>
                  </a:lnTo>
                  <a:lnTo>
                    <a:pt x="41" y="49"/>
                  </a:lnTo>
                  <a:lnTo>
                    <a:pt x="37" y="59"/>
                  </a:lnTo>
                  <a:lnTo>
                    <a:pt x="31" y="62"/>
                  </a:lnTo>
                  <a:lnTo>
                    <a:pt x="12" y="61"/>
                  </a:lnTo>
                  <a:lnTo>
                    <a:pt x="9" y="57"/>
                  </a:lnTo>
                  <a:lnTo>
                    <a:pt x="5" y="54"/>
                  </a:lnTo>
                  <a:lnTo>
                    <a:pt x="0" y="57"/>
                  </a:lnTo>
                  <a:lnTo>
                    <a:pt x="8" y="50"/>
                  </a:lnTo>
                  <a:lnTo>
                    <a:pt x="9" y="49"/>
                  </a:lnTo>
                  <a:lnTo>
                    <a:pt x="10" y="42"/>
                  </a:lnTo>
                  <a:lnTo>
                    <a:pt x="13" y="40"/>
                  </a:lnTo>
                  <a:lnTo>
                    <a:pt x="14" y="32"/>
                  </a:lnTo>
                  <a:lnTo>
                    <a:pt x="18" y="33"/>
                  </a:lnTo>
                  <a:lnTo>
                    <a:pt x="22" y="34"/>
                  </a:lnTo>
                  <a:lnTo>
                    <a:pt x="22" y="30"/>
                  </a:lnTo>
                  <a:lnTo>
                    <a:pt x="21" y="26"/>
                  </a:lnTo>
                  <a:lnTo>
                    <a:pt x="20" y="25"/>
                  </a:lnTo>
                  <a:lnTo>
                    <a:pt x="9" y="20"/>
                  </a:lnTo>
                  <a:lnTo>
                    <a:pt x="4" y="15"/>
                  </a:lnTo>
                  <a:lnTo>
                    <a:pt x="12" y="0"/>
                  </a:lnTo>
                  <a:lnTo>
                    <a:pt x="20" y="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30" name="Freeform 1929"/>
            <p:cNvSpPr>
              <a:spLocks/>
            </p:cNvSpPr>
            <p:nvPr/>
          </p:nvSpPr>
          <p:spPr bwMode="auto">
            <a:xfrm>
              <a:off x="2971277" y="4733764"/>
              <a:ext cx="294601" cy="282184"/>
            </a:xfrm>
            <a:custGeom>
              <a:avLst/>
              <a:gdLst>
                <a:gd name="T0" fmla="*/ 139 w 187"/>
                <a:gd name="T1" fmla="*/ 63 h 177"/>
                <a:gd name="T2" fmla="*/ 144 w 187"/>
                <a:gd name="T3" fmla="*/ 87 h 177"/>
                <a:gd name="T4" fmla="*/ 163 w 187"/>
                <a:gd name="T5" fmla="*/ 99 h 177"/>
                <a:gd name="T6" fmla="*/ 169 w 187"/>
                <a:gd name="T7" fmla="*/ 95 h 177"/>
                <a:gd name="T8" fmla="*/ 174 w 187"/>
                <a:gd name="T9" fmla="*/ 93 h 177"/>
                <a:gd name="T10" fmla="*/ 182 w 187"/>
                <a:gd name="T11" fmla="*/ 97 h 177"/>
                <a:gd name="T12" fmla="*/ 184 w 187"/>
                <a:gd name="T13" fmla="*/ 121 h 177"/>
                <a:gd name="T14" fmla="*/ 171 w 187"/>
                <a:gd name="T15" fmla="*/ 121 h 177"/>
                <a:gd name="T16" fmla="*/ 161 w 187"/>
                <a:gd name="T17" fmla="*/ 123 h 177"/>
                <a:gd name="T18" fmla="*/ 144 w 187"/>
                <a:gd name="T19" fmla="*/ 121 h 177"/>
                <a:gd name="T20" fmla="*/ 141 w 187"/>
                <a:gd name="T21" fmla="*/ 118 h 177"/>
                <a:gd name="T22" fmla="*/ 131 w 187"/>
                <a:gd name="T23" fmla="*/ 112 h 177"/>
                <a:gd name="T24" fmla="*/ 118 w 187"/>
                <a:gd name="T25" fmla="*/ 117 h 177"/>
                <a:gd name="T26" fmla="*/ 102 w 187"/>
                <a:gd name="T27" fmla="*/ 113 h 177"/>
                <a:gd name="T28" fmla="*/ 102 w 187"/>
                <a:gd name="T29" fmla="*/ 129 h 177"/>
                <a:gd name="T30" fmla="*/ 95 w 187"/>
                <a:gd name="T31" fmla="*/ 144 h 177"/>
                <a:gd name="T32" fmla="*/ 81 w 187"/>
                <a:gd name="T33" fmla="*/ 141 h 177"/>
                <a:gd name="T34" fmla="*/ 73 w 187"/>
                <a:gd name="T35" fmla="*/ 151 h 177"/>
                <a:gd name="T36" fmla="*/ 69 w 187"/>
                <a:gd name="T37" fmla="*/ 165 h 177"/>
                <a:gd name="T38" fmla="*/ 65 w 187"/>
                <a:gd name="T39" fmla="*/ 171 h 177"/>
                <a:gd name="T40" fmla="*/ 64 w 187"/>
                <a:gd name="T41" fmla="*/ 155 h 177"/>
                <a:gd name="T42" fmla="*/ 56 w 187"/>
                <a:gd name="T43" fmla="*/ 146 h 177"/>
                <a:gd name="T44" fmla="*/ 67 w 187"/>
                <a:gd name="T45" fmla="*/ 138 h 177"/>
                <a:gd name="T46" fmla="*/ 74 w 187"/>
                <a:gd name="T47" fmla="*/ 122 h 177"/>
                <a:gd name="T48" fmla="*/ 82 w 187"/>
                <a:gd name="T49" fmla="*/ 120 h 177"/>
                <a:gd name="T50" fmla="*/ 94 w 187"/>
                <a:gd name="T51" fmla="*/ 105 h 177"/>
                <a:gd name="T52" fmla="*/ 98 w 187"/>
                <a:gd name="T53" fmla="*/ 100 h 177"/>
                <a:gd name="T54" fmla="*/ 85 w 187"/>
                <a:gd name="T55" fmla="*/ 106 h 177"/>
                <a:gd name="T56" fmla="*/ 77 w 187"/>
                <a:gd name="T57" fmla="*/ 109 h 177"/>
                <a:gd name="T58" fmla="*/ 76 w 187"/>
                <a:gd name="T59" fmla="*/ 113 h 177"/>
                <a:gd name="T60" fmla="*/ 67 w 187"/>
                <a:gd name="T61" fmla="*/ 122 h 177"/>
                <a:gd name="T62" fmla="*/ 65 w 187"/>
                <a:gd name="T63" fmla="*/ 122 h 177"/>
                <a:gd name="T64" fmla="*/ 60 w 187"/>
                <a:gd name="T65" fmla="*/ 121 h 177"/>
                <a:gd name="T66" fmla="*/ 56 w 187"/>
                <a:gd name="T67" fmla="*/ 118 h 177"/>
                <a:gd name="T68" fmla="*/ 55 w 187"/>
                <a:gd name="T69" fmla="*/ 121 h 177"/>
                <a:gd name="T70" fmla="*/ 56 w 187"/>
                <a:gd name="T71" fmla="*/ 125 h 177"/>
                <a:gd name="T72" fmla="*/ 60 w 187"/>
                <a:gd name="T73" fmla="*/ 130 h 177"/>
                <a:gd name="T74" fmla="*/ 48 w 187"/>
                <a:gd name="T75" fmla="*/ 142 h 177"/>
                <a:gd name="T76" fmla="*/ 48 w 187"/>
                <a:gd name="T77" fmla="*/ 147 h 177"/>
                <a:gd name="T78" fmla="*/ 56 w 187"/>
                <a:gd name="T79" fmla="*/ 168 h 177"/>
                <a:gd name="T80" fmla="*/ 57 w 187"/>
                <a:gd name="T81" fmla="*/ 175 h 177"/>
                <a:gd name="T82" fmla="*/ 60 w 187"/>
                <a:gd name="T83" fmla="*/ 177 h 177"/>
                <a:gd name="T84" fmla="*/ 52 w 187"/>
                <a:gd name="T85" fmla="*/ 159 h 177"/>
                <a:gd name="T86" fmla="*/ 38 w 187"/>
                <a:gd name="T87" fmla="*/ 151 h 177"/>
                <a:gd name="T88" fmla="*/ 35 w 187"/>
                <a:gd name="T89" fmla="*/ 147 h 177"/>
                <a:gd name="T90" fmla="*/ 26 w 187"/>
                <a:gd name="T91" fmla="*/ 143 h 177"/>
                <a:gd name="T92" fmla="*/ 13 w 187"/>
                <a:gd name="T93" fmla="*/ 123 h 177"/>
                <a:gd name="T94" fmla="*/ 14 w 187"/>
                <a:gd name="T95" fmla="*/ 112 h 177"/>
                <a:gd name="T96" fmla="*/ 8 w 187"/>
                <a:gd name="T97" fmla="*/ 105 h 177"/>
                <a:gd name="T98" fmla="*/ 8 w 187"/>
                <a:gd name="T99" fmla="*/ 82 h 177"/>
                <a:gd name="T100" fmla="*/ 1 w 187"/>
                <a:gd name="T101" fmla="*/ 74 h 177"/>
                <a:gd name="T102" fmla="*/ 8 w 187"/>
                <a:gd name="T103" fmla="*/ 57 h 177"/>
                <a:gd name="T104" fmla="*/ 60 w 187"/>
                <a:gd name="T105" fmla="*/ 12 h 177"/>
                <a:gd name="T106" fmla="*/ 82 w 187"/>
                <a:gd name="T107" fmla="*/ 2 h 177"/>
                <a:gd name="T108" fmla="*/ 85 w 187"/>
                <a:gd name="T109" fmla="*/ 0 h 177"/>
                <a:gd name="T110" fmla="*/ 85 w 187"/>
                <a:gd name="T111" fmla="*/ 0 h 177"/>
                <a:gd name="T112" fmla="*/ 95 w 187"/>
                <a:gd name="T113" fmla="*/ 27 h 177"/>
                <a:gd name="T114" fmla="*/ 108 w 187"/>
                <a:gd name="T115" fmla="*/ 34 h 177"/>
                <a:gd name="T116" fmla="*/ 124 w 187"/>
                <a:gd name="T117" fmla="*/ 32 h 177"/>
                <a:gd name="T118" fmla="*/ 140 w 187"/>
                <a:gd name="T119" fmla="*/ 41 h 177"/>
                <a:gd name="T120" fmla="*/ 141 w 187"/>
                <a:gd name="T121" fmla="*/ 54 h 1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7"/>
                <a:gd name="T184" fmla="*/ 0 h 177"/>
                <a:gd name="T185" fmla="*/ 187 w 187"/>
                <a:gd name="T186" fmla="*/ 177 h 1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7" h="177">
                  <a:moveTo>
                    <a:pt x="141" y="54"/>
                  </a:moveTo>
                  <a:lnTo>
                    <a:pt x="139" y="63"/>
                  </a:lnTo>
                  <a:lnTo>
                    <a:pt x="144" y="87"/>
                  </a:lnTo>
                  <a:lnTo>
                    <a:pt x="149" y="91"/>
                  </a:lnTo>
                  <a:lnTo>
                    <a:pt x="163" y="99"/>
                  </a:lnTo>
                  <a:lnTo>
                    <a:pt x="166" y="97"/>
                  </a:lnTo>
                  <a:lnTo>
                    <a:pt x="169" y="95"/>
                  </a:lnTo>
                  <a:lnTo>
                    <a:pt x="174" y="93"/>
                  </a:lnTo>
                  <a:lnTo>
                    <a:pt x="182" y="97"/>
                  </a:lnTo>
                  <a:lnTo>
                    <a:pt x="187" y="118"/>
                  </a:lnTo>
                  <a:lnTo>
                    <a:pt x="184" y="121"/>
                  </a:lnTo>
                  <a:lnTo>
                    <a:pt x="180" y="125"/>
                  </a:lnTo>
                  <a:lnTo>
                    <a:pt x="171" y="121"/>
                  </a:lnTo>
                  <a:lnTo>
                    <a:pt x="165" y="123"/>
                  </a:lnTo>
                  <a:lnTo>
                    <a:pt x="161" y="123"/>
                  </a:lnTo>
                  <a:lnTo>
                    <a:pt x="146" y="122"/>
                  </a:lnTo>
                  <a:lnTo>
                    <a:pt x="144" y="121"/>
                  </a:lnTo>
                  <a:lnTo>
                    <a:pt x="141" y="120"/>
                  </a:lnTo>
                  <a:lnTo>
                    <a:pt x="141" y="118"/>
                  </a:lnTo>
                  <a:lnTo>
                    <a:pt x="137" y="116"/>
                  </a:lnTo>
                  <a:lnTo>
                    <a:pt x="131" y="112"/>
                  </a:lnTo>
                  <a:lnTo>
                    <a:pt x="120" y="118"/>
                  </a:lnTo>
                  <a:lnTo>
                    <a:pt x="118" y="117"/>
                  </a:lnTo>
                  <a:lnTo>
                    <a:pt x="115" y="117"/>
                  </a:lnTo>
                  <a:lnTo>
                    <a:pt x="102" y="113"/>
                  </a:lnTo>
                  <a:lnTo>
                    <a:pt x="98" y="117"/>
                  </a:lnTo>
                  <a:lnTo>
                    <a:pt x="102" y="129"/>
                  </a:lnTo>
                  <a:lnTo>
                    <a:pt x="93" y="141"/>
                  </a:lnTo>
                  <a:lnTo>
                    <a:pt x="95" y="144"/>
                  </a:lnTo>
                  <a:lnTo>
                    <a:pt x="91" y="146"/>
                  </a:lnTo>
                  <a:lnTo>
                    <a:pt x="81" y="141"/>
                  </a:lnTo>
                  <a:lnTo>
                    <a:pt x="81" y="146"/>
                  </a:lnTo>
                  <a:lnTo>
                    <a:pt x="73" y="151"/>
                  </a:lnTo>
                  <a:lnTo>
                    <a:pt x="68" y="161"/>
                  </a:lnTo>
                  <a:lnTo>
                    <a:pt x="69" y="165"/>
                  </a:lnTo>
                  <a:lnTo>
                    <a:pt x="69" y="169"/>
                  </a:lnTo>
                  <a:lnTo>
                    <a:pt x="65" y="171"/>
                  </a:lnTo>
                  <a:lnTo>
                    <a:pt x="63" y="169"/>
                  </a:lnTo>
                  <a:lnTo>
                    <a:pt x="64" y="155"/>
                  </a:lnTo>
                  <a:lnTo>
                    <a:pt x="56" y="147"/>
                  </a:lnTo>
                  <a:lnTo>
                    <a:pt x="56" y="146"/>
                  </a:lnTo>
                  <a:lnTo>
                    <a:pt x="64" y="141"/>
                  </a:lnTo>
                  <a:lnTo>
                    <a:pt x="67" y="138"/>
                  </a:lnTo>
                  <a:lnTo>
                    <a:pt x="69" y="130"/>
                  </a:lnTo>
                  <a:lnTo>
                    <a:pt x="74" y="122"/>
                  </a:lnTo>
                  <a:lnTo>
                    <a:pt x="81" y="120"/>
                  </a:lnTo>
                  <a:lnTo>
                    <a:pt x="82" y="120"/>
                  </a:lnTo>
                  <a:lnTo>
                    <a:pt x="85" y="112"/>
                  </a:lnTo>
                  <a:lnTo>
                    <a:pt x="94" y="105"/>
                  </a:lnTo>
                  <a:lnTo>
                    <a:pt x="98" y="101"/>
                  </a:lnTo>
                  <a:lnTo>
                    <a:pt x="98" y="100"/>
                  </a:lnTo>
                  <a:lnTo>
                    <a:pt x="97" y="99"/>
                  </a:lnTo>
                  <a:lnTo>
                    <a:pt x="85" y="106"/>
                  </a:lnTo>
                  <a:lnTo>
                    <a:pt x="81" y="108"/>
                  </a:lnTo>
                  <a:lnTo>
                    <a:pt x="77" y="109"/>
                  </a:lnTo>
                  <a:lnTo>
                    <a:pt x="76" y="109"/>
                  </a:lnTo>
                  <a:lnTo>
                    <a:pt x="76" y="113"/>
                  </a:lnTo>
                  <a:lnTo>
                    <a:pt x="74" y="117"/>
                  </a:lnTo>
                  <a:lnTo>
                    <a:pt x="67" y="122"/>
                  </a:lnTo>
                  <a:lnTo>
                    <a:pt x="65" y="122"/>
                  </a:lnTo>
                  <a:lnTo>
                    <a:pt x="64" y="123"/>
                  </a:lnTo>
                  <a:lnTo>
                    <a:pt x="60" y="121"/>
                  </a:lnTo>
                  <a:lnTo>
                    <a:pt x="59" y="121"/>
                  </a:lnTo>
                  <a:lnTo>
                    <a:pt x="56" y="118"/>
                  </a:lnTo>
                  <a:lnTo>
                    <a:pt x="55" y="120"/>
                  </a:lnTo>
                  <a:lnTo>
                    <a:pt x="55" y="121"/>
                  </a:lnTo>
                  <a:lnTo>
                    <a:pt x="55" y="125"/>
                  </a:lnTo>
                  <a:lnTo>
                    <a:pt x="56" y="125"/>
                  </a:lnTo>
                  <a:lnTo>
                    <a:pt x="56" y="126"/>
                  </a:lnTo>
                  <a:lnTo>
                    <a:pt x="60" y="130"/>
                  </a:lnTo>
                  <a:lnTo>
                    <a:pt x="59" y="137"/>
                  </a:lnTo>
                  <a:lnTo>
                    <a:pt x="48" y="142"/>
                  </a:lnTo>
                  <a:lnTo>
                    <a:pt x="48" y="144"/>
                  </a:lnTo>
                  <a:lnTo>
                    <a:pt x="48" y="147"/>
                  </a:lnTo>
                  <a:lnTo>
                    <a:pt x="56" y="156"/>
                  </a:lnTo>
                  <a:lnTo>
                    <a:pt x="56" y="168"/>
                  </a:lnTo>
                  <a:lnTo>
                    <a:pt x="56" y="171"/>
                  </a:lnTo>
                  <a:lnTo>
                    <a:pt x="57" y="175"/>
                  </a:lnTo>
                  <a:lnTo>
                    <a:pt x="60" y="177"/>
                  </a:lnTo>
                  <a:lnTo>
                    <a:pt x="57" y="177"/>
                  </a:lnTo>
                  <a:lnTo>
                    <a:pt x="52" y="159"/>
                  </a:lnTo>
                  <a:lnTo>
                    <a:pt x="42" y="148"/>
                  </a:lnTo>
                  <a:lnTo>
                    <a:pt x="38" y="151"/>
                  </a:lnTo>
                  <a:lnTo>
                    <a:pt x="38" y="147"/>
                  </a:lnTo>
                  <a:lnTo>
                    <a:pt x="35" y="147"/>
                  </a:lnTo>
                  <a:lnTo>
                    <a:pt x="29" y="144"/>
                  </a:lnTo>
                  <a:lnTo>
                    <a:pt x="26" y="143"/>
                  </a:lnTo>
                  <a:lnTo>
                    <a:pt x="19" y="127"/>
                  </a:lnTo>
                  <a:lnTo>
                    <a:pt x="13" y="123"/>
                  </a:lnTo>
                  <a:lnTo>
                    <a:pt x="12" y="121"/>
                  </a:lnTo>
                  <a:lnTo>
                    <a:pt x="14" y="112"/>
                  </a:lnTo>
                  <a:lnTo>
                    <a:pt x="4" y="109"/>
                  </a:lnTo>
                  <a:lnTo>
                    <a:pt x="8" y="105"/>
                  </a:lnTo>
                  <a:lnTo>
                    <a:pt x="9" y="91"/>
                  </a:lnTo>
                  <a:lnTo>
                    <a:pt x="8" y="82"/>
                  </a:lnTo>
                  <a:lnTo>
                    <a:pt x="6" y="78"/>
                  </a:lnTo>
                  <a:lnTo>
                    <a:pt x="1" y="74"/>
                  </a:lnTo>
                  <a:lnTo>
                    <a:pt x="0" y="67"/>
                  </a:lnTo>
                  <a:lnTo>
                    <a:pt x="8" y="57"/>
                  </a:lnTo>
                  <a:lnTo>
                    <a:pt x="33" y="42"/>
                  </a:lnTo>
                  <a:lnTo>
                    <a:pt x="60" y="12"/>
                  </a:lnTo>
                  <a:lnTo>
                    <a:pt x="81" y="2"/>
                  </a:lnTo>
                  <a:lnTo>
                    <a:pt x="82" y="2"/>
                  </a:lnTo>
                  <a:lnTo>
                    <a:pt x="84" y="0"/>
                  </a:lnTo>
                  <a:lnTo>
                    <a:pt x="85" y="0"/>
                  </a:lnTo>
                  <a:lnTo>
                    <a:pt x="85" y="2"/>
                  </a:lnTo>
                  <a:lnTo>
                    <a:pt x="95" y="27"/>
                  </a:lnTo>
                  <a:lnTo>
                    <a:pt x="94" y="36"/>
                  </a:lnTo>
                  <a:lnTo>
                    <a:pt x="108" y="34"/>
                  </a:lnTo>
                  <a:lnTo>
                    <a:pt x="119" y="33"/>
                  </a:lnTo>
                  <a:lnTo>
                    <a:pt x="124" y="32"/>
                  </a:lnTo>
                  <a:lnTo>
                    <a:pt x="135" y="38"/>
                  </a:lnTo>
                  <a:lnTo>
                    <a:pt x="140" y="41"/>
                  </a:lnTo>
                  <a:lnTo>
                    <a:pt x="142" y="44"/>
                  </a:lnTo>
                  <a:lnTo>
                    <a:pt x="141" y="5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31" name="Freeform 1930"/>
            <p:cNvSpPr>
              <a:spLocks/>
            </p:cNvSpPr>
            <p:nvPr/>
          </p:nvSpPr>
          <p:spPr bwMode="auto">
            <a:xfrm>
              <a:off x="3050188" y="4497706"/>
              <a:ext cx="160452" cy="154659"/>
            </a:xfrm>
            <a:custGeom>
              <a:avLst/>
              <a:gdLst>
                <a:gd name="T0" fmla="*/ 80 w 101"/>
                <a:gd name="T1" fmla="*/ 72 h 98"/>
                <a:gd name="T2" fmla="*/ 72 w 101"/>
                <a:gd name="T3" fmla="*/ 77 h 98"/>
                <a:gd name="T4" fmla="*/ 68 w 101"/>
                <a:gd name="T5" fmla="*/ 93 h 98"/>
                <a:gd name="T6" fmla="*/ 54 w 101"/>
                <a:gd name="T7" fmla="*/ 89 h 98"/>
                <a:gd name="T8" fmla="*/ 36 w 101"/>
                <a:gd name="T9" fmla="*/ 88 h 98"/>
                <a:gd name="T10" fmla="*/ 26 w 101"/>
                <a:gd name="T11" fmla="*/ 68 h 98"/>
                <a:gd name="T12" fmla="*/ 19 w 101"/>
                <a:gd name="T13" fmla="*/ 64 h 98"/>
                <a:gd name="T14" fmla="*/ 14 w 101"/>
                <a:gd name="T15" fmla="*/ 69 h 98"/>
                <a:gd name="T16" fmla="*/ 1 w 101"/>
                <a:gd name="T17" fmla="*/ 57 h 98"/>
                <a:gd name="T18" fmla="*/ 2 w 101"/>
                <a:gd name="T19" fmla="*/ 37 h 98"/>
                <a:gd name="T20" fmla="*/ 12 w 101"/>
                <a:gd name="T21" fmla="*/ 35 h 98"/>
                <a:gd name="T22" fmla="*/ 16 w 101"/>
                <a:gd name="T23" fmla="*/ 40 h 98"/>
                <a:gd name="T24" fmla="*/ 25 w 101"/>
                <a:gd name="T25" fmla="*/ 43 h 98"/>
                <a:gd name="T26" fmla="*/ 31 w 101"/>
                <a:gd name="T27" fmla="*/ 38 h 98"/>
                <a:gd name="T28" fmla="*/ 42 w 101"/>
                <a:gd name="T29" fmla="*/ 46 h 98"/>
                <a:gd name="T30" fmla="*/ 47 w 101"/>
                <a:gd name="T31" fmla="*/ 52 h 98"/>
                <a:gd name="T32" fmla="*/ 50 w 101"/>
                <a:gd name="T33" fmla="*/ 47 h 98"/>
                <a:gd name="T34" fmla="*/ 46 w 101"/>
                <a:gd name="T35" fmla="*/ 40 h 98"/>
                <a:gd name="T36" fmla="*/ 39 w 101"/>
                <a:gd name="T37" fmla="*/ 31 h 98"/>
                <a:gd name="T38" fmla="*/ 26 w 101"/>
                <a:gd name="T39" fmla="*/ 33 h 98"/>
                <a:gd name="T40" fmla="*/ 18 w 101"/>
                <a:gd name="T41" fmla="*/ 33 h 98"/>
                <a:gd name="T42" fmla="*/ 17 w 101"/>
                <a:gd name="T43" fmla="*/ 27 h 98"/>
                <a:gd name="T44" fmla="*/ 23 w 101"/>
                <a:gd name="T45" fmla="*/ 25 h 98"/>
                <a:gd name="T46" fmla="*/ 33 w 101"/>
                <a:gd name="T47" fmla="*/ 21 h 98"/>
                <a:gd name="T48" fmla="*/ 36 w 101"/>
                <a:gd name="T49" fmla="*/ 4 h 98"/>
                <a:gd name="T50" fmla="*/ 42 w 101"/>
                <a:gd name="T51" fmla="*/ 1 h 98"/>
                <a:gd name="T52" fmla="*/ 46 w 101"/>
                <a:gd name="T53" fmla="*/ 9 h 98"/>
                <a:gd name="T54" fmla="*/ 63 w 101"/>
                <a:gd name="T55" fmla="*/ 4 h 98"/>
                <a:gd name="T56" fmla="*/ 74 w 101"/>
                <a:gd name="T57" fmla="*/ 1 h 98"/>
                <a:gd name="T58" fmla="*/ 82 w 101"/>
                <a:gd name="T59" fmla="*/ 3 h 98"/>
                <a:gd name="T60" fmla="*/ 93 w 101"/>
                <a:gd name="T61" fmla="*/ 6 h 98"/>
                <a:gd name="T62" fmla="*/ 101 w 101"/>
                <a:gd name="T63" fmla="*/ 21 h 98"/>
                <a:gd name="T64" fmla="*/ 97 w 101"/>
                <a:gd name="T65" fmla="*/ 23 h 98"/>
                <a:gd name="T66" fmla="*/ 93 w 101"/>
                <a:gd name="T67" fmla="*/ 31 h 98"/>
                <a:gd name="T68" fmla="*/ 84 w 101"/>
                <a:gd name="T69" fmla="*/ 44 h 98"/>
                <a:gd name="T70" fmla="*/ 82 w 101"/>
                <a:gd name="T71" fmla="*/ 57 h 98"/>
                <a:gd name="T72" fmla="*/ 84 w 101"/>
                <a:gd name="T73" fmla="*/ 68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98"/>
                <a:gd name="T113" fmla="*/ 101 w 101"/>
                <a:gd name="T114" fmla="*/ 98 h 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98">
                  <a:moveTo>
                    <a:pt x="84" y="68"/>
                  </a:moveTo>
                  <a:lnTo>
                    <a:pt x="80" y="72"/>
                  </a:lnTo>
                  <a:lnTo>
                    <a:pt x="76" y="75"/>
                  </a:lnTo>
                  <a:lnTo>
                    <a:pt x="72" y="77"/>
                  </a:lnTo>
                  <a:lnTo>
                    <a:pt x="63" y="82"/>
                  </a:lnTo>
                  <a:lnTo>
                    <a:pt x="68" y="93"/>
                  </a:lnTo>
                  <a:lnTo>
                    <a:pt x="61" y="98"/>
                  </a:lnTo>
                  <a:lnTo>
                    <a:pt x="54" y="89"/>
                  </a:lnTo>
                  <a:lnTo>
                    <a:pt x="42" y="89"/>
                  </a:lnTo>
                  <a:lnTo>
                    <a:pt x="36" y="88"/>
                  </a:lnTo>
                  <a:lnTo>
                    <a:pt x="30" y="73"/>
                  </a:lnTo>
                  <a:lnTo>
                    <a:pt x="26" y="68"/>
                  </a:lnTo>
                  <a:lnTo>
                    <a:pt x="21" y="68"/>
                  </a:lnTo>
                  <a:lnTo>
                    <a:pt x="19" y="64"/>
                  </a:lnTo>
                  <a:lnTo>
                    <a:pt x="16" y="69"/>
                  </a:lnTo>
                  <a:lnTo>
                    <a:pt x="14" y="69"/>
                  </a:lnTo>
                  <a:lnTo>
                    <a:pt x="4" y="64"/>
                  </a:lnTo>
                  <a:lnTo>
                    <a:pt x="1" y="57"/>
                  </a:lnTo>
                  <a:lnTo>
                    <a:pt x="0" y="48"/>
                  </a:lnTo>
                  <a:lnTo>
                    <a:pt x="2" y="37"/>
                  </a:lnTo>
                  <a:lnTo>
                    <a:pt x="4" y="34"/>
                  </a:lnTo>
                  <a:lnTo>
                    <a:pt x="12" y="35"/>
                  </a:lnTo>
                  <a:lnTo>
                    <a:pt x="16" y="39"/>
                  </a:lnTo>
                  <a:lnTo>
                    <a:pt x="16" y="40"/>
                  </a:lnTo>
                  <a:lnTo>
                    <a:pt x="17" y="40"/>
                  </a:lnTo>
                  <a:lnTo>
                    <a:pt x="25" y="43"/>
                  </a:lnTo>
                  <a:lnTo>
                    <a:pt x="30" y="38"/>
                  </a:lnTo>
                  <a:lnTo>
                    <a:pt x="31" y="38"/>
                  </a:lnTo>
                  <a:lnTo>
                    <a:pt x="35" y="40"/>
                  </a:lnTo>
                  <a:lnTo>
                    <a:pt x="42" y="46"/>
                  </a:lnTo>
                  <a:lnTo>
                    <a:pt x="47" y="54"/>
                  </a:lnTo>
                  <a:lnTo>
                    <a:pt x="47" y="52"/>
                  </a:lnTo>
                  <a:lnTo>
                    <a:pt x="48" y="48"/>
                  </a:lnTo>
                  <a:lnTo>
                    <a:pt x="50" y="47"/>
                  </a:lnTo>
                  <a:lnTo>
                    <a:pt x="48" y="46"/>
                  </a:lnTo>
                  <a:lnTo>
                    <a:pt x="46" y="40"/>
                  </a:lnTo>
                  <a:lnTo>
                    <a:pt x="40" y="33"/>
                  </a:lnTo>
                  <a:lnTo>
                    <a:pt x="39" y="31"/>
                  </a:lnTo>
                  <a:lnTo>
                    <a:pt x="38" y="31"/>
                  </a:lnTo>
                  <a:lnTo>
                    <a:pt x="26" y="33"/>
                  </a:lnTo>
                  <a:lnTo>
                    <a:pt x="23" y="33"/>
                  </a:lnTo>
                  <a:lnTo>
                    <a:pt x="18" y="33"/>
                  </a:lnTo>
                  <a:lnTo>
                    <a:pt x="16" y="31"/>
                  </a:lnTo>
                  <a:lnTo>
                    <a:pt x="17" y="27"/>
                  </a:lnTo>
                  <a:lnTo>
                    <a:pt x="18" y="25"/>
                  </a:lnTo>
                  <a:lnTo>
                    <a:pt x="23" y="25"/>
                  </a:lnTo>
                  <a:lnTo>
                    <a:pt x="26" y="18"/>
                  </a:lnTo>
                  <a:lnTo>
                    <a:pt x="33" y="21"/>
                  </a:lnTo>
                  <a:lnTo>
                    <a:pt x="38" y="14"/>
                  </a:lnTo>
                  <a:lnTo>
                    <a:pt x="36" y="4"/>
                  </a:lnTo>
                  <a:lnTo>
                    <a:pt x="36" y="3"/>
                  </a:lnTo>
                  <a:lnTo>
                    <a:pt x="42" y="1"/>
                  </a:lnTo>
                  <a:lnTo>
                    <a:pt x="46" y="9"/>
                  </a:lnTo>
                  <a:lnTo>
                    <a:pt x="52" y="10"/>
                  </a:lnTo>
                  <a:lnTo>
                    <a:pt x="63" y="4"/>
                  </a:lnTo>
                  <a:lnTo>
                    <a:pt x="76" y="5"/>
                  </a:lnTo>
                  <a:lnTo>
                    <a:pt x="74" y="1"/>
                  </a:lnTo>
                  <a:lnTo>
                    <a:pt x="78" y="0"/>
                  </a:lnTo>
                  <a:lnTo>
                    <a:pt x="82" y="3"/>
                  </a:lnTo>
                  <a:lnTo>
                    <a:pt x="84" y="3"/>
                  </a:lnTo>
                  <a:lnTo>
                    <a:pt x="93" y="6"/>
                  </a:lnTo>
                  <a:lnTo>
                    <a:pt x="98" y="14"/>
                  </a:lnTo>
                  <a:lnTo>
                    <a:pt x="101" y="21"/>
                  </a:lnTo>
                  <a:lnTo>
                    <a:pt x="101" y="22"/>
                  </a:lnTo>
                  <a:lnTo>
                    <a:pt x="97" y="23"/>
                  </a:lnTo>
                  <a:lnTo>
                    <a:pt x="94" y="25"/>
                  </a:lnTo>
                  <a:lnTo>
                    <a:pt x="93" y="31"/>
                  </a:lnTo>
                  <a:lnTo>
                    <a:pt x="86" y="35"/>
                  </a:lnTo>
                  <a:lnTo>
                    <a:pt x="84" y="44"/>
                  </a:lnTo>
                  <a:lnTo>
                    <a:pt x="74" y="46"/>
                  </a:lnTo>
                  <a:lnTo>
                    <a:pt x="82" y="57"/>
                  </a:lnTo>
                  <a:lnTo>
                    <a:pt x="78" y="64"/>
                  </a:lnTo>
                  <a:lnTo>
                    <a:pt x="84" y="6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32" name="Freeform 1931"/>
            <p:cNvSpPr>
              <a:spLocks/>
            </p:cNvSpPr>
            <p:nvPr/>
          </p:nvSpPr>
          <p:spPr bwMode="auto">
            <a:xfrm>
              <a:off x="3071231" y="4321341"/>
              <a:ext cx="157822" cy="65119"/>
            </a:xfrm>
            <a:custGeom>
              <a:avLst/>
              <a:gdLst>
                <a:gd name="T0" fmla="*/ 99 w 99"/>
                <a:gd name="T1" fmla="*/ 11 h 42"/>
                <a:gd name="T2" fmla="*/ 98 w 99"/>
                <a:gd name="T3" fmla="*/ 14 h 42"/>
                <a:gd name="T4" fmla="*/ 95 w 99"/>
                <a:gd name="T5" fmla="*/ 19 h 42"/>
                <a:gd name="T6" fmla="*/ 95 w 99"/>
                <a:gd name="T7" fmla="*/ 27 h 42"/>
                <a:gd name="T8" fmla="*/ 90 w 99"/>
                <a:gd name="T9" fmla="*/ 26 h 42"/>
                <a:gd name="T10" fmla="*/ 89 w 99"/>
                <a:gd name="T11" fmla="*/ 26 h 42"/>
                <a:gd name="T12" fmla="*/ 82 w 99"/>
                <a:gd name="T13" fmla="*/ 32 h 42"/>
                <a:gd name="T14" fmla="*/ 78 w 99"/>
                <a:gd name="T15" fmla="*/ 35 h 42"/>
                <a:gd name="T16" fmla="*/ 69 w 99"/>
                <a:gd name="T17" fmla="*/ 38 h 42"/>
                <a:gd name="T18" fmla="*/ 59 w 99"/>
                <a:gd name="T19" fmla="*/ 40 h 42"/>
                <a:gd name="T20" fmla="*/ 52 w 99"/>
                <a:gd name="T21" fmla="*/ 42 h 42"/>
                <a:gd name="T22" fmla="*/ 52 w 99"/>
                <a:gd name="T23" fmla="*/ 42 h 42"/>
                <a:gd name="T24" fmla="*/ 51 w 99"/>
                <a:gd name="T25" fmla="*/ 42 h 42"/>
                <a:gd name="T26" fmla="*/ 47 w 99"/>
                <a:gd name="T27" fmla="*/ 40 h 42"/>
                <a:gd name="T28" fmla="*/ 44 w 99"/>
                <a:gd name="T29" fmla="*/ 40 h 42"/>
                <a:gd name="T30" fmla="*/ 39 w 99"/>
                <a:gd name="T31" fmla="*/ 39 h 42"/>
                <a:gd name="T32" fmla="*/ 48 w 99"/>
                <a:gd name="T33" fmla="*/ 35 h 42"/>
                <a:gd name="T34" fmla="*/ 47 w 99"/>
                <a:gd name="T35" fmla="*/ 32 h 42"/>
                <a:gd name="T36" fmla="*/ 47 w 99"/>
                <a:gd name="T37" fmla="*/ 28 h 42"/>
                <a:gd name="T38" fmla="*/ 46 w 99"/>
                <a:gd name="T39" fmla="*/ 28 h 42"/>
                <a:gd name="T40" fmla="*/ 63 w 99"/>
                <a:gd name="T41" fmla="*/ 26 h 42"/>
                <a:gd name="T42" fmla="*/ 85 w 99"/>
                <a:gd name="T43" fmla="*/ 21 h 42"/>
                <a:gd name="T44" fmla="*/ 78 w 99"/>
                <a:gd name="T45" fmla="*/ 17 h 42"/>
                <a:gd name="T46" fmla="*/ 60 w 99"/>
                <a:gd name="T47" fmla="*/ 18 h 42"/>
                <a:gd name="T48" fmla="*/ 60 w 99"/>
                <a:gd name="T49" fmla="*/ 19 h 42"/>
                <a:gd name="T50" fmla="*/ 47 w 99"/>
                <a:gd name="T51" fmla="*/ 21 h 42"/>
                <a:gd name="T52" fmla="*/ 37 w 99"/>
                <a:gd name="T53" fmla="*/ 22 h 42"/>
                <a:gd name="T54" fmla="*/ 29 w 99"/>
                <a:gd name="T55" fmla="*/ 23 h 42"/>
                <a:gd name="T56" fmla="*/ 27 w 99"/>
                <a:gd name="T57" fmla="*/ 23 h 42"/>
                <a:gd name="T58" fmla="*/ 18 w 99"/>
                <a:gd name="T59" fmla="*/ 24 h 42"/>
                <a:gd name="T60" fmla="*/ 18 w 99"/>
                <a:gd name="T61" fmla="*/ 24 h 42"/>
                <a:gd name="T62" fmla="*/ 17 w 99"/>
                <a:gd name="T63" fmla="*/ 24 h 42"/>
                <a:gd name="T64" fmla="*/ 10 w 99"/>
                <a:gd name="T65" fmla="*/ 24 h 42"/>
                <a:gd name="T66" fmla="*/ 1 w 99"/>
                <a:gd name="T67" fmla="*/ 24 h 42"/>
                <a:gd name="T68" fmla="*/ 0 w 99"/>
                <a:gd name="T69" fmla="*/ 19 h 42"/>
                <a:gd name="T70" fmla="*/ 5 w 99"/>
                <a:gd name="T71" fmla="*/ 19 h 42"/>
                <a:gd name="T72" fmla="*/ 8 w 99"/>
                <a:gd name="T73" fmla="*/ 18 h 42"/>
                <a:gd name="T74" fmla="*/ 23 w 99"/>
                <a:gd name="T75" fmla="*/ 14 h 42"/>
                <a:gd name="T76" fmla="*/ 26 w 99"/>
                <a:gd name="T77" fmla="*/ 13 h 42"/>
                <a:gd name="T78" fmla="*/ 30 w 99"/>
                <a:gd name="T79" fmla="*/ 13 h 42"/>
                <a:gd name="T80" fmla="*/ 39 w 99"/>
                <a:gd name="T81" fmla="*/ 13 h 42"/>
                <a:gd name="T82" fmla="*/ 44 w 99"/>
                <a:gd name="T83" fmla="*/ 13 h 42"/>
                <a:gd name="T84" fmla="*/ 47 w 99"/>
                <a:gd name="T85" fmla="*/ 13 h 42"/>
                <a:gd name="T86" fmla="*/ 50 w 99"/>
                <a:gd name="T87" fmla="*/ 10 h 42"/>
                <a:gd name="T88" fmla="*/ 54 w 99"/>
                <a:gd name="T89" fmla="*/ 5 h 42"/>
                <a:gd name="T90" fmla="*/ 56 w 99"/>
                <a:gd name="T91" fmla="*/ 6 h 42"/>
                <a:gd name="T92" fmla="*/ 61 w 99"/>
                <a:gd name="T93" fmla="*/ 6 h 42"/>
                <a:gd name="T94" fmla="*/ 75 w 99"/>
                <a:gd name="T95" fmla="*/ 7 h 42"/>
                <a:gd name="T96" fmla="*/ 80 w 99"/>
                <a:gd name="T97" fmla="*/ 7 h 42"/>
                <a:gd name="T98" fmla="*/ 92 w 99"/>
                <a:gd name="T99" fmla="*/ 4 h 42"/>
                <a:gd name="T100" fmla="*/ 92 w 99"/>
                <a:gd name="T101" fmla="*/ 0 h 42"/>
                <a:gd name="T102" fmla="*/ 97 w 99"/>
                <a:gd name="T103" fmla="*/ 1 h 42"/>
                <a:gd name="T104" fmla="*/ 99 w 99"/>
                <a:gd name="T105" fmla="*/ 9 h 42"/>
                <a:gd name="T106" fmla="*/ 99 w 99"/>
                <a:gd name="T107" fmla="*/ 11 h 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
                <a:gd name="T163" fmla="*/ 0 h 42"/>
                <a:gd name="T164" fmla="*/ 99 w 99"/>
                <a:gd name="T165" fmla="*/ 42 h 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 h="42">
                  <a:moveTo>
                    <a:pt x="99" y="11"/>
                  </a:moveTo>
                  <a:lnTo>
                    <a:pt x="98" y="14"/>
                  </a:lnTo>
                  <a:lnTo>
                    <a:pt x="95" y="19"/>
                  </a:lnTo>
                  <a:lnTo>
                    <a:pt x="95" y="27"/>
                  </a:lnTo>
                  <a:lnTo>
                    <a:pt x="90" y="26"/>
                  </a:lnTo>
                  <a:lnTo>
                    <a:pt x="89" y="26"/>
                  </a:lnTo>
                  <a:lnTo>
                    <a:pt x="82" y="32"/>
                  </a:lnTo>
                  <a:lnTo>
                    <a:pt x="78" y="35"/>
                  </a:lnTo>
                  <a:lnTo>
                    <a:pt x="69" y="38"/>
                  </a:lnTo>
                  <a:lnTo>
                    <a:pt x="59" y="40"/>
                  </a:lnTo>
                  <a:lnTo>
                    <a:pt x="52" y="42"/>
                  </a:lnTo>
                  <a:lnTo>
                    <a:pt x="51" y="42"/>
                  </a:lnTo>
                  <a:lnTo>
                    <a:pt x="47" y="40"/>
                  </a:lnTo>
                  <a:lnTo>
                    <a:pt x="44" y="40"/>
                  </a:lnTo>
                  <a:lnTo>
                    <a:pt x="39" y="39"/>
                  </a:lnTo>
                  <a:lnTo>
                    <a:pt x="48" y="35"/>
                  </a:lnTo>
                  <a:lnTo>
                    <a:pt x="47" y="32"/>
                  </a:lnTo>
                  <a:lnTo>
                    <a:pt x="47" y="28"/>
                  </a:lnTo>
                  <a:lnTo>
                    <a:pt x="46" y="28"/>
                  </a:lnTo>
                  <a:lnTo>
                    <a:pt x="63" y="26"/>
                  </a:lnTo>
                  <a:lnTo>
                    <a:pt x="85" y="21"/>
                  </a:lnTo>
                  <a:lnTo>
                    <a:pt x="78" y="17"/>
                  </a:lnTo>
                  <a:lnTo>
                    <a:pt x="60" y="18"/>
                  </a:lnTo>
                  <a:lnTo>
                    <a:pt x="60" y="19"/>
                  </a:lnTo>
                  <a:lnTo>
                    <a:pt x="47" y="21"/>
                  </a:lnTo>
                  <a:lnTo>
                    <a:pt x="37" y="22"/>
                  </a:lnTo>
                  <a:lnTo>
                    <a:pt x="29" y="23"/>
                  </a:lnTo>
                  <a:lnTo>
                    <a:pt x="27" y="23"/>
                  </a:lnTo>
                  <a:lnTo>
                    <a:pt x="18" y="24"/>
                  </a:lnTo>
                  <a:lnTo>
                    <a:pt x="17" y="24"/>
                  </a:lnTo>
                  <a:lnTo>
                    <a:pt x="10" y="24"/>
                  </a:lnTo>
                  <a:lnTo>
                    <a:pt x="1" y="24"/>
                  </a:lnTo>
                  <a:lnTo>
                    <a:pt x="0" y="19"/>
                  </a:lnTo>
                  <a:lnTo>
                    <a:pt x="5" y="19"/>
                  </a:lnTo>
                  <a:lnTo>
                    <a:pt x="8" y="18"/>
                  </a:lnTo>
                  <a:lnTo>
                    <a:pt x="23" y="14"/>
                  </a:lnTo>
                  <a:lnTo>
                    <a:pt x="26" y="13"/>
                  </a:lnTo>
                  <a:lnTo>
                    <a:pt x="30" y="13"/>
                  </a:lnTo>
                  <a:lnTo>
                    <a:pt x="39" y="13"/>
                  </a:lnTo>
                  <a:lnTo>
                    <a:pt x="44" y="13"/>
                  </a:lnTo>
                  <a:lnTo>
                    <a:pt x="47" y="13"/>
                  </a:lnTo>
                  <a:lnTo>
                    <a:pt x="50" y="10"/>
                  </a:lnTo>
                  <a:lnTo>
                    <a:pt x="54" y="5"/>
                  </a:lnTo>
                  <a:lnTo>
                    <a:pt x="56" y="6"/>
                  </a:lnTo>
                  <a:lnTo>
                    <a:pt x="61" y="6"/>
                  </a:lnTo>
                  <a:lnTo>
                    <a:pt x="75" y="7"/>
                  </a:lnTo>
                  <a:lnTo>
                    <a:pt x="80" y="7"/>
                  </a:lnTo>
                  <a:lnTo>
                    <a:pt x="92" y="4"/>
                  </a:lnTo>
                  <a:lnTo>
                    <a:pt x="92" y="0"/>
                  </a:lnTo>
                  <a:lnTo>
                    <a:pt x="97" y="1"/>
                  </a:lnTo>
                  <a:lnTo>
                    <a:pt x="99" y="9"/>
                  </a:lnTo>
                  <a:lnTo>
                    <a:pt x="99" y="1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33" name="Freeform 1932"/>
            <p:cNvSpPr>
              <a:spLocks/>
            </p:cNvSpPr>
            <p:nvPr/>
          </p:nvSpPr>
          <p:spPr bwMode="auto">
            <a:xfrm>
              <a:off x="3100164" y="4383747"/>
              <a:ext cx="181496" cy="233344"/>
            </a:xfrm>
            <a:custGeom>
              <a:avLst/>
              <a:gdLst>
                <a:gd name="T0" fmla="*/ 109 w 115"/>
                <a:gd name="T1" fmla="*/ 115 h 146"/>
                <a:gd name="T2" fmla="*/ 105 w 115"/>
                <a:gd name="T3" fmla="*/ 119 h 146"/>
                <a:gd name="T4" fmla="*/ 98 w 115"/>
                <a:gd name="T5" fmla="*/ 126 h 146"/>
                <a:gd name="T6" fmla="*/ 84 w 115"/>
                <a:gd name="T7" fmla="*/ 144 h 146"/>
                <a:gd name="T8" fmla="*/ 64 w 115"/>
                <a:gd name="T9" fmla="*/ 139 h 146"/>
                <a:gd name="T10" fmla="*/ 47 w 115"/>
                <a:gd name="T11" fmla="*/ 135 h 146"/>
                <a:gd name="T12" fmla="*/ 43 w 115"/>
                <a:gd name="T13" fmla="*/ 117 h 146"/>
                <a:gd name="T14" fmla="*/ 55 w 115"/>
                <a:gd name="T15" fmla="*/ 106 h 146"/>
                <a:gd name="T16" fmla="*/ 63 w 115"/>
                <a:gd name="T17" fmla="*/ 96 h 146"/>
                <a:gd name="T18" fmla="*/ 70 w 115"/>
                <a:gd name="T19" fmla="*/ 93 h 146"/>
                <a:gd name="T20" fmla="*/ 67 w 115"/>
                <a:gd name="T21" fmla="*/ 85 h 146"/>
                <a:gd name="T22" fmla="*/ 53 w 115"/>
                <a:gd name="T23" fmla="*/ 74 h 146"/>
                <a:gd name="T24" fmla="*/ 47 w 115"/>
                <a:gd name="T25" fmla="*/ 71 h 146"/>
                <a:gd name="T26" fmla="*/ 45 w 115"/>
                <a:gd name="T27" fmla="*/ 76 h 146"/>
                <a:gd name="T28" fmla="*/ 21 w 115"/>
                <a:gd name="T29" fmla="*/ 81 h 146"/>
                <a:gd name="T30" fmla="*/ 11 w 115"/>
                <a:gd name="T31" fmla="*/ 72 h 146"/>
                <a:gd name="T32" fmla="*/ 11 w 115"/>
                <a:gd name="T33" fmla="*/ 70 h 146"/>
                <a:gd name="T34" fmla="*/ 0 w 115"/>
                <a:gd name="T35" fmla="*/ 54 h 146"/>
                <a:gd name="T36" fmla="*/ 8 w 115"/>
                <a:gd name="T37" fmla="*/ 42 h 146"/>
                <a:gd name="T38" fmla="*/ 11 w 115"/>
                <a:gd name="T39" fmla="*/ 39 h 146"/>
                <a:gd name="T40" fmla="*/ 0 w 115"/>
                <a:gd name="T41" fmla="*/ 26 h 146"/>
                <a:gd name="T42" fmla="*/ 3 w 115"/>
                <a:gd name="T43" fmla="*/ 17 h 146"/>
                <a:gd name="T44" fmla="*/ 16 w 115"/>
                <a:gd name="T45" fmla="*/ 22 h 146"/>
                <a:gd name="T46" fmla="*/ 23 w 115"/>
                <a:gd name="T47" fmla="*/ 32 h 146"/>
                <a:gd name="T48" fmla="*/ 26 w 115"/>
                <a:gd name="T49" fmla="*/ 37 h 146"/>
                <a:gd name="T50" fmla="*/ 30 w 115"/>
                <a:gd name="T51" fmla="*/ 41 h 146"/>
                <a:gd name="T52" fmla="*/ 37 w 115"/>
                <a:gd name="T53" fmla="*/ 50 h 146"/>
                <a:gd name="T54" fmla="*/ 43 w 115"/>
                <a:gd name="T55" fmla="*/ 47 h 146"/>
                <a:gd name="T56" fmla="*/ 53 w 115"/>
                <a:gd name="T57" fmla="*/ 43 h 146"/>
                <a:gd name="T58" fmla="*/ 59 w 115"/>
                <a:gd name="T59" fmla="*/ 43 h 146"/>
                <a:gd name="T60" fmla="*/ 58 w 115"/>
                <a:gd name="T61" fmla="*/ 38 h 146"/>
                <a:gd name="T62" fmla="*/ 68 w 115"/>
                <a:gd name="T63" fmla="*/ 36 h 146"/>
                <a:gd name="T64" fmla="*/ 55 w 115"/>
                <a:gd name="T65" fmla="*/ 33 h 146"/>
                <a:gd name="T66" fmla="*/ 50 w 115"/>
                <a:gd name="T67" fmla="*/ 36 h 146"/>
                <a:gd name="T68" fmla="*/ 46 w 115"/>
                <a:gd name="T69" fmla="*/ 37 h 146"/>
                <a:gd name="T70" fmla="*/ 40 w 115"/>
                <a:gd name="T71" fmla="*/ 37 h 146"/>
                <a:gd name="T72" fmla="*/ 29 w 115"/>
                <a:gd name="T73" fmla="*/ 25 h 146"/>
                <a:gd name="T74" fmla="*/ 26 w 115"/>
                <a:gd name="T75" fmla="*/ 19 h 146"/>
                <a:gd name="T76" fmla="*/ 34 w 115"/>
                <a:gd name="T77" fmla="*/ 17 h 146"/>
                <a:gd name="T78" fmla="*/ 42 w 115"/>
                <a:gd name="T79" fmla="*/ 28 h 146"/>
                <a:gd name="T80" fmla="*/ 43 w 115"/>
                <a:gd name="T81" fmla="*/ 22 h 146"/>
                <a:gd name="T82" fmla="*/ 42 w 115"/>
                <a:gd name="T83" fmla="*/ 19 h 146"/>
                <a:gd name="T84" fmla="*/ 40 w 115"/>
                <a:gd name="T85" fmla="*/ 15 h 146"/>
                <a:gd name="T86" fmla="*/ 41 w 115"/>
                <a:gd name="T87" fmla="*/ 11 h 146"/>
                <a:gd name="T88" fmla="*/ 46 w 115"/>
                <a:gd name="T89" fmla="*/ 7 h 146"/>
                <a:gd name="T90" fmla="*/ 70 w 115"/>
                <a:gd name="T91" fmla="*/ 0 h 146"/>
                <a:gd name="T92" fmla="*/ 71 w 115"/>
                <a:gd name="T93" fmla="*/ 7 h 146"/>
                <a:gd name="T94" fmla="*/ 76 w 115"/>
                <a:gd name="T95" fmla="*/ 21 h 146"/>
                <a:gd name="T96" fmla="*/ 84 w 115"/>
                <a:gd name="T97" fmla="*/ 26 h 146"/>
                <a:gd name="T98" fmla="*/ 97 w 115"/>
                <a:gd name="T99" fmla="*/ 30 h 146"/>
                <a:gd name="T100" fmla="*/ 102 w 115"/>
                <a:gd name="T101" fmla="*/ 43 h 146"/>
                <a:gd name="T102" fmla="*/ 100 w 115"/>
                <a:gd name="T103" fmla="*/ 51 h 146"/>
                <a:gd name="T104" fmla="*/ 97 w 115"/>
                <a:gd name="T105" fmla="*/ 74 h 146"/>
                <a:gd name="T106" fmla="*/ 115 w 115"/>
                <a:gd name="T107" fmla="*/ 108 h 1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5"/>
                <a:gd name="T163" fmla="*/ 0 h 146"/>
                <a:gd name="T164" fmla="*/ 115 w 115"/>
                <a:gd name="T165" fmla="*/ 146 h 1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5" h="146">
                  <a:moveTo>
                    <a:pt x="115" y="108"/>
                  </a:moveTo>
                  <a:lnTo>
                    <a:pt x="109" y="115"/>
                  </a:lnTo>
                  <a:lnTo>
                    <a:pt x="108" y="115"/>
                  </a:lnTo>
                  <a:lnTo>
                    <a:pt x="105" y="119"/>
                  </a:lnTo>
                  <a:lnTo>
                    <a:pt x="104" y="121"/>
                  </a:lnTo>
                  <a:lnTo>
                    <a:pt x="98" y="126"/>
                  </a:lnTo>
                  <a:lnTo>
                    <a:pt x="98" y="127"/>
                  </a:lnTo>
                  <a:lnTo>
                    <a:pt x="84" y="144"/>
                  </a:lnTo>
                  <a:lnTo>
                    <a:pt x="68" y="146"/>
                  </a:lnTo>
                  <a:lnTo>
                    <a:pt x="64" y="139"/>
                  </a:lnTo>
                  <a:lnTo>
                    <a:pt x="53" y="139"/>
                  </a:lnTo>
                  <a:lnTo>
                    <a:pt x="47" y="135"/>
                  </a:lnTo>
                  <a:lnTo>
                    <a:pt x="51" y="128"/>
                  </a:lnTo>
                  <a:lnTo>
                    <a:pt x="43" y="117"/>
                  </a:lnTo>
                  <a:lnTo>
                    <a:pt x="53" y="115"/>
                  </a:lnTo>
                  <a:lnTo>
                    <a:pt x="55" y="106"/>
                  </a:lnTo>
                  <a:lnTo>
                    <a:pt x="62" y="102"/>
                  </a:lnTo>
                  <a:lnTo>
                    <a:pt x="63" y="96"/>
                  </a:lnTo>
                  <a:lnTo>
                    <a:pt x="66" y="94"/>
                  </a:lnTo>
                  <a:lnTo>
                    <a:pt x="70" y="93"/>
                  </a:lnTo>
                  <a:lnTo>
                    <a:pt x="70" y="92"/>
                  </a:lnTo>
                  <a:lnTo>
                    <a:pt x="67" y="85"/>
                  </a:lnTo>
                  <a:lnTo>
                    <a:pt x="62" y="77"/>
                  </a:lnTo>
                  <a:lnTo>
                    <a:pt x="53" y="74"/>
                  </a:lnTo>
                  <a:lnTo>
                    <a:pt x="51" y="74"/>
                  </a:lnTo>
                  <a:lnTo>
                    <a:pt x="47" y="71"/>
                  </a:lnTo>
                  <a:lnTo>
                    <a:pt x="43" y="72"/>
                  </a:lnTo>
                  <a:lnTo>
                    <a:pt x="45" y="76"/>
                  </a:lnTo>
                  <a:lnTo>
                    <a:pt x="32" y="75"/>
                  </a:lnTo>
                  <a:lnTo>
                    <a:pt x="21" y="81"/>
                  </a:lnTo>
                  <a:lnTo>
                    <a:pt x="15" y="80"/>
                  </a:lnTo>
                  <a:lnTo>
                    <a:pt x="11" y="72"/>
                  </a:lnTo>
                  <a:lnTo>
                    <a:pt x="11" y="70"/>
                  </a:lnTo>
                  <a:lnTo>
                    <a:pt x="11" y="60"/>
                  </a:lnTo>
                  <a:lnTo>
                    <a:pt x="0" y="54"/>
                  </a:lnTo>
                  <a:lnTo>
                    <a:pt x="0" y="47"/>
                  </a:lnTo>
                  <a:lnTo>
                    <a:pt x="8" y="42"/>
                  </a:lnTo>
                  <a:lnTo>
                    <a:pt x="8" y="41"/>
                  </a:lnTo>
                  <a:lnTo>
                    <a:pt x="11" y="39"/>
                  </a:lnTo>
                  <a:lnTo>
                    <a:pt x="7" y="34"/>
                  </a:lnTo>
                  <a:lnTo>
                    <a:pt x="0" y="26"/>
                  </a:lnTo>
                  <a:lnTo>
                    <a:pt x="3" y="20"/>
                  </a:lnTo>
                  <a:lnTo>
                    <a:pt x="3" y="17"/>
                  </a:lnTo>
                  <a:lnTo>
                    <a:pt x="9" y="21"/>
                  </a:lnTo>
                  <a:lnTo>
                    <a:pt x="16" y="22"/>
                  </a:lnTo>
                  <a:lnTo>
                    <a:pt x="20" y="26"/>
                  </a:lnTo>
                  <a:lnTo>
                    <a:pt x="23" y="32"/>
                  </a:lnTo>
                  <a:lnTo>
                    <a:pt x="25" y="36"/>
                  </a:lnTo>
                  <a:lnTo>
                    <a:pt x="26" y="37"/>
                  </a:lnTo>
                  <a:lnTo>
                    <a:pt x="29" y="39"/>
                  </a:lnTo>
                  <a:lnTo>
                    <a:pt x="30" y="41"/>
                  </a:lnTo>
                  <a:lnTo>
                    <a:pt x="34" y="45"/>
                  </a:lnTo>
                  <a:lnTo>
                    <a:pt x="37" y="50"/>
                  </a:lnTo>
                  <a:lnTo>
                    <a:pt x="38" y="51"/>
                  </a:lnTo>
                  <a:lnTo>
                    <a:pt x="43" y="47"/>
                  </a:lnTo>
                  <a:lnTo>
                    <a:pt x="53" y="43"/>
                  </a:lnTo>
                  <a:lnTo>
                    <a:pt x="55" y="43"/>
                  </a:lnTo>
                  <a:lnTo>
                    <a:pt x="59" y="43"/>
                  </a:lnTo>
                  <a:lnTo>
                    <a:pt x="59" y="41"/>
                  </a:lnTo>
                  <a:lnTo>
                    <a:pt x="58" y="38"/>
                  </a:lnTo>
                  <a:lnTo>
                    <a:pt x="71" y="38"/>
                  </a:lnTo>
                  <a:lnTo>
                    <a:pt x="68" y="36"/>
                  </a:lnTo>
                  <a:lnTo>
                    <a:pt x="66" y="33"/>
                  </a:lnTo>
                  <a:lnTo>
                    <a:pt x="55" y="33"/>
                  </a:lnTo>
                  <a:lnTo>
                    <a:pt x="50" y="36"/>
                  </a:lnTo>
                  <a:lnTo>
                    <a:pt x="49" y="36"/>
                  </a:lnTo>
                  <a:lnTo>
                    <a:pt x="46" y="37"/>
                  </a:lnTo>
                  <a:lnTo>
                    <a:pt x="45" y="37"/>
                  </a:lnTo>
                  <a:lnTo>
                    <a:pt x="40" y="37"/>
                  </a:lnTo>
                  <a:lnTo>
                    <a:pt x="33" y="32"/>
                  </a:lnTo>
                  <a:lnTo>
                    <a:pt x="29" y="25"/>
                  </a:lnTo>
                  <a:lnTo>
                    <a:pt x="26" y="19"/>
                  </a:lnTo>
                  <a:lnTo>
                    <a:pt x="25" y="17"/>
                  </a:lnTo>
                  <a:lnTo>
                    <a:pt x="34" y="17"/>
                  </a:lnTo>
                  <a:lnTo>
                    <a:pt x="36" y="19"/>
                  </a:lnTo>
                  <a:lnTo>
                    <a:pt x="42" y="28"/>
                  </a:lnTo>
                  <a:lnTo>
                    <a:pt x="43" y="22"/>
                  </a:lnTo>
                  <a:lnTo>
                    <a:pt x="45" y="21"/>
                  </a:lnTo>
                  <a:lnTo>
                    <a:pt x="42" y="19"/>
                  </a:lnTo>
                  <a:lnTo>
                    <a:pt x="40" y="15"/>
                  </a:lnTo>
                  <a:lnTo>
                    <a:pt x="40" y="13"/>
                  </a:lnTo>
                  <a:lnTo>
                    <a:pt x="41" y="11"/>
                  </a:lnTo>
                  <a:lnTo>
                    <a:pt x="41" y="9"/>
                  </a:lnTo>
                  <a:lnTo>
                    <a:pt x="46" y="7"/>
                  </a:lnTo>
                  <a:lnTo>
                    <a:pt x="67" y="0"/>
                  </a:lnTo>
                  <a:lnTo>
                    <a:pt x="70" y="0"/>
                  </a:lnTo>
                  <a:lnTo>
                    <a:pt x="70" y="3"/>
                  </a:lnTo>
                  <a:lnTo>
                    <a:pt x="71" y="7"/>
                  </a:lnTo>
                  <a:lnTo>
                    <a:pt x="79" y="11"/>
                  </a:lnTo>
                  <a:lnTo>
                    <a:pt x="76" y="21"/>
                  </a:lnTo>
                  <a:lnTo>
                    <a:pt x="80" y="28"/>
                  </a:lnTo>
                  <a:lnTo>
                    <a:pt x="84" y="26"/>
                  </a:lnTo>
                  <a:lnTo>
                    <a:pt x="87" y="29"/>
                  </a:lnTo>
                  <a:lnTo>
                    <a:pt x="97" y="30"/>
                  </a:lnTo>
                  <a:lnTo>
                    <a:pt x="106" y="39"/>
                  </a:lnTo>
                  <a:lnTo>
                    <a:pt x="102" y="43"/>
                  </a:lnTo>
                  <a:lnTo>
                    <a:pt x="108" y="51"/>
                  </a:lnTo>
                  <a:lnTo>
                    <a:pt x="100" y="51"/>
                  </a:lnTo>
                  <a:lnTo>
                    <a:pt x="96" y="59"/>
                  </a:lnTo>
                  <a:lnTo>
                    <a:pt x="97" y="74"/>
                  </a:lnTo>
                  <a:lnTo>
                    <a:pt x="115" y="94"/>
                  </a:lnTo>
                  <a:lnTo>
                    <a:pt x="115" y="10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34" name="Freeform 1933"/>
            <p:cNvSpPr>
              <a:spLocks noEditPoints="1"/>
            </p:cNvSpPr>
            <p:nvPr/>
          </p:nvSpPr>
          <p:spPr bwMode="auto">
            <a:xfrm>
              <a:off x="3265878" y="4106989"/>
              <a:ext cx="192016" cy="105820"/>
            </a:xfrm>
            <a:custGeom>
              <a:avLst/>
              <a:gdLst>
                <a:gd name="T0" fmla="*/ 25 w 120"/>
                <a:gd name="T1" fmla="*/ 51 h 67"/>
                <a:gd name="T2" fmla="*/ 39 w 120"/>
                <a:gd name="T3" fmla="*/ 56 h 67"/>
                <a:gd name="T4" fmla="*/ 30 w 120"/>
                <a:gd name="T5" fmla="*/ 64 h 67"/>
                <a:gd name="T6" fmla="*/ 18 w 120"/>
                <a:gd name="T7" fmla="*/ 65 h 67"/>
                <a:gd name="T8" fmla="*/ 5 w 120"/>
                <a:gd name="T9" fmla="*/ 63 h 67"/>
                <a:gd name="T10" fmla="*/ 0 w 120"/>
                <a:gd name="T11" fmla="*/ 53 h 67"/>
                <a:gd name="T12" fmla="*/ 22 w 120"/>
                <a:gd name="T13" fmla="*/ 44 h 67"/>
                <a:gd name="T14" fmla="*/ 56 w 120"/>
                <a:gd name="T15" fmla="*/ 67 h 67"/>
                <a:gd name="T16" fmla="*/ 47 w 120"/>
                <a:gd name="T17" fmla="*/ 59 h 67"/>
                <a:gd name="T18" fmla="*/ 42 w 120"/>
                <a:gd name="T19" fmla="*/ 47 h 67"/>
                <a:gd name="T20" fmla="*/ 64 w 120"/>
                <a:gd name="T21" fmla="*/ 36 h 67"/>
                <a:gd name="T22" fmla="*/ 68 w 120"/>
                <a:gd name="T23" fmla="*/ 50 h 67"/>
                <a:gd name="T24" fmla="*/ 75 w 120"/>
                <a:gd name="T25" fmla="*/ 52 h 67"/>
                <a:gd name="T26" fmla="*/ 92 w 120"/>
                <a:gd name="T27" fmla="*/ 21 h 67"/>
                <a:gd name="T28" fmla="*/ 71 w 120"/>
                <a:gd name="T29" fmla="*/ 19 h 67"/>
                <a:gd name="T30" fmla="*/ 68 w 120"/>
                <a:gd name="T31" fmla="*/ 17 h 67"/>
                <a:gd name="T32" fmla="*/ 73 w 120"/>
                <a:gd name="T33" fmla="*/ 9 h 67"/>
                <a:gd name="T34" fmla="*/ 81 w 120"/>
                <a:gd name="T35" fmla="*/ 6 h 67"/>
                <a:gd name="T36" fmla="*/ 92 w 120"/>
                <a:gd name="T37" fmla="*/ 21 h 67"/>
                <a:gd name="T38" fmla="*/ 84 w 120"/>
                <a:gd name="T39" fmla="*/ 59 h 67"/>
                <a:gd name="T40" fmla="*/ 81 w 120"/>
                <a:gd name="T41" fmla="*/ 52 h 67"/>
                <a:gd name="T42" fmla="*/ 73 w 120"/>
                <a:gd name="T43" fmla="*/ 35 h 67"/>
                <a:gd name="T44" fmla="*/ 85 w 120"/>
                <a:gd name="T45" fmla="*/ 30 h 67"/>
                <a:gd name="T46" fmla="*/ 114 w 120"/>
                <a:gd name="T47" fmla="*/ 21 h 67"/>
                <a:gd name="T48" fmla="*/ 111 w 120"/>
                <a:gd name="T49" fmla="*/ 18 h 67"/>
                <a:gd name="T50" fmla="*/ 99 w 120"/>
                <a:gd name="T51" fmla="*/ 18 h 67"/>
                <a:gd name="T52" fmla="*/ 94 w 120"/>
                <a:gd name="T53" fmla="*/ 2 h 67"/>
                <a:gd name="T54" fmla="*/ 103 w 120"/>
                <a:gd name="T55" fmla="*/ 1 h 67"/>
                <a:gd name="T56" fmla="*/ 110 w 120"/>
                <a:gd name="T57" fmla="*/ 12 h 67"/>
                <a:gd name="T58" fmla="*/ 113 w 120"/>
                <a:gd name="T59" fmla="*/ 15 h 67"/>
                <a:gd name="T60" fmla="*/ 119 w 120"/>
                <a:gd name="T61" fmla="*/ 21 h 67"/>
                <a:gd name="T62" fmla="*/ 115 w 120"/>
                <a:gd name="T63" fmla="*/ 35 h 67"/>
                <a:gd name="T64" fmla="*/ 109 w 120"/>
                <a:gd name="T65" fmla="*/ 43 h 67"/>
                <a:gd name="T66" fmla="*/ 113 w 120"/>
                <a:gd name="T67" fmla="*/ 57 h 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
                <a:gd name="T103" fmla="*/ 0 h 67"/>
                <a:gd name="T104" fmla="*/ 120 w 120"/>
                <a:gd name="T105" fmla="*/ 67 h 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 h="67">
                  <a:moveTo>
                    <a:pt x="22" y="44"/>
                  </a:moveTo>
                  <a:lnTo>
                    <a:pt x="25" y="51"/>
                  </a:lnTo>
                  <a:lnTo>
                    <a:pt x="34" y="46"/>
                  </a:lnTo>
                  <a:lnTo>
                    <a:pt x="39" y="56"/>
                  </a:lnTo>
                  <a:lnTo>
                    <a:pt x="42" y="61"/>
                  </a:lnTo>
                  <a:lnTo>
                    <a:pt x="30" y="64"/>
                  </a:lnTo>
                  <a:lnTo>
                    <a:pt x="22" y="67"/>
                  </a:lnTo>
                  <a:lnTo>
                    <a:pt x="18" y="65"/>
                  </a:lnTo>
                  <a:lnTo>
                    <a:pt x="12" y="64"/>
                  </a:lnTo>
                  <a:lnTo>
                    <a:pt x="5" y="63"/>
                  </a:lnTo>
                  <a:lnTo>
                    <a:pt x="4" y="61"/>
                  </a:lnTo>
                  <a:lnTo>
                    <a:pt x="0" y="53"/>
                  </a:lnTo>
                  <a:lnTo>
                    <a:pt x="18" y="46"/>
                  </a:lnTo>
                  <a:lnTo>
                    <a:pt x="22" y="44"/>
                  </a:lnTo>
                  <a:moveTo>
                    <a:pt x="73" y="60"/>
                  </a:moveTo>
                  <a:lnTo>
                    <a:pt x="56" y="67"/>
                  </a:lnTo>
                  <a:lnTo>
                    <a:pt x="47" y="61"/>
                  </a:lnTo>
                  <a:lnTo>
                    <a:pt x="47" y="59"/>
                  </a:lnTo>
                  <a:lnTo>
                    <a:pt x="47" y="55"/>
                  </a:lnTo>
                  <a:lnTo>
                    <a:pt x="42" y="47"/>
                  </a:lnTo>
                  <a:lnTo>
                    <a:pt x="44" y="38"/>
                  </a:lnTo>
                  <a:lnTo>
                    <a:pt x="64" y="36"/>
                  </a:lnTo>
                  <a:lnTo>
                    <a:pt x="65" y="40"/>
                  </a:lnTo>
                  <a:lnTo>
                    <a:pt x="68" y="50"/>
                  </a:lnTo>
                  <a:lnTo>
                    <a:pt x="72" y="51"/>
                  </a:lnTo>
                  <a:lnTo>
                    <a:pt x="75" y="52"/>
                  </a:lnTo>
                  <a:lnTo>
                    <a:pt x="73" y="60"/>
                  </a:lnTo>
                  <a:moveTo>
                    <a:pt x="92" y="21"/>
                  </a:moveTo>
                  <a:lnTo>
                    <a:pt x="80" y="23"/>
                  </a:lnTo>
                  <a:lnTo>
                    <a:pt x="71" y="19"/>
                  </a:lnTo>
                  <a:lnTo>
                    <a:pt x="67" y="17"/>
                  </a:lnTo>
                  <a:lnTo>
                    <a:pt x="68" y="17"/>
                  </a:lnTo>
                  <a:lnTo>
                    <a:pt x="71" y="12"/>
                  </a:lnTo>
                  <a:lnTo>
                    <a:pt x="73" y="9"/>
                  </a:lnTo>
                  <a:lnTo>
                    <a:pt x="75" y="6"/>
                  </a:lnTo>
                  <a:lnTo>
                    <a:pt x="81" y="6"/>
                  </a:lnTo>
                  <a:lnTo>
                    <a:pt x="86" y="6"/>
                  </a:lnTo>
                  <a:lnTo>
                    <a:pt x="92" y="21"/>
                  </a:lnTo>
                  <a:moveTo>
                    <a:pt x="113" y="57"/>
                  </a:moveTo>
                  <a:lnTo>
                    <a:pt x="84" y="59"/>
                  </a:lnTo>
                  <a:lnTo>
                    <a:pt x="82" y="56"/>
                  </a:lnTo>
                  <a:lnTo>
                    <a:pt x="81" y="52"/>
                  </a:lnTo>
                  <a:lnTo>
                    <a:pt x="80" y="44"/>
                  </a:lnTo>
                  <a:lnTo>
                    <a:pt x="73" y="35"/>
                  </a:lnTo>
                  <a:lnTo>
                    <a:pt x="80" y="33"/>
                  </a:lnTo>
                  <a:lnTo>
                    <a:pt x="85" y="30"/>
                  </a:lnTo>
                  <a:lnTo>
                    <a:pt x="96" y="27"/>
                  </a:lnTo>
                  <a:lnTo>
                    <a:pt x="114" y="21"/>
                  </a:lnTo>
                  <a:lnTo>
                    <a:pt x="113" y="21"/>
                  </a:lnTo>
                  <a:lnTo>
                    <a:pt x="111" y="18"/>
                  </a:lnTo>
                  <a:lnTo>
                    <a:pt x="109" y="18"/>
                  </a:lnTo>
                  <a:lnTo>
                    <a:pt x="99" y="18"/>
                  </a:lnTo>
                  <a:lnTo>
                    <a:pt x="96" y="8"/>
                  </a:lnTo>
                  <a:lnTo>
                    <a:pt x="94" y="2"/>
                  </a:lnTo>
                  <a:lnTo>
                    <a:pt x="94" y="1"/>
                  </a:lnTo>
                  <a:lnTo>
                    <a:pt x="103" y="1"/>
                  </a:lnTo>
                  <a:lnTo>
                    <a:pt x="106" y="0"/>
                  </a:lnTo>
                  <a:lnTo>
                    <a:pt x="110" y="12"/>
                  </a:lnTo>
                  <a:lnTo>
                    <a:pt x="110" y="14"/>
                  </a:lnTo>
                  <a:lnTo>
                    <a:pt x="113" y="15"/>
                  </a:lnTo>
                  <a:lnTo>
                    <a:pt x="118" y="15"/>
                  </a:lnTo>
                  <a:lnTo>
                    <a:pt x="119" y="21"/>
                  </a:lnTo>
                  <a:lnTo>
                    <a:pt x="120" y="22"/>
                  </a:lnTo>
                  <a:lnTo>
                    <a:pt x="115" y="35"/>
                  </a:lnTo>
                  <a:lnTo>
                    <a:pt x="115" y="36"/>
                  </a:lnTo>
                  <a:lnTo>
                    <a:pt x="109" y="43"/>
                  </a:lnTo>
                  <a:lnTo>
                    <a:pt x="113" y="56"/>
                  </a:lnTo>
                  <a:lnTo>
                    <a:pt x="113" y="5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35" name="Freeform 1934"/>
            <p:cNvSpPr>
              <a:spLocks noEditPoints="1"/>
            </p:cNvSpPr>
            <p:nvPr/>
          </p:nvSpPr>
          <p:spPr bwMode="auto">
            <a:xfrm>
              <a:off x="3607826" y="5916767"/>
              <a:ext cx="21043" cy="51552"/>
            </a:xfrm>
            <a:custGeom>
              <a:avLst/>
              <a:gdLst>
                <a:gd name="T0" fmla="*/ 9 w 13"/>
                <a:gd name="T1" fmla="*/ 8 h 32"/>
                <a:gd name="T2" fmla="*/ 8 w 13"/>
                <a:gd name="T3" fmla="*/ 16 h 32"/>
                <a:gd name="T4" fmla="*/ 10 w 13"/>
                <a:gd name="T5" fmla="*/ 20 h 32"/>
                <a:gd name="T6" fmla="*/ 13 w 13"/>
                <a:gd name="T7" fmla="*/ 23 h 32"/>
                <a:gd name="T8" fmla="*/ 13 w 13"/>
                <a:gd name="T9" fmla="*/ 27 h 32"/>
                <a:gd name="T10" fmla="*/ 11 w 13"/>
                <a:gd name="T11" fmla="*/ 30 h 32"/>
                <a:gd name="T12" fmla="*/ 10 w 13"/>
                <a:gd name="T13" fmla="*/ 30 h 32"/>
                <a:gd name="T14" fmla="*/ 6 w 13"/>
                <a:gd name="T15" fmla="*/ 27 h 32"/>
                <a:gd name="T16" fmla="*/ 6 w 13"/>
                <a:gd name="T17" fmla="*/ 23 h 32"/>
                <a:gd name="T18" fmla="*/ 5 w 13"/>
                <a:gd name="T19" fmla="*/ 24 h 32"/>
                <a:gd name="T20" fmla="*/ 5 w 13"/>
                <a:gd name="T21" fmla="*/ 29 h 32"/>
                <a:gd name="T22" fmla="*/ 5 w 13"/>
                <a:gd name="T23" fmla="*/ 32 h 32"/>
                <a:gd name="T24" fmla="*/ 2 w 13"/>
                <a:gd name="T25" fmla="*/ 30 h 32"/>
                <a:gd name="T26" fmla="*/ 1 w 13"/>
                <a:gd name="T27" fmla="*/ 23 h 32"/>
                <a:gd name="T28" fmla="*/ 0 w 13"/>
                <a:gd name="T29" fmla="*/ 23 h 32"/>
                <a:gd name="T30" fmla="*/ 0 w 13"/>
                <a:gd name="T31" fmla="*/ 16 h 32"/>
                <a:gd name="T32" fmla="*/ 0 w 13"/>
                <a:gd name="T33" fmla="*/ 13 h 32"/>
                <a:gd name="T34" fmla="*/ 1 w 13"/>
                <a:gd name="T35" fmla="*/ 9 h 32"/>
                <a:gd name="T36" fmla="*/ 1 w 13"/>
                <a:gd name="T37" fmla="*/ 9 h 32"/>
                <a:gd name="T38" fmla="*/ 1 w 13"/>
                <a:gd name="T39" fmla="*/ 9 h 32"/>
                <a:gd name="T40" fmla="*/ 2 w 13"/>
                <a:gd name="T41" fmla="*/ 8 h 32"/>
                <a:gd name="T42" fmla="*/ 2 w 13"/>
                <a:gd name="T43" fmla="*/ 8 h 32"/>
                <a:gd name="T44" fmla="*/ 9 w 13"/>
                <a:gd name="T45" fmla="*/ 8 h 32"/>
                <a:gd name="T46" fmla="*/ 10 w 13"/>
                <a:gd name="T47" fmla="*/ 3 h 32"/>
                <a:gd name="T48" fmla="*/ 10 w 13"/>
                <a:gd name="T49" fmla="*/ 3 h 32"/>
                <a:gd name="T50" fmla="*/ 4 w 13"/>
                <a:gd name="T51" fmla="*/ 2 h 32"/>
                <a:gd name="T52" fmla="*/ 6 w 13"/>
                <a:gd name="T53" fmla="*/ 0 h 32"/>
                <a:gd name="T54" fmla="*/ 10 w 13"/>
                <a:gd name="T55" fmla="*/ 3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
                <a:gd name="T85" fmla="*/ 0 h 32"/>
                <a:gd name="T86" fmla="*/ 13 w 13"/>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 h="32">
                  <a:moveTo>
                    <a:pt x="9" y="8"/>
                  </a:moveTo>
                  <a:lnTo>
                    <a:pt x="8" y="16"/>
                  </a:lnTo>
                  <a:lnTo>
                    <a:pt x="10" y="20"/>
                  </a:lnTo>
                  <a:lnTo>
                    <a:pt x="13" y="23"/>
                  </a:lnTo>
                  <a:lnTo>
                    <a:pt x="13" y="27"/>
                  </a:lnTo>
                  <a:lnTo>
                    <a:pt x="11" y="30"/>
                  </a:lnTo>
                  <a:lnTo>
                    <a:pt x="10" y="30"/>
                  </a:lnTo>
                  <a:lnTo>
                    <a:pt x="6" y="27"/>
                  </a:lnTo>
                  <a:lnTo>
                    <a:pt x="6" y="23"/>
                  </a:lnTo>
                  <a:lnTo>
                    <a:pt x="5" y="24"/>
                  </a:lnTo>
                  <a:lnTo>
                    <a:pt x="5" y="29"/>
                  </a:lnTo>
                  <a:lnTo>
                    <a:pt x="5" y="32"/>
                  </a:lnTo>
                  <a:lnTo>
                    <a:pt x="2" y="30"/>
                  </a:lnTo>
                  <a:lnTo>
                    <a:pt x="1" y="23"/>
                  </a:lnTo>
                  <a:lnTo>
                    <a:pt x="0" y="23"/>
                  </a:lnTo>
                  <a:lnTo>
                    <a:pt x="0" y="16"/>
                  </a:lnTo>
                  <a:lnTo>
                    <a:pt x="0" y="13"/>
                  </a:lnTo>
                  <a:lnTo>
                    <a:pt x="1" y="9"/>
                  </a:lnTo>
                  <a:lnTo>
                    <a:pt x="2" y="8"/>
                  </a:lnTo>
                  <a:lnTo>
                    <a:pt x="9" y="8"/>
                  </a:lnTo>
                  <a:moveTo>
                    <a:pt x="10" y="3"/>
                  </a:moveTo>
                  <a:lnTo>
                    <a:pt x="10" y="3"/>
                  </a:lnTo>
                  <a:lnTo>
                    <a:pt x="4" y="2"/>
                  </a:lnTo>
                  <a:lnTo>
                    <a:pt x="6" y="0"/>
                  </a:lnTo>
                  <a:lnTo>
                    <a:pt x="10" y="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36" name="Freeform 1935"/>
            <p:cNvSpPr>
              <a:spLocks noEditPoints="1"/>
            </p:cNvSpPr>
            <p:nvPr/>
          </p:nvSpPr>
          <p:spPr bwMode="auto">
            <a:xfrm>
              <a:off x="3678845" y="5824514"/>
              <a:ext cx="68390" cy="54266"/>
            </a:xfrm>
            <a:custGeom>
              <a:avLst/>
              <a:gdLst>
                <a:gd name="T0" fmla="*/ 2 w 42"/>
                <a:gd name="T1" fmla="*/ 27 h 34"/>
                <a:gd name="T2" fmla="*/ 0 w 42"/>
                <a:gd name="T3" fmla="*/ 28 h 34"/>
                <a:gd name="T4" fmla="*/ 0 w 42"/>
                <a:gd name="T5" fmla="*/ 25 h 34"/>
                <a:gd name="T6" fmla="*/ 2 w 42"/>
                <a:gd name="T7" fmla="*/ 27 h 34"/>
                <a:gd name="T8" fmla="*/ 2 w 42"/>
                <a:gd name="T9" fmla="*/ 27 h 34"/>
                <a:gd name="T10" fmla="*/ 42 w 42"/>
                <a:gd name="T11" fmla="*/ 6 h 34"/>
                <a:gd name="T12" fmla="*/ 42 w 42"/>
                <a:gd name="T13" fmla="*/ 12 h 34"/>
                <a:gd name="T14" fmla="*/ 41 w 42"/>
                <a:gd name="T15" fmla="*/ 16 h 34"/>
                <a:gd name="T16" fmla="*/ 38 w 42"/>
                <a:gd name="T17" fmla="*/ 20 h 34"/>
                <a:gd name="T18" fmla="*/ 38 w 42"/>
                <a:gd name="T19" fmla="*/ 21 h 34"/>
                <a:gd name="T20" fmla="*/ 38 w 42"/>
                <a:gd name="T21" fmla="*/ 21 h 34"/>
                <a:gd name="T22" fmla="*/ 38 w 42"/>
                <a:gd name="T23" fmla="*/ 23 h 34"/>
                <a:gd name="T24" fmla="*/ 38 w 42"/>
                <a:gd name="T25" fmla="*/ 24 h 34"/>
                <a:gd name="T26" fmla="*/ 38 w 42"/>
                <a:gd name="T27" fmla="*/ 24 h 34"/>
                <a:gd name="T28" fmla="*/ 38 w 42"/>
                <a:gd name="T29" fmla="*/ 25 h 34"/>
                <a:gd name="T30" fmla="*/ 32 w 42"/>
                <a:gd name="T31" fmla="*/ 28 h 34"/>
                <a:gd name="T32" fmla="*/ 33 w 42"/>
                <a:gd name="T33" fmla="*/ 31 h 34"/>
                <a:gd name="T34" fmla="*/ 33 w 42"/>
                <a:gd name="T35" fmla="*/ 34 h 34"/>
                <a:gd name="T36" fmla="*/ 32 w 42"/>
                <a:gd name="T37" fmla="*/ 33 h 34"/>
                <a:gd name="T38" fmla="*/ 32 w 42"/>
                <a:gd name="T39" fmla="*/ 32 h 34"/>
                <a:gd name="T40" fmla="*/ 29 w 42"/>
                <a:gd name="T41" fmla="*/ 27 h 34"/>
                <a:gd name="T42" fmla="*/ 27 w 42"/>
                <a:gd name="T43" fmla="*/ 29 h 34"/>
                <a:gd name="T44" fmla="*/ 24 w 42"/>
                <a:gd name="T45" fmla="*/ 32 h 34"/>
                <a:gd name="T46" fmla="*/ 18 w 42"/>
                <a:gd name="T47" fmla="*/ 28 h 34"/>
                <a:gd name="T48" fmla="*/ 16 w 42"/>
                <a:gd name="T49" fmla="*/ 32 h 34"/>
                <a:gd name="T50" fmla="*/ 11 w 42"/>
                <a:gd name="T51" fmla="*/ 32 h 34"/>
                <a:gd name="T52" fmla="*/ 12 w 42"/>
                <a:gd name="T53" fmla="*/ 29 h 34"/>
                <a:gd name="T54" fmla="*/ 18 w 42"/>
                <a:gd name="T55" fmla="*/ 24 h 34"/>
                <a:gd name="T56" fmla="*/ 14 w 42"/>
                <a:gd name="T57" fmla="*/ 24 h 34"/>
                <a:gd name="T58" fmla="*/ 12 w 42"/>
                <a:gd name="T59" fmla="*/ 24 h 34"/>
                <a:gd name="T60" fmla="*/ 10 w 42"/>
                <a:gd name="T61" fmla="*/ 21 h 34"/>
                <a:gd name="T62" fmla="*/ 16 w 42"/>
                <a:gd name="T63" fmla="*/ 14 h 34"/>
                <a:gd name="T64" fmla="*/ 18 w 42"/>
                <a:gd name="T65" fmla="*/ 10 h 34"/>
                <a:gd name="T66" fmla="*/ 19 w 42"/>
                <a:gd name="T67" fmla="*/ 8 h 34"/>
                <a:gd name="T68" fmla="*/ 21 w 42"/>
                <a:gd name="T69" fmla="*/ 4 h 34"/>
                <a:gd name="T70" fmla="*/ 29 w 42"/>
                <a:gd name="T71" fmla="*/ 7 h 34"/>
                <a:gd name="T72" fmla="*/ 31 w 42"/>
                <a:gd name="T73" fmla="*/ 0 h 34"/>
                <a:gd name="T74" fmla="*/ 42 w 42"/>
                <a:gd name="T75" fmla="*/ 6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
                <a:gd name="T115" fmla="*/ 0 h 34"/>
                <a:gd name="T116" fmla="*/ 42 w 42"/>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 h="34">
                  <a:moveTo>
                    <a:pt x="2" y="27"/>
                  </a:moveTo>
                  <a:lnTo>
                    <a:pt x="0" y="28"/>
                  </a:lnTo>
                  <a:lnTo>
                    <a:pt x="0" y="25"/>
                  </a:lnTo>
                  <a:lnTo>
                    <a:pt x="2" y="27"/>
                  </a:lnTo>
                  <a:moveTo>
                    <a:pt x="42" y="6"/>
                  </a:moveTo>
                  <a:lnTo>
                    <a:pt x="42" y="12"/>
                  </a:lnTo>
                  <a:lnTo>
                    <a:pt x="41" y="16"/>
                  </a:lnTo>
                  <a:lnTo>
                    <a:pt x="38" y="20"/>
                  </a:lnTo>
                  <a:lnTo>
                    <a:pt x="38" y="21"/>
                  </a:lnTo>
                  <a:lnTo>
                    <a:pt x="38" y="23"/>
                  </a:lnTo>
                  <a:lnTo>
                    <a:pt x="38" y="24"/>
                  </a:lnTo>
                  <a:lnTo>
                    <a:pt x="38" y="25"/>
                  </a:lnTo>
                  <a:lnTo>
                    <a:pt x="32" y="28"/>
                  </a:lnTo>
                  <a:lnTo>
                    <a:pt x="33" y="31"/>
                  </a:lnTo>
                  <a:lnTo>
                    <a:pt x="33" y="34"/>
                  </a:lnTo>
                  <a:lnTo>
                    <a:pt x="32" y="33"/>
                  </a:lnTo>
                  <a:lnTo>
                    <a:pt x="32" y="32"/>
                  </a:lnTo>
                  <a:lnTo>
                    <a:pt x="29" y="27"/>
                  </a:lnTo>
                  <a:lnTo>
                    <a:pt x="27" y="29"/>
                  </a:lnTo>
                  <a:lnTo>
                    <a:pt x="24" y="32"/>
                  </a:lnTo>
                  <a:lnTo>
                    <a:pt x="18" y="28"/>
                  </a:lnTo>
                  <a:lnTo>
                    <a:pt x="16" y="32"/>
                  </a:lnTo>
                  <a:lnTo>
                    <a:pt x="11" y="32"/>
                  </a:lnTo>
                  <a:lnTo>
                    <a:pt x="12" y="29"/>
                  </a:lnTo>
                  <a:lnTo>
                    <a:pt x="18" y="24"/>
                  </a:lnTo>
                  <a:lnTo>
                    <a:pt x="14" y="24"/>
                  </a:lnTo>
                  <a:lnTo>
                    <a:pt x="12" y="24"/>
                  </a:lnTo>
                  <a:lnTo>
                    <a:pt x="10" y="21"/>
                  </a:lnTo>
                  <a:lnTo>
                    <a:pt x="16" y="14"/>
                  </a:lnTo>
                  <a:lnTo>
                    <a:pt x="18" y="10"/>
                  </a:lnTo>
                  <a:lnTo>
                    <a:pt x="19" y="8"/>
                  </a:lnTo>
                  <a:lnTo>
                    <a:pt x="21" y="4"/>
                  </a:lnTo>
                  <a:lnTo>
                    <a:pt x="29" y="7"/>
                  </a:lnTo>
                  <a:lnTo>
                    <a:pt x="31" y="0"/>
                  </a:lnTo>
                  <a:lnTo>
                    <a:pt x="42" y="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37" name="Freeform 1936"/>
            <p:cNvSpPr>
              <a:spLocks/>
            </p:cNvSpPr>
            <p:nvPr/>
          </p:nvSpPr>
          <p:spPr bwMode="auto">
            <a:xfrm>
              <a:off x="3555219" y="5702414"/>
              <a:ext cx="71019" cy="65119"/>
            </a:xfrm>
            <a:custGeom>
              <a:avLst/>
              <a:gdLst>
                <a:gd name="T0" fmla="*/ 36 w 45"/>
                <a:gd name="T1" fmla="*/ 3 h 41"/>
                <a:gd name="T2" fmla="*/ 40 w 45"/>
                <a:gd name="T3" fmla="*/ 14 h 41"/>
                <a:gd name="T4" fmla="*/ 39 w 45"/>
                <a:gd name="T5" fmla="*/ 20 h 41"/>
                <a:gd name="T6" fmla="*/ 42 w 45"/>
                <a:gd name="T7" fmla="*/ 35 h 41"/>
                <a:gd name="T8" fmla="*/ 43 w 45"/>
                <a:gd name="T9" fmla="*/ 36 h 41"/>
                <a:gd name="T10" fmla="*/ 45 w 45"/>
                <a:gd name="T11" fmla="*/ 38 h 41"/>
                <a:gd name="T12" fmla="*/ 43 w 45"/>
                <a:gd name="T13" fmla="*/ 41 h 41"/>
                <a:gd name="T14" fmla="*/ 39 w 45"/>
                <a:gd name="T15" fmla="*/ 40 h 41"/>
                <a:gd name="T16" fmla="*/ 30 w 45"/>
                <a:gd name="T17" fmla="*/ 33 h 41"/>
                <a:gd name="T18" fmla="*/ 26 w 45"/>
                <a:gd name="T19" fmla="*/ 28 h 41"/>
                <a:gd name="T20" fmla="*/ 23 w 45"/>
                <a:gd name="T21" fmla="*/ 29 h 41"/>
                <a:gd name="T22" fmla="*/ 26 w 45"/>
                <a:gd name="T23" fmla="*/ 36 h 41"/>
                <a:gd name="T24" fmla="*/ 27 w 45"/>
                <a:gd name="T25" fmla="*/ 37 h 41"/>
                <a:gd name="T26" fmla="*/ 25 w 45"/>
                <a:gd name="T27" fmla="*/ 38 h 41"/>
                <a:gd name="T28" fmla="*/ 25 w 45"/>
                <a:gd name="T29" fmla="*/ 37 h 41"/>
                <a:gd name="T30" fmla="*/ 17 w 45"/>
                <a:gd name="T31" fmla="*/ 31 h 41"/>
                <a:gd name="T32" fmla="*/ 13 w 45"/>
                <a:gd name="T33" fmla="*/ 27 h 41"/>
                <a:gd name="T34" fmla="*/ 0 w 45"/>
                <a:gd name="T35" fmla="*/ 8 h 41"/>
                <a:gd name="T36" fmla="*/ 7 w 45"/>
                <a:gd name="T37" fmla="*/ 8 h 41"/>
                <a:gd name="T38" fmla="*/ 11 w 45"/>
                <a:gd name="T39" fmla="*/ 0 h 41"/>
                <a:gd name="T40" fmla="*/ 17 w 45"/>
                <a:gd name="T41" fmla="*/ 2 h 41"/>
                <a:gd name="T42" fmla="*/ 23 w 45"/>
                <a:gd name="T43" fmla="*/ 3 h 41"/>
                <a:gd name="T44" fmla="*/ 26 w 45"/>
                <a:gd name="T45" fmla="*/ 3 h 41"/>
                <a:gd name="T46" fmla="*/ 26 w 45"/>
                <a:gd name="T47" fmla="*/ 3 h 41"/>
                <a:gd name="T48" fmla="*/ 31 w 45"/>
                <a:gd name="T49" fmla="*/ 2 h 41"/>
                <a:gd name="T50" fmla="*/ 31 w 45"/>
                <a:gd name="T51" fmla="*/ 2 h 41"/>
                <a:gd name="T52" fmla="*/ 32 w 45"/>
                <a:gd name="T53" fmla="*/ 2 h 41"/>
                <a:gd name="T54" fmla="*/ 36 w 45"/>
                <a:gd name="T55" fmla="*/ 3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5"/>
                <a:gd name="T85" fmla="*/ 0 h 41"/>
                <a:gd name="T86" fmla="*/ 45 w 45"/>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5" h="41">
                  <a:moveTo>
                    <a:pt x="36" y="3"/>
                  </a:moveTo>
                  <a:lnTo>
                    <a:pt x="40" y="14"/>
                  </a:lnTo>
                  <a:lnTo>
                    <a:pt x="39" y="20"/>
                  </a:lnTo>
                  <a:lnTo>
                    <a:pt x="42" y="35"/>
                  </a:lnTo>
                  <a:lnTo>
                    <a:pt x="43" y="36"/>
                  </a:lnTo>
                  <a:lnTo>
                    <a:pt x="45" y="38"/>
                  </a:lnTo>
                  <a:lnTo>
                    <a:pt x="43" y="41"/>
                  </a:lnTo>
                  <a:lnTo>
                    <a:pt x="39" y="40"/>
                  </a:lnTo>
                  <a:lnTo>
                    <a:pt x="30" y="33"/>
                  </a:lnTo>
                  <a:lnTo>
                    <a:pt x="26" y="28"/>
                  </a:lnTo>
                  <a:lnTo>
                    <a:pt x="23" y="29"/>
                  </a:lnTo>
                  <a:lnTo>
                    <a:pt x="26" y="36"/>
                  </a:lnTo>
                  <a:lnTo>
                    <a:pt x="27" y="37"/>
                  </a:lnTo>
                  <a:lnTo>
                    <a:pt x="25" y="38"/>
                  </a:lnTo>
                  <a:lnTo>
                    <a:pt x="25" y="37"/>
                  </a:lnTo>
                  <a:lnTo>
                    <a:pt x="17" y="31"/>
                  </a:lnTo>
                  <a:lnTo>
                    <a:pt x="13" y="27"/>
                  </a:lnTo>
                  <a:lnTo>
                    <a:pt x="0" y="8"/>
                  </a:lnTo>
                  <a:lnTo>
                    <a:pt x="7" y="8"/>
                  </a:lnTo>
                  <a:lnTo>
                    <a:pt x="11" y="0"/>
                  </a:lnTo>
                  <a:lnTo>
                    <a:pt x="17" y="2"/>
                  </a:lnTo>
                  <a:lnTo>
                    <a:pt x="23" y="3"/>
                  </a:lnTo>
                  <a:lnTo>
                    <a:pt x="26" y="3"/>
                  </a:lnTo>
                  <a:lnTo>
                    <a:pt x="31" y="2"/>
                  </a:lnTo>
                  <a:lnTo>
                    <a:pt x="32" y="2"/>
                  </a:lnTo>
                  <a:lnTo>
                    <a:pt x="36" y="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38" name="Freeform 1937"/>
            <p:cNvSpPr>
              <a:spLocks/>
            </p:cNvSpPr>
            <p:nvPr/>
          </p:nvSpPr>
          <p:spPr bwMode="auto">
            <a:xfrm>
              <a:off x="3631498" y="5558610"/>
              <a:ext cx="60499" cy="67832"/>
            </a:xfrm>
            <a:custGeom>
              <a:avLst/>
              <a:gdLst>
                <a:gd name="T0" fmla="*/ 20 w 38"/>
                <a:gd name="T1" fmla="*/ 4 h 42"/>
                <a:gd name="T2" fmla="*/ 31 w 38"/>
                <a:gd name="T3" fmla="*/ 13 h 42"/>
                <a:gd name="T4" fmla="*/ 33 w 38"/>
                <a:gd name="T5" fmla="*/ 17 h 42"/>
                <a:gd name="T6" fmla="*/ 38 w 38"/>
                <a:gd name="T7" fmla="*/ 25 h 42"/>
                <a:gd name="T8" fmla="*/ 35 w 38"/>
                <a:gd name="T9" fmla="*/ 30 h 42"/>
                <a:gd name="T10" fmla="*/ 37 w 38"/>
                <a:gd name="T11" fmla="*/ 31 h 42"/>
                <a:gd name="T12" fmla="*/ 37 w 38"/>
                <a:gd name="T13" fmla="*/ 31 h 42"/>
                <a:gd name="T14" fmla="*/ 37 w 38"/>
                <a:gd name="T15" fmla="*/ 33 h 42"/>
                <a:gd name="T16" fmla="*/ 38 w 38"/>
                <a:gd name="T17" fmla="*/ 37 h 42"/>
                <a:gd name="T18" fmla="*/ 34 w 38"/>
                <a:gd name="T19" fmla="*/ 42 h 42"/>
                <a:gd name="T20" fmla="*/ 30 w 38"/>
                <a:gd name="T21" fmla="*/ 39 h 42"/>
                <a:gd name="T22" fmla="*/ 29 w 38"/>
                <a:gd name="T23" fmla="*/ 38 h 42"/>
                <a:gd name="T24" fmla="*/ 22 w 38"/>
                <a:gd name="T25" fmla="*/ 40 h 42"/>
                <a:gd name="T26" fmla="*/ 21 w 38"/>
                <a:gd name="T27" fmla="*/ 42 h 42"/>
                <a:gd name="T28" fmla="*/ 20 w 38"/>
                <a:gd name="T29" fmla="*/ 40 h 42"/>
                <a:gd name="T30" fmla="*/ 17 w 38"/>
                <a:gd name="T31" fmla="*/ 40 h 42"/>
                <a:gd name="T32" fmla="*/ 17 w 38"/>
                <a:gd name="T33" fmla="*/ 40 h 42"/>
                <a:gd name="T34" fmla="*/ 13 w 38"/>
                <a:gd name="T35" fmla="*/ 39 h 42"/>
                <a:gd name="T36" fmla="*/ 11 w 38"/>
                <a:gd name="T37" fmla="*/ 38 h 42"/>
                <a:gd name="T38" fmla="*/ 7 w 38"/>
                <a:gd name="T39" fmla="*/ 42 h 42"/>
                <a:gd name="T40" fmla="*/ 4 w 38"/>
                <a:gd name="T41" fmla="*/ 38 h 42"/>
                <a:gd name="T42" fmla="*/ 0 w 38"/>
                <a:gd name="T43" fmla="*/ 33 h 42"/>
                <a:gd name="T44" fmla="*/ 0 w 38"/>
                <a:gd name="T45" fmla="*/ 18 h 42"/>
                <a:gd name="T46" fmla="*/ 0 w 38"/>
                <a:gd name="T47" fmla="*/ 18 h 42"/>
                <a:gd name="T48" fmla="*/ 5 w 38"/>
                <a:gd name="T49" fmla="*/ 13 h 42"/>
                <a:gd name="T50" fmla="*/ 11 w 38"/>
                <a:gd name="T51" fmla="*/ 9 h 42"/>
                <a:gd name="T52" fmla="*/ 13 w 38"/>
                <a:gd name="T53" fmla="*/ 0 h 42"/>
                <a:gd name="T54" fmla="*/ 18 w 38"/>
                <a:gd name="T55" fmla="*/ 0 h 42"/>
                <a:gd name="T56" fmla="*/ 20 w 38"/>
                <a:gd name="T57" fmla="*/ 4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42"/>
                <a:gd name="T89" fmla="*/ 38 w 38"/>
                <a:gd name="T90" fmla="*/ 42 h 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42">
                  <a:moveTo>
                    <a:pt x="20" y="4"/>
                  </a:moveTo>
                  <a:lnTo>
                    <a:pt x="31" y="13"/>
                  </a:lnTo>
                  <a:lnTo>
                    <a:pt x="33" y="17"/>
                  </a:lnTo>
                  <a:lnTo>
                    <a:pt x="38" y="25"/>
                  </a:lnTo>
                  <a:lnTo>
                    <a:pt x="35" y="30"/>
                  </a:lnTo>
                  <a:lnTo>
                    <a:pt x="37" y="31"/>
                  </a:lnTo>
                  <a:lnTo>
                    <a:pt x="37" y="33"/>
                  </a:lnTo>
                  <a:lnTo>
                    <a:pt x="38" y="37"/>
                  </a:lnTo>
                  <a:lnTo>
                    <a:pt x="34" y="42"/>
                  </a:lnTo>
                  <a:lnTo>
                    <a:pt x="30" y="39"/>
                  </a:lnTo>
                  <a:lnTo>
                    <a:pt x="29" y="38"/>
                  </a:lnTo>
                  <a:lnTo>
                    <a:pt x="22" y="40"/>
                  </a:lnTo>
                  <a:lnTo>
                    <a:pt x="21" y="42"/>
                  </a:lnTo>
                  <a:lnTo>
                    <a:pt x="20" y="40"/>
                  </a:lnTo>
                  <a:lnTo>
                    <a:pt x="17" y="40"/>
                  </a:lnTo>
                  <a:lnTo>
                    <a:pt x="13" y="39"/>
                  </a:lnTo>
                  <a:lnTo>
                    <a:pt x="11" y="38"/>
                  </a:lnTo>
                  <a:lnTo>
                    <a:pt x="7" y="42"/>
                  </a:lnTo>
                  <a:lnTo>
                    <a:pt x="4" y="38"/>
                  </a:lnTo>
                  <a:lnTo>
                    <a:pt x="0" y="33"/>
                  </a:lnTo>
                  <a:lnTo>
                    <a:pt x="0" y="18"/>
                  </a:lnTo>
                  <a:lnTo>
                    <a:pt x="5" y="13"/>
                  </a:lnTo>
                  <a:lnTo>
                    <a:pt x="11" y="9"/>
                  </a:lnTo>
                  <a:lnTo>
                    <a:pt x="13" y="0"/>
                  </a:lnTo>
                  <a:lnTo>
                    <a:pt x="18" y="0"/>
                  </a:lnTo>
                  <a:lnTo>
                    <a:pt x="20" y="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39" name="Freeform 1938"/>
            <p:cNvSpPr>
              <a:spLocks/>
            </p:cNvSpPr>
            <p:nvPr/>
          </p:nvSpPr>
          <p:spPr bwMode="auto">
            <a:xfrm>
              <a:off x="3642020" y="3946905"/>
              <a:ext cx="120997" cy="146519"/>
            </a:xfrm>
            <a:custGeom>
              <a:avLst/>
              <a:gdLst>
                <a:gd name="T0" fmla="*/ 76 w 76"/>
                <a:gd name="T1" fmla="*/ 21 h 93"/>
                <a:gd name="T2" fmla="*/ 73 w 76"/>
                <a:gd name="T3" fmla="*/ 24 h 93"/>
                <a:gd name="T4" fmla="*/ 74 w 76"/>
                <a:gd name="T5" fmla="*/ 30 h 93"/>
                <a:gd name="T6" fmla="*/ 76 w 76"/>
                <a:gd name="T7" fmla="*/ 34 h 93"/>
                <a:gd name="T8" fmla="*/ 52 w 76"/>
                <a:gd name="T9" fmla="*/ 52 h 93"/>
                <a:gd name="T10" fmla="*/ 45 w 76"/>
                <a:gd name="T11" fmla="*/ 62 h 93"/>
                <a:gd name="T12" fmla="*/ 36 w 76"/>
                <a:gd name="T13" fmla="*/ 75 h 93"/>
                <a:gd name="T14" fmla="*/ 39 w 76"/>
                <a:gd name="T15" fmla="*/ 88 h 93"/>
                <a:gd name="T16" fmla="*/ 36 w 76"/>
                <a:gd name="T17" fmla="*/ 89 h 93"/>
                <a:gd name="T18" fmla="*/ 28 w 76"/>
                <a:gd name="T19" fmla="*/ 93 h 93"/>
                <a:gd name="T20" fmla="*/ 26 w 76"/>
                <a:gd name="T21" fmla="*/ 93 h 93"/>
                <a:gd name="T22" fmla="*/ 17 w 76"/>
                <a:gd name="T23" fmla="*/ 93 h 93"/>
                <a:gd name="T24" fmla="*/ 14 w 76"/>
                <a:gd name="T25" fmla="*/ 90 h 93"/>
                <a:gd name="T26" fmla="*/ 11 w 76"/>
                <a:gd name="T27" fmla="*/ 88 h 93"/>
                <a:gd name="T28" fmla="*/ 10 w 76"/>
                <a:gd name="T29" fmla="*/ 80 h 93"/>
                <a:gd name="T30" fmla="*/ 10 w 76"/>
                <a:gd name="T31" fmla="*/ 79 h 93"/>
                <a:gd name="T32" fmla="*/ 10 w 76"/>
                <a:gd name="T33" fmla="*/ 73 h 93"/>
                <a:gd name="T34" fmla="*/ 11 w 76"/>
                <a:gd name="T35" fmla="*/ 69 h 93"/>
                <a:gd name="T36" fmla="*/ 13 w 76"/>
                <a:gd name="T37" fmla="*/ 67 h 93"/>
                <a:gd name="T38" fmla="*/ 6 w 76"/>
                <a:gd name="T39" fmla="*/ 67 h 93"/>
                <a:gd name="T40" fmla="*/ 2 w 76"/>
                <a:gd name="T41" fmla="*/ 60 h 93"/>
                <a:gd name="T42" fmla="*/ 0 w 76"/>
                <a:gd name="T43" fmla="*/ 56 h 93"/>
                <a:gd name="T44" fmla="*/ 2 w 76"/>
                <a:gd name="T45" fmla="*/ 55 h 93"/>
                <a:gd name="T46" fmla="*/ 5 w 76"/>
                <a:gd name="T47" fmla="*/ 54 h 93"/>
                <a:gd name="T48" fmla="*/ 2 w 76"/>
                <a:gd name="T49" fmla="*/ 50 h 93"/>
                <a:gd name="T50" fmla="*/ 1 w 76"/>
                <a:gd name="T51" fmla="*/ 47 h 93"/>
                <a:gd name="T52" fmla="*/ 7 w 76"/>
                <a:gd name="T53" fmla="*/ 41 h 93"/>
                <a:gd name="T54" fmla="*/ 19 w 76"/>
                <a:gd name="T55" fmla="*/ 38 h 93"/>
                <a:gd name="T56" fmla="*/ 22 w 76"/>
                <a:gd name="T57" fmla="*/ 37 h 93"/>
                <a:gd name="T58" fmla="*/ 31 w 76"/>
                <a:gd name="T59" fmla="*/ 34 h 93"/>
                <a:gd name="T60" fmla="*/ 28 w 76"/>
                <a:gd name="T61" fmla="*/ 29 h 93"/>
                <a:gd name="T62" fmla="*/ 31 w 76"/>
                <a:gd name="T63" fmla="*/ 25 h 93"/>
                <a:gd name="T64" fmla="*/ 35 w 76"/>
                <a:gd name="T65" fmla="*/ 24 h 93"/>
                <a:gd name="T66" fmla="*/ 43 w 76"/>
                <a:gd name="T67" fmla="*/ 20 h 93"/>
                <a:gd name="T68" fmla="*/ 49 w 76"/>
                <a:gd name="T69" fmla="*/ 17 h 93"/>
                <a:gd name="T70" fmla="*/ 51 w 76"/>
                <a:gd name="T71" fmla="*/ 9 h 93"/>
                <a:gd name="T72" fmla="*/ 51 w 76"/>
                <a:gd name="T73" fmla="*/ 3 h 93"/>
                <a:gd name="T74" fmla="*/ 51 w 76"/>
                <a:gd name="T75" fmla="*/ 3 h 93"/>
                <a:gd name="T76" fmla="*/ 56 w 76"/>
                <a:gd name="T77" fmla="*/ 3 h 93"/>
                <a:gd name="T78" fmla="*/ 66 w 76"/>
                <a:gd name="T79" fmla="*/ 0 h 93"/>
                <a:gd name="T80" fmla="*/ 73 w 76"/>
                <a:gd name="T81" fmla="*/ 9 h 93"/>
                <a:gd name="T82" fmla="*/ 76 w 76"/>
                <a:gd name="T83" fmla="*/ 21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
                <a:gd name="T127" fmla="*/ 0 h 93"/>
                <a:gd name="T128" fmla="*/ 76 w 76"/>
                <a:gd name="T129" fmla="*/ 93 h 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6" h="93">
                  <a:moveTo>
                    <a:pt x="76" y="21"/>
                  </a:moveTo>
                  <a:lnTo>
                    <a:pt x="73" y="24"/>
                  </a:lnTo>
                  <a:lnTo>
                    <a:pt x="74" y="30"/>
                  </a:lnTo>
                  <a:lnTo>
                    <a:pt x="76" y="34"/>
                  </a:lnTo>
                  <a:lnTo>
                    <a:pt x="52" y="52"/>
                  </a:lnTo>
                  <a:lnTo>
                    <a:pt x="45" y="62"/>
                  </a:lnTo>
                  <a:lnTo>
                    <a:pt x="36" y="75"/>
                  </a:lnTo>
                  <a:lnTo>
                    <a:pt x="39" y="88"/>
                  </a:lnTo>
                  <a:lnTo>
                    <a:pt x="36" y="89"/>
                  </a:lnTo>
                  <a:lnTo>
                    <a:pt x="28" y="93"/>
                  </a:lnTo>
                  <a:lnTo>
                    <a:pt x="26" y="93"/>
                  </a:lnTo>
                  <a:lnTo>
                    <a:pt x="17" y="93"/>
                  </a:lnTo>
                  <a:lnTo>
                    <a:pt x="14" y="90"/>
                  </a:lnTo>
                  <a:lnTo>
                    <a:pt x="11" y="88"/>
                  </a:lnTo>
                  <a:lnTo>
                    <a:pt x="10" y="80"/>
                  </a:lnTo>
                  <a:lnTo>
                    <a:pt x="10" y="79"/>
                  </a:lnTo>
                  <a:lnTo>
                    <a:pt x="10" y="73"/>
                  </a:lnTo>
                  <a:lnTo>
                    <a:pt x="11" y="69"/>
                  </a:lnTo>
                  <a:lnTo>
                    <a:pt x="13" y="67"/>
                  </a:lnTo>
                  <a:lnTo>
                    <a:pt x="6" y="67"/>
                  </a:lnTo>
                  <a:lnTo>
                    <a:pt x="2" y="60"/>
                  </a:lnTo>
                  <a:lnTo>
                    <a:pt x="0" y="56"/>
                  </a:lnTo>
                  <a:lnTo>
                    <a:pt x="2" y="55"/>
                  </a:lnTo>
                  <a:lnTo>
                    <a:pt x="5" y="54"/>
                  </a:lnTo>
                  <a:lnTo>
                    <a:pt x="2" y="50"/>
                  </a:lnTo>
                  <a:lnTo>
                    <a:pt x="1" y="47"/>
                  </a:lnTo>
                  <a:lnTo>
                    <a:pt x="7" y="41"/>
                  </a:lnTo>
                  <a:lnTo>
                    <a:pt x="19" y="38"/>
                  </a:lnTo>
                  <a:lnTo>
                    <a:pt x="22" y="37"/>
                  </a:lnTo>
                  <a:lnTo>
                    <a:pt x="31" y="34"/>
                  </a:lnTo>
                  <a:lnTo>
                    <a:pt x="28" y="29"/>
                  </a:lnTo>
                  <a:lnTo>
                    <a:pt x="31" y="25"/>
                  </a:lnTo>
                  <a:lnTo>
                    <a:pt x="35" y="24"/>
                  </a:lnTo>
                  <a:lnTo>
                    <a:pt x="43" y="20"/>
                  </a:lnTo>
                  <a:lnTo>
                    <a:pt x="49" y="17"/>
                  </a:lnTo>
                  <a:lnTo>
                    <a:pt x="51" y="9"/>
                  </a:lnTo>
                  <a:lnTo>
                    <a:pt x="51" y="3"/>
                  </a:lnTo>
                  <a:lnTo>
                    <a:pt x="56" y="3"/>
                  </a:lnTo>
                  <a:lnTo>
                    <a:pt x="66" y="0"/>
                  </a:lnTo>
                  <a:lnTo>
                    <a:pt x="73" y="9"/>
                  </a:lnTo>
                  <a:lnTo>
                    <a:pt x="76" y="2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40" name="Freeform 1939"/>
            <p:cNvSpPr>
              <a:spLocks/>
            </p:cNvSpPr>
            <p:nvPr/>
          </p:nvSpPr>
          <p:spPr bwMode="auto">
            <a:xfrm>
              <a:off x="3678845" y="4115130"/>
              <a:ext cx="120997" cy="73258"/>
            </a:xfrm>
            <a:custGeom>
              <a:avLst/>
              <a:gdLst>
                <a:gd name="T0" fmla="*/ 61 w 76"/>
                <a:gd name="T1" fmla="*/ 9 h 45"/>
                <a:gd name="T2" fmla="*/ 62 w 76"/>
                <a:gd name="T3" fmla="*/ 11 h 45"/>
                <a:gd name="T4" fmla="*/ 62 w 76"/>
                <a:gd name="T5" fmla="*/ 15 h 45"/>
                <a:gd name="T6" fmla="*/ 63 w 76"/>
                <a:gd name="T7" fmla="*/ 17 h 45"/>
                <a:gd name="T8" fmla="*/ 66 w 76"/>
                <a:gd name="T9" fmla="*/ 24 h 45"/>
                <a:gd name="T10" fmla="*/ 70 w 76"/>
                <a:gd name="T11" fmla="*/ 29 h 45"/>
                <a:gd name="T12" fmla="*/ 67 w 76"/>
                <a:gd name="T13" fmla="*/ 32 h 45"/>
                <a:gd name="T14" fmla="*/ 71 w 76"/>
                <a:gd name="T15" fmla="*/ 29 h 45"/>
                <a:gd name="T16" fmla="*/ 75 w 76"/>
                <a:gd name="T17" fmla="*/ 33 h 45"/>
                <a:gd name="T18" fmla="*/ 72 w 76"/>
                <a:gd name="T19" fmla="*/ 40 h 45"/>
                <a:gd name="T20" fmla="*/ 76 w 76"/>
                <a:gd name="T21" fmla="*/ 45 h 45"/>
                <a:gd name="T22" fmla="*/ 53 w 76"/>
                <a:gd name="T23" fmla="*/ 34 h 45"/>
                <a:gd name="T24" fmla="*/ 49 w 76"/>
                <a:gd name="T25" fmla="*/ 33 h 45"/>
                <a:gd name="T26" fmla="*/ 42 w 76"/>
                <a:gd name="T27" fmla="*/ 36 h 45"/>
                <a:gd name="T28" fmla="*/ 38 w 76"/>
                <a:gd name="T29" fmla="*/ 37 h 45"/>
                <a:gd name="T30" fmla="*/ 38 w 76"/>
                <a:gd name="T31" fmla="*/ 44 h 45"/>
                <a:gd name="T32" fmla="*/ 36 w 76"/>
                <a:gd name="T33" fmla="*/ 41 h 45"/>
                <a:gd name="T34" fmla="*/ 33 w 76"/>
                <a:gd name="T35" fmla="*/ 37 h 45"/>
                <a:gd name="T36" fmla="*/ 27 w 76"/>
                <a:gd name="T37" fmla="*/ 41 h 45"/>
                <a:gd name="T38" fmla="*/ 27 w 76"/>
                <a:gd name="T39" fmla="*/ 41 h 45"/>
                <a:gd name="T40" fmla="*/ 27 w 76"/>
                <a:gd name="T41" fmla="*/ 41 h 45"/>
                <a:gd name="T42" fmla="*/ 24 w 76"/>
                <a:gd name="T43" fmla="*/ 37 h 45"/>
                <a:gd name="T44" fmla="*/ 21 w 76"/>
                <a:gd name="T45" fmla="*/ 32 h 45"/>
                <a:gd name="T46" fmla="*/ 21 w 76"/>
                <a:gd name="T47" fmla="*/ 32 h 45"/>
                <a:gd name="T48" fmla="*/ 19 w 76"/>
                <a:gd name="T49" fmla="*/ 30 h 45"/>
                <a:gd name="T50" fmla="*/ 14 w 76"/>
                <a:gd name="T51" fmla="*/ 29 h 45"/>
                <a:gd name="T52" fmla="*/ 6 w 76"/>
                <a:gd name="T53" fmla="*/ 28 h 45"/>
                <a:gd name="T54" fmla="*/ 0 w 76"/>
                <a:gd name="T55" fmla="*/ 19 h 45"/>
                <a:gd name="T56" fmla="*/ 2 w 76"/>
                <a:gd name="T57" fmla="*/ 9 h 45"/>
                <a:gd name="T58" fmla="*/ 11 w 76"/>
                <a:gd name="T59" fmla="*/ 4 h 45"/>
                <a:gd name="T60" fmla="*/ 11 w 76"/>
                <a:gd name="T61" fmla="*/ 4 h 45"/>
                <a:gd name="T62" fmla="*/ 21 w 76"/>
                <a:gd name="T63" fmla="*/ 2 h 45"/>
                <a:gd name="T64" fmla="*/ 24 w 76"/>
                <a:gd name="T65" fmla="*/ 0 h 45"/>
                <a:gd name="T66" fmla="*/ 31 w 76"/>
                <a:gd name="T67" fmla="*/ 4 h 45"/>
                <a:gd name="T68" fmla="*/ 33 w 76"/>
                <a:gd name="T69" fmla="*/ 7 h 45"/>
                <a:gd name="T70" fmla="*/ 35 w 76"/>
                <a:gd name="T71" fmla="*/ 8 h 45"/>
                <a:gd name="T72" fmla="*/ 42 w 76"/>
                <a:gd name="T73" fmla="*/ 7 h 45"/>
                <a:gd name="T74" fmla="*/ 42 w 76"/>
                <a:gd name="T75" fmla="*/ 7 h 45"/>
                <a:gd name="T76" fmla="*/ 48 w 76"/>
                <a:gd name="T77" fmla="*/ 3 h 45"/>
                <a:gd name="T78" fmla="*/ 52 w 76"/>
                <a:gd name="T79" fmla="*/ 6 h 45"/>
                <a:gd name="T80" fmla="*/ 57 w 76"/>
                <a:gd name="T81" fmla="*/ 9 h 45"/>
                <a:gd name="T82" fmla="*/ 61 w 76"/>
                <a:gd name="T83" fmla="*/ 9 h 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
                <a:gd name="T127" fmla="*/ 0 h 45"/>
                <a:gd name="T128" fmla="*/ 76 w 76"/>
                <a:gd name="T129" fmla="*/ 45 h 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6" h="45">
                  <a:moveTo>
                    <a:pt x="61" y="9"/>
                  </a:moveTo>
                  <a:lnTo>
                    <a:pt x="62" y="11"/>
                  </a:lnTo>
                  <a:lnTo>
                    <a:pt x="62" y="15"/>
                  </a:lnTo>
                  <a:lnTo>
                    <a:pt x="63" y="17"/>
                  </a:lnTo>
                  <a:lnTo>
                    <a:pt x="66" y="24"/>
                  </a:lnTo>
                  <a:lnTo>
                    <a:pt x="70" y="29"/>
                  </a:lnTo>
                  <a:lnTo>
                    <a:pt x="67" y="32"/>
                  </a:lnTo>
                  <a:lnTo>
                    <a:pt x="71" y="29"/>
                  </a:lnTo>
                  <a:lnTo>
                    <a:pt x="75" y="33"/>
                  </a:lnTo>
                  <a:lnTo>
                    <a:pt x="72" y="40"/>
                  </a:lnTo>
                  <a:lnTo>
                    <a:pt x="76" y="45"/>
                  </a:lnTo>
                  <a:lnTo>
                    <a:pt x="53" y="34"/>
                  </a:lnTo>
                  <a:lnTo>
                    <a:pt x="49" y="33"/>
                  </a:lnTo>
                  <a:lnTo>
                    <a:pt x="42" y="36"/>
                  </a:lnTo>
                  <a:lnTo>
                    <a:pt x="38" y="37"/>
                  </a:lnTo>
                  <a:lnTo>
                    <a:pt x="38" y="44"/>
                  </a:lnTo>
                  <a:lnTo>
                    <a:pt x="36" y="41"/>
                  </a:lnTo>
                  <a:lnTo>
                    <a:pt x="33" y="37"/>
                  </a:lnTo>
                  <a:lnTo>
                    <a:pt x="27" y="41"/>
                  </a:lnTo>
                  <a:lnTo>
                    <a:pt x="24" y="37"/>
                  </a:lnTo>
                  <a:lnTo>
                    <a:pt x="21" y="32"/>
                  </a:lnTo>
                  <a:lnTo>
                    <a:pt x="19" y="30"/>
                  </a:lnTo>
                  <a:lnTo>
                    <a:pt x="14" y="29"/>
                  </a:lnTo>
                  <a:lnTo>
                    <a:pt x="6" y="28"/>
                  </a:lnTo>
                  <a:lnTo>
                    <a:pt x="0" y="19"/>
                  </a:lnTo>
                  <a:lnTo>
                    <a:pt x="2" y="9"/>
                  </a:lnTo>
                  <a:lnTo>
                    <a:pt x="11" y="4"/>
                  </a:lnTo>
                  <a:lnTo>
                    <a:pt x="21" y="2"/>
                  </a:lnTo>
                  <a:lnTo>
                    <a:pt x="24" y="0"/>
                  </a:lnTo>
                  <a:lnTo>
                    <a:pt x="31" y="4"/>
                  </a:lnTo>
                  <a:lnTo>
                    <a:pt x="33" y="7"/>
                  </a:lnTo>
                  <a:lnTo>
                    <a:pt x="35" y="8"/>
                  </a:lnTo>
                  <a:lnTo>
                    <a:pt x="42" y="7"/>
                  </a:lnTo>
                  <a:lnTo>
                    <a:pt x="48" y="3"/>
                  </a:lnTo>
                  <a:lnTo>
                    <a:pt x="52" y="6"/>
                  </a:lnTo>
                  <a:lnTo>
                    <a:pt x="57" y="9"/>
                  </a:lnTo>
                  <a:lnTo>
                    <a:pt x="61" y="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41" name="Freeform 1940"/>
            <p:cNvSpPr>
              <a:spLocks/>
            </p:cNvSpPr>
            <p:nvPr/>
          </p:nvSpPr>
          <p:spPr bwMode="auto">
            <a:xfrm>
              <a:off x="3944513" y="3925199"/>
              <a:ext cx="239363" cy="154658"/>
            </a:xfrm>
            <a:custGeom>
              <a:avLst/>
              <a:gdLst>
                <a:gd name="T0" fmla="*/ 84 w 150"/>
                <a:gd name="T1" fmla="*/ 98 h 98"/>
                <a:gd name="T2" fmla="*/ 63 w 150"/>
                <a:gd name="T3" fmla="*/ 95 h 98"/>
                <a:gd name="T4" fmla="*/ 44 w 150"/>
                <a:gd name="T5" fmla="*/ 86 h 98"/>
                <a:gd name="T6" fmla="*/ 34 w 150"/>
                <a:gd name="T7" fmla="*/ 95 h 98"/>
                <a:gd name="T8" fmla="*/ 30 w 150"/>
                <a:gd name="T9" fmla="*/ 92 h 98"/>
                <a:gd name="T10" fmla="*/ 18 w 150"/>
                <a:gd name="T11" fmla="*/ 78 h 98"/>
                <a:gd name="T12" fmla="*/ 15 w 150"/>
                <a:gd name="T13" fmla="*/ 59 h 98"/>
                <a:gd name="T14" fmla="*/ 12 w 150"/>
                <a:gd name="T15" fmla="*/ 57 h 98"/>
                <a:gd name="T16" fmla="*/ 6 w 150"/>
                <a:gd name="T17" fmla="*/ 55 h 98"/>
                <a:gd name="T18" fmla="*/ 4 w 150"/>
                <a:gd name="T19" fmla="*/ 55 h 98"/>
                <a:gd name="T20" fmla="*/ 4 w 150"/>
                <a:gd name="T21" fmla="*/ 54 h 98"/>
                <a:gd name="T22" fmla="*/ 4 w 150"/>
                <a:gd name="T23" fmla="*/ 50 h 98"/>
                <a:gd name="T24" fmla="*/ 4 w 150"/>
                <a:gd name="T25" fmla="*/ 48 h 98"/>
                <a:gd name="T26" fmla="*/ 2 w 150"/>
                <a:gd name="T27" fmla="*/ 47 h 98"/>
                <a:gd name="T28" fmla="*/ 0 w 150"/>
                <a:gd name="T29" fmla="*/ 43 h 98"/>
                <a:gd name="T30" fmla="*/ 4 w 150"/>
                <a:gd name="T31" fmla="*/ 38 h 98"/>
                <a:gd name="T32" fmla="*/ 2 w 150"/>
                <a:gd name="T33" fmla="*/ 33 h 98"/>
                <a:gd name="T34" fmla="*/ 2 w 150"/>
                <a:gd name="T35" fmla="*/ 30 h 98"/>
                <a:gd name="T36" fmla="*/ 4 w 150"/>
                <a:gd name="T37" fmla="*/ 30 h 98"/>
                <a:gd name="T38" fmla="*/ 5 w 150"/>
                <a:gd name="T39" fmla="*/ 29 h 98"/>
                <a:gd name="T40" fmla="*/ 6 w 150"/>
                <a:gd name="T41" fmla="*/ 27 h 98"/>
                <a:gd name="T42" fmla="*/ 13 w 150"/>
                <a:gd name="T43" fmla="*/ 23 h 98"/>
                <a:gd name="T44" fmla="*/ 19 w 150"/>
                <a:gd name="T45" fmla="*/ 21 h 98"/>
                <a:gd name="T46" fmla="*/ 31 w 150"/>
                <a:gd name="T47" fmla="*/ 17 h 98"/>
                <a:gd name="T48" fmla="*/ 39 w 150"/>
                <a:gd name="T49" fmla="*/ 13 h 98"/>
                <a:gd name="T50" fmla="*/ 70 w 150"/>
                <a:gd name="T51" fmla="*/ 13 h 98"/>
                <a:gd name="T52" fmla="*/ 80 w 150"/>
                <a:gd name="T53" fmla="*/ 10 h 98"/>
                <a:gd name="T54" fmla="*/ 97 w 150"/>
                <a:gd name="T55" fmla="*/ 5 h 98"/>
                <a:gd name="T56" fmla="*/ 102 w 150"/>
                <a:gd name="T57" fmla="*/ 4 h 98"/>
                <a:gd name="T58" fmla="*/ 103 w 150"/>
                <a:gd name="T59" fmla="*/ 4 h 98"/>
                <a:gd name="T60" fmla="*/ 114 w 150"/>
                <a:gd name="T61" fmla="*/ 3 h 98"/>
                <a:gd name="T62" fmla="*/ 114 w 150"/>
                <a:gd name="T63" fmla="*/ 3 h 98"/>
                <a:gd name="T64" fmla="*/ 136 w 150"/>
                <a:gd name="T65" fmla="*/ 1 h 98"/>
                <a:gd name="T66" fmla="*/ 150 w 150"/>
                <a:gd name="T67" fmla="*/ 0 h 98"/>
                <a:gd name="T68" fmla="*/ 148 w 150"/>
                <a:gd name="T69" fmla="*/ 3 h 98"/>
                <a:gd name="T70" fmla="*/ 145 w 150"/>
                <a:gd name="T71" fmla="*/ 6 h 98"/>
                <a:gd name="T72" fmla="*/ 141 w 150"/>
                <a:gd name="T73" fmla="*/ 14 h 98"/>
                <a:gd name="T74" fmla="*/ 136 w 150"/>
                <a:gd name="T75" fmla="*/ 21 h 98"/>
                <a:gd name="T76" fmla="*/ 132 w 150"/>
                <a:gd name="T77" fmla="*/ 29 h 98"/>
                <a:gd name="T78" fmla="*/ 129 w 150"/>
                <a:gd name="T79" fmla="*/ 33 h 98"/>
                <a:gd name="T80" fmla="*/ 127 w 150"/>
                <a:gd name="T81" fmla="*/ 37 h 98"/>
                <a:gd name="T82" fmla="*/ 124 w 150"/>
                <a:gd name="T83" fmla="*/ 40 h 98"/>
                <a:gd name="T84" fmla="*/ 124 w 150"/>
                <a:gd name="T85" fmla="*/ 40 h 98"/>
                <a:gd name="T86" fmla="*/ 119 w 150"/>
                <a:gd name="T87" fmla="*/ 47 h 98"/>
                <a:gd name="T88" fmla="*/ 118 w 150"/>
                <a:gd name="T89" fmla="*/ 51 h 98"/>
                <a:gd name="T90" fmla="*/ 115 w 150"/>
                <a:gd name="T91" fmla="*/ 54 h 98"/>
                <a:gd name="T92" fmla="*/ 112 w 150"/>
                <a:gd name="T93" fmla="*/ 57 h 98"/>
                <a:gd name="T94" fmla="*/ 108 w 150"/>
                <a:gd name="T95" fmla="*/ 64 h 98"/>
                <a:gd name="T96" fmla="*/ 107 w 150"/>
                <a:gd name="T97" fmla="*/ 64 h 98"/>
                <a:gd name="T98" fmla="*/ 106 w 150"/>
                <a:gd name="T99" fmla="*/ 67 h 98"/>
                <a:gd name="T100" fmla="*/ 103 w 150"/>
                <a:gd name="T101" fmla="*/ 73 h 98"/>
                <a:gd name="T102" fmla="*/ 102 w 150"/>
                <a:gd name="T103" fmla="*/ 78 h 98"/>
                <a:gd name="T104" fmla="*/ 97 w 150"/>
                <a:gd name="T105" fmla="*/ 84 h 98"/>
                <a:gd name="T106" fmla="*/ 93 w 150"/>
                <a:gd name="T107" fmla="*/ 89 h 98"/>
                <a:gd name="T108" fmla="*/ 89 w 150"/>
                <a:gd name="T109" fmla="*/ 92 h 98"/>
                <a:gd name="T110" fmla="*/ 86 w 150"/>
                <a:gd name="T111" fmla="*/ 95 h 98"/>
                <a:gd name="T112" fmla="*/ 84 w 150"/>
                <a:gd name="T113" fmla="*/ 98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0"/>
                <a:gd name="T172" fmla="*/ 0 h 98"/>
                <a:gd name="T173" fmla="*/ 150 w 150"/>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0" h="98">
                  <a:moveTo>
                    <a:pt x="84" y="98"/>
                  </a:moveTo>
                  <a:lnTo>
                    <a:pt x="63" y="95"/>
                  </a:lnTo>
                  <a:lnTo>
                    <a:pt x="44" y="86"/>
                  </a:lnTo>
                  <a:lnTo>
                    <a:pt x="34" y="95"/>
                  </a:lnTo>
                  <a:lnTo>
                    <a:pt x="30" y="92"/>
                  </a:lnTo>
                  <a:lnTo>
                    <a:pt x="18" y="78"/>
                  </a:lnTo>
                  <a:lnTo>
                    <a:pt x="15" y="59"/>
                  </a:lnTo>
                  <a:lnTo>
                    <a:pt x="12" y="57"/>
                  </a:lnTo>
                  <a:lnTo>
                    <a:pt x="6" y="55"/>
                  </a:lnTo>
                  <a:lnTo>
                    <a:pt x="4" y="55"/>
                  </a:lnTo>
                  <a:lnTo>
                    <a:pt x="4" y="54"/>
                  </a:lnTo>
                  <a:lnTo>
                    <a:pt x="4" y="50"/>
                  </a:lnTo>
                  <a:lnTo>
                    <a:pt x="4" y="48"/>
                  </a:lnTo>
                  <a:lnTo>
                    <a:pt x="2" y="47"/>
                  </a:lnTo>
                  <a:lnTo>
                    <a:pt x="0" y="43"/>
                  </a:lnTo>
                  <a:lnTo>
                    <a:pt x="4" y="38"/>
                  </a:lnTo>
                  <a:lnTo>
                    <a:pt x="2" y="33"/>
                  </a:lnTo>
                  <a:lnTo>
                    <a:pt x="2" y="30"/>
                  </a:lnTo>
                  <a:lnTo>
                    <a:pt x="4" y="30"/>
                  </a:lnTo>
                  <a:lnTo>
                    <a:pt x="5" y="29"/>
                  </a:lnTo>
                  <a:lnTo>
                    <a:pt x="6" y="27"/>
                  </a:lnTo>
                  <a:lnTo>
                    <a:pt x="13" y="23"/>
                  </a:lnTo>
                  <a:lnTo>
                    <a:pt x="19" y="21"/>
                  </a:lnTo>
                  <a:lnTo>
                    <a:pt x="31" y="17"/>
                  </a:lnTo>
                  <a:lnTo>
                    <a:pt x="39" y="13"/>
                  </a:lnTo>
                  <a:lnTo>
                    <a:pt x="70" y="13"/>
                  </a:lnTo>
                  <a:lnTo>
                    <a:pt x="80" y="10"/>
                  </a:lnTo>
                  <a:lnTo>
                    <a:pt x="97" y="5"/>
                  </a:lnTo>
                  <a:lnTo>
                    <a:pt x="102" y="4"/>
                  </a:lnTo>
                  <a:lnTo>
                    <a:pt x="103" y="4"/>
                  </a:lnTo>
                  <a:lnTo>
                    <a:pt x="114" y="3"/>
                  </a:lnTo>
                  <a:lnTo>
                    <a:pt x="136" y="1"/>
                  </a:lnTo>
                  <a:lnTo>
                    <a:pt x="150" y="0"/>
                  </a:lnTo>
                  <a:lnTo>
                    <a:pt x="148" y="3"/>
                  </a:lnTo>
                  <a:lnTo>
                    <a:pt x="145" y="6"/>
                  </a:lnTo>
                  <a:lnTo>
                    <a:pt x="141" y="14"/>
                  </a:lnTo>
                  <a:lnTo>
                    <a:pt x="136" y="21"/>
                  </a:lnTo>
                  <a:lnTo>
                    <a:pt x="132" y="29"/>
                  </a:lnTo>
                  <a:lnTo>
                    <a:pt x="129" y="33"/>
                  </a:lnTo>
                  <a:lnTo>
                    <a:pt x="127" y="37"/>
                  </a:lnTo>
                  <a:lnTo>
                    <a:pt x="124" y="40"/>
                  </a:lnTo>
                  <a:lnTo>
                    <a:pt x="119" y="47"/>
                  </a:lnTo>
                  <a:lnTo>
                    <a:pt x="118" y="51"/>
                  </a:lnTo>
                  <a:lnTo>
                    <a:pt x="115" y="54"/>
                  </a:lnTo>
                  <a:lnTo>
                    <a:pt x="112" y="57"/>
                  </a:lnTo>
                  <a:lnTo>
                    <a:pt x="108" y="64"/>
                  </a:lnTo>
                  <a:lnTo>
                    <a:pt x="107" y="64"/>
                  </a:lnTo>
                  <a:lnTo>
                    <a:pt x="106" y="67"/>
                  </a:lnTo>
                  <a:lnTo>
                    <a:pt x="103" y="73"/>
                  </a:lnTo>
                  <a:lnTo>
                    <a:pt x="102" y="78"/>
                  </a:lnTo>
                  <a:lnTo>
                    <a:pt x="97" y="84"/>
                  </a:lnTo>
                  <a:lnTo>
                    <a:pt x="93" y="89"/>
                  </a:lnTo>
                  <a:lnTo>
                    <a:pt x="89" y="92"/>
                  </a:lnTo>
                  <a:lnTo>
                    <a:pt x="86" y="95"/>
                  </a:lnTo>
                  <a:lnTo>
                    <a:pt x="84" y="9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42" name="Freeform 1941"/>
            <p:cNvSpPr>
              <a:spLocks noEditPoints="1"/>
            </p:cNvSpPr>
            <p:nvPr/>
          </p:nvSpPr>
          <p:spPr bwMode="auto">
            <a:xfrm>
              <a:off x="4210180" y="2772042"/>
              <a:ext cx="213061" cy="138380"/>
            </a:xfrm>
            <a:custGeom>
              <a:avLst/>
              <a:gdLst>
                <a:gd name="T0" fmla="*/ 19 w 134"/>
                <a:gd name="T1" fmla="*/ 51 h 87"/>
                <a:gd name="T2" fmla="*/ 20 w 134"/>
                <a:gd name="T3" fmla="*/ 47 h 87"/>
                <a:gd name="T4" fmla="*/ 26 w 134"/>
                <a:gd name="T5" fmla="*/ 41 h 87"/>
                <a:gd name="T6" fmla="*/ 29 w 134"/>
                <a:gd name="T7" fmla="*/ 49 h 87"/>
                <a:gd name="T8" fmla="*/ 8 w 134"/>
                <a:gd name="T9" fmla="*/ 36 h 87"/>
                <a:gd name="T10" fmla="*/ 4 w 134"/>
                <a:gd name="T11" fmla="*/ 29 h 87"/>
                <a:gd name="T12" fmla="*/ 46 w 134"/>
                <a:gd name="T13" fmla="*/ 32 h 87"/>
                <a:gd name="T14" fmla="*/ 40 w 134"/>
                <a:gd name="T15" fmla="*/ 33 h 87"/>
                <a:gd name="T16" fmla="*/ 42 w 134"/>
                <a:gd name="T17" fmla="*/ 23 h 87"/>
                <a:gd name="T18" fmla="*/ 50 w 134"/>
                <a:gd name="T19" fmla="*/ 23 h 87"/>
                <a:gd name="T20" fmla="*/ 51 w 134"/>
                <a:gd name="T21" fmla="*/ 19 h 87"/>
                <a:gd name="T22" fmla="*/ 46 w 134"/>
                <a:gd name="T23" fmla="*/ 13 h 87"/>
                <a:gd name="T24" fmla="*/ 50 w 134"/>
                <a:gd name="T25" fmla="*/ 6 h 87"/>
                <a:gd name="T26" fmla="*/ 53 w 134"/>
                <a:gd name="T27" fmla="*/ 15 h 87"/>
                <a:gd name="T28" fmla="*/ 118 w 134"/>
                <a:gd name="T29" fmla="*/ 17 h 87"/>
                <a:gd name="T30" fmla="*/ 125 w 134"/>
                <a:gd name="T31" fmla="*/ 45 h 87"/>
                <a:gd name="T32" fmla="*/ 126 w 134"/>
                <a:gd name="T33" fmla="*/ 51 h 87"/>
                <a:gd name="T34" fmla="*/ 126 w 134"/>
                <a:gd name="T35" fmla="*/ 70 h 87"/>
                <a:gd name="T36" fmla="*/ 110 w 134"/>
                <a:gd name="T37" fmla="*/ 68 h 87"/>
                <a:gd name="T38" fmla="*/ 97 w 134"/>
                <a:gd name="T39" fmla="*/ 72 h 87"/>
                <a:gd name="T40" fmla="*/ 66 w 134"/>
                <a:gd name="T41" fmla="*/ 87 h 87"/>
                <a:gd name="T42" fmla="*/ 59 w 134"/>
                <a:gd name="T43" fmla="*/ 78 h 87"/>
                <a:gd name="T44" fmla="*/ 61 w 134"/>
                <a:gd name="T45" fmla="*/ 71 h 87"/>
                <a:gd name="T46" fmla="*/ 62 w 134"/>
                <a:gd name="T47" fmla="*/ 66 h 87"/>
                <a:gd name="T48" fmla="*/ 57 w 134"/>
                <a:gd name="T49" fmla="*/ 53 h 87"/>
                <a:gd name="T50" fmla="*/ 44 w 134"/>
                <a:gd name="T51" fmla="*/ 51 h 87"/>
                <a:gd name="T52" fmla="*/ 57 w 134"/>
                <a:gd name="T53" fmla="*/ 53 h 87"/>
                <a:gd name="T54" fmla="*/ 63 w 134"/>
                <a:gd name="T55" fmla="*/ 62 h 87"/>
                <a:gd name="T56" fmla="*/ 63 w 134"/>
                <a:gd name="T57" fmla="*/ 74 h 87"/>
                <a:gd name="T58" fmla="*/ 72 w 134"/>
                <a:gd name="T59" fmla="*/ 74 h 87"/>
                <a:gd name="T60" fmla="*/ 83 w 134"/>
                <a:gd name="T61" fmla="*/ 68 h 87"/>
                <a:gd name="T62" fmla="*/ 72 w 134"/>
                <a:gd name="T63" fmla="*/ 58 h 87"/>
                <a:gd name="T64" fmla="*/ 70 w 134"/>
                <a:gd name="T65" fmla="*/ 53 h 87"/>
                <a:gd name="T66" fmla="*/ 92 w 134"/>
                <a:gd name="T67" fmla="*/ 49 h 87"/>
                <a:gd name="T68" fmla="*/ 109 w 134"/>
                <a:gd name="T69" fmla="*/ 50 h 87"/>
                <a:gd name="T70" fmla="*/ 93 w 134"/>
                <a:gd name="T71" fmla="*/ 44 h 87"/>
                <a:gd name="T72" fmla="*/ 104 w 134"/>
                <a:gd name="T73" fmla="*/ 37 h 87"/>
                <a:gd name="T74" fmla="*/ 121 w 134"/>
                <a:gd name="T75" fmla="*/ 36 h 87"/>
                <a:gd name="T76" fmla="*/ 110 w 134"/>
                <a:gd name="T77" fmla="*/ 29 h 87"/>
                <a:gd name="T78" fmla="*/ 101 w 134"/>
                <a:gd name="T79" fmla="*/ 30 h 87"/>
                <a:gd name="T80" fmla="*/ 74 w 134"/>
                <a:gd name="T81" fmla="*/ 44 h 87"/>
                <a:gd name="T82" fmla="*/ 68 w 134"/>
                <a:gd name="T83" fmla="*/ 33 h 87"/>
                <a:gd name="T84" fmla="*/ 75 w 134"/>
                <a:gd name="T85" fmla="*/ 29 h 87"/>
                <a:gd name="T86" fmla="*/ 78 w 134"/>
                <a:gd name="T87" fmla="*/ 23 h 87"/>
                <a:gd name="T88" fmla="*/ 64 w 134"/>
                <a:gd name="T89" fmla="*/ 21 h 87"/>
                <a:gd name="T90" fmla="*/ 72 w 134"/>
                <a:gd name="T91" fmla="*/ 13 h 87"/>
                <a:gd name="T92" fmla="*/ 89 w 134"/>
                <a:gd name="T93" fmla="*/ 17 h 87"/>
                <a:gd name="T94" fmla="*/ 100 w 134"/>
                <a:gd name="T95" fmla="*/ 16 h 87"/>
                <a:gd name="T96" fmla="*/ 91 w 134"/>
                <a:gd name="T97" fmla="*/ 13 h 87"/>
                <a:gd name="T98" fmla="*/ 74 w 134"/>
                <a:gd name="T99" fmla="*/ 6 h 87"/>
                <a:gd name="T100" fmla="*/ 71 w 134"/>
                <a:gd name="T101" fmla="*/ 2 h 87"/>
                <a:gd name="T102" fmla="*/ 74 w 134"/>
                <a:gd name="T103" fmla="*/ 0 h 87"/>
                <a:gd name="T104" fmla="*/ 83 w 134"/>
                <a:gd name="T105" fmla="*/ 2 h 87"/>
                <a:gd name="T106" fmla="*/ 85 w 134"/>
                <a:gd name="T107" fmla="*/ 4 h 87"/>
                <a:gd name="T108" fmla="*/ 93 w 134"/>
                <a:gd name="T109" fmla="*/ 8 h 87"/>
                <a:gd name="T110" fmla="*/ 116 w 134"/>
                <a:gd name="T111" fmla="*/ 17 h 87"/>
                <a:gd name="T112" fmla="*/ 118 w 134"/>
                <a:gd name="T113" fmla="*/ 17 h 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4"/>
                <a:gd name="T172" fmla="*/ 0 h 87"/>
                <a:gd name="T173" fmla="*/ 134 w 134"/>
                <a:gd name="T174" fmla="*/ 87 h 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4" h="87">
                  <a:moveTo>
                    <a:pt x="29" y="49"/>
                  </a:moveTo>
                  <a:lnTo>
                    <a:pt x="19" y="51"/>
                  </a:lnTo>
                  <a:lnTo>
                    <a:pt x="19" y="49"/>
                  </a:lnTo>
                  <a:lnTo>
                    <a:pt x="20" y="47"/>
                  </a:lnTo>
                  <a:lnTo>
                    <a:pt x="19" y="44"/>
                  </a:lnTo>
                  <a:lnTo>
                    <a:pt x="26" y="41"/>
                  </a:lnTo>
                  <a:lnTo>
                    <a:pt x="29" y="45"/>
                  </a:lnTo>
                  <a:lnTo>
                    <a:pt x="29" y="49"/>
                  </a:lnTo>
                  <a:moveTo>
                    <a:pt x="8" y="33"/>
                  </a:moveTo>
                  <a:lnTo>
                    <a:pt x="8" y="36"/>
                  </a:lnTo>
                  <a:lnTo>
                    <a:pt x="0" y="36"/>
                  </a:lnTo>
                  <a:lnTo>
                    <a:pt x="4" y="29"/>
                  </a:lnTo>
                  <a:lnTo>
                    <a:pt x="8" y="33"/>
                  </a:lnTo>
                  <a:moveTo>
                    <a:pt x="46" y="32"/>
                  </a:moveTo>
                  <a:lnTo>
                    <a:pt x="42" y="34"/>
                  </a:lnTo>
                  <a:lnTo>
                    <a:pt x="40" y="33"/>
                  </a:lnTo>
                  <a:lnTo>
                    <a:pt x="41" y="28"/>
                  </a:lnTo>
                  <a:lnTo>
                    <a:pt x="42" y="23"/>
                  </a:lnTo>
                  <a:lnTo>
                    <a:pt x="46" y="21"/>
                  </a:lnTo>
                  <a:lnTo>
                    <a:pt x="50" y="23"/>
                  </a:lnTo>
                  <a:lnTo>
                    <a:pt x="46" y="32"/>
                  </a:lnTo>
                  <a:moveTo>
                    <a:pt x="51" y="19"/>
                  </a:moveTo>
                  <a:lnTo>
                    <a:pt x="47" y="19"/>
                  </a:lnTo>
                  <a:lnTo>
                    <a:pt x="46" y="13"/>
                  </a:lnTo>
                  <a:lnTo>
                    <a:pt x="47" y="8"/>
                  </a:lnTo>
                  <a:lnTo>
                    <a:pt x="50" y="6"/>
                  </a:lnTo>
                  <a:lnTo>
                    <a:pt x="53" y="11"/>
                  </a:lnTo>
                  <a:lnTo>
                    <a:pt x="53" y="15"/>
                  </a:lnTo>
                  <a:lnTo>
                    <a:pt x="51" y="19"/>
                  </a:lnTo>
                  <a:moveTo>
                    <a:pt x="118" y="17"/>
                  </a:moveTo>
                  <a:lnTo>
                    <a:pt x="134" y="28"/>
                  </a:lnTo>
                  <a:lnTo>
                    <a:pt x="125" y="45"/>
                  </a:lnTo>
                  <a:lnTo>
                    <a:pt x="123" y="49"/>
                  </a:lnTo>
                  <a:lnTo>
                    <a:pt x="126" y="51"/>
                  </a:lnTo>
                  <a:lnTo>
                    <a:pt x="129" y="54"/>
                  </a:lnTo>
                  <a:lnTo>
                    <a:pt x="126" y="70"/>
                  </a:lnTo>
                  <a:lnTo>
                    <a:pt x="121" y="66"/>
                  </a:lnTo>
                  <a:lnTo>
                    <a:pt x="110" y="68"/>
                  </a:lnTo>
                  <a:lnTo>
                    <a:pt x="100" y="72"/>
                  </a:lnTo>
                  <a:lnTo>
                    <a:pt x="97" y="72"/>
                  </a:lnTo>
                  <a:lnTo>
                    <a:pt x="91" y="70"/>
                  </a:lnTo>
                  <a:lnTo>
                    <a:pt x="66" y="87"/>
                  </a:lnTo>
                  <a:lnTo>
                    <a:pt x="61" y="79"/>
                  </a:lnTo>
                  <a:lnTo>
                    <a:pt x="59" y="78"/>
                  </a:lnTo>
                  <a:lnTo>
                    <a:pt x="61" y="71"/>
                  </a:lnTo>
                  <a:lnTo>
                    <a:pt x="62" y="66"/>
                  </a:lnTo>
                  <a:lnTo>
                    <a:pt x="57" y="54"/>
                  </a:lnTo>
                  <a:lnTo>
                    <a:pt x="57" y="53"/>
                  </a:lnTo>
                  <a:lnTo>
                    <a:pt x="42" y="51"/>
                  </a:lnTo>
                  <a:lnTo>
                    <a:pt x="44" y="51"/>
                  </a:lnTo>
                  <a:lnTo>
                    <a:pt x="53" y="47"/>
                  </a:lnTo>
                  <a:lnTo>
                    <a:pt x="57" y="53"/>
                  </a:lnTo>
                  <a:lnTo>
                    <a:pt x="61" y="57"/>
                  </a:lnTo>
                  <a:lnTo>
                    <a:pt x="63" y="62"/>
                  </a:lnTo>
                  <a:lnTo>
                    <a:pt x="66" y="66"/>
                  </a:lnTo>
                  <a:lnTo>
                    <a:pt x="63" y="74"/>
                  </a:lnTo>
                  <a:lnTo>
                    <a:pt x="71" y="74"/>
                  </a:lnTo>
                  <a:lnTo>
                    <a:pt x="72" y="74"/>
                  </a:lnTo>
                  <a:lnTo>
                    <a:pt x="85" y="70"/>
                  </a:lnTo>
                  <a:lnTo>
                    <a:pt x="83" y="68"/>
                  </a:lnTo>
                  <a:lnTo>
                    <a:pt x="72" y="64"/>
                  </a:lnTo>
                  <a:lnTo>
                    <a:pt x="72" y="58"/>
                  </a:lnTo>
                  <a:lnTo>
                    <a:pt x="70" y="53"/>
                  </a:lnTo>
                  <a:lnTo>
                    <a:pt x="83" y="51"/>
                  </a:lnTo>
                  <a:lnTo>
                    <a:pt x="92" y="49"/>
                  </a:lnTo>
                  <a:lnTo>
                    <a:pt x="109" y="57"/>
                  </a:lnTo>
                  <a:lnTo>
                    <a:pt x="109" y="50"/>
                  </a:lnTo>
                  <a:lnTo>
                    <a:pt x="98" y="45"/>
                  </a:lnTo>
                  <a:lnTo>
                    <a:pt x="93" y="44"/>
                  </a:lnTo>
                  <a:lnTo>
                    <a:pt x="102" y="37"/>
                  </a:lnTo>
                  <a:lnTo>
                    <a:pt x="104" y="37"/>
                  </a:lnTo>
                  <a:lnTo>
                    <a:pt x="112" y="34"/>
                  </a:lnTo>
                  <a:lnTo>
                    <a:pt x="121" y="36"/>
                  </a:lnTo>
                  <a:lnTo>
                    <a:pt x="118" y="32"/>
                  </a:lnTo>
                  <a:lnTo>
                    <a:pt x="110" y="29"/>
                  </a:lnTo>
                  <a:lnTo>
                    <a:pt x="104" y="30"/>
                  </a:lnTo>
                  <a:lnTo>
                    <a:pt x="101" y="30"/>
                  </a:lnTo>
                  <a:lnTo>
                    <a:pt x="89" y="44"/>
                  </a:lnTo>
                  <a:lnTo>
                    <a:pt x="74" y="44"/>
                  </a:lnTo>
                  <a:lnTo>
                    <a:pt x="64" y="45"/>
                  </a:lnTo>
                  <a:lnTo>
                    <a:pt x="68" y="33"/>
                  </a:lnTo>
                  <a:lnTo>
                    <a:pt x="68" y="32"/>
                  </a:lnTo>
                  <a:lnTo>
                    <a:pt x="75" y="29"/>
                  </a:lnTo>
                  <a:lnTo>
                    <a:pt x="81" y="27"/>
                  </a:lnTo>
                  <a:lnTo>
                    <a:pt x="78" y="23"/>
                  </a:lnTo>
                  <a:lnTo>
                    <a:pt x="66" y="23"/>
                  </a:lnTo>
                  <a:lnTo>
                    <a:pt x="64" y="21"/>
                  </a:lnTo>
                  <a:lnTo>
                    <a:pt x="61" y="16"/>
                  </a:lnTo>
                  <a:lnTo>
                    <a:pt x="72" y="13"/>
                  </a:lnTo>
                  <a:lnTo>
                    <a:pt x="84" y="16"/>
                  </a:lnTo>
                  <a:lnTo>
                    <a:pt x="89" y="17"/>
                  </a:lnTo>
                  <a:lnTo>
                    <a:pt x="100" y="21"/>
                  </a:lnTo>
                  <a:lnTo>
                    <a:pt x="100" y="16"/>
                  </a:lnTo>
                  <a:lnTo>
                    <a:pt x="96" y="15"/>
                  </a:lnTo>
                  <a:lnTo>
                    <a:pt x="91" y="13"/>
                  </a:lnTo>
                  <a:lnTo>
                    <a:pt x="75" y="8"/>
                  </a:lnTo>
                  <a:lnTo>
                    <a:pt x="74" y="6"/>
                  </a:lnTo>
                  <a:lnTo>
                    <a:pt x="72" y="4"/>
                  </a:lnTo>
                  <a:lnTo>
                    <a:pt x="71" y="2"/>
                  </a:lnTo>
                  <a:lnTo>
                    <a:pt x="67" y="0"/>
                  </a:lnTo>
                  <a:lnTo>
                    <a:pt x="74" y="0"/>
                  </a:lnTo>
                  <a:lnTo>
                    <a:pt x="81" y="0"/>
                  </a:lnTo>
                  <a:lnTo>
                    <a:pt x="83" y="2"/>
                  </a:lnTo>
                  <a:lnTo>
                    <a:pt x="83" y="3"/>
                  </a:lnTo>
                  <a:lnTo>
                    <a:pt x="85" y="4"/>
                  </a:lnTo>
                  <a:lnTo>
                    <a:pt x="92" y="7"/>
                  </a:lnTo>
                  <a:lnTo>
                    <a:pt x="93" y="8"/>
                  </a:lnTo>
                  <a:lnTo>
                    <a:pt x="110" y="17"/>
                  </a:lnTo>
                  <a:lnTo>
                    <a:pt x="116" y="17"/>
                  </a:lnTo>
                  <a:lnTo>
                    <a:pt x="118" y="1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43" name="Freeform 1942"/>
            <p:cNvSpPr>
              <a:spLocks noEditPoints="1"/>
            </p:cNvSpPr>
            <p:nvPr/>
          </p:nvSpPr>
          <p:spPr bwMode="auto">
            <a:xfrm>
              <a:off x="4328547" y="2975541"/>
              <a:ext cx="215690" cy="203497"/>
            </a:xfrm>
            <a:custGeom>
              <a:avLst/>
              <a:gdLst>
                <a:gd name="T0" fmla="*/ 18 w 136"/>
                <a:gd name="T1" fmla="*/ 14 h 127"/>
                <a:gd name="T2" fmla="*/ 27 w 136"/>
                <a:gd name="T3" fmla="*/ 13 h 127"/>
                <a:gd name="T4" fmla="*/ 24 w 136"/>
                <a:gd name="T5" fmla="*/ 17 h 127"/>
                <a:gd name="T6" fmla="*/ 0 w 136"/>
                <a:gd name="T7" fmla="*/ 34 h 127"/>
                <a:gd name="T8" fmla="*/ 10 w 136"/>
                <a:gd name="T9" fmla="*/ 13 h 127"/>
                <a:gd name="T10" fmla="*/ 17 w 136"/>
                <a:gd name="T11" fmla="*/ 4 h 127"/>
                <a:gd name="T12" fmla="*/ 23 w 136"/>
                <a:gd name="T13" fmla="*/ 4 h 127"/>
                <a:gd name="T14" fmla="*/ 19 w 136"/>
                <a:gd name="T15" fmla="*/ 10 h 127"/>
                <a:gd name="T16" fmla="*/ 48 w 136"/>
                <a:gd name="T17" fmla="*/ 7 h 127"/>
                <a:gd name="T18" fmla="*/ 60 w 136"/>
                <a:gd name="T19" fmla="*/ 5 h 127"/>
                <a:gd name="T20" fmla="*/ 61 w 136"/>
                <a:gd name="T21" fmla="*/ 7 h 127"/>
                <a:gd name="T22" fmla="*/ 64 w 136"/>
                <a:gd name="T23" fmla="*/ 14 h 127"/>
                <a:gd name="T24" fmla="*/ 100 w 136"/>
                <a:gd name="T25" fmla="*/ 22 h 127"/>
                <a:gd name="T26" fmla="*/ 128 w 136"/>
                <a:gd name="T27" fmla="*/ 40 h 127"/>
                <a:gd name="T28" fmla="*/ 129 w 136"/>
                <a:gd name="T29" fmla="*/ 55 h 127"/>
                <a:gd name="T30" fmla="*/ 131 w 136"/>
                <a:gd name="T31" fmla="*/ 65 h 127"/>
                <a:gd name="T32" fmla="*/ 132 w 136"/>
                <a:gd name="T33" fmla="*/ 77 h 127"/>
                <a:gd name="T34" fmla="*/ 133 w 136"/>
                <a:gd name="T35" fmla="*/ 87 h 127"/>
                <a:gd name="T36" fmla="*/ 133 w 136"/>
                <a:gd name="T37" fmla="*/ 91 h 127"/>
                <a:gd name="T38" fmla="*/ 136 w 136"/>
                <a:gd name="T39" fmla="*/ 102 h 127"/>
                <a:gd name="T40" fmla="*/ 107 w 136"/>
                <a:gd name="T41" fmla="*/ 98 h 127"/>
                <a:gd name="T42" fmla="*/ 103 w 136"/>
                <a:gd name="T43" fmla="*/ 94 h 127"/>
                <a:gd name="T44" fmla="*/ 86 w 136"/>
                <a:gd name="T45" fmla="*/ 103 h 127"/>
                <a:gd name="T46" fmla="*/ 76 w 136"/>
                <a:gd name="T47" fmla="*/ 123 h 127"/>
                <a:gd name="T48" fmla="*/ 60 w 136"/>
                <a:gd name="T49" fmla="*/ 124 h 127"/>
                <a:gd name="T50" fmla="*/ 51 w 136"/>
                <a:gd name="T51" fmla="*/ 121 h 127"/>
                <a:gd name="T52" fmla="*/ 40 w 136"/>
                <a:gd name="T53" fmla="*/ 116 h 127"/>
                <a:gd name="T54" fmla="*/ 35 w 136"/>
                <a:gd name="T55" fmla="*/ 100 h 127"/>
                <a:gd name="T56" fmla="*/ 30 w 136"/>
                <a:gd name="T57" fmla="*/ 93 h 127"/>
                <a:gd name="T58" fmla="*/ 27 w 136"/>
                <a:gd name="T59" fmla="*/ 81 h 127"/>
                <a:gd name="T60" fmla="*/ 36 w 136"/>
                <a:gd name="T61" fmla="*/ 85 h 127"/>
                <a:gd name="T62" fmla="*/ 42 w 136"/>
                <a:gd name="T63" fmla="*/ 60 h 127"/>
                <a:gd name="T64" fmla="*/ 38 w 136"/>
                <a:gd name="T65" fmla="*/ 49 h 127"/>
                <a:gd name="T66" fmla="*/ 36 w 136"/>
                <a:gd name="T67" fmla="*/ 44 h 127"/>
                <a:gd name="T68" fmla="*/ 38 w 136"/>
                <a:gd name="T69" fmla="*/ 25 h 127"/>
                <a:gd name="T70" fmla="*/ 39 w 136"/>
                <a:gd name="T71" fmla="*/ 22 h 127"/>
                <a:gd name="T72" fmla="*/ 48 w 136"/>
                <a:gd name="T73" fmla="*/ 23 h 127"/>
                <a:gd name="T74" fmla="*/ 49 w 136"/>
                <a:gd name="T75" fmla="*/ 26 h 127"/>
                <a:gd name="T76" fmla="*/ 53 w 136"/>
                <a:gd name="T77" fmla="*/ 22 h 127"/>
                <a:gd name="T78" fmla="*/ 42 w 136"/>
                <a:gd name="T79" fmla="*/ 14 h 127"/>
                <a:gd name="T80" fmla="*/ 34 w 136"/>
                <a:gd name="T81" fmla="*/ 9 h 127"/>
                <a:gd name="T82" fmla="*/ 36 w 136"/>
                <a:gd name="T83" fmla="*/ 1 h 127"/>
                <a:gd name="T84" fmla="*/ 44 w 136"/>
                <a:gd name="T85" fmla="*/ 0 h 1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27"/>
                <a:gd name="T131" fmla="*/ 136 w 136"/>
                <a:gd name="T132" fmla="*/ 127 h 1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27">
                  <a:moveTo>
                    <a:pt x="19" y="10"/>
                  </a:moveTo>
                  <a:lnTo>
                    <a:pt x="18" y="14"/>
                  </a:lnTo>
                  <a:lnTo>
                    <a:pt x="23" y="14"/>
                  </a:lnTo>
                  <a:lnTo>
                    <a:pt x="27" y="13"/>
                  </a:lnTo>
                  <a:lnTo>
                    <a:pt x="26" y="18"/>
                  </a:lnTo>
                  <a:lnTo>
                    <a:pt x="24" y="17"/>
                  </a:lnTo>
                  <a:lnTo>
                    <a:pt x="23" y="17"/>
                  </a:lnTo>
                  <a:lnTo>
                    <a:pt x="0" y="34"/>
                  </a:lnTo>
                  <a:lnTo>
                    <a:pt x="6" y="19"/>
                  </a:lnTo>
                  <a:lnTo>
                    <a:pt x="10" y="13"/>
                  </a:lnTo>
                  <a:lnTo>
                    <a:pt x="17" y="9"/>
                  </a:lnTo>
                  <a:lnTo>
                    <a:pt x="17" y="4"/>
                  </a:lnTo>
                  <a:lnTo>
                    <a:pt x="19" y="4"/>
                  </a:lnTo>
                  <a:lnTo>
                    <a:pt x="23" y="4"/>
                  </a:lnTo>
                  <a:lnTo>
                    <a:pt x="24" y="7"/>
                  </a:lnTo>
                  <a:lnTo>
                    <a:pt x="19" y="10"/>
                  </a:lnTo>
                  <a:moveTo>
                    <a:pt x="49" y="1"/>
                  </a:moveTo>
                  <a:lnTo>
                    <a:pt x="48" y="7"/>
                  </a:lnTo>
                  <a:lnTo>
                    <a:pt x="57" y="6"/>
                  </a:lnTo>
                  <a:lnTo>
                    <a:pt x="60" y="5"/>
                  </a:lnTo>
                  <a:lnTo>
                    <a:pt x="61" y="7"/>
                  </a:lnTo>
                  <a:lnTo>
                    <a:pt x="62" y="9"/>
                  </a:lnTo>
                  <a:lnTo>
                    <a:pt x="64" y="14"/>
                  </a:lnTo>
                  <a:lnTo>
                    <a:pt x="90" y="11"/>
                  </a:lnTo>
                  <a:lnTo>
                    <a:pt x="100" y="22"/>
                  </a:lnTo>
                  <a:lnTo>
                    <a:pt x="100" y="34"/>
                  </a:lnTo>
                  <a:lnTo>
                    <a:pt x="128" y="40"/>
                  </a:lnTo>
                  <a:lnTo>
                    <a:pt x="129" y="51"/>
                  </a:lnTo>
                  <a:lnTo>
                    <a:pt x="129" y="55"/>
                  </a:lnTo>
                  <a:lnTo>
                    <a:pt x="131" y="60"/>
                  </a:lnTo>
                  <a:lnTo>
                    <a:pt x="131" y="65"/>
                  </a:lnTo>
                  <a:lnTo>
                    <a:pt x="132" y="72"/>
                  </a:lnTo>
                  <a:lnTo>
                    <a:pt x="132" y="77"/>
                  </a:lnTo>
                  <a:lnTo>
                    <a:pt x="133" y="85"/>
                  </a:lnTo>
                  <a:lnTo>
                    <a:pt x="133" y="87"/>
                  </a:lnTo>
                  <a:lnTo>
                    <a:pt x="133" y="91"/>
                  </a:lnTo>
                  <a:lnTo>
                    <a:pt x="134" y="97"/>
                  </a:lnTo>
                  <a:lnTo>
                    <a:pt x="136" y="102"/>
                  </a:lnTo>
                  <a:lnTo>
                    <a:pt x="111" y="102"/>
                  </a:lnTo>
                  <a:lnTo>
                    <a:pt x="107" y="98"/>
                  </a:lnTo>
                  <a:lnTo>
                    <a:pt x="107" y="97"/>
                  </a:lnTo>
                  <a:lnTo>
                    <a:pt x="103" y="94"/>
                  </a:lnTo>
                  <a:lnTo>
                    <a:pt x="93" y="98"/>
                  </a:lnTo>
                  <a:lnTo>
                    <a:pt x="86" y="103"/>
                  </a:lnTo>
                  <a:lnTo>
                    <a:pt x="82" y="119"/>
                  </a:lnTo>
                  <a:lnTo>
                    <a:pt x="76" y="123"/>
                  </a:lnTo>
                  <a:lnTo>
                    <a:pt x="64" y="121"/>
                  </a:lnTo>
                  <a:lnTo>
                    <a:pt x="60" y="124"/>
                  </a:lnTo>
                  <a:lnTo>
                    <a:pt x="56" y="127"/>
                  </a:lnTo>
                  <a:lnTo>
                    <a:pt x="51" y="121"/>
                  </a:lnTo>
                  <a:lnTo>
                    <a:pt x="43" y="124"/>
                  </a:lnTo>
                  <a:lnTo>
                    <a:pt x="40" y="116"/>
                  </a:lnTo>
                  <a:lnTo>
                    <a:pt x="44" y="111"/>
                  </a:lnTo>
                  <a:lnTo>
                    <a:pt x="35" y="100"/>
                  </a:lnTo>
                  <a:lnTo>
                    <a:pt x="35" y="94"/>
                  </a:lnTo>
                  <a:lnTo>
                    <a:pt x="30" y="93"/>
                  </a:lnTo>
                  <a:lnTo>
                    <a:pt x="27" y="82"/>
                  </a:lnTo>
                  <a:lnTo>
                    <a:pt x="27" y="81"/>
                  </a:lnTo>
                  <a:lnTo>
                    <a:pt x="30" y="82"/>
                  </a:lnTo>
                  <a:lnTo>
                    <a:pt x="36" y="85"/>
                  </a:lnTo>
                  <a:lnTo>
                    <a:pt x="40" y="68"/>
                  </a:lnTo>
                  <a:lnTo>
                    <a:pt x="42" y="60"/>
                  </a:lnTo>
                  <a:lnTo>
                    <a:pt x="42" y="57"/>
                  </a:lnTo>
                  <a:lnTo>
                    <a:pt x="38" y="49"/>
                  </a:lnTo>
                  <a:lnTo>
                    <a:pt x="38" y="48"/>
                  </a:lnTo>
                  <a:lnTo>
                    <a:pt x="36" y="44"/>
                  </a:lnTo>
                  <a:lnTo>
                    <a:pt x="39" y="27"/>
                  </a:lnTo>
                  <a:lnTo>
                    <a:pt x="38" y="25"/>
                  </a:lnTo>
                  <a:lnTo>
                    <a:pt x="38" y="22"/>
                  </a:lnTo>
                  <a:lnTo>
                    <a:pt x="39" y="22"/>
                  </a:lnTo>
                  <a:lnTo>
                    <a:pt x="47" y="22"/>
                  </a:lnTo>
                  <a:lnTo>
                    <a:pt x="48" y="23"/>
                  </a:lnTo>
                  <a:lnTo>
                    <a:pt x="48" y="25"/>
                  </a:lnTo>
                  <a:lnTo>
                    <a:pt x="49" y="26"/>
                  </a:lnTo>
                  <a:lnTo>
                    <a:pt x="51" y="25"/>
                  </a:lnTo>
                  <a:lnTo>
                    <a:pt x="53" y="22"/>
                  </a:lnTo>
                  <a:lnTo>
                    <a:pt x="49" y="15"/>
                  </a:lnTo>
                  <a:lnTo>
                    <a:pt x="42" y="14"/>
                  </a:lnTo>
                  <a:lnTo>
                    <a:pt x="35" y="15"/>
                  </a:lnTo>
                  <a:lnTo>
                    <a:pt x="34" y="9"/>
                  </a:lnTo>
                  <a:lnTo>
                    <a:pt x="30" y="2"/>
                  </a:lnTo>
                  <a:lnTo>
                    <a:pt x="36" y="1"/>
                  </a:lnTo>
                  <a:lnTo>
                    <a:pt x="43" y="0"/>
                  </a:lnTo>
                  <a:lnTo>
                    <a:pt x="44" y="0"/>
                  </a:lnTo>
                  <a:lnTo>
                    <a:pt x="49" y="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44" name="Freeform 1943"/>
            <p:cNvSpPr>
              <a:spLocks/>
            </p:cNvSpPr>
            <p:nvPr/>
          </p:nvSpPr>
          <p:spPr bwMode="auto">
            <a:xfrm>
              <a:off x="4496891" y="2601104"/>
              <a:ext cx="115736" cy="206211"/>
            </a:xfrm>
            <a:custGeom>
              <a:avLst/>
              <a:gdLst>
                <a:gd name="T0" fmla="*/ 73 w 73"/>
                <a:gd name="T1" fmla="*/ 56 h 130"/>
                <a:gd name="T2" fmla="*/ 68 w 73"/>
                <a:gd name="T3" fmla="*/ 77 h 130"/>
                <a:gd name="T4" fmla="*/ 69 w 73"/>
                <a:gd name="T5" fmla="*/ 97 h 130"/>
                <a:gd name="T6" fmla="*/ 71 w 73"/>
                <a:gd name="T7" fmla="*/ 111 h 130"/>
                <a:gd name="T8" fmla="*/ 71 w 73"/>
                <a:gd name="T9" fmla="*/ 120 h 130"/>
                <a:gd name="T10" fmla="*/ 61 w 73"/>
                <a:gd name="T11" fmla="*/ 123 h 130"/>
                <a:gd name="T12" fmla="*/ 59 w 73"/>
                <a:gd name="T13" fmla="*/ 128 h 130"/>
                <a:gd name="T14" fmla="*/ 54 w 73"/>
                <a:gd name="T15" fmla="*/ 124 h 130"/>
                <a:gd name="T16" fmla="*/ 48 w 73"/>
                <a:gd name="T17" fmla="*/ 130 h 130"/>
                <a:gd name="T18" fmla="*/ 47 w 73"/>
                <a:gd name="T19" fmla="*/ 130 h 130"/>
                <a:gd name="T20" fmla="*/ 44 w 73"/>
                <a:gd name="T21" fmla="*/ 128 h 130"/>
                <a:gd name="T22" fmla="*/ 44 w 73"/>
                <a:gd name="T23" fmla="*/ 128 h 130"/>
                <a:gd name="T24" fmla="*/ 42 w 73"/>
                <a:gd name="T25" fmla="*/ 111 h 130"/>
                <a:gd name="T26" fmla="*/ 41 w 73"/>
                <a:gd name="T27" fmla="*/ 101 h 130"/>
                <a:gd name="T28" fmla="*/ 31 w 73"/>
                <a:gd name="T29" fmla="*/ 107 h 130"/>
                <a:gd name="T30" fmla="*/ 31 w 73"/>
                <a:gd name="T31" fmla="*/ 111 h 130"/>
                <a:gd name="T32" fmla="*/ 31 w 73"/>
                <a:gd name="T33" fmla="*/ 115 h 130"/>
                <a:gd name="T34" fmla="*/ 16 w 73"/>
                <a:gd name="T35" fmla="*/ 122 h 130"/>
                <a:gd name="T36" fmla="*/ 14 w 73"/>
                <a:gd name="T37" fmla="*/ 122 h 130"/>
                <a:gd name="T38" fmla="*/ 12 w 73"/>
                <a:gd name="T39" fmla="*/ 123 h 130"/>
                <a:gd name="T40" fmla="*/ 8 w 73"/>
                <a:gd name="T41" fmla="*/ 120 h 130"/>
                <a:gd name="T42" fmla="*/ 7 w 73"/>
                <a:gd name="T43" fmla="*/ 119 h 130"/>
                <a:gd name="T44" fmla="*/ 5 w 73"/>
                <a:gd name="T45" fmla="*/ 118 h 130"/>
                <a:gd name="T46" fmla="*/ 5 w 73"/>
                <a:gd name="T47" fmla="*/ 117 h 130"/>
                <a:gd name="T48" fmla="*/ 9 w 73"/>
                <a:gd name="T49" fmla="*/ 110 h 130"/>
                <a:gd name="T50" fmla="*/ 10 w 73"/>
                <a:gd name="T51" fmla="*/ 107 h 130"/>
                <a:gd name="T52" fmla="*/ 10 w 73"/>
                <a:gd name="T53" fmla="*/ 107 h 130"/>
                <a:gd name="T54" fmla="*/ 10 w 73"/>
                <a:gd name="T55" fmla="*/ 107 h 130"/>
                <a:gd name="T56" fmla="*/ 3 w 73"/>
                <a:gd name="T57" fmla="*/ 105 h 130"/>
                <a:gd name="T58" fmla="*/ 1 w 73"/>
                <a:gd name="T59" fmla="*/ 102 h 130"/>
                <a:gd name="T60" fmla="*/ 1 w 73"/>
                <a:gd name="T61" fmla="*/ 101 h 130"/>
                <a:gd name="T62" fmla="*/ 8 w 73"/>
                <a:gd name="T63" fmla="*/ 96 h 130"/>
                <a:gd name="T64" fmla="*/ 4 w 73"/>
                <a:gd name="T65" fmla="*/ 90 h 130"/>
                <a:gd name="T66" fmla="*/ 8 w 73"/>
                <a:gd name="T67" fmla="*/ 85 h 130"/>
                <a:gd name="T68" fmla="*/ 1 w 73"/>
                <a:gd name="T69" fmla="*/ 79 h 130"/>
                <a:gd name="T70" fmla="*/ 3 w 73"/>
                <a:gd name="T71" fmla="*/ 56 h 130"/>
                <a:gd name="T72" fmla="*/ 0 w 73"/>
                <a:gd name="T73" fmla="*/ 45 h 130"/>
                <a:gd name="T74" fmla="*/ 4 w 73"/>
                <a:gd name="T75" fmla="*/ 29 h 130"/>
                <a:gd name="T76" fmla="*/ 7 w 73"/>
                <a:gd name="T77" fmla="*/ 25 h 130"/>
                <a:gd name="T78" fmla="*/ 10 w 73"/>
                <a:gd name="T79" fmla="*/ 21 h 130"/>
                <a:gd name="T80" fmla="*/ 9 w 73"/>
                <a:gd name="T81" fmla="*/ 18 h 130"/>
                <a:gd name="T82" fmla="*/ 14 w 73"/>
                <a:gd name="T83" fmla="*/ 18 h 130"/>
                <a:gd name="T84" fmla="*/ 20 w 73"/>
                <a:gd name="T85" fmla="*/ 24 h 130"/>
                <a:gd name="T86" fmla="*/ 22 w 73"/>
                <a:gd name="T87" fmla="*/ 30 h 130"/>
                <a:gd name="T88" fmla="*/ 29 w 73"/>
                <a:gd name="T89" fmla="*/ 30 h 130"/>
                <a:gd name="T90" fmla="*/ 33 w 73"/>
                <a:gd name="T91" fmla="*/ 29 h 130"/>
                <a:gd name="T92" fmla="*/ 34 w 73"/>
                <a:gd name="T93" fmla="*/ 27 h 130"/>
                <a:gd name="T94" fmla="*/ 31 w 73"/>
                <a:gd name="T95" fmla="*/ 20 h 130"/>
                <a:gd name="T96" fmla="*/ 29 w 73"/>
                <a:gd name="T97" fmla="*/ 20 h 130"/>
                <a:gd name="T98" fmla="*/ 22 w 73"/>
                <a:gd name="T99" fmla="*/ 17 h 130"/>
                <a:gd name="T100" fmla="*/ 16 w 73"/>
                <a:gd name="T101" fmla="*/ 14 h 130"/>
                <a:gd name="T102" fmla="*/ 13 w 73"/>
                <a:gd name="T103" fmla="*/ 10 h 130"/>
                <a:gd name="T104" fmla="*/ 5 w 73"/>
                <a:gd name="T105" fmla="*/ 10 h 130"/>
                <a:gd name="T106" fmla="*/ 4 w 73"/>
                <a:gd name="T107" fmla="*/ 10 h 130"/>
                <a:gd name="T108" fmla="*/ 8 w 73"/>
                <a:gd name="T109" fmla="*/ 0 h 130"/>
                <a:gd name="T110" fmla="*/ 20 w 73"/>
                <a:gd name="T111" fmla="*/ 7 h 130"/>
                <a:gd name="T112" fmla="*/ 25 w 73"/>
                <a:gd name="T113" fmla="*/ 9 h 130"/>
                <a:gd name="T114" fmla="*/ 37 w 73"/>
                <a:gd name="T115" fmla="*/ 3 h 130"/>
                <a:gd name="T116" fmla="*/ 42 w 73"/>
                <a:gd name="T117" fmla="*/ 16 h 130"/>
                <a:gd name="T118" fmla="*/ 44 w 73"/>
                <a:gd name="T119" fmla="*/ 13 h 130"/>
                <a:gd name="T120" fmla="*/ 63 w 73"/>
                <a:gd name="T121" fmla="*/ 27 h 130"/>
                <a:gd name="T122" fmla="*/ 73 w 73"/>
                <a:gd name="T123" fmla="*/ 54 h 130"/>
                <a:gd name="T124" fmla="*/ 73 w 73"/>
                <a:gd name="T125" fmla="*/ 56 h 1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3"/>
                <a:gd name="T190" fmla="*/ 0 h 130"/>
                <a:gd name="T191" fmla="*/ 73 w 73"/>
                <a:gd name="T192" fmla="*/ 130 h 1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3" h="130">
                  <a:moveTo>
                    <a:pt x="73" y="56"/>
                  </a:moveTo>
                  <a:lnTo>
                    <a:pt x="68" y="77"/>
                  </a:lnTo>
                  <a:lnTo>
                    <a:pt x="69" y="97"/>
                  </a:lnTo>
                  <a:lnTo>
                    <a:pt x="71" y="111"/>
                  </a:lnTo>
                  <a:lnTo>
                    <a:pt x="71" y="120"/>
                  </a:lnTo>
                  <a:lnTo>
                    <a:pt x="61" y="123"/>
                  </a:lnTo>
                  <a:lnTo>
                    <a:pt x="59" y="128"/>
                  </a:lnTo>
                  <a:lnTo>
                    <a:pt x="54" y="124"/>
                  </a:lnTo>
                  <a:lnTo>
                    <a:pt x="48" y="130"/>
                  </a:lnTo>
                  <a:lnTo>
                    <a:pt x="47" y="130"/>
                  </a:lnTo>
                  <a:lnTo>
                    <a:pt x="44" y="128"/>
                  </a:lnTo>
                  <a:lnTo>
                    <a:pt x="42" y="111"/>
                  </a:lnTo>
                  <a:lnTo>
                    <a:pt x="41" y="101"/>
                  </a:lnTo>
                  <a:lnTo>
                    <a:pt x="31" y="107"/>
                  </a:lnTo>
                  <a:lnTo>
                    <a:pt x="31" y="111"/>
                  </a:lnTo>
                  <a:lnTo>
                    <a:pt x="31" y="115"/>
                  </a:lnTo>
                  <a:lnTo>
                    <a:pt x="16" y="122"/>
                  </a:lnTo>
                  <a:lnTo>
                    <a:pt x="14" y="122"/>
                  </a:lnTo>
                  <a:lnTo>
                    <a:pt x="12" y="123"/>
                  </a:lnTo>
                  <a:lnTo>
                    <a:pt x="8" y="120"/>
                  </a:lnTo>
                  <a:lnTo>
                    <a:pt x="7" y="119"/>
                  </a:lnTo>
                  <a:lnTo>
                    <a:pt x="5" y="118"/>
                  </a:lnTo>
                  <a:lnTo>
                    <a:pt x="5" y="117"/>
                  </a:lnTo>
                  <a:lnTo>
                    <a:pt x="9" y="110"/>
                  </a:lnTo>
                  <a:lnTo>
                    <a:pt x="10" y="107"/>
                  </a:lnTo>
                  <a:lnTo>
                    <a:pt x="3" y="105"/>
                  </a:lnTo>
                  <a:lnTo>
                    <a:pt x="1" y="102"/>
                  </a:lnTo>
                  <a:lnTo>
                    <a:pt x="1" y="101"/>
                  </a:lnTo>
                  <a:lnTo>
                    <a:pt x="8" y="96"/>
                  </a:lnTo>
                  <a:lnTo>
                    <a:pt x="4" y="90"/>
                  </a:lnTo>
                  <a:lnTo>
                    <a:pt x="8" y="85"/>
                  </a:lnTo>
                  <a:lnTo>
                    <a:pt x="1" y="79"/>
                  </a:lnTo>
                  <a:lnTo>
                    <a:pt x="3" y="56"/>
                  </a:lnTo>
                  <a:lnTo>
                    <a:pt x="0" y="45"/>
                  </a:lnTo>
                  <a:lnTo>
                    <a:pt x="4" y="29"/>
                  </a:lnTo>
                  <a:lnTo>
                    <a:pt x="7" y="25"/>
                  </a:lnTo>
                  <a:lnTo>
                    <a:pt x="10" y="21"/>
                  </a:lnTo>
                  <a:lnTo>
                    <a:pt x="9" y="18"/>
                  </a:lnTo>
                  <a:lnTo>
                    <a:pt x="14" y="18"/>
                  </a:lnTo>
                  <a:lnTo>
                    <a:pt x="20" y="24"/>
                  </a:lnTo>
                  <a:lnTo>
                    <a:pt x="22" y="30"/>
                  </a:lnTo>
                  <a:lnTo>
                    <a:pt x="29" y="30"/>
                  </a:lnTo>
                  <a:lnTo>
                    <a:pt x="33" y="29"/>
                  </a:lnTo>
                  <a:lnTo>
                    <a:pt x="34" y="27"/>
                  </a:lnTo>
                  <a:lnTo>
                    <a:pt x="31" y="20"/>
                  </a:lnTo>
                  <a:lnTo>
                    <a:pt x="29" y="20"/>
                  </a:lnTo>
                  <a:lnTo>
                    <a:pt x="22" y="17"/>
                  </a:lnTo>
                  <a:lnTo>
                    <a:pt x="16" y="14"/>
                  </a:lnTo>
                  <a:lnTo>
                    <a:pt x="13" y="10"/>
                  </a:lnTo>
                  <a:lnTo>
                    <a:pt x="5" y="10"/>
                  </a:lnTo>
                  <a:lnTo>
                    <a:pt x="4" y="10"/>
                  </a:lnTo>
                  <a:lnTo>
                    <a:pt x="8" y="0"/>
                  </a:lnTo>
                  <a:lnTo>
                    <a:pt x="20" y="7"/>
                  </a:lnTo>
                  <a:lnTo>
                    <a:pt x="25" y="9"/>
                  </a:lnTo>
                  <a:lnTo>
                    <a:pt x="37" y="3"/>
                  </a:lnTo>
                  <a:lnTo>
                    <a:pt x="42" y="16"/>
                  </a:lnTo>
                  <a:lnTo>
                    <a:pt x="44" y="13"/>
                  </a:lnTo>
                  <a:lnTo>
                    <a:pt x="63" y="27"/>
                  </a:lnTo>
                  <a:lnTo>
                    <a:pt x="73" y="54"/>
                  </a:lnTo>
                  <a:lnTo>
                    <a:pt x="73" y="5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45" name="Freeform 1944"/>
            <p:cNvSpPr>
              <a:spLocks/>
            </p:cNvSpPr>
            <p:nvPr/>
          </p:nvSpPr>
          <p:spPr bwMode="auto">
            <a:xfrm>
              <a:off x="4620517" y="2332486"/>
              <a:ext cx="218321" cy="219779"/>
            </a:xfrm>
            <a:custGeom>
              <a:avLst/>
              <a:gdLst>
                <a:gd name="T0" fmla="*/ 89 w 138"/>
                <a:gd name="T1" fmla="*/ 2 h 139"/>
                <a:gd name="T2" fmla="*/ 94 w 138"/>
                <a:gd name="T3" fmla="*/ 17 h 139"/>
                <a:gd name="T4" fmla="*/ 106 w 138"/>
                <a:gd name="T5" fmla="*/ 12 h 139"/>
                <a:gd name="T6" fmla="*/ 111 w 138"/>
                <a:gd name="T7" fmla="*/ 23 h 139"/>
                <a:gd name="T8" fmla="*/ 111 w 138"/>
                <a:gd name="T9" fmla="*/ 36 h 139"/>
                <a:gd name="T10" fmla="*/ 136 w 138"/>
                <a:gd name="T11" fmla="*/ 63 h 139"/>
                <a:gd name="T12" fmla="*/ 125 w 138"/>
                <a:gd name="T13" fmla="*/ 65 h 139"/>
                <a:gd name="T14" fmla="*/ 109 w 138"/>
                <a:gd name="T15" fmla="*/ 76 h 139"/>
                <a:gd name="T16" fmla="*/ 111 w 138"/>
                <a:gd name="T17" fmla="*/ 102 h 139"/>
                <a:gd name="T18" fmla="*/ 118 w 138"/>
                <a:gd name="T19" fmla="*/ 112 h 139"/>
                <a:gd name="T20" fmla="*/ 131 w 138"/>
                <a:gd name="T21" fmla="*/ 136 h 139"/>
                <a:gd name="T22" fmla="*/ 80 w 138"/>
                <a:gd name="T23" fmla="*/ 131 h 139"/>
                <a:gd name="T24" fmla="*/ 67 w 138"/>
                <a:gd name="T25" fmla="*/ 129 h 139"/>
                <a:gd name="T26" fmla="*/ 53 w 138"/>
                <a:gd name="T27" fmla="*/ 136 h 139"/>
                <a:gd name="T28" fmla="*/ 54 w 138"/>
                <a:gd name="T29" fmla="*/ 115 h 139"/>
                <a:gd name="T30" fmla="*/ 42 w 138"/>
                <a:gd name="T31" fmla="*/ 110 h 139"/>
                <a:gd name="T32" fmla="*/ 38 w 138"/>
                <a:gd name="T33" fmla="*/ 89 h 139"/>
                <a:gd name="T34" fmla="*/ 24 w 138"/>
                <a:gd name="T35" fmla="*/ 86 h 139"/>
                <a:gd name="T36" fmla="*/ 16 w 138"/>
                <a:gd name="T37" fmla="*/ 91 h 139"/>
                <a:gd name="T38" fmla="*/ 3 w 138"/>
                <a:gd name="T39" fmla="*/ 94 h 139"/>
                <a:gd name="T40" fmla="*/ 2 w 138"/>
                <a:gd name="T41" fmla="*/ 86 h 139"/>
                <a:gd name="T42" fmla="*/ 19 w 138"/>
                <a:gd name="T43" fmla="*/ 72 h 139"/>
                <a:gd name="T44" fmla="*/ 9 w 138"/>
                <a:gd name="T45" fmla="*/ 85 h 139"/>
                <a:gd name="T46" fmla="*/ 42 w 138"/>
                <a:gd name="T47" fmla="*/ 77 h 139"/>
                <a:gd name="T48" fmla="*/ 49 w 138"/>
                <a:gd name="T49" fmla="*/ 95 h 139"/>
                <a:gd name="T50" fmla="*/ 55 w 138"/>
                <a:gd name="T51" fmla="*/ 103 h 139"/>
                <a:gd name="T52" fmla="*/ 66 w 138"/>
                <a:gd name="T53" fmla="*/ 99 h 139"/>
                <a:gd name="T54" fmla="*/ 63 w 138"/>
                <a:gd name="T55" fmla="*/ 89 h 139"/>
                <a:gd name="T56" fmla="*/ 58 w 138"/>
                <a:gd name="T57" fmla="*/ 95 h 139"/>
                <a:gd name="T58" fmla="*/ 47 w 138"/>
                <a:gd name="T59" fmla="*/ 84 h 139"/>
                <a:gd name="T60" fmla="*/ 51 w 138"/>
                <a:gd name="T61" fmla="*/ 74 h 139"/>
                <a:gd name="T62" fmla="*/ 76 w 138"/>
                <a:gd name="T63" fmla="*/ 56 h 139"/>
                <a:gd name="T64" fmla="*/ 87 w 138"/>
                <a:gd name="T65" fmla="*/ 50 h 139"/>
                <a:gd name="T66" fmla="*/ 75 w 138"/>
                <a:gd name="T67" fmla="*/ 51 h 139"/>
                <a:gd name="T68" fmla="*/ 54 w 138"/>
                <a:gd name="T69" fmla="*/ 63 h 139"/>
                <a:gd name="T70" fmla="*/ 28 w 138"/>
                <a:gd name="T71" fmla="*/ 63 h 139"/>
                <a:gd name="T72" fmla="*/ 21 w 138"/>
                <a:gd name="T73" fmla="*/ 44 h 139"/>
                <a:gd name="T74" fmla="*/ 42 w 138"/>
                <a:gd name="T75" fmla="*/ 47 h 139"/>
                <a:gd name="T76" fmla="*/ 37 w 138"/>
                <a:gd name="T77" fmla="*/ 44 h 139"/>
                <a:gd name="T78" fmla="*/ 17 w 138"/>
                <a:gd name="T79" fmla="*/ 38 h 139"/>
                <a:gd name="T80" fmla="*/ 29 w 138"/>
                <a:gd name="T81" fmla="*/ 38 h 139"/>
                <a:gd name="T82" fmla="*/ 43 w 138"/>
                <a:gd name="T83" fmla="*/ 36 h 139"/>
                <a:gd name="T84" fmla="*/ 51 w 138"/>
                <a:gd name="T85" fmla="*/ 35 h 139"/>
                <a:gd name="T86" fmla="*/ 68 w 138"/>
                <a:gd name="T87" fmla="*/ 19 h 139"/>
                <a:gd name="T88" fmla="*/ 56 w 138"/>
                <a:gd name="T89" fmla="*/ 8 h 139"/>
                <a:gd name="T90" fmla="*/ 71 w 138"/>
                <a:gd name="T91" fmla="*/ 14 h 139"/>
                <a:gd name="T92" fmla="*/ 80 w 138"/>
                <a:gd name="T93" fmla="*/ 25 h 139"/>
                <a:gd name="T94" fmla="*/ 80 w 138"/>
                <a:gd name="T95" fmla="*/ 18 h 139"/>
                <a:gd name="T96" fmla="*/ 66 w 138"/>
                <a:gd name="T97" fmla="*/ 5 h 139"/>
                <a:gd name="T98" fmla="*/ 77 w 138"/>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8"/>
                <a:gd name="T151" fmla="*/ 0 h 139"/>
                <a:gd name="T152" fmla="*/ 138 w 138"/>
                <a:gd name="T153" fmla="*/ 139 h 1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8" h="139">
                  <a:moveTo>
                    <a:pt x="81" y="0"/>
                  </a:moveTo>
                  <a:lnTo>
                    <a:pt x="88" y="2"/>
                  </a:lnTo>
                  <a:lnTo>
                    <a:pt x="89" y="2"/>
                  </a:lnTo>
                  <a:lnTo>
                    <a:pt x="93" y="4"/>
                  </a:lnTo>
                  <a:lnTo>
                    <a:pt x="93" y="12"/>
                  </a:lnTo>
                  <a:lnTo>
                    <a:pt x="94" y="17"/>
                  </a:lnTo>
                  <a:lnTo>
                    <a:pt x="101" y="10"/>
                  </a:lnTo>
                  <a:lnTo>
                    <a:pt x="102" y="16"/>
                  </a:lnTo>
                  <a:lnTo>
                    <a:pt x="106" y="12"/>
                  </a:lnTo>
                  <a:lnTo>
                    <a:pt x="102" y="18"/>
                  </a:lnTo>
                  <a:lnTo>
                    <a:pt x="108" y="21"/>
                  </a:lnTo>
                  <a:lnTo>
                    <a:pt x="111" y="23"/>
                  </a:lnTo>
                  <a:lnTo>
                    <a:pt x="111" y="27"/>
                  </a:lnTo>
                  <a:lnTo>
                    <a:pt x="110" y="35"/>
                  </a:lnTo>
                  <a:lnTo>
                    <a:pt x="111" y="36"/>
                  </a:lnTo>
                  <a:lnTo>
                    <a:pt x="117" y="42"/>
                  </a:lnTo>
                  <a:lnTo>
                    <a:pt x="127" y="53"/>
                  </a:lnTo>
                  <a:lnTo>
                    <a:pt x="136" y="63"/>
                  </a:lnTo>
                  <a:lnTo>
                    <a:pt x="138" y="63"/>
                  </a:lnTo>
                  <a:lnTo>
                    <a:pt x="134" y="64"/>
                  </a:lnTo>
                  <a:lnTo>
                    <a:pt x="125" y="65"/>
                  </a:lnTo>
                  <a:lnTo>
                    <a:pt x="121" y="65"/>
                  </a:lnTo>
                  <a:lnTo>
                    <a:pt x="111" y="68"/>
                  </a:lnTo>
                  <a:lnTo>
                    <a:pt x="109" y="76"/>
                  </a:lnTo>
                  <a:lnTo>
                    <a:pt x="108" y="82"/>
                  </a:lnTo>
                  <a:lnTo>
                    <a:pt x="105" y="90"/>
                  </a:lnTo>
                  <a:lnTo>
                    <a:pt x="111" y="102"/>
                  </a:lnTo>
                  <a:lnTo>
                    <a:pt x="115" y="107"/>
                  </a:lnTo>
                  <a:lnTo>
                    <a:pt x="118" y="112"/>
                  </a:lnTo>
                  <a:lnTo>
                    <a:pt x="123" y="123"/>
                  </a:lnTo>
                  <a:lnTo>
                    <a:pt x="127" y="128"/>
                  </a:lnTo>
                  <a:lnTo>
                    <a:pt x="131" y="136"/>
                  </a:lnTo>
                  <a:lnTo>
                    <a:pt x="119" y="135"/>
                  </a:lnTo>
                  <a:lnTo>
                    <a:pt x="88" y="131"/>
                  </a:lnTo>
                  <a:lnTo>
                    <a:pt x="80" y="131"/>
                  </a:lnTo>
                  <a:lnTo>
                    <a:pt x="79" y="124"/>
                  </a:lnTo>
                  <a:lnTo>
                    <a:pt x="75" y="123"/>
                  </a:lnTo>
                  <a:lnTo>
                    <a:pt x="67" y="129"/>
                  </a:lnTo>
                  <a:lnTo>
                    <a:pt x="63" y="132"/>
                  </a:lnTo>
                  <a:lnTo>
                    <a:pt x="55" y="139"/>
                  </a:lnTo>
                  <a:lnTo>
                    <a:pt x="53" y="136"/>
                  </a:lnTo>
                  <a:lnTo>
                    <a:pt x="55" y="128"/>
                  </a:lnTo>
                  <a:lnTo>
                    <a:pt x="54" y="122"/>
                  </a:lnTo>
                  <a:lnTo>
                    <a:pt x="54" y="115"/>
                  </a:lnTo>
                  <a:lnTo>
                    <a:pt x="53" y="115"/>
                  </a:lnTo>
                  <a:lnTo>
                    <a:pt x="45" y="111"/>
                  </a:lnTo>
                  <a:lnTo>
                    <a:pt x="42" y="110"/>
                  </a:lnTo>
                  <a:lnTo>
                    <a:pt x="45" y="102"/>
                  </a:lnTo>
                  <a:lnTo>
                    <a:pt x="39" y="91"/>
                  </a:lnTo>
                  <a:lnTo>
                    <a:pt x="38" y="89"/>
                  </a:lnTo>
                  <a:lnTo>
                    <a:pt x="30" y="89"/>
                  </a:lnTo>
                  <a:lnTo>
                    <a:pt x="26" y="89"/>
                  </a:lnTo>
                  <a:lnTo>
                    <a:pt x="24" y="86"/>
                  </a:lnTo>
                  <a:lnTo>
                    <a:pt x="17" y="89"/>
                  </a:lnTo>
                  <a:lnTo>
                    <a:pt x="15" y="90"/>
                  </a:lnTo>
                  <a:lnTo>
                    <a:pt x="16" y="91"/>
                  </a:lnTo>
                  <a:lnTo>
                    <a:pt x="16" y="95"/>
                  </a:lnTo>
                  <a:lnTo>
                    <a:pt x="12" y="98"/>
                  </a:lnTo>
                  <a:lnTo>
                    <a:pt x="3" y="94"/>
                  </a:lnTo>
                  <a:lnTo>
                    <a:pt x="2" y="86"/>
                  </a:lnTo>
                  <a:lnTo>
                    <a:pt x="3" y="86"/>
                  </a:lnTo>
                  <a:lnTo>
                    <a:pt x="2" y="86"/>
                  </a:lnTo>
                  <a:lnTo>
                    <a:pt x="0" y="78"/>
                  </a:lnTo>
                  <a:lnTo>
                    <a:pt x="11" y="71"/>
                  </a:lnTo>
                  <a:lnTo>
                    <a:pt x="19" y="72"/>
                  </a:lnTo>
                  <a:lnTo>
                    <a:pt x="11" y="77"/>
                  </a:lnTo>
                  <a:lnTo>
                    <a:pt x="11" y="78"/>
                  </a:lnTo>
                  <a:lnTo>
                    <a:pt x="9" y="85"/>
                  </a:lnTo>
                  <a:lnTo>
                    <a:pt x="17" y="81"/>
                  </a:lnTo>
                  <a:lnTo>
                    <a:pt x="25" y="72"/>
                  </a:lnTo>
                  <a:lnTo>
                    <a:pt x="42" y="77"/>
                  </a:lnTo>
                  <a:lnTo>
                    <a:pt x="43" y="86"/>
                  </a:lnTo>
                  <a:lnTo>
                    <a:pt x="45" y="90"/>
                  </a:lnTo>
                  <a:lnTo>
                    <a:pt x="49" y="95"/>
                  </a:lnTo>
                  <a:lnTo>
                    <a:pt x="50" y="107"/>
                  </a:lnTo>
                  <a:lnTo>
                    <a:pt x="56" y="111"/>
                  </a:lnTo>
                  <a:lnTo>
                    <a:pt x="55" y="103"/>
                  </a:lnTo>
                  <a:lnTo>
                    <a:pt x="58" y="102"/>
                  </a:lnTo>
                  <a:lnTo>
                    <a:pt x="60" y="101"/>
                  </a:lnTo>
                  <a:lnTo>
                    <a:pt x="66" y="99"/>
                  </a:lnTo>
                  <a:lnTo>
                    <a:pt x="68" y="91"/>
                  </a:lnTo>
                  <a:lnTo>
                    <a:pt x="67" y="90"/>
                  </a:lnTo>
                  <a:lnTo>
                    <a:pt x="63" y="89"/>
                  </a:lnTo>
                  <a:lnTo>
                    <a:pt x="60" y="93"/>
                  </a:lnTo>
                  <a:lnTo>
                    <a:pt x="59" y="94"/>
                  </a:lnTo>
                  <a:lnTo>
                    <a:pt x="58" y="95"/>
                  </a:lnTo>
                  <a:lnTo>
                    <a:pt x="51" y="91"/>
                  </a:lnTo>
                  <a:lnTo>
                    <a:pt x="50" y="91"/>
                  </a:lnTo>
                  <a:lnTo>
                    <a:pt x="47" y="84"/>
                  </a:lnTo>
                  <a:lnTo>
                    <a:pt x="49" y="82"/>
                  </a:lnTo>
                  <a:lnTo>
                    <a:pt x="53" y="80"/>
                  </a:lnTo>
                  <a:lnTo>
                    <a:pt x="51" y="74"/>
                  </a:lnTo>
                  <a:lnTo>
                    <a:pt x="54" y="69"/>
                  </a:lnTo>
                  <a:lnTo>
                    <a:pt x="62" y="60"/>
                  </a:lnTo>
                  <a:lnTo>
                    <a:pt x="76" y="56"/>
                  </a:lnTo>
                  <a:lnTo>
                    <a:pt x="80" y="55"/>
                  </a:lnTo>
                  <a:lnTo>
                    <a:pt x="84" y="53"/>
                  </a:lnTo>
                  <a:lnTo>
                    <a:pt x="87" y="50"/>
                  </a:lnTo>
                  <a:lnTo>
                    <a:pt x="84" y="48"/>
                  </a:lnTo>
                  <a:lnTo>
                    <a:pt x="80" y="48"/>
                  </a:lnTo>
                  <a:lnTo>
                    <a:pt x="75" y="51"/>
                  </a:lnTo>
                  <a:lnTo>
                    <a:pt x="66" y="55"/>
                  </a:lnTo>
                  <a:lnTo>
                    <a:pt x="62" y="56"/>
                  </a:lnTo>
                  <a:lnTo>
                    <a:pt x="54" y="63"/>
                  </a:lnTo>
                  <a:lnTo>
                    <a:pt x="47" y="69"/>
                  </a:lnTo>
                  <a:lnTo>
                    <a:pt x="39" y="64"/>
                  </a:lnTo>
                  <a:lnTo>
                    <a:pt x="28" y="63"/>
                  </a:lnTo>
                  <a:lnTo>
                    <a:pt x="17" y="60"/>
                  </a:lnTo>
                  <a:lnTo>
                    <a:pt x="17" y="51"/>
                  </a:lnTo>
                  <a:lnTo>
                    <a:pt x="21" y="44"/>
                  </a:lnTo>
                  <a:lnTo>
                    <a:pt x="30" y="46"/>
                  </a:lnTo>
                  <a:lnTo>
                    <a:pt x="37" y="51"/>
                  </a:lnTo>
                  <a:lnTo>
                    <a:pt x="42" y="47"/>
                  </a:lnTo>
                  <a:lnTo>
                    <a:pt x="37" y="44"/>
                  </a:lnTo>
                  <a:lnTo>
                    <a:pt x="28" y="40"/>
                  </a:lnTo>
                  <a:lnTo>
                    <a:pt x="24" y="36"/>
                  </a:lnTo>
                  <a:lnTo>
                    <a:pt x="17" y="38"/>
                  </a:lnTo>
                  <a:lnTo>
                    <a:pt x="13" y="39"/>
                  </a:lnTo>
                  <a:lnTo>
                    <a:pt x="21" y="33"/>
                  </a:lnTo>
                  <a:lnTo>
                    <a:pt x="29" y="38"/>
                  </a:lnTo>
                  <a:lnTo>
                    <a:pt x="34" y="30"/>
                  </a:lnTo>
                  <a:lnTo>
                    <a:pt x="42" y="38"/>
                  </a:lnTo>
                  <a:lnTo>
                    <a:pt x="43" y="36"/>
                  </a:lnTo>
                  <a:lnTo>
                    <a:pt x="45" y="35"/>
                  </a:lnTo>
                  <a:lnTo>
                    <a:pt x="47" y="33"/>
                  </a:lnTo>
                  <a:lnTo>
                    <a:pt x="51" y="35"/>
                  </a:lnTo>
                  <a:lnTo>
                    <a:pt x="58" y="27"/>
                  </a:lnTo>
                  <a:lnTo>
                    <a:pt x="67" y="29"/>
                  </a:lnTo>
                  <a:lnTo>
                    <a:pt x="68" y="19"/>
                  </a:lnTo>
                  <a:lnTo>
                    <a:pt x="58" y="17"/>
                  </a:lnTo>
                  <a:lnTo>
                    <a:pt x="56" y="9"/>
                  </a:lnTo>
                  <a:lnTo>
                    <a:pt x="56" y="8"/>
                  </a:lnTo>
                  <a:lnTo>
                    <a:pt x="63" y="13"/>
                  </a:lnTo>
                  <a:lnTo>
                    <a:pt x="71" y="14"/>
                  </a:lnTo>
                  <a:lnTo>
                    <a:pt x="74" y="23"/>
                  </a:lnTo>
                  <a:lnTo>
                    <a:pt x="75" y="23"/>
                  </a:lnTo>
                  <a:lnTo>
                    <a:pt x="80" y="25"/>
                  </a:lnTo>
                  <a:lnTo>
                    <a:pt x="80" y="19"/>
                  </a:lnTo>
                  <a:lnTo>
                    <a:pt x="80" y="18"/>
                  </a:lnTo>
                  <a:lnTo>
                    <a:pt x="74" y="12"/>
                  </a:lnTo>
                  <a:lnTo>
                    <a:pt x="66" y="6"/>
                  </a:lnTo>
                  <a:lnTo>
                    <a:pt x="66" y="5"/>
                  </a:lnTo>
                  <a:lnTo>
                    <a:pt x="67" y="0"/>
                  </a:lnTo>
                  <a:lnTo>
                    <a:pt x="72" y="0"/>
                  </a:lnTo>
                  <a:lnTo>
                    <a:pt x="77" y="0"/>
                  </a:lnTo>
                  <a:lnTo>
                    <a:pt x="81"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46" name="Freeform 1945"/>
            <p:cNvSpPr>
              <a:spLocks/>
            </p:cNvSpPr>
            <p:nvPr/>
          </p:nvSpPr>
          <p:spPr bwMode="auto">
            <a:xfrm>
              <a:off x="4567910" y="1814245"/>
              <a:ext cx="86803" cy="116671"/>
            </a:xfrm>
            <a:custGeom>
              <a:avLst/>
              <a:gdLst>
                <a:gd name="T0" fmla="*/ 52 w 55"/>
                <a:gd name="T1" fmla="*/ 47 h 74"/>
                <a:gd name="T2" fmla="*/ 52 w 55"/>
                <a:gd name="T3" fmla="*/ 48 h 74"/>
                <a:gd name="T4" fmla="*/ 54 w 55"/>
                <a:gd name="T5" fmla="*/ 51 h 74"/>
                <a:gd name="T6" fmla="*/ 48 w 55"/>
                <a:gd name="T7" fmla="*/ 55 h 74"/>
                <a:gd name="T8" fmla="*/ 48 w 55"/>
                <a:gd name="T9" fmla="*/ 59 h 74"/>
                <a:gd name="T10" fmla="*/ 38 w 55"/>
                <a:gd name="T11" fmla="*/ 59 h 74"/>
                <a:gd name="T12" fmla="*/ 37 w 55"/>
                <a:gd name="T13" fmla="*/ 59 h 74"/>
                <a:gd name="T14" fmla="*/ 36 w 55"/>
                <a:gd name="T15" fmla="*/ 60 h 74"/>
                <a:gd name="T16" fmla="*/ 33 w 55"/>
                <a:gd name="T17" fmla="*/ 59 h 74"/>
                <a:gd name="T18" fmla="*/ 32 w 55"/>
                <a:gd name="T19" fmla="*/ 60 h 74"/>
                <a:gd name="T20" fmla="*/ 20 w 55"/>
                <a:gd name="T21" fmla="*/ 74 h 74"/>
                <a:gd name="T22" fmla="*/ 15 w 55"/>
                <a:gd name="T23" fmla="*/ 74 h 74"/>
                <a:gd name="T24" fmla="*/ 14 w 55"/>
                <a:gd name="T25" fmla="*/ 74 h 74"/>
                <a:gd name="T26" fmla="*/ 11 w 55"/>
                <a:gd name="T27" fmla="*/ 65 h 74"/>
                <a:gd name="T28" fmla="*/ 8 w 55"/>
                <a:gd name="T29" fmla="*/ 64 h 74"/>
                <a:gd name="T30" fmla="*/ 4 w 55"/>
                <a:gd name="T31" fmla="*/ 64 h 74"/>
                <a:gd name="T32" fmla="*/ 0 w 55"/>
                <a:gd name="T33" fmla="*/ 63 h 74"/>
                <a:gd name="T34" fmla="*/ 11 w 55"/>
                <a:gd name="T35" fmla="*/ 59 h 74"/>
                <a:gd name="T36" fmla="*/ 15 w 55"/>
                <a:gd name="T37" fmla="*/ 60 h 74"/>
                <a:gd name="T38" fmla="*/ 17 w 55"/>
                <a:gd name="T39" fmla="*/ 63 h 74"/>
                <a:gd name="T40" fmla="*/ 21 w 55"/>
                <a:gd name="T41" fmla="*/ 57 h 74"/>
                <a:gd name="T42" fmla="*/ 16 w 55"/>
                <a:gd name="T43" fmla="*/ 52 h 74"/>
                <a:gd name="T44" fmla="*/ 14 w 55"/>
                <a:gd name="T45" fmla="*/ 48 h 74"/>
                <a:gd name="T46" fmla="*/ 23 w 55"/>
                <a:gd name="T47" fmla="*/ 42 h 74"/>
                <a:gd name="T48" fmla="*/ 25 w 55"/>
                <a:gd name="T49" fmla="*/ 55 h 74"/>
                <a:gd name="T50" fmla="*/ 27 w 55"/>
                <a:gd name="T51" fmla="*/ 55 h 74"/>
                <a:gd name="T52" fmla="*/ 27 w 55"/>
                <a:gd name="T53" fmla="*/ 55 h 74"/>
                <a:gd name="T54" fmla="*/ 31 w 55"/>
                <a:gd name="T55" fmla="*/ 55 h 74"/>
                <a:gd name="T56" fmla="*/ 31 w 55"/>
                <a:gd name="T57" fmla="*/ 43 h 74"/>
                <a:gd name="T58" fmla="*/ 36 w 55"/>
                <a:gd name="T59" fmla="*/ 42 h 74"/>
                <a:gd name="T60" fmla="*/ 31 w 55"/>
                <a:gd name="T61" fmla="*/ 34 h 74"/>
                <a:gd name="T62" fmla="*/ 31 w 55"/>
                <a:gd name="T63" fmla="*/ 33 h 74"/>
                <a:gd name="T64" fmla="*/ 33 w 55"/>
                <a:gd name="T65" fmla="*/ 30 h 74"/>
                <a:gd name="T66" fmla="*/ 27 w 55"/>
                <a:gd name="T67" fmla="*/ 13 h 74"/>
                <a:gd name="T68" fmla="*/ 29 w 55"/>
                <a:gd name="T69" fmla="*/ 4 h 74"/>
                <a:gd name="T70" fmla="*/ 36 w 55"/>
                <a:gd name="T71" fmla="*/ 1 h 74"/>
                <a:gd name="T72" fmla="*/ 41 w 55"/>
                <a:gd name="T73" fmla="*/ 0 h 74"/>
                <a:gd name="T74" fmla="*/ 41 w 55"/>
                <a:gd name="T75" fmla="*/ 4 h 74"/>
                <a:gd name="T76" fmla="*/ 41 w 55"/>
                <a:gd name="T77" fmla="*/ 12 h 74"/>
                <a:gd name="T78" fmla="*/ 45 w 55"/>
                <a:gd name="T79" fmla="*/ 22 h 74"/>
                <a:gd name="T80" fmla="*/ 55 w 55"/>
                <a:gd name="T81" fmla="*/ 27 h 74"/>
                <a:gd name="T82" fmla="*/ 50 w 55"/>
                <a:gd name="T83" fmla="*/ 46 h 74"/>
                <a:gd name="T84" fmla="*/ 50 w 55"/>
                <a:gd name="T85" fmla="*/ 46 h 74"/>
                <a:gd name="T86" fmla="*/ 52 w 55"/>
                <a:gd name="T87" fmla="*/ 47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
                <a:gd name="T133" fmla="*/ 0 h 74"/>
                <a:gd name="T134" fmla="*/ 55 w 55"/>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 h="74">
                  <a:moveTo>
                    <a:pt x="52" y="47"/>
                  </a:moveTo>
                  <a:lnTo>
                    <a:pt x="52" y="48"/>
                  </a:lnTo>
                  <a:lnTo>
                    <a:pt x="54" y="51"/>
                  </a:lnTo>
                  <a:lnTo>
                    <a:pt x="48" y="55"/>
                  </a:lnTo>
                  <a:lnTo>
                    <a:pt x="48" y="59"/>
                  </a:lnTo>
                  <a:lnTo>
                    <a:pt x="38" y="59"/>
                  </a:lnTo>
                  <a:lnTo>
                    <a:pt x="37" y="59"/>
                  </a:lnTo>
                  <a:lnTo>
                    <a:pt x="36" y="60"/>
                  </a:lnTo>
                  <a:lnTo>
                    <a:pt x="33" y="59"/>
                  </a:lnTo>
                  <a:lnTo>
                    <a:pt x="32" y="60"/>
                  </a:lnTo>
                  <a:lnTo>
                    <a:pt x="20" y="74"/>
                  </a:lnTo>
                  <a:lnTo>
                    <a:pt x="15" y="74"/>
                  </a:lnTo>
                  <a:lnTo>
                    <a:pt x="14" y="74"/>
                  </a:lnTo>
                  <a:lnTo>
                    <a:pt x="11" y="65"/>
                  </a:lnTo>
                  <a:lnTo>
                    <a:pt x="8" y="64"/>
                  </a:lnTo>
                  <a:lnTo>
                    <a:pt x="4" y="64"/>
                  </a:lnTo>
                  <a:lnTo>
                    <a:pt x="0" y="63"/>
                  </a:lnTo>
                  <a:lnTo>
                    <a:pt x="11" y="59"/>
                  </a:lnTo>
                  <a:lnTo>
                    <a:pt x="15" y="60"/>
                  </a:lnTo>
                  <a:lnTo>
                    <a:pt x="17" y="63"/>
                  </a:lnTo>
                  <a:lnTo>
                    <a:pt x="21" y="57"/>
                  </a:lnTo>
                  <a:lnTo>
                    <a:pt x="16" y="52"/>
                  </a:lnTo>
                  <a:lnTo>
                    <a:pt x="14" y="48"/>
                  </a:lnTo>
                  <a:lnTo>
                    <a:pt x="23" y="42"/>
                  </a:lnTo>
                  <a:lnTo>
                    <a:pt x="25" y="55"/>
                  </a:lnTo>
                  <a:lnTo>
                    <a:pt x="27" y="55"/>
                  </a:lnTo>
                  <a:lnTo>
                    <a:pt x="31" y="55"/>
                  </a:lnTo>
                  <a:lnTo>
                    <a:pt x="31" y="43"/>
                  </a:lnTo>
                  <a:lnTo>
                    <a:pt x="36" y="42"/>
                  </a:lnTo>
                  <a:lnTo>
                    <a:pt x="31" y="34"/>
                  </a:lnTo>
                  <a:lnTo>
                    <a:pt x="31" y="33"/>
                  </a:lnTo>
                  <a:lnTo>
                    <a:pt x="33" y="30"/>
                  </a:lnTo>
                  <a:lnTo>
                    <a:pt x="27" y="13"/>
                  </a:lnTo>
                  <a:lnTo>
                    <a:pt x="29" y="4"/>
                  </a:lnTo>
                  <a:lnTo>
                    <a:pt x="36" y="1"/>
                  </a:lnTo>
                  <a:lnTo>
                    <a:pt x="41" y="0"/>
                  </a:lnTo>
                  <a:lnTo>
                    <a:pt x="41" y="4"/>
                  </a:lnTo>
                  <a:lnTo>
                    <a:pt x="41" y="12"/>
                  </a:lnTo>
                  <a:lnTo>
                    <a:pt x="45" y="22"/>
                  </a:lnTo>
                  <a:lnTo>
                    <a:pt x="55" y="27"/>
                  </a:lnTo>
                  <a:lnTo>
                    <a:pt x="50" y="46"/>
                  </a:lnTo>
                  <a:lnTo>
                    <a:pt x="52" y="4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47" name="Freeform 1946"/>
            <p:cNvSpPr>
              <a:spLocks noEditPoints="1"/>
            </p:cNvSpPr>
            <p:nvPr/>
          </p:nvSpPr>
          <p:spPr bwMode="auto">
            <a:xfrm>
              <a:off x="4891446" y="1844090"/>
              <a:ext cx="94693" cy="84113"/>
            </a:xfrm>
            <a:custGeom>
              <a:avLst/>
              <a:gdLst>
                <a:gd name="T0" fmla="*/ 0 w 59"/>
                <a:gd name="T1" fmla="*/ 53 h 53"/>
                <a:gd name="T2" fmla="*/ 0 w 59"/>
                <a:gd name="T3" fmla="*/ 53 h 53"/>
                <a:gd name="T4" fmla="*/ 0 w 59"/>
                <a:gd name="T5" fmla="*/ 51 h 53"/>
                <a:gd name="T6" fmla="*/ 0 w 59"/>
                <a:gd name="T7" fmla="*/ 51 h 53"/>
                <a:gd name="T8" fmla="*/ 5 w 59"/>
                <a:gd name="T9" fmla="*/ 41 h 53"/>
                <a:gd name="T10" fmla="*/ 15 w 59"/>
                <a:gd name="T11" fmla="*/ 19 h 53"/>
                <a:gd name="T12" fmla="*/ 31 w 59"/>
                <a:gd name="T13" fmla="*/ 37 h 53"/>
                <a:gd name="T14" fmla="*/ 32 w 59"/>
                <a:gd name="T15" fmla="*/ 38 h 53"/>
                <a:gd name="T16" fmla="*/ 27 w 59"/>
                <a:gd name="T17" fmla="*/ 46 h 53"/>
                <a:gd name="T18" fmla="*/ 22 w 59"/>
                <a:gd name="T19" fmla="*/ 49 h 53"/>
                <a:gd name="T20" fmla="*/ 10 w 59"/>
                <a:gd name="T21" fmla="*/ 53 h 53"/>
                <a:gd name="T22" fmla="*/ 0 w 59"/>
                <a:gd name="T23" fmla="*/ 53 h 53"/>
                <a:gd name="T24" fmla="*/ 59 w 59"/>
                <a:gd name="T25" fmla="*/ 13 h 53"/>
                <a:gd name="T26" fmla="*/ 43 w 59"/>
                <a:gd name="T27" fmla="*/ 29 h 53"/>
                <a:gd name="T28" fmla="*/ 36 w 59"/>
                <a:gd name="T29" fmla="*/ 36 h 53"/>
                <a:gd name="T30" fmla="*/ 35 w 59"/>
                <a:gd name="T31" fmla="*/ 37 h 53"/>
                <a:gd name="T32" fmla="*/ 35 w 59"/>
                <a:gd name="T33" fmla="*/ 34 h 53"/>
                <a:gd name="T34" fmla="*/ 34 w 59"/>
                <a:gd name="T35" fmla="*/ 33 h 53"/>
                <a:gd name="T36" fmla="*/ 34 w 59"/>
                <a:gd name="T37" fmla="*/ 32 h 53"/>
                <a:gd name="T38" fmla="*/ 28 w 59"/>
                <a:gd name="T39" fmla="*/ 20 h 53"/>
                <a:gd name="T40" fmla="*/ 23 w 59"/>
                <a:gd name="T41" fmla="*/ 7 h 53"/>
                <a:gd name="T42" fmla="*/ 25 w 59"/>
                <a:gd name="T43" fmla="*/ 5 h 53"/>
                <a:gd name="T44" fmla="*/ 27 w 59"/>
                <a:gd name="T45" fmla="*/ 1 h 53"/>
                <a:gd name="T46" fmla="*/ 36 w 59"/>
                <a:gd name="T47" fmla="*/ 15 h 53"/>
                <a:gd name="T48" fmla="*/ 39 w 59"/>
                <a:gd name="T49" fmla="*/ 15 h 53"/>
                <a:gd name="T50" fmla="*/ 42 w 59"/>
                <a:gd name="T51" fmla="*/ 15 h 53"/>
                <a:gd name="T52" fmla="*/ 36 w 59"/>
                <a:gd name="T53" fmla="*/ 5 h 53"/>
                <a:gd name="T54" fmla="*/ 32 w 59"/>
                <a:gd name="T55" fmla="*/ 0 h 53"/>
                <a:gd name="T56" fmla="*/ 48 w 59"/>
                <a:gd name="T57" fmla="*/ 0 h 53"/>
                <a:gd name="T58" fmla="*/ 56 w 59"/>
                <a:gd name="T59" fmla="*/ 9 h 53"/>
                <a:gd name="T60" fmla="*/ 59 w 59"/>
                <a:gd name="T61" fmla="*/ 13 h 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
                <a:gd name="T94" fmla="*/ 0 h 53"/>
                <a:gd name="T95" fmla="*/ 59 w 59"/>
                <a:gd name="T96" fmla="*/ 53 h 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 h="53">
                  <a:moveTo>
                    <a:pt x="0" y="53"/>
                  </a:moveTo>
                  <a:lnTo>
                    <a:pt x="0" y="53"/>
                  </a:lnTo>
                  <a:lnTo>
                    <a:pt x="0" y="51"/>
                  </a:lnTo>
                  <a:lnTo>
                    <a:pt x="5" y="41"/>
                  </a:lnTo>
                  <a:lnTo>
                    <a:pt x="15" y="19"/>
                  </a:lnTo>
                  <a:lnTo>
                    <a:pt x="31" y="37"/>
                  </a:lnTo>
                  <a:lnTo>
                    <a:pt x="32" y="38"/>
                  </a:lnTo>
                  <a:lnTo>
                    <a:pt x="27" y="46"/>
                  </a:lnTo>
                  <a:lnTo>
                    <a:pt x="22" y="49"/>
                  </a:lnTo>
                  <a:lnTo>
                    <a:pt x="10" y="53"/>
                  </a:lnTo>
                  <a:lnTo>
                    <a:pt x="0" y="53"/>
                  </a:lnTo>
                  <a:moveTo>
                    <a:pt x="59" y="13"/>
                  </a:moveTo>
                  <a:lnTo>
                    <a:pt x="43" y="29"/>
                  </a:lnTo>
                  <a:lnTo>
                    <a:pt x="36" y="36"/>
                  </a:lnTo>
                  <a:lnTo>
                    <a:pt x="35" y="37"/>
                  </a:lnTo>
                  <a:lnTo>
                    <a:pt x="35" y="34"/>
                  </a:lnTo>
                  <a:lnTo>
                    <a:pt x="34" y="33"/>
                  </a:lnTo>
                  <a:lnTo>
                    <a:pt x="34" y="32"/>
                  </a:lnTo>
                  <a:lnTo>
                    <a:pt x="28" y="20"/>
                  </a:lnTo>
                  <a:lnTo>
                    <a:pt x="23" y="7"/>
                  </a:lnTo>
                  <a:lnTo>
                    <a:pt x="25" y="5"/>
                  </a:lnTo>
                  <a:lnTo>
                    <a:pt x="27" y="1"/>
                  </a:lnTo>
                  <a:lnTo>
                    <a:pt x="36" y="15"/>
                  </a:lnTo>
                  <a:lnTo>
                    <a:pt x="39" y="15"/>
                  </a:lnTo>
                  <a:lnTo>
                    <a:pt x="42" y="15"/>
                  </a:lnTo>
                  <a:lnTo>
                    <a:pt x="36" y="5"/>
                  </a:lnTo>
                  <a:lnTo>
                    <a:pt x="32" y="0"/>
                  </a:lnTo>
                  <a:lnTo>
                    <a:pt x="48" y="0"/>
                  </a:lnTo>
                  <a:lnTo>
                    <a:pt x="56" y="9"/>
                  </a:lnTo>
                  <a:lnTo>
                    <a:pt x="59" y="1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48" name="Freeform 1947"/>
            <p:cNvSpPr>
              <a:spLocks/>
            </p:cNvSpPr>
            <p:nvPr/>
          </p:nvSpPr>
          <p:spPr bwMode="auto">
            <a:xfrm>
              <a:off x="4851990" y="1928204"/>
              <a:ext cx="149932" cy="94965"/>
            </a:xfrm>
            <a:custGeom>
              <a:avLst/>
              <a:gdLst>
                <a:gd name="T0" fmla="*/ 95 w 95"/>
                <a:gd name="T1" fmla="*/ 31 h 60"/>
                <a:gd name="T2" fmla="*/ 86 w 95"/>
                <a:gd name="T3" fmla="*/ 37 h 60"/>
                <a:gd name="T4" fmla="*/ 85 w 95"/>
                <a:gd name="T5" fmla="*/ 37 h 60"/>
                <a:gd name="T6" fmla="*/ 75 w 95"/>
                <a:gd name="T7" fmla="*/ 42 h 60"/>
                <a:gd name="T8" fmla="*/ 64 w 95"/>
                <a:gd name="T9" fmla="*/ 43 h 60"/>
                <a:gd name="T10" fmla="*/ 61 w 95"/>
                <a:gd name="T11" fmla="*/ 43 h 60"/>
                <a:gd name="T12" fmla="*/ 30 w 95"/>
                <a:gd name="T13" fmla="*/ 40 h 60"/>
                <a:gd name="T14" fmla="*/ 23 w 95"/>
                <a:gd name="T15" fmla="*/ 48 h 60"/>
                <a:gd name="T16" fmla="*/ 15 w 95"/>
                <a:gd name="T17" fmla="*/ 57 h 60"/>
                <a:gd name="T18" fmla="*/ 14 w 95"/>
                <a:gd name="T19" fmla="*/ 57 h 60"/>
                <a:gd name="T20" fmla="*/ 5 w 95"/>
                <a:gd name="T21" fmla="*/ 59 h 60"/>
                <a:gd name="T22" fmla="*/ 2 w 95"/>
                <a:gd name="T23" fmla="*/ 60 h 60"/>
                <a:gd name="T24" fmla="*/ 2 w 95"/>
                <a:gd name="T25" fmla="*/ 59 h 60"/>
                <a:gd name="T26" fmla="*/ 0 w 95"/>
                <a:gd name="T27" fmla="*/ 55 h 60"/>
                <a:gd name="T28" fmla="*/ 3 w 95"/>
                <a:gd name="T29" fmla="*/ 50 h 60"/>
                <a:gd name="T30" fmla="*/ 3 w 95"/>
                <a:gd name="T31" fmla="*/ 51 h 60"/>
                <a:gd name="T32" fmla="*/ 5 w 95"/>
                <a:gd name="T33" fmla="*/ 50 h 60"/>
                <a:gd name="T34" fmla="*/ 9 w 95"/>
                <a:gd name="T35" fmla="*/ 43 h 60"/>
                <a:gd name="T36" fmla="*/ 7 w 95"/>
                <a:gd name="T37" fmla="*/ 43 h 60"/>
                <a:gd name="T38" fmla="*/ 6 w 95"/>
                <a:gd name="T39" fmla="*/ 42 h 60"/>
                <a:gd name="T40" fmla="*/ 5 w 95"/>
                <a:gd name="T41" fmla="*/ 42 h 60"/>
                <a:gd name="T42" fmla="*/ 1 w 95"/>
                <a:gd name="T43" fmla="*/ 39 h 60"/>
                <a:gd name="T44" fmla="*/ 0 w 95"/>
                <a:gd name="T45" fmla="*/ 33 h 60"/>
                <a:gd name="T46" fmla="*/ 3 w 95"/>
                <a:gd name="T47" fmla="*/ 27 h 60"/>
                <a:gd name="T48" fmla="*/ 5 w 95"/>
                <a:gd name="T49" fmla="*/ 23 h 60"/>
                <a:gd name="T50" fmla="*/ 18 w 95"/>
                <a:gd name="T51" fmla="*/ 12 h 60"/>
                <a:gd name="T52" fmla="*/ 27 w 95"/>
                <a:gd name="T53" fmla="*/ 10 h 60"/>
                <a:gd name="T54" fmla="*/ 31 w 95"/>
                <a:gd name="T55" fmla="*/ 12 h 60"/>
                <a:gd name="T56" fmla="*/ 34 w 95"/>
                <a:gd name="T57" fmla="*/ 8 h 60"/>
                <a:gd name="T58" fmla="*/ 39 w 95"/>
                <a:gd name="T59" fmla="*/ 2 h 60"/>
                <a:gd name="T60" fmla="*/ 40 w 95"/>
                <a:gd name="T61" fmla="*/ 4 h 60"/>
                <a:gd name="T62" fmla="*/ 47 w 95"/>
                <a:gd name="T63" fmla="*/ 8 h 60"/>
                <a:gd name="T64" fmla="*/ 51 w 95"/>
                <a:gd name="T65" fmla="*/ 16 h 60"/>
                <a:gd name="T66" fmla="*/ 56 w 95"/>
                <a:gd name="T67" fmla="*/ 21 h 60"/>
                <a:gd name="T68" fmla="*/ 60 w 95"/>
                <a:gd name="T69" fmla="*/ 19 h 60"/>
                <a:gd name="T70" fmla="*/ 61 w 95"/>
                <a:gd name="T71" fmla="*/ 18 h 60"/>
                <a:gd name="T72" fmla="*/ 53 w 95"/>
                <a:gd name="T73" fmla="*/ 13 h 60"/>
                <a:gd name="T74" fmla="*/ 53 w 95"/>
                <a:gd name="T75" fmla="*/ 5 h 60"/>
                <a:gd name="T76" fmla="*/ 58 w 95"/>
                <a:gd name="T77" fmla="*/ 0 h 60"/>
                <a:gd name="T78" fmla="*/ 65 w 95"/>
                <a:gd name="T79" fmla="*/ 13 h 60"/>
                <a:gd name="T80" fmla="*/ 74 w 95"/>
                <a:gd name="T81" fmla="*/ 13 h 60"/>
                <a:gd name="T82" fmla="*/ 72 w 95"/>
                <a:gd name="T83" fmla="*/ 17 h 60"/>
                <a:gd name="T84" fmla="*/ 74 w 95"/>
                <a:gd name="T85" fmla="*/ 19 h 60"/>
                <a:gd name="T86" fmla="*/ 85 w 95"/>
                <a:gd name="T87" fmla="*/ 21 h 60"/>
                <a:gd name="T88" fmla="*/ 86 w 95"/>
                <a:gd name="T89" fmla="*/ 22 h 60"/>
                <a:gd name="T90" fmla="*/ 95 w 95"/>
                <a:gd name="T91" fmla="*/ 31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5"/>
                <a:gd name="T139" fmla="*/ 0 h 60"/>
                <a:gd name="T140" fmla="*/ 95 w 95"/>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5" h="60">
                  <a:moveTo>
                    <a:pt x="95" y="31"/>
                  </a:moveTo>
                  <a:lnTo>
                    <a:pt x="86" y="37"/>
                  </a:lnTo>
                  <a:lnTo>
                    <a:pt x="85" y="37"/>
                  </a:lnTo>
                  <a:lnTo>
                    <a:pt x="75" y="42"/>
                  </a:lnTo>
                  <a:lnTo>
                    <a:pt x="64" y="43"/>
                  </a:lnTo>
                  <a:lnTo>
                    <a:pt x="61" y="43"/>
                  </a:lnTo>
                  <a:lnTo>
                    <a:pt x="30" y="40"/>
                  </a:lnTo>
                  <a:lnTo>
                    <a:pt x="23" y="48"/>
                  </a:lnTo>
                  <a:lnTo>
                    <a:pt x="15" y="57"/>
                  </a:lnTo>
                  <a:lnTo>
                    <a:pt x="14" y="57"/>
                  </a:lnTo>
                  <a:lnTo>
                    <a:pt x="5" y="59"/>
                  </a:lnTo>
                  <a:lnTo>
                    <a:pt x="2" y="60"/>
                  </a:lnTo>
                  <a:lnTo>
                    <a:pt x="2" y="59"/>
                  </a:lnTo>
                  <a:lnTo>
                    <a:pt x="0" y="55"/>
                  </a:lnTo>
                  <a:lnTo>
                    <a:pt x="3" y="50"/>
                  </a:lnTo>
                  <a:lnTo>
                    <a:pt x="3" y="51"/>
                  </a:lnTo>
                  <a:lnTo>
                    <a:pt x="5" y="50"/>
                  </a:lnTo>
                  <a:lnTo>
                    <a:pt x="9" y="43"/>
                  </a:lnTo>
                  <a:lnTo>
                    <a:pt x="7" y="43"/>
                  </a:lnTo>
                  <a:lnTo>
                    <a:pt x="6" y="42"/>
                  </a:lnTo>
                  <a:lnTo>
                    <a:pt x="5" y="42"/>
                  </a:lnTo>
                  <a:lnTo>
                    <a:pt x="1" y="39"/>
                  </a:lnTo>
                  <a:lnTo>
                    <a:pt x="0" y="33"/>
                  </a:lnTo>
                  <a:lnTo>
                    <a:pt x="3" y="27"/>
                  </a:lnTo>
                  <a:lnTo>
                    <a:pt x="5" y="23"/>
                  </a:lnTo>
                  <a:lnTo>
                    <a:pt x="18" y="12"/>
                  </a:lnTo>
                  <a:lnTo>
                    <a:pt x="27" y="10"/>
                  </a:lnTo>
                  <a:lnTo>
                    <a:pt x="31" y="12"/>
                  </a:lnTo>
                  <a:lnTo>
                    <a:pt x="34" y="8"/>
                  </a:lnTo>
                  <a:lnTo>
                    <a:pt x="39" y="2"/>
                  </a:lnTo>
                  <a:lnTo>
                    <a:pt x="40" y="4"/>
                  </a:lnTo>
                  <a:lnTo>
                    <a:pt x="47" y="8"/>
                  </a:lnTo>
                  <a:lnTo>
                    <a:pt x="51" y="16"/>
                  </a:lnTo>
                  <a:lnTo>
                    <a:pt x="56" y="21"/>
                  </a:lnTo>
                  <a:lnTo>
                    <a:pt x="60" y="19"/>
                  </a:lnTo>
                  <a:lnTo>
                    <a:pt x="61" y="18"/>
                  </a:lnTo>
                  <a:lnTo>
                    <a:pt x="53" y="13"/>
                  </a:lnTo>
                  <a:lnTo>
                    <a:pt x="53" y="5"/>
                  </a:lnTo>
                  <a:lnTo>
                    <a:pt x="58" y="0"/>
                  </a:lnTo>
                  <a:lnTo>
                    <a:pt x="65" y="13"/>
                  </a:lnTo>
                  <a:lnTo>
                    <a:pt x="74" y="13"/>
                  </a:lnTo>
                  <a:lnTo>
                    <a:pt x="72" y="17"/>
                  </a:lnTo>
                  <a:lnTo>
                    <a:pt x="74" y="19"/>
                  </a:lnTo>
                  <a:lnTo>
                    <a:pt x="85" y="21"/>
                  </a:lnTo>
                  <a:lnTo>
                    <a:pt x="86" y="22"/>
                  </a:lnTo>
                  <a:lnTo>
                    <a:pt x="95" y="3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49" name="Freeform 1948"/>
            <p:cNvSpPr>
              <a:spLocks/>
            </p:cNvSpPr>
            <p:nvPr/>
          </p:nvSpPr>
          <p:spPr bwMode="auto">
            <a:xfrm>
              <a:off x="4888815" y="1643306"/>
              <a:ext cx="78911" cy="97679"/>
            </a:xfrm>
            <a:custGeom>
              <a:avLst/>
              <a:gdLst>
                <a:gd name="T0" fmla="*/ 51 w 51"/>
                <a:gd name="T1" fmla="*/ 27 h 61"/>
                <a:gd name="T2" fmla="*/ 38 w 51"/>
                <a:gd name="T3" fmla="*/ 31 h 61"/>
                <a:gd name="T4" fmla="*/ 38 w 51"/>
                <a:gd name="T5" fmla="*/ 31 h 61"/>
                <a:gd name="T6" fmla="*/ 38 w 51"/>
                <a:gd name="T7" fmla="*/ 38 h 61"/>
                <a:gd name="T8" fmla="*/ 31 w 51"/>
                <a:gd name="T9" fmla="*/ 42 h 61"/>
                <a:gd name="T10" fmla="*/ 38 w 51"/>
                <a:gd name="T11" fmla="*/ 52 h 61"/>
                <a:gd name="T12" fmla="*/ 34 w 51"/>
                <a:gd name="T13" fmla="*/ 54 h 61"/>
                <a:gd name="T14" fmla="*/ 33 w 51"/>
                <a:gd name="T15" fmla="*/ 54 h 61"/>
                <a:gd name="T16" fmla="*/ 22 w 51"/>
                <a:gd name="T17" fmla="*/ 59 h 61"/>
                <a:gd name="T18" fmla="*/ 18 w 51"/>
                <a:gd name="T19" fmla="*/ 61 h 61"/>
                <a:gd name="T20" fmla="*/ 18 w 51"/>
                <a:gd name="T21" fmla="*/ 57 h 61"/>
                <a:gd name="T22" fmla="*/ 9 w 51"/>
                <a:gd name="T23" fmla="*/ 54 h 61"/>
                <a:gd name="T24" fmla="*/ 4 w 51"/>
                <a:gd name="T25" fmla="*/ 52 h 61"/>
                <a:gd name="T26" fmla="*/ 4 w 51"/>
                <a:gd name="T27" fmla="*/ 50 h 61"/>
                <a:gd name="T28" fmla="*/ 4 w 51"/>
                <a:gd name="T29" fmla="*/ 46 h 61"/>
                <a:gd name="T30" fmla="*/ 13 w 51"/>
                <a:gd name="T31" fmla="*/ 44 h 61"/>
                <a:gd name="T32" fmla="*/ 22 w 51"/>
                <a:gd name="T33" fmla="*/ 48 h 61"/>
                <a:gd name="T34" fmla="*/ 24 w 51"/>
                <a:gd name="T35" fmla="*/ 46 h 61"/>
                <a:gd name="T36" fmla="*/ 26 w 51"/>
                <a:gd name="T37" fmla="*/ 45 h 61"/>
                <a:gd name="T38" fmla="*/ 26 w 51"/>
                <a:gd name="T39" fmla="*/ 45 h 61"/>
                <a:gd name="T40" fmla="*/ 26 w 51"/>
                <a:gd name="T41" fmla="*/ 45 h 61"/>
                <a:gd name="T42" fmla="*/ 26 w 51"/>
                <a:gd name="T43" fmla="*/ 44 h 61"/>
                <a:gd name="T44" fmla="*/ 24 w 51"/>
                <a:gd name="T45" fmla="*/ 38 h 61"/>
                <a:gd name="T46" fmla="*/ 31 w 51"/>
                <a:gd name="T47" fmla="*/ 32 h 61"/>
                <a:gd name="T48" fmla="*/ 29 w 51"/>
                <a:gd name="T49" fmla="*/ 29 h 61"/>
                <a:gd name="T50" fmla="*/ 22 w 51"/>
                <a:gd name="T51" fmla="*/ 31 h 61"/>
                <a:gd name="T52" fmla="*/ 22 w 51"/>
                <a:gd name="T53" fmla="*/ 32 h 61"/>
                <a:gd name="T54" fmla="*/ 20 w 51"/>
                <a:gd name="T55" fmla="*/ 37 h 61"/>
                <a:gd name="T56" fmla="*/ 16 w 51"/>
                <a:gd name="T57" fmla="*/ 36 h 61"/>
                <a:gd name="T58" fmla="*/ 13 w 51"/>
                <a:gd name="T59" fmla="*/ 35 h 61"/>
                <a:gd name="T60" fmla="*/ 9 w 51"/>
                <a:gd name="T61" fmla="*/ 33 h 61"/>
                <a:gd name="T62" fmla="*/ 4 w 51"/>
                <a:gd name="T63" fmla="*/ 24 h 61"/>
                <a:gd name="T64" fmla="*/ 14 w 51"/>
                <a:gd name="T65" fmla="*/ 20 h 61"/>
                <a:gd name="T66" fmla="*/ 18 w 51"/>
                <a:gd name="T67" fmla="*/ 20 h 61"/>
                <a:gd name="T68" fmla="*/ 24 w 51"/>
                <a:gd name="T69" fmla="*/ 24 h 61"/>
                <a:gd name="T70" fmla="*/ 24 w 51"/>
                <a:gd name="T71" fmla="*/ 20 h 61"/>
                <a:gd name="T72" fmla="*/ 22 w 51"/>
                <a:gd name="T73" fmla="*/ 18 h 61"/>
                <a:gd name="T74" fmla="*/ 20 w 51"/>
                <a:gd name="T75" fmla="*/ 16 h 61"/>
                <a:gd name="T76" fmla="*/ 17 w 51"/>
                <a:gd name="T77" fmla="*/ 14 h 61"/>
                <a:gd name="T78" fmla="*/ 16 w 51"/>
                <a:gd name="T79" fmla="*/ 14 h 61"/>
                <a:gd name="T80" fmla="*/ 17 w 51"/>
                <a:gd name="T81" fmla="*/ 11 h 61"/>
                <a:gd name="T82" fmla="*/ 17 w 51"/>
                <a:gd name="T83" fmla="*/ 11 h 61"/>
                <a:gd name="T84" fmla="*/ 21 w 51"/>
                <a:gd name="T85" fmla="*/ 12 h 61"/>
                <a:gd name="T86" fmla="*/ 24 w 51"/>
                <a:gd name="T87" fmla="*/ 12 h 61"/>
                <a:gd name="T88" fmla="*/ 25 w 51"/>
                <a:gd name="T89" fmla="*/ 10 h 61"/>
                <a:gd name="T90" fmla="*/ 21 w 51"/>
                <a:gd name="T91" fmla="*/ 8 h 61"/>
                <a:gd name="T92" fmla="*/ 14 w 51"/>
                <a:gd name="T93" fmla="*/ 7 h 61"/>
                <a:gd name="T94" fmla="*/ 12 w 51"/>
                <a:gd name="T95" fmla="*/ 11 h 61"/>
                <a:gd name="T96" fmla="*/ 9 w 51"/>
                <a:gd name="T97" fmla="*/ 11 h 61"/>
                <a:gd name="T98" fmla="*/ 0 w 51"/>
                <a:gd name="T99" fmla="*/ 12 h 61"/>
                <a:gd name="T100" fmla="*/ 7 w 51"/>
                <a:gd name="T101" fmla="*/ 0 h 61"/>
                <a:gd name="T102" fmla="*/ 12 w 51"/>
                <a:gd name="T103" fmla="*/ 2 h 61"/>
                <a:gd name="T104" fmla="*/ 21 w 51"/>
                <a:gd name="T105" fmla="*/ 3 h 61"/>
                <a:gd name="T106" fmla="*/ 24 w 51"/>
                <a:gd name="T107" fmla="*/ 0 h 61"/>
                <a:gd name="T108" fmla="*/ 24 w 51"/>
                <a:gd name="T109" fmla="*/ 0 h 61"/>
                <a:gd name="T110" fmla="*/ 25 w 51"/>
                <a:gd name="T111" fmla="*/ 0 h 61"/>
                <a:gd name="T112" fmla="*/ 29 w 51"/>
                <a:gd name="T113" fmla="*/ 3 h 61"/>
                <a:gd name="T114" fmla="*/ 31 w 51"/>
                <a:gd name="T115" fmla="*/ 4 h 61"/>
                <a:gd name="T116" fmla="*/ 33 w 51"/>
                <a:gd name="T117" fmla="*/ 12 h 61"/>
                <a:gd name="T118" fmla="*/ 41 w 51"/>
                <a:gd name="T119" fmla="*/ 12 h 61"/>
                <a:gd name="T120" fmla="*/ 43 w 51"/>
                <a:gd name="T121" fmla="*/ 20 h 61"/>
                <a:gd name="T122" fmla="*/ 51 w 51"/>
                <a:gd name="T123" fmla="*/ 27 h 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
                <a:gd name="T187" fmla="*/ 0 h 61"/>
                <a:gd name="T188" fmla="*/ 51 w 51"/>
                <a:gd name="T189" fmla="*/ 61 h 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 h="61">
                  <a:moveTo>
                    <a:pt x="51" y="27"/>
                  </a:moveTo>
                  <a:lnTo>
                    <a:pt x="38" y="31"/>
                  </a:lnTo>
                  <a:lnTo>
                    <a:pt x="38" y="38"/>
                  </a:lnTo>
                  <a:lnTo>
                    <a:pt x="31" y="42"/>
                  </a:lnTo>
                  <a:lnTo>
                    <a:pt x="38" y="52"/>
                  </a:lnTo>
                  <a:lnTo>
                    <a:pt x="34" y="54"/>
                  </a:lnTo>
                  <a:lnTo>
                    <a:pt x="33" y="54"/>
                  </a:lnTo>
                  <a:lnTo>
                    <a:pt x="22" y="59"/>
                  </a:lnTo>
                  <a:lnTo>
                    <a:pt x="18" y="61"/>
                  </a:lnTo>
                  <a:lnTo>
                    <a:pt x="18" y="57"/>
                  </a:lnTo>
                  <a:lnTo>
                    <a:pt x="9" y="54"/>
                  </a:lnTo>
                  <a:lnTo>
                    <a:pt x="4" y="52"/>
                  </a:lnTo>
                  <a:lnTo>
                    <a:pt x="4" y="50"/>
                  </a:lnTo>
                  <a:lnTo>
                    <a:pt x="4" y="46"/>
                  </a:lnTo>
                  <a:lnTo>
                    <a:pt x="13" y="44"/>
                  </a:lnTo>
                  <a:lnTo>
                    <a:pt x="22" y="48"/>
                  </a:lnTo>
                  <a:lnTo>
                    <a:pt x="24" y="46"/>
                  </a:lnTo>
                  <a:lnTo>
                    <a:pt x="26" y="45"/>
                  </a:lnTo>
                  <a:lnTo>
                    <a:pt x="26" y="44"/>
                  </a:lnTo>
                  <a:lnTo>
                    <a:pt x="24" y="38"/>
                  </a:lnTo>
                  <a:lnTo>
                    <a:pt x="31" y="32"/>
                  </a:lnTo>
                  <a:lnTo>
                    <a:pt x="29" y="29"/>
                  </a:lnTo>
                  <a:lnTo>
                    <a:pt x="22" y="31"/>
                  </a:lnTo>
                  <a:lnTo>
                    <a:pt x="22" y="32"/>
                  </a:lnTo>
                  <a:lnTo>
                    <a:pt x="20" y="37"/>
                  </a:lnTo>
                  <a:lnTo>
                    <a:pt x="16" y="36"/>
                  </a:lnTo>
                  <a:lnTo>
                    <a:pt x="13" y="35"/>
                  </a:lnTo>
                  <a:lnTo>
                    <a:pt x="9" y="33"/>
                  </a:lnTo>
                  <a:lnTo>
                    <a:pt x="4" y="24"/>
                  </a:lnTo>
                  <a:lnTo>
                    <a:pt x="14" y="20"/>
                  </a:lnTo>
                  <a:lnTo>
                    <a:pt x="18" y="20"/>
                  </a:lnTo>
                  <a:lnTo>
                    <a:pt x="24" y="24"/>
                  </a:lnTo>
                  <a:lnTo>
                    <a:pt x="24" y="20"/>
                  </a:lnTo>
                  <a:lnTo>
                    <a:pt x="22" y="18"/>
                  </a:lnTo>
                  <a:lnTo>
                    <a:pt x="20" y="16"/>
                  </a:lnTo>
                  <a:lnTo>
                    <a:pt x="17" y="14"/>
                  </a:lnTo>
                  <a:lnTo>
                    <a:pt x="16" y="14"/>
                  </a:lnTo>
                  <a:lnTo>
                    <a:pt x="17" y="11"/>
                  </a:lnTo>
                  <a:lnTo>
                    <a:pt x="21" y="12"/>
                  </a:lnTo>
                  <a:lnTo>
                    <a:pt x="24" y="12"/>
                  </a:lnTo>
                  <a:lnTo>
                    <a:pt x="25" y="10"/>
                  </a:lnTo>
                  <a:lnTo>
                    <a:pt x="21" y="8"/>
                  </a:lnTo>
                  <a:lnTo>
                    <a:pt x="14" y="7"/>
                  </a:lnTo>
                  <a:lnTo>
                    <a:pt x="12" y="11"/>
                  </a:lnTo>
                  <a:lnTo>
                    <a:pt x="9" y="11"/>
                  </a:lnTo>
                  <a:lnTo>
                    <a:pt x="0" y="12"/>
                  </a:lnTo>
                  <a:lnTo>
                    <a:pt x="7" y="0"/>
                  </a:lnTo>
                  <a:lnTo>
                    <a:pt x="12" y="2"/>
                  </a:lnTo>
                  <a:lnTo>
                    <a:pt x="21" y="3"/>
                  </a:lnTo>
                  <a:lnTo>
                    <a:pt x="24" y="0"/>
                  </a:lnTo>
                  <a:lnTo>
                    <a:pt x="25" y="0"/>
                  </a:lnTo>
                  <a:lnTo>
                    <a:pt x="29" y="3"/>
                  </a:lnTo>
                  <a:lnTo>
                    <a:pt x="31" y="4"/>
                  </a:lnTo>
                  <a:lnTo>
                    <a:pt x="33" y="12"/>
                  </a:lnTo>
                  <a:lnTo>
                    <a:pt x="41" y="12"/>
                  </a:lnTo>
                  <a:lnTo>
                    <a:pt x="43" y="20"/>
                  </a:lnTo>
                  <a:lnTo>
                    <a:pt x="51" y="2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50" name="Freeform 1949"/>
            <p:cNvSpPr>
              <a:spLocks/>
            </p:cNvSpPr>
            <p:nvPr/>
          </p:nvSpPr>
          <p:spPr bwMode="auto">
            <a:xfrm>
              <a:off x="5120288" y="1586327"/>
              <a:ext cx="239364" cy="192644"/>
            </a:xfrm>
            <a:custGeom>
              <a:avLst/>
              <a:gdLst>
                <a:gd name="T0" fmla="*/ 42 w 150"/>
                <a:gd name="T1" fmla="*/ 16 h 122"/>
                <a:gd name="T2" fmla="*/ 49 w 150"/>
                <a:gd name="T3" fmla="*/ 31 h 122"/>
                <a:gd name="T4" fmla="*/ 68 w 150"/>
                <a:gd name="T5" fmla="*/ 43 h 122"/>
                <a:gd name="T6" fmla="*/ 83 w 150"/>
                <a:gd name="T7" fmla="*/ 43 h 122"/>
                <a:gd name="T8" fmla="*/ 81 w 150"/>
                <a:gd name="T9" fmla="*/ 55 h 122"/>
                <a:gd name="T10" fmla="*/ 78 w 150"/>
                <a:gd name="T11" fmla="*/ 71 h 122"/>
                <a:gd name="T12" fmla="*/ 87 w 150"/>
                <a:gd name="T13" fmla="*/ 68 h 122"/>
                <a:gd name="T14" fmla="*/ 99 w 150"/>
                <a:gd name="T15" fmla="*/ 71 h 122"/>
                <a:gd name="T16" fmla="*/ 104 w 150"/>
                <a:gd name="T17" fmla="*/ 71 h 122"/>
                <a:gd name="T18" fmla="*/ 99 w 150"/>
                <a:gd name="T19" fmla="*/ 65 h 122"/>
                <a:gd name="T20" fmla="*/ 93 w 150"/>
                <a:gd name="T21" fmla="*/ 57 h 122"/>
                <a:gd name="T22" fmla="*/ 91 w 150"/>
                <a:gd name="T23" fmla="*/ 50 h 122"/>
                <a:gd name="T24" fmla="*/ 87 w 150"/>
                <a:gd name="T25" fmla="*/ 36 h 122"/>
                <a:gd name="T26" fmla="*/ 85 w 150"/>
                <a:gd name="T27" fmla="*/ 34 h 122"/>
                <a:gd name="T28" fmla="*/ 72 w 150"/>
                <a:gd name="T29" fmla="*/ 30 h 122"/>
                <a:gd name="T30" fmla="*/ 57 w 150"/>
                <a:gd name="T31" fmla="*/ 26 h 122"/>
                <a:gd name="T32" fmla="*/ 48 w 150"/>
                <a:gd name="T33" fmla="*/ 13 h 122"/>
                <a:gd name="T34" fmla="*/ 49 w 150"/>
                <a:gd name="T35" fmla="*/ 2 h 122"/>
                <a:gd name="T36" fmla="*/ 55 w 150"/>
                <a:gd name="T37" fmla="*/ 9 h 122"/>
                <a:gd name="T38" fmla="*/ 65 w 150"/>
                <a:gd name="T39" fmla="*/ 23 h 122"/>
                <a:gd name="T40" fmla="*/ 66 w 150"/>
                <a:gd name="T41" fmla="*/ 18 h 122"/>
                <a:gd name="T42" fmla="*/ 73 w 150"/>
                <a:gd name="T43" fmla="*/ 16 h 122"/>
                <a:gd name="T44" fmla="*/ 85 w 150"/>
                <a:gd name="T45" fmla="*/ 10 h 122"/>
                <a:gd name="T46" fmla="*/ 82 w 150"/>
                <a:gd name="T47" fmla="*/ 23 h 122"/>
                <a:gd name="T48" fmla="*/ 91 w 150"/>
                <a:gd name="T49" fmla="*/ 31 h 122"/>
                <a:gd name="T50" fmla="*/ 104 w 150"/>
                <a:gd name="T51" fmla="*/ 35 h 122"/>
                <a:gd name="T52" fmla="*/ 107 w 150"/>
                <a:gd name="T53" fmla="*/ 40 h 122"/>
                <a:gd name="T54" fmla="*/ 115 w 150"/>
                <a:gd name="T55" fmla="*/ 44 h 122"/>
                <a:gd name="T56" fmla="*/ 121 w 150"/>
                <a:gd name="T57" fmla="*/ 65 h 122"/>
                <a:gd name="T58" fmla="*/ 131 w 150"/>
                <a:gd name="T59" fmla="*/ 69 h 122"/>
                <a:gd name="T60" fmla="*/ 141 w 150"/>
                <a:gd name="T61" fmla="*/ 73 h 122"/>
                <a:gd name="T62" fmla="*/ 150 w 150"/>
                <a:gd name="T63" fmla="*/ 102 h 122"/>
                <a:gd name="T64" fmla="*/ 136 w 150"/>
                <a:gd name="T65" fmla="*/ 114 h 122"/>
                <a:gd name="T66" fmla="*/ 125 w 150"/>
                <a:gd name="T67" fmla="*/ 115 h 122"/>
                <a:gd name="T68" fmla="*/ 100 w 150"/>
                <a:gd name="T69" fmla="*/ 120 h 122"/>
                <a:gd name="T70" fmla="*/ 94 w 150"/>
                <a:gd name="T71" fmla="*/ 116 h 122"/>
                <a:gd name="T72" fmla="*/ 91 w 150"/>
                <a:gd name="T73" fmla="*/ 122 h 122"/>
                <a:gd name="T74" fmla="*/ 60 w 150"/>
                <a:gd name="T75" fmla="*/ 101 h 122"/>
                <a:gd name="T76" fmla="*/ 60 w 150"/>
                <a:gd name="T77" fmla="*/ 97 h 122"/>
                <a:gd name="T78" fmla="*/ 34 w 150"/>
                <a:gd name="T79" fmla="*/ 76 h 122"/>
                <a:gd name="T80" fmla="*/ 28 w 150"/>
                <a:gd name="T81" fmla="*/ 65 h 122"/>
                <a:gd name="T82" fmla="*/ 28 w 150"/>
                <a:gd name="T83" fmla="*/ 61 h 122"/>
                <a:gd name="T84" fmla="*/ 21 w 150"/>
                <a:gd name="T85" fmla="*/ 52 h 122"/>
                <a:gd name="T86" fmla="*/ 28 w 150"/>
                <a:gd name="T87" fmla="*/ 50 h 122"/>
                <a:gd name="T88" fmla="*/ 42 w 150"/>
                <a:gd name="T89" fmla="*/ 51 h 122"/>
                <a:gd name="T90" fmla="*/ 44 w 150"/>
                <a:gd name="T91" fmla="*/ 57 h 122"/>
                <a:gd name="T92" fmla="*/ 55 w 150"/>
                <a:gd name="T93" fmla="*/ 57 h 122"/>
                <a:gd name="T94" fmla="*/ 51 w 150"/>
                <a:gd name="T95" fmla="*/ 52 h 122"/>
                <a:gd name="T96" fmla="*/ 44 w 150"/>
                <a:gd name="T97" fmla="*/ 46 h 122"/>
                <a:gd name="T98" fmla="*/ 34 w 150"/>
                <a:gd name="T99" fmla="*/ 44 h 122"/>
                <a:gd name="T100" fmla="*/ 13 w 150"/>
                <a:gd name="T101" fmla="*/ 29 h 122"/>
                <a:gd name="T102" fmla="*/ 2 w 150"/>
                <a:gd name="T103" fmla="*/ 19 h 122"/>
                <a:gd name="T104" fmla="*/ 2 w 150"/>
                <a:gd name="T105" fmla="*/ 9 h 122"/>
                <a:gd name="T106" fmla="*/ 0 w 150"/>
                <a:gd name="T107" fmla="*/ 1 h 122"/>
                <a:gd name="T108" fmla="*/ 5 w 150"/>
                <a:gd name="T109" fmla="*/ 4 h 122"/>
                <a:gd name="T110" fmla="*/ 21 w 150"/>
                <a:gd name="T111" fmla="*/ 10 h 122"/>
                <a:gd name="T112" fmla="*/ 28 w 150"/>
                <a:gd name="T113" fmla="*/ 16 h 122"/>
                <a:gd name="T114" fmla="*/ 40 w 150"/>
                <a:gd name="T115" fmla="*/ 12 h 1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0"/>
                <a:gd name="T175" fmla="*/ 0 h 122"/>
                <a:gd name="T176" fmla="*/ 150 w 150"/>
                <a:gd name="T177" fmla="*/ 122 h 1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0" h="122">
                  <a:moveTo>
                    <a:pt x="42" y="12"/>
                  </a:moveTo>
                  <a:lnTo>
                    <a:pt x="42" y="16"/>
                  </a:lnTo>
                  <a:lnTo>
                    <a:pt x="48" y="22"/>
                  </a:lnTo>
                  <a:lnTo>
                    <a:pt x="49" y="31"/>
                  </a:lnTo>
                  <a:lnTo>
                    <a:pt x="56" y="39"/>
                  </a:lnTo>
                  <a:lnTo>
                    <a:pt x="68" y="43"/>
                  </a:lnTo>
                  <a:lnTo>
                    <a:pt x="77" y="39"/>
                  </a:lnTo>
                  <a:lnTo>
                    <a:pt x="83" y="43"/>
                  </a:lnTo>
                  <a:lnTo>
                    <a:pt x="85" y="48"/>
                  </a:lnTo>
                  <a:lnTo>
                    <a:pt x="81" y="55"/>
                  </a:lnTo>
                  <a:lnTo>
                    <a:pt x="78" y="65"/>
                  </a:lnTo>
                  <a:lnTo>
                    <a:pt x="78" y="71"/>
                  </a:lnTo>
                  <a:lnTo>
                    <a:pt x="85" y="71"/>
                  </a:lnTo>
                  <a:lnTo>
                    <a:pt x="87" y="68"/>
                  </a:lnTo>
                  <a:lnTo>
                    <a:pt x="95" y="71"/>
                  </a:lnTo>
                  <a:lnTo>
                    <a:pt x="99" y="71"/>
                  </a:lnTo>
                  <a:lnTo>
                    <a:pt x="104" y="73"/>
                  </a:lnTo>
                  <a:lnTo>
                    <a:pt x="104" y="71"/>
                  </a:lnTo>
                  <a:lnTo>
                    <a:pt x="104" y="68"/>
                  </a:lnTo>
                  <a:lnTo>
                    <a:pt x="99" y="65"/>
                  </a:lnTo>
                  <a:lnTo>
                    <a:pt x="98" y="64"/>
                  </a:lnTo>
                  <a:lnTo>
                    <a:pt x="93" y="57"/>
                  </a:lnTo>
                  <a:lnTo>
                    <a:pt x="93" y="56"/>
                  </a:lnTo>
                  <a:lnTo>
                    <a:pt x="91" y="50"/>
                  </a:lnTo>
                  <a:lnTo>
                    <a:pt x="90" y="40"/>
                  </a:lnTo>
                  <a:lnTo>
                    <a:pt x="87" y="36"/>
                  </a:lnTo>
                  <a:lnTo>
                    <a:pt x="86" y="34"/>
                  </a:lnTo>
                  <a:lnTo>
                    <a:pt x="85" y="34"/>
                  </a:lnTo>
                  <a:lnTo>
                    <a:pt x="81" y="31"/>
                  </a:lnTo>
                  <a:lnTo>
                    <a:pt x="72" y="30"/>
                  </a:lnTo>
                  <a:lnTo>
                    <a:pt x="63" y="33"/>
                  </a:lnTo>
                  <a:lnTo>
                    <a:pt x="57" y="26"/>
                  </a:lnTo>
                  <a:lnTo>
                    <a:pt x="56" y="18"/>
                  </a:lnTo>
                  <a:lnTo>
                    <a:pt x="48" y="13"/>
                  </a:lnTo>
                  <a:lnTo>
                    <a:pt x="49" y="5"/>
                  </a:lnTo>
                  <a:lnTo>
                    <a:pt x="49" y="2"/>
                  </a:lnTo>
                  <a:lnTo>
                    <a:pt x="51" y="2"/>
                  </a:lnTo>
                  <a:lnTo>
                    <a:pt x="55" y="9"/>
                  </a:lnTo>
                  <a:lnTo>
                    <a:pt x="65" y="23"/>
                  </a:lnTo>
                  <a:lnTo>
                    <a:pt x="70" y="22"/>
                  </a:lnTo>
                  <a:lnTo>
                    <a:pt x="66" y="18"/>
                  </a:lnTo>
                  <a:lnTo>
                    <a:pt x="72" y="17"/>
                  </a:lnTo>
                  <a:lnTo>
                    <a:pt x="73" y="16"/>
                  </a:lnTo>
                  <a:lnTo>
                    <a:pt x="77" y="14"/>
                  </a:lnTo>
                  <a:lnTo>
                    <a:pt x="85" y="10"/>
                  </a:lnTo>
                  <a:lnTo>
                    <a:pt x="86" y="16"/>
                  </a:lnTo>
                  <a:lnTo>
                    <a:pt x="82" y="23"/>
                  </a:lnTo>
                  <a:lnTo>
                    <a:pt x="85" y="26"/>
                  </a:lnTo>
                  <a:lnTo>
                    <a:pt x="91" y="31"/>
                  </a:lnTo>
                  <a:lnTo>
                    <a:pt x="98" y="38"/>
                  </a:lnTo>
                  <a:lnTo>
                    <a:pt x="104" y="35"/>
                  </a:lnTo>
                  <a:lnTo>
                    <a:pt x="106" y="35"/>
                  </a:lnTo>
                  <a:lnTo>
                    <a:pt x="107" y="40"/>
                  </a:lnTo>
                  <a:lnTo>
                    <a:pt x="110" y="40"/>
                  </a:lnTo>
                  <a:lnTo>
                    <a:pt x="115" y="44"/>
                  </a:lnTo>
                  <a:lnTo>
                    <a:pt x="114" y="55"/>
                  </a:lnTo>
                  <a:lnTo>
                    <a:pt x="121" y="65"/>
                  </a:lnTo>
                  <a:lnTo>
                    <a:pt x="127" y="67"/>
                  </a:lnTo>
                  <a:lnTo>
                    <a:pt x="131" y="69"/>
                  </a:lnTo>
                  <a:lnTo>
                    <a:pt x="135" y="71"/>
                  </a:lnTo>
                  <a:lnTo>
                    <a:pt x="141" y="73"/>
                  </a:lnTo>
                  <a:lnTo>
                    <a:pt x="148" y="101"/>
                  </a:lnTo>
                  <a:lnTo>
                    <a:pt x="150" y="102"/>
                  </a:lnTo>
                  <a:lnTo>
                    <a:pt x="149" y="107"/>
                  </a:lnTo>
                  <a:lnTo>
                    <a:pt x="136" y="114"/>
                  </a:lnTo>
                  <a:lnTo>
                    <a:pt x="133" y="119"/>
                  </a:lnTo>
                  <a:lnTo>
                    <a:pt x="125" y="115"/>
                  </a:lnTo>
                  <a:lnTo>
                    <a:pt x="107" y="119"/>
                  </a:lnTo>
                  <a:lnTo>
                    <a:pt x="100" y="120"/>
                  </a:lnTo>
                  <a:lnTo>
                    <a:pt x="95" y="122"/>
                  </a:lnTo>
                  <a:lnTo>
                    <a:pt x="94" y="116"/>
                  </a:lnTo>
                  <a:lnTo>
                    <a:pt x="90" y="116"/>
                  </a:lnTo>
                  <a:lnTo>
                    <a:pt x="91" y="122"/>
                  </a:lnTo>
                  <a:lnTo>
                    <a:pt x="87" y="122"/>
                  </a:lnTo>
                  <a:lnTo>
                    <a:pt x="60" y="101"/>
                  </a:lnTo>
                  <a:lnTo>
                    <a:pt x="60" y="97"/>
                  </a:lnTo>
                  <a:lnTo>
                    <a:pt x="49" y="88"/>
                  </a:lnTo>
                  <a:lnTo>
                    <a:pt x="34" y="76"/>
                  </a:lnTo>
                  <a:lnTo>
                    <a:pt x="30" y="68"/>
                  </a:lnTo>
                  <a:lnTo>
                    <a:pt x="28" y="65"/>
                  </a:lnTo>
                  <a:lnTo>
                    <a:pt x="28" y="61"/>
                  </a:lnTo>
                  <a:lnTo>
                    <a:pt x="25" y="56"/>
                  </a:lnTo>
                  <a:lnTo>
                    <a:pt x="21" y="52"/>
                  </a:lnTo>
                  <a:lnTo>
                    <a:pt x="23" y="50"/>
                  </a:lnTo>
                  <a:lnTo>
                    <a:pt x="28" y="50"/>
                  </a:lnTo>
                  <a:lnTo>
                    <a:pt x="39" y="50"/>
                  </a:lnTo>
                  <a:lnTo>
                    <a:pt x="42" y="51"/>
                  </a:lnTo>
                  <a:lnTo>
                    <a:pt x="42" y="54"/>
                  </a:lnTo>
                  <a:lnTo>
                    <a:pt x="44" y="57"/>
                  </a:lnTo>
                  <a:lnTo>
                    <a:pt x="49" y="59"/>
                  </a:lnTo>
                  <a:lnTo>
                    <a:pt x="55" y="57"/>
                  </a:lnTo>
                  <a:lnTo>
                    <a:pt x="52" y="54"/>
                  </a:lnTo>
                  <a:lnTo>
                    <a:pt x="51" y="52"/>
                  </a:lnTo>
                  <a:lnTo>
                    <a:pt x="47" y="47"/>
                  </a:lnTo>
                  <a:lnTo>
                    <a:pt x="44" y="46"/>
                  </a:lnTo>
                  <a:lnTo>
                    <a:pt x="42" y="44"/>
                  </a:lnTo>
                  <a:lnTo>
                    <a:pt x="34" y="44"/>
                  </a:lnTo>
                  <a:lnTo>
                    <a:pt x="18" y="38"/>
                  </a:lnTo>
                  <a:lnTo>
                    <a:pt x="13" y="29"/>
                  </a:lnTo>
                  <a:lnTo>
                    <a:pt x="5" y="19"/>
                  </a:lnTo>
                  <a:lnTo>
                    <a:pt x="2" y="19"/>
                  </a:lnTo>
                  <a:lnTo>
                    <a:pt x="1" y="16"/>
                  </a:lnTo>
                  <a:lnTo>
                    <a:pt x="2" y="9"/>
                  </a:lnTo>
                  <a:lnTo>
                    <a:pt x="0" y="4"/>
                  </a:lnTo>
                  <a:lnTo>
                    <a:pt x="0" y="1"/>
                  </a:lnTo>
                  <a:lnTo>
                    <a:pt x="4" y="0"/>
                  </a:lnTo>
                  <a:lnTo>
                    <a:pt x="5" y="4"/>
                  </a:lnTo>
                  <a:lnTo>
                    <a:pt x="6" y="4"/>
                  </a:lnTo>
                  <a:lnTo>
                    <a:pt x="21" y="10"/>
                  </a:lnTo>
                  <a:lnTo>
                    <a:pt x="22" y="17"/>
                  </a:lnTo>
                  <a:lnTo>
                    <a:pt x="28" y="16"/>
                  </a:lnTo>
                  <a:lnTo>
                    <a:pt x="39" y="12"/>
                  </a:lnTo>
                  <a:lnTo>
                    <a:pt x="40" y="12"/>
                  </a:lnTo>
                  <a:lnTo>
                    <a:pt x="42" y="1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51" name="Freeform 1950"/>
            <p:cNvSpPr>
              <a:spLocks/>
            </p:cNvSpPr>
            <p:nvPr/>
          </p:nvSpPr>
          <p:spPr bwMode="auto">
            <a:xfrm>
              <a:off x="5890987" y="956840"/>
              <a:ext cx="294601" cy="428703"/>
            </a:xfrm>
            <a:custGeom>
              <a:avLst/>
              <a:gdLst>
                <a:gd name="T0" fmla="*/ 106 w 185"/>
                <a:gd name="T1" fmla="*/ 20 h 270"/>
                <a:gd name="T2" fmla="*/ 93 w 185"/>
                <a:gd name="T3" fmla="*/ 47 h 270"/>
                <a:gd name="T4" fmla="*/ 78 w 185"/>
                <a:gd name="T5" fmla="*/ 70 h 270"/>
                <a:gd name="T6" fmla="*/ 79 w 185"/>
                <a:gd name="T7" fmla="*/ 70 h 270"/>
                <a:gd name="T8" fmla="*/ 93 w 185"/>
                <a:gd name="T9" fmla="*/ 70 h 270"/>
                <a:gd name="T10" fmla="*/ 83 w 185"/>
                <a:gd name="T11" fmla="*/ 75 h 270"/>
                <a:gd name="T12" fmla="*/ 95 w 185"/>
                <a:gd name="T13" fmla="*/ 76 h 270"/>
                <a:gd name="T14" fmla="*/ 96 w 185"/>
                <a:gd name="T15" fmla="*/ 77 h 270"/>
                <a:gd name="T16" fmla="*/ 99 w 185"/>
                <a:gd name="T17" fmla="*/ 83 h 270"/>
                <a:gd name="T18" fmla="*/ 101 w 185"/>
                <a:gd name="T19" fmla="*/ 96 h 270"/>
                <a:gd name="T20" fmla="*/ 93 w 185"/>
                <a:gd name="T21" fmla="*/ 98 h 270"/>
                <a:gd name="T22" fmla="*/ 88 w 185"/>
                <a:gd name="T23" fmla="*/ 117 h 270"/>
                <a:gd name="T24" fmla="*/ 100 w 185"/>
                <a:gd name="T25" fmla="*/ 114 h 270"/>
                <a:gd name="T26" fmla="*/ 91 w 185"/>
                <a:gd name="T27" fmla="*/ 134 h 270"/>
                <a:gd name="T28" fmla="*/ 82 w 185"/>
                <a:gd name="T29" fmla="*/ 143 h 270"/>
                <a:gd name="T30" fmla="*/ 83 w 185"/>
                <a:gd name="T31" fmla="*/ 163 h 270"/>
                <a:gd name="T32" fmla="*/ 87 w 185"/>
                <a:gd name="T33" fmla="*/ 180 h 270"/>
                <a:gd name="T34" fmla="*/ 96 w 185"/>
                <a:gd name="T35" fmla="*/ 186 h 270"/>
                <a:gd name="T36" fmla="*/ 91 w 185"/>
                <a:gd name="T37" fmla="*/ 176 h 270"/>
                <a:gd name="T38" fmla="*/ 97 w 185"/>
                <a:gd name="T39" fmla="*/ 164 h 270"/>
                <a:gd name="T40" fmla="*/ 99 w 185"/>
                <a:gd name="T41" fmla="*/ 177 h 270"/>
                <a:gd name="T42" fmla="*/ 106 w 185"/>
                <a:gd name="T43" fmla="*/ 180 h 270"/>
                <a:gd name="T44" fmla="*/ 109 w 185"/>
                <a:gd name="T45" fmla="*/ 180 h 270"/>
                <a:gd name="T46" fmla="*/ 113 w 185"/>
                <a:gd name="T47" fmla="*/ 166 h 270"/>
                <a:gd name="T48" fmla="*/ 123 w 185"/>
                <a:gd name="T49" fmla="*/ 138 h 270"/>
                <a:gd name="T50" fmla="*/ 130 w 185"/>
                <a:gd name="T51" fmla="*/ 122 h 270"/>
                <a:gd name="T52" fmla="*/ 134 w 185"/>
                <a:gd name="T53" fmla="*/ 113 h 270"/>
                <a:gd name="T54" fmla="*/ 117 w 185"/>
                <a:gd name="T55" fmla="*/ 108 h 270"/>
                <a:gd name="T56" fmla="*/ 127 w 185"/>
                <a:gd name="T57" fmla="*/ 87 h 270"/>
                <a:gd name="T58" fmla="*/ 156 w 185"/>
                <a:gd name="T59" fmla="*/ 29 h 270"/>
                <a:gd name="T60" fmla="*/ 165 w 185"/>
                <a:gd name="T61" fmla="*/ 15 h 270"/>
                <a:gd name="T62" fmla="*/ 173 w 185"/>
                <a:gd name="T63" fmla="*/ 37 h 270"/>
                <a:gd name="T64" fmla="*/ 174 w 185"/>
                <a:gd name="T65" fmla="*/ 67 h 270"/>
                <a:gd name="T66" fmla="*/ 169 w 185"/>
                <a:gd name="T67" fmla="*/ 85 h 270"/>
                <a:gd name="T68" fmla="*/ 171 w 185"/>
                <a:gd name="T69" fmla="*/ 96 h 270"/>
                <a:gd name="T70" fmla="*/ 182 w 185"/>
                <a:gd name="T71" fmla="*/ 130 h 270"/>
                <a:gd name="T72" fmla="*/ 180 w 185"/>
                <a:gd name="T73" fmla="*/ 148 h 270"/>
                <a:gd name="T74" fmla="*/ 185 w 185"/>
                <a:gd name="T75" fmla="*/ 194 h 270"/>
                <a:gd name="T76" fmla="*/ 176 w 185"/>
                <a:gd name="T77" fmla="*/ 203 h 270"/>
                <a:gd name="T78" fmla="*/ 161 w 185"/>
                <a:gd name="T79" fmla="*/ 244 h 270"/>
                <a:gd name="T80" fmla="*/ 154 w 185"/>
                <a:gd name="T81" fmla="*/ 262 h 270"/>
                <a:gd name="T82" fmla="*/ 133 w 185"/>
                <a:gd name="T83" fmla="*/ 270 h 270"/>
                <a:gd name="T84" fmla="*/ 106 w 185"/>
                <a:gd name="T85" fmla="*/ 270 h 270"/>
                <a:gd name="T86" fmla="*/ 68 w 185"/>
                <a:gd name="T87" fmla="*/ 257 h 270"/>
                <a:gd name="T88" fmla="*/ 19 w 185"/>
                <a:gd name="T89" fmla="*/ 219 h 270"/>
                <a:gd name="T90" fmla="*/ 0 w 185"/>
                <a:gd name="T91" fmla="*/ 217 h 270"/>
                <a:gd name="T92" fmla="*/ 0 w 185"/>
                <a:gd name="T93" fmla="*/ 193 h 270"/>
                <a:gd name="T94" fmla="*/ 16 w 185"/>
                <a:gd name="T95" fmla="*/ 186 h 270"/>
                <a:gd name="T96" fmla="*/ 21 w 185"/>
                <a:gd name="T97" fmla="*/ 178 h 270"/>
                <a:gd name="T98" fmla="*/ 38 w 185"/>
                <a:gd name="T99" fmla="*/ 122 h 270"/>
                <a:gd name="T100" fmla="*/ 53 w 185"/>
                <a:gd name="T101" fmla="*/ 106 h 270"/>
                <a:gd name="T102" fmla="*/ 57 w 185"/>
                <a:gd name="T103" fmla="*/ 98 h 270"/>
                <a:gd name="T104" fmla="*/ 50 w 185"/>
                <a:gd name="T105" fmla="*/ 92 h 270"/>
                <a:gd name="T106" fmla="*/ 50 w 185"/>
                <a:gd name="T107" fmla="*/ 88 h 270"/>
                <a:gd name="T108" fmla="*/ 59 w 185"/>
                <a:gd name="T109" fmla="*/ 64 h 270"/>
                <a:gd name="T110" fmla="*/ 62 w 185"/>
                <a:gd name="T111" fmla="*/ 58 h 270"/>
                <a:gd name="T112" fmla="*/ 92 w 185"/>
                <a:gd name="T113" fmla="*/ 0 h 270"/>
                <a:gd name="T114" fmla="*/ 113 w 185"/>
                <a:gd name="T115" fmla="*/ 7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5"/>
                <a:gd name="T175" fmla="*/ 0 h 270"/>
                <a:gd name="T176" fmla="*/ 185 w 185"/>
                <a:gd name="T177" fmla="*/ 270 h 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5" h="270">
                  <a:moveTo>
                    <a:pt x="116" y="9"/>
                  </a:moveTo>
                  <a:lnTo>
                    <a:pt x="106" y="20"/>
                  </a:lnTo>
                  <a:lnTo>
                    <a:pt x="100" y="37"/>
                  </a:lnTo>
                  <a:lnTo>
                    <a:pt x="93" y="47"/>
                  </a:lnTo>
                  <a:lnTo>
                    <a:pt x="85" y="60"/>
                  </a:lnTo>
                  <a:lnTo>
                    <a:pt x="78" y="70"/>
                  </a:lnTo>
                  <a:lnTo>
                    <a:pt x="79" y="70"/>
                  </a:lnTo>
                  <a:lnTo>
                    <a:pt x="95" y="63"/>
                  </a:lnTo>
                  <a:lnTo>
                    <a:pt x="93" y="70"/>
                  </a:lnTo>
                  <a:lnTo>
                    <a:pt x="83" y="72"/>
                  </a:lnTo>
                  <a:lnTo>
                    <a:pt x="83" y="75"/>
                  </a:lnTo>
                  <a:lnTo>
                    <a:pt x="85" y="77"/>
                  </a:lnTo>
                  <a:lnTo>
                    <a:pt x="95" y="76"/>
                  </a:lnTo>
                  <a:lnTo>
                    <a:pt x="96" y="75"/>
                  </a:lnTo>
                  <a:lnTo>
                    <a:pt x="96" y="77"/>
                  </a:lnTo>
                  <a:lnTo>
                    <a:pt x="97" y="80"/>
                  </a:lnTo>
                  <a:lnTo>
                    <a:pt x="99" y="83"/>
                  </a:lnTo>
                  <a:lnTo>
                    <a:pt x="97" y="91"/>
                  </a:lnTo>
                  <a:lnTo>
                    <a:pt x="101" y="96"/>
                  </a:lnTo>
                  <a:lnTo>
                    <a:pt x="93" y="97"/>
                  </a:lnTo>
                  <a:lnTo>
                    <a:pt x="93" y="98"/>
                  </a:lnTo>
                  <a:lnTo>
                    <a:pt x="88" y="109"/>
                  </a:lnTo>
                  <a:lnTo>
                    <a:pt x="88" y="117"/>
                  </a:lnTo>
                  <a:lnTo>
                    <a:pt x="100" y="114"/>
                  </a:lnTo>
                  <a:lnTo>
                    <a:pt x="97" y="127"/>
                  </a:lnTo>
                  <a:lnTo>
                    <a:pt x="91" y="134"/>
                  </a:lnTo>
                  <a:lnTo>
                    <a:pt x="82" y="143"/>
                  </a:lnTo>
                  <a:lnTo>
                    <a:pt x="83" y="157"/>
                  </a:lnTo>
                  <a:lnTo>
                    <a:pt x="83" y="163"/>
                  </a:lnTo>
                  <a:lnTo>
                    <a:pt x="84" y="169"/>
                  </a:lnTo>
                  <a:lnTo>
                    <a:pt x="87" y="180"/>
                  </a:lnTo>
                  <a:lnTo>
                    <a:pt x="91" y="186"/>
                  </a:lnTo>
                  <a:lnTo>
                    <a:pt x="96" y="186"/>
                  </a:lnTo>
                  <a:lnTo>
                    <a:pt x="96" y="181"/>
                  </a:lnTo>
                  <a:lnTo>
                    <a:pt x="91" y="176"/>
                  </a:lnTo>
                  <a:lnTo>
                    <a:pt x="91" y="164"/>
                  </a:lnTo>
                  <a:lnTo>
                    <a:pt x="97" y="164"/>
                  </a:lnTo>
                  <a:lnTo>
                    <a:pt x="102" y="165"/>
                  </a:lnTo>
                  <a:lnTo>
                    <a:pt x="99" y="177"/>
                  </a:lnTo>
                  <a:lnTo>
                    <a:pt x="97" y="178"/>
                  </a:lnTo>
                  <a:lnTo>
                    <a:pt x="106" y="180"/>
                  </a:lnTo>
                  <a:lnTo>
                    <a:pt x="109" y="180"/>
                  </a:lnTo>
                  <a:lnTo>
                    <a:pt x="113" y="166"/>
                  </a:lnTo>
                  <a:lnTo>
                    <a:pt x="116" y="148"/>
                  </a:lnTo>
                  <a:lnTo>
                    <a:pt x="123" y="138"/>
                  </a:lnTo>
                  <a:lnTo>
                    <a:pt x="123" y="135"/>
                  </a:lnTo>
                  <a:lnTo>
                    <a:pt x="130" y="122"/>
                  </a:lnTo>
                  <a:lnTo>
                    <a:pt x="133" y="117"/>
                  </a:lnTo>
                  <a:lnTo>
                    <a:pt x="134" y="113"/>
                  </a:lnTo>
                  <a:lnTo>
                    <a:pt x="122" y="113"/>
                  </a:lnTo>
                  <a:lnTo>
                    <a:pt x="117" y="108"/>
                  </a:lnTo>
                  <a:lnTo>
                    <a:pt x="123" y="96"/>
                  </a:lnTo>
                  <a:lnTo>
                    <a:pt x="127" y="87"/>
                  </a:lnTo>
                  <a:lnTo>
                    <a:pt x="140" y="59"/>
                  </a:lnTo>
                  <a:lnTo>
                    <a:pt x="156" y="29"/>
                  </a:lnTo>
                  <a:lnTo>
                    <a:pt x="157" y="15"/>
                  </a:lnTo>
                  <a:lnTo>
                    <a:pt x="165" y="15"/>
                  </a:lnTo>
                  <a:lnTo>
                    <a:pt x="169" y="26"/>
                  </a:lnTo>
                  <a:lnTo>
                    <a:pt x="173" y="37"/>
                  </a:lnTo>
                  <a:lnTo>
                    <a:pt x="174" y="43"/>
                  </a:lnTo>
                  <a:lnTo>
                    <a:pt x="174" y="67"/>
                  </a:lnTo>
                  <a:lnTo>
                    <a:pt x="171" y="83"/>
                  </a:lnTo>
                  <a:lnTo>
                    <a:pt x="169" y="85"/>
                  </a:lnTo>
                  <a:lnTo>
                    <a:pt x="169" y="89"/>
                  </a:lnTo>
                  <a:lnTo>
                    <a:pt x="171" y="96"/>
                  </a:lnTo>
                  <a:lnTo>
                    <a:pt x="172" y="109"/>
                  </a:lnTo>
                  <a:lnTo>
                    <a:pt x="182" y="130"/>
                  </a:lnTo>
                  <a:lnTo>
                    <a:pt x="177" y="143"/>
                  </a:lnTo>
                  <a:lnTo>
                    <a:pt x="180" y="148"/>
                  </a:lnTo>
                  <a:lnTo>
                    <a:pt x="176" y="165"/>
                  </a:lnTo>
                  <a:lnTo>
                    <a:pt x="185" y="194"/>
                  </a:lnTo>
                  <a:lnTo>
                    <a:pt x="182" y="197"/>
                  </a:lnTo>
                  <a:lnTo>
                    <a:pt x="176" y="203"/>
                  </a:lnTo>
                  <a:lnTo>
                    <a:pt x="172" y="216"/>
                  </a:lnTo>
                  <a:lnTo>
                    <a:pt x="161" y="244"/>
                  </a:lnTo>
                  <a:lnTo>
                    <a:pt x="155" y="257"/>
                  </a:lnTo>
                  <a:lnTo>
                    <a:pt x="154" y="262"/>
                  </a:lnTo>
                  <a:lnTo>
                    <a:pt x="151" y="263"/>
                  </a:lnTo>
                  <a:lnTo>
                    <a:pt x="133" y="270"/>
                  </a:lnTo>
                  <a:lnTo>
                    <a:pt x="131" y="270"/>
                  </a:lnTo>
                  <a:lnTo>
                    <a:pt x="106" y="270"/>
                  </a:lnTo>
                  <a:lnTo>
                    <a:pt x="97" y="267"/>
                  </a:lnTo>
                  <a:lnTo>
                    <a:pt x="68" y="257"/>
                  </a:lnTo>
                  <a:lnTo>
                    <a:pt x="36" y="265"/>
                  </a:lnTo>
                  <a:lnTo>
                    <a:pt x="19" y="219"/>
                  </a:lnTo>
                  <a:lnTo>
                    <a:pt x="15" y="221"/>
                  </a:lnTo>
                  <a:lnTo>
                    <a:pt x="0" y="217"/>
                  </a:lnTo>
                  <a:lnTo>
                    <a:pt x="0" y="197"/>
                  </a:lnTo>
                  <a:lnTo>
                    <a:pt x="0" y="193"/>
                  </a:lnTo>
                  <a:lnTo>
                    <a:pt x="15" y="187"/>
                  </a:lnTo>
                  <a:lnTo>
                    <a:pt x="16" y="186"/>
                  </a:lnTo>
                  <a:lnTo>
                    <a:pt x="20" y="185"/>
                  </a:lnTo>
                  <a:lnTo>
                    <a:pt x="21" y="178"/>
                  </a:lnTo>
                  <a:lnTo>
                    <a:pt x="23" y="177"/>
                  </a:lnTo>
                  <a:lnTo>
                    <a:pt x="38" y="122"/>
                  </a:lnTo>
                  <a:lnTo>
                    <a:pt x="50" y="113"/>
                  </a:lnTo>
                  <a:lnTo>
                    <a:pt x="53" y="106"/>
                  </a:lnTo>
                  <a:lnTo>
                    <a:pt x="54" y="102"/>
                  </a:lnTo>
                  <a:lnTo>
                    <a:pt x="57" y="98"/>
                  </a:lnTo>
                  <a:lnTo>
                    <a:pt x="53" y="94"/>
                  </a:lnTo>
                  <a:lnTo>
                    <a:pt x="50" y="92"/>
                  </a:lnTo>
                  <a:lnTo>
                    <a:pt x="50" y="89"/>
                  </a:lnTo>
                  <a:lnTo>
                    <a:pt x="50" y="88"/>
                  </a:lnTo>
                  <a:lnTo>
                    <a:pt x="50" y="87"/>
                  </a:lnTo>
                  <a:lnTo>
                    <a:pt x="59" y="64"/>
                  </a:lnTo>
                  <a:lnTo>
                    <a:pt x="62" y="59"/>
                  </a:lnTo>
                  <a:lnTo>
                    <a:pt x="62" y="58"/>
                  </a:lnTo>
                  <a:lnTo>
                    <a:pt x="68" y="42"/>
                  </a:lnTo>
                  <a:lnTo>
                    <a:pt x="92" y="0"/>
                  </a:lnTo>
                  <a:lnTo>
                    <a:pt x="110" y="5"/>
                  </a:lnTo>
                  <a:lnTo>
                    <a:pt x="113" y="7"/>
                  </a:lnTo>
                  <a:lnTo>
                    <a:pt x="116" y="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52" name="Freeform 1951"/>
            <p:cNvSpPr>
              <a:spLocks/>
            </p:cNvSpPr>
            <p:nvPr/>
          </p:nvSpPr>
          <p:spPr bwMode="auto">
            <a:xfrm>
              <a:off x="6164545" y="894433"/>
              <a:ext cx="434010" cy="431417"/>
            </a:xfrm>
            <a:custGeom>
              <a:avLst/>
              <a:gdLst>
                <a:gd name="T0" fmla="*/ 211 w 273"/>
                <a:gd name="T1" fmla="*/ 15 h 271"/>
                <a:gd name="T2" fmla="*/ 258 w 273"/>
                <a:gd name="T3" fmla="*/ 39 h 271"/>
                <a:gd name="T4" fmla="*/ 263 w 273"/>
                <a:gd name="T5" fmla="*/ 63 h 271"/>
                <a:gd name="T6" fmla="*/ 218 w 273"/>
                <a:gd name="T7" fmla="*/ 108 h 271"/>
                <a:gd name="T8" fmla="*/ 213 w 273"/>
                <a:gd name="T9" fmla="*/ 138 h 271"/>
                <a:gd name="T10" fmla="*/ 232 w 273"/>
                <a:gd name="T11" fmla="*/ 206 h 271"/>
                <a:gd name="T12" fmla="*/ 222 w 273"/>
                <a:gd name="T13" fmla="*/ 211 h 271"/>
                <a:gd name="T14" fmla="*/ 201 w 273"/>
                <a:gd name="T15" fmla="*/ 197 h 271"/>
                <a:gd name="T16" fmla="*/ 195 w 273"/>
                <a:gd name="T17" fmla="*/ 190 h 271"/>
                <a:gd name="T18" fmla="*/ 188 w 273"/>
                <a:gd name="T19" fmla="*/ 177 h 271"/>
                <a:gd name="T20" fmla="*/ 186 w 273"/>
                <a:gd name="T21" fmla="*/ 168 h 271"/>
                <a:gd name="T22" fmla="*/ 184 w 273"/>
                <a:gd name="T23" fmla="*/ 168 h 271"/>
                <a:gd name="T24" fmla="*/ 167 w 273"/>
                <a:gd name="T25" fmla="*/ 178 h 271"/>
                <a:gd name="T26" fmla="*/ 161 w 273"/>
                <a:gd name="T27" fmla="*/ 176 h 271"/>
                <a:gd name="T28" fmla="*/ 156 w 273"/>
                <a:gd name="T29" fmla="*/ 178 h 271"/>
                <a:gd name="T30" fmla="*/ 153 w 273"/>
                <a:gd name="T31" fmla="*/ 182 h 271"/>
                <a:gd name="T32" fmla="*/ 150 w 273"/>
                <a:gd name="T33" fmla="*/ 191 h 271"/>
                <a:gd name="T34" fmla="*/ 150 w 273"/>
                <a:gd name="T35" fmla="*/ 193 h 271"/>
                <a:gd name="T36" fmla="*/ 143 w 273"/>
                <a:gd name="T37" fmla="*/ 195 h 271"/>
                <a:gd name="T38" fmla="*/ 137 w 273"/>
                <a:gd name="T39" fmla="*/ 204 h 271"/>
                <a:gd name="T40" fmla="*/ 132 w 273"/>
                <a:gd name="T41" fmla="*/ 207 h 271"/>
                <a:gd name="T42" fmla="*/ 131 w 273"/>
                <a:gd name="T43" fmla="*/ 208 h 271"/>
                <a:gd name="T44" fmla="*/ 135 w 273"/>
                <a:gd name="T45" fmla="*/ 214 h 271"/>
                <a:gd name="T46" fmla="*/ 133 w 273"/>
                <a:gd name="T47" fmla="*/ 215 h 271"/>
                <a:gd name="T48" fmla="*/ 128 w 273"/>
                <a:gd name="T49" fmla="*/ 218 h 271"/>
                <a:gd name="T50" fmla="*/ 119 w 273"/>
                <a:gd name="T51" fmla="*/ 227 h 271"/>
                <a:gd name="T52" fmla="*/ 115 w 273"/>
                <a:gd name="T53" fmla="*/ 229 h 271"/>
                <a:gd name="T54" fmla="*/ 112 w 273"/>
                <a:gd name="T55" fmla="*/ 231 h 271"/>
                <a:gd name="T56" fmla="*/ 106 w 273"/>
                <a:gd name="T57" fmla="*/ 225 h 271"/>
                <a:gd name="T58" fmla="*/ 103 w 273"/>
                <a:gd name="T59" fmla="*/ 225 h 271"/>
                <a:gd name="T60" fmla="*/ 98 w 273"/>
                <a:gd name="T61" fmla="*/ 228 h 271"/>
                <a:gd name="T62" fmla="*/ 97 w 273"/>
                <a:gd name="T63" fmla="*/ 228 h 271"/>
                <a:gd name="T64" fmla="*/ 94 w 273"/>
                <a:gd name="T65" fmla="*/ 221 h 271"/>
                <a:gd name="T66" fmla="*/ 82 w 273"/>
                <a:gd name="T67" fmla="*/ 228 h 271"/>
                <a:gd name="T68" fmla="*/ 68 w 273"/>
                <a:gd name="T69" fmla="*/ 231 h 271"/>
                <a:gd name="T70" fmla="*/ 60 w 273"/>
                <a:gd name="T71" fmla="*/ 233 h 271"/>
                <a:gd name="T72" fmla="*/ 60 w 273"/>
                <a:gd name="T73" fmla="*/ 240 h 271"/>
                <a:gd name="T74" fmla="*/ 59 w 273"/>
                <a:gd name="T75" fmla="*/ 248 h 271"/>
                <a:gd name="T76" fmla="*/ 57 w 273"/>
                <a:gd name="T77" fmla="*/ 257 h 271"/>
                <a:gd name="T78" fmla="*/ 34 w 273"/>
                <a:gd name="T79" fmla="*/ 271 h 271"/>
                <a:gd name="T80" fmla="*/ 5 w 273"/>
                <a:gd name="T81" fmla="*/ 265 h 271"/>
                <a:gd name="T82" fmla="*/ 10 w 273"/>
                <a:gd name="T83" fmla="*/ 235 h 271"/>
                <a:gd name="T84" fmla="*/ 34 w 273"/>
                <a:gd name="T85" fmla="*/ 201 h 271"/>
                <a:gd name="T86" fmla="*/ 122 w 273"/>
                <a:gd name="T87" fmla="*/ 126 h 271"/>
                <a:gd name="T88" fmla="*/ 128 w 273"/>
                <a:gd name="T89" fmla="*/ 88 h 271"/>
                <a:gd name="T90" fmla="*/ 178 w 273"/>
                <a:gd name="T91" fmla="*/ 0 h 271"/>
                <a:gd name="T92" fmla="*/ 157 w 273"/>
                <a:gd name="T93" fmla="*/ 59 h 271"/>
                <a:gd name="T94" fmla="*/ 160 w 273"/>
                <a:gd name="T95" fmla="*/ 67 h 271"/>
                <a:gd name="T96" fmla="*/ 178 w 273"/>
                <a:gd name="T97" fmla="*/ 59 h 271"/>
                <a:gd name="T98" fmla="*/ 170 w 273"/>
                <a:gd name="T99" fmla="*/ 72 h 271"/>
                <a:gd name="T100" fmla="*/ 188 w 273"/>
                <a:gd name="T101" fmla="*/ 51 h 271"/>
                <a:gd name="T102" fmla="*/ 188 w 273"/>
                <a:gd name="T103" fmla="*/ 106 h 271"/>
                <a:gd name="T104" fmla="*/ 200 w 273"/>
                <a:gd name="T105" fmla="*/ 134 h 271"/>
                <a:gd name="T106" fmla="*/ 195 w 273"/>
                <a:gd name="T107" fmla="*/ 101 h 271"/>
                <a:gd name="T108" fmla="*/ 199 w 273"/>
                <a:gd name="T109" fmla="*/ 62 h 271"/>
                <a:gd name="T110" fmla="*/ 211 w 273"/>
                <a:gd name="T111" fmla="*/ 55 h 271"/>
                <a:gd name="T112" fmla="*/ 200 w 273"/>
                <a:gd name="T113" fmla="*/ 42 h 2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3"/>
                <a:gd name="T172" fmla="*/ 0 h 271"/>
                <a:gd name="T173" fmla="*/ 273 w 273"/>
                <a:gd name="T174" fmla="*/ 271 h 2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3" h="271">
                  <a:moveTo>
                    <a:pt x="200" y="5"/>
                  </a:moveTo>
                  <a:lnTo>
                    <a:pt x="208" y="8"/>
                  </a:lnTo>
                  <a:lnTo>
                    <a:pt x="211" y="15"/>
                  </a:lnTo>
                  <a:lnTo>
                    <a:pt x="224" y="24"/>
                  </a:lnTo>
                  <a:lnTo>
                    <a:pt x="234" y="43"/>
                  </a:lnTo>
                  <a:lnTo>
                    <a:pt x="253" y="37"/>
                  </a:lnTo>
                  <a:lnTo>
                    <a:pt x="258" y="39"/>
                  </a:lnTo>
                  <a:lnTo>
                    <a:pt x="264" y="43"/>
                  </a:lnTo>
                  <a:lnTo>
                    <a:pt x="273" y="42"/>
                  </a:lnTo>
                  <a:lnTo>
                    <a:pt x="264" y="51"/>
                  </a:lnTo>
                  <a:lnTo>
                    <a:pt x="263" y="63"/>
                  </a:lnTo>
                  <a:lnTo>
                    <a:pt x="256" y="64"/>
                  </a:lnTo>
                  <a:lnTo>
                    <a:pt x="246" y="87"/>
                  </a:lnTo>
                  <a:lnTo>
                    <a:pt x="222" y="91"/>
                  </a:lnTo>
                  <a:lnTo>
                    <a:pt x="218" y="108"/>
                  </a:lnTo>
                  <a:lnTo>
                    <a:pt x="216" y="122"/>
                  </a:lnTo>
                  <a:lnTo>
                    <a:pt x="212" y="132"/>
                  </a:lnTo>
                  <a:lnTo>
                    <a:pt x="213" y="136"/>
                  </a:lnTo>
                  <a:lnTo>
                    <a:pt x="213" y="138"/>
                  </a:lnTo>
                  <a:lnTo>
                    <a:pt x="216" y="161"/>
                  </a:lnTo>
                  <a:lnTo>
                    <a:pt x="228" y="191"/>
                  </a:lnTo>
                  <a:lnTo>
                    <a:pt x="232" y="199"/>
                  </a:lnTo>
                  <a:lnTo>
                    <a:pt x="232" y="206"/>
                  </a:lnTo>
                  <a:lnTo>
                    <a:pt x="232" y="214"/>
                  </a:lnTo>
                  <a:lnTo>
                    <a:pt x="226" y="212"/>
                  </a:lnTo>
                  <a:lnTo>
                    <a:pt x="224" y="211"/>
                  </a:lnTo>
                  <a:lnTo>
                    <a:pt x="222" y="211"/>
                  </a:lnTo>
                  <a:lnTo>
                    <a:pt x="213" y="207"/>
                  </a:lnTo>
                  <a:lnTo>
                    <a:pt x="211" y="206"/>
                  </a:lnTo>
                  <a:lnTo>
                    <a:pt x="207" y="202"/>
                  </a:lnTo>
                  <a:lnTo>
                    <a:pt x="201" y="197"/>
                  </a:lnTo>
                  <a:lnTo>
                    <a:pt x="198" y="193"/>
                  </a:lnTo>
                  <a:lnTo>
                    <a:pt x="196" y="191"/>
                  </a:lnTo>
                  <a:lnTo>
                    <a:pt x="195" y="190"/>
                  </a:lnTo>
                  <a:lnTo>
                    <a:pt x="192" y="186"/>
                  </a:lnTo>
                  <a:lnTo>
                    <a:pt x="191" y="183"/>
                  </a:lnTo>
                  <a:lnTo>
                    <a:pt x="188" y="177"/>
                  </a:lnTo>
                  <a:lnTo>
                    <a:pt x="188" y="174"/>
                  </a:lnTo>
                  <a:lnTo>
                    <a:pt x="186" y="169"/>
                  </a:lnTo>
                  <a:lnTo>
                    <a:pt x="186" y="168"/>
                  </a:lnTo>
                  <a:lnTo>
                    <a:pt x="184" y="168"/>
                  </a:lnTo>
                  <a:lnTo>
                    <a:pt x="184" y="166"/>
                  </a:lnTo>
                  <a:lnTo>
                    <a:pt x="171" y="174"/>
                  </a:lnTo>
                  <a:lnTo>
                    <a:pt x="167" y="178"/>
                  </a:lnTo>
                  <a:lnTo>
                    <a:pt x="163" y="176"/>
                  </a:lnTo>
                  <a:lnTo>
                    <a:pt x="161" y="176"/>
                  </a:lnTo>
                  <a:lnTo>
                    <a:pt x="160" y="176"/>
                  </a:lnTo>
                  <a:lnTo>
                    <a:pt x="156" y="178"/>
                  </a:lnTo>
                  <a:lnTo>
                    <a:pt x="153" y="181"/>
                  </a:lnTo>
                  <a:lnTo>
                    <a:pt x="153" y="182"/>
                  </a:lnTo>
                  <a:lnTo>
                    <a:pt x="152" y="182"/>
                  </a:lnTo>
                  <a:lnTo>
                    <a:pt x="150" y="191"/>
                  </a:lnTo>
                  <a:lnTo>
                    <a:pt x="150" y="193"/>
                  </a:lnTo>
                  <a:lnTo>
                    <a:pt x="146" y="194"/>
                  </a:lnTo>
                  <a:lnTo>
                    <a:pt x="145" y="194"/>
                  </a:lnTo>
                  <a:lnTo>
                    <a:pt x="143" y="195"/>
                  </a:lnTo>
                  <a:lnTo>
                    <a:pt x="143" y="197"/>
                  </a:lnTo>
                  <a:lnTo>
                    <a:pt x="137" y="204"/>
                  </a:lnTo>
                  <a:lnTo>
                    <a:pt x="133" y="206"/>
                  </a:lnTo>
                  <a:lnTo>
                    <a:pt x="132" y="207"/>
                  </a:lnTo>
                  <a:lnTo>
                    <a:pt x="131" y="207"/>
                  </a:lnTo>
                  <a:lnTo>
                    <a:pt x="131" y="208"/>
                  </a:lnTo>
                  <a:lnTo>
                    <a:pt x="131" y="210"/>
                  </a:lnTo>
                  <a:lnTo>
                    <a:pt x="132" y="211"/>
                  </a:lnTo>
                  <a:lnTo>
                    <a:pt x="132" y="212"/>
                  </a:lnTo>
                  <a:lnTo>
                    <a:pt x="135" y="214"/>
                  </a:lnTo>
                  <a:lnTo>
                    <a:pt x="133" y="215"/>
                  </a:lnTo>
                  <a:lnTo>
                    <a:pt x="133" y="216"/>
                  </a:lnTo>
                  <a:lnTo>
                    <a:pt x="132" y="216"/>
                  </a:lnTo>
                  <a:lnTo>
                    <a:pt x="128" y="218"/>
                  </a:lnTo>
                  <a:lnTo>
                    <a:pt x="123" y="223"/>
                  </a:lnTo>
                  <a:lnTo>
                    <a:pt x="120" y="224"/>
                  </a:lnTo>
                  <a:lnTo>
                    <a:pt x="119" y="227"/>
                  </a:lnTo>
                  <a:lnTo>
                    <a:pt x="118" y="228"/>
                  </a:lnTo>
                  <a:lnTo>
                    <a:pt x="116" y="228"/>
                  </a:lnTo>
                  <a:lnTo>
                    <a:pt x="115" y="229"/>
                  </a:lnTo>
                  <a:lnTo>
                    <a:pt x="114" y="231"/>
                  </a:lnTo>
                  <a:lnTo>
                    <a:pt x="112" y="231"/>
                  </a:lnTo>
                  <a:lnTo>
                    <a:pt x="111" y="229"/>
                  </a:lnTo>
                  <a:lnTo>
                    <a:pt x="107" y="225"/>
                  </a:lnTo>
                  <a:lnTo>
                    <a:pt x="106" y="225"/>
                  </a:lnTo>
                  <a:lnTo>
                    <a:pt x="105" y="225"/>
                  </a:lnTo>
                  <a:lnTo>
                    <a:pt x="103" y="225"/>
                  </a:lnTo>
                  <a:lnTo>
                    <a:pt x="102" y="227"/>
                  </a:lnTo>
                  <a:lnTo>
                    <a:pt x="99" y="228"/>
                  </a:lnTo>
                  <a:lnTo>
                    <a:pt x="98" y="228"/>
                  </a:lnTo>
                  <a:lnTo>
                    <a:pt x="97" y="228"/>
                  </a:lnTo>
                  <a:lnTo>
                    <a:pt x="95" y="227"/>
                  </a:lnTo>
                  <a:lnTo>
                    <a:pt x="94" y="221"/>
                  </a:lnTo>
                  <a:lnTo>
                    <a:pt x="88" y="223"/>
                  </a:lnTo>
                  <a:lnTo>
                    <a:pt x="82" y="228"/>
                  </a:lnTo>
                  <a:lnTo>
                    <a:pt x="78" y="223"/>
                  </a:lnTo>
                  <a:lnTo>
                    <a:pt x="78" y="224"/>
                  </a:lnTo>
                  <a:lnTo>
                    <a:pt x="68" y="231"/>
                  </a:lnTo>
                  <a:lnTo>
                    <a:pt x="65" y="231"/>
                  </a:lnTo>
                  <a:lnTo>
                    <a:pt x="63" y="232"/>
                  </a:lnTo>
                  <a:lnTo>
                    <a:pt x="60" y="233"/>
                  </a:lnTo>
                  <a:lnTo>
                    <a:pt x="60" y="235"/>
                  </a:lnTo>
                  <a:lnTo>
                    <a:pt x="60" y="240"/>
                  </a:lnTo>
                  <a:lnTo>
                    <a:pt x="59" y="241"/>
                  </a:lnTo>
                  <a:lnTo>
                    <a:pt x="57" y="245"/>
                  </a:lnTo>
                  <a:lnTo>
                    <a:pt x="59" y="248"/>
                  </a:lnTo>
                  <a:lnTo>
                    <a:pt x="57" y="250"/>
                  </a:lnTo>
                  <a:lnTo>
                    <a:pt x="57" y="257"/>
                  </a:lnTo>
                  <a:lnTo>
                    <a:pt x="48" y="269"/>
                  </a:lnTo>
                  <a:lnTo>
                    <a:pt x="47" y="269"/>
                  </a:lnTo>
                  <a:lnTo>
                    <a:pt x="46" y="269"/>
                  </a:lnTo>
                  <a:lnTo>
                    <a:pt x="34" y="271"/>
                  </a:lnTo>
                  <a:lnTo>
                    <a:pt x="30" y="263"/>
                  </a:lnTo>
                  <a:lnTo>
                    <a:pt x="18" y="267"/>
                  </a:lnTo>
                  <a:lnTo>
                    <a:pt x="12" y="263"/>
                  </a:lnTo>
                  <a:lnTo>
                    <a:pt x="5" y="265"/>
                  </a:lnTo>
                  <a:lnTo>
                    <a:pt x="5" y="257"/>
                  </a:lnTo>
                  <a:lnTo>
                    <a:pt x="0" y="254"/>
                  </a:lnTo>
                  <a:lnTo>
                    <a:pt x="4" y="241"/>
                  </a:lnTo>
                  <a:lnTo>
                    <a:pt x="10" y="235"/>
                  </a:lnTo>
                  <a:lnTo>
                    <a:pt x="13" y="232"/>
                  </a:lnTo>
                  <a:lnTo>
                    <a:pt x="29" y="231"/>
                  </a:lnTo>
                  <a:lnTo>
                    <a:pt x="39" y="221"/>
                  </a:lnTo>
                  <a:lnTo>
                    <a:pt x="34" y="201"/>
                  </a:lnTo>
                  <a:lnTo>
                    <a:pt x="74" y="176"/>
                  </a:lnTo>
                  <a:lnTo>
                    <a:pt x="98" y="168"/>
                  </a:lnTo>
                  <a:lnTo>
                    <a:pt x="94" y="152"/>
                  </a:lnTo>
                  <a:lnTo>
                    <a:pt x="122" y="126"/>
                  </a:lnTo>
                  <a:lnTo>
                    <a:pt x="119" y="105"/>
                  </a:lnTo>
                  <a:lnTo>
                    <a:pt x="122" y="97"/>
                  </a:lnTo>
                  <a:lnTo>
                    <a:pt x="127" y="92"/>
                  </a:lnTo>
                  <a:lnTo>
                    <a:pt x="128" y="88"/>
                  </a:lnTo>
                  <a:lnTo>
                    <a:pt x="136" y="60"/>
                  </a:lnTo>
                  <a:lnTo>
                    <a:pt x="156" y="46"/>
                  </a:lnTo>
                  <a:lnTo>
                    <a:pt x="177" y="13"/>
                  </a:lnTo>
                  <a:lnTo>
                    <a:pt x="178" y="0"/>
                  </a:lnTo>
                  <a:lnTo>
                    <a:pt x="183" y="13"/>
                  </a:lnTo>
                  <a:lnTo>
                    <a:pt x="177" y="32"/>
                  </a:lnTo>
                  <a:lnTo>
                    <a:pt x="166" y="47"/>
                  </a:lnTo>
                  <a:lnTo>
                    <a:pt x="157" y="59"/>
                  </a:lnTo>
                  <a:lnTo>
                    <a:pt x="153" y="67"/>
                  </a:lnTo>
                  <a:lnTo>
                    <a:pt x="150" y="71"/>
                  </a:lnTo>
                  <a:lnTo>
                    <a:pt x="156" y="77"/>
                  </a:lnTo>
                  <a:lnTo>
                    <a:pt x="160" y="67"/>
                  </a:lnTo>
                  <a:lnTo>
                    <a:pt x="161" y="63"/>
                  </a:lnTo>
                  <a:lnTo>
                    <a:pt x="173" y="59"/>
                  </a:lnTo>
                  <a:lnTo>
                    <a:pt x="175" y="58"/>
                  </a:lnTo>
                  <a:lnTo>
                    <a:pt x="178" y="59"/>
                  </a:lnTo>
                  <a:lnTo>
                    <a:pt x="175" y="63"/>
                  </a:lnTo>
                  <a:lnTo>
                    <a:pt x="170" y="72"/>
                  </a:lnTo>
                  <a:lnTo>
                    <a:pt x="169" y="72"/>
                  </a:lnTo>
                  <a:lnTo>
                    <a:pt x="170" y="72"/>
                  </a:lnTo>
                  <a:lnTo>
                    <a:pt x="173" y="75"/>
                  </a:lnTo>
                  <a:lnTo>
                    <a:pt x="181" y="66"/>
                  </a:lnTo>
                  <a:lnTo>
                    <a:pt x="182" y="63"/>
                  </a:lnTo>
                  <a:lnTo>
                    <a:pt x="188" y="51"/>
                  </a:lnTo>
                  <a:lnTo>
                    <a:pt x="198" y="49"/>
                  </a:lnTo>
                  <a:lnTo>
                    <a:pt x="190" y="67"/>
                  </a:lnTo>
                  <a:lnTo>
                    <a:pt x="188" y="91"/>
                  </a:lnTo>
                  <a:lnTo>
                    <a:pt x="188" y="106"/>
                  </a:lnTo>
                  <a:lnTo>
                    <a:pt x="190" y="118"/>
                  </a:lnTo>
                  <a:lnTo>
                    <a:pt x="194" y="134"/>
                  </a:lnTo>
                  <a:lnTo>
                    <a:pt x="200" y="135"/>
                  </a:lnTo>
                  <a:lnTo>
                    <a:pt x="200" y="134"/>
                  </a:lnTo>
                  <a:lnTo>
                    <a:pt x="198" y="125"/>
                  </a:lnTo>
                  <a:lnTo>
                    <a:pt x="196" y="117"/>
                  </a:lnTo>
                  <a:lnTo>
                    <a:pt x="195" y="113"/>
                  </a:lnTo>
                  <a:lnTo>
                    <a:pt x="195" y="101"/>
                  </a:lnTo>
                  <a:lnTo>
                    <a:pt x="195" y="96"/>
                  </a:lnTo>
                  <a:lnTo>
                    <a:pt x="192" y="81"/>
                  </a:lnTo>
                  <a:lnTo>
                    <a:pt x="198" y="74"/>
                  </a:lnTo>
                  <a:lnTo>
                    <a:pt x="199" y="62"/>
                  </a:lnTo>
                  <a:lnTo>
                    <a:pt x="203" y="55"/>
                  </a:lnTo>
                  <a:lnTo>
                    <a:pt x="209" y="63"/>
                  </a:lnTo>
                  <a:lnTo>
                    <a:pt x="211" y="59"/>
                  </a:lnTo>
                  <a:lnTo>
                    <a:pt x="211" y="55"/>
                  </a:lnTo>
                  <a:lnTo>
                    <a:pt x="211" y="54"/>
                  </a:lnTo>
                  <a:lnTo>
                    <a:pt x="212" y="46"/>
                  </a:lnTo>
                  <a:lnTo>
                    <a:pt x="211" y="46"/>
                  </a:lnTo>
                  <a:lnTo>
                    <a:pt x="200" y="42"/>
                  </a:lnTo>
                  <a:lnTo>
                    <a:pt x="199" y="29"/>
                  </a:lnTo>
                  <a:lnTo>
                    <a:pt x="200" y="19"/>
                  </a:lnTo>
                  <a:lnTo>
                    <a:pt x="200" y="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53" name="Freeform 1952"/>
            <p:cNvSpPr>
              <a:spLocks noEditPoints="1"/>
            </p:cNvSpPr>
            <p:nvPr/>
          </p:nvSpPr>
          <p:spPr bwMode="auto">
            <a:xfrm>
              <a:off x="2624068" y="5772960"/>
              <a:ext cx="65758" cy="56980"/>
            </a:xfrm>
            <a:custGeom>
              <a:avLst/>
              <a:gdLst>
                <a:gd name="T0" fmla="*/ 16 w 42"/>
                <a:gd name="T1" fmla="*/ 27 h 35"/>
                <a:gd name="T2" fmla="*/ 8 w 42"/>
                <a:gd name="T3" fmla="*/ 35 h 35"/>
                <a:gd name="T4" fmla="*/ 3 w 42"/>
                <a:gd name="T5" fmla="*/ 35 h 35"/>
                <a:gd name="T6" fmla="*/ 2 w 42"/>
                <a:gd name="T7" fmla="*/ 35 h 35"/>
                <a:gd name="T8" fmla="*/ 0 w 42"/>
                <a:gd name="T9" fmla="*/ 27 h 35"/>
                <a:gd name="T10" fmla="*/ 10 w 42"/>
                <a:gd name="T11" fmla="*/ 19 h 35"/>
                <a:gd name="T12" fmla="*/ 16 w 42"/>
                <a:gd name="T13" fmla="*/ 27 h 35"/>
                <a:gd name="T14" fmla="*/ 42 w 42"/>
                <a:gd name="T15" fmla="*/ 0 h 35"/>
                <a:gd name="T16" fmla="*/ 37 w 42"/>
                <a:gd name="T17" fmla="*/ 9 h 35"/>
                <a:gd name="T18" fmla="*/ 29 w 42"/>
                <a:gd name="T19" fmla="*/ 9 h 35"/>
                <a:gd name="T20" fmla="*/ 31 w 42"/>
                <a:gd name="T21" fmla="*/ 11 h 35"/>
                <a:gd name="T22" fmla="*/ 28 w 42"/>
                <a:gd name="T23" fmla="*/ 11 h 35"/>
                <a:gd name="T24" fmla="*/ 27 w 42"/>
                <a:gd name="T25" fmla="*/ 11 h 35"/>
                <a:gd name="T26" fmla="*/ 25 w 42"/>
                <a:gd name="T27" fmla="*/ 2 h 35"/>
                <a:gd name="T28" fmla="*/ 33 w 42"/>
                <a:gd name="T29" fmla="*/ 1 h 35"/>
                <a:gd name="T30" fmla="*/ 42 w 42"/>
                <a:gd name="T31" fmla="*/ 0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35"/>
                <a:gd name="T50" fmla="*/ 42 w 42"/>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35">
                  <a:moveTo>
                    <a:pt x="16" y="27"/>
                  </a:moveTo>
                  <a:lnTo>
                    <a:pt x="8" y="35"/>
                  </a:lnTo>
                  <a:lnTo>
                    <a:pt x="3" y="35"/>
                  </a:lnTo>
                  <a:lnTo>
                    <a:pt x="2" y="35"/>
                  </a:lnTo>
                  <a:lnTo>
                    <a:pt x="0" y="27"/>
                  </a:lnTo>
                  <a:lnTo>
                    <a:pt x="10" y="19"/>
                  </a:lnTo>
                  <a:lnTo>
                    <a:pt x="16" y="27"/>
                  </a:lnTo>
                  <a:moveTo>
                    <a:pt x="42" y="0"/>
                  </a:moveTo>
                  <a:lnTo>
                    <a:pt x="37" y="9"/>
                  </a:lnTo>
                  <a:lnTo>
                    <a:pt x="29" y="9"/>
                  </a:lnTo>
                  <a:lnTo>
                    <a:pt x="31" y="11"/>
                  </a:lnTo>
                  <a:lnTo>
                    <a:pt x="28" y="11"/>
                  </a:lnTo>
                  <a:lnTo>
                    <a:pt x="27" y="11"/>
                  </a:lnTo>
                  <a:lnTo>
                    <a:pt x="25" y="2"/>
                  </a:lnTo>
                  <a:lnTo>
                    <a:pt x="33" y="1"/>
                  </a:lnTo>
                  <a:lnTo>
                    <a:pt x="42"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54" name="Freeform 1953"/>
            <p:cNvSpPr>
              <a:spLocks/>
            </p:cNvSpPr>
            <p:nvPr/>
          </p:nvSpPr>
          <p:spPr bwMode="auto">
            <a:xfrm>
              <a:off x="2432050" y="5721408"/>
              <a:ext cx="21043" cy="18992"/>
            </a:xfrm>
            <a:custGeom>
              <a:avLst/>
              <a:gdLst>
                <a:gd name="T0" fmla="*/ 12 w 13"/>
                <a:gd name="T1" fmla="*/ 12 h 12"/>
                <a:gd name="T2" fmla="*/ 5 w 13"/>
                <a:gd name="T3" fmla="*/ 12 h 12"/>
                <a:gd name="T4" fmla="*/ 0 w 13"/>
                <a:gd name="T5" fmla="*/ 5 h 12"/>
                <a:gd name="T6" fmla="*/ 8 w 13"/>
                <a:gd name="T7" fmla="*/ 0 h 12"/>
                <a:gd name="T8" fmla="*/ 13 w 13"/>
                <a:gd name="T9" fmla="*/ 4 h 12"/>
                <a:gd name="T10" fmla="*/ 12 w 13"/>
                <a:gd name="T11" fmla="*/ 10 h 12"/>
                <a:gd name="T12" fmla="*/ 12 w 13"/>
                <a:gd name="T13" fmla="*/ 12 h 12"/>
                <a:gd name="T14" fmla="*/ 0 60000 65536"/>
                <a:gd name="T15" fmla="*/ 0 60000 65536"/>
                <a:gd name="T16" fmla="*/ 0 60000 65536"/>
                <a:gd name="T17" fmla="*/ 0 60000 65536"/>
                <a:gd name="T18" fmla="*/ 0 60000 65536"/>
                <a:gd name="T19" fmla="*/ 0 60000 65536"/>
                <a:gd name="T20" fmla="*/ 0 60000 65536"/>
                <a:gd name="T21" fmla="*/ 0 w 13"/>
                <a:gd name="T22" fmla="*/ 0 h 12"/>
                <a:gd name="T23" fmla="*/ 13 w 1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2">
                  <a:moveTo>
                    <a:pt x="12" y="12"/>
                  </a:moveTo>
                  <a:lnTo>
                    <a:pt x="5" y="12"/>
                  </a:lnTo>
                  <a:lnTo>
                    <a:pt x="0" y="5"/>
                  </a:lnTo>
                  <a:lnTo>
                    <a:pt x="8" y="0"/>
                  </a:lnTo>
                  <a:lnTo>
                    <a:pt x="13" y="4"/>
                  </a:lnTo>
                  <a:lnTo>
                    <a:pt x="12" y="10"/>
                  </a:lnTo>
                  <a:lnTo>
                    <a:pt x="12" y="1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55" name="Freeform 1954"/>
            <p:cNvSpPr>
              <a:spLocks noEditPoints="1"/>
            </p:cNvSpPr>
            <p:nvPr/>
          </p:nvSpPr>
          <p:spPr bwMode="auto">
            <a:xfrm>
              <a:off x="2529374" y="5572176"/>
              <a:ext cx="73650" cy="103106"/>
            </a:xfrm>
            <a:custGeom>
              <a:avLst/>
              <a:gdLst>
                <a:gd name="T0" fmla="*/ 29 w 47"/>
                <a:gd name="T1" fmla="*/ 60 h 64"/>
                <a:gd name="T2" fmla="*/ 29 w 47"/>
                <a:gd name="T3" fmla="*/ 60 h 64"/>
                <a:gd name="T4" fmla="*/ 29 w 47"/>
                <a:gd name="T5" fmla="*/ 60 h 64"/>
                <a:gd name="T6" fmla="*/ 29 w 47"/>
                <a:gd name="T7" fmla="*/ 60 h 64"/>
                <a:gd name="T8" fmla="*/ 41 w 47"/>
                <a:gd name="T9" fmla="*/ 31 h 64"/>
                <a:gd name="T10" fmla="*/ 41 w 47"/>
                <a:gd name="T11" fmla="*/ 43 h 64"/>
                <a:gd name="T12" fmla="*/ 36 w 47"/>
                <a:gd name="T13" fmla="*/ 50 h 64"/>
                <a:gd name="T14" fmla="*/ 32 w 47"/>
                <a:gd name="T15" fmla="*/ 51 h 64"/>
                <a:gd name="T16" fmla="*/ 29 w 47"/>
                <a:gd name="T17" fmla="*/ 52 h 64"/>
                <a:gd name="T18" fmla="*/ 28 w 47"/>
                <a:gd name="T19" fmla="*/ 60 h 64"/>
                <a:gd name="T20" fmla="*/ 26 w 47"/>
                <a:gd name="T21" fmla="*/ 60 h 64"/>
                <a:gd name="T22" fmla="*/ 24 w 47"/>
                <a:gd name="T23" fmla="*/ 59 h 64"/>
                <a:gd name="T24" fmla="*/ 20 w 47"/>
                <a:gd name="T25" fmla="*/ 63 h 64"/>
                <a:gd name="T26" fmla="*/ 17 w 47"/>
                <a:gd name="T27" fmla="*/ 59 h 64"/>
                <a:gd name="T28" fmla="*/ 9 w 47"/>
                <a:gd name="T29" fmla="*/ 64 h 64"/>
                <a:gd name="T30" fmla="*/ 8 w 47"/>
                <a:gd name="T31" fmla="*/ 63 h 64"/>
                <a:gd name="T32" fmla="*/ 3 w 47"/>
                <a:gd name="T33" fmla="*/ 58 h 64"/>
                <a:gd name="T34" fmla="*/ 3 w 47"/>
                <a:gd name="T35" fmla="*/ 58 h 64"/>
                <a:gd name="T36" fmla="*/ 5 w 47"/>
                <a:gd name="T37" fmla="*/ 51 h 64"/>
                <a:gd name="T38" fmla="*/ 0 w 47"/>
                <a:gd name="T39" fmla="*/ 47 h 64"/>
                <a:gd name="T40" fmla="*/ 4 w 47"/>
                <a:gd name="T41" fmla="*/ 43 h 64"/>
                <a:gd name="T42" fmla="*/ 9 w 47"/>
                <a:gd name="T43" fmla="*/ 35 h 64"/>
                <a:gd name="T44" fmla="*/ 15 w 47"/>
                <a:gd name="T45" fmla="*/ 28 h 64"/>
                <a:gd name="T46" fmla="*/ 19 w 47"/>
                <a:gd name="T47" fmla="*/ 25 h 64"/>
                <a:gd name="T48" fmla="*/ 23 w 47"/>
                <a:gd name="T49" fmla="*/ 22 h 64"/>
                <a:gd name="T50" fmla="*/ 25 w 47"/>
                <a:gd name="T51" fmla="*/ 21 h 64"/>
                <a:gd name="T52" fmla="*/ 26 w 47"/>
                <a:gd name="T53" fmla="*/ 22 h 64"/>
                <a:gd name="T54" fmla="*/ 28 w 47"/>
                <a:gd name="T55" fmla="*/ 30 h 64"/>
                <a:gd name="T56" fmla="*/ 30 w 47"/>
                <a:gd name="T57" fmla="*/ 33 h 64"/>
                <a:gd name="T58" fmla="*/ 36 w 47"/>
                <a:gd name="T59" fmla="*/ 30 h 64"/>
                <a:gd name="T60" fmla="*/ 34 w 47"/>
                <a:gd name="T61" fmla="*/ 24 h 64"/>
                <a:gd name="T62" fmla="*/ 32 w 47"/>
                <a:gd name="T63" fmla="*/ 18 h 64"/>
                <a:gd name="T64" fmla="*/ 36 w 47"/>
                <a:gd name="T65" fmla="*/ 12 h 64"/>
                <a:gd name="T66" fmla="*/ 40 w 47"/>
                <a:gd name="T67" fmla="*/ 8 h 64"/>
                <a:gd name="T68" fmla="*/ 43 w 47"/>
                <a:gd name="T69" fmla="*/ 4 h 64"/>
                <a:gd name="T70" fmla="*/ 46 w 47"/>
                <a:gd name="T71" fmla="*/ 3 h 64"/>
                <a:gd name="T72" fmla="*/ 47 w 47"/>
                <a:gd name="T73" fmla="*/ 0 h 64"/>
                <a:gd name="T74" fmla="*/ 47 w 47"/>
                <a:gd name="T75" fmla="*/ 3 h 64"/>
                <a:gd name="T76" fmla="*/ 46 w 47"/>
                <a:gd name="T77" fmla="*/ 13 h 64"/>
                <a:gd name="T78" fmla="*/ 43 w 47"/>
                <a:gd name="T79" fmla="*/ 21 h 64"/>
                <a:gd name="T80" fmla="*/ 41 w 47"/>
                <a:gd name="T81" fmla="*/ 31 h 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64"/>
                <a:gd name="T125" fmla="*/ 47 w 47"/>
                <a:gd name="T126" fmla="*/ 64 h 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64">
                  <a:moveTo>
                    <a:pt x="29" y="60"/>
                  </a:moveTo>
                  <a:lnTo>
                    <a:pt x="29" y="60"/>
                  </a:lnTo>
                  <a:moveTo>
                    <a:pt x="41" y="31"/>
                  </a:moveTo>
                  <a:lnTo>
                    <a:pt x="41" y="43"/>
                  </a:lnTo>
                  <a:lnTo>
                    <a:pt x="36" y="50"/>
                  </a:lnTo>
                  <a:lnTo>
                    <a:pt x="32" y="51"/>
                  </a:lnTo>
                  <a:lnTo>
                    <a:pt x="29" y="52"/>
                  </a:lnTo>
                  <a:lnTo>
                    <a:pt x="28" y="60"/>
                  </a:lnTo>
                  <a:lnTo>
                    <a:pt x="26" y="60"/>
                  </a:lnTo>
                  <a:lnTo>
                    <a:pt x="24" y="59"/>
                  </a:lnTo>
                  <a:lnTo>
                    <a:pt x="20" y="63"/>
                  </a:lnTo>
                  <a:lnTo>
                    <a:pt x="17" y="59"/>
                  </a:lnTo>
                  <a:lnTo>
                    <a:pt x="9" y="64"/>
                  </a:lnTo>
                  <a:lnTo>
                    <a:pt x="8" y="63"/>
                  </a:lnTo>
                  <a:lnTo>
                    <a:pt x="3" y="58"/>
                  </a:lnTo>
                  <a:lnTo>
                    <a:pt x="5" y="51"/>
                  </a:lnTo>
                  <a:lnTo>
                    <a:pt x="0" y="47"/>
                  </a:lnTo>
                  <a:lnTo>
                    <a:pt x="4" y="43"/>
                  </a:lnTo>
                  <a:lnTo>
                    <a:pt x="9" y="35"/>
                  </a:lnTo>
                  <a:lnTo>
                    <a:pt x="15" y="28"/>
                  </a:lnTo>
                  <a:lnTo>
                    <a:pt x="19" y="25"/>
                  </a:lnTo>
                  <a:lnTo>
                    <a:pt x="23" y="22"/>
                  </a:lnTo>
                  <a:lnTo>
                    <a:pt x="25" y="21"/>
                  </a:lnTo>
                  <a:lnTo>
                    <a:pt x="26" y="22"/>
                  </a:lnTo>
                  <a:lnTo>
                    <a:pt x="28" y="30"/>
                  </a:lnTo>
                  <a:lnTo>
                    <a:pt x="30" y="33"/>
                  </a:lnTo>
                  <a:lnTo>
                    <a:pt x="36" y="30"/>
                  </a:lnTo>
                  <a:lnTo>
                    <a:pt x="34" y="24"/>
                  </a:lnTo>
                  <a:lnTo>
                    <a:pt x="32" y="18"/>
                  </a:lnTo>
                  <a:lnTo>
                    <a:pt x="36" y="12"/>
                  </a:lnTo>
                  <a:lnTo>
                    <a:pt x="40" y="8"/>
                  </a:lnTo>
                  <a:lnTo>
                    <a:pt x="43" y="4"/>
                  </a:lnTo>
                  <a:lnTo>
                    <a:pt x="46" y="3"/>
                  </a:lnTo>
                  <a:lnTo>
                    <a:pt x="47" y="0"/>
                  </a:lnTo>
                  <a:lnTo>
                    <a:pt x="47" y="3"/>
                  </a:lnTo>
                  <a:lnTo>
                    <a:pt x="46" y="13"/>
                  </a:lnTo>
                  <a:lnTo>
                    <a:pt x="43" y="21"/>
                  </a:lnTo>
                  <a:lnTo>
                    <a:pt x="41" y="3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56" name="Freeform 1955"/>
            <p:cNvSpPr>
              <a:spLocks/>
            </p:cNvSpPr>
            <p:nvPr/>
          </p:nvSpPr>
          <p:spPr bwMode="auto">
            <a:xfrm>
              <a:off x="2574090" y="5596596"/>
              <a:ext cx="155193" cy="116671"/>
            </a:xfrm>
            <a:custGeom>
              <a:avLst/>
              <a:gdLst>
                <a:gd name="T0" fmla="*/ 62 w 98"/>
                <a:gd name="T1" fmla="*/ 23 h 74"/>
                <a:gd name="T2" fmla="*/ 64 w 98"/>
                <a:gd name="T3" fmla="*/ 27 h 74"/>
                <a:gd name="T4" fmla="*/ 72 w 98"/>
                <a:gd name="T5" fmla="*/ 34 h 74"/>
                <a:gd name="T6" fmla="*/ 93 w 98"/>
                <a:gd name="T7" fmla="*/ 34 h 74"/>
                <a:gd name="T8" fmla="*/ 97 w 98"/>
                <a:gd name="T9" fmla="*/ 44 h 74"/>
                <a:gd name="T10" fmla="*/ 92 w 98"/>
                <a:gd name="T11" fmla="*/ 45 h 74"/>
                <a:gd name="T12" fmla="*/ 93 w 98"/>
                <a:gd name="T13" fmla="*/ 57 h 74"/>
                <a:gd name="T14" fmla="*/ 97 w 98"/>
                <a:gd name="T15" fmla="*/ 61 h 74"/>
                <a:gd name="T16" fmla="*/ 94 w 98"/>
                <a:gd name="T17" fmla="*/ 65 h 74"/>
                <a:gd name="T18" fmla="*/ 94 w 98"/>
                <a:gd name="T19" fmla="*/ 63 h 74"/>
                <a:gd name="T20" fmla="*/ 83 w 98"/>
                <a:gd name="T21" fmla="*/ 63 h 74"/>
                <a:gd name="T22" fmla="*/ 62 w 98"/>
                <a:gd name="T23" fmla="*/ 61 h 74"/>
                <a:gd name="T24" fmla="*/ 60 w 98"/>
                <a:gd name="T25" fmla="*/ 61 h 74"/>
                <a:gd name="T26" fmla="*/ 58 w 98"/>
                <a:gd name="T27" fmla="*/ 57 h 74"/>
                <a:gd name="T28" fmla="*/ 56 w 98"/>
                <a:gd name="T29" fmla="*/ 46 h 74"/>
                <a:gd name="T30" fmla="*/ 56 w 98"/>
                <a:gd name="T31" fmla="*/ 42 h 74"/>
                <a:gd name="T32" fmla="*/ 56 w 98"/>
                <a:gd name="T33" fmla="*/ 42 h 74"/>
                <a:gd name="T34" fmla="*/ 50 w 98"/>
                <a:gd name="T35" fmla="*/ 51 h 74"/>
                <a:gd name="T36" fmla="*/ 42 w 98"/>
                <a:gd name="T37" fmla="*/ 67 h 74"/>
                <a:gd name="T38" fmla="*/ 38 w 98"/>
                <a:gd name="T39" fmla="*/ 62 h 74"/>
                <a:gd name="T40" fmla="*/ 35 w 98"/>
                <a:gd name="T41" fmla="*/ 63 h 74"/>
                <a:gd name="T42" fmla="*/ 33 w 98"/>
                <a:gd name="T43" fmla="*/ 72 h 74"/>
                <a:gd name="T44" fmla="*/ 29 w 98"/>
                <a:gd name="T45" fmla="*/ 63 h 74"/>
                <a:gd name="T46" fmla="*/ 22 w 98"/>
                <a:gd name="T47" fmla="*/ 54 h 74"/>
                <a:gd name="T48" fmla="*/ 20 w 98"/>
                <a:gd name="T49" fmla="*/ 50 h 74"/>
                <a:gd name="T50" fmla="*/ 14 w 98"/>
                <a:gd name="T51" fmla="*/ 51 h 74"/>
                <a:gd name="T52" fmla="*/ 4 w 98"/>
                <a:gd name="T53" fmla="*/ 59 h 74"/>
                <a:gd name="T54" fmla="*/ 0 w 98"/>
                <a:gd name="T55" fmla="*/ 46 h 74"/>
                <a:gd name="T56" fmla="*/ 11 w 98"/>
                <a:gd name="T57" fmla="*/ 42 h 74"/>
                <a:gd name="T58" fmla="*/ 20 w 98"/>
                <a:gd name="T59" fmla="*/ 32 h 74"/>
                <a:gd name="T60" fmla="*/ 22 w 98"/>
                <a:gd name="T61" fmla="*/ 7 h 74"/>
                <a:gd name="T62" fmla="*/ 28 w 98"/>
                <a:gd name="T63" fmla="*/ 2 h 74"/>
                <a:gd name="T64" fmla="*/ 45 w 98"/>
                <a:gd name="T65" fmla="*/ 12 h 74"/>
                <a:gd name="T66" fmla="*/ 47 w 98"/>
                <a:gd name="T67" fmla="*/ 17 h 74"/>
                <a:gd name="T68" fmla="*/ 45 w 98"/>
                <a:gd name="T69" fmla="*/ 23 h 74"/>
                <a:gd name="T70" fmla="*/ 43 w 98"/>
                <a:gd name="T71" fmla="*/ 25 h 74"/>
                <a:gd name="T72" fmla="*/ 51 w 98"/>
                <a:gd name="T73" fmla="*/ 19 h 74"/>
                <a:gd name="T74" fmla="*/ 51 w 98"/>
                <a:gd name="T75" fmla="*/ 15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8"/>
                <a:gd name="T115" fmla="*/ 0 h 74"/>
                <a:gd name="T116" fmla="*/ 98 w 98"/>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8" h="74">
                  <a:moveTo>
                    <a:pt x="56" y="16"/>
                  </a:moveTo>
                  <a:lnTo>
                    <a:pt x="62" y="23"/>
                  </a:lnTo>
                  <a:lnTo>
                    <a:pt x="64" y="25"/>
                  </a:lnTo>
                  <a:lnTo>
                    <a:pt x="64" y="27"/>
                  </a:lnTo>
                  <a:lnTo>
                    <a:pt x="71" y="29"/>
                  </a:lnTo>
                  <a:lnTo>
                    <a:pt x="72" y="34"/>
                  </a:lnTo>
                  <a:lnTo>
                    <a:pt x="84" y="32"/>
                  </a:lnTo>
                  <a:lnTo>
                    <a:pt x="93" y="34"/>
                  </a:lnTo>
                  <a:lnTo>
                    <a:pt x="98" y="37"/>
                  </a:lnTo>
                  <a:lnTo>
                    <a:pt x="97" y="44"/>
                  </a:lnTo>
                  <a:lnTo>
                    <a:pt x="93" y="44"/>
                  </a:lnTo>
                  <a:lnTo>
                    <a:pt x="92" y="45"/>
                  </a:lnTo>
                  <a:lnTo>
                    <a:pt x="93" y="55"/>
                  </a:lnTo>
                  <a:lnTo>
                    <a:pt x="93" y="57"/>
                  </a:lnTo>
                  <a:lnTo>
                    <a:pt x="97" y="61"/>
                  </a:lnTo>
                  <a:lnTo>
                    <a:pt x="96" y="62"/>
                  </a:lnTo>
                  <a:lnTo>
                    <a:pt x="94" y="65"/>
                  </a:lnTo>
                  <a:lnTo>
                    <a:pt x="94" y="63"/>
                  </a:lnTo>
                  <a:lnTo>
                    <a:pt x="93" y="63"/>
                  </a:lnTo>
                  <a:lnTo>
                    <a:pt x="83" y="63"/>
                  </a:lnTo>
                  <a:lnTo>
                    <a:pt x="62" y="61"/>
                  </a:lnTo>
                  <a:lnTo>
                    <a:pt x="60" y="61"/>
                  </a:lnTo>
                  <a:lnTo>
                    <a:pt x="59" y="59"/>
                  </a:lnTo>
                  <a:lnTo>
                    <a:pt x="58" y="57"/>
                  </a:lnTo>
                  <a:lnTo>
                    <a:pt x="58" y="53"/>
                  </a:lnTo>
                  <a:lnTo>
                    <a:pt x="56" y="46"/>
                  </a:lnTo>
                  <a:lnTo>
                    <a:pt x="56" y="42"/>
                  </a:lnTo>
                  <a:lnTo>
                    <a:pt x="50" y="48"/>
                  </a:lnTo>
                  <a:lnTo>
                    <a:pt x="50" y="51"/>
                  </a:lnTo>
                  <a:lnTo>
                    <a:pt x="51" y="62"/>
                  </a:lnTo>
                  <a:lnTo>
                    <a:pt x="42" y="67"/>
                  </a:lnTo>
                  <a:lnTo>
                    <a:pt x="41" y="66"/>
                  </a:lnTo>
                  <a:lnTo>
                    <a:pt x="38" y="62"/>
                  </a:lnTo>
                  <a:lnTo>
                    <a:pt x="35" y="63"/>
                  </a:lnTo>
                  <a:lnTo>
                    <a:pt x="37" y="68"/>
                  </a:lnTo>
                  <a:lnTo>
                    <a:pt x="33" y="72"/>
                  </a:lnTo>
                  <a:lnTo>
                    <a:pt x="30" y="74"/>
                  </a:lnTo>
                  <a:lnTo>
                    <a:pt x="29" y="63"/>
                  </a:lnTo>
                  <a:lnTo>
                    <a:pt x="21" y="61"/>
                  </a:lnTo>
                  <a:lnTo>
                    <a:pt x="22" y="54"/>
                  </a:lnTo>
                  <a:lnTo>
                    <a:pt x="22" y="50"/>
                  </a:lnTo>
                  <a:lnTo>
                    <a:pt x="20" y="50"/>
                  </a:lnTo>
                  <a:lnTo>
                    <a:pt x="18" y="51"/>
                  </a:lnTo>
                  <a:lnTo>
                    <a:pt x="14" y="51"/>
                  </a:lnTo>
                  <a:lnTo>
                    <a:pt x="13" y="53"/>
                  </a:lnTo>
                  <a:lnTo>
                    <a:pt x="4" y="59"/>
                  </a:lnTo>
                  <a:lnTo>
                    <a:pt x="4" y="57"/>
                  </a:lnTo>
                  <a:lnTo>
                    <a:pt x="0" y="46"/>
                  </a:lnTo>
                  <a:lnTo>
                    <a:pt x="11" y="42"/>
                  </a:lnTo>
                  <a:lnTo>
                    <a:pt x="16" y="36"/>
                  </a:lnTo>
                  <a:lnTo>
                    <a:pt x="20" y="32"/>
                  </a:lnTo>
                  <a:lnTo>
                    <a:pt x="18" y="19"/>
                  </a:lnTo>
                  <a:lnTo>
                    <a:pt x="22" y="7"/>
                  </a:lnTo>
                  <a:lnTo>
                    <a:pt x="26" y="0"/>
                  </a:lnTo>
                  <a:lnTo>
                    <a:pt x="28" y="2"/>
                  </a:lnTo>
                  <a:lnTo>
                    <a:pt x="31" y="4"/>
                  </a:lnTo>
                  <a:lnTo>
                    <a:pt x="45" y="12"/>
                  </a:lnTo>
                  <a:lnTo>
                    <a:pt x="47" y="17"/>
                  </a:lnTo>
                  <a:lnTo>
                    <a:pt x="45" y="23"/>
                  </a:lnTo>
                  <a:lnTo>
                    <a:pt x="43" y="24"/>
                  </a:lnTo>
                  <a:lnTo>
                    <a:pt x="43" y="25"/>
                  </a:lnTo>
                  <a:lnTo>
                    <a:pt x="51" y="24"/>
                  </a:lnTo>
                  <a:lnTo>
                    <a:pt x="51" y="19"/>
                  </a:lnTo>
                  <a:lnTo>
                    <a:pt x="51" y="17"/>
                  </a:lnTo>
                  <a:lnTo>
                    <a:pt x="51" y="15"/>
                  </a:lnTo>
                  <a:lnTo>
                    <a:pt x="56" y="1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57" name="Freeform 1956"/>
            <p:cNvSpPr>
              <a:spLocks noEditPoints="1"/>
            </p:cNvSpPr>
            <p:nvPr/>
          </p:nvSpPr>
          <p:spPr bwMode="auto">
            <a:xfrm>
              <a:off x="2518853" y="5317125"/>
              <a:ext cx="55237" cy="59693"/>
            </a:xfrm>
            <a:custGeom>
              <a:avLst/>
              <a:gdLst>
                <a:gd name="T0" fmla="*/ 35 w 35"/>
                <a:gd name="T1" fmla="*/ 18 h 37"/>
                <a:gd name="T2" fmla="*/ 34 w 35"/>
                <a:gd name="T3" fmla="*/ 20 h 37"/>
                <a:gd name="T4" fmla="*/ 34 w 35"/>
                <a:gd name="T5" fmla="*/ 17 h 37"/>
                <a:gd name="T6" fmla="*/ 35 w 35"/>
                <a:gd name="T7" fmla="*/ 18 h 37"/>
                <a:gd name="T8" fmla="*/ 22 w 35"/>
                <a:gd name="T9" fmla="*/ 10 h 37"/>
                <a:gd name="T10" fmla="*/ 21 w 35"/>
                <a:gd name="T11" fmla="*/ 10 h 37"/>
                <a:gd name="T12" fmla="*/ 21 w 35"/>
                <a:gd name="T13" fmla="*/ 7 h 37"/>
                <a:gd name="T14" fmla="*/ 25 w 35"/>
                <a:gd name="T15" fmla="*/ 1 h 37"/>
                <a:gd name="T16" fmla="*/ 25 w 35"/>
                <a:gd name="T17" fmla="*/ 3 h 37"/>
                <a:gd name="T18" fmla="*/ 26 w 35"/>
                <a:gd name="T19" fmla="*/ 5 h 37"/>
                <a:gd name="T20" fmla="*/ 22 w 35"/>
                <a:gd name="T21" fmla="*/ 10 h 37"/>
                <a:gd name="T22" fmla="*/ 5 w 35"/>
                <a:gd name="T23" fmla="*/ 1 h 37"/>
                <a:gd name="T24" fmla="*/ 10 w 35"/>
                <a:gd name="T25" fmla="*/ 14 h 37"/>
                <a:gd name="T26" fmla="*/ 14 w 35"/>
                <a:gd name="T27" fmla="*/ 7 h 37"/>
                <a:gd name="T28" fmla="*/ 19 w 35"/>
                <a:gd name="T29" fmla="*/ 10 h 37"/>
                <a:gd name="T30" fmla="*/ 17 w 35"/>
                <a:gd name="T31" fmla="*/ 10 h 37"/>
                <a:gd name="T32" fmla="*/ 17 w 35"/>
                <a:gd name="T33" fmla="*/ 13 h 37"/>
                <a:gd name="T34" fmla="*/ 22 w 35"/>
                <a:gd name="T35" fmla="*/ 14 h 37"/>
                <a:gd name="T36" fmla="*/ 26 w 35"/>
                <a:gd name="T37" fmla="*/ 27 h 37"/>
                <a:gd name="T38" fmla="*/ 18 w 35"/>
                <a:gd name="T39" fmla="*/ 37 h 37"/>
                <a:gd name="T40" fmla="*/ 14 w 35"/>
                <a:gd name="T41" fmla="*/ 35 h 37"/>
                <a:gd name="T42" fmla="*/ 11 w 35"/>
                <a:gd name="T43" fmla="*/ 21 h 37"/>
                <a:gd name="T44" fmla="*/ 6 w 35"/>
                <a:gd name="T45" fmla="*/ 25 h 37"/>
                <a:gd name="T46" fmla="*/ 0 w 35"/>
                <a:gd name="T47" fmla="*/ 20 h 37"/>
                <a:gd name="T48" fmla="*/ 1 w 35"/>
                <a:gd name="T49" fmla="*/ 0 h 37"/>
                <a:gd name="T50" fmla="*/ 5 w 35"/>
                <a:gd name="T51" fmla="*/ 1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37"/>
                <a:gd name="T80" fmla="*/ 35 w 35"/>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37">
                  <a:moveTo>
                    <a:pt x="35" y="18"/>
                  </a:moveTo>
                  <a:lnTo>
                    <a:pt x="34" y="20"/>
                  </a:lnTo>
                  <a:lnTo>
                    <a:pt x="34" y="17"/>
                  </a:lnTo>
                  <a:lnTo>
                    <a:pt x="35" y="18"/>
                  </a:lnTo>
                  <a:moveTo>
                    <a:pt x="22" y="10"/>
                  </a:moveTo>
                  <a:lnTo>
                    <a:pt x="21" y="10"/>
                  </a:lnTo>
                  <a:lnTo>
                    <a:pt x="21" y="7"/>
                  </a:lnTo>
                  <a:lnTo>
                    <a:pt x="25" y="1"/>
                  </a:lnTo>
                  <a:lnTo>
                    <a:pt x="25" y="3"/>
                  </a:lnTo>
                  <a:lnTo>
                    <a:pt x="26" y="5"/>
                  </a:lnTo>
                  <a:lnTo>
                    <a:pt x="22" y="10"/>
                  </a:lnTo>
                  <a:moveTo>
                    <a:pt x="5" y="1"/>
                  </a:moveTo>
                  <a:lnTo>
                    <a:pt x="10" y="14"/>
                  </a:lnTo>
                  <a:lnTo>
                    <a:pt x="14" y="7"/>
                  </a:lnTo>
                  <a:lnTo>
                    <a:pt x="19" y="10"/>
                  </a:lnTo>
                  <a:lnTo>
                    <a:pt x="17" y="10"/>
                  </a:lnTo>
                  <a:lnTo>
                    <a:pt x="17" y="13"/>
                  </a:lnTo>
                  <a:lnTo>
                    <a:pt x="22" y="14"/>
                  </a:lnTo>
                  <a:lnTo>
                    <a:pt x="26" y="27"/>
                  </a:lnTo>
                  <a:lnTo>
                    <a:pt x="18" y="37"/>
                  </a:lnTo>
                  <a:lnTo>
                    <a:pt x="14" y="35"/>
                  </a:lnTo>
                  <a:lnTo>
                    <a:pt x="11" y="21"/>
                  </a:lnTo>
                  <a:lnTo>
                    <a:pt x="6" y="25"/>
                  </a:lnTo>
                  <a:lnTo>
                    <a:pt x="0" y="20"/>
                  </a:lnTo>
                  <a:lnTo>
                    <a:pt x="1" y="0"/>
                  </a:lnTo>
                  <a:lnTo>
                    <a:pt x="5" y="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58" name="Freeform 1957"/>
            <p:cNvSpPr>
              <a:spLocks noEditPoints="1"/>
            </p:cNvSpPr>
            <p:nvPr/>
          </p:nvSpPr>
          <p:spPr bwMode="auto">
            <a:xfrm>
              <a:off x="2534635" y="5105487"/>
              <a:ext cx="36825" cy="29847"/>
            </a:xfrm>
            <a:custGeom>
              <a:avLst/>
              <a:gdLst>
                <a:gd name="T0" fmla="*/ 22 w 23"/>
                <a:gd name="T1" fmla="*/ 6 h 19"/>
                <a:gd name="T2" fmla="*/ 20 w 23"/>
                <a:gd name="T3" fmla="*/ 8 h 19"/>
                <a:gd name="T4" fmla="*/ 13 w 23"/>
                <a:gd name="T5" fmla="*/ 2 h 19"/>
                <a:gd name="T6" fmla="*/ 17 w 23"/>
                <a:gd name="T7" fmla="*/ 0 h 19"/>
                <a:gd name="T8" fmla="*/ 18 w 23"/>
                <a:gd name="T9" fmla="*/ 2 h 19"/>
                <a:gd name="T10" fmla="*/ 23 w 23"/>
                <a:gd name="T11" fmla="*/ 6 h 19"/>
                <a:gd name="T12" fmla="*/ 22 w 23"/>
                <a:gd name="T13" fmla="*/ 6 h 19"/>
                <a:gd name="T14" fmla="*/ 9 w 23"/>
                <a:gd name="T15" fmla="*/ 4 h 19"/>
                <a:gd name="T16" fmla="*/ 12 w 23"/>
                <a:gd name="T17" fmla="*/ 19 h 19"/>
                <a:gd name="T18" fmla="*/ 2 w 23"/>
                <a:gd name="T19" fmla="*/ 11 h 19"/>
                <a:gd name="T20" fmla="*/ 0 w 23"/>
                <a:gd name="T21" fmla="*/ 0 h 19"/>
                <a:gd name="T22" fmla="*/ 9 w 23"/>
                <a:gd name="T23" fmla="*/ 4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9"/>
                <a:gd name="T38" fmla="*/ 23 w 23"/>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9">
                  <a:moveTo>
                    <a:pt x="22" y="6"/>
                  </a:moveTo>
                  <a:lnTo>
                    <a:pt x="20" y="8"/>
                  </a:lnTo>
                  <a:lnTo>
                    <a:pt x="13" y="2"/>
                  </a:lnTo>
                  <a:lnTo>
                    <a:pt x="17" y="0"/>
                  </a:lnTo>
                  <a:lnTo>
                    <a:pt x="18" y="2"/>
                  </a:lnTo>
                  <a:lnTo>
                    <a:pt x="23" y="6"/>
                  </a:lnTo>
                  <a:lnTo>
                    <a:pt x="22" y="6"/>
                  </a:lnTo>
                  <a:moveTo>
                    <a:pt x="9" y="4"/>
                  </a:moveTo>
                  <a:lnTo>
                    <a:pt x="12" y="19"/>
                  </a:lnTo>
                  <a:lnTo>
                    <a:pt x="2" y="11"/>
                  </a:lnTo>
                  <a:lnTo>
                    <a:pt x="0" y="0"/>
                  </a:lnTo>
                  <a:lnTo>
                    <a:pt x="9" y="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59" name="Freeform 1958"/>
            <p:cNvSpPr>
              <a:spLocks noEditPoints="1"/>
            </p:cNvSpPr>
            <p:nvPr/>
          </p:nvSpPr>
          <p:spPr bwMode="auto">
            <a:xfrm>
              <a:off x="2587243" y="4646938"/>
              <a:ext cx="210430" cy="111245"/>
            </a:xfrm>
            <a:custGeom>
              <a:avLst/>
              <a:gdLst>
                <a:gd name="T0" fmla="*/ 5 w 134"/>
                <a:gd name="T1" fmla="*/ 40 h 70"/>
                <a:gd name="T2" fmla="*/ 9 w 134"/>
                <a:gd name="T3" fmla="*/ 25 h 70"/>
                <a:gd name="T4" fmla="*/ 116 w 134"/>
                <a:gd name="T5" fmla="*/ 29 h 70"/>
                <a:gd name="T6" fmla="*/ 102 w 134"/>
                <a:gd name="T7" fmla="*/ 36 h 70"/>
                <a:gd name="T8" fmla="*/ 106 w 134"/>
                <a:gd name="T9" fmla="*/ 40 h 70"/>
                <a:gd name="T10" fmla="*/ 121 w 134"/>
                <a:gd name="T11" fmla="*/ 34 h 70"/>
                <a:gd name="T12" fmla="*/ 131 w 134"/>
                <a:gd name="T13" fmla="*/ 34 h 70"/>
                <a:gd name="T14" fmla="*/ 134 w 134"/>
                <a:gd name="T15" fmla="*/ 41 h 70"/>
                <a:gd name="T16" fmla="*/ 127 w 134"/>
                <a:gd name="T17" fmla="*/ 55 h 70"/>
                <a:gd name="T18" fmla="*/ 102 w 134"/>
                <a:gd name="T19" fmla="*/ 57 h 70"/>
                <a:gd name="T20" fmla="*/ 94 w 134"/>
                <a:gd name="T21" fmla="*/ 50 h 70"/>
                <a:gd name="T22" fmla="*/ 74 w 134"/>
                <a:gd name="T23" fmla="*/ 53 h 70"/>
                <a:gd name="T24" fmla="*/ 59 w 134"/>
                <a:gd name="T25" fmla="*/ 57 h 70"/>
                <a:gd name="T26" fmla="*/ 47 w 134"/>
                <a:gd name="T27" fmla="*/ 70 h 70"/>
                <a:gd name="T28" fmla="*/ 39 w 134"/>
                <a:gd name="T29" fmla="*/ 66 h 70"/>
                <a:gd name="T30" fmla="*/ 23 w 134"/>
                <a:gd name="T31" fmla="*/ 59 h 70"/>
                <a:gd name="T32" fmla="*/ 23 w 134"/>
                <a:gd name="T33" fmla="*/ 52 h 70"/>
                <a:gd name="T34" fmla="*/ 24 w 134"/>
                <a:gd name="T35" fmla="*/ 45 h 70"/>
                <a:gd name="T36" fmla="*/ 35 w 134"/>
                <a:gd name="T37" fmla="*/ 46 h 70"/>
                <a:gd name="T38" fmla="*/ 36 w 134"/>
                <a:gd name="T39" fmla="*/ 52 h 70"/>
                <a:gd name="T40" fmla="*/ 43 w 134"/>
                <a:gd name="T41" fmla="*/ 54 h 70"/>
                <a:gd name="T42" fmla="*/ 44 w 134"/>
                <a:gd name="T43" fmla="*/ 49 h 70"/>
                <a:gd name="T44" fmla="*/ 49 w 134"/>
                <a:gd name="T45" fmla="*/ 44 h 70"/>
                <a:gd name="T46" fmla="*/ 55 w 134"/>
                <a:gd name="T47" fmla="*/ 41 h 70"/>
                <a:gd name="T48" fmla="*/ 40 w 134"/>
                <a:gd name="T49" fmla="*/ 40 h 70"/>
                <a:gd name="T50" fmla="*/ 36 w 134"/>
                <a:gd name="T51" fmla="*/ 38 h 70"/>
                <a:gd name="T52" fmla="*/ 44 w 134"/>
                <a:gd name="T53" fmla="*/ 32 h 70"/>
                <a:gd name="T54" fmla="*/ 57 w 134"/>
                <a:gd name="T55" fmla="*/ 29 h 70"/>
                <a:gd name="T56" fmla="*/ 69 w 134"/>
                <a:gd name="T57" fmla="*/ 29 h 70"/>
                <a:gd name="T58" fmla="*/ 72 w 134"/>
                <a:gd name="T59" fmla="*/ 24 h 70"/>
                <a:gd name="T60" fmla="*/ 69 w 134"/>
                <a:gd name="T61" fmla="*/ 20 h 70"/>
                <a:gd name="T62" fmla="*/ 79 w 134"/>
                <a:gd name="T63" fmla="*/ 11 h 70"/>
                <a:gd name="T64" fmla="*/ 86 w 134"/>
                <a:gd name="T65" fmla="*/ 11 h 70"/>
                <a:gd name="T66" fmla="*/ 99 w 134"/>
                <a:gd name="T67" fmla="*/ 16 h 70"/>
                <a:gd name="T68" fmla="*/ 113 w 134"/>
                <a:gd name="T69" fmla="*/ 21 h 70"/>
                <a:gd name="T70" fmla="*/ 116 w 134"/>
                <a:gd name="T71" fmla="*/ 29 h 70"/>
                <a:gd name="T72" fmla="*/ 57 w 134"/>
                <a:gd name="T73" fmla="*/ 25 h 70"/>
                <a:gd name="T74" fmla="*/ 21 w 134"/>
                <a:gd name="T75" fmla="*/ 36 h 70"/>
                <a:gd name="T76" fmla="*/ 15 w 134"/>
                <a:gd name="T77" fmla="*/ 25 h 70"/>
                <a:gd name="T78" fmla="*/ 7 w 134"/>
                <a:gd name="T79" fmla="*/ 12 h 70"/>
                <a:gd name="T80" fmla="*/ 15 w 134"/>
                <a:gd name="T81" fmla="*/ 3 h 70"/>
                <a:gd name="T82" fmla="*/ 39 w 134"/>
                <a:gd name="T83" fmla="*/ 14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4"/>
                <a:gd name="T127" fmla="*/ 0 h 70"/>
                <a:gd name="T128" fmla="*/ 134 w 134"/>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4" h="70">
                  <a:moveTo>
                    <a:pt x="11" y="34"/>
                  </a:moveTo>
                  <a:lnTo>
                    <a:pt x="5" y="40"/>
                  </a:lnTo>
                  <a:lnTo>
                    <a:pt x="0" y="28"/>
                  </a:lnTo>
                  <a:lnTo>
                    <a:pt x="9" y="25"/>
                  </a:lnTo>
                  <a:lnTo>
                    <a:pt x="11" y="34"/>
                  </a:lnTo>
                  <a:moveTo>
                    <a:pt x="116" y="29"/>
                  </a:moveTo>
                  <a:lnTo>
                    <a:pt x="110" y="32"/>
                  </a:lnTo>
                  <a:lnTo>
                    <a:pt x="102" y="36"/>
                  </a:lnTo>
                  <a:lnTo>
                    <a:pt x="103" y="37"/>
                  </a:lnTo>
                  <a:lnTo>
                    <a:pt x="106" y="40"/>
                  </a:lnTo>
                  <a:lnTo>
                    <a:pt x="111" y="36"/>
                  </a:lnTo>
                  <a:lnTo>
                    <a:pt x="121" y="34"/>
                  </a:lnTo>
                  <a:lnTo>
                    <a:pt x="131" y="34"/>
                  </a:lnTo>
                  <a:lnTo>
                    <a:pt x="133" y="40"/>
                  </a:lnTo>
                  <a:lnTo>
                    <a:pt x="134" y="41"/>
                  </a:lnTo>
                  <a:lnTo>
                    <a:pt x="129" y="52"/>
                  </a:lnTo>
                  <a:lnTo>
                    <a:pt x="127" y="55"/>
                  </a:lnTo>
                  <a:lnTo>
                    <a:pt x="116" y="57"/>
                  </a:lnTo>
                  <a:lnTo>
                    <a:pt x="102" y="57"/>
                  </a:lnTo>
                  <a:lnTo>
                    <a:pt x="95" y="52"/>
                  </a:lnTo>
                  <a:lnTo>
                    <a:pt x="94" y="50"/>
                  </a:lnTo>
                  <a:lnTo>
                    <a:pt x="86" y="52"/>
                  </a:lnTo>
                  <a:lnTo>
                    <a:pt x="74" y="53"/>
                  </a:lnTo>
                  <a:lnTo>
                    <a:pt x="69" y="59"/>
                  </a:lnTo>
                  <a:lnTo>
                    <a:pt x="59" y="57"/>
                  </a:lnTo>
                  <a:lnTo>
                    <a:pt x="61" y="67"/>
                  </a:lnTo>
                  <a:lnTo>
                    <a:pt x="47" y="70"/>
                  </a:lnTo>
                  <a:lnTo>
                    <a:pt x="39" y="63"/>
                  </a:lnTo>
                  <a:lnTo>
                    <a:pt x="39" y="66"/>
                  </a:lnTo>
                  <a:lnTo>
                    <a:pt x="31" y="65"/>
                  </a:lnTo>
                  <a:lnTo>
                    <a:pt x="23" y="59"/>
                  </a:lnTo>
                  <a:lnTo>
                    <a:pt x="21" y="58"/>
                  </a:lnTo>
                  <a:lnTo>
                    <a:pt x="23" y="52"/>
                  </a:lnTo>
                  <a:lnTo>
                    <a:pt x="23" y="46"/>
                  </a:lnTo>
                  <a:lnTo>
                    <a:pt x="24" y="45"/>
                  </a:lnTo>
                  <a:lnTo>
                    <a:pt x="31" y="41"/>
                  </a:lnTo>
                  <a:lnTo>
                    <a:pt x="35" y="46"/>
                  </a:lnTo>
                  <a:lnTo>
                    <a:pt x="36" y="49"/>
                  </a:lnTo>
                  <a:lnTo>
                    <a:pt x="36" y="52"/>
                  </a:lnTo>
                  <a:lnTo>
                    <a:pt x="41" y="55"/>
                  </a:lnTo>
                  <a:lnTo>
                    <a:pt x="43" y="54"/>
                  </a:lnTo>
                  <a:lnTo>
                    <a:pt x="49" y="53"/>
                  </a:lnTo>
                  <a:lnTo>
                    <a:pt x="44" y="49"/>
                  </a:lnTo>
                  <a:lnTo>
                    <a:pt x="44" y="45"/>
                  </a:lnTo>
                  <a:lnTo>
                    <a:pt x="49" y="44"/>
                  </a:lnTo>
                  <a:lnTo>
                    <a:pt x="55" y="42"/>
                  </a:lnTo>
                  <a:lnTo>
                    <a:pt x="55" y="41"/>
                  </a:lnTo>
                  <a:lnTo>
                    <a:pt x="48" y="40"/>
                  </a:lnTo>
                  <a:lnTo>
                    <a:pt x="40" y="40"/>
                  </a:lnTo>
                  <a:lnTo>
                    <a:pt x="38" y="40"/>
                  </a:lnTo>
                  <a:lnTo>
                    <a:pt x="36" y="38"/>
                  </a:lnTo>
                  <a:lnTo>
                    <a:pt x="38" y="37"/>
                  </a:lnTo>
                  <a:lnTo>
                    <a:pt x="44" y="32"/>
                  </a:lnTo>
                  <a:lnTo>
                    <a:pt x="48" y="29"/>
                  </a:lnTo>
                  <a:lnTo>
                    <a:pt x="57" y="29"/>
                  </a:lnTo>
                  <a:lnTo>
                    <a:pt x="62" y="31"/>
                  </a:lnTo>
                  <a:lnTo>
                    <a:pt x="69" y="29"/>
                  </a:lnTo>
                  <a:lnTo>
                    <a:pt x="70" y="28"/>
                  </a:lnTo>
                  <a:lnTo>
                    <a:pt x="72" y="24"/>
                  </a:lnTo>
                  <a:lnTo>
                    <a:pt x="69" y="20"/>
                  </a:lnTo>
                  <a:lnTo>
                    <a:pt x="72" y="15"/>
                  </a:lnTo>
                  <a:lnTo>
                    <a:pt x="79" y="11"/>
                  </a:lnTo>
                  <a:lnTo>
                    <a:pt x="85" y="10"/>
                  </a:lnTo>
                  <a:lnTo>
                    <a:pt x="86" y="11"/>
                  </a:lnTo>
                  <a:lnTo>
                    <a:pt x="91" y="14"/>
                  </a:lnTo>
                  <a:lnTo>
                    <a:pt x="99" y="16"/>
                  </a:lnTo>
                  <a:lnTo>
                    <a:pt x="108" y="20"/>
                  </a:lnTo>
                  <a:lnTo>
                    <a:pt x="113" y="21"/>
                  </a:lnTo>
                  <a:lnTo>
                    <a:pt x="115" y="27"/>
                  </a:lnTo>
                  <a:lnTo>
                    <a:pt x="116" y="29"/>
                  </a:lnTo>
                  <a:moveTo>
                    <a:pt x="57" y="17"/>
                  </a:moveTo>
                  <a:lnTo>
                    <a:pt x="57" y="25"/>
                  </a:lnTo>
                  <a:lnTo>
                    <a:pt x="41" y="25"/>
                  </a:lnTo>
                  <a:lnTo>
                    <a:pt x="21" y="36"/>
                  </a:lnTo>
                  <a:lnTo>
                    <a:pt x="15" y="25"/>
                  </a:lnTo>
                  <a:lnTo>
                    <a:pt x="24" y="20"/>
                  </a:lnTo>
                  <a:lnTo>
                    <a:pt x="7" y="12"/>
                  </a:lnTo>
                  <a:lnTo>
                    <a:pt x="18" y="8"/>
                  </a:lnTo>
                  <a:lnTo>
                    <a:pt x="15" y="3"/>
                  </a:lnTo>
                  <a:lnTo>
                    <a:pt x="23" y="0"/>
                  </a:lnTo>
                  <a:lnTo>
                    <a:pt x="39" y="14"/>
                  </a:lnTo>
                  <a:lnTo>
                    <a:pt x="57" y="1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60" name="Freeform 1959"/>
            <p:cNvSpPr>
              <a:spLocks/>
            </p:cNvSpPr>
            <p:nvPr/>
          </p:nvSpPr>
          <p:spPr bwMode="auto">
            <a:xfrm>
              <a:off x="2831866" y="6242363"/>
              <a:ext cx="107846" cy="105818"/>
            </a:xfrm>
            <a:custGeom>
              <a:avLst/>
              <a:gdLst>
                <a:gd name="T0" fmla="*/ 61 w 68"/>
                <a:gd name="T1" fmla="*/ 7 h 66"/>
                <a:gd name="T2" fmla="*/ 66 w 68"/>
                <a:gd name="T3" fmla="*/ 13 h 66"/>
                <a:gd name="T4" fmla="*/ 68 w 68"/>
                <a:gd name="T5" fmla="*/ 30 h 66"/>
                <a:gd name="T6" fmla="*/ 65 w 68"/>
                <a:gd name="T7" fmla="*/ 38 h 66"/>
                <a:gd name="T8" fmla="*/ 58 w 68"/>
                <a:gd name="T9" fmla="*/ 39 h 66"/>
                <a:gd name="T10" fmla="*/ 55 w 68"/>
                <a:gd name="T11" fmla="*/ 44 h 66"/>
                <a:gd name="T12" fmla="*/ 58 w 68"/>
                <a:gd name="T13" fmla="*/ 48 h 66"/>
                <a:gd name="T14" fmla="*/ 51 w 68"/>
                <a:gd name="T15" fmla="*/ 52 h 66"/>
                <a:gd name="T16" fmla="*/ 49 w 68"/>
                <a:gd name="T17" fmla="*/ 52 h 66"/>
                <a:gd name="T18" fmla="*/ 46 w 68"/>
                <a:gd name="T19" fmla="*/ 52 h 66"/>
                <a:gd name="T20" fmla="*/ 45 w 68"/>
                <a:gd name="T21" fmla="*/ 60 h 66"/>
                <a:gd name="T22" fmla="*/ 44 w 68"/>
                <a:gd name="T23" fmla="*/ 58 h 66"/>
                <a:gd name="T24" fmla="*/ 34 w 68"/>
                <a:gd name="T25" fmla="*/ 53 h 66"/>
                <a:gd name="T26" fmla="*/ 25 w 68"/>
                <a:gd name="T27" fmla="*/ 53 h 66"/>
                <a:gd name="T28" fmla="*/ 17 w 68"/>
                <a:gd name="T29" fmla="*/ 55 h 66"/>
                <a:gd name="T30" fmla="*/ 12 w 68"/>
                <a:gd name="T31" fmla="*/ 60 h 66"/>
                <a:gd name="T32" fmla="*/ 4 w 68"/>
                <a:gd name="T33" fmla="*/ 66 h 66"/>
                <a:gd name="T34" fmla="*/ 0 w 68"/>
                <a:gd name="T35" fmla="*/ 64 h 66"/>
                <a:gd name="T36" fmla="*/ 3 w 68"/>
                <a:gd name="T37" fmla="*/ 57 h 66"/>
                <a:gd name="T38" fmla="*/ 7 w 68"/>
                <a:gd name="T39" fmla="*/ 52 h 66"/>
                <a:gd name="T40" fmla="*/ 11 w 68"/>
                <a:gd name="T41" fmla="*/ 49 h 66"/>
                <a:gd name="T42" fmla="*/ 13 w 68"/>
                <a:gd name="T43" fmla="*/ 49 h 66"/>
                <a:gd name="T44" fmla="*/ 21 w 68"/>
                <a:gd name="T45" fmla="*/ 48 h 66"/>
                <a:gd name="T46" fmla="*/ 25 w 68"/>
                <a:gd name="T47" fmla="*/ 36 h 66"/>
                <a:gd name="T48" fmla="*/ 25 w 68"/>
                <a:gd name="T49" fmla="*/ 35 h 66"/>
                <a:gd name="T50" fmla="*/ 27 w 68"/>
                <a:gd name="T51" fmla="*/ 32 h 66"/>
                <a:gd name="T52" fmla="*/ 28 w 68"/>
                <a:gd name="T53" fmla="*/ 32 h 66"/>
                <a:gd name="T54" fmla="*/ 34 w 68"/>
                <a:gd name="T55" fmla="*/ 28 h 66"/>
                <a:gd name="T56" fmla="*/ 37 w 68"/>
                <a:gd name="T57" fmla="*/ 7 h 66"/>
                <a:gd name="T58" fmla="*/ 41 w 68"/>
                <a:gd name="T59" fmla="*/ 3 h 66"/>
                <a:gd name="T60" fmla="*/ 51 w 68"/>
                <a:gd name="T61" fmla="*/ 0 h 66"/>
                <a:gd name="T62" fmla="*/ 51 w 68"/>
                <a:gd name="T63" fmla="*/ 5 h 66"/>
                <a:gd name="T64" fmla="*/ 61 w 68"/>
                <a:gd name="T65" fmla="*/ 7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6"/>
                <a:gd name="T101" fmla="*/ 68 w 68"/>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6">
                  <a:moveTo>
                    <a:pt x="61" y="7"/>
                  </a:moveTo>
                  <a:lnTo>
                    <a:pt x="66" y="13"/>
                  </a:lnTo>
                  <a:lnTo>
                    <a:pt x="68" y="30"/>
                  </a:lnTo>
                  <a:lnTo>
                    <a:pt x="65" y="38"/>
                  </a:lnTo>
                  <a:lnTo>
                    <a:pt x="58" y="39"/>
                  </a:lnTo>
                  <a:lnTo>
                    <a:pt x="55" y="44"/>
                  </a:lnTo>
                  <a:lnTo>
                    <a:pt x="58" y="48"/>
                  </a:lnTo>
                  <a:lnTo>
                    <a:pt x="51" y="52"/>
                  </a:lnTo>
                  <a:lnTo>
                    <a:pt x="49" y="52"/>
                  </a:lnTo>
                  <a:lnTo>
                    <a:pt x="46" y="52"/>
                  </a:lnTo>
                  <a:lnTo>
                    <a:pt x="45" y="60"/>
                  </a:lnTo>
                  <a:lnTo>
                    <a:pt x="44" y="58"/>
                  </a:lnTo>
                  <a:lnTo>
                    <a:pt x="34" y="53"/>
                  </a:lnTo>
                  <a:lnTo>
                    <a:pt x="25" y="53"/>
                  </a:lnTo>
                  <a:lnTo>
                    <a:pt x="17" y="55"/>
                  </a:lnTo>
                  <a:lnTo>
                    <a:pt x="12" y="60"/>
                  </a:lnTo>
                  <a:lnTo>
                    <a:pt x="4" y="66"/>
                  </a:lnTo>
                  <a:lnTo>
                    <a:pt x="0" y="64"/>
                  </a:lnTo>
                  <a:lnTo>
                    <a:pt x="3" y="57"/>
                  </a:lnTo>
                  <a:lnTo>
                    <a:pt x="7" y="52"/>
                  </a:lnTo>
                  <a:lnTo>
                    <a:pt x="11" y="49"/>
                  </a:lnTo>
                  <a:lnTo>
                    <a:pt x="13" y="49"/>
                  </a:lnTo>
                  <a:lnTo>
                    <a:pt x="21" y="48"/>
                  </a:lnTo>
                  <a:lnTo>
                    <a:pt x="25" y="36"/>
                  </a:lnTo>
                  <a:lnTo>
                    <a:pt x="25" y="35"/>
                  </a:lnTo>
                  <a:lnTo>
                    <a:pt x="27" y="32"/>
                  </a:lnTo>
                  <a:lnTo>
                    <a:pt x="28" y="32"/>
                  </a:lnTo>
                  <a:lnTo>
                    <a:pt x="34" y="28"/>
                  </a:lnTo>
                  <a:lnTo>
                    <a:pt x="37" y="7"/>
                  </a:lnTo>
                  <a:lnTo>
                    <a:pt x="41" y="3"/>
                  </a:lnTo>
                  <a:lnTo>
                    <a:pt x="51" y="0"/>
                  </a:lnTo>
                  <a:lnTo>
                    <a:pt x="51" y="5"/>
                  </a:lnTo>
                  <a:lnTo>
                    <a:pt x="61" y="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61" name="Freeform 1960"/>
            <p:cNvSpPr>
              <a:spLocks/>
            </p:cNvSpPr>
            <p:nvPr/>
          </p:nvSpPr>
          <p:spPr bwMode="auto">
            <a:xfrm>
              <a:off x="2655632" y="5477211"/>
              <a:ext cx="165712" cy="176364"/>
            </a:xfrm>
            <a:custGeom>
              <a:avLst/>
              <a:gdLst>
                <a:gd name="T0" fmla="*/ 89 w 104"/>
                <a:gd name="T1" fmla="*/ 61 h 111"/>
                <a:gd name="T2" fmla="*/ 67 w 104"/>
                <a:gd name="T3" fmla="*/ 72 h 111"/>
                <a:gd name="T4" fmla="*/ 59 w 104"/>
                <a:gd name="T5" fmla="*/ 85 h 111"/>
                <a:gd name="T6" fmla="*/ 50 w 104"/>
                <a:gd name="T7" fmla="*/ 111 h 111"/>
                <a:gd name="T8" fmla="*/ 42 w 104"/>
                <a:gd name="T9" fmla="*/ 108 h 111"/>
                <a:gd name="T10" fmla="*/ 21 w 104"/>
                <a:gd name="T11" fmla="*/ 108 h 111"/>
                <a:gd name="T12" fmla="*/ 13 w 104"/>
                <a:gd name="T13" fmla="*/ 101 h 111"/>
                <a:gd name="T14" fmla="*/ 11 w 104"/>
                <a:gd name="T15" fmla="*/ 97 h 111"/>
                <a:gd name="T16" fmla="*/ 13 w 104"/>
                <a:gd name="T17" fmla="*/ 90 h 111"/>
                <a:gd name="T18" fmla="*/ 18 w 104"/>
                <a:gd name="T19" fmla="*/ 82 h 111"/>
                <a:gd name="T20" fmla="*/ 0 w 104"/>
                <a:gd name="T21" fmla="*/ 86 h 111"/>
                <a:gd name="T22" fmla="*/ 7 w 104"/>
                <a:gd name="T23" fmla="*/ 74 h 111"/>
                <a:gd name="T24" fmla="*/ 20 w 104"/>
                <a:gd name="T25" fmla="*/ 67 h 111"/>
                <a:gd name="T26" fmla="*/ 22 w 104"/>
                <a:gd name="T27" fmla="*/ 61 h 111"/>
                <a:gd name="T28" fmla="*/ 26 w 104"/>
                <a:gd name="T29" fmla="*/ 64 h 111"/>
                <a:gd name="T30" fmla="*/ 42 w 104"/>
                <a:gd name="T31" fmla="*/ 69 h 111"/>
                <a:gd name="T32" fmla="*/ 46 w 104"/>
                <a:gd name="T33" fmla="*/ 68 h 111"/>
                <a:gd name="T34" fmla="*/ 51 w 104"/>
                <a:gd name="T35" fmla="*/ 59 h 111"/>
                <a:gd name="T36" fmla="*/ 67 w 104"/>
                <a:gd name="T37" fmla="*/ 50 h 111"/>
                <a:gd name="T38" fmla="*/ 76 w 104"/>
                <a:gd name="T39" fmla="*/ 47 h 111"/>
                <a:gd name="T40" fmla="*/ 81 w 104"/>
                <a:gd name="T41" fmla="*/ 44 h 111"/>
                <a:gd name="T42" fmla="*/ 80 w 104"/>
                <a:gd name="T43" fmla="*/ 40 h 111"/>
                <a:gd name="T44" fmla="*/ 75 w 104"/>
                <a:gd name="T45" fmla="*/ 44 h 111"/>
                <a:gd name="T46" fmla="*/ 64 w 104"/>
                <a:gd name="T47" fmla="*/ 47 h 111"/>
                <a:gd name="T48" fmla="*/ 52 w 104"/>
                <a:gd name="T49" fmla="*/ 53 h 111"/>
                <a:gd name="T50" fmla="*/ 51 w 104"/>
                <a:gd name="T51" fmla="*/ 52 h 111"/>
                <a:gd name="T52" fmla="*/ 51 w 104"/>
                <a:gd name="T53" fmla="*/ 39 h 111"/>
                <a:gd name="T54" fmla="*/ 67 w 104"/>
                <a:gd name="T55" fmla="*/ 27 h 111"/>
                <a:gd name="T56" fmla="*/ 71 w 104"/>
                <a:gd name="T57" fmla="*/ 26 h 111"/>
                <a:gd name="T58" fmla="*/ 76 w 104"/>
                <a:gd name="T59" fmla="*/ 17 h 111"/>
                <a:gd name="T60" fmla="*/ 94 w 104"/>
                <a:gd name="T61" fmla="*/ 13 h 111"/>
                <a:gd name="T62" fmla="*/ 102 w 104"/>
                <a:gd name="T63" fmla="*/ 27 h 111"/>
                <a:gd name="T64" fmla="*/ 102 w 104"/>
                <a:gd name="T65" fmla="*/ 33 h 111"/>
                <a:gd name="T66" fmla="*/ 104 w 104"/>
                <a:gd name="T67" fmla="*/ 51 h 1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1"/>
                <a:gd name="T104" fmla="*/ 104 w 104"/>
                <a:gd name="T105" fmla="*/ 111 h 1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1">
                  <a:moveTo>
                    <a:pt x="104" y="51"/>
                  </a:moveTo>
                  <a:lnTo>
                    <a:pt x="89" y="61"/>
                  </a:lnTo>
                  <a:lnTo>
                    <a:pt x="75" y="61"/>
                  </a:lnTo>
                  <a:lnTo>
                    <a:pt x="67" y="72"/>
                  </a:lnTo>
                  <a:lnTo>
                    <a:pt x="64" y="81"/>
                  </a:lnTo>
                  <a:lnTo>
                    <a:pt x="59" y="85"/>
                  </a:lnTo>
                  <a:lnTo>
                    <a:pt x="51" y="97"/>
                  </a:lnTo>
                  <a:lnTo>
                    <a:pt x="50" y="111"/>
                  </a:lnTo>
                  <a:lnTo>
                    <a:pt x="47" y="111"/>
                  </a:lnTo>
                  <a:lnTo>
                    <a:pt x="42" y="108"/>
                  </a:lnTo>
                  <a:lnTo>
                    <a:pt x="33" y="106"/>
                  </a:lnTo>
                  <a:lnTo>
                    <a:pt x="21" y="108"/>
                  </a:lnTo>
                  <a:lnTo>
                    <a:pt x="20" y="103"/>
                  </a:lnTo>
                  <a:lnTo>
                    <a:pt x="13" y="101"/>
                  </a:lnTo>
                  <a:lnTo>
                    <a:pt x="13" y="99"/>
                  </a:lnTo>
                  <a:lnTo>
                    <a:pt x="11" y="97"/>
                  </a:lnTo>
                  <a:lnTo>
                    <a:pt x="5" y="90"/>
                  </a:lnTo>
                  <a:lnTo>
                    <a:pt x="13" y="90"/>
                  </a:lnTo>
                  <a:lnTo>
                    <a:pt x="18" y="86"/>
                  </a:lnTo>
                  <a:lnTo>
                    <a:pt x="18" y="82"/>
                  </a:lnTo>
                  <a:lnTo>
                    <a:pt x="8" y="85"/>
                  </a:lnTo>
                  <a:lnTo>
                    <a:pt x="0" y="86"/>
                  </a:lnTo>
                  <a:lnTo>
                    <a:pt x="1" y="80"/>
                  </a:lnTo>
                  <a:lnTo>
                    <a:pt x="7" y="74"/>
                  </a:lnTo>
                  <a:lnTo>
                    <a:pt x="12" y="70"/>
                  </a:lnTo>
                  <a:lnTo>
                    <a:pt x="20" y="67"/>
                  </a:lnTo>
                  <a:lnTo>
                    <a:pt x="21" y="64"/>
                  </a:lnTo>
                  <a:lnTo>
                    <a:pt x="22" y="61"/>
                  </a:lnTo>
                  <a:lnTo>
                    <a:pt x="24" y="59"/>
                  </a:lnTo>
                  <a:lnTo>
                    <a:pt x="26" y="64"/>
                  </a:lnTo>
                  <a:lnTo>
                    <a:pt x="29" y="67"/>
                  </a:lnTo>
                  <a:lnTo>
                    <a:pt x="42" y="69"/>
                  </a:lnTo>
                  <a:lnTo>
                    <a:pt x="43" y="69"/>
                  </a:lnTo>
                  <a:lnTo>
                    <a:pt x="46" y="68"/>
                  </a:lnTo>
                  <a:lnTo>
                    <a:pt x="47" y="67"/>
                  </a:lnTo>
                  <a:lnTo>
                    <a:pt x="51" y="59"/>
                  </a:lnTo>
                  <a:lnTo>
                    <a:pt x="62" y="53"/>
                  </a:lnTo>
                  <a:lnTo>
                    <a:pt x="67" y="50"/>
                  </a:lnTo>
                  <a:lnTo>
                    <a:pt x="73" y="48"/>
                  </a:lnTo>
                  <a:lnTo>
                    <a:pt x="76" y="47"/>
                  </a:lnTo>
                  <a:lnTo>
                    <a:pt x="80" y="44"/>
                  </a:lnTo>
                  <a:lnTo>
                    <a:pt x="81" y="44"/>
                  </a:lnTo>
                  <a:lnTo>
                    <a:pt x="83" y="39"/>
                  </a:lnTo>
                  <a:lnTo>
                    <a:pt x="80" y="40"/>
                  </a:lnTo>
                  <a:lnTo>
                    <a:pt x="79" y="42"/>
                  </a:lnTo>
                  <a:lnTo>
                    <a:pt x="75" y="44"/>
                  </a:lnTo>
                  <a:lnTo>
                    <a:pt x="66" y="47"/>
                  </a:lnTo>
                  <a:lnTo>
                    <a:pt x="64" y="47"/>
                  </a:lnTo>
                  <a:lnTo>
                    <a:pt x="58" y="51"/>
                  </a:lnTo>
                  <a:lnTo>
                    <a:pt x="52" y="53"/>
                  </a:lnTo>
                  <a:lnTo>
                    <a:pt x="51" y="52"/>
                  </a:lnTo>
                  <a:lnTo>
                    <a:pt x="50" y="48"/>
                  </a:lnTo>
                  <a:lnTo>
                    <a:pt x="51" y="39"/>
                  </a:lnTo>
                  <a:lnTo>
                    <a:pt x="62" y="34"/>
                  </a:lnTo>
                  <a:lnTo>
                    <a:pt x="67" y="27"/>
                  </a:lnTo>
                  <a:lnTo>
                    <a:pt x="66" y="23"/>
                  </a:lnTo>
                  <a:lnTo>
                    <a:pt x="71" y="26"/>
                  </a:lnTo>
                  <a:lnTo>
                    <a:pt x="73" y="22"/>
                  </a:lnTo>
                  <a:lnTo>
                    <a:pt x="76" y="17"/>
                  </a:lnTo>
                  <a:lnTo>
                    <a:pt x="84" y="0"/>
                  </a:lnTo>
                  <a:lnTo>
                    <a:pt x="94" y="13"/>
                  </a:lnTo>
                  <a:lnTo>
                    <a:pt x="102" y="23"/>
                  </a:lnTo>
                  <a:lnTo>
                    <a:pt x="102" y="27"/>
                  </a:lnTo>
                  <a:lnTo>
                    <a:pt x="102" y="31"/>
                  </a:lnTo>
                  <a:lnTo>
                    <a:pt x="102" y="33"/>
                  </a:lnTo>
                  <a:lnTo>
                    <a:pt x="102" y="34"/>
                  </a:lnTo>
                  <a:lnTo>
                    <a:pt x="104" y="5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62" name="Freeform 1961"/>
            <p:cNvSpPr>
              <a:spLocks/>
            </p:cNvSpPr>
            <p:nvPr/>
          </p:nvSpPr>
          <p:spPr bwMode="auto">
            <a:xfrm>
              <a:off x="2734543" y="5558610"/>
              <a:ext cx="118366" cy="108532"/>
            </a:xfrm>
            <a:custGeom>
              <a:avLst/>
              <a:gdLst>
                <a:gd name="T0" fmla="*/ 71 w 74"/>
                <a:gd name="T1" fmla="*/ 39 h 68"/>
                <a:gd name="T2" fmla="*/ 50 w 74"/>
                <a:gd name="T3" fmla="*/ 57 h 68"/>
                <a:gd name="T4" fmla="*/ 29 w 74"/>
                <a:gd name="T5" fmla="*/ 63 h 68"/>
                <a:gd name="T6" fmla="*/ 22 w 74"/>
                <a:gd name="T7" fmla="*/ 68 h 68"/>
                <a:gd name="T8" fmla="*/ 17 w 74"/>
                <a:gd name="T9" fmla="*/ 68 h 68"/>
                <a:gd name="T10" fmla="*/ 19 w 74"/>
                <a:gd name="T11" fmla="*/ 64 h 68"/>
                <a:gd name="T12" fmla="*/ 22 w 74"/>
                <a:gd name="T13" fmla="*/ 52 h 68"/>
                <a:gd name="T14" fmla="*/ 23 w 74"/>
                <a:gd name="T15" fmla="*/ 51 h 68"/>
                <a:gd name="T16" fmla="*/ 27 w 74"/>
                <a:gd name="T17" fmla="*/ 48 h 68"/>
                <a:gd name="T18" fmla="*/ 21 w 74"/>
                <a:gd name="T19" fmla="*/ 48 h 68"/>
                <a:gd name="T20" fmla="*/ 14 w 74"/>
                <a:gd name="T21" fmla="*/ 57 h 68"/>
                <a:gd name="T22" fmla="*/ 12 w 74"/>
                <a:gd name="T23" fmla="*/ 67 h 68"/>
                <a:gd name="T24" fmla="*/ 5 w 74"/>
                <a:gd name="T25" fmla="*/ 64 h 68"/>
                <a:gd name="T26" fmla="*/ 0 w 74"/>
                <a:gd name="T27" fmla="*/ 60 h 68"/>
                <a:gd name="T28" fmla="*/ 1 w 74"/>
                <a:gd name="T29" fmla="*/ 46 h 68"/>
                <a:gd name="T30" fmla="*/ 9 w 74"/>
                <a:gd name="T31" fmla="*/ 34 h 68"/>
                <a:gd name="T32" fmla="*/ 14 w 74"/>
                <a:gd name="T33" fmla="*/ 30 h 68"/>
                <a:gd name="T34" fmla="*/ 17 w 74"/>
                <a:gd name="T35" fmla="*/ 21 h 68"/>
                <a:gd name="T36" fmla="*/ 25 w 74"/>
                <a:gd name="T37" fmla="*/ 10 h 68"/>
                <a:gd name="T38" fmla="*/ 39 w 74"/>
                <a:gd name="T39" fmla="*/ 10 h 68"/>
                <a:gd name="T40" fmla="*/ 54 w 74"/>
                <a:gd name="T41" fmla="*/ 0 h 68"/>
                <a:gd name="T42" fmla="*/ 71 w 74"/>
                <a:gd name="T43" fmla="*/ 0 h 68"/>
                <a:gd name="T44" fmla="*/ 74 w 74"/>
                <a:gd name="T45" fmla="*/ 4 h 68"/>
                <a:gd name="T46" fmla="*/ 73 w 74"/>
                <a:gd name="T47" fmla="*/ 21 h 68"/>
                <a:gd name="T48" fmla="*/ 67 w 74"/>
                <a:gd name="T49" fmla="*/ 35 h 68"/>
                <a:gd name="T50" fmla="*/ 71 w 74"/>
                <a:gd name="T51" fmla="*/ 39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
                <a:gd name="T79" fmla="*/ 0 h 68"/>
                <a:gd name="T80" fmla="*/ 74 w 74"/>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 h="68">
                  <a:moveTo>
                    <a:pt x="71" y="39"/>
                  </a:moveTo>
                  <a:lnTo>
                    <a:pt x="50" y="57"/>
                  </a:lnTo>
                  <a:lnTo>
                    <a:pt x="29" y="63"/>
                  </a:lnTo>
                  <a:lnTo>
                    <a:pt x="22" y="68"/>
                  </a:lnTo>
                  <a:lnTo>
                    <a:pt x="17" y="68"/>
                  </a:lnTo>
                  <a:lnTo>
                    <a:pt x="19" y="64"/>
                  </a:lnTo>
                  <a:lnTo>
                    <a:pt x="22" y="52"/>
                  </a:lnTo>
                  <a:lnTo>
                    <a:pt x="23" y="51"/>
                  </a:lnTo>
                  <a:lnTo>
                    <a:pt x="27" y="48"/>
                  </a:lnTo>
                  <a:lnTo>
                    <a:pt x="21" y="48"/>
                  </a:lnTo>
                  <a:lnTo>
                    <a:pt x="14" y="57"/>
                  </a:lnTo>
                  <a:lnTo>
                    <a:pt x="12" y="67"/>
                  </a:lnTo>
                  <a:lnTo>
                    <a:pt x="5" y="64"/>
                  </a:lnTo>
                  <a:lnTo>
                    <a:pt x="0" y="60"/>
                  </a:lnTo>
                  <a:lnTo>
                    <a:pt x="1" y="46"/>
                  </a:lnTo>
                  <a:lnTo>
                    <a:pt x="9" y="34"/>
                  </a:lnTo>
                  <a:lnTo>
                    <a:pt x="14" y="30"/>
                  </a:lnTo>
                  <a:lnTo>
                    <a:pt x="17" y="21"/>
                  </a:lnTo>
                  <a:lnTo>
                    <a:pt x="25" y="10"/>
                  </a:lnTo>
                  <a:lnTo>
                    <a:pt x="39" y="10"/>
                  </a:lnTo>
                  <a:lnTo>
                    <a:pt x="54" y="0"/>
                  </a:lnTo>
                  <a:lnTo>
                    <a:pt x="71" y="0"/>
                  </a:lnTo>
                  <a:lnTo>
                    <a:pt x="74" y="4"/>
                  </a:lnTo>
                  <a:lnTo>
                    <a:pt x="73" y="21"/>
                  </a:lnTo>
                  <a:lnTo>
                    <a:pt x="67" y="35"/>
                  </a:lnTo>
                  <a:lnTo>
                    <a:pt x="71" y="3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63" name="Freeform 1962"/>
            <p:cNvSpPr>
              <a:spLocks/>
            </p:cNvSpPr>
            <p:nvPr/>
          </p:nvSpPr>
          <p:spPr bwMode="auto">
            <a:xfrm>
              <a:off x="2645111" y="5252005"/>
              <a:ext cx="99954" cy="92252"/>
            </a:xfrm>
            <a:custGeom>
              <a:avLst/>
              <a:gdLst>
                <a:gd name="T0" fmla="*/ 62 w 62"/>
                <a:gd name="T1" fmla="*/ 8 h 57"/>
                <a:gd name="T2" fmla="*/ 49 w 62"/>
                <a:gd name="T3" fmla="*/ 32 h 57"/>
                <a:gd name="T4" fmla="*/ 49 w 62"/>
                <a:gd name="T5" fmla="*/ 32 h 57"/>
                <a:gd name="T6" fmla="*/ 49 w 62"/>
                <a:gd name="T7" fmla="*/ 36 h 57"/>
                <a:gd name="T8" fmla="*/ 48 w 62"/>
                <a:gd name="T9" fmla="*/ 44 h 57"/>
                <a:gd name="T10" fmla="*/ 48 w 62"/>
                <a:gd name="T11" fmla="*/ 44 h 57"/>
                <a:gd name="T12" fmla="*/ 47 w 62"/>
                <a:gd name="T13" fmla="*/ 53 h 57"/>
                <a:gd name="T14" fmla="*/ 27 w 62"/>
                <a:gd name="T15" fmla="*/ 51 h 57"/>
                <a:gd name="T16" fmla="*/ 26 w 62"/>
                <a:gd name="T17" fmla="*/ 46 h 57"/>
                <a:gd name="T18" fmla="*/ 24 w 62"/>
                <a:gd name="T19" fmla="*/ 42 h 57"/>
                <a:gd name="T20" fmla="*/ 22 w 62"/>
                <a:gd name="T21" fmla="*/ 50 h 57"/>
                <a:gd name="T22" fmla="*/ 17 w 62"/>
                <a:gd name="T23" fmla="*/ 50 h 57"/>
                <a:gd name="T24" fmla="*/ 13 w 62"/>
                <a:gd name="T25" fmla="*/ 50 h 57"/>
                <a:gd name="T26" fmla="*/ 14 w 62"/>
                <a:gd name="T27" fmla="*/ 48 h 57"/>
                <a:gd name="T28" fmla="*/ 19 w 62"/>
                <a:gd name="T29" fmla="*/ 41 h 57"/>
                <a:gd name="T30" fmla="*/ 19 w 62"/>
                <a:gd name="T31" fmla="*/ 40 h 57"/>
                <a:gd name="T32" fmla="*/ 21 w 62"/>
                <a:gd name="T33" fmla="*/ 40 h 57"/>
                <a:gd name="T34" fmla="*/ 26 w 62"/>
                <a:gd name="T35" fmla="*/ 37 h 57"/>
                <a:gd name="T36" fmla="*/ 30 w 62"/>
                <a:gd name="T37" fmla="*/ 33 h 57"/>
                <a:gd name="T38" fmla="*/ 27 w 62"/>
                <a:gd name="T39" fmla="*/ 31 h 57"/>
                <a:gd name="T40" fmla="*/ 26 w 62"/>
                <a:gd name="T41" fmla="*/ 28 h 57"/>
                <a:gd name="T42" fmla="*/ 24 w 62"/>
                <a:gd name="T43" fmla="*/ 29 h 57"/>
                <a:gd name="T44" fmla="*/ 22 w 62"/>
                <a:gd name="T45" fmla="*/ 34 h 57"/>
                <a:gd name="T46" fmla="*/ 15 w 62"/>
                <a:gd name="T47" fmla="*/ 34 h 57"/>
                <a:gd name="T48" fmla="*/ 9 w 62"/>
                <a:gd name="T49" fmla="*/ 46 h 57"/>
                <a:gd name="T50" fmla="*/ 3 w 62"/>
                <a:gd name="T51" fmla="*/ 57 h 57"/>
                <a:gd name="T52" fmla="*/ 3 w 62"/>
                <a:gd name="T53" fmla="*/ 57 h 57"/>
                <a:gd name="T54" fmla="*/ 0 w 62"/>
                <a:gd name="T55" fmla="*/ 57 h 57"/>
                <a:gd name="T56" fmla="*/ 2 w 62"/>
                <a:gd name="T57" fmla="*/ 46 h 57"/>
                <a:gd name="T58" fmla="*/ 3 w 62"/>
                <a:gd name="T59" fmla="*/ 41 h 57"/>
                <a:gd name="T60" fmla="*/ 5 w 62"/>
                <a:gd name="T61" fmla="*/ 33 h 57"/>
                <a:gd name="T62" fmla="*/ 14 w 62"/>
                <a:gd name="T63" fmla="*/ 27 h 57"/>
                <a:gd name="T64" fmla="*/ 21 w 62"/>
                <a:gd name="T65" fmla="*/ 20 h 57"/>
                <a:gd name="T66" fmla="*/ 21 w 62"/>
                <a:gd name="T67" fmla="*/ 20 h 57"/>
                <a:gd name="T68" fmla="*/ 24 w 62"/>
                <a:gd name="T69" fmla="*/ 20 h 57"/>
                <a:gd name="T70" fmla="*/ 35 w 62"/>
                <a:gd name="T71" fmla="*/ 19 h 57"/>
                <a:gd name="T72" fmla="*/ 48 w 62"/>
                <a:gd name="T73" fmla="*/ 11 h 57"/>
                <a:gd name="T74" fmla="*/ 48 w 62"/>
                <a:gd name="T75" fmla="*/ 11 h 57"/>
                <a:gd name="T76" fmla="*/ 55 w 62"/>
                <a:gd name="T77" fmla="*/ 0 h 57"/>
                <a:gd name="T78" fmla="*/ 62 w 62"/>
                <a:gd name="T79" fmla="*/ 8 h 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2"/>
                <a:gd name="T121" fmla="*/ 0 h 57"/>
                <a:gd name="T122" fmla="*/ 62 w 62"/>
                <a:gd name="T123" fmla="*/ 57 h 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2" h="57">
                  <a:moveTo>
                    <a:pt x="62" y="8"/>
                  </a:moveTo>
                  <a:lnTo>
                    <a:pt x="49" y="32"/>
                  </a:lnTo>
                  <a:lnTo>
                    <a:pt x="49" y="36"/>
                  </a:lnTo>
                  <a:lnTo>
                    <a:pt x="48" y="44"/>
                  </a:lnTo>
                  <a:lnTo>
                    <a:pt x="47" y="53"/>
                  </a:lnTo>
                  <a:lnTo>
                    <a:pt x="27" y="51"/>
                  </a:lnTo>
                  <a:lnTo>
                    <a:pt x="26" y="46"/>
                  </a:lnTo>
                  <a:lnTo>
                    <a:pt x="24" y="42"/>
                  </a:lnTo>
                  <a:lnTo>
                    <a:pt x="22" y="50"/>
                  </a:lnTo>
                  <a:lnTo>
                    <a:pt x="17" y="50"/>
                  </a:lnTo>
                  <a:lnTo>
                    <a:pt x="13" y="50"/>
                  </a:lnTo>
                  <a:lnTo>
                    <a:pt x="14" y="48"/>
                  </a:lnTo>
                  <a:lnTo>
                    <a:pt x="19" y="41"/>
                  </a:lnTo>
                  <a:lnTo>
                    <a:pt x="19" y="40"/>
                  </a:lnTo>
                  <a:lnTo>
                    <a:pt x="21" y="40"/>
                  </a:lnTo>
                  <a:lnTo>
                    <a:pt x="26" y="37"/>
                  </a:lnTo>
                  <a:lnTo>
                    <a:pt x="30" y="33"/>
                  </a:lnTo>
                  <a:lnTo>
                    <a:pt x="27" y="31"/>
                  </a:lnTo>
                  <a:lnTo>
                    <a:pt x="26" y="28"/>
                  </a:lnTo>
                  <a:lnTo>
                    <a:pt x="24" y="29"/>
                  </a:lnTo>
                  <a:lnTo>
                    <a:pt x="22" y="34"/>
                  </a:lnTo>
                  <a:lnTo>
                    <a:pt x="15" y="34"/>
                  </a:lnTo>
                  <a:lnTo>
                    <a:pt x="9" y="46"/>
                  </a:lnTo>
                  <a:lnTo>
                    <a:pt x="3" y="57"/>
                  </a:lnTo>
                  <a:lnTo>
                    <a:pt x="0" y="57"/>
                  </a:lnTo>
                  <a:lnTo>
                    <a:pt x="2" y="46"/>
                  </a:lnTo>
                  <a:lnTo>
                    <a:pt x="3" y="41"/>
                  </a:lnTo>
                  <a:lnTo>
                    <a:pt x="5" y="33"/>
                  </a:lnTo>
                  <a:lnTo>
                    <a:pt x="14" y="27"/>
                  </a:lnTo>
                  <a:lnTo>
                    <a:pt x="21" y="20"/>
                  </a:lnTo>
                  <a:lnTo>
                    <a:pt x="24" y="20"/>
                  </a:lnTo>
                  <a:lnTo>
                    <a:pt x="35" y="19"/>
                  </a:lnTo>
                  <a:lnTo>
                    <a:pt x="48" y="11"/>
                  </a:lnTo>
                  <a:lnTo>
                    <a:pt x="55" y="0"/>
                  </a:lnTo>
                  <a:lnTo>
                    <a:pt x="62" y="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64" name="Freeform 1963"/>
            <p:cNvSpPr>
              <a:spLocks/>
            </p:cNvSpPr>
            <p:nvPr/>
          </p:nvSpPr>
          <p:spPr bwMode="auto">
            <a:xfrm>
              <a:off x="2658262" y="4788030"/>
              <a:ext cx="207800" cy="65119"/>
            </a:xfrm>
            <a:custGeom>
              <a:avLst/>
              <a:gdLst>
                <a:gd name="T0" fmla="*/ 131 w 131"/>
                <a:gd name="T1" fmla="*/ 6 h 40"/>
                <a:gd name="T2" fmla="*/ 131 w 131"/>
                <a:gd name="T3" fmla="*/ 14 h 40"/>
                <a:gd name="T4" fmla="*/ 121 w 131"/>
                <a:gd name="T5" fmla="*/ 19 h 40"/>
                <a:gd name="T6" fmla="*/ 103 w 131"/>
                <a:gd name="T7" fmla="*/ 19 h 40"/>
                <a:gd name="T8" fmla="*/ 97 w 131"/>
                <a:gd name="T9" fmla="*/ 23 h 40"/>
                <a:gd name="T10" fmla="*/ 92 w 131"/>
                <a:gd name="T11" fmla="*/ 27 h 40"/>
                <a:gd name="T12" fmla="*/ 92 w 131"/>
                <a:gd name="T13" fmla="*/ 28 h 40"/>
                <a:gd name="T14" fmla="*/ 88 w 131"/>
                <a:gd name="T15" fmla="*/ 25 h 40"/>
                <a:gd name="T16" fmla="*/ 83 w 131"/>
                <a:gd name="T17" fmla="*/ 33 h 40"/>
                <a:gd name="T18" fmla="*/ 72 w 131"/>
                <a:gd name="T19" fmla="*/ 32 h 40"/>
                <a:gd name="T20" fmla="*/ 67 w 131"/>
                <a:gd name="T21" fmla="*/ 31 h 40"/>
                <a:gd name="T22" fmla="*/ 67 w 131"/>
                <a:gd name="T23" fmla="*/ 31 h 40"/>
                <a:gd name="T24" fmla="*/ 66 w 131"/>
                <a:gd name="T25" fmla="*/ 32 h 40"/>
                <a:gd name="T26" fmla="*/ 65 w 131"/>
                <a:gd name="T27" fmla="*/ 31 h 40"/>
                <a:gd name="T28" fmla="*/ 62 w 131"/>
                <a:gd name="T29" fmla="*/ 31 h 40"/>
                <a:gd name="T30" fmla="*/ 58 w 131"/>
                <a:gd name="T31" fmla="*/ 29 h 40"/>
                <a:gd name="T32" fmla="*/ 58 w 131"/>
                <a:gd name="T33" fmla="*/ 29 h 40"/>
                <a:gd name="T34" fmla="*/ 58 w 131"/>
                <a:gd name="T35" fmla="*/ 29 h 40"/>
                <a:gd name="T36" fmla="*/ 48 w 131"/>
                <a:gd name="T37" fmla="*/ 33 h 40"/>
                <a:gd name="T38" fmla="*/ 46 w 131"/>
                <a:gd name="T39" fmla="*/ 35 h 40"/>
                <a:gd name="T40" fmla="*/ 44 w 131"/>
                <a:gd name="T41" fmla="*/ 40 h 40"/>
                <a:gd name="T42" fmla="*/ 41 w 131"/>
                <a:gd name="T43" fmla="*/ 38 h 40"/>
                <a:gd name="T44" fmla="*/ 33 w 131"/>
                <a:gd name="T45" fmla="*/ 38 h 40"/>
                <a:gd name="T46" fmla="*/ 29 w 131"/>
                <a:gd name="T47" fmla="*/ 38 h 40"/>
                <a:gd name="T48" fmla="*/ 25 w 131"/>
                <a:gd name="T49" fmla="*/ 36 h 40"/>
                <a:gd name="T50" fmla="*/ 31 w 131"/>
                <a:gd name="T51" fmla="*/ 31 h 40"/>
                <a:gd name="T52" fmla="*/ 32 w 131"/>
                <a:gd name="T53" fmla="*/ 31 h 40"/>
                <a:gd name="T54" fmla="*/ 25 w 131"/>
                <a:gd name="T55" fmla="*/ 29 h 40"/>
                <a:gd name="T56" fmla="*/ 16 w 131"/>
                <a:gd name="T57" fmla="*/ 28 h 40"/>
                <a:gd name="T58" fmla="*/ 6 w 131"/>
                <a:gd name="T59" fmla="*/ 25 h 40"/>
                <a:gd name="T60" fmla="*/ 0 w 131"/>
                <a:gd name="T61" fmla="*/ 23 h 40"/>
                <a:gd name="T62" fmla="*/ 2 w 131"/>
                <a:gd name="T63" fmla="*/ 23 h 40"/>
                <a:gd name="T64" fmla="*/ 34 w 131"/>
                <a:gd name="T65" fmla="*/ 27 h 40"/>
                <a:gd name="T66" fmla="*/ 40 w 131"/>
                <a:gd name="T67" fmla="*/ 27 h 40"/>
                <a:gd name="T68" fmla="*/ 41 w 131"/>
                <a:gd name="T69" fmla="*/ 27 h 40"/>
                <a:gd name="T70" fmla="*/ 44 w 131"/>
                <a:gd name="T71" fmla="*/ 25 h 40"/>
                <a:gd name="T72" fmla="*/ 44 w 131"/>
                <a:gd name="T73" fmla="*/ 19 h 40"/>
                <a:gd name="T74" fmla="*/ 46 w 131"/>
                <a:gd name="T75" fmla="*/ 19 h 40"/>
                <a:gd name="T76" fmla="*/ 54 w 131"/>
                <a:gd name="T77" fmla="*/ 17 h 40"/>
                <a:gd name="T78" fmla="*/ 55 w 131"/>
                <a:gd name="T79" fmla="*/ 17 h 40"/>
                <a:gd name="T80" fmla="*/ 62 w 131"/>
                <a:gd name="T81" fmla="*/ 16 h 40"/>
                <a:gd name="T82" fmla="*/ 62 w 131"/>
                <a:gd name="T83" fmla="*/ 16 h 40"/>
                <a:gd name="T84" fmla="*/ 62 w 131"/>
                <a:gd name="T85" fmla="*/ 15 h 40"/>
                <a:gd name="T86" fmla="*/ 61 w 131"/>
                <a:gd name="T87" fmla="*/ 10 h 40"/>
                <a:gd name="T88" fmla="*/ 95 w 131"/>
                <a:gd name="T89" fmla="*/ 0 h 40"/>
                <a:gd name="T90" fmla="*/ 108 w 131"/>
                <a:gd name="T91" fmla="*/ 4 h 40"/>
                <a:gd name="T92" fmla="*/ 125 w 131"/>
                <a:gd name="T93" fmla="*/ 2 h 40"/>
                <a:gd name="T94" fmla="*/ 131 w 131"/>
                <a:gd name="T95" fmla="*/ 6 h 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1"/>
                <a:gd name="T145" fmla="*/ 0 h 40"/>
                <a:gd name="T146" fmla="*/ 131 w 131"/>
                <a:gd name="T147" fmla="*/ 40 h 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1" h="40">
                  <a:moveTo>
                    <a:pt x="131" y="6"/>
                  </a:moveTo>
                  <a:lnTo>
                    <a:pt x="131" y="14"/>
                  </a:lnTo>
                  <a:lnTo>
                    <a:pt x="121" y="19"/>
                  </a:lnTo>
                  <a:lnTo>
                    <a:pt x="103" y="19"/>
                  </a:lnTo>
                  <a:lnTo>
                    <a:pt x="97" y="23"/>
                  </a:lnTo>
                  <a:lnTo>
                    <a:pt x="92" y="27"/>
                  </a:lnTo>
                  <a:lnTo>
                    <a:pt x="92" y="28"/>
                  </a:lnTo>
                  <a:lnTo>
                    <a:pt x="88" y="25"/>
                  </a:lnTo>
                  <a:lnTo>
                    <a:pt x="83" y="33"/>
                  </a:lnTo>
                  <a:lnTo>
                    <a:pt x="72" y="32"/>
                  </a:lnTo>
                  <a:lnTo>
                    <a:pt x="67" y="31"/>
                  </a:lnTo>
                  <a:lnTo>
                    <a:pt x="66" y="32"/>
                  </a:lnTo>
                  <a:lnTo>
                    <a:pt x="65" y="31"/>
                  </a:lnTo>
                  <a:lnTo>
                    <a:pt x="62" y="31"/>
                  </a:lnTo>
                  <a:lnTo>
                    <a:pt x="58" y="29"/>
                  </a:lnTo>
                  <a:lnTo>
                    <a:pt x="48" y="33"/>
                  </a:lnTo>
                  <a:lnTo>
                    <a:pt x="46" y="35"/>
                  </a:lnTo>
                  <a:lnTo>
                    <a:pt x="44" y="40"/>
                  </a:lnTo>
                  <a:lnTo>
                    <a:pt x="41" y="38"/>
                  </a:lnTo>
                  <a:lnTo>
                    <a:pt x="33" y="38"/>
                  </a:lnTo>
                  <a:lnTo>
                    <a:pt x="29" y="38"/>
                  </a:lnTo>
                  <a:lnTo>
                    <a:pt x="25" y="36"/>
                  </a:lnTo>
                  <a:lnTo>
                    <a:pt x="31" y="31"/>
                  </a:lnTo>
                  <a:lnTo>
                    <a:pt x="32" y="31"/>
                  </a:lnTo>
                  <a:lnTo>
                    <a:pt x="25" y="29"/>
                  </a:lnTo>
                  <a:lnTo>
                    <a:pt x="16" y="28"/>
                  </a:lnTo>
                  <a:lnTo>
                    <a:pt x="6" y="25"/>
                  </a:lnTo>
                  <a:lnTo>
                    <a:pt x="0" y="23"/>
                  </a:lnTo>
                  <a:lnTo>
                    <a:pt x="2" y="23"/>
                  </a:lnTo>
                  <a:lnTo>
                    <a:pt x="34" y="27"/>
                  </a:lnTo>
                  <a:lnTo>
                    <a:pt x="40" y="27"/>
                  </a:lnTo>
                  <a:lnTo>
                    <a:pt x="41" y="27"/>
                  </a:lnTo>
                  <a:lnTo>
                    <a:pt x="44" y="25"/>
                  </a:lnTo>
                  <a:lnTo>
                    <a:pt x="44" y="19"/>
                  </a:lnTo>
                  <a:lnTo>
                    <a:pt x="46" y="19"/>
                  </a:lnTo>
                  <a:lnTo>
                    <a:pt x="54" y="17"/>
                  </a:lnTo>
                  <a:lnTo>
                    <a:pt x="55" y="17"/>
                  </a:lnTo>
                  <a:lnTo>
                    <a:pt x="62" y="16"/>
                  </a:lnTo>
                  <a:lnTo>
                    <a:pt x="62" y="15"/>
                  </a:lnTo>
                  <a:lnTo>
                    <a:pt x="61" y="10"/>
                  </a:lnTo>
                  <a:lnTo>
                    <a:pt x="95" y="0"/>
                  </a:lnTo>
                  <a:lnTo>
                    <a:pt x="108" y="4"/>
                  </a:lnTo>
                  <a:lnTo>
                    <a:pt x="125" y="2"/>
                  </a:lnTo>
                  <a:lnTo>
                    <a:pt x="131" y="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65" name="Freeform 1964"/>
            <p:cNvSpPr>
              <a:spLocks noEditPoints="1"/>
            </p:cNvSpPr>
            <p:nvPr/>
          </p:nvSpPr>
          <p:spPr bwMode="auto">
            <a:xfrm>
              <a:off x="2734543" y="4505846"/>
              <a:ext cx="63129" cy="43413"/>
            </a:xfrm>
            <a:custGeom>
              <a:avLst/>
              <a:gdLst>
                <a:gd name="T0" fmla="*/ 41 w 41"/>
                <a:gd name="T1" fmla="*/ 25 h 27"/>
                <a:gd name="T2" fmla="*/ 41 w 41"/>
                <a:gd name="T3" fmla="*/ 27 h 27"/>
                <a:gd name="T4" fmla="*/ 24 w 41"/>
                <a:gd name="T5" fmla="*/ 27 h 27"/>
                <a:gd name="T6" fmla="*/ 17 w 41"/>
                <a:gd name="T7" fmla="*/ 27 h 27"/>
                <a:gd name="T8" fmla="*/ 17 w 41"/>
                <a:gd name="T9" fmla="*/ 27 h 27"/>
                <a:gd name="T10" fmla="*/ 15 w 41"/>
                <a:gd name="T11" fmla="*/ 20 h 27"/>
                <a:gd name="T12" fmla="*/ 27 w 41"/>
                <a:gd name="T13" fmla="*/ 19 h 27"/>
                <a:gd name="T14" fmla="*/ 18 w 41"/>
                <a:gd name="T15" fmla="*/ 14 h 27"/>
                <a:gd name="T16" fmla="*/ 22 w 41"/>
                <a:gd name="T17" fmla="*/ 0 h 27"/>
                <a:gd name="T18" fmla="*/ 23 w 41"/>
                <a:gd name="T19" fmla="*/ 0 h 27"/>
                <a:gd name="T20" fmla="*/ 27 w 41"/>
                <a:gd name="T21" fmla="*/ 10 h 27"/>
                <a:gd name="T22" fmla="*/ 40 w 41"/>
                <a:gd name="T23" fmla="*/ 17 h 27"/>
                <a:gd name="T24" fmla="*/ 41 w 41"/>
                <a:gd name="T25" fmla="*/ 17 h 27"/>
                <a:gd name="T26" fmla="*/ 38 w 41"/>
                <a:gd name="T27" fmla="*/ 24 h 27"/>
                <a:gd name="T28" fmla="*/ 41 w 41"/>
                <a:gd name="T29" fmla="*/ 25 h 27"/>
                <a:gd name="T30" fmla="*/ 9 w 41"/>
                <a:gd name="T31" fmla="*/ 12 h 27"/>
                <a:gd name="T32" fmla="*/ 1 w 41"/>
                <a:gd name="T33" fmla="*/ 14 h 27"/>
                <a:gd name="T34" fmla="*/ 0 w 41"/>
                <a:gd name="T35" fmla="*/ 12 h 27"/>
                <a:gd name="T36" fmla="*/ 0 w 41"/>
                <a:gd name="T37" fmla="*/ 2 h 27"/>
                <a:gd name="T38" fmla="*/ 3 w 41"/>
                <a:gd name="T39" fmla="*/ 0 h 27"/>
                <a:gd name="T40" fmla="*/ 5 w 41"/>
                <a:gd name="T41" fmla="*/ 0 h 27"/>
                <a:gd name="T42" fmla="*/ 10 w 41"/>
                <a:gd name="T43" fmla="*/ 4 h 27"/>
                <a:gd name="T44" fmla="*/ 9 w 41"/>
                <a:gd name="T45" fmla="*/ 12 h 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27"/>
                <a:gd name="T71" fmla="*/ 41 w 41"/>
                <a:gd name="T72" fmla="*/ 27 h 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27">
                  <a:moveTo>
                    <a:pt x="41" y="25"/>
                  </a:moveTo>
                  <a:lnTo>
                    <a:pt x="41" y="27"/>
                  </a:lnTo>
                  <a:lnTo>
                    <a:pt x="24" y="27"/>
                  </a:lnTo>
                  <a:lnTo>
                    <a:pt x="17" y="27"/>
                  </a:lnTo>
                  <a:lnTo>
                    <a:pt x="15" y="20"/>
                  </a:lnTo>
                  <a:lnTo>
                    <a:pt x="27" y="19"/>
                  </a:lnTo>
                  <a:lnTo>
                    <a:pt x="18" y="14"/>
                  </a:lnTo>
                  <a:lnTo>
                    <a:pt x="22" y="0"/>
                  </a:lnTo>
                  <a:lnTo>
                    <a:pt x="23" y="0"/>
                  </a:lnTo>
                  <a:lnTo>
                    <a:pt x="27" y="10"/>
                  </a:lnTo>
                  <a:lnTo>
                    <a:pt x="40" y="17"/>
                  </a:lnTo>
                  <a:lnTo>
                    <a:pt x="41" y="17"/>
                  </a:lnTo>
                  <a:lnTo>
                    <a:pt x="38" y="24"/>
                  </a:lnTo>
                  <a:lnTo>
                    <a:pt x="41" y="25"/>
                  </a:lnTo>
                  <a:moveTo>
                    <a:pt x="9" y="12"/>
                  </a:moveTo>
                  <a:lnTo>
                    <a:pt x="1" y="14"/>
                  </a:lnTo>
                  <a:lnTo>
                    <a:pt x="0" y="12"/>
                  </a:lnTo>
                  <a:lnTo>
                    <a:pt x="0" y="2"/>
                  </a:lnTo>
                  <a:lnTo>
                    <a:pt x="3" y="0"/>
                  </a:lnTo>
                  <a:lnTo>
                    <a:pt x="5" y="0"/>
                  </a:lnTo>
                  <a:lnTo>
                    <a:pt x="10" y="4"/>
                  </a:lnTo>
                  <a:lnTo>
                    <a:pt x="9" y="1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66" name="Freeform 1965"/>
            <p:cNvSpPr>
              <a:spLocks/>
            </p:cNvSpPr>
            <p:nvPr/>
          </p:nvSpPr>
          <p:spPr bwMode="auto">
            <a:xfrm>
              <a:off x="2918669" y="5262858"/>
              <a:ext cx="186755" cy="208926"/>
            </a:xfrm>
            <a:custGeom>
              <a:avLst/>
              <a:gdLst>
                <a:gd name="T0" fmla="*/ 118 w 118"/>
                <a:gd name="T1" fmla="*/ 26 h 133"/>
                <a:gd name="T2" fmla="*/ 110 w 118"/>
                <a:gd name="T3" fmla="*/ 52 h 133"/>
                <a:gd name="T4" fmla="*/ 109 w 118"/>
                <a:gd name="T5" fmla="*/ 53 h 133"/>
                <a:gd name="T6" fmla="*/ 104 w 118"/>
                <a:gd name="T7" fmla="*/ 80 h 133"/>
                <a:gd name="T8" fmla="*/ 104 w 118"/>
                <a:gd name="T9" fmla="*/ 85 h 133"/>
                <a:gd name="T10" fmla="*/ 93 w 118"/>
                <a:gd name="T11" fmla="*/ 97 h 133"/>
                <a:gd name="T12" fmla="*/ 88 w 118"/>
                <a:gd name="T13" fmla="*/ 115 h 133"/>
                <a:gd name="T14" fmla="*/ 74 w 118"/>
                <a:gd name="T15" fmla="*/ 133 h 133"/>
                <a:gd name="T16" fmla="*/ 58 w 118"/>
                <a:gd name="T17" fmla="*/ 124 h 133"/>
                <a:gd name="T18" fmla="*/ 40 w 118"/>
                <a:gd name="T19" fmla="*/ 120 h 133"/>
                <a:gd name="T20" fmla="*/ 41 w 118"/>
                <a:gd name="T21" fmla="*/ 104 h 133"/>
                <a:gd name="T22" fmla="*/ 34 w 118"/>
                <a:gd name="T23" fmla="*/ 97 h 133"/>
                <a:gd name="T24" fmla="*/ 36 w 118"/>
                <a:gd name="T25" fmla="*/ 86 h 133"/>
                <a:gd name="T26" fmla="*/ 46 w 118"/>
                <a:gd name="T27" fmla="*/ 89 h 133"/>
                <a:gd name="T28" fmla="*/ 46 w 118"/>
                <a:gd name="T29" fmla="*/ 85 h 133"/>
                <a:gd name="T30" fmla="*/ 33 w 118"/>
                <a:gd name="T31" fmla="*/ 77 h 133"/>
                <a:gd name="T32" fmla="*/ 30 w 118"/>
                <a:gd name="T33" fmla="*/ 68 h 133"/>
                <a:gd name="T34" fmla="*/ 32 w 118"/>
                <a:gd name="T35" fmla="*/ 62 h 133"/>
                <a:gd name="T36" fmla="*/ 32 w 118"/>
                <a:gd name="T37" fmla="*/ 60 h 133"/>
                <a:gd name="T38" fmla="*/ 25 w 118"/>
                <a:gd name="T39" fmla="*/ 60 h 133"/>
                <a:gd name="T40" fmla="*/ 15 w 118"/>
                <a:gd name="T41" fmla="*/ 60 h 133"/>
                <a:gd name="T42" fmla="*/ 17 w 118"/>
                <a:gd name="T43" fmla="*/ 56 h 133"/>
                <a:gd name="T44" fmla="*/ 24 w 118"/>
                <a:gd name="T45" fmla="*/ 44 h 133"/>
                <a:gd name="T46" fmla="*/ 8 w 118"/>
                <a:gd name="T47" fmla="*/ 40 h 133"/>
                <a:gd name="T48" fmla="*/ 6 w 118"/>
                <a:gd name="T49" fmla="*/ 32 h 133"/>
                <a:gd name="T50" fmla="*/ 0 w 118"/>
                <a:gd name="T51" fmla="*/ 30 h 133"/>
                <a:gd name="T52" fmla="*/ 0 w 118"/>
                <a:gd name="T53" fmla="*/ 28 h 133"/>
                <a:gd name="T54" fmla="*/ 2 w 118"/>
                <a:gd name="T55" fmla="*/ 25 h 133"/>
                <a:gd name="T56" fmla="*/ 7 w 118"/>
                <a:gd name="T57" fmla="*/ 26 h 133"/>
                <a:gd name="T58" fmla="*/ 8 w 118"/>
                <a:gd name="T59" fmla="*/ 25 h 133"/>
                <a:gd name="T60" fmla="*/ 20 w 118"/>
                <a:gd name="T61" fmla="*/ 25 h 133"/>
                <a:gd name="T62" fmla="*/ 25 w 118"/>
                <a:gd name="T63" fmla="*/ 26 h 133"/>
                <a:gd name="T64" fmla="*/ 28 w 118"/>
                <a:gd name="T65" fmla="*/ 30 h 133"/>
                <a:gd name="T66" fmla="*/ 28 w 118"/>
                <a:gd name="T67" fmla="*/ 30 h 133"/>
                <a:gd name="T68" fmla="*/ 34 w 118"/>
                <a:gd name="T69" fmla="*/ 27 h 133"/>
                <a:gd name="T70" fmla="*/ 38 w 118"/>
                <a:gd name="T71" fmla="*/ 25 h 133"/>
                <a:gd name="T72" fmla="*/ 37 w 118"/>
                <a:gd name="T73" fmla="*/ 22 h 133"/>
                <a:gd name="T74" fmla="*/ 34 w 118"/>
                <a:gd name="T75" fmla="*/ 22 h 133"/>
                <a:gd name="T76" fmla="*/ 30 w 118"/>
                <a:gd name="T77" fmla="*/ 21 h 133"/>
                <a:gd name="T78" fmla="*/ 23 w 118"/>
                <a:gd name="T79" fmla="*/ 18 h 133"/>
                <a:gd name="T80" fmla="*/ 17 w 118"/>
                <a:gd name="T81" fmla="*/ 19 h 133"/>
                <a:gd name="T82" fmla="*/ 25 w 118"/>
                <a:gd name="T83" fmla="*/ 13 h 133"/>
                <a:gd name="T84" fmla="*/ 28 w 118"/>
                <a:gd name="T85" fmla="*/ 13 h 133"/>
                <a:gd name="T86" fmla="*/ 50 w 118"/>
                <a:gd name="T87" fmla="*/ 14 h 133"/>
                <a:gd name="T88" fmla="*/ 54 w 118"/>
                <a:gd name="T89" fmla="*/ 1 h 133"/>
                <a:gd name="T90" fmla="*/ 61 w 118"/>
                <a:gd name="T91" fmla="*/ 0 h 133"/>
                <a:gd name="T92" fmla="*/ 65 w 118"/>
                <a:gd name="T93" fmla="*/ 2 h 133"/>
                <a:gd name="T94" fmla="*/ 82 w 118"/>
                <a:gd name="T95" fmla="*/ 14 h 133"/>
                <a:gd name="T96" fmla="*/ 91 w 118"/>
                <a:gd name="T97" fmla="*/ 17 h 133"/>
                <a:gd name="T98" fmla="*/ 118 w 118"/>
                <a:gd name="T99" fmla="*/ 26 h 1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
                <a:gd name="T151" fmla="*/ 0 h 133"/>
                <a:gd name="T152" fmla="*/ 118 w 118"/>
                <a:gd name="T153" fmla="*/ 133 h 1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 h="133">
                  <a:moveTo>
                    <a:pt x="118" y="26"/>
                  </a:moveTo>
                  <a:lnTo>
                    <a:pt x="110" y="52"/>
                  </a:lnTo>
                  <a:lnTo>
                    <a:pt x="109" y="53"/>
                  </a:lnTo>
                  <a:lnTo>
                    <a:pt x="104" y="80"/>
                  </a:lnTo>
                  <a:lnTo>
                    <a:pt x="104" y="85"/>
                  </a:lnTo>
                  <a:lnTo>
                    <a:pt x="93" y="97"/>
                  </a:lnTo>
                  <a:lnTo>
                    <a:pt x="88" y="115"/>
                  </a:lnTo>
                  <a:lnTo>
                    <a:pt x="74" y="133"/>
                  </a:lnTo>
                  <a:lnTo>
                    <a:pt x="58" y="124"/>
                  </a:lnTo>
                  <a:lnTo>
                    <a:pt x="40" y="120"/>
                  </a:lnTo>
                  <a:lnTo>
                    <a:pt x="41" y="104"/>
                  </a:lnTo>
                  <a:lnTo>
                    <a:pt x="34" y="97"/>
                  </a:lnTo>
                  <a:lnTo>
                    <a:pt x="36" y="86"/>
                  </a:lnTo>
                  <a:lnTo>
                    <a:pt x="46" y="89"/>
                  </a:lnTo>
                  <a:lnTo>
                    <a:pt x="46" y="85"/>
                  </a:lnTo>
                  <a:lnTo>
                    <a:pt x="33" y="77"/>
                  </a:lnTo>
                  <a:lnTo>
                    <a:pt x="30" y="68"/>
                  </a:lnTo>
                  <a:lnTo>
                    <a:pt x="32" y="62"/>
                  </a:lnTo>
                  <a:lnTo>
                    <a:pt x="32" y="60"/>
                  </a:lnTo>
                  <a:lnTo>
                    <a:pt x="25" y="60"/>
                  </a:lnTo>
                  <a:lnTo>
                    <a:pt x="15" y="60"/>
                  </a:lnTo>
                  <a:lnTo>
                    <a:pt x="17" y="56"/>
                  </a:lnTo>
                  <a:lnTo>
                    <a:pt x="24" y="44"/>
                  </a:lnTo>
                  <a:lnTo>
                    <a:pt x="8" y="40"/>
                  </a:lnTo>
                  <a:lnTo>
                    <a:pt x="6" y="32"/>
                  </a:lnTo>
                  <a:lnTo>
                    <a:pt x="0" y="30"/>
                  </a:lnTo>
                  <a:lnTo>
                    <a:pt x="0" y="28"/>
                  </a:lnTo>
                  <a:lnTo>
                    <a:pt x="2" y="25"/>
                  </a:lnTo>
                  <a:lnTo>
                    <a:pt x="7" y="26"/>
                  </a:lnTo>
                  <a:lnTo>
                    <a:pt x="8" y="25"/>
                  </a:lnTo>
                  <a:lnTo>
                    <a:pt x="20" y="25"/>
                  </a:lnTo>
                  <a:lnTo>
                    <a:pt x="25" y="26"/>
                  </a:lnTo>
                  <a:lnTo>
                    <a:pt x="28" y="30"/>
                  </a:lnTo>
                  <a:lnTo>
                    <a:pt x="34" y="27"/>
                  </a:lnTo>
                  <a:lnTo>
                    <a:pt x="38" y="25"/>
                  </a:lnTo>
                  <a:lnTo>
                    <a:pt x="37" y="22"/>
                  </a:lnTo>
                  <a:lnTo>
                    <a:pt x="34" y="22"/>
                  </a:lnTo>
                  <a:lnTo>
                    <a:pt x="30" y="21"/>
                  </a:lnTo>
                  <a:lnTo>
                    <a:pt x="23" y="18"/>
                  </a:lnTo>
                  <a:lnTo>
                    <a:pt x="17" y="19"/>
                  </a:lnTo>
                  <a:lnTo>
                    <a:pt x="25" y="13"/>
                  </a:lnTo>
                  <a:lnTo>
                    <a:pt x="28" y="13"/>
                  </a:lnTo>
                  <a:lnTo>
                    <a:pt x="50" y="14"/>
                  </a:lnTo>
                  <a:lnTo>
                    <a:pt x="54" y="1"/>
                  </a:lnTo>
                  <a:lnTo>
                    <a:pt x="61" y="0"/>
                  </a:lnTo>
                  <a:lnTo>
                    <a:pt x="65" y="2"/>
                  </a:lnTo>
                  <a:lnTo>
                    <a:pt x="82" y="14"/>
                  </a:lnTo>
                  <a:lnTo>
                    <a:pt x="91" y="17"/>
                  </a:lnTo>
                  <a:lnTo>
                    <a:pt x="118" y="2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67" name="Freeform 1966"/>
            <p:cNvSpPr>
              <a:spLocks/>
            </p:cNvSpPr>
            <p:nvPr/>
          </p:nvSpPr>
          <p:spPr bwMode="auto">
            <a:xfrm>
              <a:off x="2989688" y="5010522"/>
              <a:ext cx="252515" cy="157372"/>
            </a:xfrm>
            <a:custGeom>
              <a:avLst/>
              <a:gdLst>
                <a:gd name="T0" fmla="*/ 151 w 159"/>
                <a:gd name="T1" fmla="*/ 50 h 100"/>
                <a:gd name="T2" fmla="*/ 155 w 159"/>
                <a:gd name="T3" fmla="*/ 63 h 100"/>
                <a:gd name="T4" fmla="*/ 150 w 159"/>
                <a:gd name="T5" fmla="*/ 74 h 100"/>
                <a:gd name="T6" fmla="*/ 141 w 159"/>
                <a:gd name="T7" fmla="*/ 70 h 100"/>
                <a:gd name="T8" fmla="*/ 111 w 159"/>
                <a:gd name="T9" fmla="*/ 88 h 100"/>
                <a:gd name="T10" fmla="*/ 94 w 159"/>
                <a:gd name="T11" fmla="*/ 87 h 100"/>
                <a:gd name="T12" fmla="*/ 86 w 159"/>
                <a:gd name="T13" fmla="*/ 100 h 100"/>
                <a:gd name="T14" fmla="*/ 57 w 159"/>
                <a:gd name="T15" fmla="*/ 66 h 100"/>
                <a:gd name="T16" fmla="*/ 45 w 159"/>
                <a:gd name="T17" fmla="*/ 58 h 100"/>
                <a:gd name="T18" fmla="*/ 39 w 159"/>
                <a:gd name="T19" fmla="*/ 41 h 100"/>
                <a:gd name="T20" fmla="*/ 38 w 159"/>
                <a:gd name="T21" fmla="*/ 41 h 100"/>
                <a:gd name="T22" fmla="*/ 22 w 159"/>
                <a:gd name="T23" fmla="*/ 40 h 100"/>
                <a:gd name="T24" fmla="*/ 6 w 159"/>
                <a:gd name="T25" fmla="*/ 37 h 100"/>
                <a:gd name="T26" fmla="*/ 6 w 159"/>
                <a:gd name="T27" fmla="*/ 33 h 100"/>
                <a:gd name="T28" fmla="*/ 2 w 159"/>
                <a:gd name="T29" fmla="*/ 32 h 100"/>
                <a:gd name="T30" fmla="*/ 0 w 159"/>
                <a:gd name="T31" fmla="*/ 24 h 100"/>
                <a:gd name="T32" fmla="*/ 5 w 159"/>
                <a:gd name="T33" fmla="*/ 20 h 100"/>
                <a:gd name="T34" fmla="*/ 23 w 159"/>
                <a:gd name="T35" fmla="*/ 21 h 100"/>
                <a:gd name="T36" fmla="*/ 35 w 159"/>
                <a:gd name="T37" fmla="*/ 16 h 100"/>
                <a:gd name="T38" fmla="*/ 38 w 159"/>
                <a:gd name="T39" fmla="*/ 17 h 100"/>
                <a:gd name="T40" fmla="*/ 43 w 159"/>
                <a:gd name="T41" fmla="*/ 19 h 100"/>
                <a:gd name="T42" fmla="*/ 45 w 159"/>
                <a:gd name="T43" fmla="*/ 21 h 100"/>
                <a:gd name="T44" fmla="*/ 49 w 159"/>
                <a:gd name="T45" fmla="*/ 26 h 100"/>
                <a:gd name="T46" fmla="*/ 55 w 159"/>
                <a:gd name="T47" fmla="*/ 21 h 100"/>
                <a:gd name="T48" fmla="*/ 49 w 159"/>
                <a:gd name="T49" fmla="*/ 16 h 100"/>
                <a:gd name="T50" fmla="*/ 47 w 159"/>
                <a:gd name="T51" fmla="*/ 13 h 100"/>
                <a:gd name="T52" fmla="*/ 60 w 159"/>
                <a:gd name="T53" fmla="*/ 8 h 100"/>
                <a:gd name="T54" fmla="*/ 62 w 159"/>
                <a:gd name="T55" fmla="*/ 9 h 100"/>
                <a:gd name="T56" fmla="*/ 61 w 159"/>
                <a:gd name="T57" fmla="*/ 11 h 100"/>
                <a:gd name="T58" fmla="*/ 73 w 159"/>
                <a:gd name="T59" fmla="*/ 19 h 100"/>
                <a:gd name="T60" fmla="*/ 81 w 159"/>
                <a:gd name="T61" fmla="*/ 28 h 100"/>
                <a:gd name="T62" fmla="*/ 104 w 159"/>
                <a:gd name="T63" fmla="*/ 26 h 100"/>
                <a:gd name="T64" fmla="*/ 99 w 159"/>
                <a:gd name="T65" fmla="*/ 19 h 100"/>
                <a:gd name="T66" fmla="*/ 117 w 159"/>
                <a:gd name="T67" fmla="*/ 7 h 100"/>
                <a:gd name="T68" fmla="*/ 121 w 159"/>
                <a:gd name="T69" fmla="*/ 0 h 100"/>
                <a:gd name="T70" fmla="*/ 134 w 159"/>
                <a:gd name="T71" fmla="*/ 4 h 100"/>
                <a:gd name="T72" fmla="*/ 133 w 159"/>
                <a:gd name="T73" fmla="*/ 15 h 100"/>
                <a:gd name="T74" fmla="*/ 137 w 159"/>
                <a:gd name="T75" fmla="*/ 16 h 100"/>
                <a:gd name="T76" fmla="*/ 138 w 159"/>
                <a:gd name="T77" fmla="*/ 21 h 100"/>
                <a:gd name="T78" fmla="*/ 157 w 159"/>
                <a:gd name="T79" fmla="*/ 46 h 1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9"/>
                <a:gd name="T121" fmla="*/ 0 h 100"/>
                <a:gd name="T122" fmla="*/ 159 w 159"/>
                <a:gd name="T123" fmla="*/ 100 h 1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9" h="100">
                  <a:moveTo>
                    <a:pt x="157" y="46"/>
                  </a:moveTo>
                  <a:lnTo>
                    <a:pt x="151" y="50"/>
                  </a:lnTo>
                  <a:lnTo>
                    <a:pt x="159" y="57"/>
                  </a:lnTo>
                  <a:lnTo>
                    <a:pt x="155" y="63"/>
                  </a:lnTo>
                  <a:lnTo>
                    <a:pt x="150" y="63"/>
                  </a:lnTo>
                  <a:lnTo>
                    <a:pt x="150" y="74"/>
                  </a:lnTo>
                  <a:lnTo>
                    <a:pt x="141" y="68"/>
                  </a:lnTo>
                  <a:lnTo>
                    <a:pt x="141" y="70"/>
                  </a:lnTo>
                  <a:lnTo>
                    <a:pt x="124" y="91"/>
                  </a:lnTo>
                  <a:lnTo>
                    <a:pt x="111" y="88"/>
                  </a:lnTo>
                  <a:lnTo>
                    <a:pt x="104" y="80"/>
                  </a:lnTo>
                  <a:lnTo>
                    <a:pt x="94" y="87"/>
                  </a:lnTo>
                  <a:lnTo>
                    <a:pt x="90" y="93"/>
                  </a:lnTo>
                  <a:lnTo>
                    <a:pt x="86" y="100"/>
                  </a:lnTo>
                  <a:lnTo>
                    <a:pt x="78" y="95"/>
                  </a:lnTo>
                  <a:lnTo>
                    <a:pt x="57" y="66"/>
                  </a:lnTo>
                  <a:lnTo>
                    <a:pt x="47" y="58"/>
                  </a:lnTo>
                  <a:lnTo>
                    <a:pt x="45" y="58"/>
                  </a:lnTo>
                  <a:lnTo>
                    <a:pt x="39" y="58"/>
                  </a:lnTo>
                  <a:lnTo>
                    <a:pt x="39" y="41"/>
                  </a:lnTo>
                  <a:lnTo>
                    <a:pt x="38" y="41"/>
                  </a:lnTo>
                  <a:lnTo>
                    <a:pt x="31" y="43"/>
                  </a:lnTo>
                  <a:lnTo>
                    <a:pt x="22" y="40"/>
                  </a:lnTo>
                  <a:lnTo>
                    <a:pt x="18" y="32"/>
                  </a:lnTo>
                  <a:lnTo>
                    <a:pt x="6" y="37"/>
                  </a:lnTo>
                  <a:lnTo>
                    <a:pt x="6" y="34"/>
                  </a:lnTo>
                  <a:lnTo>
                    <a:pt x="6" y="33"/>
                  </a:lnTo>
                  <a:lnTo>
                    <a:pt x="5" y="32"/>
                  </a:lnTo>
                  <a:lnTo>
                    <a:pt x="2" y="32"/>
                  </a:lnTo>
                  <a:lnTo>
                    <a:pt x="2" y="30"/>
                  </a:lnTo>
                  <a:lnTo>
                    <a:pt x="0" y="24"/>
                  </a:lnTo>
                  <a:lnTo>
                    <a:pt x="3" y="21"/>
                  </a:lnTo>
                  <a:lnTo>
                    <a:pt x="5" y="20"/>
                  </a:lnTo>
                  <a:lnTo>
                    <a:pt x="21" y="21"/>
                  </a:lnTo>
                  <a:lnTo>
                    <a:pt x="23" y="21"/>
                  </a:lnTo>
                  <a:lnTo>
                    <a:pt x="30" y="15"/>
                  </a:lnTo>
                  <a:lnTo>
                    <a:pt x="35" y="16"/>
                  </a:lnTo>
                  <a:lnTo>
                    <a:pt x="38" y="17"/>
                  </a:lnTo>
                  <a:lnTo>
                    <a:pt x="39" y="17"/>
                  </a:lnTo>
                  <a:lnTo>
                    <a:pt x="43" y="19"/>
                  </a:lnTo>
                  <a:lnTo>
                    <a:pt x="44" y="20"/>
                  </a:lnTo>
                  <a:lnTo>
                    <a:pt x="45" y="21"/>
                  </a:lnTo>
                  <a:lnTo>
                    <a:pt x="48" y="25"/>
                  </a:lnTo>
                  <a:lnTo>
                    <a:pt x="49" y="26"/>
                  </a:lnTo>
                  <a:lnTo>
                    <a:pt x="57" y="28"/>
                  </a:lnTo>
                  <a:lnTo>
                    <a:pt x="55" y="21"/>
                  </a:lnTo>
                  <a:lnTo>
                    <a:pt x="49" y="16"/>
                  </a:lnTo>
                  <a:lnTo>
                    <a:pt x="47" y="13"/>
                  </a:lnTo>
                  <a:lnTo>
                    <a:pt x="51" y="12"/>
                  </a:lnTo>
                  <a:lnTo>
                    <a:pt x="60" y="8"/>
                  </a:lnTo>
                  <a:lnTo>
                    <a:pt x="62" y="8"/>
                  </a:lnTo>
                  <a:lnTo>
                    <a:pt x="62" y="9"/>
                  </a:lnTo>
                  <a:lnTo>
                    <a:pt x="61" y="11"/>
                  </a:lnTo>
                  <a:lnTo>
                    <a:pt x="58" y="16"/>
                  </a:lnTo>
                  <a:lnTo>
                    <a:pt x="73" y="19"/>
                  </a:lnTo>
                  <a:lnTo>
                    <a:pt x="75" y="21"/>
                  </a:lnTo>
                  <a:lnTo>
                    <a:pt x="81" y="28"/>
                  </a:lnTo>
                  <a:lnTo>
                    <a:pt x="102" y="28"/>
                  </a:lnTo>
                  <a:lnTo>
                    <a:pt x="104" y="26"/>
                  </a:lnTo>
                  <a:lnTo>
                    <a:pt x="100" y="21"/>
                  </a:lnTo>
                  <a:lnTo>
                    <a:pt x="99" y="19"/>
                  </a:lnTo>
                  <a:lnTo>
                    <a:pt x="113" y="15"/>
                  </a:lnTo>
                  <a:lnTo>
                    <a:pt x="117" y="7"/>
                  </a:lnTo>
                  <a:lnTo>
                    <a:pt x="123" y="5"/>
                  </a:lnTo>
                  <a:lnTo>
                    <a:pt x="121" y="0"/>
                  </a:lnTo>
                  <a:lnTo>
                    <a:pt x="129" y="0"/>
                  </a:lnTo>
                  <a:lnTo>
                    <a:pt x="134" y="4"/>
                  </a:lnTo>
                  <a:lnTo>
                    <a:pt x="133" y="12"/>
                  </a:lnTo>
                  <a:lnTo>
                    <a:pt x="133" y="15"/>
                  </a:lnTo>
                  <a:lnTo>
                    <a:pt x="137" y="16"/>
                  </a:lnTo>
                  <a:lnTo>
                    <a:pt x="138" y="19"/>
                  </a:lnTo>
                  <a:lnTo>
                    <a:pt x="138" y="21"/>
                  </a:lnTo>
                  <a:lnTo>
                    <a:pt x="142" y="34"/>
                  </a:lnTo>
                  <a:lnTo>
                    <a:pt x="157" y="46"/>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68" name="Freeform 1967"/>
            <p:cNvSpPr>
              <a:spLocks noEditPoints="1"/>
            </p:cNvSpPr>
            <p:nvPr/>
          </p:nvSpPr>
          <p:spPr bwMode="auto">
            <a:xfrm>
              <a:off x="2966016" y="4505846"/>
              <a:ext cx="152561" cy="170938"/>
            </a:xfrm>
            <a:custGeom>
              <a:avLst/>
              <a:gdLst>
                <a:gd name="T0" fmla="*/ 69 w 95"/>
                <a:gd name="T1" fmla="*/ 25 h 108"/>
                <a:gd name="T2" fmla="*/ 52 w 95"/>
                <a:gd name="T3" fmla="*/ 17 h 108"/>
                <a:gd name="T4" fmla="*/ 49 w 95"/>
                <a:gd name="T5" fmla="*/ 8 h 108"/>
                <a:gd name="T6" fmla="*/ 59 w 95"/>
                <a:gd name="T7" fmla="*/ 10 h 108"/>
                <a:gd name="T8" fmla="*/ 66 w 95"/>
                <a:gd name="T9" fmla="*/ 17 h 108"/>
                <a:gd name="T10" fmla="*/ 70 w 95"/>
                <a:gd name="T11" fmla="*/ 21 h 108"/>
                <a:gd name="T12" fmla="*/ 31 w 95"/>
                <a:gd name="T13" fmla="*/ 76 h 108"/>
                <a:gd name="T14" fmla="*/ 33 w 95"/>
                <a:gd name="T15" fmla="*/ 75 h 108"/>
                <a:gd name="T16" fmla="*/ 45 w 95"/>
                <a:gd name="T17" fmla="*/ 79 h 108"/>
                <a:gd name="T18" fmla="*/ 54 w 95"/>
                <a:gd name="T19" fmla="*/ 79 h 108"/>
                <a:gd name="T20" fmla="*/ 61 w 95"/>
                <a:gd name="T21" fmla="*/ 74 h 108"/>
                <a:gd name="T22" fmla="*/ 65 w 95"/>
                <a:gd name="T23" fmla="*/ 78 h 108"/>
                <a:gd name="T24" fmla="*/ 69 w 95"/>
                <a:gd name="T25" fmla="*/ 79 h 108"/>
                <a:gd name="T26" fmla="*/ 71 w 95"/>
                <a:gd name="T27" fmla="*/ 75 h 108"/>
                <a:gd name="T28" fmla="*/ 65 w 95"/>
                <a:gd name="T29" fmla="*/ 69 h 108"/>
                <a:gd name="T30" fmla="*/ 53 w 95"/>
                <a:gd name="T31" fmla="*/ 72 h 108"/>
                <a:gd name="T32" fmla="*/ 40 w 95"/>
                <a:gd name="T33" fmla="*/ 67 h 108"/>
                <a:gd name="T34" fmla="*/ 52 w 95"/>
                <a:gd name="T35" fmla="*/ 58 h 108"/>
                <a:gd name="T36" fmla="*/ 54 w 95"/>
                <a:gd name="T37" fmla="*/ 51 h 108"/>
                <a:gd name="T38" fmla="*/ 67 w 95"/>
                <a:gd name="T39" fmla="*/ 63 h 108"/>
                <a:gd name="T40" fmla="*/ 72 w 95"/>
                <a:gd name="T41" fmla="*/ 58 h 108"/>
                <a:gd name="T42" fmla="*/ 79 w 95"/>
                <a:gd name="T43" fmla="*/ 62 h 108"/>
                <a:gd name="T44" fmla="*/ 89 w 95"/>
                <a:gd name="T45" fmla="*/ 82 h 108"/>
                <a:gd name="T46" fmla="*/ 92 w 95"/>
                <a:gd name="T47" fmla="*/ 91 h 108"/>
                <a:gd name="T48" fmla="*/ 84 w 95"/>
                <a:gd name="T49" fmla="*/ 100 h 108"/>
                <a:gd name="T50" fmla="*/ 71 w 95"/>
                <a:gd name="T51" fmla="*/ 99 h 108"/>
                <a:gd name="T52" fmla="*/ 62 w 95"/>
                <a:gd name="T53" fmla="*/ 100 h 108"/>
                <a:gd name="T54" fmla="*/ 46 w 95"/>
                <a:gd name="T55" fmla="*/ 105 h 108"/>
                <a:gd name="T56" fmla="*/ 20 w 95"/>
                <a:gd name="T57" fmla="*/ 108 h 108"/>
                <a:gd name="T58" fmla="*/ 10 w 95"/>
                <a:gd name="T59" fmla="*/ 96 h 108"/>
                <a:gd name="T60" fmla="*/ 4 w 95"/>
                <a:gd name="T61" fmla="*/ 83 h 108"/>
                <a:gd name="T62" fmla="*/ 7 w 95"/>
                <a:gd name="T63" fmla="*/ 72 h 108"/>
                <a:gd name="T64" fmla="*/ 15 w 95"/>
                <a:gd name="T65" fmla="*/ 62 h 108"/>
                <a:gd name="T66" fmla="*/ 11 w 95"/>
                <a:gd name="T67" fmla="*/ 37 h 108"/>
                <a:gd name="T68" fmla="*/ 16 w 95"/>
                <a:gd name="T69" fmla="*/ 28 h 108"/>
                <a:gd name="T70" fmla="*/ 21 w 95"/>
                <a:gd name="T71" fmla="*/ 20 h 108"/>
                <a:gd name="T72" fmla="*/ 27 w 95"/>
                <a:gd name="T73" fmla="*/ 17 h 108"/>
                <a:gd name="T74" fmla="*/ 29 w 95"/>
                <a:gd name="T75" fmla="*/ 7 h 108"/>
                <a:gd name="T76" fmla="*/ 35 w 95"/>
                <a:gd name="T77" fmla="*/ 0 h 108"/>
                <a:gd name="T78" fmla="*/ 41 w 95"/>
                <a:gd name="T79" fmla="*/ 8 h 108"/>
                <a:gd name="T80" fmla="*/ 45 w 95"/>
                <a:gd name="T81" fmla="*/ 21 h 108"/>
                <a:gd name="T82" fmla="*/ 48 w 95"/>
                <a:gd name="T83" fmla="*/ 41 h 108"/>
                <a:gd name="T84" fmla="*/ 37 w 95"/>
                <a:gd name="T85" fmla="*/ 63 h 108"/>
                <a:gd name="T86" fmla="*/ 27 w 95"/>
                <a:gd name="T87" fmla="*/ 74 h 108"/>
                <a:gd name="T88" fmla="*/ 28 w 95"/>
                <a:gd name="T89" fmla="*/ 75 h 1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5"/>
                <a:gd name="T136" fmla="*/ 0 h 108"/>
                <a:gd name="T137" fmla="*/ 95 w 95"/>
                <a:gd name="T138" fmla="*/ 108 h 1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5" h="108">
                  <a:moveTo>
                    <a:pt x="70" y="21"/>
                  </a:moveTo>
                  <a:lnTo>
                    <a:pt x="69" y="25"/>
                  </a:lnTo>
                  <a:lnTo>
                    <a:pt x="63" y="23"/>
                  </a:lnTo>
                  <a:lnTo>
                    <a:pt x="52" y="17"/>
                  </a:lnTo>
                  <a:lnTo>
                    <a:pt x="50" y="15"/>
                  </a:lnTo>
                  <a:lnTo>
                    <a:pt x="49" y="8"/>
                  </a:lnTo>
                  <a:lnTo>
                    <a:pt x="57" y="6"/>
                  </a:lnTo>
                  <a:lnTo>
                    <a:pt x="59" y="10"/>
                  </a:lnTo>
                  <a:lnTo>
                    <a:pt x="62" y="15"/>
                  </a:lnTo>
                  <a:lnTo>
                    <a:pt x="66" y="17"/>
                  </a:lnTo>
                  <a:lnTo>
                    <a:pt x="71" y="19"/>
                  </a:lnTo>
                  <a:lnTo>
                    <a:pt x="70" y="21"/>
                  </a:lnTo>
                  <a:moveTo>
                    <a:pt x="28" y="75"/>
                  </a:moveTo>
                  <a:lnTo>
                    <a:pt x="31" y="76"/>
                  </a:lnTo>
                  <a:lnTo>
                    <a:pt x="33" y="75"/>
                  </a:lnTo>
                  <a:lnTo>
                    <a:pt x="42" y="75"/>
                  </a:lnTo>
                  <a:lnTo>
                    <a:pt x="45" y="79"/>
                  </a:lnTo>
                  <a:lnTo>
                    <a:pt x="50" y="82"/>
                  </a:lnTo>
                  <a:lnTo>
                    <a:pt x="54" y="79"/>
                  </a:lnTo>
                  <a:lnTo>
                    <a:pt x="55" y="78"/>
                  </a:lnTo>
                  <a:lnTo>
                    <a:pt x="61" y="74"/>
                  </a:lnTo>
                  <a:lnTo>
                    <a:pt x="65" y="78"/>
                  </a:lnTo>
                  <a:lnTo>
                    <a:pt x="67" y="80"/>
                  </a:lnTo>
                  <a:lnTo>
                    <a:pt x="69" y="79"/>
                  </a:lnTo>
                  <a:lnTo>
                    <a:pt x="70" y="78"/>
                  </a:lnTo>
                  <a:lnTo>
                    <a:pt x="71" y="75"/>
                  </a:lnTo>
                  <a:lnTo>
                    <a:pt x="65" y="69"/>
                  </a:lnTo>
                  <a:lnTo>
                    <a:pt x="57" y="69"/>
                  </a:lnTo>
                  <a:lnTo>
                    <a:pt x="53" y="72"/>
                  </a:lnTo>
                  <a:lnTo>
                    <a:pt x="46" y="72"/>
                  </a:lnTo>
                  <a:lnTo>
                    <a:pt x="40" y="67"/>
                  </a:lnTo>
                  <a:lnTo>
                    <a:pt x="46" y="63"/>
                  </a:lnTo>
                  <a:lnTo>
                    <a:pt x="52" y="58"/>
                  </a:lnTo>
                  <a:lnTo>
                    <a:pt x="54" y="53"/>
                  </a:lnTo>
                  <a:lnTo>
                    <a:pt x="54" y="51"/>
                  </a:lnTo>
                  <a:lnTo>
                    <a:pt x="57" y="58"/>
                  </a:lnTo>
                  <a:lnTo>
                    <a:pt x="67" y="63"/>
                  </a:lnTo>
                  <a:lnTo>
                    <a:pt x="69" y="63"/>
                  </a:lnTo>
                  <a:lnTo>
                    <a:pt x="72" y="58"/>
                  </a:lnTo>
                  <a:lnTo>
                    <a:pt x="74" y="62"/>
                  </a:lnTo>
                  <a:lnTo>
                    <a:pt x="79" y="62"/>
                  </a:lnTo>
                  <a:lnTo>
                    <a:pt x="83" y="67"/>
                  </a:lnTo>
                  <a:lnTo>
                    <a:pt x="89" y="82"/>
                  </a:lnTo>
                  <a:lnTo>
                    <a:pt x="95" y="83"/>
                  </a:lnTo>
                  <a:lnTo>
                    <a:pt x="92" y="91"/>
                  </a:lnTo>
                  <a:lnTo>
                    <a:pt x="84" y="96"/>
                  </a:lnTo>
                  <a:lnTo>
                    <a:pt x="84" y="100"/>
                  </a:lnTo>
                  <a:lnTo>
                    <a:pt x="84" y="104"/>
                  </a:lnTo>
                  <a:lnTo>
                    <a:pt x="71" y="99"/>
                  </a:lnTo>
                  <a:lnTo>
                    <a:pt x="70" y="95"/>
                  </a:lnTo>
                  <a:lnTo>
                    <a:pt x="62" y="100"/>
                  </a:lnTo>
                  <a:lnTo>
                    <a:pt x="50" y="99"/>
                  </a:lnTo>
                  <a:lnTo>
                    <a:pt x="46" y="105"/>
                  </a:lnTo>
                  <a:lnTo>
                    <a:pt x="35" y="103"/>
                  </a:lnTo>
                  <a:lnTo>
                    <a:pt x="20" y="108"/>
                  </a:lnTo>
                  <a:lnTo>
                    <a:pt x="14" y="105"/>
                  </a:lnTo>
                  <a:lnTo>
                    <a:pt x="10" y="96"/>
                  </a:lnTo>
                  <a:lnTo>
                    <a:pt x="7" y="89"/>
                  </a:lnTo>
                  <a:lnTo>
                    <a:pt x="4" y="83"/>
                  </a:lnTo>
                  <a:lnTo>
                    <a:pt x="0" y="76"/>
                  </a:lnTo>
                  <a:lnTo>
                    <a:pt x="7" y="72"/>
                  </a:lnTo>
                  <a:lnTo>
                    <a:pt x="3" y="65"/>
                  </a:lnTo>
                  <a:lnTo>
                    <a:pt x="15" y="62"/>
                  </a:lnTo>
                  <a:lnTo>
                    <a:pt x="20" y="49"/>
                  </a:lnTo>
                  <a:lnTo>
                    <a:pt x="11" y="37"/>
                  </a:lnTo>
                  <a:lnTo>
                    <a:pt x="17" y="34"/>
                  </a:lnTo>
                  <a:lnTo>
                    <a:pt x="16" y="28"/>
                  </a:lnTo>
                  <a:lnTo>
                    <a:pt x="21" y="20"/>
                  </a:lnTo>
                  <a:lnTo>
                    <a:pt x="23" y="17"/>
                  </a:lnTo>
                  <a:lnTo>
                    <a:pt x="27" y="17"/>
                  </a:lnTo>
                  <a:lnTo>
                    <a:pt x="31" y="16"/>
                  </a:lnTo>
                  <a:lnTo>
                    <a:pt x="29" y="7"/>
                  </a:lnTo>
                  <a:lnTo>
                    <a:pt x="29" y="6"/>
                  </a:lnTo>
                  <a:lnTo>
                    <a:pt x="35" y="0"/>
                  </a:lnTo>
                  <a:lnTo>
                    <a:pt x="38" y="2"/>
                  </a:lnTo>
                  <a:lnTo>
                    <a:pt x="41" y="8"/>
                  </a:lnTo>
                  <a:lnTo>
                    <a:pt x="42" y="15"/>
                  </a:lnTo>
                  <a:lnTo>
                    <a:pt x="45" y="21"/>
                  </a:lnTo>
                  <a:lnTo>
                    <a:pt x="50" y="25"/>
                  </a:lnTo>
                  <a:lnTo>
                    <a:pt x="48" y="41"/>
                  </a:lnTo>
                  <a:lnTo>
                    <a:pt x="45" y="54"/>
                  </a:lnTo>
                  <a:lnTo>
                    <a:pt x="37" y="63"/>
                  </a:lnTo>
                  <a:lnTo>
                    <a:pt x="33" y="69"/>
                  </a:lnTo>
                  <a:lnTo>
                    <a:pt x="27" y="74"/>
                  </a:lnTo>
                  <a:lnTo>
                    <a:pt x="25" y="74"/>
                  </a:lnTo>
                  <a:lnTo>
                    <a:pt x="28" y="7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69" name="Freeform 1968"/>
            <p:cNvSpPr>
              <a:spLocks/>
            </p:cNvSpPr>
            <p:nvPr/>
          </p:nvSpPr>
          <p:spPr bwMode="auto">
            <a:xfrm>
              <a:off x="3155402" y="4215522"/>
              <a:ext cx="57868" cy="65119"/>
            </a:xfrm>
            <a:custGeom>
              <a:avLst/>
              <a:gdLst>
                <a:gd name="T0" fmla="*/ 37 w 37"/>
                <a:gd name="T1" fmla="*/ 10 h 42"/>
                <a:gd name="T2" fmla="*/ 37 w 37"/>
                <a:gd name="T3" fmla="*/ 31 h 42"/>
                <a:gd name="T4" fmla="*/ 24 w 37"/>
                <a:gd name="T5" fmla="*/ 39 h 42"/>
                <a:gd name="T6" fmla="*/ 16 w 37"/>
                <a:gd name="T7" fmla="*/ 42 h 42"/>
                <a:gd name="T8" fmla="*/ 11 w 37"/>
                <a:gd name="T9" fmla="*/ 38 h 42"/>
                <a:gd name="T10" fmla="*/ 0 w 37"/>
                <a:gd name="T11" fmla="*/ 29 h 42"/>
                <a:gd name="T12" fmla="*/ 0 w 37"/>
                <a:gd name="T13" fmla="*/ 27 h 42"/>
                <a:gd name="T14" fmla="*/ 0 w 37"/>
                <a:gd name="T15" fmla="*/ 26 h 42"/>
                <a:gd name="T16" fmla="*/ 4 w 37"/>
                <a:gd name="T17" fmla="*/ 23 h 42"/>
                <a:gd name="T18" fmla="*/ 6 w 37"/>
                <a:gd name="T19" fmla="*/ 23 h 42"/>
                <a:gd name="T20" fmla="*/ 8 w 37"/>
                <a:gd name="T21" fmla="*/ 14 h 42"/>
                <a:gd name="T22" fmla="*/ 16 w 37"/>
                <a:gd name="T23" fmla="*/ 9 h 42"/>
                <a:gd name="T24" fmla="*/ 20 w 37"/>
                <a:gd name="T25" fmla="*/ 14 h 42"/>
                <a:gd name="T26" fmla="*/ 28 w 37"/>
                <a:gd name="T27" fmla="*/ 13 h 42"/>
                <a:gd name="T28" fmla="*/ 29 w 37"/>
                <a:gd name="T29" fmla="*/ 0 h 42"/>
                <a:gd name="T30" fmla="*/ 36 w 37"/>
                <a:gd name="T31" fmla="*/ 0 h 42"/>
                <a:gd name="T32" fmla="*/ 37 w 37"/>
                <a:gd name="T33" fmla="*/ 6 h 42"/>
                <a:gd name="T34" fmla="*/ 37 w 37"/>
                <a:gd name="T35" fmla="*/ 8 h 42"/>
                <a:gd name="T36" fmla="*/ 37 w 37"/>
                <a:gd name="T37" fmla="*/ 9 h 42"/>
                <a:gd name="T38" fmla="*/ 37 w 37"/>
                <a:gd name="T39" fmla="*/ 10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
                <a:gd name="T61" fmla="*/ 0 h 42"/>
                <a:gd name="T62" fmla="*/ 37 w 37"/>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 h="42">
                  <a:moveTo>
                    <a:pt x="37" y="10"/>
                  </a:moveTo>
                  <a:lnTo>
                    <a:pt x="37" y="31"/>
                  </a:lnTo>
                  <a:lnTo>
                    <a:pt x="24" y="39"/>
                  </a:lnTo>
                  <a:lnTo>
                    <a:pt x="16" y="42"/>
                  </a:lnTo>
                  <a:lnTo>
                    <a:pt x="11" y="38"/>
                  </a:lnTo>
                  <a:lnTo>
                    <a:pt x="0" y="29"/>
                  </a:lnTo>
                  <a:lnTo>
                    <a:pt x="0" y="27"/>
                  </a:lnTo>
                  <a:lnTo>
                    <a:pt x="0" y="26"/>
                  </a:lnTo>
                  <a:lnTo>
                    <a:pt x="4" y="23"/>
                  </a:lnTo>
                  <a:lnTo>
                    <a:pt x="6" y="23"/>
                  </a:lnTo>
                  <a:lnTo>
                    <a:pt x="8" y="14"/>
                  </a:lnTo>
                  <a:lnTo>
                    <a:pt x="16" y="9"/>
                  </a:lnTo>
                  <a:lnTo>
                    <a:pt x="20" y="14"/>
                  </a:lnTo>
                  <a:lnTo>
                    <a:pt x="28" y="13"/>
                  </a:lnTo>
                  <a:lnTo>
                    <a:pt x="29" y="0"/>
                  </a:lnTo>
                  <a:lnTo>
                    <a:pt x="36" y="0"/>
                  </a:lnTo>
                  <a:lnTo>
                    <a:pt x="37" y="6"/>
                  </a:lnTo>
                  <a:lnTo>
                    <a:pt x="37" y="8"/>
                  </a:lnTo>
                  <a:lnTo>
                    <a:pt x="37" y="9"/>
                  </a:lnTo>
                  <a:lnTo>
                    <a:pt x="37" y="1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70" name="Freeform 1969"/>
            <p:cNvSpPr>
              <a:spLocks/>
            </p:cNvSpPr>
            <p:nvPr/>
          </p:nvSpPr>
          <p:spPr bwMode="auto">
            <a:xfrm>
              <a:off x="3365832" y="5772960"/>
              <a:ext cx="118366" cy="181792"/>
            </a:xfrm>
            <a:custGeom>
              <a:avLst/>
              <a:gdLst>
                <a:gd name="T0" fmla="*/ 60 w 75"/>
                <a:gd name="T1" fmla="*/ 17 h 115"/>
                <a:gd name="T2" fmla="*/ 57 w 75"/>
                <a:gd name="T3" fmla="*/ 21 h 115"/>
                <a:gd name="T4" fmla="*/ 61 w 75"/>
                <a:gd name="T5" fmla="*/ 30 h 115"/>
                <a:gd name="T6" fmla="*/ 60 w 75"/>
                <a:gd name="T7" fmla="*/ 36 h 115"/>
                <a:gd name="T8" fmla="*/ 52 w 75"/>
                <a:gd name="T9" fmla="*/ 36 h 115"/>
                <a:gd name="T10" fmla="*/ 52 w 75"/>
                <a:gd name="T11" fmla="*/ 42 h 115"/>
                <a:gd name="T12" fmla="*/ 58 w 75"/>
                <a:gd name="T13" fmla="*/ 56 h 115"/>
                <a:gd name="T14" fmla="*/ 61 w 75"/>
                <a:gd name="T15" fmla="*/ 59 h 115"/>
                <a:gd name="T16" fmla="*/ 65 w 75"/>
                <a:gd name="T17" fmla="*/ 61 h 115"/>
                <a:gd name="T18" fmla="*/ 68 w 75"/>
                <a:gd name="T19" fmla="*/ 64 h 115"/>
                <a:gd name="T20" fmla="*/ 70 w 75"/>
                <a:gd name="T21" fmla="*/ 69 h 115"/>
                <a:gd name="T22" fmla="*/ 75 w 75"/>
                <a:gd name="T23" fmla="*/ 77 h 115"/>
                <a:gd name="T24" fmla="*/ 70 w 75"/>
                <a:gd name="T25" fmla="*/ 83 h 115"/>
                <a:gd name="T26" fmla="*/ 65 w 75"/>
                <a:gd name="T27" fmla="*/ 91 h 115"/>
                <a:gd name="T28" fmla="*/ 65 w 75"/>
                <a:gd name="T29" fmla="*/ 90 h 115"/>
                <a:gd name="T30" fmla="*/ 58 w 75"/>
                <a:gd name="T31" fmla="*/ 87 h 115"/>
                <a:gd name="T32" fmla="*/ 58 w 75"/>
                <a:gd name="T33" fmla="*/ 87 h 115"/>
                <a:gd name="T34" fmla="*/ 57 w 75"/>
                <a:gd name="T35" fmla="*/ 89 h 115"/>
                <a:gd name="T36" fmla="*/ 56 w 75"/>
                <a:gd name="T37" fmla="*/ 90 h 115"/>
                <a:gd name="T38" fmla="*/ 52 w 75"/>
                <a:gd name="T39" fmla="*/ 93 h 115"/>
                <a:gd name="T40" fmla="*/ 52 w 75"/>
                <a:gd name="T41" fmla="*/ 95 h 115"/>
                <a:gd name="T42" fmla="*/ 51 w 75"/>
                <a:gd name="T43" fmla="*/ 95 h 115"/>
                <a:gd name="T44" fmla="*/ 49 w 75"/>
                <a:gd name="T45" fmla="*/ 95 h 115"/>
                <a:gd name="T46" fmla="*/ 40 w 75"/>
                <a:gd name="T47" fmla="*/ 95 h 115"/>
                <a:gd name="T48" fmla="*/ 40 w 75"/>
                <a:gd name="T49" fmla="*/ 95 h 115"/>
                <a:gd name="T50" fmla="*/ 40 w 75"/>
                <a:gd name="T51" fmla="*/ 95 h 115"/>
                <a:gd name="T52" fmla="*/ 39 w 75"/>
                <a:gd name="T53" fmla="*/ 95 h 115"/>
                <a:gd name="T54" fmla="*/ 39 w 75"/>
                <a:gd name="T55" fmla="*/ 95 h 115"/>
                <a:gd name="T56" fmla="*/ 32 w 75"/>
                <a:gd name="T57" fmla="*/ 102 h 115"/>
                <a:gd name="T58" fmla="*/ 34 w 75"/>
                <a:gd name="T59" fmla="*/ 107 h 115"/>
                <a:gd name="T60" fmla="*/ 23 w 75"/>
                <a:gd name="T61" fmla="*/ 115 h 115"/>
                <a:gd name="T62" fmla="*/ 20 w 75"/>
                <a:gd name="T63" fmla="*/ 114 h 115"/>
                <a:gd name="T64" fmla="*/ 2 w 75"/>
                <a:gd name="T65" fmla="*/ 98 h 115"/>
                <a:gd name="T66" fmla="*/ 0 w 75"/>
                <a:gd name="T67" fmla="*/ 86 h 115"/>
                <a:gd name="T68" fmla="*/ 2 w 75"/>
                <a:gd name="T69" fmla="*/ 85 h 115"/>
                <a:gd name="T70" fmla="*/ 3 w 75"/>
                <a:gd name="T71" fmla="*/ 78 h 115"/>
                <a:gd name="T72" fmla="*/ 11 w 75"/>
                <a:gd name="T73" fmla="*/ 73 h 115"/>
                <a:gd name="T74" fmla="*/ 6 w 75"/>
                <a:gd name="T75" fmla="*/ 68 h 115"/>
                <a:gd name="T76" fmla="*/ 15 w 75"/>
                <a:gd name="T77" fmla="*/ 68 h 115"/>
                <a:gd name="T78" fmla="*/ 23 w 75"/>
                <a:gd name="T79" fmla="*/ 66 h 115"/>
                <a:gd name="T80" fmla="*/ 24 w 75"/>
                <a:gd name="T81" fmla="*/ 66 h 115"/>
                <a:gd name="T82" fmla="*/ 24 w 75"/>
                <a:gd name="T83" fmla="*/ 66 h 115"/>
                <a:gd name="T84" fmla="*/ 26 w 75"/>
                <a:gd name="T85" fmla="*/ 66 h 115"/>
                <a:gd name="T86" fmla="*/ 30 w 75"/>
                <a:gd name="T87" fmla="*/ 64 h 115"/>
                <a:gd name="T88" fmla="*/ 20 w 75"/>
                <a:gd name="T89" fmla="*/ 51 h 115"/>
                <a:gd name="T90" fmla="*/ 14 w 75"/>
                <a:gd name="T91" fmla="*/ 49 h 115"/>
                <a:gd name="T92" fmla="*/ 9 w 75"/>
                <a:gd name="T93" fmla="*/ 36 h 115"/>
                <a:gd name="T94" fmla="*/ 10 w 75"/>
                <a:gd name="T95" fmla="*/ 36 h 115"/>
                <a:gd name="T96" fmla="*/ 18 w 75"/>
                <a:gd name="T97" fmla="*/ 32 h 115"/>
                <a:gd name="T98" fmla="*/ 20 w 75"/>
                <a:gd name="T99" fmla="*/ 32 h 115"/>
                <a:gd name="T100" fmla="*/ 28 w 75"/>
                <a:gd name="T101" fmla="*/ 32 h 115"/>
                <a:gd name="T102" fmla="*/ 24 w 75"/>
                <a:gd name="T103" fmla="*/ 30 h 115"/>
                <a:gd name="T104" fmla="*/ 27 w 75"/>
                <a:gd name="T105" fmla="*/ 17 h 115"/>
                <a:gd name="T106" fmla="*/ 27 w 75"/>
                <a:gd name="T107" fmla="*/ 17 h 115"/>
                <a:gd name="T108" fmla="*/ 30 w 75"/>
                <a:gd name="T109" fmla="*/ 5 h 115"/>
                <a:gd name="T110" fmla="*/ 31 w 75"/>
                <a:gd name="T111" fmla="*/ 5 h 115"/>
                <a:gd name="T112" fmla="*/ 31 w 75"/>
                <a:gd name="T113" fmla="*/ 5 h 115"/>
                <a:gd name="T114" fmla="*/ 36 w 75"/>
                <a:gd name="T115" fmla="*/ 5 h 115"/>
                <a:gd name="T116" fmla="*/ 40 w 75"/>
                <a:gd name="T117" fmla="*/ 0 h 115"/>
                <a:gd name="T118" fmla="*/ 44 w 75"/>
                <a:gd name="T119" fmla="*/ 0 h 115"/>
                <a:gd name="T120" fmla="*/ 51 w 75"/>
                <a:gd name="T121" fmla="*/ 0 h 115"/>
                <a:gd name="T122" fmla="*/ 58 w 75"/>
                <a:gd name="T123" fmla="*/ 17 h 115"/>
                <a:gd name="T124" fmla="*/ 60 w 75"/>
                <a:gd name="T125" fmla="*/ 17 h 1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
                <a:gd name="T190" fmla="*/ 0 h 115"/>
                <a:gd name="T191" fmla="*/ 75 w 75"/>
                <a:gd name="T192" fmla="*/ 115 h 1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 h="115">
                  <a:moveTo>
                    <a:pt x="60" y="17"/>
                  </a:moveTo>
                  <a:lnTo>
                    <a:pt x="57" y="21"/>
                  </a:lnTo>
                  <a:lnTo>
                    <a:pt x="61" y="30"/>
                  </a:lnTo>
                  <a:lnTo>
                    <a:pt x="60" y="36"/>
                  </a:lnTo>
                  <a:lnTo>
                    <a:pt x="52" y="36"/>
                  </a:lnTo>
                  <a:lnTo>
                    <a:pt x="52" y="42"/>
                  </a:lnTo>
                  <a:lnTo>
                    <a:pt x="58" y="56"/>
                  </a:lnTo>
                  <a:lnTo>
                    <a:pt x="61" y="59"/>
                  </a:lnTo>
                  <a:lnTo>
                    <a:pt x="65" y="61"/>
                  </a:lnTo>
                  <a:lnTo>
                    <a:pt x="68" y="64"/>
                  </a:lnTo>
                  <a:lnTo>
                    <a:pt x="70" y="69"/>
                  </a:lnTo>
                  <a:lnTo>
                    <a:pt x="75" y="77"/>
                  </a:lnTo>
                  <a:lnTo>
                    <a:pt x="70" y="83"/>
                  </a:lnTo>
                  <a:lnTo>
                    <a:pt x="65" y="91"/>
                  </a:lnTo>
                  <a:lnTo>
                    <a:pt x="65" y="90"/>
                  </a:lnTo>
                  <a:lnTo>
                    <a:pt x="58" y="87"/>
                  </a:lnTo>
                  <a:lnTo>
                    <a:pt x="57" y="89"/>
                  </a:lnTo>
                  <a:lnTo>
                    <a:pt x="56" y="90"/>
                  </a:lnTo>
                  <a:lnTo>
                    <a:pt x="52" y="93"/>
                  </a:lnTo>
                  <a:lnTo>
                    <a:pt x="52" y="95"/>
                  </a:lnTo>
                  <a:lnTo>
                    <a:pt x="51" y="95"/>
                  </a:lnTo>
                  <a:lnTo>
                    <a:pt x="49" y="95"/>
                  </a:lnTo>
                  <a:lnTo>
                    <a:pt x="40" y="95"/>
                  </a:lnTo>
                  <a:lnTo>
                    <a:pt x="39" y="95"/>
                  </a:lnTo>
                  <a:lnTo>
                    <a:pt x="32" y="102"/>
                  </a:lnTo>
                  <a:lnTo>
                    <a:pt x="34" y="107"/>
                  </a:lnTo>
                  <a:lnTo>
                    <a:pt x="23" y="115"/>
                  </a:lnTo>
                  <a:lnTo>
                    <a:pt x="20" y="114"/>
                  </a:lnTo>
                  <a:lnTo>
                    <a:pt x="2" y="98"/>
                  </a:lnTo>
                  <a:lnTo>
                    <a:pt x="0" y="86"/>
                  </a:lnTo>
                  <a:lnTo>
                    <a:pt x="2" y="85"/>
                  </a:lnTo>
                  <a:lnTo>
                    <a:pt x="3" y="78"/>
                  </a:lnTo>
                  <a:lnTo>
                    <a:pt x="11" y="73"/>
                  </a:lnTo>
                  <a:lnTo>
                    <a:pt x="6" y="68"/>
                  </a:lnTo>
                  <a:lnTo>
                    <a:pt x="15" y="68"/>
                  </a:lnTo>
                  <a:lnTo>
                    <a:pt x="23" y="66"/>
                  </a:lnTo>
                  <a:lnTo>
                    <a:pt x="24" y="66"/>
                  </a:lnTo>
                  <a:lnTo>
                    <a:pt x="26" y="66"/>
                  </a:lnTo>
                  <a:lnTo>
                    <a:pt x="30" y="64"/>
                  </a:lnTo>
                  <a:lnTo>
                    <a:pt x="20" y="51"/>
                  </a:lnTo>
                  <a:lnTo>
                    <a:pt x="14" y="49"/>
                  </a:lnTo>
                  <a:lnTo>
                    <a:pt x="9" y="36"/>
                  </a:lnTo>
                  <a:lnTo>
                    <a:pt x="10" y="36"/>
                  </a:lnTo>
                  <a:lnTo>
                    <a:pt x="18" y="32"/>
                  </a:lnTo>
                  <a:lnTo>
                    <a:pt x="20" y="32"/>
                  </a:lnTo>
                  <a:lnTo>
                    <a:pt x="28" y="32"/>
                  </a:lnTo>
                  <a:lnTo>
                    <a:pt x="24" y="30"/>
                  </a:lnTo>
                  <a:lnTo>
                    <a:pt x="27" y="17"/>
                  </a:lnTo>
                  <a:lnTo>
                    <a:pt x="30" y="5"/>
                  </a:lnTo>
                  <a:lnTo>
                    <a:pt x="31" y="5"/>
                  </a:lnTo>
                  <a:lnTo>
                    <a:pt x="36" y="5"/>
                  </a:lnTo>
                  <a:lnTo>
                    <a:pt x="40" y="0"/>
                  </a:lnTo>
                  <a:lnTo>
                    <a:pt x="44" y="0"/>
                  </a:lnTo>
                  <a:lnTo>
                    <a:pt x="51" y="0"/>
                  </a:lnTo>
                  <a:lnTo>
                    <a:pt x="58" y="17"/>
                  </a:lnTo>
                  <a:lnTo>
                    <a:pt x="60" y="17"/>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71" name="Freeform 1970"/>
            <p:cNvSpPr>
              <a:spLocks/>
            </p:cNvSpPr>
            <p:nvPr/>
          </p:nvSpPr>
          <p:spPr bwMode="auto">
            <a:xfrm>
              <a:off x="3428961" y="4101563"/>
              <a:ext cx="126258" cy="141092"/>
            </a:xfrm>
            <a:custGeom>
              <a:avLst/>
              <a:gdLst>
                <a:gd name="T0" fmla="*/ 59 w 80"/>
                <a:gd name="T1" fmla="*/ 38 h 88"/>
                <a:gd name="T2" fmla="*/ 64 w 80"/>
                <a:gd name="T3" fmla="*/ 43 h 88"/>
                <a:gd name="T4" fmla="*/ 80 w 80"/>
                <a:gd name="T5" fmla="*/ 49 h 88"/>
                <a:gd name="T6" fmla="*/ 69 w 80"/>
                <a:gd name="T7" fmla="*/ 53 h 88"/>
                <a:gd name="T8" fmla="*/ 71 w 80"/>
                <a:gd name="T9" fmla="*/ 66 h 88"/>
                <a:gd name="T10" fmla="*/ 56 w 80"/>
                <a:gd name="T11" fmla="*/ 67 h 88"/>
                <a:gd name="T12" fmla="*/ 55 w 80"/>
                <a:gd name="T13" fmla="*/ 67 h 88"/>
                <a:gd name="T14" fmla="*/ 45 w 80"/>
                <a:gd name="T15" fmla="*/ 73 h 88"/>
                <a:gd name="T16" fmla="*/ 41 w 80"/>
                <a:gd name="T17" fmla="*/ 85 h 88"/>
                <a:gd name="T18" fmla="*/ 33 w 80"/>
                <a:gd name="T19" fmla="*/ 83 h 88"/>
                <a:gd name="T20" fmla="*/ 32 w 80"/>
                <a:gd name="T21" fmla="*/ 84 h 88"/>
                <a:gd name="T22" fmla="*/ 30 w 80"/>
                <a:gd name="T23" fmla="*/ 87 h 88"/>
                <a:gd name="T24" fmla="*/ 28 w 80"/>
                <a:gd name="T25" fmla="*/ 84 h 88"/>
                <a:gd name="T26" fmla="*/ 21 w 80"/>
                <a:gd name="T27" fmla="*/ 83 h 88"/>
                <a:gd name="T28" fmla="*/ 3 w 80"/>
                <a:gd name="T29" fmla="*/ 83 h 88"/>
                <a:gd name="T30" fmla="*/ 3 w 80"/>
                <a:gd name="T31" fmla="*/ 72 h 88"/>
                <a:gd name="T32" fmla="*/ 0 w 80"/>
                <a:gd name="T33" fmla="*/ 67 h 88"/>
                <a:gd name="T34" fmla="*/ 21 w 80"/>
                <a:gd name="T35" fmla="*/ 64 h 88"/>
                <a:gd name="T36" fmla="*/ 22 w 80"/>
                <a:gd name="T37" fmla="*/ 60 h 88"/>
                <a:gd name="T38" fmla="*/ 11 w 80"/>
                <a:gd name="T39" fmla="*/ 60 h 88"/>
                <a:gd name="T40" fmla="*/ 7 w 80"/>
                <a:gd name="T41" fmla="*/ 46 h 88"/>
                <a:gd name="T42" fmla="*/ 13 w 80"/>
                <a:gd name="T43" fmla="*/ 38 h 88"/>
                <a:gd name="T44" fmla="*/ 17 w 80"/>
                <a:gd name="T45" fmla="*/ 24 h 88"/>
                <a:gd name="T46" fmla="*/ 11 w 80"/>
                <a:gd name="T47" fmla="*/ 18 h 88"/>
                <a:gd name="T48" fmla="*/ 8 w 80"/>
                <a:gd name="T49" fmla="*/ 15 h 88"/>
                <a:gd name="T50" fmla="*/ 7 w 80"/>
                <a:gd name="T51" fmla="*/ 3 h 88"/>
                <a:gd name="T52" fmla="*/ 17 w 80"/>
                <a:gd name="T53" fmla="*/ 9 h 88"/>
                <a:gd name="T54" fmla="*/ 24 w 80"/>
                <a:gd name="T55" fmla="*/ 12 h 88"/>
                <a:gd name="T56" fmla="*/ 30 w 80"/>
                <a:gd name="T57" fmla="*/ 8 h 88"/>
                <a:gd name="T58" fmla="*/ 34 w 80"/>
                <a:gd name="T59" fmla="*/ 0 h 88"/>
                <a:gd name="T60" fmla="*/ 41 w 80"/>
                <a:gd name="T61" fmla="*/ 0 h 88"/>
                <a:gd name="T62" fmla="*/ 46 w 80"/>
                <a:gd name="T63" fmla="*/ 9 h 88"/>
                <a:gd name="T64" fmla="*/ 49 w 80"/>
                <a:gd name="T65" fmla="*/ 18 h 88"/>
                <a:gd name="T66" fmla="*/ 45 w 80"/>
                <a:gd name="T67" fmla="*/ 29 h 88"/>
                <a:gd name="T68" fmla="*/ 39 w 80"/>
                <a:gd name="T69" fmla="*/ 38 h 88"/>
                <a:gd name="T70" fmla="*/ 41 w 80"/>
                <a:gd name="T71" fmla="*/ 46 h 88"/>
                <a:gd name="T72" fmla="*/ 56 w 80"/>
                <a:gd name="T73" fmla="*/ 32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88"/>
                <a:gd name="T113" fmla="*/ 80 w 8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88">
                  <a:moveTo>
                    <a:pt x="56" y="32"/>
                  </a:moveTo>
                  <a:lnTo>
                    <a:pt x="59" y="38"/>
                  </a:lnTo>
                  <a:lnTo>
                    <a:pt x="59" y="39"/>
                  </a:lnTo>
                  <a:lnTo>
                    <a:pt x="64" y="43"/>
                  </a:lnTo>
                  <a:lnTo>
                    <a:pt x="73" y="42"/>
                  </a:lnTo>
                  <a:lnTo>
                    <a:pt x="80" y="49"/>
                  </a:lnTo>
                  <a:lnTo>
                    <a:pt x="73" y="51"/>
                  </a:lnTo>
                  <a:lnTo>
                    <a:pt x="69" y="53"/>
                  </a:lnTo>
                  <a:lnTo>
                    <a:pt x="71" y="60"/>
                  </a:lnTo>
                  <a:lnTo>
                    <a:pt x="71" y="66"/>
                  </a:lnTo>
                  <a:lnTo>
                    <a:pt x="63" y="70"/>
                  </a:lnTo>
                  <a:lnTo>
                    <a:pt x="56" y="67"/>
                  </a:lnTo>
                  <a:lnTo>
                    <a:pt x="55" y="67"/>
                  </a:lnTo>
                  <a:lnTo>
                    <a:pt x="54" y="67"/>
                  </a:lnTo>
                  <a:lnTo>
                    <a:pt x="45" y="73"/>
                  </a:lnTo>
                  <a:lnTo>
                    <a:pt x="47" y="84"/>
                  </a:lnTo>
                  <a:lnTo>
                    <a:pt x="41" y="85"/>
                  </a:lnTo>
                  <a:lnTo>
                    <a:pt x="38" y="84"/>
                  </a:lnTo>
                  <a:lnTo>
                    <a:pt x="33" y="83"/>
                  </a:lnTo>
                  <a:lnTo>
                    <a:pt x="32" y="84"/>
                  </a:lnTo>
                  <a:lnTo>
                    <a:pt x="32" y="85"/>
                  </a:lnTo>
                  <a:lnTo>
                    <a:pt x="30" y="87"/>
                  </a:lnTo>
                  <a:lnTo>
                    <a:pt x="28" y="84"/>
                  </a:lnTo>
                  <a:lnTo>
                    <a:pt x="24" y="88"/>
                  </a:lnTo>
                  <a:lnTo>
                    <a:pt x="21" y="83"/>
                  </a:lnTo>
                  <a:lnTo>
                    <a:pt x="16" y="87"/>
                  </a:lnTo>
                  <a:lnTo>
                    <a:pt x="3" y="83"/>
                  </a:lnTo>
                  <a:lnTo>
                    <a:pt x="4" y="76"/>
                  </a:lnTo>
                  <a:lnTo>
                    <a:pt x="3" y="72"/>
                  </a:lnTo>
                  <a:lnTo>
                    <a:pt x="1" y="70"/>
                  </a:lnTo>
                  <a:lnTo>
                    <a:pt x="0" y="67"/>
                  </a:lnTo>
                  <a:lnTo>
                    <a:pt x="8" y="67"/>
                  </a:lnTo>
                  <a:lnTo>
                    <a:pt x="21" y="64"/>
                  </a:lnTo>
                  <a:lnTo>
                    <a:pt x="25" y="62"/>
                  </a:lnTo>
                  <a:lnTo>
                    <a:pt x="22" y="60"/>
                  </a:lnTo>
                  <a:lnTo>
                    <a:pt x="20" y="59"/>
                  </a:lnTo>
                  <a:lnTo>
                    <a:pt x="11" y="60"/>
                  </a:lnTo>
                  <a:lnTo>
                    <a:pt x="11" y="59"/>
                  </a:lnTo>
                  <a:lnTo>
                    <a:pt x="7" y="46"/>
                  </a:lnTo>
                  <a:lnTo>
                    <a:pt x="13" y="39"/>
                  </a:lnTo>
                  <a:lnTo>
                    <a:pt x="13" y="38"/>
                  </a:lnTo>
                  <a:lnTo>
                    <a:pt x="18" y="25"/>
                  </a:lnTo>
                  <a:lnTo>
                    <a:pt x="17" y="24"/>
                  </a:lnTo>
                  <a:lnTo>
                    <a:pt x="16" y="18"/>
                  </a:lnTo>
                  <a:lnTo>
                    <a:pt x="11" y="18"/>
                  </a:lnTo>
                  <a:lnTo>
                    <a:pt x="8" y="17"/>
                  </a:lnTo>
                  <a:lnTo>
                    <a:pt x="8" y="15"/>
                  </a:lnTo>
                  <a:lnTo>
                    <a:pt x="4" y="3"/>
                  </a:lnTo>
                  <a:lnTo>
                    <a:pt x="7" y="3"/>
                  </a:lnTo>
                  <a:lnTo>
                    <a:pt x="17" y="9"/>
                  </a:lnTo>
                  <a:lnTo>
                    <a:pt x="24" y="12"/>
                  </a:lnTo>
                  <a:lnTo>
                    <a:pt x="26" y="8"/>
                  </a:lnTo>
                  <a:lnTo>
                    <a:pt x="30" y="8"/>
                  </a:lnTo>
                  <a:lnTo>
                    <a:pt x="35" y="9"/>
                  </a:lnTo>
                  <a:lnTo>
                    <a:pt x="34" y="0"/>
                  </a:lnTo>
                  <a:lnTo>
                    <a:pt x="37" y="0"/>
                  </a:lnTo>
                  <a:lnTo>
                    <a:pt x="41" y="0"/>
                  </a:lnTo>
                  <a:lnTo>
                    <a:pt x="41" y="1"/>
                  </a:lnTo>
                  <a:lnTo>
                    <a:pt x="46" y="9"/>
                  </a:lnTo>
                  <a:lnTo>
                    <a:pt x="47" y="11"/>
                  </a:lnTo>
                  <a:lnTo>
                    <a:pt x="49" y="18"/>
                  </a:lnTo>
                  <a:lnTo>
                    <a:pt x="45" y="26"/>
                  </a:lnTo>
                  <a:lnTo>
                    <a:pt x="45" y="29"/>
                  </a:lnTo>
                  <a:lnTo>
                    <a:pt x="42" y="32"/>
                  </a:lnTo>
                  <a:lnTo>
                    <a:pt x="39" y="38"/>
                  </a:lnTo>
                  <a:lnTo>
                    <a:pt x="41" y="45"/>
                  </a:lnTo>
                  <a:lnTo>
                    <a:pt x="41" y="46"/>
                  </a:lnTo>
                  <a:lnTo>
                    <a:pt x="49" y="37"/>
                  </a:lnTo>
                  <a:lnTo>
                    <a:pt x="56" y="3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72" name="Freeform 1971"/>
            <p:cNvSpPr>
              <a:spLocks/>
            </p:cNvSpPr>
            <p:nvPr/>
          </p:nvSpPr>
          <p:spPr bwMode="auto">
            <a:xfrm>
              <a:off x="3547327" y="5786528"/>
              <a:ext cx="76282" cy="75973"/>
            </a:xfrm>
            <a:custGeom>
              <a:avLst/>
              <a:gdLst>
                <a:gd name="T0" fmla="*/ 42 w 47"/>
                <a:gd name="T1" fmla="*/ 3 h 48"/>
                <a:gd name="T2" fmla="*/ 42 w 47"/>
                <a:gd name="T3" fmla="*/ 6 h 48"/>
                <a:gd name="T4" fmla="*/ 43 w 47"/>
                <a:gd name="T5" fmla="*/ 6 h 48"/>
                <a:gd name="T6" fmla="*/ 43 w 47"/>
                <a:gd name="T7" fmla="*/ 9 h 48"/>
                <a:gd name="T8" fmla="*/ 44 w 47"/>
                <a:gd name="T9" fmla="*/ 10 h 48"/>
                <a:gd name="T10" fmla="*/ 43 w 47"/>
                <a:gd name="T11" fmla="*/ 11 h 48"/>
                <a:gd name="T12" fmla="*/ 43 w 47"/>
                <a:gd name="T13" fmla="*/ 11 h 48"/>
                <a:gd name="T14" fmla="*/ 42 w 47"/>
                <a:gd name="T15" fmla="*/ 14 h 48"/>
                <a:gd name="T16" fmla="*/ 42 w 47"/>
                <a:gd name="T17" fmla="*/ 15 h 48"/>
                <a:gd name="T18" fmla="*/ 39 w 47"/>
                <a:gd name="T19" fmla="*/ 19 h 48"/>
                <a:gd name="T20" fmla="*/ 43 w 47"/>
                <a:gd name="T21" fmla="*/ 23 h 48"/>
                <a:gd name="T22" fmla="*/ 43 w 47"/>
                <a:gd name="T23" fmla="*/ 23 h 48"/>
                <a:gd name="T24" fmla="*/ 46 w 47"/>
                <a:gd name="T25" fmla="*/ 23 h 48"/>
                <a:gd name="T26" fmla="*/ 44 w 47"/>
                <a:gd name="T27" fmla="*/ 28 h 48"/>
                <a:gd name="T28" fmla="*/ 44 w 47"/>
                <a:gd name="T29" fmla="*/ 28 h 48"/>
                <a:gd name="T30" fmla="*/ 47 w 47"/>
                <a:gd name="T31" fmla="*/ 30 h 48"/>
                <a:gd name="T32" fmla="*/ 46 w 47"/>
                <a:gd name="T33" fmla="*/ 36 h 48"/>
                <a:gd name="T34" fmla="*/ 44 w 47"/>
                <a:gd name="T35" fmla="*/ 39 h 48"/>
                <a:gd name="T36" fmla="*/ 44 w 47"/>
                <a:gd name="T37" fmla="*/ 39 h 48"/>
                <a:gd name="T38" fmla="*/ 42 w 47"/>
                <a:gd name="T39" fmla="*/ 36 h 48"/>
                <a:gd name="T40" fmla="*/ 40 w 47"/>
                <a:gd name="T41" fmla="*/ 41 h 48"/>
                <a:gd name="T42" fmla="*/ 40 w 47"/>
                <a:gd name="T43" fmla="*/ 44 h 48"/>
                <a:gd name="T44" fmla="*/ 39 w 47"/>
                <a:gd name="T45" fmla="*/ 44 h 48"/>
                <a:gd name="T46" fmla="*/ 34 w 47"/>
                <a:gd name="T47" fmla="*/ 45 h 48"/>
                <a:gd name="T48" fmla="*/ 32 w 47"/>
                <a:gd name="T49" fmla="*/ 47 h 48"/>
                <a:gd name="T50" fmla="*/ 30 w 47"/>
                <a:gd name="T51" fmla="*/ 48 h 48"/>
                <a:gd name="T52" fmla="*/ 27 w 47"/>
                <a:gd name="T53" fmla="*/ 43 h 48"/>
                <a:gd name="T54" fmla="*/ 23 w 47"/>
                <a:gd name="T55" fmla="*/ 44 h 48"/>
                <a:gd name="T56" fmla="*/ 22 w 47"/>
                <a:gd name="T57" fmla="*/ 40 h 48"/>
                <a:gd name="T58" fmla="*/ 15 w 47"/>
                <a:gd name="T59" fmla="*/ 24 h 48"/>
                <a:gd name="T60" fmla="*/ 11 w 47"/>
                <a:gd name="T61" fmla="*/ 26 h 48"/>
                <a:gd name="T62" fmla="*/ 0 w 47"/>
                <a:gd name="T63" fmla="*/ 24 h 48"/>
                <a:gd name="T64" fmla="*/ 4 w 47"/>
                <a:gd name="T65" fmla="*/ 9 h 48"/>
                <a:gd name="T66" fmla="*/ 4 w 47"/>
                <a:gd name="T67" fmla="*/ 6 h 48"/>
                <a:gd name="T68" fmla="*/ 14 w 47"/>
                <a:gd name="T69" fmla="*/ 9 h 48"/>
                <a:gd name="T70" fmla="*/ 15 w 47"/>
                <a:gd name="T71" fmla="*/ 9 h 48"/>
                <a:gd name="T72" fmla="*/ 15 w 47"/>
                <a:gd name="T73" fmla="*/ 9 h 48"/>
                <a:gd name="T74" fmla="*/ 15 w 47"/>
                <a:gd name="T75" fmla="*/ 5 h 48"/>
                <a:gd name="T76" fmla="*/ 17 w 47"/>
                <a:gd name="T77" fmla="*/ 3 h 48"/>
                <a:gd name="T78" fmla="*/ 21 w 47"/>
                <a:gd name="T79" fmla="*/ 1 h 48"/>
                <a:gd name="T80" fmla="*/ 25 w 47"/>
                <a:gd name="T81" fmla="*/ 0 h 48"/>
                <a:gd name="T82" fmla="*/ 26 w 47"/>
                <a:gd name="T83" fmla="*/ 9 h 48"/>
                <a:gd name="T84" fmla="*/ 26 w 47"/>
                <a:gd name="T85" fmla="*/ 9 h 48"/>
                <a:gd name="T86" fmla="*/ 29 w 47"/>
                <a:gd name="T87" fmla="*/ 9 h 48"/>
                <a:gd name="T88" fmla="*/ 29 w 47"/>
                <a:gd name="T89" fmla="*/ 9 h 48"/>
                <a:gd name="T90" fmla="*/ 32 w 47"/>
                <a:gd name="T91" fmla="*/ 5 h 48"/>
                <a:gd name="T92" fmla="*/ 35 w 47"/>
                <a:gd name="T93" fmla="*/ 7 h 48"/>
                <a:gd name="T94" fmla="*/ 38 w 47"/>
                <a:gd name="T95" fmla="*/ 9 h 48"/>
                <a:gd name="T96" fmla="*/ 39 w 47"/>
                <a:gd name="T97" fmla="*/ 9 h 48"/>
                <a:gd name="T98" fmla="*/ 39 w 47"/>
                <a:gd name="T99" fmla="*/ 9 h 48"/>
                <a:gd name="T100" fmla="*/ 39 w 47"/>
                <a:gd name="T101" fmla="*/ 9 h 48"/>
                <a:gd name="T102" fmla="*/ 39 w 47"/>
                <a:gd name="T103" fmla="*/ 7 h 48"/>
                <a:gd name="T104" fmla="*/ 40 w 47"/>
                <a:gd name="T105" fmla="*/ 6 h 48"/>
                <a:gd name="T106" fmla="*/ 42 w 47"/>
                <a:gd name="T107" fmla="*/ 3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48"/>
                <a:gd name="T164" fmla="*/ 47 w 47"/>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48">
                  <a:moveTo>
                    <a:pt x="42" y="3"/>
                  </a:moveTo>
                  <a:lnTo>
                    <a:pt x="42" y="6"/>
                  </a:lnTo>
                  <a:lnTo>
                    <a:pt x="43" y="6"/>
                  </a:lnTo>
                  <a:lnTo>
                    <a:pt x="43" y="9"/>
                  </a:lnTo>
                  <a:lnTo>
                    <a:pt x="44" y="10"/>
                  </a:lnTo>
                  <a:lnTo>
                    <a:pt x="43" y="11"/>
                  </a:lnTo>
                  <a:lnTo>
                    <a:pt x="42" y="14"/>
                  </a:lnTo>
                  <a:lnTo>
                    <a:pt x="42" y="15"/>
                  </a:lnTo>
                  <a:lnTo>
                    <a:pt x="39" y="19"/>
                  </a:lnTo>
                  <a:lnTo>
                    <a:pt x="43" y="23"/>
                  </a:lnTo>
                  <a:lnTo>
                    <a:pt x="46" y="23"/>
                  </a:lnTo>
                  <a:lnTo>
                    <a:pt x="44" y="28"/>
                  </a:lnTo>
                  <a:lnTo>
                    <a:pt x="47" y="30"/>
                  </a:lnTo>
                  <a:lnTo>
                    <a:pt x="46" y="36"/>
                  </a:lnTo>
                  <a:lnTo>
                    <a:pt x="44" y="39"/>
                  </a:lnTo>
                  <a:lnTo>
                    <a:pt x="42" y="36"/>
                  </a:lnTo>
                  <a:lnTo>
                    <a:pt x="40" y="41"/>
                  </a:lnTo>
                  <a:lnTo>
                    <a:pt x="40" y="44"/>
                  </a:lnTo>
                  <a:lnTo>
                    <a:pt x="39" y="44"/>
                  </a:lnTo>
                  <a:lnTo>
                    <a:pt x="34" y="45"/>
                  </a:lnTo>
                  <a:lnTo>
                    <a:pt x="32" y="47"/>
                  </a:lnTo>
                  <a:lnTo>
                    <a:pt x="30" y="48"/>
                  </a:lnTo>
                  <a:lnTo>
                    <a:pt x="27" y="43"/>
                  </a:lnTo>
                  <a:lnTo>
                    <a:pt x="23" y="44"/>
                  </a:lnTo>
                  <a:lnTo>
                    <a:pt x="22" y="40"/>
                  </a:lnTo>
                  <a:lnTo>
                    <a:pt x="15" y="24"/>
                  </a:lnTo>
                  <a:lnTo>
                    <a:pt x="11" y="26"/>
                  </a:lnTo>
                  <a:lnTo>
                    <a:pt x="0" y="24"/>
                  </a:lnTo>
                  <a:lnTo>
                    <a:pt x="4" y="9"/>
                  </a:lnTo>
                  <a:lnTo>
                    <a:pt x="4" y="6"/>
                  </a:lnTo>
                  <a:lnTo>
                    <a:pt x="14" y="9"/>
                  </a:lnTo>
                  <a:lnTo>
                    <a:pt x="15" y="9"/>
                  </a:lnTo>
                  <a:lnTo>
                    <a:pt x="15" y="5"/>
                  </a:lnTo>
                  <a:lnTo>
                    <a:pt x="17" y="3"/>
                  </a:lnTo>
                  <a:lnTo>
                    <a:pt x="21" y="1"/>
                  </a:lnTo>
                  <a:lnTo>
                    <a:pt x="25" y="0"/>
                  </a:lnTo>
                  <a:lnTo>
                    <a:pt x="26" y="9"/>
                  </a:lnTo>
                  <a:lnTo>
                    <a:pt x="29" y="9"/>
                  </a:lnTo>
                  <a:lnTo>
                    <a:pt x="32" y="5"/>
                  </a:lnTo>
                  <a:lnTo>
                    <a:pt x="35" y="7"/>
                  </a:lnTo>
                  <a:lnTo>
                    <a:pt x="38" y="9"/>
                  </a:lnTo>
                  <a:lnTo>
                    <a:pt x="39" y="9"/>
                  </a:lnTo>
                  <a:lnTo>
                    <a:pt x="39" y="7"/>
                  </a:lnTo>
                  <a:lnTo>
                    <a:pt x="40" y="6"/>
                  </a:lnTo>
                  <a:lnTo>
                    <a:pt x="42" y="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73" name="Freeform 1972"/>
            <p:cNvSpPr>
              <a:spLocks/>
            </p:cNvSpPr>
            <p:nvPr/>
          </p:nvSpPr>
          <p:spPr bwMode="auto">
            <a:xfrm>
              <a:off x="3610456" y="5802808"/>
              <a:ext cx="34196" cy="46125"/>
            </a:xfrm>
            <a:custGeom>
              <a:avLst/>
              <a:gdLst>
                <a:gd name="T0" fmla="*/ 18 w 22"/>
                <a:gd name="T1" fmla="*/ 28 h 29"/>
                <a:gd name="T2" fmla="*/ 16 w 22"/>
                <a:gd name="T3" fmla="*/ 29 h 29"/>
                <a:gd name="T4" fmla="*/ 13 w 22"/>
                <a:gd name="T5" fmla="*/ 26 h 29"/>
                <a:gd name="T6" fmla="*/ 12 w 22"/>
                <a:gd name="T7" fmla="*/ 25 h 29"/>
                <a:gd name="T8" fmla="*/ 10 w 22"/>
                <a:gd name="T9" fmla="*/ 25 h 29"/>
                <a:gd name="T10" fmla="*/ 9 w 22"/>
                <a:gd name="T11" fmla="*/ 25 h 29"/>
                <a:gd name="T12" fmla="*/ 7 w 22"/>
                <a:gd name="T13" fmla="*/ 26 h 29"/>
                <a:gd name="T14" fmla="*/ 8 w 22"/>
                <a:gd name="T15" fmla="*/ 20 h 29"/>
                <a:gd name="T16" fmla="*/ 5 w 22"/>
                <a:gd name="T17" fmla="*/ 18 h 29"/>
                <a:gd name="T18" fmla="*/ 5 w 22"/>
                <a:gd name="T19" fmla="*/ 18 h 29"/>
                <a:gd name="T20" fmla="*/ 7 w 22"/>
                <a:gd name="T21" fmla="*/ 13 h 29"/>
                <a:gd name="T22" fmla="*/ 4 w 22"/>
                <a:gd name="T23" fmla="*/ 13 h 29"/>
                <a:gd name="T24" fmla="*/ 4 w 22"/>
                <a:gd name="T25" fmla="*/ 13 h 29"/>
                <a:gd name="T26" fmla="*/ 0 w 22"/>
                <a:gd name="T27" fmla="*/ 9 h 29"/>
                <a:gd name="T28" fmla="*/ 3 w 22"/>
                <a:gd name="T29" fmla="*/ 5 h 29"/>
                <a:gd name="T30" fmla="*/ 3 w 22"/>
                <a:gd name="T31" fmla="*/ 4 h 29"/>
                <a:gd name="T32" fmla="*/ 4 w 22"/>
                <a:gd name="T33" fmla="*/ 1 h 29"/>
                <a:gd name="T34" fmla="*/ 4 w 22"/>
                <a:gd name="T35" fmla="*/ 1 h 29"/>
                <a:gd name="T36" fmla="*/ 5 w 22"/>
                <a:gd name="T37" fmla="*/ 0 h 29"/>
                <a:gd name="T38" fmla="*/ 7 w 22"/>
                <a:gd name="T39" fmla="*/ 1 h 29"/>
                <a:gd name="T40" fmla="*/ 10 w 22"/>
                <a:gd name="T41" fmla="*/ 3 h 29"/>
                <a:gd name="T42" fmla="*/ 16 w 22"/>
                <a:gd name="T43" fmla="*/ 4 h 29"/>
                <a:gd name="T44" fmla="*/ 21 w 22"/>
                <a:gd name="T45" fmla="*/ 7 h 29"/>
                <a:gd name="T46" fmla="*/ 22 w 22"/>
                <a:gd name="T47" fmla="*/ 9 h 29"/>
                <a:gd name="T48" fmla="*/ 22 w 22"/>
                <a:gd name="T49" fmla="*/ 10 h 29"/>
                <a:gd name="T50" fmla="*/ 22 w 22"/>
                <a:gd name="T51" fmla="*/ 10 h 29"/>
                <a:gd name="T52" fmla="*/ 20 w 22"/>
                <a:gd name="T53" fmla="*/ 16 h 29"/>
                <a:gd name="T54" fmla="*/ 18 w 22"/>
                <a:gd name="T55" fmla="*/ 20 h 29"/>
                <a:gd name="T56" fmla="*/ 18 w 22"/>
                <a:gd name="T57" fmla="*/ 22 h 29"/>
                <a:gd name="T58" fmla="*/ 18 w 22"/>
                <a:gd name="T59" fmla="*/ 26 h 29"/>
                <a:gd name="T60" fmla="*/ 18 w 22"/>
                <a:gd name="T61" fmla="*/ 28 h 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29"/>
                <a:gd name="T95" fmla="*/ 22 w 22"/>
                <a:gd name="T96" fmla="*/ 29 h 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29">
                  <a:moveTo>
                    <a:pt x="18" y="28"/>
                  </a:moveTo>
                  <a:lnTo>
                    <a:pt x="16" y="29"/>
                  </a:lnTo>
                  <a:lnTo>
                    <a:pt x="13" y="26"/>
                  </a:lnTo>
                  <a:lnTo>
                    <a:pt x="12" y="25"/>
                  </a:lnTo>
                  <a:lnTo>
                    <a:pt x="10" y="25"/>
                  </a:lnTo>
                  <a:lnTo>
                    <a:pt x="9" y="25"/>
                  </a:lnTo>
                  <a:lnTo>
                    <a:pt x="7" y="26"/>
                  </a:lnTo>
                  <a:lnTo>
                    <a:pt x="8" y="20"/>
                  </a:lnTo>
                  <a:lnTo>
                    <a:pt x="5" y="18"/>
                  </a:lnTo>
                  <a:lnTo>
                    <a:pt x="7" y="13"/>
                  </a:lnTo>
                  <a:lnTo>
                    <a:pt x="4" y="13"/>
                  </a:lnTo>
                  <a:lnTo>
                    <a:pt x="0" y="9"/>
                  </a:lnTo>
                  <a:lnTo>
                    <a:pt x="3" y="5"/>
                  </a:lnTo>
                  <a:lnTo>
                    <a:pt x="3" y="4"/>
                  </a:lnTo>
                  <a:lnTo>
                    <a:pt x="4" y="1"/>
                  </a:lnTo>
                  <a:lnTo>
                    <a:pt x="5" y="0"/>
                  </a:lnTo>
                  <a:lnTo>
                    <a:pt x="7" y="1"/>
                  </a:lnTo>
                  <a:lnTo>
                    <a:pt x="10" y="3"/>
                  </a:lnTo>
                  <a:lnTo>
                    <a:pt x="16" y="4"/>
                  </a:lnTo>
                  <a:lnTo>
                    <a:pt x="21" y="7"/>
                  </a:lnTo>
                  <a:lnTo>
                    <a:pt x="22" y="9"/>
                  </a:lnTo>
                  <a:lnTo>
                    <a:pt x="22" y="10"/>
                  </a:lnTo>
                  <a:lnTo>
                    <a:pt x="20" y="16"/>
                  </a:lnTo>
                  <a:lnTo>
                    <a:pt x="18" y="20"/>
                  </a:lnTo>
                  <a:lnTo>
                    <a:pt x="18" y="22"/>
                  </a:lnTo>
                  <a:lnTo>
                    <a:pt x="18" y="26"/>
                  </a:lnTo>
                  <a:lnTo>
                    <a:pt x="18" y="2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74" name="Freeform 1973"/>
            <p:cNvSpPr>
              <a:spLocks/>
            </p:cNvSpPr>
            <p:nvPr/>
          </p:nvSpPr>
          <p:spPr bwMode="auto">
            <a:xfrm>
              <a:off x="3676216" y="5813661"/>
              <a:ext cx="36825" cy="54266"/>
            </a:xfrm>
            <a:custGeom>
              <a:avLst/>
              <a:gdLst>
                <a:gd name="T0" fmla="*/ 18 w 23"/>
                <a:gd name="T1" fmla="*/ 5 h 34"/>
                <a:gd name="T2" fmla="*/ 23 w 23"/>
                <a:gd name="T3" fmla="*/ 11 h 34"/>
                <a:gd name="T4" fmla="*/ 21 w 23"/>
                <a:gd name="T5" fmla="*/ 15 h 34"/>
                <a:gd name="T6" fmla="*/ 20 w 23"/>
                <a:gd name="T7" fmla="*/ 17 h 34"/>
                <a:gd name="T8" fmla="*/ 18 w 23"/>
                <a:gd name="T9" fmla="*/ 21 h 34"/>
                <a:gd name="T10" fmla="*/ 12 w 23"/>
                <a:gd name="T11" fmla="*/ 28 h 34"/>
                <a:gd name="T12" fmla="*/ 10 w 23"/>
                <a:gd name="T13" fmla="*/ 26 h 34"/>
                <a:gd name="T14" fmla="*/ 10 w 23"/>
                <a:gd name="T15" fmla="*/ 27 h 34"/>
                <a:gd name="T16" fmla="*/ 4 w 23"/>
                <a:gd name="T17" fmla="*/ 34 h 34"/>
                <a:gd name="T18" fmla="*/ 2 w 23"/>
                <a:gd name="T19" fmla="*/ 32 h 34"/>
                <a:gd name="T20" fmla="*/ 2 w 23"/>
                <a:gd name="T21" fmla="*/ 32 h 34"/>
                <a:gd name="T22" fmla="*/ 0 w 23"/>
                <a:gd name="T23" fmla="*/ 24 h 34"/>
                <a:gd name="T24" fmla="*/ 0 w 23"/>
                <a:gd name="T25" fmla="*/ 13 h 34"/>
                <a:gd name="T26" fmla="*/ 1 w 23"/>
                <a:gd name="T27" fmla="*/ 10 h 34"/>
                <a:gd name="T28" fmla="*/ 2 w 23"/>
                <a:gd name="T29" fmla="*/ 5 h 34"/>
                <a:gd name="T30" fmla="*/ 2 w 23"/>
                <a:gd name="T31" fmla="*/ 5 h 34"/>
                <a:gd name="T32" fmla="*/ 5 w 23"/>
                <a:gd name="T33" fmla="*/ 3 h 34"/>
                <a:gd name="T34" fmla="*/ 9 w 23"/>
                <a:gd name="T35" fmla="*/ 1 h 34"/>
                <a:gd name="T36" fmla="*/ 14 w 23"/>
                <a:gd name="T37" fmla="*/ 0 h 34"/>
                <a:gd name="T38" fmla="*/ 12 w 23"/>
                <a:gd name="T39" fmla="*/ 6 h 34"/>
                <a:gd name="T40" fmla="*/ 18 w 23"/>
                <a:gd name="T41" fmla="*/ 5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34"/>
                <a:gd name="T65" fmla="*/ 23 w 23"/>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34">
                  <a:moveTo>
                    <a:pt x="18" y="5"/>
                  </a:moveTo>
                  <a:lnTo>
                    <a:pt x="23" y="11"/>
                  </a:lnTo>
                  <a:lnTo>
                    <a:pt x="21" y="15"/>
                  </a:lnTo>
                  <a:lnTo>
                    <a:pt x="20" y="17"/>
                  </a:lnTo>
                  <a:lnTo>
                    <a:pt x="18" y="21"/>
                  </a:lnTo>
                  <a:lnTo>
                    <a:pt x="12" y="28"/>
                  </a:lnTo>
                  <a:lnTo>
                    <a:pt x="10" y="26"/>
                  </a:lnTo>
                  <a:lnTo>
                    <a:pt x="10" y="27"/>
                  </a:lnTo>
                  <a:lnTo>
                    <a:pt x="4" y="34"/>
                  </a:lnTo>
                  <a:lnTo>
                    <a:pt x="2" y="32"/>
                  </a:lnTo>
                  <a:lnTo>
                    <a:pt x="0" y="24"/>
                  </a:lnTo>
                  <a:lnTo>
                    <a:pt x="0" y="13"/>
                  </a:lnTo>
                  <a:lnTo>
                    <a:pt x="1" y="10"/>
                  </a:lnTo>
                  <a:lnTo>
                    <a:pt x="2" y="5"/>
                  </a:lnTo>
                  <a:lnTo>
                    <a:pt x="5" y="3"/>
                  </a:lnTo>
                  <a:lnTo>
                    <a:pt x="9" y="1"/>
                  </a:lnTo>
                  <a:lnTo>
                    <a:pt x="14" y="0"/>
                  </a:lnTo>
                  <a:lnTo>
                    <a:pt x="12" y="6"/>
                  </a:lnTo>
                  <a:lnTo>
                    <a:pt x="18" y="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75" name="Freeform 1974"/>
            <p:cNvSpPr>
              <a:spLocks/>
            </p:cNvSpPr>
            <p:nvPr/>
          </p:nvSpPr>
          <p:spPr bwMode="auto">
            <a:xfrm>
              <a:off x="3568370" y="5745827"/>
              <a:ext cx="47347" cy="54266"/>
            </a:xfrm>
            <a:custGeom>
              <a:avLst/>
              <a:gdLst>
                <a:gd name="T0" fmla="*/ 18 w 29"/>
                <a:gd name="T1" fmla="*/ 10 h 34"/>
                <a:gd name="T2" fmla="*/ 21 w 29"/>
                <a:gd name="T3" fmla="*/ 14 h 34"/>
                <a:gd name="T4" fmla="*/ 23 w 29"/>
                <a:gd name="T5" fmla="*/ 18 h 34"/>
                <a:gd name="T6" fmla="*/ 26 w 29"/>
                <a:gd name="T7" fmla="*/ 22 h 34"/>
                <a:gd name="T8" fmla="*/ 29 w 29"/>
                <a:gd name="T9" fmla="*/ 28 h 34"/>
                <a:gd name="T10" fmla="*/ 27 w 29"/>
                <a:gd name="T11" fmla="*/ 31 h 34"/>
                <a:gd name="T12" fmla="*/ 26 w 29"/>
                <a:gd name="T13" fmla="*/ 32 h 34"/>
                <a:gd name="T14" fmla="*/ 26 w 29"/>
                <a:gd name="T15" fmla="*/ 34 h 34"/>
                <a:gd name="T16" fmla="*/ 26 w 29"/>
                <a:gd name="T17" fmla="*/ 34 h 34"/>
                <a:gd name="T18" fmla="*/ 26 w 29"/>
                <a:gd name="T19" fmla="*/ 34 h 34"/>
                <a:gd name="T20" fmla="*/ 25 w 29"/>
                <a:gd name="T21" fmla="*/ 34 h 34"/>
                <a:gd name="T22" fmla="*/ 22 w 29"/>
                <a:gd name="T23" fmla="*/ 32 h 34"/>
                <a:gd name="T24" fmla="*/ 19 w 29"/>
                <a:gd name="T25" fmla="*/ 30 h 34"/>
                <a:gd name="T26" fmla="*/ 16 w 29"/>
                <a:gd name="T27" fmla="*/ 34 h 34"/>
                <a:gd name="T28" fmla="*/ 16 w 29"/>
                <a:gd name="T29" fmla="*/ 34 h 34"/>
                <a:gd name="T30" fmla="*/ 13 w 29"/>
                <a:gd name="T31" fmla="*/ 34 h 34"/>
                <a:gd name="T32" fmla="*/ 13 w 29"/>
                <a:gd name="T33" fmla="*/ 34 h 34"/>
                <a:gd name="T34" fmla="*/ 12 w 29"/>
                <a:gd name="T35" fmla="*/ 25 h 34"/>
                <a:gd name="T36" fmla="*/ 8 w 29"/>
                <a:gd name="T37" fmla="*/ 26 h 34"/>
                <a:gd name="T38" fmla="*/ 4 w 29"/>
                <a:gd name="T39" fmla="*/ 28 h 34"/>
                <a:gd name="T40" fmla="*/ 2 w 29"/>
                <a:gd name="T41" fmla="*/ 30 h 34"/>
                <a:gd name="T42" fmla="*/ 0 w 29"/>
                <a:gd name="T43" fmla="*/ 23 h 34"/>
                <a:gd name="T44" fmla="*/ 2 w 29"/>
                <a:gd name="T45" fmla="*/ 21 h 34"/>
                <a:gd name="T46" fmla="*/ 5 w 29"/>
                <a:gd name="T47" fmla="*/ 18 h 34"/>
                <a:gd name="T48" fmla="*/ 5 w 29"/>
                <a:gd name="T49" fmla="*/ 18 h 34"/>
                <a:gd name="T50" fmla="*/ 2 w 29"/>
                <a:gd name="T51" fmla="*/ 8 h 34"/>
                <a:gd name="T52" fmla="*/ 1 w 29"/>
                <a:gd name="T53" fmla="*/ 4 h 34"/>
                <a:gd name="T54" fmla="*/ 4 w 29"/>
                <a:gd name="T55" fmla="*/ 0 h 34"/>
                <a:gd name="T56" fmla="*/ 8 w 29"/>
                <a:gd name="T57" fmla="*/ 4 h 34"/>
                <a:gd name="T58" fmla="*/ 16 w 29"/>
                <a:gd name="T59" fmla="*/ 10 h 34"/>
                <a:gd name="T60" fmla="*/ 16 w 29"/>
                <a:gd name="T61" fmla="*/ 11 h 34"/>
                <a:gd name="T62" fmla="*/ 18 w 29"/>
                <a:gd name="T63" fmla="*/ 10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
                <a:gd name="T97" fmla="*/ 0 h 34"/>
                <a:gd name="T98" fmla="*/ 29 w 29"/>
                <a:gd name="T99" fmla="*/ 34 h 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 h="34">
                  <a:moveTo>
                    <a:pt x="18" y="10"/>
                  </a:moveTo>
                  <a:lnTo>
                    <a:pt x="21" y="14"/>
                  </a:lnTo>
                  <a:lnTo>
                    <a:pt x="23" y="18"/>
                  </a:lnTo>
                  <a:lnTo>
                    <a:pt x="26" y="22"/>
                  </a:lnTo>
                  <a:lnTo>
                    <a:pt x="29" y="28"/>
                  </a:lnTo>
                  <a:lnTo>
                    <a:pt x="27" y="31"/>
                  </a:lnTo>
                  <a:lnTo>
                    <a:pt x="26" y="32"/>
                  </a:lnTo>
                  <a:lnTo>
                    <a:pt x="26" y="34"/>
                  </a:lnTo>
                  <a:lnTo>
                    <a:pt x="25" y="34"/>
                  </a:lnTo>
                  <a:lnTo>
                    <a:pt x="22" y="32"/>
                  </a:lnTo>
                  <a:lnTo>
                    <a:pt x="19" y="30"/>
                  </a:lnTo>
                  <a:lnTo>
                    <a:pt x="16" y="34"/>
                  </a:lnTo>
                  <a:lnTo>
                    <a:pt x="13" y="34"/>
                  </a:lnTo>
                  <a:lnTo>
                    <a:pt x="12" y="25"/>
                  </a:lnTo>
                  <a:lnTo>
                    <a:pt x="8" y="26"/>
                  </a:lnTo>
                  <a:lnTo>
                    <a:pt x="4" y="28"/>
                  </a:lnTo>
                  <a:lnTo>
                    <a:pt x="2" y="30"/>
                  </a:lnTo>
                  <a:lnTo>
                    <a:pt x="0" y="23"/>
                  </a:lnTo>
                  <a:lnTo>
                    <a:pt x="2" y="21"/>
                  </a:lnTo>
                  <a:lnTo>
                    <a:pt x="5" y="18"/>
                  </a:lnTo>
                  <a:lnTo>
                    <a:pt x="2" y="8"/>
                  </a:lnTo>
                  <a:lnTo>
                    <a:pt x="1" y="4"/>
                  </a:lnTo>
                  <a:lnTo>
                    <a:pt x="4" y="0"/>
                  </a:lnTo>
                  <a:lnTo>
                    <a:pt x="8" y="4"/>
                  </a:lnTo>
                  <a:lnTo>
                    <a:pt x="16" y="10"/>
                  </a:lnTo>
                  <a:lnTo>
                    <a:pt x="16" y="11"/>
                  </a:lnTo>
                  <a:lnTo>
                    <a:pt x="18" y="1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76" name="Freeform 1975"/>
            <p:cNvSpPr>
              <a:spLocks/>
            </p:cNvSpPr>
            <p:nvPr/>
          </p:nvSpPr>
          <p:spPr bwMode="auto">
            <a:xfrm>
              <a:off x="3565740" y="5580316"/>
              <a:ext cx="65758" cy="105818"/>
            </a:xfrm>
            <a:custGeom>
              <a:avLst/>
              <a:gdLst>
                <a:gd name="T0" fmla="*/ 41 w 41"/>
                <a:gd name="T1" fmla="*/ 5 h 67"/>
                <a:gd name="T2" fmla="*/ 41 w 41"/>
                <a:gd name="T3" fmla="*/ 20 h 67"/>
                <a:gd name="T4" fmla="*/ 41 w 41"/>
                <a:gd name="T5" fmla="*/ 20 h 67"/>
                <a:gd name="T6" fmla="*/ 41 w 41"/>
                <a:gd name="T7" fmla="*/ 22 h 67"/>
                <a:gd name="T8" fmla="*/ 41 w 41"/>
                <a:gd name="T9" fmla="*/ 24 h 67"/>
                <a:gd name="T10" fmla="*/ 40 w 41"/>
                <a:gd name="T11" fmla="*/ 25 h 67"/>
                <a:gd name="T12" fmla="*/ 40 w 41"/>
                <a:gd name="T13" fmla="*/ 26 h 67"/>
                <a:gd name="T14" fmla="*/ 37 w 41"/>
                <a:gd name="T15" fmla="*/ 29 h 67"/>
                <a:gd name="T16" fmla="*/ 37 w 41"/>
                <a:gd name="T17" fmla="*/ 31 h 67"/>
                <a:gd name="T18" fmla="*/ 37 w 41"/>
                <a:gd name="T19" fmla="*/ 33 h 67"/>
                <a:gd name="T20" fmla="*/ 37 w 41"/>
                <a:gd name="T21" fmla="*/ 34 h 67"/>
                <a:gd name="T22" fmla="*/ 38 w 41"/>
                <a:gd name="T23" fmla="*/ 35 h 67"/>
                <a:gd name="T24" fmla="*/ 38 w 41"/>
                <a:gd name="T25" fmla="*/ 37 h 67"/>
                <a:gd name="T26" fmla="*/ 38 w 41"/>
                <a:gd name="T27" fmla="*/ 38 h 67"/>
                <a:gd name="T28" fmla="*/ 38 w 41"/>
                <a:gd name="T29" fmla="*/ 42 h 67"/>
                <a:gd name="T30" fmla="*/ 38 w 41"/>
                <a:gd name="T31" fmla="*/ 42 h 67"/>
                <a:gd name="T32" fmla="*/ 37 w 41"/>
                <a:gd name="T33" fmla="*/ 48 h 67"/>
                <a:gd name="T34" fmla="*/ 35 w 41"/>
                <a:gd name="T35" fmla="*/ 52 h 67"/>
                <a:gd name="T36" fmla="*/ 35 w 41"/>
                <a:gd name="T37" fmla="*/ 54 h 67"/>
                <a:gd name="T38" fmla="*/ 32 w 41"/>
                <a:gd name="T39" fmla="*/ 63 h 67"/>
                <a:gd name="T40" fmla="*/ 32 w 41"/>
                <a:gd name="T41" fmla="*/ 65 h 67"/>
                <a:gd name="T42" fmla="*/ 32 w 41"/>
                <a:gd name="T43" fmla="*/ 67 h 67"/>
                <a:gd name="T44" fmla="*/ 32 w 41"/>
                <a:gd name="T45" fmla="*/ 64 h 67"/>
                <a:gd name="T46" fmla="*/ 31 w 41"/>
                <a:gd name="T47" fmla="*/ 63 h 67"/>
                <a:gd name="T48" fmla="*/ 29 w 41"/>
                <a:gd name="T49" fmla="*/ 61 h 67"/>
                <a:gd name="T50" fmla="*/ 24 w 41"/>
                <a:gd name="T51" fmla="*/ 60 h 67"/>
                <a:gd name="T52" fmla="*/ 23 w 41"/>
                <a:gd name="T53" fmla="*/ 59 h 67"/>
                <a:gd name="T54" fmla="*/ 21 w 41"/>
                <a:gd name="T55" fmla="*/ 60 h 67"/>
                <a:gd name="T56" fmla="*/ 21 w 41"/>
                <a:gd name="T57" fmla="*/ 60 h 67"/>
                <a:gd name="T58" fmla="*/ 18 w 41"/>
                <a:gd name="T59" fmla="*/ 55 h 67"/>
                <a:gd name="T60" fmla="*/ 4 w 41"/>
                <a:gd name="T61" fmla="*/ 41 h 67"/>
                <a:gd name="T62" fmla="*/ 2 w 41"/>
                <a:gd name="T63" fmla="*/ 29 h 67"/>
                <a:gd name="T64" fmla="*/ 0 w 41"/>
                <a:gd name="T65" fmla="*/ 27 h 67"/>
                <a:gd name="T66" fmla="*/ 10 w 41"/>
                <a:gd name="T67" fmla="*/ 18 h 67"/>
                <a:gd name="T68" fmla="*/ 8 w 41"/>
                <a:gd name="T69" fmla="*/ 8 h 67"/>
                <a:gd name="T70" fmla="*/ 19 w 41"/>
                <a:gd name="T71" fmla="*/ 5 h 67"/>
                <a:gd name="T72" fmla="*/ 29 w 41"/>
                <a:gd name="T73" fmla="*/ 1 h 67"/>
                <a:gd name="T74" fmla="*/ 33 w 41"/>
                <a:gd name="T75" fmla="*/ 0 h 67"/>
                <a:gd name="T76" fmla="*/ 36 w 41"/>
                <a:gd name="T77" fmla="*/ 3 h 67"/>
                <a:gd name="T78" fmla="*/ 41 w 41"/>
                <a:gd name="T79" fmla="*/ 5 h 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
                <a:gd name="T121" fmla="*/ 0 h 67"/>
                <a:gd name="T122" fmla="*/ 41 w 41"/>
                <a:gd name="T123" fmla="*/ 67 h 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 h="67">
                  <a:moveTo>
                    <a:pt x="41" y="5"/>
                  </a:moveTo>
                  <a:lnTo>
                    <a:pt x="41" y="20"/>
                  </a:lnTo>
                  <a:lnTo>
                    <a:pt x="41" y="22"/>
                  </a:lnTo>
                  <a:lnTo>
                    <a:pt x="41" y="24"/>
                  </a:lnTo>
                  <a:lnTo>
                    <a:pt x="40" y="25"/>
                  </a:lnTo>
                  <a:lnTo>
                    <a:pt x="40" y="26"/>
                  </a:lnTo>
                  <a:lnTo>
                    <a:pt x="37" y="29"/>
                  </a:lnTo>
                  <a:lnTo>
                    <a:pt x="37" y="31"/>
                  </a:lnTo>
                  <a:lnTo>
                    <a:pt x="37" y="33"/>
                  </a:lnTo>
                  <a:lnTo>
                    <a:pt x="37" y="34"/>
                  </a:lnTo>
                  <a:lnTo>
                    <a:pt x="38" y="35"/>
                  </a:lnTo>
                  <a:lnTo>
                    <a:pt x="38" y="37"/>
                  </a:lnTo>
                  <a:lnTo>
                    <a:pt x="38" y="38"/>
                  </a:lnTo>
                  <a:lnTo>
                    <a:pt x="38" y="42"/>
                  </a:lnTo>
                  <a:lnTo>
                    <a:pt x="37" y="48"/>
                  </a:lnTo>
                  <a:lnTo>
                    <a:pt x="35" y="52"/>
                  </a:lnTo>
                  <a:lnTo>
                    <a:pt x="35" y="54"/>
                  </a:lnTo>
                  <a:lnTo>
                    <a:pt x="32" y="63"/>
                  </a:lnTo>
                  <a:lnTo>
                    <a:pt x="32" y="65"/>
                  </a:lnTo>
                  <a:lnTo>
                    <a:pt x="32" y="67"/>
                  </a:lnTo>
                  <a:lnTo>
                    <a:pt x="32" y="64"/>
                  </a:lnTo>
                  <a:lnTo>
                    <a:pt x="31" y="63"/>
                  </a:lnTo>
                  <a:lnTo>
                    <a:pt x="29" y="61"/>
                  </a:lnTo>
                  <a:lnTo>
                    <a:pt x="24" y="60"/>
                  </a:lnTo>
                  <a:lnTo>
                    <a:pt x="23" y="59"/>
                  </a:lnTo>
                  <a:lnTo>
                    <a:pt x="21" y="60"/>
                  </a:lnTo>
                  <a:lnTo>
                    <a:pt x="18" y="55"/>
                  </a:lnTo>
                  <a:lnTo>
                    <a:pt x="4" y="41"/>
                  </a:lnTo>
                  <a:lnTo>
                    <a:pt x="2" y="29"/>
                  </a:lnTo>
                  <a:lnTo>
                    <a:pt x="0" y="27"/>
                  </a:lnTo>
                  <a:lnTo>
                    <a:pt x="10" y="18"/>
                  </a:lnTo>
                  <a:lnTo>
                    <a:pt x="8" y="8"/>
                  </a:lnTo>
                  <a:lnTo>
                    <a:pt x="19" y="5"/>
                  </a:lnTo>
                  <a:lnTo>
                    <a:pt x="29" y="1"/>
                  </a:lnTo>
                  <a:lnTo>
                    <a:pt x="33" y="0"/>
                  </a:lnTo>
                  <a:lnTo>
                    <a:pt x="36" y="3"/>
                  </a:lnTo>
                  <a:lnTo>
                    <a:pt x="41" y="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77" name="Freeform 1976"/>
            <p:cNvSpPr>
              <a:spLocks/>
            </p:cNvSpPr>
            <p:nvPr/>
          </p:nvSpPr>
          <p:spPr bwMode="auto">
            <a:xfrm>
              <a:off x="3623608" y="5610162"/>
              <a:ext cx="39455" cy="56980"/>
            </a:xfrm>
            <a:custGeom>
              <a:avLst/>
              <a:gdLst>
                <a:gd name="T0" fmla="*/ 25 w 25"/>
                <a:gd name="T1" fmla="*/ 9 h 35"/>
                <a:gd name="T2" fmla="*/ 24 w 25"/>
                <a:gd name="T3" fmla="*/ 9 h 35"/>
                <a:gd name="T4" fmla="*/ 21 w 25"/>
                <a:gd name="T5" fmla="*/ 13 h 35"/>
                <a:gd name="T6" fmla="*/ 20 w 25"/>
                <a:gd name="T7" fmla="*/ 19 h 35"/>
                <a:gd name="T8" fmla="*/ 18 w 25"/>
                <a:gd name="T9" fmla="*/ 26 h 35"/>
                <a:gd name="T10" fmla="*/ 20 w 25"/>
                <a:gd name="T11" fmla="*/ 34 h 35"/>
                <a:gd name="T12" fmla="*/ 20 w 25"/>
                <a:gd name="T13" fmla="*/ 34 h 35"/>
                <a:gd name="T14" fmla="*/ 11 w 25"/>
                <a:gd name="T15" fmla="*/ 35 h 35"/>
                <a:gd name="T16" fmla="*/ 11 w 25"/>
                <a:gd name="T17" fmla="*/ 35 h 35"/>
                <a:gd name="T18" fmla="*/ 11 w 25"/>
                <a:gd name="T19" fmla="*/ 35 h 35"/>
                <a:gd name="T20" fmla="*/ 9 w 25"/>
                <a:gd name="T21" fmla="*/ 32 h 35"/>
                <a:gd name="T22" fmla="*/ 3 w 25"/>
                <a:gd name="T23" fmla="*/ 30 h 35"/>
                <a:gd name="T24" fmla="*/ 0 w 25"/>
                <a:gd name="T25" fmla="*/ 28 h 35"/>
                <a:gd name="T26" fmla="*/ 1 w 25"/>
                <a:gd name="T27" fmla="*/ 22 h 35"/>
                <a:gd name="T28" fmla="*/ 1 w 25"/>
                <a:gd name="T29" fmla="*/ 22 h 35"/>
                <a:gd name="T30" fmla="*/ 1 w 25"/>
                <a:gd name="T31" fmla="*/ 18 h 35"/>
                <a:gd name="T32" fmla="*/ 1 w 25"/>
                <a:gd name="T33" fmla="*/ 17 h 35"/>
                <a:gd name="T34" fmla="*/ 1 w 25"/>
                <a:gd name="T35" fmla="*/ 15 h 35"/>
                <a:gd name="T36" fmla="*/ 0 w 25"/>
                <a:gd name="T37" fmla="*/ 14 h 35"/>
                <a:gd name="T38" fmla="*/ 0 w 25"/>
                <a:gd name="T39" fmla="*/ 13 h 35"/>
                <a:gd name="T40" fmla="*/ 0 w 25"/>
                <a:gd name="T41" fmla="*/ 11 h 35"/>
                <a:gd name="T42" fmla="*/ 0 w 25"/>
                <a:gd name="T43" fmla="*/ 9 h 35"/>
                <a:gd name="T44" fmla="*/ 3 w 25"/>
                <a:gd name="T45" fmla="*/ 6 h 35"/>
                <a:gd name="T46" fmla="*/ 3 w 25"/>
                <a:gd name="T47" fmla="*/ 5 h 35"/>
                <a:gd name="T48" fmla="*/ 4 w 25"/>
                <a:gd name="T49" fmla="*/ 4 h 35"/>
                <a:gd name="T50" fmla="*/ 4 w 25"/>
                <a:gd name="T51" fmla="*/ 2 h 35"/>
                <a:gd name="T52" fmla="*/ 4 w 25"/>
                <a:gd name="T53" fmla="*/ 0 h 35"/>
                <a:gd name="T54" fmla="*/ 4 w 25"/>
                <a:gd name="T55" fmla="*/ 0 h 35"/>
                <a:gd name="T56" fmla="*/ 8 w 25"/>
                <a:gd name="T57" fmla="*/ 5 h 35"/>
                <a:gd name="T58" fmla="*/ 11 w 25"/>
                <a:gd name="T59" fmla="*/ 9 h 35"/>
                <a:gd name="T60" fmla="*/ 15 w 25"/>
                <a:gd name="T61" fmla="*/ 5 h 35"/>
                <a:gd name="T62" fmla="*/ 17 w 25"/>
                <a:gd name="T63" fmla="*/ 6 h 35"/>
                <a:gd name="T64" fmla="*/ 21 w 25"/>
                <a:gd name="T65" fmla="*/ 7 h 35"/>
                <a:gd name="T66" fmla="*/ 21 w 25"/>
                <a:gd name="T67" fmla="*/ 7 h 35"/>
                <a:gd name="T68" fmla="*/ 24 w 25"/>
                <a:gd name="T69" fmla="*/ 7 h 35"/>
                <a:gd name="T70" fmla="*/ 25 w 25"/>
                <a:gd name="T71" fmla="*/ 9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
                <a:gd name="T109" fmla="*/ 0 h 35"/>
                <a:gd name="T110" fmla="*/ 25 w 25"/>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 h="35">
                  <a:moveTo>
                    <a:pt x="25" y="9"/>
                  </a:moveTo>
                  <a:lnTo>
                    <a:pt x="24" y="9"/>
                  </a:lnTo>
                  <a:lnTo>
                    <a:pt x="21" y="13"/>
                  </a:lnTo>
                  <a:lnTo>
                    <a:pt x="20" y="19"/>
                  </a:lnTo>
                  <a:lnTo>
                    <a:pt x="18" y="26"/>
                  </a:lnTo>
                  <a:lnTo>
                    <a:pt x="20" y="34"/>
                  </a:lnTo>
                  <a:lnTo>
                    <a:pt x="11" y="35"/>
                  </a:lnTo>
                  <a:lnTo>
                    <a:pt x="9" y="32"/>
                  </a:lnTo>
                  <a:lnTo>
                    <a:pt x="3" y="30"/>
                  </a:lnTo>
                  <a:lnTo>
                    <a:pt x="0" y="28"/>
                  </a:lnTo>
                  <a:lnTo>
                    <a:pt x="1" y="22"/>
                  </a:lnTo>
                  <a:lnTo>
                    <a:pt x="1" y="18"/>
                  </a:lnTo>
                  <a:lnTo>
                    <a:pt x="1" y="17"/>
                  </a:lnTo>
                  <a:lnTo>
                    <a:pt x="1" y="15"/>
                  </a:lnTo>
                  <a:lnTo>
                    <a:pt x="0" y="14"/>
                  </a:lnTo>
                  <a:lnTo>
                    <a:pt x="0" y="13"/>
                  </a:lnTo>
                  <a:lnTo>
                    <a:pt x="0" y="11"/>
                  </a:lnTo>
                  <a:lnTo>
                    <a:pt x="0" y="9"/>
                  </a:lnTo>
                  <a:lnTo>
                    <a:pt x="3" y="6"/>
                  </a:lnTo>
                  <a:lnTo>
                    <a:pt x="3" y="5"/>
                  </a:lnTo>
                  <a:lnTo>
                    <a:pt x="4" y="4"/>
                  </a:lnTo>
                  <a:lnTo>
                    <a:pt x="4" y="2"/>
                  </a:lnTo>
                  <a:lnTo>
                    <a:pt x="4" y="0"/>
                  </a:lnTo>
                  <a:lnTo>
                    <a:pt x="8" y="5"/>
                  </a:lnTo>
                  <a:lnTo>
                    <a:pt x="11" y="9"/>
                  </a:lnTo>
                  <a:lnTo>
                    <a:pt x="15" y="5"/>
                  </a:lnTo>
                  <a:lnTo>
                    <a:pt x="17" y="6"/>
                  </a:lnTo>
                  <a:lnTo>
                    <a:pt x="21" y="7"/>
                  </a:lnTo>
                  <a:lnTo>
                    <a:pt x="24" y="7"/>
                  </a:lnTo>
                  <a:lnTo>
                    <a:pt x="25" y="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78" name="Freeform 1977"/>
            <p:cNvSpPr>
              <a:spLocks/>
            </p:cNvSpPr>
            <p:nvPr/>
          </p:nvSpPr>
          <p:spPr bwMode="auto">
            <a:xfrm>
              <a:off x="3705149" y="5645436"/>
              <a:ext cx="23674" cy="29846"/>
            </a:xfrm>
            <a:custGeom>
              <a:avLst/>
              <a:gdLst>
                <a:gd name="T0" fmla="*/ 15 w 15"/>
                <a:gd name="T1" fmla="*/ 5 h 19"/>
                <a:gd name="T2" fmla="*/ 15 w 15"/>
                <a:gd name="T3" fmla="*/ 9 h 19"/>
                <a:gd name="T4" fmla="*/ 15 w 15"/>
                <a:gd name="T5" fmla="*/ 10 h 19"/>
                <a:gd name="T6" fmla="*/ 13 w 15"/>
                <a:gd name="T7" fmla="*/ 13 h 19"/>
                <a:gd name="T8" fmla="*/ 13 w 15"/>
                <a:gd name="T9" fmla="*/ 18 h 19"/>
                <a:gd name="T10" fmla="*/ 13 w 15"/>
                <a:gd name="T11" fmla="*/ 18 h 19"/>
                <a:gd name="T12" fmla="*/ 11 w 15"/>
                <a:gd name="T13" fmla="*/ 19 h 19"/>
                <a:gd name="T14" fmla="*/ 9 w 15"/>
                <a:gd name="T15" fmla="*/ 19 h 19"/>
                <a:gd name="T16" fmla="*/ 7 w 15"/>
                <a:gd name="T17" fmla="*/ 18 h 19"/>
                <a:gd name="T18" fmla="*/ 0 w 15"/>
                <a:gd name="T19" fmla="*/ 18 h 19"/>
                <a:gd name="T20" fmla="*/ 0 w 15"/>
                <a:gd name="T21" fmla="*/ 13 h 19"/>
                <a:gd name="T22" fmla="*/ 2 w 15"/>
                <a:gd name="T23" fmla="*/ 8 h 19"/>
                <a:gd name="T24" fmla="*/ 4 w 15"/>
                <a:gd name="T25" fmla="*/ 1 h 19"/>
                <a:gd name="T26" fmla="*/ 5 w 15"/>
                <a:gd name="T27" fmla="*/ 0 h 19"/>
                <a:gd name="T28" fmla="*/ 8 w 15"/>
                <a:gd name="T29" fmla="*/ 1 h 19"/>
                <a:gd name="T30" fmla="*/ 8 w 15"/>
                <a:gd name="T31" fmla="*/ 1 h 19"/>
                <a:gd name="T32" fmla="*/ 11 w 15"/>
                <a:gd name="T33" fmla="*/ 2 h 19"/>
                <a:gd name="T34" fmla="*/ 15 w 15"/>
                <a:gd name="T35" fmla="*/ 5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9"/>
                <a:gd name="T56" fmla="*/ 15 w 15"/>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9">
                  <a:moveTo>
                    <a:pt x="15" y="5"/>
                  </a:moveTo>
                  <a:lnTo>
                    <a:pt x="15" y="9"/>
                  </a:lnTo>
                  <a:lnTo>
                    <a:pt x="15" y="10"/>
                  </a:lnTo>
                  <a:lnTo>
                    <a:pt x="13" y="13"/>
                  </a:lnTo>
                  <a:lnTo>
                    <a:pt x="13" y="18"/>
                  </a:lnTo>
                  <a:lnTo>
                    <a:pt x="11" y="19"/>
                  </a:lnTo>
                  <a:lnTo>
                    <a:pt x="9" y="19"/>
                  </a:lnTo>
                  <a:lnTo>
                    <a:pt x="7" y="18"/>
                  </a:lnTo>
                  <a:lnTo>
                    <a:pt x="0" y="18"/>
                  </a:lnTo>
                  <a:lnTo>
                    <a:pt x="0" y="13"/>
                  </a:lnTo>
                  <a:lnTo>
                    <a:pt x="2" y="8"/>
                  </a:lnTo>
                  <a:lnTo>
                    <a:pt x="4" y="1"/>
                  </a:lnTo>
                  <a:lnTo>
                    <a:pt x="5" y="0"/>
                  </a:lnTo>
                  <a:lnTo>
                    <a:pt x="8" y="1"/>
                  </a:lnTo>
                  <a:lnTo>
                    <a:pt x="11" y="2"/>
                  </a:lnTo>
                  <a:lnTo>
                    <a:pt x="15" y="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79" name="Freeform 1978"/>
            <p:cNvSpPr>
              <a:spLocks/>
            </p:cNvSpPr>
            <p:nvPr/>
          </p:nvSpPr>
          <p:spPr bwMode="auto">
            <a:xfrm>
              <a:off x="3691998" y="5675281"/>
              <a:ext cx="42086" cy="73260"/>
            </a:xfrm>
            <a:custGeom>
              <a:avLst/>
              <a:gdLst>
                <a:gd name="T0" fmla="*/ 20 w 28"/>
                <a:gd name="T1" fmla="*/ 1 h 46"/>
                <a:gd name="T2" fmla="*/ 20 w 28"/>
                <a:gd name="T3" fmla="*/ 1 h 46"/>
                <a:gd name="T4" fmla="*/ 20 w 28"/>
                <a:gd name="T5" fmla="*/ 1 h 46"/>
                <a:gd name="T6" fmla="*/ 20 w 28"/>
                <a:gd name="T7" fmla="*/ 11 h 46"/>
                <a:gd name="T8" fmla="*/ 20 w 28"/>
                <a:gd name="T9" fmla="*/ 12 h 46"/>
                <a:gd name="T10" fmla="*/ 20 w 28"/>
                <a:gd name="T11" fmla="*/ 16 h 46"/>
                <a:gd name="T12" fmla="*/ 21 w 28"/>
                <a:gd name="T13" fmla="*/ 17 h 46"/>
                <a:gd name="T14" fmla="*/ 25 w 28"/>
                <a:gd name="T15" fmla="*/ 17 h 46"/>
                <a:gd name="T16" fmla="*/ 24 w 28"/>
                <a:gd name="T17" fmla="*/ 21 h 46"/>
                <a:gd name="T18" fmla="*/ 24 w 28"/>
                <a:gd name="T19" fmla="*/ 22 h 46"/>
                <a:gd name="T20" fmla="*/ 22 w 28"/>
                <a:gd name="T21" fmla="*/ 22 h 46"/>
                <a:gd name="T22" fmla="*/ 21 w 28"/>
                <a:gd name="T23" fmla="*/ 22 h 46"/>
                <a:gd name="T24" fmla="*/ 21 w 28"/>
                <a:gd name="T25" fmla="*/ 22 h 46"/>
                <a:gd name="T26" fmla="*/ 21 w 28"/>
                <a:gd name="T27" fmla="*/ 24 h 46"/>
                <a:gd name="T28" fmla="*/ 21 w 28"/>
                <a:gd name="T29" fmla="*/ 24 h 46"/>
                <a:gd name="T30" fmla="*/ 21 w 28"/>
                <a:gd name="T31" fmla="*/ 25 h 46"/>
                <a:gd name="T32" fmla="*/ 22 w 28"/>
                <a:gd name="T33" fmla="*/ 29 h 46"/>
                <a:gd name="T34" fmla="*/ 26 w 28"/>
                <a:gd name="T35" fmla="*/ 39 h 46"/>
                <a:gd name="T36" fmla="*/ 26 w 28"/>
                <a:gd name="T37" fmla="*/ 41 h 46"/>
                <a:gd name="T38" fmla="*/ 28 w 28"/>
                <a:gd name="T39" fmla="*/ 41 h 46"/>
                <a:gd name="T40" fmla="*/ 28 w 28"/>
                <a:gd name="T41" fmla="*/ 42 h 46"/>
                <a:gd name="T42" fmla="*/ 25 w 28"/>
                <a:gd name="T43" fmla="*/ 43 h 46"/>
                <a:gd name="T44" fmla="*/ 25 w 28"/>
                <a:gd name="T45" fmla="*/ 45 h 46"/>
                <a:gd name="T46" fmla="*/ 25 w 28"/>
                <a:gd name="T47" fmla="*/ 45 h 46"/>
                <a:gd name="T48" fmla="*/ 25 w 28"/>
                <a:gd name="T49" fmla="*/ 46 h 46"/>
                <a:gd name="T50" fmla="*/ 24 w 28"/>
                <a:gd name="T51" fmla="*/ 46 h 46"/>
                <a:gd name="T52" fmla="*/ 21 w 28"/>
                <a:gd name="T53" fmla="*/ 45 h 46"/>
                <a:gd name="T54" fmla="*/ 18 w 28"/>
                <a:gd name="T55" fmla="*/ 41 h 46"/>
                <a:gd name="T56" fmla="*/ 17 w 28"/>
                <a:gd name="T57" fmla="*/ 37 h 46"/>
                <a:gd name="T58" fmla="*/ 14 w 28"/>
                <a:gd name="T59" fmla="*/ 36 h 46"/>
                <a:gd name="T60" fmla="*/ 13 w 28"/>
                <a:gd name="T61" fmla="*/ 36 h 46"/>
                <a:gd name="T62" fmla="*/ 9 w 28"/>
                <a:gd name="T63" fmla="*/ 37 h 46"/>
                <a:gd name="T64" fmla="*/ 8 w 28"/>
                <a:gd name="T65" fmla="*/ 36 h 46"/>
                <a:gd name="T66" fmla="*/ 8 w 28"/>
                <a:gd name="T67" fmla="*/ 36 h 46"/>
                <a:gd name="T68" fmla="*/ 7 w 28"/>
                <a:gd name="T69" fmla="*/ 34 h 46"/>
                <a:gd name="T70" fmla="*/ 1 w 28"/>
                <a:gd name="T71" fmla="*/ 30 h 46"/>
                <a:gd name="T72" fmla="*/ 1 w 28"/>
                <a:gd name="T73" fmla="*/ 29 h 46"/>
                <a:gd name="T74" fmla="*/ 0 w 28"/>
                <a:gd name="T75" fmla="*/ 25 h 46"/>
                <a:gd name="T76" fmla="*/ 5 w 28"/>
                <a:gd name="T77" fmla="*/ 24 h 46"/>
                <a:gd name="T78" fmla="*/ 9 w 28"/>
                <a:gd name="T79" fmla="*/ 18 h 46"/>
                <a:gd name="T80" fmla="*/ 9 w 28"/>
                <a:gd name="T81" fmla="*/ 17 h 46"/>
                <a:gd name="T82" fmla="*/ 11 w 28"/>
                <a:gd name="T83" fmla="*/ 15 h 46"/>
                <a:gd name="T84" fmla="*/ 11 w 28"/>
                <a:gd name="T85" fmla="*/ 15 h 46"/>
                <a:gd name="T86" fmla="*/ 8 w 28"/>
                <a:gd name="T87" fmla="*/ 12 h 46"/>
                <a:gd name="T88" fmla="*/ 8 w 28"/>
                <a:gd name="T89" fmla="*/ 11 h 46"/>
                <a:gd name="T90" fmla="*/ 9 w 28"/>
                <a:gd name="T91" fmla="*/ 11 h 46"/>
                <a:gd name="T92" fmla="*/ 9 w 28"/>
                <a:gd name="T93" fmla="*/ 11 h 46"/>
                <a:gd name="T94" fmla="*/ 11 w 28"/>
                <a:gd name="T95" fmla="*/ 5 h 46"/>
                <a:gd name="T96" fmla="*/ 11 w 28"/>
                <a:gd name="T97" fmla="*/ 5 h 46"/>
                <a:gd name="T98" fmla="*/ 9 w 28"/>
                <a:gd name="T99" fmla="*/ 1 h 46"/>
                <a:gd name="T100" fmla="*/ 9 w 28"/>
                <a:gd name="T101" fmla="*/ 0 h 46"/>
                <a:gd name="T102" fmla="*/ 16 w 28"/>
                <a:gd name="T103" fmla="*/ 0 h 46"/>
                <a:gd name="T104" fmla="*/ 18 w 28"/>
                <a:gd name="T105" fmla="*/ 1 h 46"/>
                <a:gd name="T106" fmla="*/ 20 w 28"/>
                <a:gd name="T107" fmla="*/ 1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
                <a:gd name="T163" fmla="*/ 0 h 46"/>
                <a:gd name="T164" fmla="*/ 28 w 28"/>
                <a:gd name="T165" fmla="*/ 46 h 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 h="46">
                  <a:moveTo>
                    <a:pt x="20" y="1"/>
                  </a:moveTo>
                  <a:lnTo>
                    <a:pt x="20" y="1"/>
                  </a:lnTo>
                  <a:lnTo>
                    <a:pt x="20" y="11"/>
                  </a:lnTo>
                  <a:lnTo>
                    <a:pt x="20" y="12"/>
                  </a:lnTo>
                  <a:lnTo>
                    <a:pt x="20" y="16"/>
                  </a:lnTo>
                  <a:lnTo>
                    <a:pt x="21" y="17"/>
                  </a:lnTo>
                  <a:lnTo>
                    <a:pt x="25" y="17"/>
                  </a:lnTo>
                  <a:lnTo>
                    <a:pt x="24" y="21"/>
                  </a:lnTo>
                  <a:lnTo>
                    <a:pt x="24" y="22"/>
                  </a:lnTo>
                  <a:lnTo>
                    <a:pt x="22" y="22"/>
                  </a:lnTo>
                  <a:lnTo>
                    <a:pt x="21" y="22"/>
                  </a:lnTo>
                  <a:lnTo>
                    <a:pt x="21" y="24"/>
                  </a:lnTo>
                  <a:lnTo>
                    <a:pt x="21" y="25"/>
                  </a:lnTo>
                  <a:lnTo>
                    <a:pt x="22" y="29"/>
                  </a:lnTo>
                  <a:lnTo>
                    <a:pt x="26" y="39"/>
                  </a:lnTo>
                  <a:lnTo>
                    <a:pt x="26" y="41"/>
                  </a:lnTo>
                  <a:lnTo>
                    <a:pt x="28" y="41"/>
                  </a:lnTo>
                  <a:lnTo>
                    <a:pt x="28" y="42"/>
                  </a:lnTo>
                  <a:lnTo>
                    <a:pt x="25" y="43"/>
                  </a:lnTo>
                  <a:lnTo>
                    <a:pt x="25" y="45"/>
                  </a:lnTo>
                  <a:lnTo>
                    <a:pt x="25" y="46"/>
                  </a:lnTo>
                  <a:lnTo>
                    <a:pt x="24" y="46"/>
                  </a:lnTo>
                  <a:lnTo>
                    <a:pt x="21" y="45"/>
                  </a:lnTo>
                  <a:lnTo>
                    <a:pt x="18" y="41"/>
                  </a:lnTo>
                  <a:lnTo>
                    <a:pt x="17" y="37"/>
                  </a:lnTo>
                  <a:lnTo>
                    <a:pt x="14" y="36"/>
                  </a:lnTo>
                  <a:lnTo>
                    <a:pt x="13" y="36"/>
                  </a:lnTo>
                  <a:lnTo>
                    <a:pt x="9" y="37"/>
                  </a:lnTo>
                  <a:lnTo>
                    <a:pt x="8" y="36"/>
                  </a:lnTo>
                  <a:lnTo>
                    <a:pt x="7" y="34"/>
                  </a:lnTo>
                  <a:lnTo>
                    <a:pt x="1" y="30"/>
                  </a:lnTo>
                  <a:lnTo>
                    <a:pt x="1" y="29"/>
                  </a:lnTo>
                  <a:lnTo>
                    <a:pt x="0" y="25"/>
                  </a:lnTo>
                  <a:lnTo>
                    <a:pt x="5" y="24"/>
                  </a:lnTo>
                  <a:lnTo>
                    <a:pt x="9" y="18"/>
                  </a:lnTo>
                  <a:lnTo>
                    <a:pt x="9" y="17"/>
                  </a:lnTo>
                  <a:lnTo>
                    <a:pt x="11" y="15"/>
                  </a:lnTo>
                  <a:lnTo>
                    <a:pt x="8" y="12"/>
                  </a:lnTo>
                  <a:lnTo>
                    <a:pt x="8" y="11"/>
                  </a:lnTo>
                  <a:lnTo>
                    <a:pt x="9" y="11"/>
                  </a:lnTo>
                  <a:lnTo>
                    <a:pt x="11" y="5"/>
                  </a:lnTo>
                  <a:lnTo>
                    <a:pt x="9" y="1"/>
                  </a:lnTo>
                  <a:lnTo>
                    <a:pt x="9" y="0"/>
                  </a:lnTo>
                  <a:lnTo>
                    <a:pt x="16" y="0"/>
                  </a:lnTo>
                  <a:lnTo>
                    <a:pt x="18" y="1"/>
                  </a:lnTo>
                  <a:lnTo>
                    <a:pt x="20" y="1"/>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80" name="Freeform 1979"/>
            <p:cNvSpPr>
              <a:spLocks/>
            </p:cNvSpPr>
            <p:nvPr/>
          </p:nvSpPr>
          <p:spPr bwMode="auto">
            <a:xfrm>
              <a:off x="3839298" y="3993030"/>
              <a:ext cx="160452" cy="92252"/>
            </a:xfrm>
            <a:custGeom>
              <a:avLst/>
              <a:gdLst>
                <a:gd name="T0" fmla="*/ 100 w 100"/>
                <a:gd name="T1" fmla="*/ 52 h 58"/>
                <a:gd name="T2" fmla="*/ 98 w 100"/>
                <a:gd name="T3" fmla="*/ 52 h 58"/>
                <a:gd name="T4" fmla="*/ 96 w 100"/>
                <a:gd name="T5" fmla="*/ 52 h 58"/>
                <a:gd name="T6" fmla="*/ 89 w 100"/>
                <a:gd name="T7" fmla="*/ 51 h 58"/>
                <a:gd name="T8" fmla="*/ 88 w 100"/>
                <a:gd name="T9" fmla="*/ 51 h 58"/>
                <a:gd name="T10" fmla="*/ 84 w 100"/>
                <a:gd name="T11" fmla="*/ 52 h 58"/>
                <a:gd name="T12" fmla="*/ 81 w 100"/>
                <a:gd name="T13" fmla="*/ 54 h 58"/>
                <a:gd name="T14" fmla="*/ 79 w 100"/>
                <a:gd name="T15" fmla="*/ 50 h 58"/>
                <a:gd name="T16" fmla="*/ 79 w 100"/>
                <a:gd name="T17" fmla="*/ 50 h 58"/>
                <a:gd name="T18" fmla="*/ 79 w 100"/>
                <a:gd name="T19" fmla="*/ 50 h 58"/>
                <a:gd name="T20" fmla="*/ 76 w 100"/>
                <a:gd name="T21" fmla="*/ 51 h 58"/>
                <a:gd name="T22" fmla="*/ 75 w 100"/>
                <a:gd name="T23" fmla="*/ 51 h 58"/>
                <a:gd name="T24" fmla="*/ 63 w 100"/>
                <a:gd name="T25" fmla="*/ 58 h 58"/>
                <a:gd name="T26" fmla="*/ 57 w 100"/>
                <a:gd name="T27" fmla="*/ 54 h 58"/>
                <a:gd name="T28" fmla="*/ 12 w 100"/>
                <a:gd name="T29" fmla="*/ 55 h 58"/>
                <a:gd name="T30" fmla="*/ 4 w 100"/>
                <a:gd name="T31" fmla="*/ 55 h 58"/>
                <a:gd name="T32" fmla="*/ 0 w 100"/>
                <a:gd name="T33" fmla="*/ 55 h 58"/>
                <a:gd name="T34" fmla="*/ 3 w 100"/>
                <a:gd name="T35" fmla="*/ 54 h 58"/>
                <a:gd name="T36" fmla="*/ 6 w 100"/>
                <a:gd name="T37" fmla="*/ 47 h 58"/>
                <a:gd name="T38" fmla="*/ 4 w 100"/>
                <a:gd name="T39" fmla="*/ 42 h 58"/>
                <a:gd name="T40" fmla="*/ 3 w 100"/>
                <a:gd name="T41" fmla="*/ 42 h 58"/>
                <a:gd name="T42" fmla="*/ 8 w 100"/>
                <a:gd name="T43" fmla="*/ 35 h 58"/>
                <a:gd name="T44" fmla="*/ 2 w 100"/>
                <a:gd name="T45" fmla="*/ 26 h 58"/>
                <a:gd name="T46" fmla="*/ 8 w 100"/>
                <a:gd name="T47" fmla="*/ 20 h 58"/>
                <a:gd name="T48" fmla="*/ 13 w 100"/>
                <a:gd name="T49" fmla="*/ 17 h 58"/>
                <a:gd name="T50" fmla="*/ 15 w 100"/>
                <a:gd name="T51" fmla="*/ 16 h 58"/>
                <a:gd name="T52" fmla="*/ 24 w 100"/>
                <a:gd name="T53" fmla="*/ 17 h 58"/>
                <a:gd name="T54" fmla="*/ 33 w 100"/>
                <a:gd name="T55" fmla="*/ 17 h 58"/>
                <a:gd name="T56" fmla="*/ 34 w 100"/>
                <a:gd name="T57" fmla="*/ 18 h 58"/>
                <a:gd name="T58" fmla="*/ 41 w 100"/>
                <a:gd name="T59" fmla="*/ 11 h 58"/>
                <a:gd name="T60" fmla="*/ 45 w 100"/>
                <a:gd name="T61" fmla="*/ 5 h 58"/>
                <a:gd name="T62" fmla="*/ 53 w 100"/>
                <a:gd name="T63" fmla="*/ 4 h 58"/>
                <a:gd name="T64" fmla="*/ 66 w 100"/>
                <a:gd name="T65" fmla="*/ 0 h 58"/>
                <a:gd name="T66" fmla="*/ 66 w 100"/>
                <a:gd name="T67" fmla="*/ 0 h 58"/>
                <a:gd name="T68" fmla="*/ 68 w 100"/>
                <a:gd name="T69" fmla="*/ 4 h 58"/>
                <a:gd name="T70" fmla="*/ 70 w 100"/>
                <a:gd name="T71" fmla="*/ 5 h 58"/>
                <a:gd name="T72" fmla="*/ 70 w 100"/>
                <a:gd name="T73" fmla="*/ 7 h 58"/>
                <a:gd name="T74" fmla="*/ 70 w 100"/>
                <a:gd name="T75" fmla="*/ 11 h 58"/>
                <a:gd name="T76" fmla="*/ 70 w 100"/>
                <a:gd name="T77" fmla="*/ 12 h 58"/>
                <a:gd name="T78" fmla="*/ 72 w 100"/>
                <a:gd name="T79" fmla="*/ 12 h 58"/>
                <a:gd name="T80" fmla="*/ 78 w 100"/>
                <a:gd name="T81" fmla="*/ 14 h 58"/>
                <a:gd name="T82" fmla="*/ 81 w 100"/>
                <a:gd name="T83" fmla="*/ 16 h 58"/>
                <a:gd name="T84" fmla="*/ 84 w 100"/>
                <a:gd name="T85" fmla="*/ 35 h 58"/>
                <a:gd name="T86" fmla="*/ 96 w 100"/>
                <a:gd name="T87" fmla="*/ 49 h 58"/>
                <a:gd name="T88" fmla="*/ 100 w 100"/>
                <a:gd name="T89" fmla="*/ 52 h 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0"/>
                <a:gd name="T136" fmla="*/ 0 h 58"/>
                <a:gd name="T137" fmla="*/ 100 w 100"/>
                <a:gd name="T138" fmla="*/ 58 h 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0" h="58">
                  <a:moveTo>
                    <a:pt x="100" y="52"/>
                  </a:moveTo>
                  <a:lnTo>
                    <a:pt x="98" y="52"/>
                  </a:lnTo>
                  <a:lnTo>
                    <a:pt x="96" y="52"/>
                  </a:lnTo>
                  <a:lnTo>
                    <a:pt x="89" y="51"/>
                  </a:lnTo>
                  <a:lnTo>
                    <a:pt x="88" y="51"/>
                  </a:lnTo>
                  <a:lnTo>
                    <a:pt x="84" y="52"/>
                  </a:lnTo>
                  <a:lnTo>
                    <a:pt x="81" y="54"/>
                  </a:lnTo>
                  <a:lnTo>
                    <a:pt x="79" y="50"/>
                  </a:lnTo>
                  <a:lnTo>
                    <a:pt x="76" y="51"/>
                  </a:lnTo>
                  <a:lnTo>
                    <a:pt x="75" y="51"/>
                  </a:lnTo>
                  <a:lnTo>
                    <a:pt x="63" y="58"/>
                  </a:lnTo>
                  <a:lnTo>
                    <a:pt x="57" y="54"/>
                  </a:lnTo>
                  <a:lnTo>
                    <a:pt x="12" y="55"/>
                  </a:lnTo>
                  <a:lnTo>
                    <a:pt x="4" y="55"/>
                  </a:lnTo>
                  <a:lnTo>
                    <a:pt x="0" y="55"/>
                  </a:lnTo>
                  <a:lnTo>
                    <a:pt x="3" y="54"/>
                  </a:lnTo>
                  <a:lnTo>
                    <a:pt x="6" y="47"/>
                  </a:lnTo>
                  <a:lnTo>
                    <a:pt x="4" y="42"/>
                  </a:lnTo>
                  <a:lnTo>
                    <a:pt x="3" y="42"/>
                  </a:lnTo>
                  <a:lnTo>
                    <a:pt x="8" y="35"/>
                  </a:lnTo>
                  <a:lnTo>
                    <a:pt x="2" y="26"/>
                  </a:lnTo>
                  <a:lnTo>
                    <a:pt x="8" y="20"/>
                  </a:lnTo>
                  <a:lnTo>
                    <a:pt x="13" y="17"/>
                  </a:lnTo>
                  <a:lnTo>
                    <a:pt x="15" y="16"/>
                  </a:lnTo>
                  <a:lnTo>
                    <a:pt x="24" y="17"/>
                  </a:lnTo>
                  <a:lnTo>
                    <a:pt x="33" y="17"/>
                  </a:lnTo>
                  <a:lnTo>
                    <a:pt x="34" y="18"/>
                  </a:lnTo>
                  <a:lnTo>
                    <a:pt x="41" y="11"/>
                  </a:lnTo>
                  <a:lnTo>
                    <a:pt x="45" y="5"/>
                  </a:lnTo>
                  <a:lnTo>
                    <a:pt x="53" y="4"/>
                  </a:lnTo>
                  <a:lnTo>
                    <a:pt x="66" y="0"/>
                  </a:lnTo>
                  <a:lnTo>
                    <a:pt x="68" y="4"/>
                  </a:lnTo>
                  <a:lnTo>
                    <a:pt x="70" y="5"/>
                  </a:lnTo>
                  <a:lnTo>
                    <a:pt x="70" y="7"/>
                  </a:lnTo>
                  <a:lnTo>
                    <a:pt x="70" y="11"/>
                  </a:lnTo>
                  <a:lnTo>
                    <a:pt x="70" y="12"/>
                  </a:lnTo>
                  <a:lnTo>
                    <a:pt x="72" y="12"/>
                  </a:lnTo>
                  <a:lnTo>
                    <a:pt x="78" y="14"/>
                  </a:lnTo>
                  <a:lnTo>
                    <a:pt x="81" y="16"/>
                  </a:lnTo>
                  <a:lnTo>
                    <a:pt x="84" y="35"/>
                  </a:lnTo>
                  <a:lnTo>
                    <a:pt x="96" y="49"/>
                  </a:lnTo>
                  <a:lnTo>
                    <a:pt x="100" y="5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81" name="Freeform 1980"/>
            <p:cNvSpPr>
              <a:spLocks noEditPoints="1"/>
            </p:cNvSpPr>
            <p:nvPr/>
          </p:nvSpPr>
          <p:spPr bwMode="auto">
            <a:xfrm>
              <a:off x="3986599" y="3423236"/>
              <a:ext cx="84172" cy="46127"/>
            </a:xfrm>
            <a:custGeom>
              <a:avLst/>
              <a:gdLst>
                <a:gd name="T0" fmla="*/ 30 w 54"/>
                <a:gd name="T1" fmla="*/ 12 h 29"/>
                <a:gd name="T2" fmla="*/ 5 w 54"/>
                <a:gd name="T3" fmla="*/ 28 h 29"/>
                <a:gd name="T4" fmla="*/ 0 w 54"/>
                <a:gd name="T5" fmla="*/ 23 h 29"/>
                <a:gd name="T6" fmla="*/ 4 w 54"/>
                <a:gd name="T7" fmla="*/ 12 h 29"/>
                <a:gd name="T8" fmla="*/ 17 w 54"/>
                <a:gd name="T9" fmla="*/ 7 h 29"/>
                <a:gd name="T10" fmla="*/ 30 w 54"/>
                <a:gd name="T11" fmla="*/ 12 h 29"/>
                <a:gd name="T12" fmla="*/ 30 w 54"/>
                <a:gd name="T13" fmla="*/ 29 h 29"/>
                <a:gd name="T14" fmla="*/ 29 w 54"/>
                <a:gd name="T15" fmla="*/ 29 h 29"/>
                <a:gd name="T16" fmla="*/ 31 w 54"/>
                <a:gd name="T17" fmla="*/ 25 h 29"/>
                <a:gd name="T18" fmla="*/ 37 w 54"/>
                <a:gd name="T19" fmla="*/ 16 h 29"/>
                <a:gd name="T20" fmla="*/ 46 w 54"/>
                <a:gd name="T21" fmla="*/ 4 h 29"/>
                <a:gd name="T22" fmla="*/ 46 w 54"/>
                <a:gd name="T23" fmla="*/ 4 h 29"/>
                <a:gd name="T24" fmla="*/ 50 w 54"/>
                <a:gd name="T25" fmla="*/ 2 h 29"/>
                <a:gd name="T26" fmla="*/ 51 w 54"/>
                <a:gd name="T27" fmla="*/ 0 h 29"/>
                <a:gd name="T28" fmla="*/ 52 w 54"/>
                <a:gd name="T29" fmla="*/ 0 h 29"/>
                <a:gd name="T30" fmla="*/ 52 w 54"/>
                <a:gd name="T31" fmla="*/ 2 h 29"/>
                <a:gd name="T32" fmla="*/ 54 w 54"/>
                <a:gd name="T33" fmla="*/ 10 h 29"/>
                <a:gd name="T34" fmla="*/ 44 w 54"/>
                <a:gd name="T35" fmla="*/ 21 h 29"/>
                <a:gd name="T36" fmla="*/ 34 w 54"/>
                <a:gd name="T37" fmla="*/ 28 h 29"/>
                <a:gd name="T38" fmla="*/ 30 w 54"/>
                <a:gd name="T39" fmla="*/ 29 h 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29"/>
                <a:gd name="T62" fmla="*/ 54 w 54"/>
                <a:gd name="T63" fmla="*/ 29 h 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29">
                  <a:moveTo>
                    <a:pt x="30" y="12"/>
                  </a:moveTo>
                  <a:lnTo>
                    <a:pt x="5" y="28"/>
                  </a:lnTo>
                  <a:lnTo>
                    <a:pt x="0" y="23"/>
                  </a:lnTo>
                  <a:lnTo>
                    <a:pt x="4" y="12"/>
                  </a:lnTo>
                  <a:lnTo>
                    <a:pt x="17" y="7"/>
                  </a:lnTo>
                  <a:lnTo>
                    <a:pt x="30" y="12"/>
                  </a:lnTo>
                  <a:moveTo>
                    <a:pt x="30" y="29"/>
                  </a:moveTo>
                  <a:lnTo>
                    <a:pt x="29" y="29"/>
                  </a:lnTo>
                  <a:lnTo>
                    <a:pt x="31" y="25"/>
                  </a:lnTo>
                  <a:lnTo>
                    <a:pt x="37" y="16"/>
                  </a:lnTo>
                  <a:lnTo>
                    <a:pt x="46" y="4"/>
                  </a:lnTo>
                  <a:lnTo>
                    <a:pt x="50" y="2"/>
                  </a:lnTo>
                  <a:lnTo>
                    <a:pt x="51" y="0"/>
                  </a:lnTo>
                  <a:lnTo>
                    <a:pt x="52" y="0"/>
                  </a:lnTo>
                  <a:lnTo>
                    <a:pt x="52" y="2"/>
                  </a:lnTo>
                  <a:lnTo>
                    <a:pt x="54" y="10"/>
                  </a:lnTo>
                  <a:lnTo>
                    <a:pt x="44" y="21"/>
                  </a:lnTo>
                  <a:lnTo>
                    <a:pt x="34" y="28"/>
                  </a:lnTo>
                  <a:lnTo>
                    <a:pt x="30" y="2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82" name="Freeform 1981"/>
            <p:cNvSpPr>
              <a:spLocks noEditPoints="1"/>
            </p:cNvSpPr>
            <p:nvPr/>
          </p:nvSpPr>
          <p:spPr bwMode="auto">
            <a:xfrm>
              <a:off x="3918210" y="3558901"/>
              <a:ext cx="192016" cy="103106"/>
            </a:xfrm>
            <a:custGeom>
              <a:avLst/>
              <a:gdLst>
                <a:gd name="T0" fmla="*/ 0 w 121"/>
                <a:gd name="T1" fmla="*/ 46 h 65"/>
                <a:gd name="T2" fmla="*/ 1 w 121"/>
                <a:gd name="T3" fmla="*/ 49 h 65"/>
                <a:gd name="T4" fmla="*/ 1 w 121"/>
                <a:gd name="T5" fmla="*/ 49 h 65"/>
                <a:gd name="T6" fmla="*/ 0 w 121"/>
                <a:gd name="T7" fmla="*/ 46 h 65"/>
                <a:gd name="T8" fmla="*/ 0 w 121"/>
                <a:gd name="T9" fmla="*/ 46 h 65"/>
                <a:gd name="T10" fmla="*/ 0 w 121"/>
                <a:gd name="T11" fmla="*/ 46 h 65"/>
                <a:gd name="T12" fmla="*/ 17 w 121"/>
                <a:gd name="T13" fmla="*/ 38 h 65"/>
                <a:gd name="T14" fmla="*/ 18 w 121"/>
                <a:gd name="T15" fmla="*/ 54 h 65"/>
                <a:gd name="T16" fmla="*/ 8 w 121"/>
                <a:gd name="T17" fmla="*/ 45 h 65"/>
                <a:gd name="T18" fmla="*/ 0 w 121"/>
                <a:gd name="T19" fmla="*/ 40 h 65"/>
                <a:gd name="T20" fmla="*/ 17 w 121"/>
                <a:gd name="T21" fmla="*/ 36 h 65"/>
                <a:gd name="T22" fmla="*/ 17 w 121"/>
                <a:gd name="T23" fmla="*/ 38 h 65"/>
                <a:gd name="T24" fmla="*/ 121 w 121"/>
                <a:gd name="T25" fmla="*/ 15 h 65"/>
                <a:gd name="T26" fmla="*/ 115 w 121"/>
                <a:gd name="T27" fmla="*/ 31 h 65"/>
                <a:gd name="T28" fmla="*/ 99 w 121"/>
                <a:gd name="T29" fmla="*/ 41 h 65"/>
                <a:gd name="T30" fmla="*/ 82 w 121"/>
                <a:gd name="T31" fmla="*/ 52 h 65"/>
                <a:gd name="T32" fmla="*/ 78 w 121"/>
                <a:gd name="T33" fmla="*/ 52 h 65"/>
                <a:gd name="T34" fmla="*/ 65 w 121"/>
                <a:gd name="T35" fmla="*/ 50 h 65"/>
                <a:gd name="T36" fmla="*/ 46 w 121"/>
                <a:gd name="T37" fmla="*/ 48 h 65"/>
                <a:gd name="T38" fmla="*/ 40 w 121"/>
                <a:gd name="T39" fmla="*/ 54 h 65"/>
                <a:gd name="T40" fmla="*/ 40 w 121"/>
                <a:gd name="T41" fmla="*/ 54 h 65"/>
                <a:gd name="T42" fmla="*/ 32 w 121"/>
                <a:gd name="T43" fmla="*/ 63 h 65"/>
                <a:gd name="T44" fmla="*/ 31 w 121"/>
                <a:gd name="T45" fmla="*/ 65 h 65"/>
                <a:gd name="T46" fmla="*/ 30 w 121"/>
                <a:gd name="T47" fmla="*/ 63 h 65"/>
                <a:gd name="T48" fmla="*/ 25 w 121"/>
                <a:gd name="T49" fmla="*/ 59 h 65"/>
                <a:gd name="T50" fmla="*/ 22 w 121"/>
                <a:gd name="T51" fmla="*/ 59 h 65"/>
                <a:gd name="T52" fmla="*/ 26 w 121"/>
                <a:gd name="T53" fmla="*/ 46 h 65"/>
                <a:gd name="T54" fmla="*/ 27 w 121"/>
                <a:gd name="T55" fmla="*/ 41 h 65"/>
                <a:gd name="T56" fmla="*/ 30 w 121"/>
                <a:gd name="T57" fmla="*/ 32 h 65"/>
                <a:gd name="T58" fmla="*/ 31 w 121"/>
                <a:gd name="T59" fmla="*/ 31 h 65"/>
                <a:gd name="T60" fmla="*/ 32 w 121"/>
                <a:gd name="T61" fmla="*/ 27 h 65"/>
                <a:gd name="T62" fmla="*/ 40 w 121"/>
                <a:gd name="T63" fmla="*/ 21 h 65"/>
                <a:gd name="T64" fmla="*/ 57 w 121"/>
                <a:gd name="T65" fmla="*/ 28 h 65"/>
                <a:gd name="T66" fmla="*/ 60 w 121"/>
                <a:gd name="T67" fmla="*/ 28 h 65"/>
                <a:gd name="T68" fmla="*/ 61 w 121"/>
                <a:gd name="T69" fmla="*/ 27 h 65"/>
                <a:gd name="T70" fmla="*/ 61 w 121"/>
                <a:gd name="T71" fmla="*/ 25 h 65"/>
                <a:gd name="T72" fmla="*/ 70 w 121"/>
                <a:gd name="T73" fmla="*/ 19 h 65"/>
                <a:gd name="T74" fmla="*/ 86 w 121"/>
                <a:gd name="T75" fmla="*/ 15 h 65"/>
                <a:gd name="T76" fmla="*/ 87 w 121"/>
                <a:gd name="T77" fmla="*/ 15 h 65"/>
                <a:gd name="T78" fmla="*/ 93 w 121"/>
                <a:gd name="T79" fmla="*/ 14 h 65"/>
                <a:gd name="T80" fmla="*/ 94 w 121"/>
                <a:gd name="T81" fmla="*/ 14 h 65"/>
                <a:gd name="T82" fmla="*/ 95 w 121"/>
                <a:gd name="T83" fmla="*/ 11 h 65"/>
                <a:gd name="T84" fmla="*/ 98 w 121"/>
                <a:gd name="T85" fmla="*/ 4 h 65"/>
                <a:gd name="T86" fmla="*/ 99 w 121"/>
                <a:gd name="T87" fmla="*/ 4 h 65"/>
                <a:gd name="T88" fmla="*/ 111 w 121"/>
                <a:gd name="T89" fmla="*/ 0 h 65"/>
                <a:gd name="T90" fmla="*/ 114 w 121"/>
                <a:gd name="T91" fmla="*/ 3 h 65"/>
                <a:gd name="T92" fmla="*/ 118 w 121"/>
                <a:gd name="T93" fmla="*/ 6 h 65"/>
                <a:gd name="T94" fmla="*/ 120 w 121"/>
                <a:gd name="T95" fmla="*/ 8 h 65"/>
                <a:gd name="T96" fmla="*/ 116 w 121"/>
                <a:gd name="T97" fmla="*/ 10 h 65"/>
                <a:gd name="T98" fmla="*/ 121 w 121"/>
                <a:gd name="T99" fmla="*/ 15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65"/>
                <a:gd name="T152" fmla="*/ 121 w 121"/>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65">
                  <a:moveTo>
                    <a:pt x="0" y="46"/>
                  </a:moveTo>
                  <a:lnTo>
                    <a:pt x="1" y="49"/>
                  </a:lnTo>
                  <a:lnTo>
                    <a:pt x="0" y="46"/>
                  </a:lnTo>
                  <a:moveTo>
                    <a:pt x="17" y="38"/>
                  </a:moveTo>
                  <a:lnTo>
                    <a:pt x="18" y="54"/>
                  </a:lnTo>
                  <a:lnTo>
                    <a:pt x="8" y="45"/>
                  </a:lnTo>
                  <a:lnTo>
                    <a:pt x="0" y="40"/>
                  </a:lnTo>
                  <a:lnTo>
                    <a:pt x="17" y="36"/>
                  </a:lnTo>
                  <a:lnTo>
                    <a:pt x="17" y="38"/>
                  </a:lnTo>
                  <a:moveTo>
                    <a:pt x="121" y="15"/>
                  </a:moveTo>
                  <a:lnTo>
                    <a:pt x="115" y="31"/>
                  </a:lnTo>
                  <a:lnTo>
                    <a:pt x="99" y="41"/>
                  </a:lnTo>
                  <a:lnTo>
                    <a:pt x="82" y="52"/>
                  </a:lnTo>
                  <a:lnTo>
                    <a:pt x="78" y="52"/>
                  </a:lnTo>
                  <a:lnTo>
                    <a:pt x="65" y="50"/>
                  </a:lnTo>
                  <a:lnTo>
                    <a:pt x="46" y="48"/>
                  </a:lnTo>
                  <a:lnTo>
                    <a:pt x="40" y="54"/>
                  </a:lnTo>
                  <a:lnTo>
                    <a:pt x="32" y="63"/>
                  </a:lnTo>
                  <a:lnTo>
                    <a:pt x="31" y="65"/>
                  </a:lnTo>
                  <a:lnTo>
                    <a:pt x="30" y="63"/>
                  </a:lnTo>
                  <a:lnTo>
                    <a:pt x="25" y="59"/>
                  </a:lnTo>
                  <a:lnTo>
                    <a:pt x="22" y="59"/>
                  </a:lnTo>
                  <a:lnTo>
                    <a:pt x="26" y="46"/>
                  </a:lnTo>
                  <a:lnTo>
                    <a:pt x="27" y="41"/>
                  </a:lnTo>
                  <a:lnTo>
                    <a:pt x="30" y="32"/>
                  </a:lnTo>
                  <a:lnTo>
                    <a:pt x="31" y="31"/>
                  </a:lnTo>
                  <a:lnTo>
                    <a:pt x="32" y="27"/>
                  </a:lnTo>
                  <a:lnTo>
                    <a:pt x="40" y="21"/>
                  </a:lnTo>
                  <a:lnTo>
                    <a:pt x="57" y="28"/>
                  </a:lnTo>
                  <a:lnTo>
                    <a:pt x="60" y="28"/>
                  </a:lnTo>
                  <a:lnTo>
                    <a:pt x="61" y="27"/>
                  </a:lnTo>
                  <a:lnTo>
                    <a:pt x="61" y="25"/>
                  </a:lnTo>
                  <a:lnTo>
                    <a:pt x="70" y="19"/>
                  </a:lnTo>
                  <a:lnTo>
                    <a:pt x="86" y="15"/>
                  </a:lnTo>
                  <a:lnTo>
                    <a:pt x="87" y="15"/>
                  </a:lnTo>
                  <a:lnTo>
                    <a:pt x="93" y="14"/>
                  </a:lnTo>
                  <a:lnTo>
                    <a:pt x="94" y="14"/>
                  </a:lnTo>
                  <a:lnTo>
                    <a:pt x="95" y="11"/>
                  </a:lnTo>
                  <a:lnTo>
                    <a:pt x="98" y="4"/>
                  </a:lnTo>
                  <a:lnTo>
                    <a:pt x="99" y="4"/>
                  </a:lnTo>
                  <a:lnTo>
                    <a:pt x="111" y="0"/>
                  </a:lnTo>
                  <a:lnTo>
                    <a:pt x="114" y="3"/>
                  </a:lnTo>
                  <a:lnTo>
                    <a:pt x="118" y="6"/>
                  </a:lnTo>
                  <a:lnTo>
                    <a:pt x="120" y="8"/>
                  </a:lnTo>
                  <a:lnTo>
                    <a:pt x="116" y="10"/>
                  </a:lnTo>
                  <a:lnTo>
                    <a:pt x="121" y="1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83" name="Freeform 1982"/>
            <p:cNvSpPr>
              <a:spLocks noEditPoints="1"/>
            </p:cNvSpPr>
            <p:nvPr/>
          </p:nvSpPr>
          <p:spPr bwMode="auto">
            <a:xfrm>
              <a:off x="4089183" y="3230592"/>
              <a:ext cx="199908" cy="173652"/>
            </a:xfrm>
            <a:custGeom>
              <a:avLst/>
              <a:gdLst>
                <a:gd name="T0" fmla="*/ 15 w 125"/>
                <a:gd name="T1" fmla="*/ 30 h 108"/>
                <a:gd name="T2" fmla="*/ 68 w 125"/>
                <a:gd name="T3" fmla="*/ 8 h 108"/>
                <a:gd name="T4" fmla="*/ 76 w 125"/>
                <a:gd name="T5" fmla="*/ 28 h 108"/>
                <a:gd name="T6" fmla="*/ 91 w 125"/>
                <a:gd name="T7" fmla="*/ 26 h 108"/>
                <a:gd name="T8" fmla="*/ 100 w 125"/>
                <a:gd name="T9" fmla="*/ 61 h 108"/>
                <a:gd name="T10" fmla="*/ 112 w 125"/>
                <a:gd name="T11" fmla="*/ 76 h 108"/>
                <a:gd name="T12" fmla="*/ 118 w 125"/>
                <a:gd name="T13" fmla="*/ 90 h 108"/>
                <a:gd name="T14" fmla="*/ 104 w 125"/>
                <a:gd name="T15" fmla="*/ 98 h 108"/>
                <a:gd name="T16" fmla="*/ 92 w 125"/>
                <a:gd name="T17" fmla="*/ 99 h 108"/>
                <a:gd name="T18" fmla="*/ 91 w 125"/>
                <a:gd name="T19" fmla="*/ 98 h 108"/>
                <a:gd name="T20" fmla="*/ 104 w 125"/>
                <a:gd name="T21" fmla="*/ 82 h 108"/>
                <a:gd name="T22" fmla="*/ 91 w 125"/>
                <a:gd name="T23" fmla="*/ 89 h 108"/>
                <a:gd name="T24" fmla="*/ 74 w 125"/>
                <a:gd name="T25" fmla="*/ 108 h 108"/>
                <a:gd name="T26" fmla="*/ 72 w 125"/>
                <a:gd name="T27" fmla="*/ 99 h 108"/>
                <a:gd name="T28" fmla="*/ 57 w 125"/>
                <a:gd name="T29" fmla="*/ 86 h 108"/>
                <a:gd name="T30" fmla="*/ 51 w 125"/>
                <a:gd name="T31" fmla="*/ 90 h 108"/>
                <a:gd name="T32" fmla="*/ 45 w 125"/>
                <a:gd name="T33" fmla="*/ 81 h 108"/>
                <a:gd name="T34" fmla="*/ 46 w 125"/>
                <a:gd name="T35" fmla="*/ 70 h 108"/>
                <a:gd name="T36" fmla="*/ 46 w 125"/>
                <a:gd name="T37" fmla="*/ 66 h 108"/>
                <a:gd name="T38" fmla="*/ 38 w 125"/>
                <a:gd name="T39" fmla="*/ 56 h 108"/>
                <a:gd name="T40" fmla="*/ 23 w 125"/>
                <a:gd name="T41" fmla="*/ 62 h 108"/>
                <a:gd name="T42" fmla="*/ 16 w 125"/>
                <a:gd name="T43" fmla="*/ 62 h 108"/>
                <a:gd name="T44" fmla="*/ 28 w 125"/>
                <a:gd name="T45" fmla="*/ 47 h 108"/>
                <a:gd name="T46" fmla="*/ 36 w 125"/>
                <a:gd name="T47" fmla="*/ 36 h 108"/>
                <a:gd name="T48" fmla="*/ 20 w 125"/>
                <a:gd name="T49" fmla="*/ 45 h 108"/>
                <a:gd name="T50" fmla="*/ 24 w 125"/>
                <a:gd name="T51" fmla="*/ 31 h 108"/>
                <a:gd name="T52" fmla="*/ 27 w 125"/>
                <a:gd name="T53" fmla="*/ 15 h 108"/>
                <a:gd name="T54" fmla="*/ 36 w 125"/>
                <a:gd name="T55" fmla="*/ 13 h 108"/>
                <a:gd name="T56" fmla="*/ 42 w 125"/>
                <a:gd name="T57" fmla="*/ 28 h 108"/>
                <a:gd name="T58" fmla="*/ 49 w 125"/>
                <a:gd name="T59" fmla="*/ 56 h 108"/>
                <a:gd name="T60" fmla="*/ 55 w 125"/>
                <a:gd name="T61" fmla="*/ 65 h 108"/>
                <a:gd name="T62" fmla="*/ 50 w 125"/>
                <a:gd name="T63" fmla="*/ 49 h 108"/>
                <a:gd name="T64" fmla="*/ 58 w 125"/>
                <a:gd name="T65" fmla="*/ 47 h 108"/>
                <a:gd name="T66" fmla="*/ 63 w 125"/>
                <a:gd name="T67" fmla="*/ 52 h 108"/>
                <a:gd name="T68" fmla="*/ 72 w 125"/>
                <a:gd name="T69" fmla="*/ 60 h 108"/>
                <a:gd name="T70" fmla="*/ 70 w 125"/>
                <a:gd name="T71" fmla="*/ 47 h 108"/>
                <a:gd name="T72" fmla="*/ 83 w 125"/>
                <a:gd name="T73" fmla="*/ 42 h 108"/>
                <a:gd name="T74" fmla="*/ 66 w 125"/>
                <a:gd name="T75" fmla="*/ 39 h 108"/>
                <a:gd name="T76" fmla="*/ 62 w 125"/>
                <a:gd name="T77" fmla="*/ 34 h 108"/>
                <a:gd name="T78" fmla="*/ 68 w 125"/>
                <a:gd name="T79" fmla="*/ 25 h 108"/>
                <a:gd name="T80" fmla="*/ 62 w 125"/>
                <a:gd name="T81" fmla="*/ 22 h 108"/>
                <a:gd name="T82" fmla="*/ 59 w 125"/>
                <a:gd name="T83" fmla="*/ 18 h 108"/>
                <a:gd name="T84" fmla="*/ 54 w 125"/>
                <a:gd name="T85" fmla="*/ 28 h 108"/>
                <a:gd name="T86" fmla="*/ 49 w 125"/>
                <a:gd name="T87" fmla="*/ 27 h 108"/>
                <a:gd name="T88" fmla="*/ 51 w 125"/>
                <a:gd name="T89" fmla="*/ 22 h 108"/>
                <a:gd name="T90" fmla="*/ 44 w 125"/>
                <a:gd name="T91" fmla="*/ 18 h 108"/>
                <a:gd name="T92" fmla="*/ 48 w 125"/>
                <a:gd name="T93" fmla="*/ 4 h 108"/>
                <a:gd name="T94" fmla="*/ 65 w 125"/>
                <a:gd name="T95" fmla="*/ 5 h 1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5"/>
                <a:gd name="T145" fmla="*/ 0 h 108"/>
                <a:gd name="T146" fmla="*/ 125 w 125"/>
                <a:gd name="T147" fmla="*/ 108 h 1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5" h="108">
                  <a:moveTo>
                    <a:pt x="12" y="51"/>
                  </a:moveTo>
                  <a:lnTo>
                    <a:pt x="0" y="53"/>
                  </a:lnTo>
                  <a:lnTo>
                    <a:pt x="15" y="30"/>
                  </a:lnTo>
                  <a:lnTo>
                    <a:pt x="12" y="51"/>
                  </a:lnTo>
                  <a:moveTo>
                    <a:pt x="65" y="5"/>
                  </a:moveTo>
                  <a:lnTo>
                    <a:pt x="68" y="8"/>
                  </a:lnTo>
                  <a:lnTo>
                    <a:pt x="76" y="8"/>
                  </a:lnTo>
                  <a:lnTo>
                    <a:pt x="71" y="13"/>
                  </a:lnTo>
                  <a:lnTo>
                    <a:pt x="76" y="28"/>
                  </a:lnTo>
                  <a:lnTo>
                    <a:pt x="79" y="27"/>
                  </a:lnTo>
                  <a:lnTo>
                    <a:pt x="85" y="27"/>
                  </a:lnTo>
                  <a:lnTo>
                    <a:pt x="91" y="26"/>
                  </a:lnTo>
                  <a:lnTo>
                    <a:pt x="113" y="23"/>
                  </a:lnTo>
                  <a:lnTo>
                    <a:pt x="110" y="43"/>
                  </a:lnTo>
                  <a:lnTo>
                    <a:pt x="100" y="61"/>
                  </a:lnTo>
                  <a:lnTo>
                    <a:pt x="112" y="60"/>
                  </a:lnTo>
                  <a:lnTo>
                    <a:pt x="116" y="68"/>
                  </a:lnTo>
                  <a:lnTo>
                    <a:pt x="112" y="76"/>
                  </a:lnTo>
                  <a:lnTo>
                    <a:pt x="118" y="81"/>
                  </a:lnTo>
                  <a:lnTo>
                    <a:pt x="118" y="85"/>
                  </a:lnTo>
                  <a:lnTo>
                    <a:pt x="118" y="90"/>
                  </a:lnTo>
                  <a:lnTo>
                    <a:pt x="125" y="94"/>
                  </a:lnTo>
                  <a:lnTo>
                    <a:pt x="113" y="102"/>
                  </a:lnTo>
                  <a:lnTo>
                    <a:pt x="104" y="98"/>
                  </a:lnTo>
                  <a:lnTo>
                    <a:pt x="105" y="104"/>
                  </a:lnTo>
                  <a:lnTo>
                    <a:pt x="99" y="108"/>
                  </a:lnTo>
                  <a:lnTo>
                    <a:pt x="92" y="99"/>
                  </a:lnTo>
                  <a:lnTo>
                    <a:pt x="91" y="99"/>
                  </a:lnTo>
                  <a:lnTo>
                    <a:pt x="89" y="99"/>
                  </a:lnTo>
                  <a:lnTo>
                    <a:pt x="91" y="98"/>
                  </a:lnTo>
                  <a:lnTo>
                    <a:pt x="96" y="90"/>
                  </a:lnTo>
                  <a:lnTo>
                    <a:pt x="101" y="85"/>
                  </a:lnTo>
                  <a:lnTo>
                    <a:pt x="104" y="82"/>
                  </a:lnTo>
                  <a:lnTo>
                    <a:pt x="101" y="78"/>
                  </a:lnTo>
                  <a:lnTo>
                    <a:pt x="91" y="87"/>
                  </a:lnTo>
                  <a:lnTo>
                    <a:pt x="91" y="89"/>
                  </a:lnTo>
                  <a:lnTo>
                    <a:pt x="85" y="94"/>
                  </a:lnTo>
                  <a:lnTo>
                    <a:pt x="80" y="100"/>
                  </a:lnTo>
                  <a:lnTo>
                    <a:pt x="74" y="108"/>
                  </a:lnTo>
                  <a:lnTo>
                    <a:pt x="71" y="107"/>
                  </a:lnTo>
                  <a:lnTo>
                    <a:pt x="75" y="103"/>
                  </a:lnTo>
                  <a:lnTo>
                    <a:pt x="72" y="99"/>
                  </a:lnTo>
                  <a:lnTo>
                    <a:pt x="62" y="95"/>
                  </a:lnTo>
                  <a:lnTo>
                    <a:pt x="59" y="90"/>
                  </a:lnTo>
                  <a:lnTo>
                    <a:pt x="57" y="86"/>
                  </a:lnTo>
                  <a:lnTo>
                    <a:pt x="57" y="89"/>
                  </a:lnTo>
                  <a:lnTo>
                    <a:pt x="51" y="90"/>
                  </a:lnTo>
                  <a:lnTo>
                    <a:pt x="46" y="86"/>
                  </a:lnTo>
                  <a:lnTo>
                    <a:pt x="45" y="83"/>
                  </a:lnTo>
                  <a:lnTo>
                    <a:pt x="45" y="81"/>
                  </a:lnTo>
                  <a:lnTo>
                    <a:pt x="46" y="80"/>
                  </a:lnTo>
                  <a:lnTo>
                    <a:pt x="45" y="78"/>
                  </a:lnTo>
                  <a:lnTo>
                    <a:pt x="46" y="70"/>
                  </a:lnTo>
                  <a:lnTo>
                    <a:pt x="49" y="68"/>
                  </a:lnTo>
                  <a:lnTo>
                    <a:pt x="46" y="66"/>
                  </a:lnTo>
                  <a:lnTo>
                    <a:pt x="45" y="65"/>
                  </a:lnTo>
                  <a:lnTo>
                    <a:pt x="40" y="60"/>
                  </a:lnTo>
                  <a:lnTo>
                    <a:pt x="38" y="56"/>
                  </a:lnTo>
                  <a:lnTo>
                    <a:pt x="36" y="47"/>
                  </a:lnTo>
                  <a:lnTo>
                    <a:pt x="24" y="62"/>
                  </a:lnTo>
                  <a:lnTo>
                    <a:pt x="23" y="62"/>
                  </a:lnTo>
                  <a:lnTo>
                    <a:pt x="21" y="62"/>
                  </a:lnTo>
                  <a:lnTo>
                    <a:pt x="19" y="62"/>
                  </a:lnTo>
                  <a:lnTo>
                    <a:pt x="16" y="62"/>
                  </a:lnTo>
                  <a:lnTo>
                    <a:pt x="19" y="55"/>
                  </a:lnTo>
                  <a:lnTo>
                    <a:pt x="28" y="47"/>
                  </a:lnTo>
                  <a:lnTo>
                    <a:pt x="37" y="42"/>
                  </a:lnTo>
                  <a:lnTo>
                    <a:pt x="37" y="40"/>
                  </a:lnTo>
                  <a:lnTo>
                    <a:pt x="36" y="36"/>
                  </a:lnTo>
                  <a:lnTo>
                    <a:pt x="32" y="35"/>
                  </a:lnTo>
                  <a:lnTo>
                    <a:pt x="25" y="42"/>
                  </a:lnTo>
                  <a:lnTo>
                    <a:pt x="20" y="45"/>
                  </a:lnTo>
                  <a:lnTo>
                    <a:pt x="17" y="48"/>
                  </a:lnTo>
                  <a:lnTo>
                    <a:pt x="19" y="39"/>
                  </a:lnTo>
                  <a:lnTo>
                    <a:pt x="24" y="31"/>
                  </a:lnTo>
                  <a:lnTo>
                    <a:pt x="27" y="26"/>
                  </a:lnTo>
                  <a:lnTo>
                    <a:pt x="27" y="18"/>
                  </a:lnTo>
                  <a:lnTo>
                    <a:pt x="27" y="15"/>
                  </a:lnTo>
                  <a:lnTo>
                    <a:pt x="29" y="9"/>
                  </a:lnTo>
                  <a:lnTo>
                    <a:pt x="33" y="10"/>
                  </a:lnTo>
                  <a:lnTo>
                    <a:pt x="36" y="13"/>
                  </a:lnTo>
                  <a:lnTo>
                    <a:pt x="36" y="14"/>
                  </a:lnTo>
                  <a:lnTo>
                    <a:pt x="34" y="22"/>
                  </a:lnTo>
                  <a:lnTo>
                    <a:pt x="42" y="28"/>
                  </a:lnTo>
                  <a:lnTo>
                    <a:pt x="49" y="39"/>
                  </a:lnTo>
                  <a:lnTo>
                    <a:pt x="46" y="47"/>
                  </a:lnTo>
                  <a:lnTo>
                    <a:pt x="49" y="56"/>
                  </a:lnTo>
                  <a:lnTo>
                    <a:pt x="50" y="59"/>
                  </a:lnTo>
                  <a:lnTo>
                    <a:pt x="51" y="62"/>
                  </a:lnTo>
                  <a:lnTo>
                    <a:pt x="55" y="65"/>
                  </a:lnTo>
                  <a:lnTo>
                    <a:pt x="55" y="60"/>
                  </a:lnTo>
                  <a:lnTo>
                    <a:pt x="54" y="56"/>
                  </a:lnTo>
                  <a:lnTo>
                    <a:pt x="50" y="49"/>
                  </a:lnTo>
                  <a:lnTo>
                    <a:pt x="50" y="48"/>
                  </a:lnTo>
                  <a:lnTo>
                    <a:pt x="53" y="45"/>
                  </a:lnTo>
                  <a:lnTo>
                    <a:pt x="58" y="47"/>
                  </a:lnTo>
                  <a:lnTo>
                    <a:pt x="59" y="56"/>
                  </a:lnTo>
                  <a:lnTo>
                    <a:pt x="63" y="52"/>
                  </a:lnTo>
                  <a:lnTo>
                    <a:pt x="67" y="61"/>
                  </a:lnTo>
                  <a:lnTo>
                    <a:pt x="72" y="61"/>
                  </a:lnTo>
                  <a:lnTo>
                    <a:pt x="72" y="60"/>
                  </a:lnTo>
                  <a:lnTo>
                    <a:pt x="72" y="57"/>
                  </a:lnTo>
                  <a:lnTo>
                    <a:pt x="67" y="49"/>
                  </a:lnTo>
                  <a:lnTo>
                    <a:pt x="70" y="47"/>
                  </a:lnTo>
                  <a:lnTo>
                    <a:pt x="79" y="45"/>
                  </a:lnTo>
                  <a:lnTo>
                    <a:pt x="82" y="44"/>
                  </a:lnTo>
                  <a:lnTo>
                    <a:pt x="83" y="42"/>
                  </a:lnTo>
                  <a:lnTo>
                    <a:pt x="79" y="42"/>
                  </a:lnTo>
                  <a:lnTo>
                    <a:pt x="68" y="43"/>
                  </a:lnTo>
                  <a:lnTo>
                    <a:pt x="66" y="39"/>
                  </a:lnTo>
                  <a:lnTo>
                    <a:pt x="66" y="38"/>
                  </a:lnTo>
                  <a:lnTo>
                    <a:pt x="65" y="38"/>
                  </a:lnTo>
                  <a:lnTo>
                    <a:pt x="62" y="34"/>
                  </a:lnTo>
                  <a:lnTo>
                    <a:pt x="59" y="31"/>
                  </a:lnTo>
                  <a:lnTo>
                    <a:pt x="66" y="30"/>
                  </a:lnTo>
                  <a:lnTo>
                    <a:pt x="68" y="25"/>
                  </a:lnTo>
                  <a:lnTo>
                    <a:pt x="67" y="25"/>
                  </a:lnTo>
                  <a:lnTo>
                    <a:pt x="65" y="23"/>
                  </a:lnTo>
                  <a:lnTo>
                    <a:pt x="62" y="22"/>
                  </a:lnTo>
                  <a:lnTo>
                    <a:pt x="62" y="19"/>
                  </a:lnTo>
                  <a:lnTo>
                    <a:pt x="62" y="10"/>
                  </a:lnTo>
                  <a:lnTo>
                    <a:pt x="59" y="18"/>
                  </a:lnTo>
                  <a:lnTo>
                    <a:pt x="58" y="21"/>
                  </a:lnTo>
                  <a:lnTo>
                    <a:pt x="58" y="27"/>
                  </a:lnTo>
                  <a:lnTo>
                    <a:pt x="54" y="28"/>
                  </a:lnTo>
                  <a:lnTo>
                    <a:pt x="53" y="28"/>
                  </a:lnTo>
                  <a:lnTo>
                    <a:pt x="49" y="27"/>
                  </a:lnTo>
                  <a:lnTo>
                    <a:pt x="49" y="26"/>
                  </a:lnTo>
                  <a:lnTo>
                    <a:pt x="54" y="19"/>
                  </a:lnTo>
                  <a:lnTo>
                    <a:pt x="51" y="22"/>
                  </a:lnTo>
                  <a:lnTo>
                    <a:pt x="46" y="23"/>
                  </a:lnTo>
                  <a:lnTo>
                    <a:pt x="44" y="18"/>
                  </a:lnTo>
                  <a:lnTo>
                    <a:pt x="50" y="14"/>
                  </a:lnTo>
                  <a:lnTo>
                    <a:pt x="53" y="6"/>
                  </a:lnTo>
                  <a:lnTo>
                    <a:pt x="48" y="4"/>
                  </a:lnTo>
                  <a:lnTo>
                    <a:pt x="57" y="0"/>
                  </a:lnTo>
                  <a:lnTo>
                    <a:pt x="59" y="0"/>
                  </a:lnTo>
                  <a:lnTo>
                    <a:pt x="65" y="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84" name="Freeform 1983"/>
            <p:cNvSpPr>
              <a:spLocks noEditPoints="1"/>
            </p:cNvSpPr>
            <p:nvPr/>
          </p:nvSpPr>
          <p:spPr bwMode="auto">
            <a:xfrm>
              <a:off x="4044467" y="3192605"/>
              <a:ext cx="78911" cy="51552"/>
            </a:xfrm>
            <a:custGeom>
              <a:avLst/>
              <a:gdLst>
                <a:gd name="T0" fmla="*/ 43 w 49"/>
                <a:gd name="T1" fmla="*/ 33 h 33"/>
                <a:gd name="T2" fmla="*/ 40 w 49"/>
                <a:gd name="T3" fmla="*/ 33 h 33"/>
                <a:gd name="T4" fmla="*/ 41 w 49"/>
                <a:gd name="T5" fmla="*/ 29 h 33"/>
                <a:gd name="T6" fmla="*/ 41 w 49"/>
                <a:gd name="T7" fmla="*/ 25 h 33"/>
                <a:gd name="T8" fmla="*/ 44 w 49"/>
                <a:gd name="T9" fmla="*/ 19 h 33"/>
                <a:gd name="T10" fmla="*/ 44 w 49"/>
                <a:gd name="T11" fmla="*/ 18 h 33"/>
                <a:gd name="T12" fmla="*/ 47 w 49"/>
                <a:gd name="T13" fmla="*/ 17 h 33"/>
                <a:gd name="T14" fmla="*/ 49 w 49"/>
                <a:gd name="T15" fmla="*/ 19 h 33"/>
                <a:gd name="T16" fmla="*/ 48 w 49"/>
                <a:gd name="T17" fmla="*/ 25 h 33"/>
                <a:gd name="T18" fmla="*/ 47 w 49"/>
                <a:gd name="T19" fmla="*/ 27 h 33"/>
                <a:gd name="T20" fmla="*/ 43 w 49"/>
                <a:gd name="T21" fmla="*/ 33 h 33"/>
                <a:gd name="T22" fmla="*/ 27 w 49"/>
                <a:gd name="T23" fmla="*/ 15 h 33"/>
                <a:gd name="T24" fmla="*/ 18 w 49"/>
                <a:gd name="T25" fmla="*/ 31 h 33"/>
                <a:gd name="T26" fmla="*/ 17 w 49"/>
                <a:gd name="T27" fmla="*/ 30 h 33"/>
                <a:gd name="T28" fmla="*/ 6 w 49"/>
                <a:gd name="T29" fmla="*/ 25 h 33"/>
                <a:gd name="T30" fmla="*/ 0 w 49"/>
                <a:gd name="T31" fmla="*/ 22 h 33"/>
                <a:gd name="T32" fmla="*/ 2 w 49"/>
                <a:gd name="T33" fmla="*/ 14 h 33"/>
                <a:gd name="T34" fmla="*/ 9 w 49"/>
                <a:gd name="T35" fmla="*/ 1 h 33"/>
                <a:gd name="T36" fmla="*/ 13 w 49"/>
                <a:gd name="T37" fmla="*/ 0 h 33"/>
                <a:gd name="T38" fmla="*/ 28 w 49"/>
                <a:gd name="T39" fmla="*/ 2 h 33"/>
                <a:gd name="T40" fmla="*/ 44 w 49"/>
                <a:gd name="T41" fmla="*/ 5 h 33"/>
                <a:gd name="T42" fmla="*/ 41 w 49"/>
                <a:gd name="T43" fmla="*/ 13 h 33"/>
                <a:gd name="T44" fmla="*/ 27 w 49"/>
                <a:gd name="T45" fmla="*/ 15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33"/>
                <a:gd name="T71" fmla="*/ 49 w 49"/>
                <a:gd name="T72" fmla="*/ 33 h 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33">
                  <a:moveTo>
                    <a:pt x="43" y="33"/>
                  </a:moveTo>
                  <a:lnTo>
                    <a:pt x="40" y="33"/>
                  </a:lnTo>
                  <a:lnTo>
                    <a:pt x="41" y="29"/>
                  </a:lnTo>
                  <a:lnTo>
                    <a:pt x="41" y="25"/>
                  </a:lnTo>
                  <a:lnTo>
                    <a:pt x="44" y="19"/>
                  </a:lnTo>
                  <a:lnTo>
                    <a:pt x="44" y="18"/>
                  </a:lnTo>
                  <a:lnTo>
                    <a:pt x="47" y="17"/>
                  </a:lnTo>
                  <a:lnTo>
                    <a:pt x="49" y="19"/>
                  </a:lnTo>
                  <a:lnTo>
                    <a:pt x="48" y="25"/>
                  </a:lnTo>
                  <a:lnTo>
                    <a:pt x="47" y="27"/>
                  </a:lnTo>
                  <a:lnTo>
                    <a:pt x="43" y="33"/>
                  </a:lnTo>
                  <a:moveTo>
                    <a:pt x="27" y="15"/>
                  </a:moveTo>
                  <a:lnTo>
                    <a:pt x="18" y="31"/>
                  </a:lnTo>
                  <a:lnTo>
                    <a:pt x="17" y="30"/>
                  </a:lnTo>
                  <a:lnTo>
                    <a:pt x="6" y="25"/>
                  </a:lnTo>
                  <a:lnTo>
                    <a:pt x="0" y="22"/>
                  </a:lnTo>
                  <a:lnTo>
                    <a:pt x="2" y="14"/>
                  </a:lnTo>
                  <a:lnTo>
                    <a:pt x="9" y="1"/>
                  </a:lnTo>
                  <a:lnTo>
                    <a:pt x="13" y="0"/>
                  </a:lnTo>
                  <a:lnTo>
                    <a:pt x="28" y="2"/>
                  </a:lnTo>
                  <a:lnTo>
                    <a:pt x="44" y="5"/>
                  </a:lnTo>
                  <a:lnTo>
                    <a:pt x="41" y="13"/>
                  </a:lnTo>
                  <a:lnTo>
                    <a:pt x="27" y="15"/>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85" name="Freeform 1984"/>
            <p:cNvSpPr>
              <a:spLocks/>
            </p:cNvSpPr>
            <p:nvPr/>
          </p:nvSpPr>
          <p:spPr bwMode="auto">
            <a:xfrm>
              <a:off x="4104965" y="2848014"/>
              <a:ext cx="23674" cy="18994"/>
            </a:xfrm>
            <a:custGeom>
              <a:avLst/>
              <a:gdLst>
                <a:gd name="T0" fmla="*/ 15 w 15"/>
                <a:gd name="T1" fmla="*/ 8 h 12"/>
                <a:gd name="T2" fmla="*/ 13 w 15"/>
                <a:gd name="T3" fmla="*/ 12 h 12"/>
                <a:gd name="T4" fmla="*/ 7 w 15"/>
                <a:gd name="T5" fmla="*/ 10 h 12"/>
                <a:gd name="T6" fmla="*/ 5 w 15"/>
                <a:gd name="T7" fmla="*/ 8 h 12"/>
                <a:gd name="T8" fmla="*/ 0 w 15"/>
                <a:gd name="T9" fmla="*/ 6 h 12"/>
                <a:gd name="T10" fmla="*/ 1 w 15"/>
                <a:gd name="T11" fmla="*/ 2 h 12"/>
                <a:gd name="T12" fmla="*/ 6 w 15"/>
                <a:gd name="T13" fmla="*/ 0 h 12"/>
                <a:gd name="T14" fmla="*/ 14 w 15"/>
                <a:gd name="T15" fmla="*/ 2 h 12"/>
                <a:gd name="T16" fmla="*/ 15 w 15"/>
                <a:gd name="T17" fmla="*/ 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5" y="8"/>
                  </a:moveTo>
                  <a:lnTo>
                    <a:pt x="13" y="12"/>
                  </a:lnTo>
                  <a:lnTo>
                    <a:pt x="7" y="10"/>
                  </a:lnTo>
                  <a:lnTo>
                    <a:pt x="5" y="8"/>
                  </a:lnTo>
                  <a:lnTo>
                    <a:pt x="0" y="6"/>
                  </a:lnTo>
                  <a:lnTo>
                    <a:pt x="1" y="2"/>
                  </a:lnTo>
                  <a:lnTo>
                    <a:pt x="6" y="0"/>
                  </a:lnTo>
                  <a:lnTo>
                    <a:pt x="14" y="2"/>
                  </a:lnTo>
                  <a:lnTo>
                    <a:pt x="15" y="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86" name="Freeform 1985"/>
            <p:cNvSpPr>
              <a:spLocks noEditPoints="1"/>
            </p:cNvSpPr>
            <p:nvPr/>
          </p:nvSpPr>
          <p:spPr bwMode="auto">
            <a:xfrm>
              <a:off x="4191768" y="2829022"/>
              <a:ext cx="123627" cy="119386"/>
            </a:xfrm>
            <a:custGeom>
              <a:avLst/>
              <a:gdLst>
                <a:gd name="T0" fmla="*/ 0 w 78"/>
                <a:gd name="T1" fmla="*/ 56 h 76"/>
                <a:gd name="T2" fmla="*/ 5 w 78"/>
                <a:gd name="T3" fmla="*/ 53 h 76"/>
                <a:gd name="T4" fmla="*/ 52 w 78"/>
                <a:gd name="T5" fmla="*/ 56 h 76"/>
                <a:gd name="T6" fmla="*/ 51 w 78"/>
                <a:gd name="T7" fmla="*/ 46 h 76"/>
                <a:gd name="T8" fmla="*/ 60 w 78"/>
                <a:gd name="T9" fmla="*/ 40 h 76"/>
                <a:gd name="T10" fmla="*/ 61 w 78"/>
                <a:gd name="T11" fmla="*/ 52 h 76"/>
                <a:gd name="T12" fmla="*/ 44 w 78"/>
                <a:gd name="T13" fmla="*/ 52 h 76"/>
                <a:gd name="T14" fmla="*/ 39 w 78"/>
                <a:gd name="T15" fmla="*/ 49 h 76"/>
                <a:gd name="T16" fmla="*/ 34 w 78"/>
                <a:gd name="T17" fmla="*/ 57 h 76"/>
                <a:gd name="T18" fmla="*/ 35 w 78"/>
                <a:gd name="T19" fmla="*/ 44 h 76"/>
                <a:gd name="T20" fmla="*/ 41 w 78"/>
                <a:gd name="T21" fmla="*/ 35 h 76"/>
                <a:gd name="T22" fmla="*/ 49 w 78"/>
                <a:gd name="T23" fmla="*/ 32 h 76"/>
                <a:gd name="T24" fmla="*/ 45 w 78"/>
                <a:gd name="T25" fmla="*/ 46 h 76"/>
                <a:gd name="T26" fmla="*/ 72 w 78"/>
                <a:gd name="T27" fmla="*/ 70 h 76"/>
                <a:gd name="T28" fmla="*/ 66 w 78"/>
                <a:gd name="T29" fmla="*/ 76 h 76"/>
                <a:gd name="T30" fmla="*/ 60 w 78"/>
                <a:gd name="T31" fmla="*/ 72 h 76"/>
                <a:gd name="T32" fmla="*/ 52 w 78"/>
                <a:gd name="T33" fmla="*/ 60 h 76"/>
                <a:gd name="T34" fmla="*/ 69 w 78"/>
                <a:gd name="T35" fmla="*/ 46 h 76"/>
                <a:gd name="T36" fmla="*/ 61 w 78"/>
                <a:gd name="T37" fmla="*/ 34 h 76"/>
                <a:gd name="T38" fmla="*/ 61 w 78"/>
                <a:gd name="T39" fmla="*/ 26 h 76"/>
                <a:gd name="T40" fmla="*/ 49 w 78"/>
                <a:gd name="T41" fmla="*/ 17 h 76"/>
                <a:gd name="T42" fmla="*/ 68 w 78"/>
                <a:gd name="T43" fmla="*/ 17 h 76"/>
                <a:gd name="T44" fmla="*/ 73 w 78"/>
                <a:gd name="T45" fmla="*/ 30 h 76"/>
                <a:gd name="T46" fmla="*/ 72 w 78"/>
                <a:gd name="T47" fmla="*/ 35 h 76"/>
                <a:gd name="T48" fmla="*/ 70 w 78"/>
                <a:gd name="T49" fmla="*/ 42 h 76"/>
                <a:gd name="T50" fmla="*/ 77 w 78"/>
                <a:gd name="T51" fmla="*/ 51 h 76"/>
                <a:gd name="T52" fmla="*/ 74 w 78"/>
                <a:gd name="T53" fmla="*/ 56 h 76"/>
                <a:gd name="T54" fmla="*/ 73 w 78"/>
                <a:gd name="T55" fmla="*/ 65 h 76"/>
                <a:gd name="T56" fmla="*/ 32 w 78"/>
                <a:gd name="T57" fmla="*/ 18 h 76"/>
                <a:gd name="T58" fmla="*/ 40 w 78"/>
                <a:gd name="T59" fmla="*/ 13 h 76"/>
                <a:gd name="T60" fmla="*/ 19 w 78"/>
                <a:gd name="T61" fmla="*/ 2 h 76"/>
                <a:gd name="T62" fmla="*/ 10 w 78"/>
                <a:gd name="T63" fmla="*/ 8 h 76"/>
                <a:gd name="T64" fmla="*/ 13 w 78"/>
                <a:gd name="T65" fmla="*/ 4 h 76"/>
                <a:gd name="T66" fmla="*/ 11 w 78"/>
                <a:gd name="T67" fmla="*/ 0 h 76"/>
                <a:gd name="T68" fmla="*/ 19 w 78"/>
                <a:gd name="T69" fmla="*/ 2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76"/>
                <a:gd name="T107" fmla="*/ 78 w 78"/>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76">
                  <a:moveTo>
                    <a:pt x="5" y="53"/>
                  </a:moveTo>
                  <a:lnTo>
                    <a:pt x="0" y="56"/>
                  </a:lnTo>
                  <a:lnTo>
                    <a:pt x="0" y="49"/>
                  </a:lnTo>
                  <a:lnTo>
                    <a:pt x="5" y="53"/>
                  </a:lnTo>
                  <a:moveTo>
                    <a:pt x="61" y="52"/>
                  </a:moveTo>
                  <a:lnTo>
                    <a:pt x="52" y="56"/>
                  </a:lnTo>
                  <a:lnTo>
                    <a:pt x="48" y="51"/>
                  </a:lnTo>
                  <a:lnTo>
                    <a:pt x="51" y="46"/>
                  </a:lnTo>
                  <a:lnTo>
                    <a:pt x="56" y="40"/>
                  </a:lnTo>
                  <a:lnTo>
                    <a:pt x="60" y="40"/>
                  </a:lnTo>
                  <a:lnTo>
                    <a:pt x="64" y="46"/>
                  </a:lnTo>
                  <a:lnTo>
                    <a:pt x="61" y="52"/>
                  </a:lnTo>
                  <a:moveTo>
                    <a:pt x="45" y="46"/>
                  </a:moveTo>
                  <a:lnTo>
                    <a:pt x="44" y="52"/>
                  </a:lnTo>
                  <a:lnTo>
                    <a:pt x="40" y="51"/>
                  </a:lnTo>
                  <a:lnTo>
                    <a:pt x="39" y="49"/>
                  </a:lnTo>
                  <a:lnTo>
                    <a:pt x="39" y="55"/>
                  </a:lnTo>
                  <a:lnTo>
                    <a:pt x="34" y="57"/>
                  </a:lnTo>
                  <a:lnTo>
                    <a:pt x="27" y="52"/>
                  </a:lnTo>
                  <a:lnTo>
                    <a:pt x="35" y="44"/>
                  </a:lnTo>
                  <a:lnTo>
                    <a:pt x="34" y="38"/>
                  </a:lnTo>
                  <a:lnTo>
                    <a:pt x="41" y="35"/>
                  </a:lnTo>
                  <a:lnTo>
                    <a:pt x="45" y="34"/>
                  </a:lnTo>
                  <a:lnTo>
                    <a:pt x="49" y="32"/>
                  </a:lnTo>
                  <a:lnTo>
                    <a:pt x="47" y="39"/>
                  </a:lnTo>
                  <a:lnTo>
                    <a:pt x="45" y="46"/>
                  </a:lnTo>
                  <a:moveTo>
                    <a:pt x="73" y="65"/>
                  </a:moveTo>
                  <a:lnTo>
                    <a:pt x="72" y="70"/>
                  </a:lnTo>
                  <a:lnTo>
                    <a:pt x="72" y="74"/>
                  </a:lnTo>
                  <a:lnTo>
                    <a:pt x="66" y="76"/>
                  </a:lnTo>
                  <a:lnTo>
                    <a:pt x="66" y="69"/>
                  </a:lnTo>
                  <a:lnTo>
                    <a:pt x="60" y="72"/>
                  </a:lnTo>
                  <a:lnTo>
                    <a:pt x="51" y="66"/>
                  </a:lnTo>
                  <a:lnTo>
                    <a:pt x="52" y="60"/>
                  </a:lnTo>
                  <a:lnTo>
                    <a:pt x="68" y="52"/>
                  </a:lnTo>
                  <a:lnTo>
                    <a:pt x="69" y="46"/>
                  </a:lnTo>
                  <a:lnTo>
                    <a:pt x="66" y="40"/>
                  </a:lnTo>
                  <a:lnTo>
                    <a:pt x="61" y="34"/>
                  </a:lnTo>
                  <a:lnTo>
                    <a:pt x="69" y="34"/>
                  </a:lnTo>
                  <a:lnTo>
                    <a:pt x="61" y="26"/>
                  </a:lnTo>
                  <a:lnTo>
                    <a:pt x="56" y="22"/>
                  </a:lnTo>
                  <a:lnTo>
                    <a:pt x="49" y="17"/>
                  </a:lnTo>
                  <a:lnTo>
                    <a:pt x="53" y="15"/>
                  </a:lnTo>
                  <a:lnTo>
                    <a:pt x="68" y="17"/>
                  </a:lnTo>
                  <a:lnTo>
                    <a:pt x="68" y="18"/>
                  </a:lnTo>
                  <a:lnTo>
                    <a:pt x="73" y="30"/>
                  </a:lnTo>
                  <a:lnTo>
                    <a:pt x="72" y="35"/>
                  </a:lnTo>
                  <a:lnTo>
                    <a:pt x="70" y="42"/>
                  </a:lnTo>
                  <a:lnTo>
                    <a:pt x="72" y="43"/>
                  </a:lnTo>
                  <a:lnTo>
                    <a:pt x="77" y="51"/>
                  </a:lnTo>
                  <a:lnTo>
                    <a:pt x="78" y="53"/>
                  </a:lnTo>
                  <a:lnTo>
                    <a:pt x="74" y="56"/>
                  </a:lnTo>
                  <a:lnTo>
                    <a:pt x="78" y="65"/>
                  </a:lnTo>
                  <a:lnTo>
                    <a:pt x="73" y="65"/>
                  </a:lnTo>
                  <a:moveTo>
                    <a:pt x="39" y="15"/>
                  </a:moveTo>
                  <a:lnTo>
                    <a:pt x="32" y="18"/>
                  </a:lnTo>
                  <a:lnTo>
                    <a:pt x="30" y="15"/>
                  </a:lnTo>
                  <a:lnTo>
                    <a:pt x="40" y="13"/>
                  </a:lnTo>
                  <a:lnTo>
                    <a:pt x="39" y="15"/>
                  </a:lnTo>
                  <a:moveTo>
                    <a:pt x="19" y="2"/>
                  </a:moveTo>
                  <a:lnTo>
                    <a:pt x="14" y="10"/>
                  </a:lnTo>
                  <a:lnTo>
                    <a:pt x="10" y="8"/>
                  </a:lnTo>
                  <a:lnTo>
                    <a:pt x="9" y="5"/>
                  </a:lnTo>
                  <a:lnTo>
                    <a:pt x="13" y="4"/>
                  </a:lnTo>
                  <a:lnTo>
                    <a:pt x="10" y="1"/>
                  </a:lnTo>
                  <a:lnTo>
                    <a:pt x="11" y="0"/>
                  </a:lnTo>
                  <a:lnTo>
                    <a:pt x="19" y="0"/>
                  </a:lnTo>
                  <a:lnTo>
                    <a:pt x="19" y="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87" name="Freeform 1986"/>
            <p:cNvSpPr>
              <a:spLocks noEditPoints="1"/>
            </p:cNvSpPr>
            <p:nvPr/>
          </p:nvSpPr>
          <p:spPr bwMode="auto">
            <a:xfrm>
              <a:off x="4368002" y="2096429"/>
              <a:ext cx="115736" cy="116671"/>
            </a:xfrm>
            <a:custGeom>
              <a:avLst/>
              <a:gdLst>
                <a:gd name="T0" fmla="*/ 73 w 73"/>
                <a:gd name="T1" fmla="*/ 24 h 74"/>
                <a:gd name="T2" fmla="*/ 73 w 73"/>
                <a:gd name="T3" fmla="*/ 24 h 74"/>
                <a:gd name="T4" fmla="*/ 73 w 73"/>
                <a:gd name="T5" fmla="*/ 24 h 74"/>
                <a:gd name="T6" fmla="*/ 73 w 73"/>
                <a:gd name="T7" fmla="*/ 24 h 74"/>
                <a:gd name="T8" fmla="*/ 55 w 73"/>
                <a:gd name="T9" fmla="*/ 14 h 74"/>
                <a:gd name="T10" fmla="*/ 55 w 73"/>
                <a:gd name="T11" fmla="*/ 21 h 74"/>
                <a:gd name="T12" fmla="*/ 61 w 73"/>
                <a:gd name="T13" fmla="*/ 17 h 74"/>
                <a:gd name="T14" fmla="*/ 63 w 73"/>
                <a:gd name="T15" fmla="*/ 18 h 74"/>
                <a:gd name="T16" fmla="*/ 67 w 73"/>
                <a:gd name="T17" fmla="*/ 24 h 74"/>
                <a:gd name="T18" fmla="*/ 64 w 73"/>
                <a:gd name="T19" fmla="*/ 31 h 74"/>
                <a:gd name="T20" fmla="*/ 38 w 73"/>
                <a:gd name="T21" fmla="*/ 44 h 74"/>
                <a:gd name="T22" fmla="*/ 42 w 73"/>
                <a:gd name="T23" fmla="*/ 55 h 74"/>
                <a:gd name="T24" fmla="*/ 40 w 73"/>
                <a:gd name="T25" fmla="*/ 56 h 74"/>
                <a:gd name="T26" fmla="*/ 34 w 73"/>
                <a:gd name="T27" fmla="*/ 60 h 74"/>
                <a:gd name="T28" fmla="*/ 23 w 73"/>
                <a:gd name="T29" fmla="*/ 58 h 74"/>
                <a:gd name="T30" fmla="*/ 23 w 73"/>
                <a:gd name="T31" fmla="*/ 68 h 74"/>
                <a:gd name="T32" fmla="*/ 22 w 73"/>
                <a:gd name="T33" fmla="*/ 68 h 74"/>
                <a:gd name="T34" fmla="*/ 16 w 73"/>
                <a:gd name="T35" fmla="*/ 64 h 74"/>
                <a:gd name="T36" fmla="*/ 14 w 73"/>
                <a:gd name="T37" fmla="*/ 57 h 74"/>
                <a:gd name="T38" fmla="*/ 9 w 73"/>
                <a:gd name="T39" fmla="*/ 57 h 74"/>
                <a:gd name="T40" fmla="*/ 12 w 73"/>
                <a:gd name="T41" fmla="*/ 64 h 74"/>
                <a:gd name="T42" fmla="*/ 10 w 73"/>
                <a:gd name="T43" fmla="*/ 68 h 74"/>
                <a:gd name="T44" fmla="*/ 9 w 73"/>
                <a:gd name="T45" fmla="*/ 72 h 74"/>
                <a:gd name="T46" fmla="*/ 5 w 73"/>
                <a:gd name="T47" fmla="*/ 74 h 74"/>
                <a:gd name="T48" fmla="*/ 2 w 73"/>
                <a:gd name="T49" fmla="*/ 72 h 74"/>
                <a:gd name="T50" fmla="*/ 0 w 73"/>
                <a:gd name="T51" fmla="*/ 66 h 74"/>
                <a:gd name="T52" fmla="*/ 0 w 73"/>
                <a:gd name="T53" fmla="*/ 56 h 74"/>
                <a:gd name="T54" fmla="*/ 10 w 73"/>
                <a:gd name="T55" fmla="*/ 48 h 74"/>
                <a:gd name="T56" fmla="*/ 8 w 73"/>
                <a:gd name="T57" fmla="*/ 45 h 74"/>
                <a:gd name="T58" fmla="*/ 1 w 73"/>
                <a:gd name="T59" fmla="*/ 49 h 74"/>
                <a:gd name="T60" fmla="*/ 0 w 73"/>
                <a:gd name="T61" fmla="*/ 49 h 74"/>
                <a:gd name="T62" fmla="*/ 5 w 73"/>
                <a:gd name="T63" fmla="*/ 31 h 74"/>
                <a:gd name="T64" fmla="*/ 18 w 73"/>
                <a:gd name="T65" fmla="*/ 27 h 74"/>
                <a:gd name="T66" fmla="*/ 16 w 73"/>
                <a:gd name="T67" fmla="*/ 23 h 74"/>
                <a:gd name="T68" fmla="*/ 9 w 73"/>
                <a:gd name="T69" fmla="*/ 23 h 74"/>
                <a:gd name="T70" fmla="*/ 5 w 73"/>
                <a:gd name="T71" fmla="*/ 18 h 74"/>
                <a:gd name="T72" fmla="*/ 22 w 73"/>
                <a:gd name="T73" fmla="*/ 9 h 74"/>
                <a:gd name="T74" fmla="*/ 30 w 73"/>
                <a:gd name="T75" fmla="*/ 24 h 74"/>
                <a:gd name="T76" fmla="*/ 31 w 73"/>
                <a:gd name="T77" fmla="*/ 24 h 74"/>
                <a:gd name="T78" fmla="*/ 38 w 73"/>
                <a:gd name="T79" fmla="*/ 23 h 74"/>
                <a:gd name="T80" fmla="*/ 35 w 73"/>
                <a:gd name="T81" fmla="*/ 19 h 74"/>
                <a:gd name="T82" fmla="*/ 31 w 73"/>
                <a:gd name="T83" fmla="*/ 13 h 74"/>
                <a:gd name="T84" fmla="*/ 47 w 73"/>
                <a:gd name="T85" fmla="*/ 0 h 74"/>
                <a:gd name="T86" fmla="*/ 52 w 73"/>
                <a:gd name="T87" fmla="*/ 2 h 74"/>
                <a:gd name="T88" fmla="*/ 55 w 73"/>
                <a:gd name="T89" fmla="*/ 14 h 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
                <a:gd name="T136" fmla="*/ 0 h 74"/>
                <a:gd name="T137" fmla="*/ 73 w 73"/>
                <a:gd name="T138" fmla="*/ 74 h 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 h="74">
                  <a:moveTo>
                    <a:pt x="73" y="24"/>
                  </a:moveTo>
                  <a:lnTo>
                    <a:pt x="73" y="24"/>
                  </a:lnTo>
                  <a:moveTo>
                    <a:pt x="55" y="14"/>
                  </a:moveTo>
                  <a:lnTo>
                    <a:pt x="55" y="21"/>
                  </a:lnTo>
                  <a:lnTo>
                    <a:pt x="61" y="17"/>
                  </a:lnTo>
                  <a:lnTo>
                    <a:pt x="63" y="18"/>
                  </a:lnTo>
                  <a:lnTo>
                    <a:pt x="67" y="24"/>
                  </a:lnTo>
                  <a:lnTo>
                    <a:pt x="64" y="31"/>
                  </a:lnTo>
                  <a:lnTo>
                    <a:pt x="38" y="44"/>
                  </a:lnTo>
                  <a:lnTo>
                    <a:pt x="42" y="55"/>
                  </a:lnTo>
                  <a:lnTo>
                    <a:pt x="40" y="56"/>
                  </a:lnTo>
                  <a:lnTo>
                    <a:pt x="34" y="60"/>
                  </a:lnTo>
                  <a:lnTo>
                    <a:pt x="23" y="58"/>
                  </a:lnTo>
                  <a:lnTo>
                    <a:pt x="23" y="68"/>
                  </a:lnTo>
                  <a:lnTo>
                    <a:pt x="22" y="68"/>
                  </a:lnTo>
                  <a:lnTo>
                    <a:pt x="16" y="64"/>
                  </a:lnTo>
                  <a:lnTo>
                    <a:pt x="14" y="57"/>
                  </a:lnTo>
                  <a:lnTo>
                    <a:pt x="9" y="57"/>
                  </a:lnTo>
                  <a:lnTo>
                    <a:pt x="12" y="64"/>
                  </a:lnTo>
                  <a:lnTo>
                    <a:pt x="10" y="68"/>
                  </a:lnTo>
                  <a:lnTo>
                    <a:pt x="9" y="72"/>
                  </a:lnTo>
                  <a:lnTo>
                    <a:pt x="5" y="74"/>
                  </a:lnTo>
                  <a:lnTo>
                    <a:pt x="2" y="72"/>
                  </a:lnTo>
                  <a:lnTo>
                    <a:pt x="0" y="66"/>
                  </a:lnTo>
                  <a:lnTo>
                    <a:pt x="0" y="56"/>
                  </a:lnTo>
                  <a:lnTo>
                    <a:pt x="10" y="48"/>
                  </a:lnTo>
                  <a:lnTo>
                    <a:pt x="8" y="45"/>
                  </a:lnTo>
                  <a:lnTo>
                    <a:pt x="1" y="49"/>
                  </a:lnTo>
                  <a:lnTo>
                    <a:pt x="0" y="49"/>
                  </a:lnTo>
                  <a:lnTo>
                    <a:pt x="5" y="31"/>
                  </a:lnTo>
                  <a:lnTo>
                    <a:pt x="18" y="27"/>
                  </a:lnTo>
                  <a:lnTo>
                    <a:pt x="16" y="23"/>
                  </a:lnTo>
                  <a:lnTo>
                    <a:pt x="9" y="23"/>
                  </a:lnTo>
                  <a:lnTo>
                    <a:pt x="5" y="18"/>
                  </a:lnTo>
                  <a:lnTo>
                    <a:pt x="22" y="9"/>
                  </a:lnTo>
                  <a:lnTo>
                    <a:pt x="30" y="24"/>
                  </a:lnTo>
                  <a:lnTo>
                    <a:pt x="31" y="24"/>
                  </a:lnTo>
                  <a:lnTo>
                    <a:pt x="38" y="23"/>
                  </a:lnTo>
                  <a:lnTo>
                    <a:pt x="35" y="19"/>
                  </a:lnTo>
                  <a:lnTo>
                    <a:pt x="31" y="13"/>
                  </a:lnTo>
                  <a:lnTo>
                    <a:pt x="47" y="0"/>
                  </a:lnTo>
                  <a:lnTo>
                    <a:pt x="52" y="2"/>
                  </a:lnTo>
                  <a:lnTo>
                    <a:pt x="55" y="1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88" name="Freeform 1987"/>
            <p:cNvSpPr>
              <a:spLocks noEditPoints="1"/>
            </p:cNvSpPr>
            <p:nvPr/>
          </p:nvSpPr>
          <p:spPr bwMode="auto">
            <a:xfrm>
              <a:off x="4965097" y="1749126"/>
              <a:ext cx="105215" cy="97679"/>
            </a:xfrm>
            <a:custGeom>
              <a:avLst/>
              <a:gdLst>
                <a:gd name="T0" fmla="*/ 14 w 66"/>
                <a:gd name="T1" fmla="*/ 24 h 62"/>
                <a:gd name="T2" fmla="*/ 5 w 66"/>
                <a:gd name="T3" fmla="*/ 42 h 62"/>
                <a:gd name="T4" fmla="*/ 2 w 66"/>
                <a:gd name="T5" fmla="*/ 42 h 62"/>
                <a:gd name="T6" fmla="*/ 0 w 66"/>
                <a:gd name="T7" fmla="*/ 41 h 62"/>
                <a:gd name="T8" fmla="*/ 1 w 66"/>
                <a:gd name="T9" fmla="*/ 20 h 62"/>
                <a:gd name="T10" fmla="*/ 14 w 66"/>
                <a:gd name="T11" fmla="*/ 13 h 62"/>
                <a:gd name="T12" fmla="*/ 15 w 66"/>
                <a:gd name="T13" fmla="*/ 13 h 62"/>
                <a:gd name="T14" fmla="*/ 18 w 66"/>
                <a:gd name="T15" fmla="*/ 16 h 62"/>
                <a:gd name="T16" fmla="*/ 14 w 66"/>
                <a:gd name="T17" fmla="*/ 24 h 62"/>
                <a:gd name="T18" fmla="*/ 60 w 66"/>
                <a:gd name="T19" fmla="*/ 32 h 62"/>
                <a:gd name="T20" fmla="*/ 66 w 66"/>
                <a:gd name="T21" fmla="*/ 41 h 62"/>
                <a:gd name="T22" fmla="*/ 58 w 66"/>
                <a:gd name="T23" fmla="*/ 46 h 62"/>
                <a:gd name="T24" fmla="*/ 48 w 66"/>
                <a:gd name="T25" fmla="*/ 38 h 62"/>
                <a:gd name="T26" fmla="*/ 44 w 66"/>
                <a:gd name="T27" fmla="*/ 34 h 62"/>
                <a:gd name="T28" fmla="*/ 36 w 66"/>
                <a:gd name="T29" fmla="*/ 34 h 62"/>
                <a:gd name="T30" fmla="*/ 32 w 66"/>
                <a:gd name="T31" fmla="*/ 34 h 62"/>
                <a:gd name="T32" fmla="*/ 30 w 66"/>
                <a:gd name="T33" fmla="*/ 37 h 62"/>
                <a:gd name="T34" fmla="*/ 27 w 66"/>
                <a:gd name="T35" fmla="*/ 41 h 62"/>
                <a:gd name="T36" fmla="*/ 27 w 66"/>
                <a:gd name="T37" fmla="*/ 43 h 62"/>
                <a:gd name="T38" fmla="*/ 28 w 66"/>
                <a:gd name="T39" fmla="*/ 46 h 62"/>
                <a:gd name="T40" fmla="*/ 30 w 66"/>
                <a:gd name="T41" fmla="*/ 50 h 62"/>
                <a:gd name="T42" fmla="*/ 22 w 66"/>
                <a:gd name="T43" fmla="*/ 55 h 62"/>
                <a:gd name="T44" fmla="*/ 17 w 66"/>
                <a:gd name="T45" fmla="*/ 58 h 62"/>
                <a:gd name="T46" fmla="*/ 14 w 66"/>
                <a:gd name="T47" fmla="*/ 60 h 62"/>
                <a:gd name="T48" fmla="*/ 14 w 66"/>
                <a:gd name="T49" fmla="*/ 60 h 62"/>
                <a:gd name="T50" fmla="*/ 11 w 66"/>
                <a:gd name="T51" fmla="*/ 62 h 62"/>
                <a:gd name="T52" fmla="*/ 11 w 66"/>
                <a:gd name="T53" fmla="*/ 62 h 62"/>
                <a:gd name="T54" fmla="*/ 11 w 66"/>
                <a:gd name="T55" fmla="*/ 58 h 62"/>
                <a:gd name="T56" fmla="*/ 11 w 66"/>
                <a:gd name="T57" fmla="*/ 55 h 62"/>
                <a:gd name="T58" fmla="*/ 13 w 66"/>
                <a:gd name="T59" fmla="*/ 50 h 62"/>
                <a:gd name="T60" fmla="*/ 14 w 66"/>
                <a:gd name="T61" fmla="*/ 50 h 62"/>
                <a:gd name="T62" fmla="*/ 17 w 66"/>
                <a:gd name="T63" fmla="*/ 49 h 62"/>
                <a:gd name="T64" fmla="*/ 20 w 66"/>
                <a:gd name="T65" fmla="*/ 47 h 62"/>
                <a:gd name="T66" fmla="*/ 18 w 66"/>
                <a:gd name="T67" fmla="*/ 42 h 62"/>
                <a:gd name="T68" fmla="*/ 14 w 66"/>
                <a:gd name="T69" fmla="*/ 42 h 62"/>
                <a:gd name="T70" fmla="*/ 13 w 66"/>
                <a:gd name="T71" fmla="*/ 43 h 62"/>
                <a:gd name="T72" fmla="*/ 13 w 66"/>
                <a:gd name="T73" fmla="*/ 38 h 62"/>
                <a:gd name="T74" fmla="*/ 14 w 66"/>
                <a:gd name="T75" fmla="*/ 37 h 62"/>
                <a:gd name="T76" fmla="*/ 14 w 66"/>
                <a:gd name="T77" fmla="*/ 36 h 62"/>
                <a:gd name="T78" fmla="*/ 18 w 66"/>
                <a:gd name="T79" fmla="*/ 30 h 62"/>
                <a:gd name="T80" fmla="*/ 23 w 66"/>
                <a:gd name="T81" fmla="*/ 25 h 62"/>
                <a:gd name="T82" fmla="*/ 23 w 66"/>
                <a:gd name="T83" fmla="*/ 25 h 62"/>
                <a:gd name="T84" fmla="*/ 24 w 66"/>
                <a:gd name="T85" fmla="*/ 25 h 62"/>
                <a:gd name="T86" fmla="*/ 26 w 66"/>
                <a:gd name="T87" fmla="*/ 20 h 62"/>
                <a:gd name="T88" fmla="*/ 31 w 66"/>
                <a:gd name="T89" fmla="*/ 13 h 62"/>
                <a:gd name="T90" fmla="*/ 27 w 66"/>
                <a:gd name="T91" fmla="*/ 13 h 62"/>
                <a:gd name="T92" fmla="*/ 24 w 66"/>
                <a:gd name="T93" fmla="*/ 13 h 62"/>
                <a:gd name="T94" fmla="*/ 26 w 66"/>
                <a:gd name="T95" fmla="*/ 12 h 62"/>
                <a:gd name="T96" fmla="*/ 31 w 66"/>
                <a:gd name="T97" fmla="*/ 7 h 62"/>
                <a:gd name="T98" fmla="*/ 32 w 66"/>
                <a:gd name="T99" fmla="*/ 7 h 62"/>
                <a:gd name="T100" fmla="*/ 39 w 66"/>
                <a:gd name="T101" fmla="*/ 6 h 62"/>
                <a:gd name="T102" fmla="*/ 41 w 66"/>
                <a:gd name="T103" fmla="*/ 4 h 62"/>
                <a:gd name="T104" fmla="*/ 49 w 66"/>
                <a:gd name="T105" fmla="*/ 0 h 62"/>
                <a:gd name="T106" fmla="*/ 51 w 66"/>
                <a:gd name="T107" fmla="*/ 0 h 62"/>
                <a:gd name="T108" fmla="*/ 52 w 66"/>
                <a:gd name="T109" fmla="*/ 3 h 62"/>
                <a:gd name="T110" fmla="*/ 54 w 66"/>
                <a:gd name="T111" fmla="*/ 7 h 62"/>
                <a:gd name="T112" fmla="*/ 52 w 66"/>
                <a:gd name="T113" fmla="*/ 20 h 62"/>
                <a:gd name="T114" fmla="*/ 52 w 66"/>
                <a:gd name="T115" fmla="*/ 23 h 62"/>
                <a:gd name="T116" fmla="*/ 53 w 66"/>
                <a:gd name="T117" fmla="*/ 25 h 62"/>
                <a:gd name="T118" fmla="*/ 60 w 66"/>
                <a:gd name="T119" fmla="*/ 32 h 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
                <a:gd name="T181" fmla="*/ 0 h 62"/>
                <a:gd name="T182" fmla="*/ 66 w 66"/>
                <a:gd name="T183" fmla="*/ 62 h 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 h="62">
                  <a:moveTo>
                    <a:pt x="14" y="24"/>
                  </a:moveTo>
                  <a:lnTo>
                    <a:pt x="5" y="42"/>
                  </a:lnTo>
                  <a:lnTo>
                    <a:pt x="2" y="42"/>
                  </a:lnTo>
                  <a:lnTo>
                    <a:pt x="0" y="41"/>
                  </a:lnTo>
                  <a:lnTo>
                    <a:pt x="1" y="20"/>
                  </a:lnTo>
                  <a:lnTo>
                    <a:pt x="14" y="13"/>
                  </a:lnTo>
                  <a:lnTo>
                    <a:pt x="15" y="13"/>
                  </a:lnTo>
                  <a:lnTo>
                    <a:pt x="18" y="16"/>
                  </a:lnTo>
                  <a:lnTo>
                    <a:pt x="14" y="24"/>
                  </a:lnTo>
                  <a:moveTo>
                    <a:pt x="60" y="32"/>
                  </a:moveTo>
                  <a:lnTo>
                    <a:pt x="66" y="41"/>
                  </a:lnTo>
                  <a:lnTo>
                    <a:pt x="58" y="46"/>
                  </a:lnTo>
                  <a:lnTo>
                    <a:pt x="48" y="38"/>
                  </a:lnTo>
                  <a:lnTo>
                    <a:pt x="44" y="34"/>
                  </a:lnTo>
                  <a:lnTo>
                    <a:pt x="36" y="34"/>
                  </a:lnTo>
                  <a:lnTo>
                    <a:pt x="32" y="34"/>
                  </a:lnTo>
                  <a:lnTo>
                    <a:pt x="30" y="37"/>
                  </a:lnTo>
                  <a:lnTo>
                    <a:pt x="27" y="41"/>
                  </a:lnTo>
                  <a:lnTo>
                    <a:pt x="27" y="43"/>
                  </a:lnTo>
                  <a:lnTo>
                    <a:pt x="28" y="46"/>
                  </a:lnTo>
                  <a:lnTo>
                    <a:pt x="30" y="50"/>
                  </a:lnTo>
                  <a:lnTo>
                    <a:pt x="22" y="55"/>
                  </a:lnTo>
                  <a:lnTo>
                    <a:pt x="17" y="58"/>
                  </a:lnTo>
                  <a:lnTo>
                    <a:pt x="14" y="60"/>
                  </a:lnTo>
                  <a:lnTo>
                    <a:pt x="11" y="62"/>
                  </a:lnTo>
                  <a:lnTo>
                    <a:pt x="11" y="58"/>
                  </a:lnTo>
                  <a:lnTo>
                    <a:pt x="11" y="55"/>
                  </a:lnTo>
                  <a:lnTo>
                    <a:pt x="13" y="50"/>
                  </a:lnTo>
                  <a:lnTo>
                    <a:pt x="14" y="50"/>
                  </a:lnTo>
                  <a:lnTo>
                    <a:pt x="17" y="49"/>
                  </a:lnTo>
                  <a:lnTo>
                    <a:pt x="20" y="47"/>
                  </a:lnTo>
                  <a:lnTo>
                    <a:pt x="18" y="42"/>
                  </a:lnTo>
                  <a:lnTo>
                    <a:pt x="14" y="42"/>
                  </a:lnTo>
                  <a:lnTo>
                    <a:pt x="13" y="43"/>
                  </a:lnTo>
                  <a:lnTo>
                    <a:pt x="13" y="38"/>
                  </a:lnTo>
                  <a:lnTo>
                    <a:pt x="14" y="37"/>
                  </a:lnTo>
                  <a:lnTo>
                    <a:pt x="14" y="36"/>
                  </a:lnTo>
                  <a:lnTo>
                    <a:pt x="18" y="30"/>
                  </a:lnTo>
                  <a:lnTo>
                    <a:pt x="23" y="25"/>
                  </a:lnTo>
                  <a:lnTo>
                    <a:pt x="24" y="25"/>
                  </a:lnTo>
                  <a:lnTo>
                    <a:pt x="26" y="20"/>
                  </a:lnTo>
                  <a:lnTo>
                    <a:pt x="31" y="13"/>
                  </a:lnTo>
                  <a:lnTo>
                    <a:pt x="27" y="13"/>
                  </a:lnTo>
                  <a:lnTo>
                    <a:pt x="24" y="13"/>
                  </a:lnTo>
                  <a:lnTo>
                    <a:pt x="26" y="12"/>
                  </a:lnTo>
                  <a:lnTo>
                    <a:pt x="31" y="7"/>
                  </a:lnTo>
                  <a:lnTo>
                    <a:pt x="32" y="7"/>
                  </a:lnTo>
                  <a:lnTo>
                    <a:pt x="39" y="6"/>
                  </a:lnTo>
                  <a:lnTo>
                    <a:pt x="41" y="4"/>
                  </a:lnTo>
                  <a:lnTo>
                    <a:pt x="49" y="0"/>
                  </a:lnTo>
                  <a:lnTo>
                    <a:pt x="51" y="0"/>
                  </a:lnTo>
                  <a:lnTo>
                    <a:pt x="52" y="3"/>
                  </a:lnTo>
                  <a:lnTo>
                    <a:pt x="54" y="7"/>
                  </a:lnTo>
                  <a:lnTo>
                    <a:pt x="52" y="20"/>
                  </a:lnTo>
                  <a:lnTo>
                    <a:pt x="52" y="23"/>
                  </a:lnTo>
                  <a:lnTo>
                    <a:pt x="53" y="25"/>
                  </a:lnTo>
                  <a:lnTo>
                    <a:pt x="60" y="32"/>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89" name="Freeform 1988"/>
            <p:cNvSpPr>
              <a:spLocks noEditPoints="1"/>
            </p:cNvSpPr>
            <p:nvPr/>
          </p:nvSpPr>
          <p:spPr bwMode="auto">
            <a:xfrm>
              <a:off x="4980879" y="1559194"/>
              <a:ext cx="147301" cy="181791"/>
            </a:xfrm>
            <a:custGeom>
              <a:avLst/>
              <a:gdLst>
                <a:gd name="T0" fmla="*/ 73 w 94"/>
                <a:gd name="T1" fmla="*/ 78 h 115"/>
                <a:gd name="T2" fmla="*/ 78 w 94"/>
                <a:gd name="T3" fmla="*/ 61 h 115"/>
                <a:gd name="T4" fmla="*/ 87 w 94"/>
                <a:gd name="T5" fmla="*/ 53 h 115"/>
                <a:gd name="T6" fmla="*/ 90 w 94"/>
                <a:gd name="T7" fmla="*/ 55 h 115"/>
                <a:gd name="T8" fmla="*/ 94 w 94"/>
                <a:gd name="T9" fmla="*/ 69 h 115"/>
                <a:gd name="T10" fmla="*/ 91 w 94"/>
                <a:gd name="T11" fmla="*/ 74 h 115"/>
                <a:gd name="T12" fmla="*/ 80 w 94"/>
                <a:gd name="T13" fmla="*/ 85 h 115"/>
                <a:gd name="T14" fmla="*/ 74 w 94"/>
                <a:gd name="T15" fmla="*/ 93 h 115"/>
                <a:gd name="T16" fmla="*/ 60 w 94"/>
                <a:gd name="T17" fmla="*/ 99 h 115"/>
                <a:gd name="T18" fmla="*/ 59 w 94"/>
                <a:gd name="T19" fmla="*/ 94 h 115"/>
                <a:gd name="T20" fmla="*/ 48 w 94"/>
                <a:gd name="T21" fmla="*/ 95 h 115"/>
                <a:gd name="T22" fmla="*/ 47 w 94"/>
                <a:gd name="T23" fmla="*/ 91 h 115"/>
                <a:gd name="T24" fmla="*/ 57 w 94"/>
                <a:gd name="T25" fmla="*/ 63 h 115"/>
                <a:gd name="T26" fmla="*/ 65 w 94"/>
                <a:gd name="T27" fmla="*/ 52 h 115"/>
                <a:gd name="T28" fmla="*/ 60 w 94"/>
                <a:gd name="T29" fmla="*/ 34 h 115"/>
                <a:gd name="T30" fmla="*/ 74 w 94"/>
                <a:gd name="T31" fmla="*/ 27 h 115"/>
                <a:gd name="T32" fmla="*/ 80 w 94"/>
                <a:gd name="T33" fmla="*/ 43 h 115"/>
                <a:gd name="T34" fmla="*/ 73 w 94"/>
                <a:gd name="T35" fmla="*/ 59 h 115"/>
                <a:gd name="T36" fmla="*/ 70 w 94"/>
                <a:gd name="T37" fmla="*/ 72 h 115"/>
                <a:gd name="T38" fmla="*/ 32 w 94"/>
                <a:gd name="T39" fmla="*/ 23 h 115"/>
                <a:gd name="T40" fmla="*/ 34 w 94"/>
                <a:gd name="T41" fmla="*/ 36 h 115"/>
                <a:gd name="T42" fmla="*/ 49 w 94"/>
                <a:gd name="T43" fmla="*/ 29 h 115"/>
                <a:gd name="T44" fmla="*/ 45 w 94"/>
                <a:gd name="T45" fmla="*/ 35 h 115"/>
                <a:gd name="T46" fmla="*/ 44 w 94"/>
                <a:gd name="T47" fmla="*/ 47 h 115"/>
                <a:gd name="T48" fmla="*/ 52 w 94"/>
                <a:gd name="T49" fmla="*/ 43 h 115"/>
                <a:gd name="T50" fmla="*/ 55 w 94"/>
                <a:gd name="T51" fmla="*/ 57 h 115"/>
                <a:gd name="T52" fmla="*/ 55 w 94"/>
                <a:gd name="T53" fmla="*/ 61 h 115"/>
                <a:gd name="T54" fmla="*/ 43 w 94"/>
                <a:gd name="T55" fmla="*/ 67 h 115"/>
                <a:gd name="T56" fmla="*/ 38 w 94"/>
                <a:gd name="T57" fmla="*/ 74 h 115"/>
                <a:gd name="T58" fmla="*/ 43 w 94"/>
                <a:gd name="T59" fmla="*/ 91 h 115"/>
                <a:gd name="T60" fmla="*/ 38 w 94"/>
                <a:gd name="T61" fmla="*/ 98 h 115"/>
                <a:gd name="T62" fmla="*/ 35 w 94"/>
                <a:gd name="T63" fmla="*/ 115 h 115"/>
                <a:gd name="T64" fmla="*/ 32 w 94"/>
                <a:gd name="T65" fmla="*/ 99 h 115"/>
                <a:gd name="T66" fmla="*/ 23 w 94"/>
                <a:gd name="T67" fmla="*/ 101 h 115"/>
                <a:gd name="T68" fmla="*/ 19 w 94"/>
                <a:gd name="T69" fmla="*/ 95 h 115"/>
                <a:gd name="T70" fmla="*/ 18 w 94"/>
                <a:gd name="T71" fmla="*/ 85 h 115"/>
                <a:gd name="T72" fmla="*/ 8 w 94"/>
                <a:gd name="T73" fmla="*/ 65 h 115"/>
                <a:gd name="T74" fmla="*/ 8 w 94"/>
                <a:gd name="T75" fmla="*/ 56 h 115"/>
                <a:gd name="T76" fmla="*/ 19 w 94"/>
                <a:gd name="T77" fmla="*/ 35 h 115"/>
                <a:gd name="T78" fmla="*/ 26 w 94"/>
                <a:gd name="T79" fmla="*/ 31 h 115"/>
                <a:gd name="T80" fmla="*/ 25 w 94"/>
                <a:gd name="T81" fmla="*/ 30 h 115"/>
                <a:gd name="T82" fmla="*/ 15 w 94"/>
                <a:gd name="T83" fmla="*/ 30 h 115"/>
                <a:gd name="T84" fmla="*/ 6 w 94"/>
                <a:gd name="T85" fmla="*/ 19 h 115"/>
                <a:gd name="T86" fmla="*/ 4 w 94"/>
                <a:gd name="T87" fmla="*/ 16 h 115"/>
                <a:gd name="T88" fmla="*/ 5 w 94"/>
                <a:gd name="T89" fmla="*/ 8 h 115"/>
                <a:gd name="T90" fmla="*/ 10 w 94"/>
                <a:gd name="T91" fmla="*/ 19 h 115"/>
                <a:gd name="T92" fmla="*/ 11 w 94"/>
                <a:gd name="T93" fmla="*/ 0 h 115"/>
                <a:gd name="T94" fmla="*/ 32 w 94"/>
                <a:gd name="T95" fmla="*/ 10 h 115"/>
                <a:gd name="T96" fmla="*/ 32 w 94"/>
                <a:gd name="T97" fmla="*/ 22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4"/>
                <a:gd name="T148" fmla="*/ 0 h 115"/>
                <a:gd name="T149" fmla="*/ 94 w 94"/>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4" h="115">
                  <a:moveTo>
                    <a:pt x="72" y="77"/>
                  </a:moveTo>
                  <a:lnTo>
                    <a:pt x="73" y="78"/>
                  </a:lnTo>
                  <a:lnTo>
                    <a:pt x="77" y="69"/>
                  </a:lnTo>
                  <a:lnTo>
                    <a:pt x="78" y="61"/>
                  </a:lnTo>
                  <a:lnTo>
                    <a:pt x="83" y="52"/>
                  </a:lnTo>
                  <a:lnTo>
                    <a:pt x="87" y="53"/>
                  </a:lnTo>
                  <a:lnTo>
                    <a:pt x="89" y="53"/>
                  </a:lnTo>
                  <a:lnTo>
                    <a:pt x="90" y="55"/>
                  </a:lnTo>
                  <a:lnTo>
                    <a:pt x="93" y="64"/>
                  </a:lnTo>
                  <a:lnTo>
                    <a:pt x="94" y="69"/>
                  </a:lnTo>
                  <a:lnTo>
                    <a:pt x="93" y="74"/>
                  </a:lnTo>
                  <a:lnTo>
                    <a:pt x="91" y="74"/>
                  </a:lnTo>
                  <a:lnTo>
                    <a:pt x="87" y="78"/>
                  </a:lnTo>
                  <a:lnTo>
                    <a:pt x="80" y="85"/>
                  </a:lnTo>
                  <a:lnTo>
                    <a:pt x="74" y="89"/>
                  </a:lnTo>
                  <a:lnTo>
                    <a:pt x="74" y="93"/>
                  </a:lnTo>
                  <a:lnTo>
                    <a:pt x="76" y="97"/>
                  </a:lnTo>
                  <a:lnTo>
                    <a:pt x="60" y="99"/>
                  </a:lnTo>
                  <a:lnTo>
                    <a:pt x="57" y="101"/>
                  </a:lnTo>
                  <a:lnTo>
                    <a:pt x="59" y="94"/>
                  </a:lnTo>
                  <a:lnTo>
                    <a:pt x="51" y="94"/>
                  </a:lnTo>
                  <a:lnTo>
                    <a:pt x="48" y="95"/>
                  </a:lnTo>
                  <a:lnTo>
                    <a:pt x="47" y="94"/>
                  </a:lnTo>
                  <a:lnTo>
                    <a:pt x="47" y="91"/>
                  </a:lnTo>
                  <a:lnTo>
                    <a:pt x="49" y="77"/>
                  </a:lnTo>
                  <a:lnTo>
                    <a:pt x="57" y="63"/>
                  </a:lnTo>
                  <a:lnTo>
                    <a:pt x="60" y="53"/>
                  </a:lnTo>
                  <a:lnTo>
                    <a:pt x="65" y="52"/>
                  </a:lnTo>
                  <a:lnTo>
                    <a:pt x="61" y="44"/>
                  </a:lnTo>
                  <a:lnTo>
                    <a:pt x="60" y="34"/>
                  </a:lnTo>
                  <a:lnTo>
                    <a:pt x="65" y="33"/>
                  </a:lnTo>
                  <a:lnTo>
                    <a:pt x="74" y="27"/>
                  </a:lnTo>
                  <a:lnTo>
                    <a:pt x="81" y="33"/>
                  </a:lnTo>
                  <a:lnTo>
                    <a:pt x="80" y="43"/>
                  </a:lnTo>
                  <a:lnTo>
                    <a:pt x="76" y="51"/>
                  </a:lnTo>
                  <a:lnTo>
                    <a:pt x="73" y="59"/>
                  </a:lnTo>
                  <a:lnTo>
                    <a:pt x="70" y="64"/>
                  </a:lnTo>
                  <a:lnTo>
                    <a:pt x="70" y="72"/>
                  </a:lnTo>
                  <a:lnTo>
                    <a:pt x="72" y="77"/>
                  </a:lnTo>
                  <a:moveTo>
                    <a:pt x="32" y="23"/>
                  </a:moveTo>
                  <a:lnTo>
                    <a:pt x="28" y="35"/>
                  </a:lnTo>
                  <a:lnTo>
                    <a:pt x="34" y="36"/>
                  </a:lnTo>
                  <a:lnTo>
                    <a:pt x="43" y="23"/>
                  </a:lnTo>
                  <a:lnTo>
                    <a:pt x="49" y="29"/>
                  </a:lnTo>
                  <a:lnTo>
                    <a:pt x="47" y="33"/>
                  </a:lnTo>
                  <a:lnTo>
                    <a:pt x="45" y="35"/>
                  </a:lnTo>
                  <a:lnTo>
                    <a:pt x="40" y="44"/>
                  </a:lnTo>
                  <a:lnTo>
                    <a:pt x="44" y="47"/>
                  </a:lnTo>
                  <a:lnTo>
                    <a:pt x="49" y="39"/>
                  </a:lnTo>
                  <a:lnTo>
                    <a:pt x="52" y="43"/>
                  </a:lnTo>
                  <a:lnTo>
                    <a:pt x="53" y="56"/>
                  </a:lnTo>
                  <a:lnTo>
                    <a:pt x="55" y="57"/>
                  </a:lnTo>
                  <a:lnTo>
                    <a:pt x="56" y="60"/>
                  </a:lnTo>
                  <a:lnTo>
                    <a:pt x="55" y="61"/>
                  </a:lnTo>
                  <a:lnTo>
                    <a:pt x="51" y="64"/>
                  </a:lnTo>
                  <a:lnTo>
                    <a:pt x="43" y="67"/>
                  </a:lnTo>
                  <a:lnTo>
                    <a:pt x="36" y="72"/>
                  </a:lnTo>
                  <a:lnTo>
                    <a:pt x="38" y="74"/>
                  </a:lnTo>
                  <a:lnTo>
                    <a:pt x="43" y="85"/>
                  </a:lnTo>
                  <a:lnTo>
                    <a:pt x="43" y="91"/>
                  </a:lnTo>
                  <a:lnTo>
                    <a:pt x="44" y="91"/>
                  </a:lnTo>
                  <a:lnTo>
                    <a:pt x="38" y="98"/>
                  </a:lnTo>
                  <a:lnTo>
                    <a:pt x="49" y="106"/>
                  </a:lnTo>
                  <a:lnTo>
                    <a:pt x="35" y="115"/>
                  </a:lnTo>
                  <a:lnTo>
                    <a:pt x="36" y="103"/>
                  </a:lnTo>
                  <a:lnTo>
                    <a:pt x="32" y="99"/>
                  </a:lnTo>
                  <a:lnTo>
                    <a:pt x="23" y="101"/>
                  </a:lnTo>
                  <a:lnTo>
                    <a:pt x="23" y="94"/>
                  </a:lnTo>
                  <a:lnTo>
                    <a:pt x="19" y="95"/>
                  </a:lnTo>
                  <a:lnTo>
                    <a:pt x="18" y="89"/>
                  </a:lnTo>
                  <a:lnTo>
                    <a:pt x="18" y="85"/>
                  </a:lnTo>
                  <a:lnTo>
                    <a:pt x="15" y="78"/>
                  </a:lnTo>
                  <a:lnTo>
                    <a:pt x="8" y="65"/>
                  </a:lnTo>
                  <a:lnTo>
                    <a:pt x="11" y="61"/>
                  </a:lnTo>
                  <a:lnTo>
                    <a:pt x="8" y="56"/>
                  </a:lnTo>
                  <a:lnTo>
                    <a:pt x="13" y="40"/>
                  </a:lnTo>
                  <a:lnTo>
                    <a:pt x="19" y="35"/>
                  </a:lnTo>
                  <a:lnTo>
                    <a:pt x="25" y="31"/>
                  </a:lnTo>
                  <a:lnTo>
                    <a:pt x="26" y="31"/>
                  </a:lnTo>
                  <a:lnTo>
                    <a:pt x="25" y="30"/>
                  </a:lnTo>
                  <a:lnTo>
                    <a:pt x="21" y="26"/>
                  </a:lnTo>
                  <a:lnTo>
                    <a:pt x="15" y="30"/>
                  </a:lnTo>
                  <a:lnTo>
                    <a:pt x="9" y="25"/>
                  </a:lnTo>
                  <a:lnTo>
                    <a:pt x="6" y="19"/>
                  </a:lnTo>
                  <a:lnTo>
                    <a:pt x="5" y="17"/>
                  </a:lnTo>
                  <a:lnTo>
                    <a:pt x="4" y="16"/>
                  </a:lnTo>
                  <a:lnTo>
                    <a:pt x="0" y="4"/>
                  </a:lnTo>
                  <a:lnTo>
                    <a:pt x="5" y="8"/>
                  </a:lnTo>
                  <a:lnTo>
                    <a:pt x="6" y="9"/>
                  </a:lnTo>
                  <a:lnTo>
                    <a:pt x="10" y="19"/>
                  </a:lnTo>
                  <a:lnTo>
                    <a:pt x="14" y="23"/>
                  </a:lnTo>
                  <a:lnTo>
                    <a:pt x="11" y="0"/>
                  </a:lnTo>
                  <a:lnTo>
                    <a:pt x="28" y="9"/>
                  </a:lnTo>
                  <a:lnTo>
                    <a:pt x="32" y="10"/>
                  </a:lnTo>
                  <a:lnTo>
                    <a:pt x="36" y="12"/>
                  </a:lnTo>
                  <a:lnTo>
                    <a:pt x="32" y="22"/>
                  </a:lnTo>
                  <a:lnTo>
                    <a:pt x="32" y="23"/>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90" name="Freeform 1989"/>
            <p:cNvSpPr>
              <a:spLocks noEditPoints="1"/>
            </p:cNvSpPr>
            <p:nvPr/>
          </p:nvSpPr>
          <p:spPr bwMode="auto">
            <a:xfrm>
              <a:off x="5404368" y="1358409"/>
              <a:ext cx="334058" cy="369010"/>
            </a:xfrm>
            <a:custGeom>
              <a:avLst/>
              <a:gdLst>
                <a:gd name="T0" fmla="*/ 14 w 209"/>
                <a:gd name="T1" fmla="*/ 50 h 233"/>
                <a:gd name="T2" fmla="*/ 20 w 209"/>
                <a:gd name="T3" fmla="*/ 48 h 233"/>
                <a:gd name="T4" fmla="*/ 3 w 209"/>
                <a:gd name="T5" fmla="*/ 47 h 233"/>
                <a:gd name="T6" fmla="*/ 9 w 209"/>
                <a:gd name="T7" fmla="*/ 39 h 233"/>
                <a:gd name="T8" fmla="*/ 101 w 209"/>
                <a:gd name="T9" fmla="*/ 22 h 233"/>
                <a:gd name="T10" fmla="*/ 118 w 209"/>
                <a:gd name="T11" fmla="*/ 40 h 233"/>
                <a:gd name="T12" fmla="*/ 115 w 209"/>
                <a:gd name="T13" fmla="*/ 50 h 233"/>
                <a:gd name="T14" fmla="*/ 114 w 209"/>
                <a:gd name="T15" fmla="*/ 77 h 233"/>
                <a:gd name="T16" fmla="*/ 114 w 209"/>
                <a:gd name="T17" fmla="*/ 103 h 233"/>
                <a:gd name="T18" fmla="*/ 130 w 209"/>
                <a:gd name="T19" fmla="*/ 110 h 233"/>
                <a:gd name="T20" fmla="*/ 160 w 209"/>
                <a:gd name="T21" fmla="*/ 103 h 233"/>
                <a:gd name="T22" fmla="*/ 170 w 209"/>
                <a:gd name="T23" fmla="*/ 116 h 233"/>
                <a:gd name="T24" fmla="*/ 183 w 209"/>
                <a:gd name="T25" fmla="*/ 152 h 233"/>
                <a:gd name="T26" fmla="*/ 207 w 209"/>
                <a:gd name="T27" fmla="*/ 183 h 233"/>
                <a:gd name="T28" fmla="*/ 209 w 209"/>
                <a:gd name="T29" fmla="*/ 204 h 233"/>
                <a:gd name="T30" fmla="*/ 206 w 209"/>
                <a:gd name="T31" fmla="*/ 217 h 233"/>
                <a:gd name="T32" fmla="*/ 160 w 209"/>
                <a:gd name="T33" fmla="*/ 233 h 233"/>
                <a:gd name="T34" fmla="*/ 158 w 209"/>
                <a:gd name="T35" fmla="*/ 232 h 233"/>
                <a:gd name="T36" fmla="*/ 153 w 209"/>
                <a:gd name="T37" fmla="*/ 225 h 233"/>
                <a:gd name="T38" fmla="*/ 145 w 209"/>
                <a:gd name="T39" fmla="*/ 216 h 233"/>
                <a:gd name="T40" fmla="*/ 139 w 209"/>
                <a:gd name="T41" fmla="*/ 208 h 233"/>
                <a:gd name="T42" fmla="*/ 132 w 209"/>
                <a:gd name="T43" fmla="*/ 199 h 233"/>
                <a:gd name="T44" fmla="*/ 127 w 209"/>
                <a:gd name="T45" fmla="*/ 192 h 233"/>
                <a:gd name="T46" fmla="*/ 120 w 209"/>
                <a:gd name="T47" fmla="*/ 183 h 233"/>
                <a:gd name="T48" fmla="*/ 114 w 209"/>
                <a:gd name="T49" fmla="*/ 182 h 233"/>
                <a:gd name="T50" fmla="*/ 103 w 209"/>
                <a:gd name="T51" fmla="*/ 180 h 233"/>
                <a:gd name="T52" fmla="*/ 88 w 209"/>
                <a:gd name="T53" fmla="*/ 177 h 233"/>
                <a:gd name="T54" fmla="*/ 60 w 209"/>
                <a:gd name="T55" fmla="*/ 149 h 233"/>
                <a:gd name="T56" fmla="*/ 69 w 209"/>
                <a:gd name="T57" fmla="*/ 124 h 233"/>
                <a:gd name="T58" fmla="*/ 54 w 209"/>
                <a:gd name="T59" fmla="*/ 123 h 233"/>
                <a:gd name="T60" fmla="*/ 43 w 209"/>
                <a:gd name="T61" fmla="*/ 106 h 233"/>
                <a:gd name="T62" fmla="*/ 20 w 209"/>
                <a:gd name="T63" fmla="*/ 84 h 233"/>
                <a:gd name="T64" fmla="*/ 8 w 209"/>
                <a:gd name="T65" fmla="*/ 68 h 233"/>
                <a:gd name="T66" fmla="*/ 4 w 209"/>
                <a:gd name="T67" fmla="*/ 65 h 233"/>
                <a:gd name="T68" fmla="*/ 1 w 209"/>
                <a:gd name="T69" fmla="*/ 67 h 233"/>
                <a:gd name="T70" fmla="*/ 3 w 209"/>
                <a:gd name="T71" fmla="*/ 64 h 233"/>
                <a:gd name="T72" fmla="*/ 17 w 209"/>
                <a:gd name="T73" fmla="*/ 57 h 233"/>
                <a:gd name="T74" fmla="*/ 26 w 209"/>
                <a:gd name="T75" fmla="*/ 51 h 233"/>
                <a:gd name="T76" fmla="*/ 29 w 209"/>
                <a:gd name="T77" fmla="*/ 43 h 233"/>
                <a:gd name="T78" fmla="*/ 29 w 209"/>
                <a:gd name="T79" fmla="*/ 29 h 233"/>
                <a:gd name="T80" fmla="*/ 35 w 209"/>
                <a:gd name="T81" fmla="*/ 22 h 233"/>
                <a:gd name="T82" fmla="*/ 47 w 209"/>
                <a:gd name="T83" fmla="*/ 12 h 233"/>
                <a:gd name="T84" fmla="*/ 50 w 209"/>
                <a:gd name="T85" fmla="*/ 16 h 233"/>
                <a:gd name="T86" fmla="*/ 45 w 209"/>
                <a:gd name="T87" fmla="*/ 23 h 233"/>
                <a:gd name="T88" fmla="*/ 34 w 209"/>
                <a:gd name="T89" fmla="*/ 36 h 233"/>
                <a:gd name="T90" fmla="*/ 42 w 209"/>
                <a:gd name="T91" fmla="*/ 39 h 233"/>
                <a:gd name="T92" fmla="*/ 41 w 209"/>
                <a:gd name="T93" fmla="*/ 46 h 233"/>
                <a:gd name="T94" fmla="*/ 47 w 209"/>
                <a:gd name="T95" fmla="*/ 57 h 233"/>
                <a:gd name="T96" fmla="*/ 48 w 209"/>
                <a:gd name="T97" fmla="*/ 55 h 233"/>
                <a:gd name="T98" fmla="*/ 47 w 209"/>
                <a:gd name="T99" fmla="*/ 47 h 233"/>
                <a:gd name="T100" fmla="*/ 51 w 209"/>
                <a:gd name="T101" fmla="*/ 33 h 233"/>
                <a:gd name="T102" fmla="*/ 63 w 209"/>
                <a:gd name="T103" fmla="*/ 31 h 233"/>
                <a:gd name="T104" fmla="*/ 60 w 209"/>
                <a:gd name="T105" fmla="*/ 47 h 233"/>
                <a:gd name="T106" fmla="*/ 64 w 209"/>
                <a:gd name="T107" fmla="*/ 44 h 233"/>
                <a:gd name="T108" fmla="*/ 68 w 209"/>
                <a:gd name="T109" fmla="*/ 30 h 233"/>
                <a:gd name="T110" fmla="*/ 64 w 209"/>
                <a:gd name="T111" fmla="*/ 21 h 233"/>
                <a:gd name="T112" fmla="*/ 73 w 209"/>
                <a:gd name="T113" fmla="*/ 17 h 233"/>
                <a:gd name="T114" fmla="*/ 64 w 209"/>
                <a:gd name="T115" fmla="*/ 1 h 233"/>
                <a:gd name="T116" fmla="*/ 72 w 209"/>
                <a:gd name="T117" fmla="*/ 1 h 233"/>
                <a:gd name="T118" fmla="*/ 89 w 209"/>
                <a:gd name="T119" fmla="*/ 14 h 2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9"/>
                <a:gd name="T181" fmla="*/ 0 h 233"/>
                <a:gd name="T182" fmla="*/ 209 w 209"/>
                <a:gd name="T183" fmla="*/ 233 h 2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9" h="233">
                  <a:moveTo>
                    <a:pt x="9" y="39"/>
                  </a:moveTo>
                  <a:lnTo>
                    <a:pt x="14" y="50"/>
                  </a:lnTo>
                  <a:lnTo>
                    <a:pt x="20" y="46"/>
                  </a:lnTo>
                  <a:lnTo>
                    <a:pt x="20" y="48"/>
                  </a:lnTo>
                  <a:lnTo>
                    <a:pt x="4" y="56"/>
                  </a:lnTo>
                  <a:lnTo>
                    <a:pt x="3" y="47"/>
                  </a:lnTo>
                  <a:lnTo>
                    <a:pt x="4" y="38"/>
                  </a:lnTo>
                  <a:lnTo>
                    <a:pt x="9" y="39"/>
                  </a:lnTo>
                  <a:moveTo>
                    <a:pt x="97" y="19"/>
                  </a:moveTo>
                  <a:lnTo>
                    <a:pt x="101" y="22"/>
                  </a:lnTo>
                  <a:lnTo>
                    <a:pt x="100" y="34"/>
                  </a:lnTo>
                  <a:lnTo>
                    <a:pt x="118" y="40"/>
                  </a:lnTo>
                  <a:lnTo>
                    <a:pt x="119" y="48"/>
                  </a:lnTo>
                  <a:lnTo>
                    <a:pt x="115" y="50"/>
                  </a:lnTo>
                  <a:lnTo>
                    <a:pt x="118" y="63"/>
                  </a:lnTo>
                  <a:lnTo>
                    <a:pt x="114" y="77"/>
                  </a:lnTo>
                  <a:lnTo>
                    <a:pt x="107" y="84"/>
                  </a:lnTo>
                  <a:lnTo>
                    <a:pt x="114" y="103"/>
                  </a:lnTo>
                  <a:lnTo>
                    <a:pt x="124" y="112"/>
                  </a:lnTo>
                  <a:lnTo>
                    <a:pt x="130" y="110"/>
                  </a:lnTo>
                  <a:lnTo>
                    <a:pt x="140" y="114"/>
                  </a:lnTo>
                  <a:lnTo>
                    <a:pt x="160" y="103"/>
                  </a:lnTo>
                  <a:lnTo>
                    <a:pt x="168" y="105"/>
                  </a:lnTo>
                  <a:lnTo>
                    <a:pt x="170" y="116"/>
                  </a:lnTo>
                  <a:lnTo>
                    <a:pt x="175" y="122"/>
                  </a:lnTo>
                  <a:lnTo>
                    <a:pt x="183" y="152"/>
                  </a:lnTo>
                  <a:lnTo>
                    <a:pt x="187" y="152"/>
                  </a:lnTo>
                  <a:lnTo>
                    <a:pt x="207" y="183"/>
                  </a:lnTo>
                  <a:lnTo>
                    <a:pt x="208" y="196"/>
                  </a:lnTo>
                  <a:lnTo>
                    <a:pt x="209" y="204"/>
                  </a:lnTo>
                  <a:lnTo>
                    <a:pt x="208" y="205"/>
                  </a:lnTo>
                  <a:lnTo>
                    <a:pt x="206" y="217"/>
                  </a:lnTo>
                  <a:lnTo>
                    <a:pt x="191" y="228"/>
                  </a:lnTo>
                  <a:lnTo>
                    <a:pt x="160" y="233"/>
                  </a:lnTo>
                  <a:lnTo>
                    <a:pt x="160" y="232"/>
                  </a:lnTo>
                  <a:lnTo>
                    <a:pt x="158" y="232"/>
                  </a:lnTo>
                  <a:lnTo>
                    <a:pt x="156" y="228"/>
                  </a:lnTo>
                  <a:lnTo>
                    <a:pt x="153" y="225"/>
                  </a:lnTo>
                  <a:lnTo>
                    <a:pt x="152" y="222"/>
                  </a:lnTo>
                  <a:lnTo>
                    <a:pt x="145" y="216"/>
                  </a:lnTo>
                  <a:lnTo>
                    <a:pt x="141" y="211"/>
                  </a:lnTo>
                  <a:lnTo>
                    <a:pt x="139" y="208"/>
                  </a:lnTo>
                  <a:lnTo>
                    <a:pt x="136" y="205"/>
                  </a:lnTo>
                  <a:lnTo>
                    <a:pt x="132" y="199"/>
                  </a:lnTo>
                  <a:lnTo>
                    <a:pt x="128" y="194"/>
                  </a:lnTo>
                  <a:lnTo>
                    <a:pt x="127" y="192"/>
                  </a:lnTo>
                  <a:lnTo>
                    <a:pt x="124" y="188"/>
                  </a:lnTo>
                  <a:lnTo>
                    <a:pt x="120" y="183"/>
                  </a:lnTo>
                  <a:lnTo>
                    <a:pt x="117" y="182"/>
                  </a:lnTo>
                  <a:lnTo>
                    <a:pt x="114" y="182"/>
                  </a:lnTo>
                  <a:lnTo>
                    <a:pt x="110" y="180"/>
                  </a:lnTo>
                  <a:lnTo>
                    <a:pt x="103" y="180"/>
                  </a:lnTo>
                  <a:lnTo>
                    <a:pt x="96" y="179"/>
                  </a:lnTo>
                  <a:lnTo>
                    <a:pt x="88" y="177"/>
                  </a:lnTo>
                  <a:lnTo>
                    <a:pt x="71" y="153"/>
                  </a:lnTo>
                  <a:lnTo>
                    <a:pt x="60" y="149"/>
                  </a:lnTo>
                  <a:lnTo>
                    <a:pt x="73" y="135"/>
                  </a:lnTo>
                  <a:lnTo>
                    <a:pt x="69" y="124"/>
                  </a:lnTo>
                  <a:lnTo>
                    <a:pt x="50" y="129"/>
                  </a:lnTo>
                  <a:lnTo>
                    <a:pt x="54" y="123"/>
                  </a:lnTo>
                  <a:lnTo>
                    <a:pt x="41" y="112"/>
                  </a:lnTo>
                  <a:lnTo>
                    <a:pt x="43" y="106"/>
                  </a:lnTo>
                  <a:lnTo>
                    <a:pt x="38" y="97"/>
                  </a:lnTo>
                  <a:lnTo>
                    <a:pt x="20" y="84"/>
                  </a:lnTo>
                  <a:lnTo>
                    <a:pt x="14" y="71"/>
                  </a:lnTo>
                  <a:lnTo>
                    <a:pt x="8" y="68"/>
                  </a:lnTo>
                  <a:lnTo>
                    <a:pt x="7" y="67"/>
                  </a:lnTo>
                  <a:lnTo>
                    <a:pt x="4" y="65"/>
                  </a:lnTo>
                  <a:lnTo>
                    <a:pt x="1" y="67"/>
                  </a:lnTo>
                  <a:lnTo>
                    <a:pt x="0" y="65"/>
                  </a:lnTo>
                  <a:lnTo>
                    <a:pt x="3" y="64"/>
                  </a:lnTo>
                  <a:lnTo>
                    <a:pt x="7" y="63"/>
                  </a:lnTo>
                  <a:lnTo>
                    <a:pt x="17" y="57"/>
                  </a:lnTo>
                  <a:lnTo>
                    <a:pt x="22" y="55"/>
                  </a:lnTo>
                  <a:lnTo>
                    <a:pt x="26" y="51"/>
                  </a:lnTo>
                  <a:lnTo>
                    <a:pt x="29" y="44"/>
                  </a:lnTo>
                  <a:lnTo>
                    <a:pt x="29" y="43"/>
                  </a:lnTo>
                  <a:lnTo>
                    <a:pt x="29" y="34"/>
                  </a:lnTo>
                  <a:lnTo>
                    <a:pt x="29" y="29"/>
                  </a:lnTo>
                  <a:lnTo>
                    <a:pt x="33" y="23"/>
                  </a:lnTo>
                  <a:lnTo>
                    <a:pt x="35" y="22"/>
                  </a:lnTo>
                  <a:lnTo>
                    <a:pt x="38" y="18"/>
                  </a:lnTo>
                  <a:lnTo>
                    <a:pt x="47" y="12"/>
                  </a:lnTo>
                  <a:lnTo>
                    <a:pt x="51" y="10"/>
                  </a:lnTo>
                  <a:lnTo>
                    <a:pt x="50" y="16"/>
                  </a:lnTo>
                  <a:lnTo>
                    <a:pt x="46" y="22"/>
                  </a:lnTo>
                  <a:lnTo>
                    <a:pt x="45" y="23"/>
                  </a:lnTo>
                  <a:lnTo>
                    <a:pt x="39" y="29"/>
                  </a:lnTo>
                  <a:lnTo>
                    <a:pt x="34" y="36"/>
                  </a:lnTo>
                  <a:lnTo>
                    <a:pt x="37" y="39"/>
                  </a:lnTo>
                  <a:lnTo>
                    <a:pt x="42" y="39"/>
                  </a:lnTo>
                  <a:lnTo>
                    <a:pt x="39" y="44"/>
                  </a:lnTo>
                  <a:lnTo>
                    <a:pt x="41" y="46"/>
                  </a:lnTo>
                  <a:lnTo>
                    <a:pt x="42" y="51"/>
                  </a:lnTo>
                  <a:lnTo>
                    <a:pt x="47" y="57"/>
                  </a:lnTo>
                  <a:lnTo>
                    <a:pt x="48" y="55"/>
                  </a:lnTo>
                  <a:lnTo>
                    <a:pt x="52" y="51"/>
                  </a:lnTo>
                  <a:lnTo>
                    <a:pt x="47" y="47"/>
                  </a:lnTo>
                  <a:lnTo>
                    <a:pt x="52" y="40"/>
                  </a:lnTo>
                  <a:lnTo>
                    <a:pt x="51" y="33"/>
                  </a:lnTo>
                  <a:lnTo>
                    <a:pt x="55" y="29"/>
                  </a:lnTo>
                  <a:lnTo>
                    <a:pt x="63" y="31"/>
                  </a:lnTo>
                  <a:lnTo>
                    <a:pt x="60" y="40"/>
                  </a:lnTo>
                  <a:lnTo>
                    <a:pt x="60" y="47"/>
                  </a:lnTo>
                  <a:lnTo>
                    <a:pt x="64" y="44"/>
                  </a:lnTo>
                  <a:lnTo>
                    <a:pt x="67" y="35"/>
                  </a:lnTo>
                  <a:lnTo>
                    <a:pt x="68" y="30"/>
                  </a:lnTo>
                  <a:lnTo>
                    <a:pt x="64" y="25"/>
                  </a:lnTo>
                  <a:lnTo>
                    <a:pt x="64" y="21"/>
                  </a:lnTo>
                  <a:lnTo>
                    <a:pt x="73" y="22"/>
                  </a:lnTo>
                  <a:lnTo>
                    <a:pt x="73" y="17"/>
                  </a:lnTo>
                  <a:lnTo>
                    <a:pt x="63" y="12"/>
                  </a:lnTo>
                  <a:lnTo>
                    <a:pt x="64" y="1"/>
                  </a:lnTo>
                  <a:lnTo>
                    <a:pt x="67" y="0"/>
                  </a:lnTo>
                  <a:lnTo>
                    <a:pt x="72" y="1"/>
                  </a:lnTo>
                  <a:lnTo>
                    <a:pt x="84" y="2"/>
                  </a:lnTo>
                  <a:lnTo>
                    <a:pt x="89" y="14"/>
                  </a:lnTo>
                  <a:lnTo>
                    <a:pt x="97" y="19"/>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91" name="Freeform 1990"/>
            <p:cNvSpPr>
              <a:spLocks noEditPoints="1"/>
            </p:cNvSpPr>
            <p:nvPr/>
          </p:nvSpPr>
          <p:spPr bwMode="auto">
            <a:xfrm>
              <a:off x="5822597" y="821174"/>
              <a:ext cx="226212" cy="200785"/>
            </a:xfrm>
            <a:custGeom>
              <a:avLst/>
              <a:gdLst>
                <a:gd name="T0" fmla="*/ 16 w 142"/>
                <a:gd name="T1" fmla="*/ 50 h 127"/>
                <a:gd name="T2" fmla="*/ 29 w 142"/>
                <a:gd name="T3" fmla="*/ 54 h 127"/>
                <a:gd name="T4" fmla="*/ 16 w 142"/>
                <a:gd name="T5" fmla="*/ 64 h 127"/>
                <a:gd name="T6" fmla="*/ 8 w 142"/>
                <a:gd name="T7" fmla="*/ 50 h 127"/>
                <a:gd name="T8" fmla="*/ 4 w 142"/>
                <a:gd name="T9" fmla="*/ 35 h 127"/>
                <a:gd name="T10" fmla="*/ 24 w 142"/>
                <a:gd name="T11" fmla="*/ 39 h 127"/>
                <a:gd name="T12" fmla="*/ 81 w 142"/>
                <a:gd name="T13" fmla="*/ 43 h 127"/>
                <a:gd name="T14" fmla="*/ 94 w 142"/>
                <a:gd name="T15" fmla="*/ 49 h 127"/>
                <a:gd name="T16" fmla="*/ 101 w 142"/>
                <a:gd name="T17" fmla="*/ 41 h 127"/>
                <a:gd name="T18" fmla="*/ 102 w 142"/>
                <a:gd name="T19" fmla="*/ 60 h 127"/>
                <a:gd name="T20" fmla="*/ 114 w 142"/>
                <a:gd name="T21" fmla="*/ 49 h 127"/>
                <a:gd name="T22" fmla="*/ 126 w 142"/>
                <a:gd name="T23" fmla="*/ 75 h 127"/>
                <a:gd name="T24" fmla="*/ 136 w 142"/>
                <a:gd name="T25" fmla="*/ 60 h 127"/>
                <a:gd name="T26" fmla="*/ 127 w 142"/>
                <a:gd name="T27" fmla="*/ 37 h 127"/>
                <a:gd name="T28" fmla="*/ 132 w 142"/>
                <a:gd name="T29" fmla="*/ 30 h 127"/>
                <a:gd name="T30" fmla="*/ 142 w 142"/>
                <a:gd name="T31" fmla="*/ 41 h 127"/>
                <a:gd name="T32" fmla="*/ 135 w 142"/>
                <a:gd name="T33" fmla="*/ 58 h 127"/>
                <a:gd name="T34" fmla="*/ 135 w 142"/>
                <a:gd name="T35" fmla="*/ 85 h 127"/>
                <a:gd name="T36" fmla="*/ 92 w 142"/>
                <a:gd name="T37" fmla="*/ 121 h 127"/>
                <a:gd name="T38" fmla="*/ 83 w 142"/>
                <a:gd name="T39" fmla="*/ 122 h 127"/>
                <a:gd name="T40" fmla="*/ 77 w 142"/>
                <a:gd name="T41" fmla="*/ 110 h 127"/>
                <a:gd name="T42" fmla="*/ 63 w 142"/>
                <a:gd name="T43" fmla="*/ 98 h 127"/>
                <a:gd name="T44" fmla="*/ 45 w 142"/>
                <a:gd name="T45" fmla="*/ 96 h 127"/>
                <a:gd name="T46" fmla="*/ 41 w 142"/>
                <a:gd name="T47" fmla="*/ 76 h 127"/>
                <a:gd name="T48" fmla="*/ 56 w 142"/>
                <a:gd name="T49" fmla="*/ 76 h 127"/>
                <a:gd name="T50" fmla="*/ 72 w 142"/>
                <a:gd name="T51" fmla="*/ 89 h 127"/>
                <a:gd name="T52" fmla="*/ 73 w 142"/>
                <a:gd name="T53" fmla="*/ 89 h 127"/>
                <a:gd name="T54" fmla="*/ 66 w 142"/>
                <a:gd name="T55" fmla="*/ 73 h 127"/>
                <a:gd name="T56" fmla="*/ 76 w 142"/>
                <a:gd name="T57" fmla="*/ 67 h 127"/>
                <a:gd name="T58" fmla="*/ 63 w 142"/>
                <a:gd name="T59" fmla="*/ 58 h 127"/>
                <a:gd name="T60" fmla="*/ 64 w 142"/>
                <a:gd name="T61" fmla="*/ 37 h 127"/>
                <a:gd name="T62" fmla="*/ 63 w 142"/>
                <a:gd name="T63" fmla="*/ 26 h 127"/>
                <a:gd name="T64" fmla="*/ 71 w 142"/>
                <a:gd name="T65" fmla="*/ 32 h 127"/>
                <a:gd name="T66" fmla="*/ 71 w 142"/>
                <a:gd name="T67" fmla="*/ 34 h 127"/>
                <a:gd name="T68" fmla="*/ 81 w 142"/>
                <a:gd name="T69" fmla="*/ 43 h 127"/>
                <a:gd name="T70" fmla="*/ 76 w 142"/>
                <a:gd name="T71" fmla="*/ 22 h 127"/>
                <a:gd name="T72" fmla="*/ 70 w 142"/>
                <a:gd name="T73" fmla="*/ 0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2"/>
                <a:gd name="T112" fmla="*/ 0 h 127"/>
                <a:gd name="T113" fmla="*/ 142 w 142"/>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2" h="127">
                  <a:moveTo>
                    <a:pt x="16" y="45"/>
                  </a:moveTo>
                  <a:lnTo>
                    <a:pt x="16" y="50"/>
                  </a:lnTo>
                  <a:lnTo>
                    <a:pt x="26" y="47"/>
                  </a:lnTo>
                  <a:lnTo>
                    <a:pt x="29" y="54"/>
                  </a:lnTo>
                  <a:lnTo>
                    <a:pt x="20" y="58"/>
                  </a:lnTo>
                  <a:lnTo>
                    <a:pt x="16" y="64"/>
                  </a:lnTo>
                  <a:lnTo>
                    <a:pt x="3" y="56"/>
                  </a:lnTo>
                  <a:lnTo>
                    <a:pt x="8" y="50"/>
                  </a:lnTo>
                  <a:lnTo>
                    <a:pt x="0" y="43"/>
                  </a:lnTo>
                  <a:lnTo>
                    <a:pt x="4" y="35"/>
                  </a:lnTo>
                  <a:lnTo>
                    <a:pt x="12" y="34"/>
                  </a:lnTo>
                  <a:lnTo>
                    <a:pt x="24" y="39"/>
                  </a:lnTo>
                  <a:lnTo>
                    <a:pt x="16" y="45"/>
                  </a:lnTo>
                  <a:moveTo>
                    <a:pt x="81" y="43"/>
                  </a:moveTo>
                  <a:lnTo>
                    <a:pt x="87" y="51"/>
                  </a:lnTo>
                  <a:lnTo>
                    <a:pt x="94" y="49"/>
                  </a:lnTo>
                  <a:lnTo>
                    <a:pt x="97" y="35"/>
                  </a:lnTo>
                  <a:lnTo>
                    <a:pt x="101" y="41"/>
                  </a:lnTo>
                  <a:lnTo>
                    <a:pt x="97" y="59"/>
                  </a:lnTo>
                  <a:lnTo>
                    <a:pt x="102" y="60"/>
                  </a:lnTo>
                  <a:lnTo>
                    <a:pt x="106" y="45"/>
                  </a:lnTo>
                  <a:lnTo>
                    <a:pt x="114" y="49"/>
                  </a:lnTo>
                  <a:lnTo>
                    <a:pt x="122" y="62"/>
                  </a:lnTo>
                  <a:lnTo>
                    <a:pt x="126" y="75"/>
                  </a:lnTo>
                  <a:lnTo>
                    <a:pt x="131" y="68"/>
                  </a:lnTo>
                  <a:lnTo>
                    <a:pt x="136" y="60"/>
                  </a:lnTo>
                  <a:lnTo>
                    <a:pt x="132" y="51"/>
                  </a:lnTo>
                  <a:lnTo>
                    <a:pt x="127" y="37"/>
                  </a:lnTo>
                  <a:lnTo>
                    <a:pt x="125" y="29"/>
                  </a:lnTo>
                  <a:lnTo>
                    <a:pt x="132" y="30"/>
                  </a:lnTo>
                  <a:lnTo>
                    <a:pt x="139" y="37"/>
                  </a:lnTo>
                  <a:lnTo>
                    <a:pt x="142" y="41"/>
                  </a:lnTo>
                  <a:lnTo>
                    <a:pt x="142" y="51"/>
                  </a:lnTo>
                  <a:lnTo>
                    <a:pt x="135" y="58"/>
                  </a:lnTo>
                  <a:lnTo>
                    <a:pt x="140" y="67"/>
                  </a:lnTo>
                  <a:lnTo>
                    <a:pt x="135" y="85"/>
                  </a:lnTo>
                  <a:lnTo>
                    <a:pt x="111" y="127"/>
                  </a:lnTo>
                  <a:lnTo>
                    <a:pt x="92" y="121"/>
                  </a:lnTo>
                  <a:lnTo>
                    <a:pt x="87" y="122"/>
                  </a:lnTo>
                  <a:lnTo>
                    <a:pt x="83" y="122"/>
                  </a:lnTo>
                  <a:lnTo>
                    <a:pt x="79" y="115"/>
                  </a:lnTo>
                  <a:lnTo>
                    <a:pt x="77" y="110"/>
                  </a:lnTo>
                  <a:lnTo>
                    <a:pt x="68" y="102"/>
                  </a:lnTo>
                  <a:lnTo>
                    <a:pt x="63" y="98"/>
                  </a:lnTo>
                  <a:lnTo>
                    <a:pt x="53" y="98"/>
                  </a:lnTo>
                  <a:lnTo>
                    <a:pt x="45" y="96"/>
                  </a:lnTo>
                  <a:lnTo>
                    <a:pt x="42" y="83"/>
                  </a:lnTo>
                  <a:lnTo>
                    <a:pt x="41" y="76"/>
                  </a:lnTo>
                  <a:lnTo>
                    <a:pt x="49" y="69"/>
                  </a:lnTo>
                  <a:lnTo>
                    <a:pt x="56" y="76"/>
                  </a:lnTo>
                  <a:lnTo>
                    <a:pt x="63" y="83"/>
                  </a:lnTo>
                  <a:lnTo>
                    <a:pt x="72" y="89"/>
                  </a:lnTo>
                  <a:lnTo>
                    <a:pt x="73" y="89"/>
                  </a:lnTo>
                  <a:lnTo>
                    <a:pt x="75" y="80"/>
                  </a:lnTo>
                  <a:lnTo>
                    <a:pt x="66" y="73"/>
                  </a:lnTo>
                  <a:lnTo>
                    <a:pt x="66" y="67"/>
                  </a:lnTo>
                  <a:lnTo>
                    <a:pt x="76" y="67"/>
                  </a:lnTo>
                  <a:lnTo>
                    <a:pt x="77" y="63"/>
                  </a:lnTo>
                  <a:lnTo>
                    <a:pt x="63" y="58"/>
                  </a:lnTo>
                  <a:lnTo>
                    <a:pt x="63" y="42"/>
                  </a:lnTo>
                  <a:lnTo>
                    <a:pt x="64" y="37"/>
                  </a:lnTo>
                  <a:lnTo>
                    <a:pt x="60" y="30"/>
                  </a:lnTo>
                  <a:lnTo>
                    <a:pt x="63" y="26"/>
                  </a:lnTo>
                  <a:lnTo>
                    <a:pt x="68" y="28"/>
                  </a:lnTo>
                  <a:lnTo>
                    <a:pt x="71" y="32"/>
                  </a:lnTo>
                  <a:lnTo>
                    <a:pt x="71" y="33"/>
                  </a:lnTo>
                  <a:lnTo>
                    <a:pt x="71" y="34"/>
                  </a:lnTo>
                  <a:lnTo>
                    <a:pt x="79" y="34"/>
                  </a:lnTo>
                  <a:lnTo>
                    <a:pt x="81" y="43"/>
                  </a:lnTo>
                  <a:moveTo>
                    <a:pt x="77" y="4"/>
                  </a:moveTo>
                  <a:lnTo>
                    <a:pt x="76" y="22"/>
                  </a:lnTo>
                  <a:lnTo>
                    <a:pt x="62" y="16"/>
                  </a:lnTo>
                  <a:lnTo>
                    <a:pt x="70" y="0"/>
                  </a:lnTo>
                  <a:lnTo>
                    <a:pt x="77" y="4"/>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92" name="Freeform 1991"/>
            <p:cNvSpPr>
              <a:spLocks/>
            </p:cNvSpPr>
            <p:nvPr/>
          </p:nvSpPr>
          <p:spPr bwMode="auto">
            <a:xfrm>
              <a:off x="6154024" y="742487"/>
              <a:ext cx="210430" cy="520955"/>
            </a:xfrm>
            <a:custGeom>
              <a:avLst/>
              <a:gdLst>
                <a:gd name="T0" fmla="*/ 113 w 133"/>
                <a:gd name="T1" fmla="*/ 11 h 329"/>
                <a:gd name="T2" fmla="*/ 118 w 133"/>
                <a:gd name="T3" fmla="*/ 36 h 329"/>
                <a:gd name="T4" fmla="*/ 133 w 133"/>
                <a:gd name="T5" fmla="*/ 87 h 329"/>
                <a:gd name="T6" fmla="*/ 113 w 133"/>
                <a:gd name="T7" fmla="*/ 146 h 329"/>
                <a:gd name="T8" fmla="*/ 122 w 133"/>
                <a:gd name="T9" fmla="*/ 178 h 329"/>
                <a:gd name="T10" fmla="*/ 129 w 133"/>
                <a:gd name="T11" fmla="*/ 194 h 329"/>
                <a:gd name="T12" fmla="*/ 129 w 133"/>
                <a:gd name="T13" fmla="*/ 223 h 329"/>
                <a:gd name="T14" fmla="*/ 105 w 133"/>
                <a:gd name="T15" fmla="*/ 265 h 329"/>
                <a:gd name="T16" fmla="*/ 41 w 133"/>
                <a:gd name="T17" fmla="*/ 298 h 329"/>
                <a:gd name="T18" fmla="*/ 36 w 133"/>
                <a:gd name="T19" fmla="*/ 328 h 329"/>
                <a:gd name="T20" fmla="*/ 11 w 133"/>
                <a:gd name="T21" fmla="*/ 300 h 329"/>
                <a:gd name="T22" fmla="*/ 12 w 133"/>
                <a:gd name="T23" fmla="*/ 278 h 329"/>
                <a:gd name="T24" fmla="*/ 7 w 133"/>
                <a:gd name="T25" fmla="*/ 244 h 329"/>
                <a:gd name="T26" fmla="*/ 4 w 133"/>
                <a:gd name="T27" fmla="*/ 224 h 329"/>
                <a:gd name="T28" fmla="*/ 6 w 133"/>
                <a:gd name="T29" fmla="*/ 218 h 329"/>
                <a:gd name="T30" fmla="*/ 9 w 133"/>
                <a:gd name="T31" fmla="*/ 178 h 329"/>
                <a:gd name="T32" fmla="*/ 4 w 133"/>
                <a:gd name="T33" fmla="*/ 161 h 329"/>
                <a:gd name="T34" fmla="*/ 9 w 133"/>
                <a:gd name="T35" fmla="*/ 142 h 329"/>
                <a:gd name="T36" fmla="*/ 21 w 133"/>
                <a:gd name="T37" fmla="*/ 101 h 329"/>
                <a:gd name="T38" fmla="*/ 34 w 133"/>
                <a:gd name="T39" fmla="*/ 61 h 329"/>
                <a:gd name="T40" fmla="*/ 37 w 133"/>
                <a:gd name="T41" fmla="*/ 91 h 329"/>
                <a:gd name="T42" fmla="*/ 46 w 133"/>
                <a:gd name="T43" fmla="*/ 116 h 329"/>
                <a:gd name="T44" fmla="*/ 20 w 133"/>
                <a:gd name="T45" fmla="*/ 142 h 329"/>
                <a:gd name="T46" fmla="*/ 19 w 133"/>
                <a:gd name="T47" fmla="*/ 146 h 329"/>
                <a:gd name="T48" fmla="*/ 47 w 133"/>
                <a:gd name="T49" fmla="*/ 142 h 329"/>
                <a:gd name="T50" fmla="*/ 47 w 133"/>
                <a:gd name="T51" fmla="*/ 160 h 329"/>
                <a:gd name="T52" fmla="*/ 49 w 133"/>
                <a:gd name="T53" fmla="*/ 190 h 329"/>
                <a:gd name="T54" fmla="*/ 47 w 133"/>
                <a:gd name="T55" fmla="*/ 220 h 329"/>
                <a:gd name="T56" fmla="*/ 57 w 133"/>
                <a:gd name="T57" fmla="*/ 201 h 329"/>
                <a:gd name="T58" fmla="*/ 66 w 133"/>
                <a:gd name="T59" fmla="*/ 199 h 329"/>
                <a:gd name="T60" fmla="*/ 76 w 133"/>
                <a:gd name="T61" fmla="*/ 184 h 329"/>
                <a:gd name="T62" fmla="*/ 92 w 133"/>
                <a:gd name="T63" fmla="*/ 177 h 329"/>
                <a:gd name="T64" fmla="*/ 81 w 133"/>
                <a:gd name="T65" fmla="*/ 156 h 329"/>
                <a:gd name="T66" fmla="*/ 84 w 133"/>
                <a:gd name="T67" fmla="*/ 143 h 329"/>
                <a:gd name="T68" fmla="*/ 98 w 133"/>
                <a:gd name="T69" fmla="*/ 147 h 329"/>
                <a:gd name="T70" fmla="*/ 101 w 133"/>
                <a:gd name="T71" fmla="*/ 144 h 329"/>
                <a:gd name="T72" fmla="*/ 85 w 133"/>
                <a:gd name="T73" fmla="*/ 135 h 329"/>
                <a:gd name="T74" fmla="*/ 89 w 133"/>
                <a:gd name="T75" fmla="*/ 125 h 329"/>
                <a:gd name="T76" fmla="*/ 80 w 133"/>
                <a:gd name="T77" fmla="*/ 119 h 329"/>
                <a:gd name="T78" fmla="*/ 100 w 133"/>
                <a:gd name="T79" fmla="*/ 108 h 329"/>
                <a:gd name="T80" fmla="*/ 95 w 133"/>
                <a:gd name="T81" fmla="*/ 99 h 329"/>
                <a:gd name="T82" fmla="*/ 110 w 133"/>
                <a:gd name="T83" fmla="*/ 85 h 329"/>
                <a:gd name="T84" fmla="*/ 119 w 133"/>
                <a:gd name="T85" fmla="*/ 80 h 329"/>
                <a:gd name="T86" fmla="*/ 106 w 133"/>
                <a:gd name="T87" fmla="*/ 70 h 329"/>
                <a:gd name="T88" fmla="*/ 87 w 133"/>
                <a:gd name="T89" fmla="*/ 67 h 329"/>
                <a:gd name="T90" fmla="*/ 75 w 133"/>
                <a:gd name="T91" fmla="*/ 47 h 329"/>
                <a:gd name="T92" fmla="*/ 87 w 133"/>
                <a:gd name="T93" fmla="*/ 42 h 329"/>
                <a:gd name="T94" fmla="*/ 80 w 133"/>
                <a:gd name="T95" fmla="*/ 29 h 329"/>
                <a:gd name="T96" fmla="*/ 108 w 133"/>
                <a:gd name="T97" fmla="*/ 47 h 329"/>
                <a:gd name="T98" fmla="*/ 100 w 133"/>
                <a:gd name="T99" fmla="*/ 20 h 329"/>
                <a:gd name="T100" fmla="*/ 105 w 133"/>
                <a:gd name="T101" fmla="*/ 6 h 329"/>
                <a:gd name="T102" fmla="*/ 109 w 133"/>
                <a:gd name="T103" fmla="*/ 0 h 3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3"/>
                <a:gd name="T157" fmla="*/ 0 h 329"/>
                <a:gd name="T158" fmla="*/ 133 w 133"/>
                <a:gd name="T159" fmla="*/ 329 h 3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3" h="329">
                  <a:moveTo>
                    <a:pt x="109" y="0"/>
                  </a:moveTo>
                  <a:lnTo>
                    <a:pt x="113" y="11"/>
                  </a:lnTo>
                  <a:lnTo>
                    <a:pt x="110" y="23"/>
                  </a:lnTo>
                  <a:lnTo>
                    <a:pt x="118" y="36"/>
                  </a:lnTo>
                  <a:lnTo>
                    <a:pt x="133" y="83"/>
                  </a:lnTo>
                  <a:lnTo>
                    <a:pt x="133" y="87"/>
                  </a:lnTo>
                  <a:lnTo>
                    <a:pt x="113" y="135"/>
                  </a:lnTo>
                  <a:lnTo>
                    <a:pt x="113" y="146"/>
                  </a:lnTo>
                  <a:lnTo>
                    <a:pt x="113" y="155"/>
                  </a:lnTo>
                  <a:lnTo>
                    <a:pt x="122" y="178"/>
                  </a:lnTo>
                  <a:lnTo>
                    <a:pt x="123" y="181"/>
                  </a:lnTo>
                  <a:lnTo>
                    <a:pt x="129" y="194"/>
                  </a:lnTo>
                  <a:lnTo>
                    <a:pt x="126" y="202"/>
                  </a:lnTo>
                  <a:lnTo>
                    <a:pt x="129" y="223"/>
                  </a:lnTo>
                  <a:lnTo>
                    <a:pt x="101" y="249"/>
                  </a:lnTo>
                  <a:lnTo>
                    <a:pt x="105" y="265"/>
                  </a:lnTo>
                  <a:lnTo>
                    <a:pt x="81" y="273"/>
                  </a:lnTo>
                  <a:lnTo>
                    <a:pt x="41" y="298"/>
                  </a:lnTo>
                  <a:lnTo>
                    <a:pt x="46" y="318"/>
                  </a:lnTo>
                  <a:lnTo>
                    <a:pt x="36" y="328"/>
                  </a:lnTo>
                  <a:lnTo>
                    <a:pt x="20" y="329"/>
                  </a:lnTo>
                  <a:lnTo>
                    <a:pt x="11" y="300"/>
                  </a:lnTo>
                  <a:lnTo>
                    <a:pt x="15" y="283"/>
                  </a:lnTo>
                  <a:lnTo>
                    <a:pt x="12" y="278"/>
                  </a:lnTo>
                  <a:lnTo>
                    <a:pt x="17" y="265"/>
                  </a:lnTo>
                  <a:lnTo>
                    <a:pt x="7" y="244"/>
                  </a:lnTo>
                  <a:lnTo>
                    <a:pt x="6" y="231"/>
                  </a:lnTo>
                  <a:lnTo>
                    <a:pt x="4" y="224"/>
                  </a:lnTo>
                  <a:lnTo>
                    <a:pt x="4" y="220"/>
                  </a:lnTo>
                  <a:lnTo>
                    <a:pt x="6" y="218"/>
                  </a:lnTo>
                  <a:lnTo>
                    <a:pt x="9" y="202"/>
                  </a:lnTo>
                  <a:lnTo>
                    <a:pt x="9" y="178"/>
                  </a:lnTo>
                  <a:lnTo>
                    <a:pt x="8" y="172"/>
                  </a:lnTo>
                  <a:lnTo>
                    <a:pt x="4" y="161"/>
                  </a:lnTo>
                  <a:lnTo>
                    <a:pt x="0" y="150"/>
                  </a:lnTo>
                  <a:lnTo>
                    <a:pt x="9" y="142"/>
                  </a:lnTo>
                  <a:lnTo>
                    <a:pt x="8" y="134"/>
                  </a:lnTo>
                  <a:lnTo>
                    <a:pt x="21" y="101"/>
                  </a:lnTo>
                  <a:lnTo>
                    <a:pt x="30" y="87"/>
                  </a:lnTo>
                  <a:lnTo>
                    <a:pt x="34" y="61"/>
                  </a:lnTo>
                  <a:lnTo>
                    <a:pt x="38" y="63"/>
                  </a:lnTo>
                  <a:lnTo>
                    <a:pt x="37" y="91"/>
                  </a:lnTo>
                  <a:lnTo>
                    <a:pt x="45" y="91"/>
                  </a:lnTo>
                  <a:lnTo>
                    <a:pt x="46" y="116"/>
                  </a:lnTo>
                  <a:lnTo>
                    <a:pt x="40" y="126"/>
                  </a:lnTo>
                  <a:lnTo>
                    <a:pt x="20" y="142"/>
                  </a:lnTo>
                  <a:lnTo>
                    <a:pt x="19" y="147"/>
                  </a:lnTo>
                  <a:lnTo>
                    <a:pt x="19" y="146"/>
                  </a:lnTo>
                  <a:lnTo>
                    <a:pt x="33" y="140"/>
                  </a:lnTo>
                  <a:lnTo>
                    <a:pt x="47" y="142"/>
                  </a:lnTo>
                  <a:lnTo>
                    <a:pt x="47" y="159"/>
                  </a:lnTo>
                  <a:lnTo>
                    <a:pt x="47" y="160"/>
                  </a:lnTo>
                  <a:lnTo>
                    <a:pt x="47" y="171"/>
                  </a:lnTo>
                  <a:lnTo>
                    <a:pt x="49" y="190"/>
                  </a:lnTo>
                  <a:lnTo>
                    <a:pt x="47" y="212"/>
                  </a:lnTo>
                  <a:lnTo>
                    <a:pt x="47" y="220"/>
                  </a:lnTo>
                  <a:lnTo>
                    <a:pt x="54" y="211"/>
                  </a:lnTo>
                  <a:lnTo>
                    <a:pt x="57" y="201"/>
                  </a:lnTo>
                  <a:lnTo>
                    <a:pt x="59" y="201"/>
                  </a:lnTo>
                  <a:lnTo>
                    <a:pt x="66" y="199"/>
                  </a:lnTo>
                  <a:lnTo>
                    <a:pt x="68" y="184"/>
                  </a:lnTo>
                  <a:lnTo>
                    <a:pt x="76" y="184"/>
                  </a:lnTo>
                  <a:lnTo>
                    <a:pt x="84" y="184"/>
                  </a:lnTo>
                  <a:lnTo>
                    <a:pt x="92" y="177"/>
                  </a:lnTo>
                  <a:lnTo>
                    <a:pt x="79" y="163"/>
                  </a:lnTo>
                  <a:lnTo>
                    <a:pt x="81" y="156"/>
                  </a:lnTo>
                  <a:lnTo>
                    <a:pt x="78" y="155"/>
                  </a:lnTo>
                  <a:lnTo>
                    <a:pt x="84" y="143"/>
                  </a:lnTo>
                  <a:lnTo>
                    <a:pt x="87" y="143"/>
                  </a:lnTo>
                  <a:lnTo>
                    <a:pt x="98" y="147"/>
                  </a:lnTo>
                  <a:lnTo>
                    <a:pt x="102" y="147"/>
                  </a:lnTo>
                  <a:lnTo>
                    <a:pt x="101" y="144"/>
                  </a:lnTo>
                  <a:lnTo>
                    <a:pt x="101" y="142"/>
                  </a:lnTo>
                  <a:lnTo>
                    <a:pt x="85" y="135"/>
                  </a:lnTo>
                  <a:lnTo>
                    <a:pt x="87" y="131"/>
                  </a:lnTo>
                  <a:lnTo>
                    <a:pt x="89" y="125"/>
                  </a:lnTo>
                  <a:lnTo>
                    <a:pt x="89" y="123"/>
                  </a:lnTo>
                  <a:lnTo>
                    <a:pt x="80" y="119"/>
                  </a:lnTo>
                  <a:lnTo>
                    <a:pt x="83" y="106"/>
                  </a:lnTo>
                  <a:lnTo>
                    <a:pt x="100" y="108"/>
                  </a:lnTo>
                  <a:lnTo>
                    <a:pt x="102" y="101"/>
                  </a:lnTo>
                  <a:lnTo>
                    <a:pt x="95" y="99"/>
                  </a:lnTo>
                  <a:lnTo>
                    <a:pt x="93" y="85"/>
                  </a:lnTo>
                  <a:lnTo>
                    <a:pt x="110" y="85"/>
                  </a:lnTo>
                  <a:lnTo>
                    <a:pt x="129" y="85"/>
                  </a:lnTo>
                  <a:lnTo>
                    <a:pt x="119" y="80"/>
                  </a:lnTo>
                  <a:lnTo>
                    <a:pt x="109" y="76"/>
                  </a:lnTo>
                  <a:lnTo>
                    <a:pt x="106" y="70"/>
                  </a:lnTo>
                  <a:lnTo>
                    <a:pt x="100" y="57"/>
                  </a:lnTo>
                  <a:lnTo>
                    <a:pt x="87" y="67"/>
                  </a:lnTo>
                  <a:lnTo>
                    <a:pt x="76" y="58"/>
                  </a:lnTo>
                  <a:lnTo>
                    <a:pt x="75" y="47"/>
                  </a:lnTo>
                  <a:lnTo>
                    <a:pt x="91" y="51"/>
                  </a:lnTo>
                  <a:lnTo>
                    <a:pt x="87" y="42"/>
                  </a:lnTo>
                  <a:lnTo>
                    <a:pt x="79" y="37"/>
                  </a:lnTo>
                  <a:lnTo>
                    <a:pt x="80" y="29"/>
                  </a:lnTo>
                  <a:lnTo>
                    <a:pt x="100" y="32"/>
                  </a:lnTo>
                  <a:lnTo>
                    <a:pt x="108" y="47"/>
                  </a:lnTo>
                  <a:lnTo>
                    <a:pt x="110" y="28"/>
                  </a:lnTo>
                  <a:lnTo>
                    <a:pt x="100" y="20"/>
                  </a:lnTo>
                  <a:lnTo>
                    <a:pt x="101" y="8"/>
                  </a:lnTo>
                  <a:lnTo>
                    <a:pt x="105" y="6"/>
                  </a:lnTo>
                  <a:lnTo>
                    <a:pt x="108" y="0"/>
                  </a:lnTo>
                  <a:lnTo>
                    <a:pt x="109" y="0"/>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93" name="Freeform 1992"/>
            <p:cNvSpPr>
              <a:spLocks/>
            </p:cNvSpPr>
            <p:nvPr/>
          </p:nvSpPr>
          <p:spPr bwMode="auto">
            <a:xfrm>
              <a:off x="6569622" y="962266"/>
              <a:ext cx="228841" cy="154658"/>
            </a:xfrm>
            <a:custGeom>
              <a:avLst/>
              <a:gdLst>
                <a:gd name="T0" fmla="*/ 103 w 143"/>
                <a:gd name="T1" fmla="*/ 28 h 97"/>
                <a:gd name="T2" fmla="*/ 125 w 143"/>
                <a:gd name="T3" fmla="*/ 35 h 97"/>
                <a:gd name="T4" fmla="*/ 141 w 143"/>
                <a:gd name="T5" fmla="*/ 42 h 97"/>
                <a:gd name="T6" fmla="*/ 142 w 143"/>
                <a:gd name="T7" fmla="*/ 42 h 97"/>
                <a:gd name="T8" fmla="*/ 143 w 143"/>
                <a:gd name="T9" fmla="*/ 46 h 97"/>
                <a:gd name="T10" fmla="*/ 143 w 143"/>
                <a:gd name="T11" fmla="*/ 46 h 97"/>
                <a:gd name="T12" fmla="*/ 134 w 143"/>
                <a:gd name="T13" fmla="*/ 51 h 97"/>
                <a:gd name="T14" fmla="*/ 135 w 143"/>
                <a:gd name="T15" fmla="*/ 60 h 97"/>
                <a:gd name="T16" fmla="*/ 130 w 143"/>
                <a:gd name="T17" fmla="*/ 69 h 97"/>
                <a:gd name="T18" fmla="*/ 123 w 143"/>
                <a:gd name="T19" fmla="*/ 75 h 97"/>
                <a:gd name="T20" fmla="*/ 117 w 143"/>
                <a:gd name="T21" fmla="*/ 80 h 97"/>
                <a:gd name="T22" fmla="*/ 123 w 143"/>
                <a:gd name="T23" fmla="*/ 84 h 97"/>
                <a:gd name="T24" fmla="*/ 110 w 143"/>
                <a:gd name="T25" fmla="*/ 89 h 97"/>
                <a:gd name="T26" fmla="*/ 92 w 143"/>
                <a:gd name="T27" fmla="*/ 97 h 97"/>
                <a:gd name="T28" fmla="*/ 87 w 143"/>
                <a:gd name="T29" fmla="*/ 96 h 97"/>
                <a:gd name="T30" fmla="*/ 71 w 143"/>
                <a:gd name="T31" fmla="*/ 94 h 97"/>
                <a:gd name="T32" fmla="*/ 55 w 143"/>
                <a:gd name="T33" fmla="*/ 94 h 97"/>
                <a:gd name="T34" fmla="*/ 53 w 143"/>
                <a:gd name="T35" fmla="*/ 94 h 97"/>
                <a:gd name="T36" fmla="*/ 41 w 143"/>
                <a:gd name="T37" fmla="*/ 93 h 97"/>
                <a:gd name="T38" fmla="*/ 36 w 143"/>
                <a:gd name="T39" fmla="*/ 93 h 97"/>
                <a:gd name="T40" fmla="*/ 36 w 143"/>
                <a:gd name="T41" fmla="*/ 90 h 97"/>
                <a:gd name="T42" fmla="*/ 37 w 143"/>
                <a:gd name="T43" fmla="*/ 85 h 97"/>
                <a:gd name="T44" fmla="*/ 31 w 143"/>
                <a:gd name="T45" fmla="*/ 69 h 97"/>
                <a:gd name="T46" fmla="*/ 29 w 143"/>
                <a:gd name="T47" fmla="*/ 67 h 97"/>
                <a:gd name="T48" fmla="*/ 29 w 143"/>
                <a:gd name="T49" fmla="*/ 66 h 97"/>
                <a:gd name="T50" fmla="*/ 32 w 143"/>
                <a:gd name="T51" fmla="*/ 43 h 97"/>
                <a:gd name="T52" fmla="*/ 28 w 143"/>
                <a:gd name="T53" fmla="*/ 25 h 97"/>
                <a:gd name="T54" fmla="*/ 17 w 143"/>
                <a:gd name="T55" fmla="*/ 28 h 97"/>
                <a:gd name="T56" fmla="*/ 12 w 143"/>
                <a:gd name="T57" fmla="*/ 28 h 97"/>
                <a:gd name="T58" fmla="*/ 0 w 143"/>
                <a:gd name="T59" fmla="*/ 22 h 97"/>
                <a:gd name="T60" fmla="*/ 7 w 143"/>
                <a:gd name="T61" fmla="*/ 21 h 97"/>
                <a:gd name="T62" fmla="*/ 8 w 143"/>
                <a:gd name="T63" fmla="*/ 9 h 97"/>
                <a:gd name="T64" fmla="*/ 17 w 143"/>
                <a:gd name="T65" fmla="*/ 0 h 97"/>
                <a:gd name="T66" fmla="*/ 19 w 143"/>
                <a:gd name="T67" fmla="*/ 0 h 97"/>
                <a:gd name="T68" fmla="*/ 40 w 143"/>
                <a:gd name="T69" fmla="*/ 8 h 97"/>
                <a:gd name="T70" fmla="*/ 54 w 143"/>
                <a:gd name="T71" fmla="*/ 18 h 97"/>
                <a:gd name="T72" fmla="*/ 63 w 143"/>
                <a:gd name="T73" fmla="*/ 20 h 97"/>
                <a:gd name="T74" fmla="*/ 58 w 143"/>
                <a:gd name="T75" fmla="*/ 28 h 97"/>
                <a:gd name="T76" fmla="*/ 82 w 143"/>
                <a:gd name="T77" fmla="*/ 25 h 97"/>
                <a:gd name="T78" fmla="*/ 103 w 143"/>
                <a:gd name="T79" fmla="*/ 28 h 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3"/>
                <a:gd name="T121" fmla="*/ 0 h 97"/>
                <a:gd name="T122" fmla="*/ 143 w 143"/>
                <a:gd name="T123" fmla="*/ 97 h 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3" h="97">
                  <a:moveTo>
                    <a:pt x="103" y="28"/>
                  </a:moveTo>
                  <a:lnTo>
                    <a:pt x="125" y="35"/>
                  </a:lnTo>
                  <a:lnTo>
                    <a:pt x="141" y="42"/>
                  </a:lnTo>
                  <a:lnTo>
                    <a:pt x="142" y="42"/>
                  </a:lnTo>
                  <a:lnTo>
                    <a:pt x="143" y="46"/>
                  </a:lnTo>
                  <a:lnTo>
                    <a:pt x="134" y="51"/>
                  </a:lnTo>
                  <a:lnTo>
                    <a:pt x="135" y="60"/>
                  </a:lnTo>
                  <a:lnTo>
                    <a:pt x="130" y="69"/>
                  </a:lnTo>
                  <a:lnTo>
                    <a:pt x="123" y="75"/>
                  </a:lnTo>
                  <a:lnTo>
                    <a:pt x="117" y="80"/>
                  </a:lnTo>
                  <a:lnTo>
                    <a:pt x="123" y="84"/>
                  </a:lnTo>
                  <a:lnTo>
                    <a:pt x="110" y="89"/>
                  </a:lnTo>
                  <a:lnTo>
                    <a:pt x="92" y="97"/>
                  </a:lnTo>
                  <a:lnTo>
                    <a:pt x="87" y="96"/>
                  </a:lnTo>
                  <a:lnTo>
                    <a:pt x="71" y="94"/>
                  </a:lnTo>
                  <a:lnTo>
                    <a:pt x="55" y="94"/>
                  </a:lnTo>
                  <a:lnTo>
                    <a:pt x="53" y="94"/>
                  </a:lnTo>
                  <a:lnTo>
                    <a:pt x="41" y="93"/>
                  </a:lnTo>
                  <a:lnTo>
                    <a:pt x="36" y="93"/>
                  </a:lnTo>
                  <a:lnTo>
                    <a:pt x="36" y="90"/>
                  </a:lnTo>
                  <a:lnTo>
                    <a:pt x="37" y="85"/>
                  </a:lnTo>
                  <a:lnTo>
                    <a:pt x="31" y="69"/>
                  </a:lnTo>
                  <a:lnTo>
                    <a:pt x="29" y="67"/>
                  </a:lnTo>
                  <a:lnTo>
                    <a:pt x="29" y="66"/>
                  </a:lnTo>
                  <a:lnTo>
                    <a:pt x="32" y="43"/>
                  </a:lnTo>
                  <a:lnTo>
                    <a:pt x="28" y="25"/>
                  </a:lnTo>
                  <a:lnTo>
                    <a:pt x="17" y="28"/>
                  </a:lnTo>
                  <a:lnTo>
                    <a:pt x="12" y="28"/>
                  </a:lnTo>
                  <a:lnTo>
                    <a:pt x="0" y="22"/>
                  </a:lnTo>
                  <a:lnTo>
                    <a:pt x="7" y="21"/>
                  </a:lnTo>
                  <a:lnTo>
                    <a:pt x="8" y="9"/>
                  </a:lnTo>
                  <a:lnTo>
                    <a:pt x="17" y="0"/>
                  </a:lnTo>
                  <a:lnTo>
                    <a:pt x="19" y="0"/>
                  </a:lnTo>
                  <a:lnTo>
                    <a:pt x="40" y="8"/>
                  </a:lnTo>
                  <a:lnTo>
                    <a:pt x="54" y="18"/>
                  </a:lnTo>
                  <a:lnTo>
                    <a:pt x="63" y="20"/>
                  </a:lnTo>
                  <a:lnTo>
                    <a:pt x="58" y="28"/>
                  </a:lnTo>
                  <a:lnTo>
                    <a:pt x="82" y="25"/>
                  </a:lnTo>
                  <a:lnTo>
                    <a:pt x="103" y="28"/>
                  </a:lnTo>
                </a:path>
              </a:pathLst>
            </a:custGeom>
            <a:solidFill>
              <a:schemeClr val="bg2"/>
            </a:solidFill>
            <a:ln w="3">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94" name="Freeform 1993"/>
            <p:cNvSpPr>
              <a:spLocks/>
            </p:cNvSpPr>
            <p:nvPr/>
          </p:nvSpPr>
          <p:spPr bwMode="auto">
            <a:xfrm>
              <a:off x="2734543" y="6226084"/>
              <a:ext cx="23672" cy="21706"/>
            </a:xfrm>
            <a:custGeom>
              <a:avLst/>
              <a:gdLst>
                <a:gd name="T0" fmla="*/ 13 w 14"/>
                <a:gd name="T1" fmla="*/ 14 h 14"/>
                <a:gd name="T2" fmla="*/ 6 w 14"/>
                <a:gd name="T3" fmla="*/ 11 h 14"/>
                <a:gd name="T4" fmla="*/ 5 w 14"/>
                <a:gd name="T5" fmla="*/ 7 h 14"/>
                <a:gd name="T6" fmla="*/ 4 w 14"/>
                <a:gd name="T7" fmla="*/ 8 h 14"/>
                <a:gd name="T8" fmla="*/ 0 w 14"/>
                <a:gd name="T9" fmla="*/ 8 h 14"/>
                <a:gd name="T10" fmla="*/ 0 w 14"/>
                <a:gd name="T11" fmla="*/ 1 h 14"/>
                <a:gd name="T12" fmla="*/ 0 w 14"/>
                <a:gd name="T13" fmla="*/ 0 h 14"/>
                <a:gd name="T14" fmla="*/ 12 w 14"/>
                <a:gd name="T15" fmla="*/ 4 h 14"/>
                <a:gd name="T16" fmla="*/ 14 w 14"/>
                <a:gd name="T17" fmla="*/ 8 h 14"/>
                <a:gd name="T18" fmla="*/ 13 w 14"/>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13" y="14"/>
                  </a:moveTo>
                  <a:lnTo>
                    <a:pt x="6" y="11"/>
                  </a:lnTo>
                  <a:lnTo>
                    <a:pt x="5" y="7"/>
                  </a:lnTo>
                  <a:lnTo>
                    <a:pt x="4" y="8"/>
                  </a:lnTo>
                  <a:lnTo>
                    <a:pt x="0" y="8"/>
                  </a:lnTo>
                  <a:lnTo>
                    <a:pt x="0" y="1"/>
                  </a:lnTo>
                  <a:lnTo>
                    <a:pt x="0" y="0"/>
                  </a:lnTo>
                  <a:lnTo>
                    <a:pt x="12" y="4"/>
                  </a:lnTo>
                  <a:lnTo>
                    <a:pt x="14" y="8"/>
                  </a:lnTo>
                  <a:lnTo>
                    <a:pt x="13" y="14"/>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95" name="Freeform 1994"/>
            <p:cNvSpPr>
              <a:spLocks/>
            </p:cNvSpPr>
            <p:nvPr/>
          </p:nvSpPr>
          <p:spPr bwMode="auto">
            <a:xfrm>
              <a:off x="3229053" y="6155538"/>
              <a:ext cx="57868" cy="51552"/>
            </a:xfrm>
            <a:custGeom>
              <a:avLst/>
              <a:gdLst>
                <a:gd name="T0" fmla="*/ 8 w 37"/>
                <a:gd name="T1" fmla="*/ 30 h 32"/>
                <a:gd name="T2" fmla="*/ 3 w 37"/>
                <a:gd name="T3" fmla="*/ 32 h 32"/>
                <a:gd name="T4" fmla="*/ 0 w 37"/>
                <a:gd name="T5" fmla="*/ 27 h 32"/>
                <a:gd name="T6" fmla="*/ 4 w 37"/>
                <a:gd name="T7" fmla="*/ 26 h 32"/>
                <a:gd name="T8" fmla="*/ 17 w 37"/>
                <a:gd name="T9" fmla="*/ 18 h 32"/>
                <a:gd name="T10" fmla="*/ 20 w 37"/>
                <a:gd name="T11" fmla="*/ 14 h 32"/>
                <a:gd name="T12" fmla="*/ 28 w 37"/>
                <a:gd name="T13" fmla="*/ 9 h 32"/>
                <a:gd name="T14" fmla="*/ 28 w 37"/>
                <a:gd name="T15" fmla="*/ 6 h 32"/>
                <a:gd name="T16" fmla="*/ 37 w 37"/>
                <a:gd name="T17" fmla="*/ 0 h 32"/>
                <a:gd name="T18" fmla="*/ 36 w 37"/>
                <a:gd name="T19" fmla="*/ 7 h 32"/>
                <a:gd name="T20" fmla="*/ 23 w 37"/>
                <a:gd name="T21" fmla="*/ 22 h 32"/>
                <a:gd name="T22" fmla="*/ 12 w 37"/>
                <a:gd name="T23" fmla="*/ 28 h 32"/>
                <a:gd name="T24" fmla="*/ 8 w 37"/>
                <a:gd name="T25" fmla="*/ 3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2"/>
                <a:gd name="T41" fmla="*/ 37 w 37"/>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2">
                  <a:moveTo>
                    <a:pt x="8" y="30"/>
                  </a:moveTo>
                  <a:lnTo>
                    <a:pt x="3" y="32"/>
                  </a:lnTo>
                  <a:lnTo>
                    <a:pt x="0" y="27"/>
                  </a:lnTo>
                  <a:lnTo>
                    <a:pt x="4" y="26"/>
                  </a:lnTo>
                  <a:lnTo>
                    <a:pt x="17" y="18"/>
                  </a:lnTo>
                  <a:lnTo>
                    <a:pt x="20" y="14"/>
                  </a:lnTo>
                  <a:lnTo>
                    <a:pt x="28" y="9"/>
                  </a:lnTo>
                  <a:lnTo>
                    <a:pt x="28" y="6"/>
                  </a:lnTo>
                  <a:lnTo>
                    <a:pt x="37" y="0"/>
                  </a:lnTo>
                  <a:lnTo>
                    <a:pt x="36" y="7"/>
                  </a:lnTo>
                  <a:lnTo>
                    <a:pt x="23" y="22"/>
                  </a:lnTo>
                  <a:lnTo>
                    <a:pt x="12" y="28"/>
                  </a:lnTo>
                  <a:lnTo>
                    <a:pt x="8" y="30"/>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96" name="Freeform 1995"/>
            <p:cNvSpPr>
              <a:spLocks/>
            </p:cNvSpPr>
            <p:nvPr/>
          </p:nvSpPr>
          <p:spPr bwMode="auto">
            <a:xfrm>
              <a:off x="2603025" y="6117551"/>
              <a:ext cx="23672" cy="21706"/>
            </a:xfrm>
            <a:custGeom>
              <a:avLst/>
              <a:gdLst>
                <a:gd name="T0" fmla="*/ 16 w 16"/>
                <a:gd name="T1" fmla="*/ 13 h 13"/>
                <a:gd name="T2" fmla="*/ 9 w 16"/>
                <a:gd name="T3" fmla="*/ 12 h 13"/>
                <a:gd name="T4" fmla="*/ 8 w 16"/>
                <a:gd name="T5" fmla="*/ 5 h 13"/>
                <a:gd name="T6" fmla="*/ 3 w 16"/>
                <a:gd name="T7" fmla="*/ 7 h 13"/>
                <a:gd name="T8" fmla="*/ 1 w 16"/>
                <a:gd name="T9" fmla="*/ 7 h 13"/>
                <a:gd name="T10" fmla="*/ 0 w 16"/>
                <a:gd name="T11" fmla="*/ 1 h 13"/>
                <a:gd name="T12" fmla="*/ 13 w 16"/>
                <a:gd name="T13" fmla="*/ 0 h 13"/>
                <a:gd name="T14" fmla="*/ 16 w 16"/>
                <a:gd name="T15" fmla="*/ 13 h 13"/>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3"/>
                <a:gd name="T26" fmla="*/ 16 w 16"/>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3">
                  <a:moveTo>
                    <a:pt x="16" y="13"/>
                  </a:moveTo>
                  <a:lnTo>
                    <a:pt x="9" y="12"/>
                  </a:lnTo>
                  <a:lnTo>
                    <a:pt x="8" y="5"/>
                  </a:lnTo>
                  <a:lnTo>
                    <a:pt x="3" y="7"/>
                  </a:lnTo>
                  <a:lnTo>
                    <a:pt x="1" y="7"/>
                  </a:lnTo>
                  <a:lnTo>
                    <a:pt x="0" y="1"/>
                  </a:lnTo>
                  <a:lnTo>
                    <a:pt x="13" y="0"/>
                  </a:lnTo>
                  <a:lnTo>
                    <a:pt x="16" y="13"/>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97" name="Freeform 1996"/>
            <p:cNvSpPr>
              <a:spLocks/>
            </p:cNvSpPr>
            <p:nvPr/>
          </p:nvSpPr>
          <p:spPr bwMode="auto">
            <a:xfrm>
              <a:off x="2526743" y="5260146"/>
              <a:ext cx="1320445" cy="1090750"/>
            </a:xfrm>
            <a:custGeom>
              <a:avLst/>
              <a:gdLst>
                <a:gd name="T0" fmla="*/ 807 w 832"/>
                <a:gd name="T1" fmla="*/ 440 h 688"/>
                <a:gd name="T2" fmla="*/ 785 w 832"/>
                <a:gd name="T3" fmla="*/ 428 h 688"/>
                <a:gd name="T4" fmla="*/ 750 w 832"/>
                <a:gd name="T5" fmla="*/ 421 h 688"/>
                <a:gd name="T6" fmla="*/ 735 w 832"/>
                <a:gd name="T7" fmla="*/ 376 h 688"/>
                <a:gd name="T8" fmla="*/ 727 w 832"/>
                <a:gd name="T9" fmla="*/ 318 h 688"/>
                <a:gd name="T10" fmla="*/ 734 w 832"/>
                <a:gd name="T11" fmla="*/ 233 h 688"/>
                <a:gd name="T12" fmla="*/ 745 w 832"/>
                <a:gd name="T13" fmla="*/ 252 h 688"/>
                <a:gd name="T14" fmla="*/ 713 w 832"/>
                <a:gd name="T15" fmla="*/ 235 h 688"/>
                <a:gd name="T16" fmla="*/ 704 w 832"/>
                <a:gd name="T17" fmla="*/ 325 h 688"/>
                <a:gd name="T18" fmla="*/ 686 w 832"/>
                <a:gd name="T19" fmla="*/ 265 h 688"/>
                <a:gd name="T20" fmla="*/ 691 w 832"/>
                <a:gd name="T21" fmla="*/ 321 h 688"/>
                <a:gd name="T22" fmla="*/ 699 w 832"/>
                <a:gd name="T23" fmla="*/ 346 h 688"/>
                <a:gd name="T24" fmla="*/ 688 w 832"/>
                <a:gd name="T25" fmla="*/ 387 h 688"/>
                <a:gd name="T26" fmla="*/ 665 w 832"/>
                <a:gd name="T27" fmla="*/ 430 h 688"/>
                <a:gd name="T28" fmla="*/ 640 w 832"/>
                <a:gd name="T29" fmla="*/ 447 h 688"/>
                <a:gd name="T30" fmla="*/ 590 w 832"/>
                <a:gd name="T31" fmla="*/ 426 h 688"/>
                <a:gd name="T32" fmla="*/ 589 w 832"/>
                <a:gd name="T33" fmla="*/ 443 h 688"/>
                <a:gd name="T34" fmla="*/ 540 w 832"/>
                <a:gd name="T35" fmla="*/ 487 h 688"/>
                <a:gd name="T36" fmla="*/ 506 w 832"/>
                <a:gd name="T37" fmla="*/ 523 h 688"/>
                <a:gd name="T38" fmla="*/ 466 w 832"/>
                <a:gd name="T39" fmla="*/ 572 h 688"/>
                <a:gd name="T40" fmla="*/ 405 w 832"/>
                <a:gd name="T41" fmla="*/ 637 h 688"/>
                <a:gd name="T42" fmla="*/ 358 w 832"/>
                <a:gd name="T43" fmla="*/ 661 h 688"/>
                <a:gd name="T44" fmla="*/ 331 w 832"/>
                <a:gd name="T45" fmla="*/ 673 h 688"/>
                <a:gd name="T46" fmla="*/ 254 w 832"/>
                <a:gd name="T47" fmla="*/ 681 h 688"/>
                <a:gd name="T48" fmla="*/ 218 w 832"/>
                <a:gd name="T49" fmla="*/ 655 h 688"/>
                <a:gd name="T50" fmla="*/ 179 w 832"/>
                <a:gd name="T51" fmla="*/ 658 h 688"/>
                <a:gd name="T52" fmla="*/ 175 w 832"/>
                <a:gd name="T53" fmla="*/ 643 h 688"/>
                <a:gd name="T54" fmla="*/ 165 w 832"/>
                <a:gd name="T55" fmla="*/ 618 h 688"/>
                <a:gd name="T56" fmla="*/ 141 w 832"/>
                <a:gd name="T57" fmla="*/ 609 h 688"/>
                <a:gd name="T58" fmla="*/ 64 w 832"/>
                <a:gd name="T59" fmla="*/ 538 h 688"/>
                <a:gd name="T60" fmla="*/ 11 w 832"/>
                <a:gd name="T61" fmla="*/ 473 h 688"/>
                <a:gd name="T62" fmla="*/ 30 w 832"/>
                <a:gd name="T63" fmla="*/ 401 h 688"/>
                <a:gd name="T64" fmla="*/ 55 w 832"/>
                <a:gd name="T65" fmla="*/ 414 h 688"/>
                <a:gd name="T66" fmla="*/ 112 w 832"/>
                <a:gd name="T67" fmla="*/ 443 h 688"/>
                <a:gd name="T68" fmla="*/ 138 w 832"/>
                <a:gd name="T69" fmla="*/ 401 h 688"/>
                <a:gd name="T70" fmla="*/ 77 w 832"/>
                <a:gd name="T71" fmla="*/ 383 h 688"/>
                <a:gd name="T72" fmla="*/ 121 w 832"/>
                <a:gd name="T73" fmla="*/ 338 h 688"/>
                <a:gd name="T74" fmla="*/ 125 w 832"/>
                <a:gd name="T75" fmla="*/ 330 h 688"/>
                <a:gd name="T76" fmla="*/ 120 w 832"/>
                <a:gd name="T77" fmla="*/ 317 h 688"/>
                <a:gd name="T78" fmla="*/ 154 w 832"/>
                <a:gd name="T79" fmla="*/ 270 h 688"/>
                <a:gd name="T80" fmla="*/ 138 w 832"/>
                <a:gd name="T81" fmla="*/ 263 h 688"/>
                <a:gd name="T82" fmla="*/ 125 w 832"/>
                <a:gd name="T83" fmla="*/ 277 h 688"/>
                <a:gd name="T84" fmla="*/ 66 w 832"/>
                <a:gd name="T85" fmla="*/ 275 h 688"/>
                <a:gd name="T86" fmla="*/ 49 w 832"/>
                <a:gd name="T87" fmla="*/ 312 h 688"/>
                <a:gd name="T88" fmla="*/ 47 w 832"/>
                <a:gd name="T89" fmla="*/ 269 h 688"/>
                <a:gd name="T90" fmla="*/ 15 w 832"/>
                <a:gd name="T91" fmla="*/ 286 h 688"/>
                <a:gd name="T92" fmla="*/ 11 w 832"/>
                <a:gd name="T93" fmla="*/ 233 h 688"/>
                <a:gd name="T94" fmla="*/ 48 w 832"/>
                <a:gd name="T95" fmla="*/ 211 h 688"/>
                <a:gd name="T96" fmla="*/ 76 w 832"/>
                <a:gd name="T97" fmla="*/ 224 h 688"/>
                <a:gd name="T98" fmla="*/ 94 w 832"/>
                <a:gd name="T99" fmla="*/ 208 h 688"/>
                <a:gd name="T100" fmla="*/ 163 w 832"/>
                <a:gd name="T101" fmla="*/ 182 h 688"/>
                <a:gd name="T102" fmla="*/ 115 w 832"/>
                <a:gd name="T103" fmla="*/ 182 h 688"/>
                <a:gd name="T104" fmla="*/ 86 w 832"/>
                <a:gd name="T105" fmla="*/ 163 h 688"/>
                <a:gd name="T106" fmla="*/ 120 w 832"/>
                <a:gd name="T107" fmla="*/ 138 h 688"/>
                <a:gd name="T108" fmla="*/ 159 w 832"/>
                <a:gd name="T109" fmla="*/ 104 h 688"/>
                <a:gd name="T110" fmla="*/ 182 w 832"/>
                <a:gd name="T111" fmla="*/ 46 h 688"/>
                <a:gd name="T112" fmla="*/ 200 w 832"/>
                <a:gd name="T113" fmla="*/ 100 h 688"/>
                <a:gd name="T114" fmla="*/ 229 w 832"/>
                <a:gd name="T115" fmla="*/ 46 h 688"/>
                <a:gd name="T116" fmla="*/ 265 w 832"/>
                <a:gd name="T117" fmla="*/ 21 h 688"/>
                <a:gd name="T118" fmla="*/ 237 w 832"/>
                <a:gd name="T119" fmla="*/ 25 h 6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2"/>
                <a:gd name="T181" fmla="*/ 0 h 688"/>
                <a:gd name="T182" fmla="*/ 832 w 832"/>
                <a:gd name="T183" fmla="*/ 688 h 6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2" h="688">
                  <a:moveTo>
                    <a:pt x="830" y="473"/>
                  </a:moveTo>
                  <a:lnTo>
                    <a:pt x="831" y="474"/>
                  </a:lnTo>
                  <a:lnTo>
                    <a:pt x="832" y="474"/>
                  </a:lnTo>
                  <a:lnTo>
                    <a:pt x="832" y="473"/>
                  </a:lnTo>
                  <a:lnTo>
                    <a:pt x="832" y="472"/>
                  </a:lnTo>
                  <a:lnTo>
                    <a:pt x="832" y="470"/>
                  </a:lnTo>
                  <a:lnTo>
                    <a:pt x="830" y="465"/>
                  </a:lnTo>
                  <a:lnTo>
                    <a:pt x="827" y="459"/>
                  </a:lnTo>
                  <a:lnTo>
                    <a:pt x="826" y="457"/>
                  </a:lnTo>
                  <a:lnTo>
                    <a:pt x="826" y="456"/>
                  </a:lnTo>
                  <a:lnTo>
                    <a:pt x="823" y="451"/>
                  </a:lnTo>
                  <a:lnTo>
                    <a:pt x="822" y="443"/>
                  </a:lnTo>
                  <a:lnTo>
                    <a:pt x="822" y="440"/>
                  </a:lnTo>
                  <a:lnTo>
                    <a:pt x="820" y="438"/>
                  </a:lnTo>
                  <a:lnTo>
                    <a:pt x="815" y="438"/>
                  </a:lnTo>
                  <a:lnTo>
                    <a:pt x="810" y="439"/>
                  </a:lnTo>
                  <a:lnTo>
                    <a:pt x="807" y="440"/>
                  </a:lnTo>
                  <a:lnTo>
                    <a:pt x="803" y="442"/>
                  </a:lnTo>
                  <a:lnTo>
                    <a:pt x="802" y="442"/>
                  </a:lnTo>
                  <a:lnTo>
                    <a:pt x="801" y="444"/>
                  </a:lnTo>
                  <a:lnTo>
                    <a:pt x="799" y="444"/>
                  </a:lnTo>
                  <a:lnTo>
                    <a:pt x="798" y="444"/>
                  </a:lnTo>
                  <a:lnTo>
                    <a:pt x="797" y="443"/>
                  </a:lnTo>
                  <a:lnTo>
                    <a:pt x="797" y="436"/>
                  </a:lnTo>
                  <a:lnTo>
                    <a:pt x="792" y="434"/>
                  </a:lnTo>
                  <a:lnTo>
                    <a:pt x="794" y="424"/>
                  </a:lnTo>
                  <a:lnTo>
                    <a:pt x="794" y="422"/>
                  </a:lnTo>
                  <a:lnTo>
                    <a:pt x="796" y="418"/>
                  </a:lnTo>
                  <a:lnTo>
                    <a:pt x="796" y="417"/>
                  </a:lnTo>
                  <a:lnTo>
                    <a:pt x="790" y="417"/>
                  </a:lnTo>
                  <a:lnTo>
                    <a:pt x="790" y="424"/>
                  </a:lnTo>
                  <a:lnTo>
                    <a:pt x="789" y="426"/>
                  </a:lnTo>
                  <a:lnTo>
                    <a:pt x="785" y="427"/>
                  </a:lnTo>
                  <a:lnTo>
                    <a:pt x="785" y="428"/>
                  </a:lnTo>
                  <a:lnTo>
                    <a:pt x="779" y="435"/>
                  </a:lnTo>
                  <a:lnTo>
                    <a:pt x="777" y="434"/>
                  </a:lnTo>
                  <a:lnTo>
                    <a:pt x="775" y="430"/>
                  </a:lnTo>
                  <a:lnTo>
                    <a:pt x="773" y="428"/>
                  </a:lnTo>
                  <a:lnTo>
                    <a:pt x="771" y="422"/>
                  </a:lnTo>
                  <a:lnTo>
                    <a:pt x="769" y="419"/>
                  </a:lnTo>
                  <a:lnTo>
                    <a:pt x="764" y="419"/>
                  </a:lnTo>
                  <a:lnTo>
                    <a:pt x="760" y="427"/>
                  </a:lnTo>
                  <a:lnTo>
                    <a:pt x="759" y="430"/>
                  </a:lnTo>
                  <a:lnTo>
                    <a:pt x="756" y="428"/>
                  </a:lnTo>
                  <a:lnTo>
                    <a:pt x="756" y="423"/>
                  </a:lnTo>
                  <a:lnTo>
                    <a:pt x="756" y="418"/>
                  </a:lnTo>
                  <a:lnTo>
                    <a:pt x="756" y="414"/>
                  </a:lnTo>
                  <a:lnTo>
                    <a:pt x="754" y="414"/>
                  </a:lnTo>
                  <a:lnTo>
                    <a:pt x="754" y="415"/>
                  </a:lnTo>
                  <a:lnTo>
                    <a:pt x="752" y="417"/>
                  </a:lnTo>
                  <a:lnTo>
                    <a:pt x="750" y="421"/>
                  </a:lnTo>
                  <a:lnTo>
                    <a:pt x="747" y="422"/>
                  </a:lnTo>
                  <a:lnTo>
                    <a:pt x="745" y="419"/>
                  </a:lnTo>
                  <a:lnTo>
                    <a:pt x="743" y="418"/>
                  </a:lnTo>
                  <a:lnTo>
                    <a:pt x="743" y="414"/>
                  </a:lnTo>
                  <a:lnTo>
                    <a:pt x="743" y="413"/>
                  </a:lnTo>
                  <a:lnTo>
                    <a:pt x="741" y="406"/>
                  </a:lnTo>
                  <a:lnTo>
                    <a:pt x="734" y="404"/>
                  </a:lnTo>
                  <a:lnTo>
                    <a:pt x="734" y="396"/>
                  </a:lnTo>
                  <a:lnTo>
                    <a:pt x="735" y="392"/>
                  </a:lnTo>
                  <a:lnTo>
                    <a:pt x="738" y="388"/>
                  </a:lnTo>
                  <a:lnTo>
                    <a:pt x="739" y="385"/>
                  </a:lnTo>
                  <a:lnTo>
                    <a:pt x="745" y="380"/>
                  </a:lnTo>
                  <a:lnTo>
                    <a:pt x="741" y="380"/>
                  </a:lnTo>
                  <a:lnTo>
                    <a:pt x="739" y="380"/>
                  </a:lnTo>
                  <a:lnTo>
                    <a:pt x="737" y="377"/>
                  </a:lnTo>
                  <a:lnTo>
                    <a:pt x="735" y="375"/>
                  </a:lnTo>
                  <a:lnTo>
                    <a:pt x="735" y="376"/>
                  </a:lnTo>
                  <a:lnTo>
                    <a:pt x="729" y="383"/>
                  </a:lnTo>
                  <a:lnTo>
                    <a:pt x="727" y="384"/>
                  </a:lnTo>
                  <a:lnTo>
                    <a:pt x="727" y="381"/>
                  </a:lnTo>
                  <a:lnTo>
                    <a:pt x="725" y="373"/>
                  </a:lnTo>
                  <a:lnTo>
                    <a:pt x="725" y="362"/>
                  </a:lnTo>
                  <a:lnTo>
                    <a:pt x="726" y="359"/>
                  </a:lnTo>
                  <a:lnTo>
                    <a:pt x="727" y="354"/>
                  </a:lnTo>
                  <a:lnTo>
                    <a:pt x="727" y="352"/>
                  </a:lnTo>
                  <a:lnTo>
                    <a:pt x="729" y="350"/>
                  </a:lnTo>
                  <a:lnTo>
                    <a:pt x="730" y="349"/>
                  </a:lnTo>
                  <a:lnTo>
                    <a:pt x="733" y="341"/>
                  </a:lnTo>
                  <a:lnTo>
                    <a:pt x="734" y="338"/>
                  </a:lnTo>
                  <a:lnTo>
                    <a:pt x="734" y="337"/>
                  </a:lnTo>
                  <a:lnTo>
                    <a:pt x="733" y="334"/>
                  </a:lnTo>
                  <a:lnTo>
                    <a:pt x="733" y="329"/>
                  </a:lnTo>
                  <a:lnTo>
                    <a:pt x="731" y="326"/>
                  </a:lnTo>
                  <a:lnTo>
                    <a:pt x="727" y="318"/>
                  </a:lnTo>
                  <a:lnTo>
                    <a:pt x="729" y="312"/>
                  </a:lnTo>
                  <a:lnTo>
                    <a:pt x="730" y="307"/>
                  </a:lnTo>
                  <a:lnTo>
                    <a:pt x="730" y="300"/>
                  </a:lnTo>
                  <a:lnTo>
                    <a:pt x="729" y="295"/>
                  </a:lnTo>
                  <a:lnTo>
                    <a:pt x="727" y="291"/>
                  </a:lnTo>
                  <a:lnTo>
                    <a:pt x="727" y="286"/>
                  </a:lnTo>
                  <a:lnTo>
                    <a:pt x="725" y="278"/>
                  </a:lnTo>
                  <a:lnTo>
                    <a:pt x="724" y="271"/>
                  </a:lnTo>
                  <a:lnTo>
                    <a:pt x="724" y="270"/>
                  </a:lnTo>
                  <a:lnTo>
                    <a:pt x="724" y="267"/>
                  </a:lnTo>
                  <a:lnTo>
                    <a:pt x="722" y="265"/>
                  </a:lnTo>
                  <a:lnTo>
                    <a:pt x="725" y="258"/>
                  </a:lnTo>
                  <a:lnTo>
                    <a:pt x="727" y="249"/>
                  </a:lnTo>
                  <a:lnTo>
                    <a:pt x="729" y="248"/>
                  </a:lnTo>
                  <a:lnTo>
                    <a:pt x="730" y="243"/>
                  </a:lnTo>
                  <a:lnTo>
                    <a:pt x="733" y="239"/>
                  </a:lnTo>
                  <a:lnTo>
                    <a:pt x="734" y="233"/>
                  </a:lnTo>
                  <a:lnTo>
                    <a:pt x="738" y="233"/>
                  </a:lnTo>
                  <a:lnTo>
                    <a:pt x="738" y="236"/>
                  </a:lnTo>
                  <a:lnTo>
                    <a:pt x="739" y="243"/>
                  </a:lnTo>
                  <a:lnTo>
                    <a:pt x="739" y="248"/>
                  </a:lnTo>
                  <a:lnTo>
                    <a:pt x="739" y="249"/>
                  </a:lnTo>
                  <a:lnTo>
                    <a:pt x="738" y="258"/>
                  </a:lnTo>
                  <a:lnTo>
                    <a:pt x="738" y="260"/>
                  </a:lnTo>
                  <a:lnTo>
                    <a:pt x="738" y="266"/>
                  </a:lnTo>
                  <a:lnTo>
                    <a:pt x="739" y="273"/>
                  </a:lnTo>
                  <a:lnTo>
                    <a:pt x="741" y="274"/>
                  </a:lnTo>
                  <a:lnTo>
                    <a:pt x="742" y="273"/>
                  </a:lnTo>
                  <a:lnTo>
                    <a:pt x="743" y="273"/>
                  </a:lnTo>
                  <a:lnTo>
                    <a:pt x="745" y="267"/>
                  </a:lnTo>
                  <a:lnTo>
                    <a:pt x="743" y="263"/>
                  </a:lnTo>
                  <a:lnTo>
                    <a:pt x="743" y="262"/>
                  </a:lnTo>
                  <a:lnTo>
                    <a:pt x="743" y="257"/>
                  </a:lnTo>
                  <a:lnTo>
                    <a:pt x="745" y="252"/>
                  </a:lnTo>
                  <a:lnTo>
                    <a:pt x="747" y="245"/>
                  </a:lnTo>
                  <a:lnTo>
                    <a:pt x="748" y="244"/>
                  </a:lnTo>
                  <a:lnTo>
                    <a:pt x="750" y="241"/>
                  </a:lnTo>
                  <a:lnTo>
                    <a:pt x="750" y="237"/>
                  </a:lnTo>
                  <a:lnTo>
                    <a:pt x="748" y="231"/>
                  </a:lnTo>
                  <a:lnTo>
                    <a:pt x="747" y="227"/>
                  </a:lnTo>
                  <a:lnTo>
                    <a:pt x="742" y="224"/>
                  </a:lnTo>
                  <a:lnTo>
                    <a:pt x="738" y="223"/>
                  </a:lnTo>
                  <a:lnTo>
                    <a:pt x="737" y="222"/>
                  </a:lnTo>
                  <a:lnTo>
                    <a:pt x="734" y="226"/>
                  </a:lnTo>
                  <a:lnTo>
                    <a:pt x="730" y="231"/>
                  </a:lnTo>
                  <a:lnTo>
                    <a:pt x="726" y="228"/>
                  </a:lnTo>
                  <a:lnTo>
                    <a:pt x="725" y="227"/>
                  </a:lnTo>
                  <a:lnTo>
                    <a:pt x="718" y="229"/>
                  </a:lnTo>
                  <a:lnTo>
                    <a:pt x="717" y="231"/>
                  </a:lnTo>
                  <a:lnTo>
                    <a:pt x="716" y="231"/>
                  </a:lnTo>
                  <a:lnTo>
                    <a:pt x="713" y="235"/>
                  </a:lnTo>
                  <a:lnTo>
                    <a:pt x="712" y="241"/>
                  </a:lnTo>
                  <a:lnTo>
                    <a:pt x="710" y="248"/>
                  </a:lnTo>
                  <a:lnTo>
                    <a:pt x="712" y="256"/>
                  </a:lnTo>
                  <a:lnTo>
                    <a:pt x="713" y="258"/>
                  </a:lnTo>
                  <a:lnTo>
                    <a:pt x="716" y="260"/>
                  </a:lnTo>
                  <a:lnTo>
                    <a:pt x="714" y="267"/>
                  </a:lnTo>
                  <a:lnTo>
                    <a:pt x="714" y="273"/>
                  </a:lnTo>
                  <a:lnTo>
                    <a:pt x="713" y="277"/>
                  </a:lnTo>
                  <a:lnTo>
                    <a:pt x="714" y="282"/>
                  </a:lnTo>
                  <a:lnTo>
                    <a:pt x="720" y="284"/>
                  </a:lnTo>
                  <a:lnTo>
                    <a:pt x="722" y="288"/>
                  </a:lnTo>
                  <a:lnTo>
                    <a:pt x="724" y="290"/>
                  </a:lnTo>
                  <a:lnTo>
                    <a:pt x="725" y="301"/>
                  </a:lnTo>
                  <a:lnTo>
                    <a:pt x="725" y="312"/>
                  </a:lnTo>
                  <a:lnTo>
                    <a:pt x="718" y="320"/>
                  </a:lnTo>
                  <a:lnTo>
                    <a:pt x="708" y="325"/>
                  </a:lnTo>
                  <a:lnTo>
                    <a:pt x="704" y="325"/>
                  </a:lnTo>
                  <a:lnTo>
                    <a:pt x="697" y="322"/>
                  </a:lnTo>
                  <a:lnTo>
                    <a:pt x="696" y="322"/>
                  </a:lnTo>
                  <a:lnTo>
                    <a:pt x="697" y="322"/>
                  </a:lnTo>
                  <a:lnTo>
                    <a:pt x="697" y="313"/>
                  </a:lnTo>
                  <a:lnTo>
                    <a:pt x="700" y="308"/>
                  </a:lnTo>
                  <a:lnTo>
                    <a:pt x="701" y="305"/>
                  </a:lnTo>
                  <a:lnTo>
                    <a:pt x="701" y="300"/>
                  </a:lnTo>
                  <a:lnTo>
                    <a:pt x="701" y="299"/>
                  </a:lnTo>
                  <a:lnTo>
                    <a:pt x="701" y="292"/>
                  </a:lnTo>
                  <a:lnTo>
                    <a:pt x="701" y="287"/>
                  </a:lnTo>
                  <a:lnTo>
                    <a:pt x="700" y="283"/>
                  </a:lnTo>
                  <a:lnTo>
                    <a:pt x="697" y="277"/>
                  </a:lnTo>
                  <a:lnTo>
                    <a:pt x="691" y="273"/>
                  </a:lnTo>
                  <a:lnTo>
                    <a:pt x="690" y="271"/>
                  </a:lnTo>
                  <a:lnTo>
                    <a:pt x="687" y="269"/>
                  </a:lnTo>
                  <a:lnTo>
                    <a:pt x="687" y="266"/>
                  </a:lnTo>
                  <a:lnTo>
                    <a:pt x="686" y="265"/>
                  </a:lnTo>
                  <a:lnTo>
                    <a:pt x="684" y="263"/>
                  </a:lnTo>
                  <a:lnTo>
                    <a:pt x="679" y="262"/>
                  </a:lnTo>
                  <a:lnTo>
                    <a:pt x="678" y="261"/>
                  </a:lnTo>
                  <a:lnTo>
                    <a:pt x="676" y="262"/>
                  </a:lnTo>
                  <a:lnTo>
                    <a:pt x="673" y="263"/>
                  </a:lnTo>
                  <a:lnTo>
                    <a:pt x="673" y="265"/>
                  </a:lnTo>
                  <a:lnTo>
                    <a:pt x="674" y="266"/>
                  </a:lnTo>
                  <a:lnTo>
                    <a:pt x="676" y="269"/>
                  </a:lnTo>
                  <a:lnTo>
                    <a:pt x="687" y="278"/>
                  </a:lnTo>
                  <a:lnTo>
                    <a:pt x="690" y="279"/>
                  </a:lnTo>
                  <a:lnTo>
                    <a:pt x="693" y="282"/>
                  </a:lnTo>
                  <a:lnTo>
                    <a:pt x="696" y="288"/>
                  </a:lnTo>
                  <a:lnTo>
                    <a:pt x="697" y="296"/>
                  </a:lnTo>
                  <a:lnTo>
                    <a:pt x="693" y="311"/>
                  </a:lnTo>
                  <a:lnTo>
                    <a:pt x="695" y="317"/>
                  </a:lnTo>
                  <a:lnTo>
                    <a:pt x="693" y="318"/>
                  </a:lnTo>
                  <a:lnTo>
                    <a:pt x="691" y="321"/>
                  </a:lnTo>
                  <a:lnTo>
                    <a:pt x="687" y="320"/>
                  </a:lnTo>
                  <a:lnTo>
                    <a:pt x="678" y="313"/>
                  </a:lnTo>
                  <a:lnTo>
                    <a:pt x="674" y="308"/>
                  </a:lnTo>
                  <a:lnTo>
                    <a:pt x="671" y="309"/>
                  </a:lnTo>
                  <a:lnTo>
                    <a:pt x="674" y="316"/>
                  </a:lnTo>
                  <a:lnTo>
                    <a:pt x="675" y="317"/>
                  </a:lnTo>
                  <a:lnTo>
                    <a:pt x="678" y="321"/>
                  </a:lnTo>
                  <a:lnTo>
                    <a:pt x="680" y="325"/>
                  </a:lnTo>
                  <a:lnTo>
                    <a:pt x="683" y="329"/>
                  </a:lnTo>
                  <a:lnTo>
                    <a:pt x="686" y="335"/>
                  </a:lnTo>
                  <a:lnTo>
                    <a:pt x="686" y="338"/>
                  </a:lnTo>
                  <a:lnTo>
                    <a:pt x="687" y="338"/>
                  </a:lnTo>
                  <a:lnTo>
                    <a:pt x="687" y="341"/>
                  </a:lnTo>
                  <a:lnTo>
                    <a:pt x="688" y="342"/>
                  </a:lnTo>
                  <a:lnTo>
                    <a:pt x="690" y="343"/>
                  </a:lnTo>
                  <a:lnTo>
                    <a:pt x="693" y="345"/>
                  </a:lnTo>
                  <a:lnTo>
                    <a:pt x="699" y="346"/>
                  </a:lnTo>
                  <a:lnTo>
                    <a:pt x="704" y="349"/>
                  </a:lnTo>
                  <a:lnTo>
                    <a:pt x="705" y="351"/>
                  </a:lnTo>
                  <a:lnTo>
                    <a:pt x="705" y="352"/>
                  </a:lnTo>
                  <a:lnTo>
                    <a:pt x="703" y="358"/>
                  </a:lnTo>
                  <a:lnTo>
                    <a:pt x="701" y="362"/>
                  </a:lnTo>
                  <a:lnTo>
                    <a:pt x="701" y="364"/>
                  </a:lnTo>
                  <a:lnTo>
                    <a:pt x="701" y="368"/>
                  </a:lnTo>
                  <a:lnTo>
                    <a:pt x="701" y="370"/>
                  </a:lnTo>
                  <a:lnTo>
                    <a:pt x="701" y="373"/>
                  </a:lnTo>
                  <a:lnTo>
                    <a:pt x="703" y="375"/>
                  </a:lnTo>
                  <a:lnTo>
                    <a:pt x="705" y="379"/>
                  </a:lnTo>
                  <a:lnTo>
                    <a:pt x="707" y="381"/>
                  </a:lnTo>
                  <a:lnTo>
                    <a:pt x="703" y="388"/>
                  </a:lnTo>
                  <a:lnTo>
                    <a:pt x="703" y="389"/>
                  </a:lnTo>
                  <a:lnTo>
                    <a:pt x="699" y="397"/>
                  </a:lnTo>
                  <a:lnTo>
                    <a:pt x="692" y="392"/>
                  </a:lnTo>
                  <a:lnTo>
                    <a:pt x="688" y="387"/>
                  </a:lnTo>
                  <a:lnTo>
                    <a:pt x="687" y="387"/>
                  </a:lnTo>
                  <a:lnTo>
                    <a:pt x="686" y="392"/>
                  </a:lnTo>
                  <a:lnTo>
                    <a:pt x="684" y="396"/>
                  </a:lnTo>
                  <a:lnTo>
                    <a:pt x="683" y="402"/>
                  </a:lnTo>
                  <a:lnTo>
                    <a:pt x="680" y="406"/>
                  </a:lnTo>
                  <a:lnTo>
                    <a:pt x="678" y="415"/>
                  </a:lnTo>
                  <a:lnTo>
                    <a:pt x="676" y="423"/>
                  </a:lnTo>
                  <a:lnTo>
                    <a:pt x="674" y="427"/>
                  </a:lnTo>
                  <a:lnTo>
                    <a:pt x="675" y="435"/>
                  </a:lnTo>
                  <a:lnTo>
                    <a:pt x="674" y="445"/>
                  </a:lnTo>
                  <a:lnTo>
                    <a:pt x="673" y="442"/>
                  </a:lnTo>
                  <a:lnTo>
                    <a:pt x="670" y="434"/>
                  </a:lnTo>
                  <a:lnTo>
                    <a:pt x="670" y="436"/>
                  </a:lnTo>
                  <a:lnTo>
                    <a:pt x="671" y="447"/>
                  </a:lnTo>
                  <a:lnTo>
                    <a:pt x="669" y="448"/>
                  </a:lnTo>
                  <a:lnTo>
                    <a:pt x="667" y="444"/>
                  </a:lnTo>
                  <a:lnTo>
                    <a:pt x="665" y="430"/>
                  </a:lnTo>
                  <a:lnTo>
                    <a:pt x="665" y="427"/>
                  </a:lnTo>
                  <a:lnTo>
                    <a:pt x="665" y="426"/>
                  </a:lnTo>
                  <a:lnTo>
                    <a:pt x="659" y="435"/>
                  </a:lnTo>
                  <a:lnTo>
                    <a:pt x="659" y="436"/>
                  </a:lnTo>
                  <a:lnTo>
                    <a:pt x="659" y="440"/>
                  </a:lnTo>
                  <a:lnTo>
                    <a:pt x="661" y="443"/>
                  </a:lnTo>
                  <a:lnTo>
                    <a:pt x="661" y="445"/>
                  </a:lnTo>
                  <a:lnTo>
                    <a:pt x="662" y="449"/>
                  </a:lnTo>
                  <a:lnTo>
                    <a:pt x="658" y="453"/>
                  </a:lnTo>
                  <a:lnTo>
                    <a:pt x="652" y="456"/>
                  </a:lnTo>
                  <a:lnTo>
                    <a:pt x="649" y="453"/>
                  </a:lnTo>
                  <a:lnTo>
                    <a:pt x="650" y="452"/>
                  </a:lnTo>
                  <a:lnTo>
                    <a:pt x="652" y="451"/>
                  </a:lnTo>
                  <a:lnTo>
                    <a:pt x="650" y="448"/>
                  </a:lnTo>
                  <a:lnTo>
                    <a:pt x="646" y="449"/>
                  </a:lnTo>
                  <a:lnTo>
                    <a:pt x="641" y="453"/>
                  </a:lnTo>
                  <a:lnTo>
                    <a:pt x="640" y="447"/>
                  </a:lnTo>
                  <a:lnTo>
                    <a:pt x="638" y="447"/>
                  </a:lnTo>
                  <a:lnTo>
                    <a:pt x="633" y="445"/>
                  </a:lnTo>
                  <a:lnTo>
                    <a:pt x="637" y="456"/>
                  </a:lnTo>
                  <a:lnTo>
                    <a:pt x="637" y="459"/>
                  </a:lnTo>
                  <a:lnTo>
                    <a:pt x="635" y="462"/>
                  </a:lnTo>
                  <a:lnTo>
                    <a:pt x="611" y="466"/>
                  </a:lnTo>
                  <a:lnTo>
                    <a:pt x="606" y="462"/>
                  </a:lnTo>
                  <a:lnTo>
                    <a:pt x="611" y="455"/>
                  </a:lnTo>
                  <a:lnTo>
                    <a:pt x="607" y="445"/>
                  </a:lnTo>
                  <a:lnTo>
                    <a:pt x="606" y="444"/>
                  </a:lnTo>
                  <a:lnTo>
                    <a:pt x="604" y="438"/>
                  </a:lnTo>
                  <a:lnTo>
                    <a:pt x="602" y="438"/>
                  </a:lnTo>
                  <a:lnTo>
                    <a:pt x="599" y="438"/>
                  </a:lnTo>
                  <a:lnTo>
                    <a:pt x="598" y="438"/>
                  </a:lnTo>
                  <a:lnTo>
                    <a:pt x="595" y="431"/>
                  </a:lnTo>
                  <a:lnTo>
                    <a:pt x="595" y="426"/>
                  </a:lnTo>
                  <a:lnTo>
                    <a:pt x="590" y="426"/>
                  </a:lnTo>
                  <a:lnTo>
                    <a:pt x="591" y="440"/>
                  </a:lnTo>
                  <a:lnTo>
                    <a:pt x="586" y="438"/>
                  </a:lnTo>
                  <a:lnTo>
                    <a:pt x="585" y="438"/>
                  </a:lnTo>
                  <a:lnTo>
                    <a:pt x="585" y="436"/>
                  </a:lnTo>
                  <a:lnTo>
                    <a:pt x="585" y="426"/>
                  </a:lnTo>
                  <a:lnTo>
                    <a:pt x="583" y="426"/>
                  </a:lnTo>
                  <a:lnTo>
                    <a:pt x="581" y="419"/>
                  </a:lnTo>
                  <a:lnTo>
                    <a:pt x="580" y="419"/>
                  </a:lnTo>
                  <a:lnTo>
                    <a:pt x="578" y="419"/>
                  </a:lnTo>
                  <a:lnTo>
                    <a:pt x="569" y="419"/>
                  </a:lnTo>
                  <a:lnTo>
                    <a:pt x="568" y="419"/>
                  </a:lnTo>
                  <a:lnTo>
                    <a:pt x="574" y="426"/>
                  </a:lnTo>
                  <a:lnTo>
                    <a:pt x="578" y="430"/>
                  </a:lnTo>
                  <a:lnTo>
                    <a:pt x="578" y="436"/>
                  </a:lnTo>
                  <a:lnTo>
                    <a:pt x="583" y="442"/>
                  </a:lnTo>
                  <a:lnTo>
                    <a:pt x="587" y="443"/>
                  </a:lnTo>
                  <a:lnTo>
                    <a:pt x="589" y="443"/>
                  </a:lnTo>
                  <a:lnTo>
                    <a:pt x="594" y="449"/>
                  </a:lnTo>
                  <a:lnTo>
                    <a:pt x="597" y="456"/>
                  </a:lnTo>
                  <a:lnTo>
                    <a:pt x="589" y="455"/>
                  </a:lnTo>
                  <a:lnTo>
                    <a:pt x="586" y="459"/>
                  </a:lnTo>
                  <a:lnTo>
                    <a:pt x="583" y="462"/>
                  </a:lnTo>
                  <a:lnTo>
                    <a:pt x="578" y="466"/>
                  </a:lnTo>
                  <a:lnTo>
                    <a:pt x="574" y="469"/>
                  </a:lnTo>
                  <a:lnTo>
                    <a:pt x="566" y="472"/>
                  </a:lnTo>
                  <a:lnTo>
                    <a:pt x="561" y="468"/>
                  </a:lnTo>
                  <a:lnTo>
                    <a:pt x="560" y="469"/>
                  </a:lnTo>
                  <a:lnTo>
                    <a:pt x="559" y="472"/>
                  </a:lnTo>
                  <a:lnTo>
                    <a:pt x="553" y="478"/>
                  </a:lnTo>
                  <a:lnTo>
                    <a:pt x="549" y="476"/>
                  </a:lnTo>
                  <a:lnTo>
                    <a:pt x="549" y="479"/>
                  </a:lnTo>
                  <a:lnTo>
                    <a:pt x="549" y="485"/>
                  </a:lnTo>
                  <a:lnTo>
                    <a:pt x="547" y="487"/>
                  </a:lnTo>
                  <a:lnTo>
                    <a:pt x="540" y="487"/>
                  </a:lnTo>
                  <a:lnTo>
                    <a:pt x="538" y="485"/>
                  </a:lnTo>
                  <a:lnTo>
                    <a:pt x="532" y="481"/>
                  </a:lnTo>
                  <a:lnTo>
                    <a:pt x="529" y="493"/>
                  </a:lnTo>
                  <a:lnTo>
                    <a:pt x="539" y="493"/>
                  </a:lnTo>
                  <a:lnTo>
                    <a:pt x="548" y="491"/>
                  </a:lnTo>
                  <a:lnTo>
                    <a:pt x="549" y="491"/>
                  </a:lnTo>
                  <a:lnTo>
                    <a:pt x="549" y="493"/>
                  </a:lnTo>
                  <a:lnTo>
                    <a:pt x="549" y="498"/>
                  </a:lnTo>
                  <a:lnTo>
                    <a:pt x="539" y="508"/>
                  </a:lnTo>
                  <a:lnTo>
                    <a:pt x="538" y="511"/>
                  </a:lnTo>
                  <a:lnTo>
                    <a:pt x="531" y="515"/>
                  </a:lnTo>
                  <a:lnTo>
                    <a:pt x="523" y="516"/>
                  </a:lnTo>
                  <a:lnTo>
                    <a:pt x="513" y="515"/>
                  </a:lnTo>
                  <a:lnTo>
                    <a:pt x="502" y="514"/>
                  </a:lnTo>
                  <a:lnTo>
                    <a:pt x="498" y="514"/>
                  </a:lnTo>
                  <a:lnTo>
                    <a:pt x="496" y="519"/>
                  </a:lnTo>
                  <a:lnTo>
                    <a:pt x="506" y="523"/>
                  </a:lnTo>
                  <a:lnTo>
                    <a:pt x="506" y="520"/>
                  </a:lnTo>
                  <a:lnTo>
                    <a:pt x="514" y="520"/>
                  </a:lnTo>
                  <a:lnTo>
                    <a:pt x="521" y="521"/>
                  </a:lnTo>
                  <a:lnTo>
                    <a:pt x="519" y="527"/>
                  </a:lnTo>
                  <a:lnTo>
                    <a:pt x="511" y="528"/>
                  </a:lnTo>
                  <a:lnTo>
                    <a:pt x="515" y="532"/>
                  </a:lnTo>
                  <a:lnTo>
                    <a:pt x="509" y="538"/>
                  </a:lnTo>
                  <a:lnTo>
                    <a:pt x="508" y="538"/>
                  </a:lnTo>
                  <a:lnTo>
                    <a:pt x="496" y="544"/>
                  </a:lnTo>
                  <a:lnTo>
                    <a:pt x="488" y="549"/>
                  </a:lnTo>
                  <a:lnTo>
                    <a:pt x="483" y="550"/>
                  </a:lnTo>
                  <a:lnTo>
                    <a:pt x="477" y="545"/>
                  </a:lnTo>
                  <a:lnTo>
                    <a:pt x="477" y="555"/>
                  </a:lnTo>
                  <a:lnTo>
                    <a:pt x="477" y="561"/>
                  </a:lnTo>
                  <a:lnTo>
                    <a:pt x="472" y="565"/>
                  </a:lnTo>
                  <a:lnTo>
                    <a:pt x="467" y="570"/>
                  </a:lnTo>
                  <a:lnTo>
                    <a:pt x="466" y="572"/>
                  </a:lnTo>
                  <a:lnTo>
                    <a:pt x="459" y="579"/>
                  </a:lnTo>
                  <a:lnTo>
                    <a:pt x="454" y="582"/>
                  </a:lnTo>
                  <a:lnTo>
                    <a:pt x="450" y="586"/>
                  </a:lnTo>
                  <a:lnTo>
                    <a:pt x="442" y="588"/>
                  </a:lnTo>
                  <a:lnTo>
                    <a:pt x="439" y="592"/>
                  </a:lnTo>
                  <a:lnTo>
                    <a:pt x="441" y="599"/>
                  </a:lnTo>
                  <a:lnTo>
                    <a:pt x="441" y="603"/>
                  </a:lnTo>
                  <a:lnTo>
                    <a:pt x="441" y="605"/>
                  </a:lnTo>
                  <a:lnTo>
                    <a:pt x="437" y="608"/>
                  </a:lnTo>
                  <a:lnTo>
                    <a:pt x="428" y="614"/>
                  </a:lnTo>
                  <a:lnTo>
                    <a:pt x="421" y="617"/>
                  </a:lnTo>
                  <a:lnTo>
                    <a:pt x="419" y="620"/>
                  </a:lnTo>
                  <a:lnTo>
                    <a:pt x="417" y="622"/>
                  </a:lnTo>
                  <a:lnTo>
                    <a:pt x="416" y="625"/>
                  </a:lnTo>
                  <a:lnTo>
                    <a:pt x="409" y="627"/>
                  </a:lnTo>
                  <a:lnTo>
                    <a:pt x="412" y="631"/>
                  </a:lnTo>
                  <a:lnTo>
                    <a:pt x="405" y="637"/>
                  </a:lnTo>
                  <a:lnTo>
                    <a:pt x="399" y="637"/>
                  </a:lnTo>
                  <a:lnTo>
                    <a:pt x="398" y="637"/>
                  </a:lnTo>
                  <a:lnTo>
                    <a:pt x="392" y="635"/>
                  </a:lnTo>
                  <a:lnTo>
                    <a:pt x="388" y="639"/>
                  </a:lnTo>
                  <a:lnTo>
                    <a:pt x="385" y="640"/>
                  </a:lnTo>
                  <a:lnTo>
                    <a:pt x="383" y="642"/>
                  </a:lnTo>
                  <a:lnTo>
                    <a:pt x="379" y="643"/>
                  </a:lnTo>
                  <a:lnTo>
                    <a:pt x="371" y="646"/>
                  </a:lnTo>
                  <a:lnTo>
                    <a:pt x="378" y="651"/>
                  </a:lnTo>
                  <a:lnTo>
                    <a:pt x="370" y="658"/>
                  </a:lnTo>
                  <a:lnTo>
                    <a:pt x="366" y="655"/>
                  </a:lnTo>
                  <a:lnTo>
                    <a:pt x="370" y="665"/>
                  </a:lnTo>
                  <a:lnTo>
                    <a:pt x="362" y="667"/>
                  </a:lnTo>
                  <a:lnTo>
                    <a:pt x="362" y="664"/>
                  </a:lnTo>
                  <a:lnTo>
                    <a:pt x="362" y="658"/>
                  </a:lnTo>
                  <a:lnTo>
                    <a:pt x="358" y="659"/>
                  </a:lnTo>
                  <a:lnTo>
                    <a:pt x="358" y="661"/>
                  </a:lnTo>
                  <a:lnTo>
                    <a:pt x="354" y="671"/>
                  </a:lnTo>
                  <a:lnTo>
                    <a:pt x="343" y="663"/>
                  </a:lnTo>
                  <a:lnTo>
                    <a:pt x="341" y="659"/>
                  </a:lnTo>
                  <a:lnTo>
                    <a:pt x="345" y="655"/>
                  </a:lnTo>
                  <a:lnTo>
                    <a:pt x="348" y="651"/>
                  </a:lnTo>
                  <a:lnTo>
                    <a:pt x="348" y="648"/>
                  </a:lnTo>
                  <a:lnTo>
                    <a:pt x="348" y="647"/>
                  </a:lnTo>
                  <a:lnTo>
                    <a:pt x="347" y="642"/>
                  </a:lnTo>
                  <a:lnTo>
                    <a:pt x="347" y="640"/>
                  </a:lnTo>
                  <a:lnTo>
                    <a:pt x="341" y="634"/>
                  </a:lnTo>
                  <a:lnTo>
                    <a:pt x="340" y="640"/>
                  </a:lnTo>
                  <a:lnTo>
                    <a:pt x="341" y="650"/>
                  </a:lnTo>
                  <a:lnTo>
                    <a:pt x="339" y="654"/>
                  </a:lnTo>
                  <a:lnTo>
                    <a:pt x="333" y="660"/>
                  </a:lnTo>
                  <a:lnTo>
                    <a:pt x="330" y="661"/>
                  </a:lnTo>
                  <a:lnTo>
                    <a:pt x="330" y="671"/>
                  </a:lnTo>
                  <a:lnTo>
                    <a:pt x="331" y="673"/>
                  </a:lnTo>
                  <a:lnTo>
                    <a:pt x="328" y="676"/>
                  </a:lnTo>
                  <a:lnTo>
                    <a:pt x="324" y="676"/>
                  </a:lnTo>
                  <a:lnTo>
                    <a:pt x="323" y="676"/>
                  </a:lnTo>
                  <a:lnTo>
                    <a:pt x="313" y="673"/>
                  </a:lnTo>
                  <a:lnTo>
                    <a:pt x="302" y="673"/>
                  </a:lnTo>
                  <a:lnTo>
                    <a:pt x="298" y="673"/>
                  </a:lnTo>
                  <a:lnTo>
                    <a:pt x="289" y="676"/>
                  </a:lnTo>
                  <a:lnTo>
                    <a:pt x="285" y="682"/>
                  </a:lnTo>
                  <a:lnTo>
                    <a:pt x="284" y="684"/>
                  </a:lnTo>
                  <a:lnTo>
                    <a:pt x="281" y="688"/>
                  </a:lnTo>
                  <a:lnTo>
                    <a:pt x="278" y="681"/>
                  </a:lnTo>
                  <a:lnTo>
                    <a:pt x="275" y="688"/>
                  </a:lnTo>
                  <a:lnTo>
                    <a:pt x="264" y="686"/>
                  </a:lnTo>
                  <a:lnTo>
                    <a:pt x="259" y="684"/>
                  </a:lnTo>
                  <a:lnTo>
                    <a:pt x="256" y="684"/>
                  </a:lnTo>
                  <a:lnTo>
                    <a:pt x="255" y="682"/>
                  </a:lnTo>
                  <a:lnTo>
                    <a:pt x="254" y="681"/>
                  </a:lnTo>
                  <a:lnTo>
                    <a:pt x="248" y="682"/>
                  </a:lnTo>
                  <a:lnTo>
                    <a:pt x="246" y="682"/>
                  </a:lnTo>
                  <a:lnTo>
                    <a:pt x="238" y="680"/>
                  </a:lnTo>
                  <a:lnTo>
                    <a:pt x="237" y="678"/>
                  </a:lnTo>
                  <a:lnTo>
                    <a:pt x="227" y="673"/>
                  </a:lnTo>
                  <a:lnTo>
                    <a:pt x="218" y="673"/>
                  </a:lnTo>
                  <a:lnTo>
                    <a:pt x="210" y="675"/>
                  </a:lnTo>
                  <a:lnTo>
                    <a:pt x="205" y="680"/>
                  </a:lnTo>
                  <a:lnTo>
                    <a:pt x="197" y="686"/>
                  </a:lnTo>
                  <a:lnTo>
                    <a:pt x="193" y="684"/>
                  </a:lnTo>
                  <a:lnTo>
                    <a:pt x="196" y="677"/>
                  </a:lnTo>
                  <a:lnTo>
                    <a:pt x="200" y="672"/>
                  </a:lnTo>
                  <a:lnTo>
                    <a:pt x="204" y="669"/>
                  </a:lnTo>
                  <a:lnTo>
                    <a:pt x="206" y="669"/>
                  </a:lnTo>
                  <a:lnTo>
                    <a:pt x="214" y="668"/>
                  </a:lnTo>
                  <a:lnTo>
                    <a:pt x="218" y="656"/>
                  </a:lnTo>
                  <a:lnTo>
                    <a:pt x="218" y="655"/>
                  </a:lnTo>
                  <a:lnTo>
                    <a:pt x="218" y="652"/>
                  </a:lnTo>
                  <a:lnTo>
                    <a:pt x="213" y="658"/>
                  </a:lnTo>
                  <a:lnTo>
                    <a:pt x="212" y="663"/>
                  </a:lnTo>
                  <a:lnTo>
                    <a:pt x="205" y="664"/>
                  </a:lnTo>
                  <a:lnTo>
                    <a:pt x="200" y="667"/>
                  </a:lnTo>
                  <a:lnTo>
                    <a:pt x="196" y="671"/>
                  </a:lnTo>
                  <a:lnTo>
                    <a:pt x="189" y="672"/>
                  </a:lnTo>
                  <a:lnTo>
                    <a:pt x="191" y="668"/>
                  </a:lnTo>
                  <a:lnTo>
                    <a:pt x="192" y="667"/>
                  </a:lnTo>
                  <a:lnTo>
                    <a:pt x="199" y="658"/>
                  </a:lnTo>
                  <a:lnTo>
                    <a:pt x="191" y="661"/>
                  </a:lnTo>
                  <a:lnTo>
                    <a:pt x="189" y="663"/>
                  </a:lnTo>
                  <a:lnTo>
                    <a:pt x="186" y="664"/>
                  </a:lnTo>
                  <a:lnTo>
                    <a:pt x="182" y="665"/>
                  </a:lnTo>
                  <a:lnTo>
                    <a:pt x="186" y="655"/>
                  </a:lnTo>
                  <a:lnTo>
                    <a:pt x="183" y="654"/>
                  </a:lnTo>
                  <a:lnTo>
                    <a:pt x="179" y="658"/>
                  </a:lnTo>
                  <a:lnTo>
                    <a:pt x="171" y="654"/>
                  </a:lnTo>
                  <a:lnTo>
                    <a:pt x="170" y="654"/>
                  </a:lnTo>
                  <a:lnTo>
                    <a:pt x="180" y="647"/>
                  </a:lnTo>
                  <a:lnTo>
                    <a:pt x="186" y="648"/>
                  </a:lnTo>
                  <a:lnTo>
                    <a:pt x="187" y="650"/>
                  </a:lnTo>
                  <a:lnTo>
                    <a:pt x="200" y="648"/>
                  </a:lnTo>
                  <a:lnTo>
                    <a:pt x="199" y="643"/>
                  </a:lnTo>
                  <a:lnTo>
                    <a:pt x="188" y="646"/>
                  </a:lnTo>
                  <a:lnTo>
                    <a:pt x="184" y="643"/>
                  </a:lnTo>
                  <a:lnTo>
                    <a:pt x="176" y="640"/>
                  </a:lnTo>
                  <a:lnTo>
                    <a:pt x="176" y="639"/>
                  </a:lnTo>
                  <a:lnTo>
                    <a:pt x="174" y="635"/>
                  </a:lnTo>
                  <a:lnTo>
                    <a:pt x="171" y="627"/>
                  </a:lnTo>
                  <a:lnTo>
                    <a:pt x="167" y="631"/>
                  </a:lnTo>
                  <a:lnTo>
                    <a:pt x="169" y="637"/>
                  </a:lnTo>
                  <a:lnTo>
                    <a:pt x="171" y="639"/>
                  </a:lnTo>
                  <a:lnTo>
                    <a:pt x="175" y="643"/>
                  </a:lnTo>
                  <a:lnTo>
                    <a:pt x="172" y="647"/>
                  </a:lnTo>
                  <a:lnTo>
                    <a:pt x="163" y="648"/>
                  </a:lnTo>
                  <a:lnTo>
                    <a:pt x="159" y="648"/>
                  </a:lnTo>
                  <a:lnTo>
                    <a:pt x="165" y="652"/>
                  </a:lnTo>
                  <a:lnTo>
                    <a:pt x="166" y="654"/>
                  </a:lnTo>
                  <a:lnTo>
                    <a:pt x="166" y="660"/>
                  </a:lnTo>
                  <a:lnTo>
                    <a:pt x="149" y="658"/>
                  </a:lnTo>
                  <a:lnTo>
                    <a:pt x="138" y="652"/>
                  </a:lnTo>
                  <a:lnTo>
                    <a:pt x="134" y="652"/>
                  </a:lnTo>
                  <a:lnTo>
                    <a:pt x="132" y="642"/>
                  </a:lnTo>
                  <a:lnTo>
                    <a:pt x="138" y="639"/>
                  </a:lnTo>
                  <a:lnTo>
                    <a:pt x="140" y="635"/>
                  </a:lnTo>
                  <a:lnTo>
                    <a:pt x="142" y="627"/>
                  </a:lnTo>
                  <a:lnTo>
                    <a:pt x="151" y="629"/>
                  </a:lnTo>
                  <a:lnTo>
                    <a:pt x="151" y="625"/>
                  </a:lnTo>
                  <a:lnTo>
                    <a:pt x="161" y="621"/>
                  </a:lnTo>
                  <a:lnTo>
                    <a:pt x="165" y="618"/>
                  </a:lnTo>
                  <a:lnTo>
                    <a:pt x="167" y="618"/>
                  </a:lnTo>
                  <a:lnTo>
                    <a:pt x="169" y="617"/>
                  </a:lnTo>
                  <a:lnTo>
                    <a:pt x="178" y="612"/>
                  </a:lnTo>
                  <a:lnTo>
                    <a:pt x="179" y="610"/>
                  </a:lnTo>
                  <a:lnTo>
                    <a:pt x="183" y="609"/>
                  </a:lnTo>
                  <a:lnTo>
                    <a:pt x="182" y="606"/>
                  </a:lnTo>
                  <a:lnTo>
                    <a:pt x="175" y="608"/>
                  </a:lnTo>
                  <a:lnTo>
                    <a:pt x="171" y="609"/>
                  </a:lnTo>
                  <a:lnTo>
                    <a:pt x="159" y="617"/>
                  </a:lnTo>
                  <a:lnTo>
                    <a:pt x="158" y="617"/>
                  </a:lnTo>
                  <a:lnTo>
                    <a:pt x="154" y="606"/>
                  </a:lnTo>
                  <a:lnTo>
                    <a:pt x="151" y="599"/>
                  </a:lnTo>
                  <a:lnTo>
                    <a:pt x="150" y="603"/>
                  </a:lnTo>
                  <a:lnTo>
                    <a:pt x="149" y="604"/>
                  </a:lnTo>
                  <a:lnTo>
                    <a:pt x="150" y="610"/>
                  </a:lnTo>
                  <a:lnTo>
                    <a:pt x="144" y="609"/>
                  </a:lnTo>
                  <a:lnTo>
                    <a:pt x="141" y="609"/>
                  </a:lnTo>
                  <a:lnTo>
                    <a:pt x="134" y="606"/>
                  </a:lnTo>
                  <a:lnTo>
                    <a:pt x="128" y="604"/>
                  </a:lnTo>
                  <a:lnTo>
                    <a:pt x="124" y="603"/>
                  </a:lnTo>
                  <a:lnTo>
                    <a:pt x="117" y="600"/>
                  </a:lnTo>
                  <a:lnTo>
                    <a:pt x="114" y="597"/>
                  </a:lnTo>
                  <a:lnTo>
                    <a:pt x="112" y="596"/>
                  </a:lnTo>
                  <a:lnTo>
                    <a:pt x="106" y="589"/>
                  </a:lnTo>
                  <a:lnTo>
                    <a:pt x="103" y="587"/>
                  </a:lnTo>
                  <a:lnTo>
                    <a:pt x="93" y="579"/>
                  </a:lnTo>
                  <a:lnTo>
                    <a:pt x="85" y="575"/>
                  </a:lnTo>
                  <a:lnTo>
                    <a:pt x="79" y="571"/>
                  </a:lnTo>
                  <a:lnTo>
                    <a:pt x="72" y="566"/>
                  </a:lnTo>
                  <a:lnTo>
                    <a:pt x="69" y="562"/>
                  </a:lnTo>
                  <a:lnTo>
                    <a:pt x="66" y="554"/>
                  </a:lnTo>
                  <a:lnTo>
                    <a:pt x="65" y="544"/>
                  </a:lnTo>
                  <a:lnTo>
                    <a:pt x="65" y="541"/>
                  </a:lnTo>
                  <a:lnTo>
                    <a:pt x="64" y="538"/>
                  </a:lnTo>
                  <a:lnTo>
                    <a:pt x="61" y="538"/>
                  </a:lnTo>
                  <a:lnTo>
                    <a:pt x="59" y="537"/>
                  </a:lnTo>
                  <a:lnTo>
                    <a:pt x="56" y="537"/>
                  </a:lnTo>
                  <a:lnTo>
                    <a:pt x="49" y="536"/>
                  </a:lnTo>
                  <a:lnTo>
                    <a:pt x="45" y="534"/>
                  </a:lnTo>
                  <a:lnTo>
                    <a:pt x="43" y="534"/>
                  </a:lnTo>
                  <a:lnTo>
                    <a:pt x="39" y="529"/>
                  </a:lnTo>
                  <a:lnTo>
                    <a:pt x="39" y="521"/>
                  </a:lnTo>
                  <a:lnTo>
                    <a:pt x="32" y="517"/>
                  </a:lnTo>
                  <a:lnTo>
                    <a:pt x="27" y="515"/>
                  </a:lnTo>
                  <a:lnTo>
                    <a:pt x="22" y="512"/>
                  </a:lnTo>
                  <a:lnTo>
                    <a:pt x="21" y="510"/>
                  </a:lnTo>
                  <a:lnTo>
                    <a:pt x="19" y="499"/>
                  </a:lnTo>
                  <a:lnTo>
                    <a:pt x="18" y="494"/>
                  </a:lnTo>
                  <a:lnTo>
                    <a:pt x="14" y="482"/>
                  </a:lnTo>
                  <a:lnTo>
                    <a:pt x="11" y="474"/>
                  </a:lnTo>
                  <a:lnTo>
                    <a:pt x="11" y="473"/>
                  </a:lnTo>
                  <a:lnTo>
                    <a:pt x="9" y="462"/>
                  </a:lnTo>
                  <a:lnTo>
                    <a:pt x="7" y="456"/>
                  </a:lnTo>
                  <a:lnTo>
                    <a:pt x="15" y="444"/>
                  </a:lnTo>
                  <a:lnTo>
                    <a:pt x="18" y="436"/>
                  </a:lnTo>
                  <a:lnTo>
                    <a:pt x="18" y="435"/>
                  </a:lnTo>
                  <a:lnTo>
                    <a:pt x="23" y="424"/>
                  </a:lnTo>
                  <a:lnTo>
                    <a:pt x="23" y="419"/>
                  </a:lnTo>
                  <a:lnTo>
                    <a:pt x="23" y="411"/>
                  </a:lnTo>
                  <a:lnTo>
                    <a:pt x="25" y="405"/>
                  </a:lnTo>
                  <a:lnTo>
                    <a:pt x="27" y="407"/>
                  </a:lnTo>
                  <a:lnTo>
                    <a:pt x="32" y="415"/>
                  </a:lnTo>
                  <a:lnTo>
                    <a:pt x="36" y="413"/>
                  </a:lnTo>
                  <a:lnTo>
                    <a:pt x="39" y="411"/>
                  </a:lnTo>
                  <a:lnTo>
                    <a:pt x="35" y="409"/>
                  </a:lnTo>
                  <a:lnTo>
                    <a:pt x="32" y="405"/>
                  </a:lnTo>
                  <a:lnTo>
                    <a:pt x="30" y="402"/>
                  </a:lnTo>
                  <a:lnTo>
                    <a:pt x="30" y="401"/>
                  </a:lnTo>
                  <a:lnTo>
                    <a:pt x="28" y="400"/>
                  </a:lnTo>
                  <a:lnTo>
                    <a:pt x="28" y="396"/>
                  </a:lnTo>
                  <a:lnTo>
                    <a:pt x="30" y="384"/>
                  </a:lnTo>
                  <a:lnTo>
                    <a:pt x="34" y="387"/>
                  </a:lnTo>
                  <a:lnTo>
                    <a:pt x="36" y="388"/>
                  </a:lnTo>
                  <a:lnTo>
                    <a:pt x="38" y="388"/>
                  </a:lnTo>
                  <a:lnTo>
                    <a:pt x="40" y="392"/>
                  </a:lnTo>
                  <a:lnTo>
                    <a:pt x="40" y="393"/>
                  </a:lnTo>
                  <a:lnTo>
                    <a:pt x="45" y="401"/>
                  </a:lnTo>
                  <a:lnTo>
                    <a:pt x="49" y="401"/>
                  </a:lnTo>
                  <a:lnTo>
                    <a:pt x="51" y="402"/>
                  </a:lnTo>
                  <a:lnTo>
                    <a:pt x="52" y="402"/>
                  </a:lnTo>
                  <a:lnTo>
                    <a:pt x="51" y="406"/>
                  </a:lnTo>
                  <a:lnTo>
                    <a:pt x="51" y="413"/>
                  </a:lnTo>
                  <a:lnTo>
                    <a:pt x="45" y="424"/>
                  </a:lnTo>
                  <a:lnTo>
                    <a:pt x="49" y="427"/>
                  </a:lnTo>
                  <a:lnTo>
                    <a:pt x="55" y="414"/>
                  </a:lnTo>
                  <a:lnTo>
                    <a:pt x="61" y="415"/>
                  </a:lnTo>
                  <a:lnTo>
                    <a:pt x="66" y="410"/>
                  </a:lnTo>
                  <a:lnTo>
                    <a:pt x="68" y="409"/>
                  </a:lnTo>
                  <a:lnTo>
                    <a:pt x="73" y="409"/>
                  </a:lnTo>
                  <a:lnTo>
                    <a:pt x="78" y="414"/>
                  </a:lnTo>
                  <a:lnTo>
                    <a:pt x="81" y="417"/>
                  </a:lnTo>
                  <a:lnTo>
                    <a:pt x="82" y="419"/>
                  </a:lnTo>
                  <a:lnTo>
                    <a:pt x="89" y="428"/>
                  </a:lnTo>
                  <a:lnTo>
                    <a:pt x="90" y="430"/>
                  </a:lnTo>
                  <a:lnTo>
                    <a:pt x="94" y="436"/>
                  </a:lnTo>
                  <a:lnTo>
                    <a:pt x="94" y="438"/>
                  </a:lnTo>
                  <a:lnTo>
                    <a:pt x="97" y="443"/>
                  </a:lnTo>
                  <a:lnTo>
                    <a:pt x="106" y="447"/>
                  </a:lnTo>
                  <a:lnTo>
                    <a:pt x="111" y="448"/>
                  </a:lnTo>
                  <a:lnTo>
                    <a:pt x="117" y="447"/>
                  </a:lnTo>
                  <a:lnTo>
                    <a:pt x="116" y="444"/>
                  </a:lnTo>
                  <a:lnTo>
                    <a:pt x="112" y="443"/>
                  </a:lnTo>
                  <a:lnTo>
                    <a:pt x="108" y="442"/>
                  </a:lnTo>
                  <a:lnTo>
                    <a:pt x="104" y="442"/>
                  </a:lnTo>
                  <a:lnTo>
                    <a:pt x="98" y="435"/>
                  </a:lnTo>
                  <a:lnTo>
                    <a:pt x="95" y="430"/>
                  </a:lnTo>
                  <a:lnTo>
                    <a:pt x="100" y="419"/>
                  </a:lnTo>
                  <a:lnTo>
                    <a:pt x="110" y="414"/>
                  </a:lnTo>
                  <a:lnTo>
                    <a:pt x="120" y="409"/>
                  </a:lnTo>
                  <a:lnTo>
                    <a:pt x="123" y="409"/>
                  </a:lnTo>
                  <a:lnTo>
                    <a:pt x="124" y="407"/>
                  </a:lnTo>
                  <a:lnTo>
                    <a:pt x="131" y="407"/>
                  </a:lnTo>
                  <a:lnTo>
                    <a:pt x="144" y="406"/>
                  </a:lnTo>
                  <a:lnTo>
                    <a:pt x="150" y="404"/>
                  </a:lnTo>
                  <a:lnTo>
                    <a:pt x="154" y="402"/>
                  </a:lnTo>
                  <a:lnTo>
                    <a:pt x="161" y="401"/>
                  </a:lnTo>
                  <a:lnTo>
                    <a:pt x="157" y="398"/>
                  </a:lnTo>
                  <a:lnTo>
                    <a:pt x="144" y="400"/>
                  </a:lnTo>
                  <a:lnTo>
                    <a:pt x="138" y="401"/>
                  </a:lnTo>
                  <a:lnTo>
                    <a:pt x="134" y="402"/>
                  </a:lnTo>
                  <a:lnTo>
                    <a:pt x="124" y="402"/>
                  </a:lnTo>
                  <a:lnTo>
                    <a:pt x="120" y="402"/>
                  </a:lnTo>
                  <a:lnTo>
                    <a:pt x="116" y="405"/>
                  </a:lnTo>
                  <a:lnTo>
                    <a:pt x="111" y="407"/>
                  </a:lnTo>
                  <a:lnTo>
                    <a:pt x="98" y="414"/>
                  </a:lnTo>
                  <a:lnTo>
                    <a:pt x="94" y="419"/>
                  </a:lnTo>
                  <a:lnTo>
                    <a:pt x="91" y="423"/>
                  </a:lnTo>
                  <a:lnTo>
                    <a:pt x="87" y="415"/>
                  </a:lnTo>
                  <a:lnTo>
                    <a:pt x="85" y="409"/>
                  </a:lnTo>
                  <a:lnTo>
                    <a:pt x="85" y="407"/>
                  </a:lnTo>
                  <a:lnTo>
                    <a:pt x="95" y="402"/>
                  </a:lnTo>
                  <a:lnTo>
                    <a:pt x="94" y="400"/>
                  </a:lnTo>
                  <a:lnTo>
                    <a:pt x="91" y="396"/>
                  </a:lnTo>
                  <a:lnTo>
                    <a:pt x="81" y="392"/>
                  </a:lnTo>
                  <a:lnTo>
                    <a:pt x="77" y="387"/>
                  </a:lnTo>
                  <a:lnTo>
                    <a:pt x="77" y="383"/>
                  </a:lnTo>
                  <a:lnTo>
                    <a:pt x="76" y="381"/>
                  </a:lnTo>
                  <a:lnTo>
                    <a:pt x="74" y="380"/>
                  </a:lnTo>
                  <a:lnTo>
                    <a:pt x="77" y="375"/>
                  </a:lnTo>
                  <a:lnTo>
                    <a:pt x="89" y="367"/>
                  </a:lnTo>
                  <a:lnTo>
                    <a:pt x="94" y="371"/>
                  </a:lnTo>
                  <a:lnTo>
                    <a:pt x="103" y="367"/>
                  </a:lnTo>
                  <a:lnTo>
                    <a:pt x="107" y="366"/>
                  </a:lnTo>
                  <a:lnTo>
                    <a:pt x="104" y="362"/>
                  </a:lnTo>
                  <a:lnTo>
                    <a:pt x="99" y="362"/>
                  </a:lnTo>
                  <a:lnTo>
                    <a:pt x="98" y="360"/>
                  </a:lnTo>
                  <a:lnTo>
                    <a:pt x="97" y="359"/>
                  </a:lnTo>
                  <a:lnTo>
                    <a:pt x="102" y="354"/>
                  </a:lnTo>
                  <a:lnTo>
                    <a:pt x="103" y="354"/>
                  </a:lnTo>
                  <a:lnTo>
                    <a:pt x="104" y="352"/>
                  </a:lnTo>
                  <a:lnTo>
                    <a:pt x="108" y="345"/>
                  </a:lnTo>
                  <a:lnTo>
                    <a:pt x="116" y="341"/>
                  </a:lnTo>
                  <a:lnTo>
                    <a:pt x="121" y="338"/>
                  </a:lnTo>
                  <a:lnTo>
                    <a:pt x="124" y="337"/>
                  </a:lnTo>
                  <a:lnTo>
                    <a:pt x="125" y="335"/>
                  </a:lnTo>
                  <a:lnTo>
                    <a:pt x="128" y="335"/>
                  </a:lnTo>
                  <a:lnTo>
                    <a:pt x="133" y="335"/>
                  </a:lnTo>
                  <a:lnTo>
                    <a:pt x="136" y="334"/>
                  </a:lnTo>
                  <a:lnTo>
                    <a:pt x="142" y="332"/>
                  </a:lnTo>
                  <a:lnTo>
                    <a:pt x="158" y="328"/>
                  </a:lnTo>
                  <a:lnTo>
                    <a:pt x="161" y="326"/>
                  </a:lnTo>
                  <a:lnTo>
                    <a:pt x="157" y="324"/>
                  </a:lnTo>
                  <a:lnTo>
                    <a:pt x="153" y="324"/>
                  </a:lnTo>
                  <a:lnTo>
                    <a:pt x="146" y="324"/>
                  </a:lnTo>
                  <a:lnTo>
                    <a:pt x="144" y="325"/>
                  </a:lnTo>
                  <a:lnTo>
                    <a:pt x="140" y="328"/>
                  </a:lnTo>
                  <a:lnTo>
                    <a:pt x="134" y="329"/>
                  </a:lnTo>
                  <a:lnTo>
                    <a:pt x="132" y="329"/>
                  </a:lnTo>
                  <a:lnTo>
                    <a:pt x="127" y="330"/>
                  </a:lnTo>
                  <a:lnTo>
                    <a:pt x="125" y="330"/>
                  </a:lnTo>
                  <a:lnTo>
                    <a:pt x="124" y="332"/>
                  </a:lnTo>
                  <a:lnTo>
                    <a:pt x="119" y="333"/>
                  </a:lnTo>
                  <a:lnTo>
                    <a:pt x="114" y="324"/>
                  </a:lnTo>
                  <a:lnTo>
                    <a:pt x="116" y="322"/>
                  </a:lnTo>
                  <a:lnTo>
                    <a:pt x="117" y="322"/>
                  </a:lnTo>
                  <a:lnTo>
                    <a:pt x="120" y="322"/>
                  </a:lnTo>
                  <a:lnTo>
                    <a:pt x="123" y="324"/>
                  </a:lnTo>
                  <a:lnTo>
                    <a:pt x="124" y="324"/>
                  </a:lnTo>
                  <a:lnTo>
                    <a:pt x="129" y="324"/>
                  </a:lnTo>
                  <a:lnTo>
                    <a:pt x="131" y="324"/>
                  </a:lnTo>
                  <a:lnTo>
                    <a:pt x="134" y="325"/>
                  </a:lnTo>
                  <a:lnTo>
                    <a:pt x="132" y="317"/>
                  </a:lnTo>
                  <a:lnTo>
                    <a:pt x="131" y="312"/>
                  </a:lnTo>
                  <a:lnTo>
                    <a:pt x="129" y="311"/>
                  </a:lnTo>
                  <a:lnTo>
                    <a:pt x="127" y="315"/>
                  </a:lnTo>
                  <a:lnTo>
                    <a:pt x="124" y="315"/>
                  </a:lnTo>
                  <a:lnTo>
                    <a:pt x="120" y="317"/>
                  </a:lnTo>
                  <a:lnTo>
                    <a:pt x="112" y="315"/>
                  </a:lnTo>
                  <a:lnTo>
                    <a:pt x="112" y="308"/>
                  </a:lnTo>
                  <a:lnTo>
                    <a:pt x="108" y="313"/>
                  </a:lnTo>
                  <a:lnTo>
                    <a:pt x="102" y="311"/>
                  </a:lnTo>
                  <a:lnTo>
                    <a:pt x="100" y="311"/>
                  </a:lnTo>
                  <a:lnTo>
                    <a:pt x="107" y="303"/>
                  </a:lnTo>
                  <a:lnTo>
                    <a:pt x="108" y="300"/>
                  </a:lnTo>
                  <a:lnTo>
                    <a:pt x="117" y="299"/>
                  </a:lnTo>
                  <a:lnTo>
                    <a:pt x="124" y="294"/>
                  </a:lnTo>
                  <a:lnTo>
                    <a:pt x="131" y="288"/>
                  </a:lnTo>
                  <a:lnTo>
                    <a:pt x="134" y="286"/>
                  </a:lnTo>
                  <a:lnTo>
                    <a:pt x="136" y="284"/>
                  </a:lnTo>
                  <a:lnTo>
                    <a:pt x="136" y="280"/>
                  </a:lnTo>
                  <a:lnTo>
                    <a:pt x="137" y="279"/>
                  </a:lnTo>
                  <a:lnTo>
                    <a:pt x="136" y="277"/>
                  </a:lnTo>
                  <a:lnTo>
                    <a:pt x="140" y="273"/>
                  </a:lnTo>
                  <a:lnTo>
                    <a:pt x="154" y="270"/>
                  </a:lnTo>
                  <a:lnTo>
                    <a:pt x="162" y="267"/>
                  </a:lnTo>
                  <a:lnTo>
                    <a:pt x="170" y="265"/>
                  </a:lnTo>
                  <a:lnTo>
                    <a:pt x="175" y="263"/>
                  </a:lnTo>
                  <a:lnTo>
                    <a:pt x="167" y="261"/>
                  </a:lnTo>
                  <a:lnTo>
                    <a:pt x="154" y="265"/>
                  </a:lnTo>
                  <a:lnTo>
                    <a:pt x="142" y="267"/>
                  </a:lnTo>
                  <a:lnTo>
                    <a:pt x="149" y="258"/>
                  </a:lnTo>
                  <a:lnTo>
                    <a:pt x="149" y="257"/>
                  </a:lnTo>
                  <a:lnTo>
                    <a:pt x="151" y="253"/>
                  </a:lnTo>
                  <a:lnTo>
                    <a:pt x="154" y="241"/>
                  </a:lnTo>
                  <a:lnTo>
                    <a:pt x="155" y="240"/>
                  </a:lnTo>
                  <a:lnTo>
                    <a:pt x="159" y="237"/>
                  </a:lnTo>
                  <a:lnTo>
                    <a:pt x="153" y="237"/>
                  </a:lnTo>
                  <a:lnTo>
                    <a:pt x="146" y="246"/>
                  </a:lnTo>
                  <a:lnTo>
                    <a:pt x="144" y="256"/>
                  </a:lnTo>
                  <a:lnTo>
                    <a:pt x="144" y="257"/>
                  </a:lnTo>
                  <a:lnTo>
                    <a:pt x="138" y="263"/>
                  </a:lnTo>
                  <a:lnTo>
                    <a:pt x="132" y="270"/>
                  </a:lnTo>
                  <a:lnTo>
                    <a:pt x="131" y="275"/>
                  </a:lnTo>
                  <a:lnTo>
                    <a:pt x="131" y="277"/>
                  </a:lnTo>
                  <a:lnTo>
                    <a:pt x="131" y="280"/>
                  </a:lnTo>
                  <a:lnTo>
                    <a:pt x="127" y="286"/>
                  </a:lnTo>
                  <a:lnTo>
                    <a:pt x="124" y="287"/>
                  </a:lnTo>
                  <a:lnTo>
                    <a:pt x="119" y="292"/>
                  </a:lnTo>
                  <a:lnTo>
                    <a:pt x="111" y="292"/>
                  </a:lnTo>
                  <a:lnTo>
                    <a:pt x="103" y="294"/>
                  </a:lnTo>
                  <a:lnTo>
                    <a:pt x="99" y="299"/>
                  </a:lnTo>
                  <a:lnTo>
                    <a:pt x="95" y="307"/>
                  </a:lnTo>
                  <a:lnTo>
                    <a:pt x="91" y="304"/>
                  </a:lnTo>
                  <a:lnTo>
                    <a:pt x="91" y="301"/>
                  </a:lnTo>
                  <a:lnTo>
                    <a:pt x="90" y="283"/>
                  </a:lnTo>
                  <a:lnTo>
                    <a:pt x="104" y="282"/>
                  </a:lnTo>
                  <a:lnTo>
                    <a:pt x="124" y="279"/>
                  </a:lnTo>
                  <a:lnTo>
                    <a:pt x="125" y="277"/>
                  </a:lnTo>
                  <a:lnTo>
                    <a:pt x="125" y="275"/>
                  </a:lnTo>
                  <a:lnTo>
                    <a:pt x="124" y="275"/>
                  </a:lnTo>
                  <a:lnTo>
                    <a:pt x="114" y="275"/>
                  </a:lnTo>
                  <a:lnTo>
                    <a:pt x="93" y="273"/>
                  </a:lnTo>
                  <a:lnTo>
                    <a:pt x="91" y="273"/>
                  </a:lnTo>
                  <a:lnTo>
                    <a:pt x="90" y="271"/>
                  </a:lnTo>
                  <a:lnTo>
                    <a:pt x="89" y="269"/>
                  </a:lnTo>
                  <a:lnTo>
                    <a:pt x="89" y="265"/>
                  </a:lnTo>
                  <a:lnTo>
                    <a:pt x="87" y="258"/>
                  </a:lnTo>
                  <a:lnTo>
                    <a:pt x="87" y="254"/>
                  </a:lnTo>
                  <a:lnTo>
                    <a:pt x="81" y="260"/>
                  </a:lnTo>
                  <a:lnTo>
                    <a:pt x="81" y="263"/>
                  </a:lnTo>
                  <a:lnTo>
                    <a:pt x="82" y="274"/>
                  </a:lnTo>
                  <a:lnTo>
                    <a:pt x="73" y="279"/>
                  </a:lnTo>
                  <a:lnTo>
                    <a:pt x="72" y="278"/>
                  </a:lnTo>
                  <a:lnTo>
                    <a:pt x="69" y="274"/>
                  </a:lnTo>
                  <a:lnTo>
                    <a:pt x="66" y="275"/>
                  </a:lnTo>
                  <a:lnTo>
                    <a:pt x="68" y="280"/>
                  </a:lnTo>
                  <a:lnTo>
                    <a:pt x="64" y="284"/>
                  </a:lnTo>
                  <a:lnTo>
                    <a:pt x="61" y="286"/>
                  </a:lnTo>
                  <a:lnTo>
                    <a:pt x="60" y="286"/>
                  </a:lnTo>
                  <a:lnTo>
                    <a:pt x="61" y="290"/>
                  </a:lnTo>
                  <a:lnTo>
                    <a:pt x="64" y="288"/>
                  </a:lnTo>
                  <a:lnTo>
                    <a:pt x="73" y="284"/>
                  </a:lnTo>
                  <a:lnTo>
                    <a:pt x="79" y="283"/>
                  </a:lnTo>
                  <a:lnTo>
                    <a:pt x="83" y="303"/>
                  </a:lnTo>
                  <a:lnTo>
                    <a:pt x="85" y="304"/>
                  </a:lnTo>
                  <a:lnTo>
                    <a:pt x="83" y="304"/>
                  </a:lnTo>
                  <a:lnTo>
                    <a:pt x="73" y="308"/>
                  </a:lnTo>
                  <a:lnTo>
                    <a:pt x="68" y="311"/>
                  </a:lnTo>
                  <a:lnTo>
                    <a:pt x="64" y="304"/>
                  </a:lnTo>
                  <a:lnTo>
                    <a:pt x="60" y="311"/>
                  </a:lnTo>
                  <a:lnTo>
                    <a:pt x="48" y="321"/>
                  </a:lnTo>
                  <a:lnTo>
                    <a:pt x="49" y="312"/>
                  </a:lnTo>
                  <a:lnTo>
                    <a:pt x="51" y="309"/>
                  </a:lnTo>
                  <a:lnTo>
                    <a:pt x="53" y="304"/>
                  </a:lnTo>
                  <a:lnTo>
                    <a:pt x="53" y="303"/>
                  </a:lnTo>
                  <a:lnTo>
                    <a:pt x="52" y="290"/>
                  </a:lnTo>
                  <a:lnTo>
                    <a:pt x="52" y="282"/>
                  </a:lnTo>
                  <a:lnTo>
                    <a:pt x="52" y="273"/>
                  </a:lnTo>
                  <a:lnTo>
                    <a:pt x="53" y="266"/>
                  </a:lnTo>
                  <a:lnTo>
                    <a:pt x="53" y="262"/>
                  </a:lnTo>
                  <a:lnTo>
                    <a:pt x="51" y="262"/>
                  </a:lnTo>
                  <a:lnTo>
                    <a:pt x="49" y="263"/>
                  </a:lnTo>
                  <a:lnTo>
                    <a:pt x="45" y="263"/>
                  </a:lnTo>
                  <a:lnTo>
                    <a:pt x="44" y="265"/>
                  </a:lnTo>
                  <a:lnTo>
                    <a:pt x="35" y="271"/>
                  </a:lnTo>
                  <a:lnTo>
                    <a:pt x="31" y="269"/>
                  </a:lnTo>
                  <a:lnTo>
                    <a:pt x="32" y="275"/>
                  </a:lnTo>
                  <a:lnTo>
                    <a:pt x="39" y="278"/>
                  </a:lnTo>
                  <a:lnTo>
                    <a:pt x="47" y="269"/>
                  </a:lnTo>
                  <a:lnTo>
                    <a:pt x="47" y="282"/>
                  </a:lnTo>
                  <a:lnTo>
                    <a:pt x="47" y="291"/>
                  </a:lnTo>
                  <a:lnTo>
                    <a:pt x="47" y="292"/>
                  </a:lnTo>
                  <a:lnTo>
                    <a:pt x="45" y="301"/>
                  </a:lnTo>
                  <a:lnTo>
                    <a:pt x="45" y="304"/>
                  </a:lnTo>
                  <a:lnTo>
                    <a:pt x="40" y="313"/>
                  </a:lnTo>
                  <a:lnTo>
                    <a:pt x="35" y="318"/>
                  </a:lnTo>
                  <a:lnTo>
                    <a:pt x="26" y="317"/>
                  </a:lnTo>
                  <a:lnTo>
                    <a:pt x="26" y="315"/>
                  </a:lnTo>
                  <a:lnTo>
                    <a:pt x="26" y="307"/>
                  </a:lnTo>
                  <a:lnTo>
                    <a:pt x="21" y="309"/>
                  </a:lnTo>
                  <a:lnTo>
                    <a:pt x="17" y="307"/>
                  </a:lnTo>
                  <a:lnTo>
                    <a:pt x="18" y="290"/>
                  </a:lnTo>
                  <a:lnTo>
                    <a:pt x="19" y="282"/>
                  </a:lnTo>
                  <a:lnTo>
                    <a:pt x="15" y="279"/>
                  </a:lnTo>
                  <a:lnTo>
                    <a:pt x="15" y="282"/>
                  </a:lnTo>
                  <a:lnTo>
                    <a:pt x="15" y="286"/>
                  </a:lnTo>
                  <a:lnTo>
                    <a:pt x="13" y="288"/>
                  </a:lnTo>
                  <a:lnTo>
                    <a:pt x="13" y="295"/>
                  </a:lnTo>
                  <a:lnTo>
                    <a:pt x="11" y="296"/>
                  </a:lnTo>
                  <a:lnTo>
                    <a:pt x="9" y="298"/>
                  </a:lnTo>
                  <a:lnTo>
                    <a:pt x="7" y="294"/>
                  </a:lnTo>
                  <a:lnTo>
                    <a:pt x="6" y="290"/>
                  </a:lnTo>
                  <a:lnTo>
                    <a:pt x="6" y="287"/>
                  </a:lnTo>
                  <a:lnTo>
                    <a:pt x="5" y="286"/>
                  </a:lnTo>
                  <a:lnTo>
                    <a:pt x="4" y="282"/>
                  </a:lnTo>
                  <a:lnTo>
                    <a:pt x="4" y="278"/>
                  </a:lnTo>
                  <a:lnTo>
                    <a:pt x="1" y="271"/>
                  </a:lnTo>
                  <a:lnTo>
                    <a:pt x="0" y="256"/>
                  </a:lnTo>
                  <a:lnTo>
                    <a:pt x="5" y="256"/>
                  </a:lnTo>
                  <a:lnTo>
                    <a:pt x="7" y="249"/>
                  </a:lnTo>
                  <a:lnTo>
                    <a:pt x="2" y="245"/>
                  </a:lnTo>
                  <a:lnTo>
                    <a:pt x="6" y="241"/>
                  </a:lnTo>
                  <a:lnTo>
                    <a:pt x="11" y="233"/>
                  </a:lnTo>
                  <a:lnTo>
                    <a:pt x="17" y="226"/>
                  </a:lnTo>
                  <a:lnTo>
                    <a:pt x="21" y="223"/>
                  </a:lnTo>
                  <a:lnTo>
                    <a:pt x="25" y="220"/>
                  </a:lnTo>
                  <a:lnTo>
                    <a:pt x="27" y="219"/>
                  </a:lnTo>
                  <a:lnTo>
                    <a:pt x="28" y="220"/>
                  </a:lnTo>
                  <a:lnTo>
                    <a:pt x="30" y="228"/>
                  </a:lnTo>
                  <a:lnTo>
                    <a:pt x="32" y="231"/>
                  </a:lnTo>
                  <a:lnTo>
                    <a:pt x="38" y="228"/>
                  </a:lnTo>
                  <a:lnTo>
                    <a:pt x="36" y="222"/>
                  </a:lnTo>
                  <a:lnTo>
                    <a:pt x="34" y="216"/>
                  </a:lnTo>
                  <a:lnTo>
                    <a:pt x="38" y="210"/>
                  </a:lnTo>
                  <a:lnTo>
                    <a:pt x="42" y="206"/>
                  </a:lnTo>
                  <a:lnTo>
                    <a:pt x="45" y="202"/>
                  </a:lnTo>
                  <a:lnTo>
                    <a:pt x="48" y="201"/>
                  </a:lnTo>
                  <a:lnTo>
                    <a:pt x="49" y="198"/>
                  </a:lnTo>
                  <a:lnTo>
                    <a:pt x="49" y="201"/>
                  </a:lnTo>
                  <a:lnTo>
                    <a:pt x="48" y="211"/>
                  </a:lnTo>
                  <a:lnTo>
                    <a:pt x="45" y="219"/>
                  </a:lnTo>
                  <a:lnTo>
                    <a:pt x="43" y="229"/>
                  </a:lnTo>
                  <a:lnTo>
                    <a:pt x="43" y="241"/>
                  </a:lnTo>
                  <a:lnTo>
                    <a:pt x="38" y="248"/>
                  </a:lnTo>
                  <a:lnTo>
                    <a:pt x="34" y="249"/>
                  </a:lnTo>
                  <a:lnTo>
                    <a:pt x="31" y="250"/>
                  </a:lnTo>
                  <a:lnTo>
                    <a:pt x="30" y="258"/>
                  </a:lnTo>
                  <a:lnTo>
                    <a:pt x="31" y="258"/>
                  </a:lnTo>
                  <a:lnTo>
                    <a:pt x="42" y="254"/>
                  </a:lnTo>
                  <a:lnTo>
                    <a:pt x="47" y="248"/>
                  </a:lnTo>
                  <a:lnTo>
                    <a:pt x="51" y="244"/>
                  </a:lnTo>
                  <a:lnTo>
                    <a:pt x="49" y="231"/>
                  </a:lnTo>
                  <a:lnTo>
                    <a:pt x="53" y="219"/>
                  </a:lnTo>
                  <a:lnTo>
                    <a:pt x="57" y="212"/>
                  </a:lnTo>
                  <a:lnTo>
                    <a:pt x="59" y="214"/>
                  </a:lnTo>
                  <a:lnTo>
                    <a:pt x="62" y="216"/>
                  </a:lnTo>
                  <a:lnTo>
                    <a:pt x="76" y="224"/>
                  </a:lnTo>
                  <a:lnTo>
                    <a:pt x="78" y="229"/>
                  </a:lnTo>
                  <a:lnTo>
                    <a:pt x="76" y="235"/>
                  </a:lnTo>
                  <a:lnTo>
                    <a:pt x="74" y="236"/>
                  </a:lnTo>
                  <a:lnTo>
                    <a:pt x="74" y="237"/>
                  </a:lnTo>
                  <a:lnTo>
                    <a:pt x="82" y="236"/>
                  </a:lnTo>
                  <a:lnTo>
                    <a:pt x="82" y="231"/>
                  </a:lnTo>
                  <a:lnTo>
                    <a:pt x="82" y="229"/>
                  </a:lnTo>
                  <a:lnTo>
                    <a:pt x="82" y="227"/>
                  </a:lnTo>
                  <a:lnTo>
                    <a:pt x="87" y="228"/>
                  </a:lnTo>
                  <a:lnTo>
                    <a:pt x="95" y="228"/>
                  </a:lnTo>
                  <a:lnTo>
                    <a:pt x="100" y="224"/>
                  </a:lnTo>
                  <a:lnTo>
                    <a:pt x="100" y="220"/>
                  </a:lnTo>
                  <a:lnTo>
                    <a:pt x="90" y="223"/>
                  </a:lnTo>
                  <a:lnTo>
                    <a:pt x="82" y="224"/>
                  </a:lnTo>
                  <a:lnTo>
                    <a:pt x="83" y="218"/>
                  </a:lnTo>
                  <a:lnTo>
                    <a:pt x="89" y="212"/>
                  </a:lnTo>
                  <a:lnTo>
                    <a:pt x="94" y="208"/>
                  </a:lnTo>
                  <a:lnTo>
                    <a:pt x="102" y="205"/>
                  </a:lnTo>
                  <a:lnTo>
                    <a:pt x="103" y="202"/>
                  </a:lnTo>
                  <a:lnTo>
                    <a:pt x="104" y="199"/>
                  </a:lnTo>
                  <a:lnTo>
                    <a:pt x="106" y="197"/>
                  </a:lnTo>
                  <a:lnTo>
                    <a:pt x="108" y="202"/>
                  </a:lnTo>
                  <a:lnTo>
                    <a:pt x="111" y="205"/>
                  </a:lnTo>
                  <a:lnTo>
                    <a:pt x="124" y="207"/>
                  </a:lnTo>
                  <a:lnTo>
                    <a:pt x="125" y="207"/>
                  </a:lnTo>
                  <a:lnTo>
                    <a:pt x="128" y="206"/>
                  </a:lnTo>
                  <a:lnTo>
                    <a:pt x="129" y="205"/>
                  </a:lnTo>
                  <a:lnTo>
                    <a:pt x="133" y="197"/>
                  </a:lnTo>
                  <a:lnTo>
                    <a:pt x="144" y="191"/>
                  </a:lnTo>
                  <a:lnTo>
                    <a:pt x="149" y="188"/>
                  </a:lnTo>
                  <a:lnTo>
                    <a:pt x="155" y="186"/>
                  </a:lnTo>
                  <a:lnTo>
                    <a:pt x="158" y="185"/>
                  </a:lnTo>
                  <a:lnTo>
                    <a:pt x="162" y="182"/>
                  </a:lnTo>
                  <a:lnTo>
                    <a:pt x="163" y="182"/>
                  </a:lnTo>
                  <a:lnTo>
                    <a:pt x="165" y="177"/>
                  </a:lnTo>
                  <a:lnTo>
                    <a:pt x="162" y="178"/>
                  </a:lnTo>
                  <a:lnTo>
                    <a:pt x="161" y="180"/>
                  </a:lnTo>
                  <a:lnTo>
                    <a:pt x="157" y="182"/>
                  </a:lnTo>
                  <a:lnTo>
                    <a:pt x="148" y="185"/>
                  </a:lnTo>
                  <a:lnTo>
                    <a:pt x="146" y="185"/>
                  </a:lnTo>
                  <a:lnTo>
                    <a:pt x="140" y="189"/>
                  </a:lnTo>
                  <a:lnTo>
                    <a:pt x="134" y="191"/>
                  </a:lnTo>
                  <a:lnTo>
                    <a:pt x="134" y="193"/>
                  </a:lnTo>
                  <a:lnTo>
                    <a:pt x="127" y="194"/>
                  </a:lnTo>
                  <a:lnTo>
                    <a:pt x="124" y="199"/>
                  </a:lnTo>
                  <a:lnTo>
                    <a:pt x="116" y="201"/>
                  </a:lnTo>
                  <a:lnTo>
                    <a:pt x="114" y="199"/>
                  </a:lnTo>
                  <a:lnTo>
                    <a:pt x="108" y="194"/>
                  </a:lnTo>
                  <a:lnTo>
                    <a:pt x="112" y="189"/>
                  </a:lnTo>
                  <a:lnTo>
                    <a:pt x="115" y="184"/>
                  </a:lnTo>
                  <a:lnTo>
                    <a:pt x="115" y="182"/>
                  </a:lnTo>
                  <a:lnTo>
                    <a:pt x="115" y="177"/>
                  </a:lnTo>
                  <a:lnTo>
                    <a:pt x="115" y="173"/>
                  </a:lnTo>
                  <a:lnTo>
                    <a:pt x="111" y="174"/>
                  </a:lnTo>
                  <a:lnTo>
                    <a:pt x="108" y="182"/>
                  </a:lnTo>
                  <a:lnTo>
                    <a:pt x="106" y="189"/>
                  </a:lnTo>
                  <a:lnTo>
                    <a:pt x="102" y="193"/>
                  </a:lnTo>
                  <a:lnTo>
                    <a:pt x="98" y="195"/>
                  </a:lnTo>
                  <a:lnTo>
                    <a:pt x="95" y="191"/>
                  </a:lnTo>
                  <a:lnTo>
                    <a:pt x="91" y="188"/>
                  </a:lnTo>
                  <a:lnTo>
                    <a:pt x="91" y="184"/>
                  </a:lnTo>
                  <a:lnTo>
                    <a:pt x="90" y="178"/>
                  </a:lnTo>
                  <a:lnTo>
                    <a:pt x="85" y="174"/>
                  </a:lnTo>
                  <a:lnTo>
                    <a:pt x="78" y="176"/>
                  </a:lnTo>
                  <a:lnTo>
                    <a:pt x="76" y="173"/>
                  </a:lnTo>
                  <a:lnTo>
                    <a:pt x="77" y="168"/>
                  </a:lnTo>
                  <a:lnTo>
                    <a:pt x="83" y="167"/>
                  </a:lnTo>
                  <a:lnTo>
                    <a:pt x="86" y="163"/>
                  </a:lnTo>
                  <a:lnTo>
                    <a:pt x="87" y="157"/>
                  </a:lnTo>
                  <a:lnTo>
                    <a:pt x="90" y="154"/>
                  </a:lnTo>
                  <a:lnTo>
                    <a:pt x="91" y="154"/>
                  </a:lnTo>
                  <a:lnTo>
                    <a:pt x="97" y="152"/>
                  </a:lnTo>
                  <a:lnTo>
                    <a:pt x="98" y="152"/>
                  </a:lnTo>
                  <a:lnTo>
                    <a:pt x="102" y="151"/>
                  </a:lnTo>
                  <a:lnTo>
                    <a:pt x="104" y="151"/>
                  </a:lnTo>
                  <a:lnTo>
                    <a:pt x="106" y="151"/>
                  </a:lnTo>
                  <a:lnTo>
                    <a:pt x="110" y="150"/>
                  </a:lnTo>
                  <a:lnTo>
                    <a:pt x="111" y="148"/>
                  </a:lnTo>
                  <a:lnTo>
                    <a:pt x="112" y="148"/>
                  </a:lnTo>
                  <a:lnTo>
                    <a:pt x="116" y="147"/>
                  </a:lnTo>
                  <a:lnTo>
                    <a:pt x="119" y="147"/>
                  </a:lnTo>
                  <a:lnTo>
                    <a:pt x="120" y="146"/>
                  </a:lnTo>
                  <a:lnTo>
                    <a:pt x="124" y="142"/>
                  </a:lnTo>
                  <a:lnTo>
                    <a:pt x="123" y="140"/>
                  </a:lnTo>
                  <a:lnTo>
                    <a:pt x="120" y="138"/>
                  </a:lnTo>
                  <a:lnTo>
                    <a:pt x="121" y="138"/>
                  </a:lnTo>
                  <a:lnTo>
                    <a:pt x="121" y="133"/>
                  </a:lnTo>
                  <a:lnTo>
                    <a:pt x="123" y="133"/>
                  </a:lnTo>
                  <a:lnTo>
                    <a:pt x="124" y="129"/>
                  </a:lnTo>
                  <a:lnTo>
                    <a:pt x="128" y="122"/>
                  </a:lnTo>
                  <a:lnTo>
                    <a:pt x="134" y="117"/>
                  </a:lnTo>
                  <a:lnTo>
                    <a:pt x="136" y="116"/>
                  </a:lnTo>
                  <a:lnTo>
                    <a:pt x="144" y="114"/>
                  </a:lnTo>
                  <a:lnTo>
                    <a:pt x="151" y="114"/>
                  </a:lnTo>
                  <a:lnTo>
                    <a:pt x="157" y="113"/>
                  </a:lnTo>
                  <a:lnTo>
                    <a:pt x="162" y="110"/>
                  </a:lnTo>
                  <a:lnTo>
                    <a:pt x="165" y="106"/>
                  </a:lnTo>
                  <a:lnTo>
                    <a:pt x="166" y="105"/>
                  </a:lnTo>
                  <a:lnTo>
                    <a:pt x="166" y="99"/>
                  </a:lnTo>
                  <a:lnTo>
                    <a:pt x="162" y="97"/>
                  </a:lnTo>
                  <a:lnTo>
                    <a:pt x="162" y="100"/>
                  </a:lnTo>
                  <a:lnTo>
                    <a:pt x="159" y="104"/>
                  </a:lnTo>
                  <a:lnTo>
                    <a:pt x="148" y="110"/>
                  </a:lnTo>
                  <a:lnTo>
                    <a:pt x="148" y="108"/>
                  </a:lnTo>
                  <a:lnTo>
                    <a:pt x="148" y="106"/>
                  </a:lnTo>
                  <a:lnTo>
                    <a:pt x="144" y="100"/>
                  </a:lnTo>
                  <a:lnTo>
                    <a:pt x="141" y="89"/>
                  </a:lnTo>
                  <a:lnTo>
                    <a:pt x="140" y="88"/>
                  </a:lnTo>
                  <a:lnTo>
                    <a:pt x="144" y="83"/>
                  </a:lnTo>
                  <a:lnTo>
                    <a:pt x="148" y="83"/>
                  </a:lnTo>
                  <a:lnTo>
                    <a:pt x="150" y="82"/>
                  </a:lnTo>
                  <a:lnTo>
                    <a:pt x="157" y="79"/>
                  </a:lnTo>
                  <a:lnTo>
                    <a:pt x="158" y="74"/>
                  </a:lnTo>
                  <a:lnTo>
                    <a:pt x="162" y="70"/>
                  </a:lnTo>
                  <a:lnTo>
                    <a:pt x="165" y="62"/>
                  </a:lnTo>
                  <a:lnTo>
                    <a:pt x="174" y="59"/>
                  </a:lnTo>
                  <a:lnTo>
                    <a:pt x="180" y="55"/>
                  </a:lnTo>
                  <a:lnTo>
                    <a:pt x="180" y="53"/>
                  </a:lnTo>
                  <a:lnTo>
                    <a:pt x="182" y="46"/>
                  </a:lnTo>
                  <a:lnTo>
                    <a:pt x="184" y="46"/>
                  </a:lnTo>
                  <a:lnTo>
                    <a:pt x="186" y="46"/>
                  </a:lnTo>
                  <a:lnTo>
                    <a:pt x="192" y="46"/>
                  </a:lnTo>
                  <a:lnTo>
                    <a:pt x="199" y="44"/>
                  </a:lnTo>
                  <a:lnTo>
                    <a:pt x="203" y="40"/>
                  </a:lnTo>
                  <a:lnTo>
                    <a:pt x="209" y="33"/>
                  </a:lnTo>
                  <a:lnTo>
                    <a:pt x="212" y="32"/>
                  </a:lnTo>
                  <a:lnTo>
                    <a:pt x="217" y="34"/>
                  </a:lnTo>
                  <a:lnTo>
                    <a:pt x="223" y="41"/>
                  </a:lnTo>
                  <a:lnTo>
                    <a:pt x="222" y="42"/>
                  </a:lnTo>
                  <a:lnTo>
                    <a:pt x="216" y="54"/>
                  </a:lnTo>
                  <a:lnTo>
                    <a:pt x="212" y="67"/>
                  </a:lnTo>
                  <a:lnTo>
                    <a:pt x="208" y="75"/>
                  </a:lnTo>
                  <a:lnTo>
                    <a:pt x="204" y="84"/>
                  </a:lnTo>
                  <a:lnTo>
                    <a:pt x="203" y="92"/>
                  </a:lnTo>
                  <a:lnTo>
                    <a:pt x="200" y="99"/>
                  </a:lnTo>
                  <a:lnTo>
                    <a:pt x="200" y="100"/>
                  </a:lnTo>
                  <a:lnTo>
                    <a:pt x="197" y="106"/>
                  </a:lnTo>
                  <a:lnTo>
                    <a:pt x="195" y="112"/>
                  </a:lnTo>
                  <a:lnTo>
                    <a:pt x="193" y="117"/>
                  </a:lnTo>
                  <a:lnTo>
                    <a:pt x="193" y="118"/>
                  </a:lnTo>
                  <a:lnTo>
                    <a:pt x="195" y="122"/>
                  </a:lnTo>
                  <a:lnTo>
                    <a:pt x="196" y="123"/>
                  </a:lnTo>
                  <a:lnTo>
                    <a:pt x="200" y="113"/>
                  </a:lnTo>
                  <a:lnTo>
                    <a:pt x="203" y="109"/>
                  </a:lnTo>
                  <a:lnTo>
                    <a:pt x="203" y="102"/>
                  </a:lnTo>
                  <a:lnTo>
                    <a:pt x="203" y="101"/>
                  </a:lnTo>
                  <a:lnTo>
                    <a:pt x="212" y="83"/>
                  </a:lnTo>
                  <a:lnTo>
                    <a:pt x="214" y="72"/>
                  </a:lnTo>
                  <a:lnTo>
                    <a:pt x="220" y="58"/>
                  </a:lnTo>
                  <a:lnTo>
                    <a:pt x="223" y="50"/>
                  </a:lnTo>
                  <a:lnTo>
                    <a:pt x="225" y="46"/>
                  </a:lnTo>
                  <a:lnTo>
                    <a:pt x="230" y="51"/>
                  </a:lnTo>
                  <a:lnTo>
                    <a:pt x="229" y="46"/>
                  </a:lnTo>
                  <a:lnTo>
                    <a:pt x="229" y="44"/>
                  </a:lnTo>
                  <a:lnTo>
                    <a:pt x="233" y="40"/>
                  </a:lnTo>
                  <a:lnTo>
                    <a:pt x="235" y="36"/>
                  </a:lnTo>
                  <a:lnTo>
                    <a:pt x="248" y="27"/>
                  </a:lnTo>
                  <a:lnTo>
                    <a:pt x="250" y="27"/>
                  </a:lnTo>
                  <a:lnTo>
                    <a:pt x="255" y="28"/>
                  </a:lnTo>
                  <a:lnTo>
                    <a:pt x="256" y="27"/>
                  </a:lnTo>
                  <a:lnTo>
                    <a:pt x="268" y="27"/>
                  </a:lnTo>
                  <a:lnTo>
                    <a:pt x="273" y="28"/>
                  </a:lnTo>
                  <a:lnTo>
                    <a:pt x="276" y="32"/>
                  </a:lnTo>
                  <a:lnTo>
                    <a:pt x="282" y="29"/>
                  </a:lnTo>
                  <a:lnTo>
                    <a:pt x="286" y="27"/>
                  </a:lnTo>
                  <a:lnTo>
                    <a:pt x="285" y="24"/>
                  </a:lnTo>
                  <a:lnTo>
                    <a:pt x="282" y="24"/>
                  </a:lnTo>
                  <a:lnTo>
                    <a:pt x="278" y="23"/>
                  </a:lnTo>
                  <a:lnTo>
                    <a:pt x="271" y="20"/>
                  </a:lnTo>
                  <a:lnTo>
                    <a:pt x="265" y="21"/>
                  </a:lnTo>
                  <a:lnTo>
                    <a:pt x="264" y="21"/>
                  </a:lnTo>
                  <a:lnTo>
                    <a:pt x="260" y="21"/>
                  </a:lnTo>
                  <a:lnTo>
                    <a:pt x="265" y="12"/>
                  </a:lnTo>
                  <a:lnTo>
                    <a:pt x="272" y="6"/>
                  </a:lnTo>
                  <a:lnTo>
                    <a:pt x="275" y="3"/>
                  </a:lnTo>
                  <a:lnTo>
                    <a:pt x="272" y="0"/>
                  </a:lnTo>
                  <a:lnTo>
                    <a:pt x="267" y="4"/>
                  </a:lnTo>
                  <a:lnTo>
                    <a:pt x="261" y="11"/>
                  </a:lnTo>
                  <a:lnTo>
                    <a:pt x="263" y="4"/>
                  </a:lnTo>
                  <a:lnTo>
                    <a:pt x="259" y="6"/>
                  </a:lnTo>
                  <a:lnTo>
                    <a:pt x="258" y="12"/>
                  </a:lnTo>
                  <a:lnTo>
                    <a:pt x="259" y="15"/>
                  </a:lnTo>
                  <a:lnTo>
                    <a:pt x="254" y="23"/>
                  </a:lnTo>
                  <a:lnTo>
                    <a:pt x="254" y="24"/>
                  </a:lnTo>
                  <a:lnTo>
                    <a:pt x="248" y="21"/>
                  </a:lnTo>
                  <a:lnTo>
                    <a:pt x="242" y="24"/>
                  </a:lnTo>
                  <a:lnTo>
                    <a:pt x="237" y="25"/>
                  </a:lnTo>
                  <a:lnTo>
                    <a:pt x="229" y="34"/>
                  </a:lnTo>
                  <a:lnTo>
                    <a:pt x="223" y="32"/>
                  </a:lnTo>
                  <a:lnTo>
                    <a:pt x="220" y="27"/>
                  </a:lnTo>
                  <a:lnTo>
                    <a:pt x="222" y="24"/>
                  </a:lnTo>
                </a:path>
              </a:pathLst>
            </a:custGeom>
            <a:no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98" name="Freeform 1997"/>
            <p:cNvSpPr>
              <a:spLocks/>
            </p:cNvSpPr>
            <p:nvPr/>
          </p:nvSpPr>
          <p:spPr bwMode="auto">
            <a:xfrm>
              <a:off x="2553048" y="4494993"/>
              <a:ext cx="581312" cy="979502"/>
            </a:xfrm>
            <a:custGeom>
              <a:avLst/>
              <a:gdLst>
                <a:gd name="T0" fmla="*/ 154 w 365"/>
                <a:gd name="T1" fmla="*/ 518 h 617"/>
                <a:gd name="T2" fmla="*/ 132 w 365"/>
                <a:gd name="T3" fmla="*/ 556 h 617"/>
                <a:gd name="T4" fmla="*/ 86 w 365"/>
                <a:gd name="T5" fmla="*/ 614 h 617"/>
                <a:gd name="T6" fmla="*/ 75 w 365"/>
                <a:gd name="T7" fmla="*/ 589 h 617"/>
                <a:gd name="T8" fmla="*/ 67 w 365"/>
                <a:gd name="T9" fmla="*/ 545 h 617"/>
                <a:gd name="T10" fmla="*/ 67 w 365"/>
                <a:gd name="T11" fmla="*/ 523 h 617"/>
                <a:gd name="T12" fmla="*/ 29 w 365"/>
                <a:gd name="T13" fmla="*/ 551 h 617"/>
                <a:gd name="T14" fmla="*/ 10 w 365"/>
                <a:gd name="T15" fmla="*/ 525 h 617"/>
                <a:gd name="T16" fmla="*/ 20 w 365"/>
                <a:gd name="T17" fmla="*/ 501 h 617"/>
                <a:gd name="T18" fmla="*/ 58 w 365"/>
                <a:gd name="T19" fmla="*/ 498 h 617"/>
                <a:gd name="T20" fmla="*/ 98 w 365"/>
                <a:gd name="T21" fmla="*/ 430 h 617"/>
                <a:gd name="T22" fmla="*/ 79 w 365"/>
                <a:gd name="T23" fmla="*/ 425 h 617"/>
                <a:gd name="T24" fmla="*/ 18 w 365"/>
                <a:gd name="T25" fmla="*/ 429 h 617"/>
                <a:gd name="T26" fmla="*/ 4 w 365"/>
                <a:gd name="T27" fmla="*/ 384 h 617"/>
                <a:gd name="T28" fmla="*/ 48 w 365"/>
                <a:gd name="T29" fmla="*/ 405 h 617"/>
                <a:gd name="T30" fmla="*/ 84 w 365"/>
                <a:gd name="T31" fmla="*/ 379 h 617"/>
                <a:gd name="T32" fmla="*/ 21 w 365"/>
                <a:gd name="T33" fmla="*/ 382 h 617"/>
                <a:gd name="T34" fmla="*/ 39 w 365"/>
                <a:gd name="T35" fmla="*/ 345 h 617"/>
                <a:gd name="T36" fmla="*/ 48 w 365"/>
                <a:gd name="T37" fmla="*/ 323 h 617"/>
                <a:gd name="T38" fmla="*/ 92 w 365"/>
                <a:gd name="T39" fmla="*/ 327 h 617"/>
                <a:gd name="T40" fmla="*/ 127 w 365"/>
                <a:gd name="T41" fmla="*/ 327 h 617"/>
                <a:gd name="T42" fmla="*/ 177 w 365"/>
                <a:gd name="T43" fmla="*/ 346 h 617"/>
                <a:gd name="T44" fmla="*/ 220 w 365"/>
                <a:gd name="T45" fmla="*/ 337 h 617"/>
                <a:gd name="T46" fmla="*/ 268 w 365"/>
                <a:gd name="T47" fmla="*/ 364 h 617"/>
                <a:gd name="T48" fmla="*/ 280 w 365"/>
                <a:gd name="T49" fmla="*/ 408 h 617"/>
                <a:gd name="T50" fmla="*/ 295 w 365"/>
                <a:gd name="T51" fmla="*/ 345 h 617"/>
                <a:gd name="T52" fmla="*/ 336 w 365"/>
                <a:gd name="T53" fmla="*/ 332 h 617"/>
                <a:gd name="T54" fmla="*/ 329 w 365"/>
                <a:gd name="T55" fmla="*/ 289 h 617"/>
                <a:gd name="T56" fmla="*/ 327 w 365"/>
                <a:gd name="T57" fmla="*/ 273 h 617"/>
                <a:gd name="T58" fmla="*/ 318 w 365"/>
                <a:gd name="T59" fmla="*/ 322 h 617"/>
                <a:gd name="T60" fmla="*/ 276 w 365"/>
                <a:gd name="T61" fmla="*/ 336 h 617"/>
                <a:gd name="T62" fmla="*/ 298 w 365"/>
                <a:gd name="T63" fmla="*/ 305 h 617"/>
                <a:gd name="T64" fmla="*/ 236 w 365"/>
                <a:gd name="T65" fmla="*/ 314 h 617"/>
                <a:gd name="T66" fmla="*/ 243 w 365"/>
                <a:gd name="T67" fmla="*/ 273 h 617"/>
                <a:gd name="T68" fmla="*/ 219 w 365"/>
                <a:gd name="T69" fmla="*/ 306 h 617"/>
                <a:gd name="T70" fmla="*/ 154 w 365"/>
                <a:gd name="T71" fmla="*/ 315 h 617"/>
                <a:gd name="T72" fmla="*/ 109 w 365"/>
                <a:gd name="T73" fmla="*/ 311 h 617"/>
                <a:gd name="T74" fmla="*/ 48 w 365"/>
                <a:gd name="T75" fmla="*/ 305 h 617"/>
                <a:gd name="T76" fmla="*/ 50 w 365"/>
                <a:gd name="T77" fmla="*/ 282 h 617"/>
                <a:gd name="T78" fmla="*/ 67 w 365"/>
                <a:gd name="T79" fmla="*/ 257 h 617"/>
                <a:gd name="T80" fmla="*/ 72 w 365"/>
                <a:gd name="T81" fmla="*/ 243 h 617"/>
                <a:gd name="T82" fmla="*/ 30 w 365"/>
                <a:gd name="T83" fmla="*/ 223 h 617"/>
                <a:gd name="T84" fmla="*/ 113 w 365"/>
                <a:gd name="T85" fmla="*/ 227 h 617"/>
                <a:gd name="T86" fmla="*/ 98 w 365"/>
                <a:gd name="T87" fmla="*/ 223 h 617"/>
                <a:gd name="T88" fmla="*/ 76 w 365"/>
                <a:gd name="T89" fmla="*/ 195 h 617"/>
                <a:gd name="T90" fmla="*/ 86 w 365"/>
                <a:gd name="T91" fmla="*/ 175 h 617"/>
                <a:gd name="T92" fmla="*/ 61 w 365"/>
                <a:gd name="T93" fmla="*/ 151 h 617"/>
                <a:gd name="T94" fmla="*/ 89 w 365"/>
                <a:gd name="T95" fmla="*/ 125 h 617"/>
                <a:gd name="T96" fmla="*/ 126 w 365"/>
                <a:gd name="T97" fmla="*/ 136 h 617"/>
                <a:gd name="T98" fmla="*/ 183 w 365"/>
                <a:gd name="T99" fmla="*/ 153 h 617"/>
                <a:gd name="T100" fmla="*/ 249 w 365"/>
                <a:gd name="T101" fmla="*/ 141 h 617"/>
                <a:gd name="T102" fmla="*/ 236 w 365"/>
                <a:gd name="T103" fmla="*/ 141 h 617"/>
                <a:gd name="T104" fmla="*/ 171 w 365"/>
                <a:gd name="T105" fmla="*/ 115 h 617"/>
                <a:gd name="T106" fmla="*/ 85 w 365"/>
                <a:gd name="T107" fmla="*/ 85 h 617"/>
                <a:gd name="T108" fmla="*/ 97 w 365"/>
                <a:gd name="T109" fmla="*/ 44 h 617"/>
                <a:gd name="T110" fmla="*/ 131 w 365"/>
                <a:gd name="T111" fmla="*/ 41 h 617"/>
                <a:gd name="T112" fmla="*/ 156 w 365"/>
                <a:gd name="T113" fmla="*/ 83 h 617"/>
                <a:gd name="T114" fmla="*/ 209 w 365"/>
                <a:gd name="T115" fmla="*/ 72 h 617"/>
                <a:gd name="T116" fmla="*/ 198 w 365"/>
                <a:gd name="T117" fmla="*/ 39 h 617"/>
                <a:gd name="T118" fmla="*/ 247 w 365"/>
                <a:gd name="T119" fmla="*/ 52 h 6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5"/>
                <a:gd name="T181" fmla="*/ 0 h 617"/>
                <a:gd name="T182" fmla="*/ 365 w 365"/>
                <a:gd name="T183" fmla="*/ 617 h 6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5" h="617">
                  <a:moveTo>
                    <a:pt x="204" y="505"/>
                  </a:moveTo>
                  <a:lnTo>
                    <a:pt x="212" y="500"/>
                  </a:lnTo>
                  <a:lnTo>
                    <a:pt x="216" y="493"/>
                  </a:lnTo>
                  <a:lnTo>
                    <a:pt x="213" y="492"/>
                  </a:lnTo>
                  <a:lnTo>
                    <a:pt x="209" y="497"/>
                  </a:lnTo>
                  <a:lnTo>
                    <a:pt x="204" y="502"/>
                  </a:lnTo>
                  <a:lnTo>
                    <a:pt x="200" y="504"/>
                  </a:lnTo>
                  <a:lnTo>
                    <a:pt x="198" y="506"/>
                  </a:lnTo>
                  <a:lnTo>
                    <a:pt x="192" y="508"/>
                  </a:lnTo>
                  <a:lnTo>
                    <a:pt x="187" y="508"/>
                  </a:lnTo>
                  <a:lnTo>
                    <a:pt x="185" y="509"/>
                  </a:lnTo>
                  <a:lnTo>
                    <a:pt x="177" y="511"/>
                  </a:lnTo>
                  <a:lnTo>
                    <a:pt x="173" y="511"/>
                  </a:lnTo>
                  <a:lnTo>
                    <a:pt x="171" y="515"/>
                  </a:lnTo>
                  <a:lnTo>
                    <a:pt x="164" y="515"/>
                  </a:lnTo>
                  <a:lnTo>
                    <a:pt x="154" y="519"/>
                  </a:lnTo>
                  <a:lnTo>
                    <a:pt x="154" y="518"/>
                  </a:lnTo>
                  <a:lnTo>
                    <a:pt x="152" y="510"/>
                  </a:lnTo>
                  <a:lnTo>
                    <a:pt x="151" y="508"/>
                  </a:lnTo>
                  <a:lnTo>
                    <a:pt x="151" y="497"/>
                  </a:lnTo>
                  <a:lnTo>
                    <a:pt x="147" y="500"/>
                  </a:lnTo>
                  <a:lnTo>
                    <a:pt x="148" y="511"/>
                  </a:lnTo>
                  <a:lnTo>
                    <a:pt x="151" y="517"/>
                  </a:lnTo>
                  <a:lnTo>
                    <a:pt x="152" y="519"/>
                  </a:lnTo>
                  <a:lnTo>
                    <a:pt x="153" y="522"/>
                  </a:lnTo>
                  <a:lnTo>
                    <a:pt x="141" y="522"/>
                  </a:lnTo>
                  <a:lnTo>
                    <a:pt x="137" y="523"/>
                  </a:lnTo>
                  <a:lnTo>
                    <a:pt x="143" y="531"/>
                  </a:lnTo>
                  <a:lnTo>
                    <a:pt x="144" y="535"/>
                  </a:lnTo>
                  <a:lnTo>
                    <a:pt x="140" y="536"/>
                  </a:lnTo>
                  <a:lnTo>
                    <a:pt x="137" y="538"/>
                  </a:lnTo>
                  <a:lnTo>
                    <a:pt x="137" y="540"/>
                  </a:lnTo>
                  <a:lnTo>
                    <a:pt x="139" y="547"/>
                  </a:lnTo>
                  <a:lnTo>
                    <a:pt x="132" y="556"/>
                  </a:lnTo>
                  <a:lnTo>
                    <a:pt x="131" y="555"/>
                  </a:lnTo>
                  <a:lnTo>
                    <a:pt x="118" y="545"/>
                  </a:lnTo>
                  <a:lnTo>
                    <a:pt x="116" y="548"/>
                  </a:lnTo>
                  <a:lnTo>
                    <a:pt x="115" y="549"/>
                  </a:lnTo>
                  <a:lnTo>
                    <a:pt x="113" y="555"/>
                  </a:lnTo>
                  <a:lnTo>
                    <a:pt x="106" y="564"/>
                  </a:lnTo>
                  <a:lnTo>
                    <a:pt x="105" y="564"/>
                  </a:lnTo>
                  <a:lnTo>
                    <a:pt x="103" y="570"/>
                  </a:lnTo>
                  <a:lnTo>
                    <a:pt x="103" y="574"/>
                  </a:lnTo>
                  <a:lnTo>
                    <a:pt x="96" y="574"/>
                  </a:lnTo>
                  <a:lnTo>
                    <a:pt x="94" y="581"/>
                  </a:lnTo>
                  <a:lnTo>
                    <a:pt x="96" y="586"/>
                  </a:lnTo>
                  <a:lnTo>
                    <a:pt x="96" y="590"/>
                  </a:lnTo>
                  <a:lnTo>
                    <a:pt x="94" y="599"/>
                  </a:lnTo>
                  <a:lnTo>
                    <a:pt x="94" y="603"/>
                  </a:lnTo>
                  <a:lnTo>
                    <a:pt x="92" y="607"/>
                  </a:lnTo>
                  <a:lnTo>
                    <a:pt x="86" y="614"/>
                  </a:lnTo>
                  <a:lnTo>
                    <a:pt x="84" y="616"/>
                  </a:lnTo>
                  <a:lnTo>
                    <a:pt x="80" y="617"/>
                  </a:lnTo>
                  <a:lnTo>
                    <a:pt x="80" y="611"/>
                  </a:lnTo>
                  <a:lnTo>
                    <a:pt x="75" y="616"/>
                  </a:lnTo>
                  <a:lnTo>
                    <a:pt x="73" y="617"/>
                  </a:lnTo>
                  <a:lnTo>
                    <a:pt x="71" y="617"/>
                  </a:lnTo>
                  <a:lnTo>
                    <a:pt x="71" y="615"/>
                  </a:lnTo>
                  <a:lnTo>
                    <a:pt x="71" y="611"/>
                  </a:lnTo>
                  <a:lnTo>
                    <a:pt x="72" y="606"/>
                  </a:lnTo>
                  <a:lnTo>
                    <a:pt x="71" y="599"/>
                  </a:lnTo>
                  <a:lnTo>
                    <a:pt x="71" y="595"/>
                  </a:lnTo>
                  <a:lnTo>
                    <a:pt x="76" y="597"/>
                  </a:lnTo>
                  <a:lnTo>
                    <a:pt x="80" y="598"/>
                  </a:lnTo>
                  <a:lnTo>
                    <a:pt x="82" y="590"/>
                  </a:lnTo>
                  <a:lnTo>
                    <a:pt x="80" y="590"/>
                  </a:lnTo>
                  <a:lnTo>
                    <a:pt x="77" y="591"/>
                  </a:lnTo>
                  <a:lnTo>
                    <a:pt x="75" y="589"/>
                  </a:lnTo>
                  <a:lnTo>
                    <a:pt x="75" y="582"/>
                  </a:lnTo>
                  <a:lnTo>
                    <a:pt x="76" y="570"/>
                  </a:lnTo>
                  <a:lnTo>
                    <a:pt x="82" y="566"/>
                  </a:lnTo>
                  <a:lnTo>
                    <a:pt x="89" y="563"/>
                  </a:lnTo>
                  <a:lnTo>
                    <a:pt x="90" y="561"/>
                  </a:lnTo>
                  <a:lnTo>
                    <a:pt x="89" y="559"/>
                  </a:lnTo>
                  <a:lnTo>
                    <a:pt x="75" y="563"/>
                  </a:lnTo>
                  <a:lnTo>
                    <a:pt x="68" y="566"/>
                  </a:lnTo>
                  <a:lnTo>
                    <a:pt x="65" y="570"/>
                  </a:lnTo>
                  <a:lnTo>
                    <a:pt x="58" y="570"/>
                  </a:lnTo>
                  <a:lnTo>
                    <a:pt x="56" y="565"/>
                  </a:lnTo>
                  <a:lnTo>
                    <a:pt x="59" y="556"/>
                  </a:lnTo>
                  <a:lnTo>
                    <a:pt x="65" y="552"/>
                  </a:lnTo>
                  <a:lnTo>
                    <a:pt x="67" y="551"/>
                  </a:lnTo>
                  <a:lnTo>
                    <a:pt x="77" y="551"/>
                  </a:lnTo>
                  <a:lnTo>
                    <a:pt x="77" y="548"/>
                  </a:lnTo>
                  <a:lnTo>
                    <a:pt x="67" y="545"/>
                  </a:lnTo>
                  <a:lnTo>
                    <a:pt x="71" y="538"/>
                  </a:lnTo>
                  <a:lnTo>
                    <a:pt x="64" y="540"/>
                  </a:lnTo>
                  <a:lnTo>
                    <a:pt x="68" y="534"/>
                  </a:lnTo>
                  <a:lnTo>
                    <a:pt x="69" y="531"/>
                  </a:lnTo>
                  <a:lnTo>
                    <a:pt x="71" y="527"/>
                  </a:lnTo>
                  <a:lnTo>
                    <a:pt x="72" y="525"/>
                  </a:lnTo>
                  <a:lnTo>
                    <a:pt x="77" y="518"/>
                  </a:lnTo>
                  <a:lnTo>
                    <a:pt x="77" y="517"/>
                  </a:lnTo>
                  <a:lnTo>
                    <a:pt x="79" y="517"/>
                  </a:lnTo>
                  <a:lnTo>
                    <a:pt x="84" y="514"/>
                  </a:lnTo>
                  <a:lnTo>
                    <a:pt x="88" y="510"/>
                  </a:lnTo>
                  <a:lnTo>
                    <a:pt x="85" y="508"/>
                  </a:lnTo>
                  <a:lnTo>
                    <a:pt x="84" y="505"/>
                  </a:lnTo>
                  <a:lnTo>
                    <a:pt x="82" y="506"/>
                  </a:lnTo>
                  <a:lnTo>
                    <a:pt x="80" y="511"/>
                  </a:lnTo>
                  <a:lnTo>
                    <a:pt x="73" y="511"/>
                  </a:lnTo>
                  <a:lnTo>
                    <a:pt x="67" y="523"/>
                  </a:lnTo>
                  <a:lnTo>
                    <a:pt x="61" y="534"/>
                  </a:lnTo>
                  <a:lnTo>
                    <a:pt x="59" y="538"/>
                  </a:lnTo>
                  <a:lnTo>
                    <a:pt x="56" y="540"/>
                  </a:lnTo>
                  <a:lnTo>
                    <a:pt x="55" y="542"/>
                  </a:lnTo>
                  <a:lnTo>
                    <a:pt x="54" y="548"/>
                  </a:lnTo>
                  <a:lnTo>
                    <a:pt x="51" y="555"/>
                  </a:lnTo>
                  <a:lnTo>
                    <a:pt x="50" y="556"/>
                  </a:lnTo>
                  <a:lnTo>
                    <a:pt x="48" y="557"/>
                  </a:lnTo>
                  <a:lnTo>
                    <a:pt x="43" y="560"/>
                  </a:lnTo>
                  <a:lnTo>
                    <a:pt x="41" y="561"/>
                  </a:lnTo>
                  <a:lnTo>
                    <a:pt x="39" y="561"/>
                  </a:lnTo>
                  <a:lnTo>
                    <a:pt x="37" y="572"/>
                  </a:lnTo>
                  <a:lnTo>
                    <a:pt x="34" y="566"/>
                  </a:lnTo>
                  <a:lnTo>
                    <a:pt x="34" y="565"/>
                  </a:lnTo>
                  <a:lnTo>
                    <a:pt x="30" y="559"/>
                  </a:lnTo>
                  <a:lnTo>
                    <a:pt x="24" y="555"/>
                  </a:lnTo>
                  <a:lnTo>
                    <a:pt x="29" y="551"/>
                  </a:lnTo>
                  <a:lnTo>
                    <a:pt x="27" y="547"/>
                  </a:lnTo>
                  <a:lnTo>
                    <a:pt x="27" y="545"/>
                  </a:lnTo>
                  <a:lnTo>
                    <a:pt x="18" y="548"/>
                  </a:lnTo>
                  <a:lnTo>
                    <a:pt x="17" y="547"/>
                  </a:lnTo>
                  <a:lnTo>
                    <a:pt x="14" y="545"/>
                  </a:lnTo>
                  <a:lnTo>
                    <a:pt x="16" y="542"/>
                  </a:lnTo>
                  <a:lnTo>
                    <a:pt x="18" y="542"/>
                  </a:lnTo>
                  <a:lnTo>
                    <a:pt x="22" y="539"/>
                  </a:lnTo>
                  <a:lnTo>
                    <a:pt x="26" y="536"/>
                  </a:lnTo>
                  <a:lnTo>
                    <a:pt x="26" y="532"/>
                  </a:lnTo>
                  <a:lnTo>
                    <a:pt x="21" y="532"/>
                  </a:lnTo>
                  <a:lnTo>
                    <a:pt x="16" y="539"/>
                  </a:lnTo>
                  <a:lnTo>
                    <a:pt x="13" y="539"/>
                  </a:lnTo>
                  <a:lnTo>
                    <a:pt x="12" y="538"/>
                  </a:lnTo>
                  <a:lnTo>
                    <a:pt x="12" y="535"/>
                  </a:lnTo>
                  <a:lnTo>
                    <a:pt x="10" y="530"/>
                  </a:lnTo>
                  <a:lnTo>
                    <a:pt x="10" y="525"/>
                  </a:lnTo>
                  <a:lnTo>
                    <a:pt x="13" y="518"/>
                  </a:lnTo>
                  <a:lnTo>
                    <a:pt x="17" y="519"/>
                  </a:lnTo>
                  <a:lnTo>
                    <a:pt x="20" y="519"/>
                  </a:lnTo>
                  <a:lnTo>
                    <a:pt x="22" y="521"/>
                  </a:lnTo>
                  <a:lnTo>
                    <a:pt x="25" y="522"/>
                  </a:lnTo>
                  <a:lnTo>
                    <a:pt x="27" y="525"/>
                  </a:lnTo>
                  <a:lnTo>
                    <a:pt x="29" y="525"/>
                  </a:lnTo>
                  <a:lnTo>
                    <a:pt x="30" y="521"/>
                  </a:lnTo>
                  <a:lnTo>
                    <a:pt x="31" y="515"/>
                  </a:lnTo>
                  <a:lnTo>
                    <a:pt x="26" y="517"/>
                  </a:lnTo>
                  <a:lnTo>
                    <a:pt x="20" y="515"/>
                  </a:lnTo>
                  <a:lnTo>
                    <a:pt x="16" y="511"/>
                  </a:lnTo>
                  <a:lnTo>
                    <a:pt x="12" y="510"/>
                  </a:lnTo>
                  <a:lnTo>
                    <a:pt x="12" y="506"/>
                  </a:lnTo>
                  <a:lnTo>
                    <a:pt x="13" y="505"/>
                  </a:lnTo>
                  <a:lnTo>
                    <a:pt x="14" y="501"/>
                  </a:lnTo>
                  <a:lnTo>
                    <a:pt x="20" y="501"/>
                  </a:lnTo>
                  <a:lnTo>
                    <a:pt x="26" y="502"/>
                  </a:lnTo>
                  <a:lnTo>
                    <a:pt x="30" y="500"/>
                  </a:lnTo>
                  <a:lnTo>
                    <a:pt x="31" y="500"/>
                  </a:lnTo>
                  <a:lnTo>
                    <a:pt x="30" y="494"/>
                  </a:lnTo>
                  <a:lnTo>
                    <a:pt x="30" y="493"/>
                  </a:lnTo>
                  <a:lnTo>
                    <a:pt x="29" y="493"/>
                  </a:lnTo>
                  <a:lnTo>
                    <a:pt x="27" y="488"/>
                  </a:lnTo>
                  <a:lnTo>
                    <a:pt x="27" y="481"/>
                  </a:lnTo>
                  <a:lnTo>
                    <a:pt x="26" y="476"/>
                  </a:lnTo>
                  <a:lnTo>
                    <a:pt x="27" y="471"/>
                  </a:lnTo>
                  <a:lnTo>
                    <a:pt x="31" y="468"/>
                  </a:lnTo>
                  <a:lnTo>
                    <a:pt x="31" y="467"/>
                  </a:lnTo>
                  <a:lnTo>
                    <a:pt x="39" y="471"/>
                  </a:lnTo>
                  <a:lnTo>
                    <a:pt x="43" y="479"/>
                  </a:lnTo>
                  <a:lnTo>
                    <a:pt x="48" y="487"/>
                  </a:lnTo>
                  <a:lnTo>
                    <a:pt x="52" y="496"/>
                  </a:lnTo>
                  <a:lnTo>
                    <a:pt x="58" y="498"/>
                  </a:lnTo>
                  <a:lnTo>
                    <a:pt x="60" y="498"/>
                  </a:lnTo>
                  <a:lnTo>
                    <a:pt x="65" y="498"/>
                  </a:lnTo>
                  <a:lnTo>
                    <a:pt x="69" y="497"/>
                  </a:lnTo>
                  <a:lnTo>
                    <a:pt x="71" y="497"/>
                  </a:lnTo>
                  <a:lnTo>
                    <a:pt x="72" y="496"/>
                  </a:lnTo>
                  <a:lnTo>
                    <a:pt x="73" y="493"/>
                  </a:lnTo>
                  <a:lnTo>
                    <a:pt x="79" y="491"/>
                  </a:lnTo>
                  <a:lnTo>
                    <a:pt x="84" y="492"/>
                  </a:lnTo>
                  <a:lnTo>
                    <a:pt x="85" y="488"/>
                  </a:lnTo>
                  <a:lnTo>
                    <a:pt x="86" y="484"/>
                  </a:lnTo>
                  <a:lnTo>
                    <a:pt x="88" y="468"/>
                  </a:lnTo>
                  <a:lnTo>
                    <a:pt x="89" y="466"/>
                  </a:lnTo>
                  <a:lnTo>
                    <a:pt x="94" y="456"/>
                  </a:lnTo>
                  <a:lnTo>
                    <a:pt x="94" y="449"/>
                  </a:lnTo>
                  <a:lnTo>
                    <a:pt x="96" y="442"/>
                  </a:lnTo>
                  <a:lnTo>
                    <a:pt x="97" y="436"/>
                  </a:lnTo>
                  <a:lnTo>
                    <a:pt x="98" y="430"/>
                  </a:lnTo>
                  <a:lnTo>
                    <a:pt x="101" y="428"/>
                  </a:lnTo>
                  <a:lnTo>
                    <a:pt x="88" y="424"/>
                  </a:lnTo>
                  <a:lnTo>
                    <a:pt x="89" y="421"/>
                  </a:lnTo>
                  <a:lnTo>
                    <a:pt x="90" y="419"/>
                  </a:lnTo>
                  <a:lnTo>
                    <a:pt x="94" y="416"/>
                  </a:lnTo>
                  <a:lnTo>
                    <a:pt x="98" y="412"/>
                  </a:lnTo>
                  <a:lnTo>
                    <a:pt x="105" y="404"/>
                  </a:lnTo>
                  <a:lnTo>
                    <a:pt x="106" y="401"/>
                  </a:lnTo>
                  <a:lnTo>
                    <a:pt x="106" y="400"/>
                  </a:lnTo>
                  <a:lnTo>
                    <a:pt x="106" y="398"/>
                  </a:lnTo>
                  <a:lnTo>
                    <a:pt x="106" y="399"/>
                  </a:lnTo>
                  <a:lnTo>
                    <a:pt x="99" y="404"/>
                  </a:lnTo>
                  <a:lnTo>
                    <a:pt x="93" y="411"/>
                  </a:lnTo>
                  <a:lnTo>
                    <a:pt x="89" y="417"/>
                  </a:lnTo>
                  <a:lnTo>
                    <a:pt x="86" y="419"/>
                  </a:lnTo>
                  <a:lnTo>
                    <a:pt x="85" y="419"/>
                  </a:lnTo>
                  <a:lnTo>
                    <a:pt x="79" y="425"/>
                  </a:lnTo>
                  <a:lnTo>
                    <a:pt x="75" y="426"/>
                  </a:lnTo>
                  <a:lnTo>
                    <a:pt x="72" y="425"/>
                  </a:lnTo>
                  <a:lnTo>
                    <a:pt x="71" y="425"/>
                  </a:lnTo>
                  <a:lnTo>
                    <a:pt x="71" y="426"/>
                  </a:lnTo>
                  <a:lnTo>
                    <a:pt x="72" y="434"/>
                  </a:lnTo>
                  <a:lnTo>
                    <a:pt x="69" y="439"/>
                  </a:lnTo>
                  <a:lnTo>
                    <a:pt x="64" y="442"/>
                  </a:lnTo>
                  <a:lnTo>
                    <a:pt x="54" y="446"/>
                  </a:lnTo>
                  <a:lnTo>
                    <a:pt x="47" y="447"/>
                  </a:lnTo>
                  <a:lnTo>
                    <a:pt x="44" y="447"/>
                  </a:lnTo>
                  <a:lnTo>
                    <a:pt x="46" y="455"/>
                  </a:lnTo>
                  <a:lnTo>
                    <a:pt x="33" y="459"/>
                  </a:lnTo>
                  <a:lnTo>
                    <a:pt x="31" y="458"/>
                  </a:lnTo>
                  <a:lnTo>
                    <a:pt x="27" y="455"/>
                  </a:lnTo>
                  <a:lnTo>
                    <a:pt x="27" y="442"/>
                  </a:lnTo>
                  <a:lnTo>
                    <a:pt x="22" y="433"/>
                  </a:lnTo>
                  <a:lnTo>
                    <a:pt x="18" y="429"/>
                  </a:lnTo>
                  <a:lnTo>
                    <a:pt x="20" y="426"/>
                  </a:lnTo>
                  <a:lnTo>
                    <a:pt x="21" y="426"/>
                  </a:lnTo>
                  <a:lnTo>
                    <a:pt x="25" y="430"/>
                  </a:lnTo>
                  <a:lnTo>
                    <a:pt x="29" y="436"/>
                  </a:lnTo>
                  <a:lnTo>
                    <a:pt x="30" y="429"/>
                  </a:lnTo>
                  <a:lnTo>
                    <a:pt x="29" y="426"/>
                  </a:lnTo>
                  <a:lnTo>
                    <a:pt x="21" y="413"/>
                  </a:lnTo>
                  <a:lnTo>
                    <a:pt x="27" y="413"/>
                  </a:lnTo>
                  <a:lnTo>
                    <a:pt x="27" y="412"/>
                  </a:lnTo>
                  <a:lnTo>
                    <a:pt x="26" y="412"/>
                  </a:lnTo>
                  <a:lnTo>
                    <a:pt x="22" y="409"/>
                  </a:lnTo>
                  <a:lnTo>
                    <a:pt x="16" y="408"/>
                  </a:lnTo>
                  <a:lnTo>
                    <a:pt x="10" y="403"/>
                  </a:lnTo>
                  <a:lnTo>
                    <a:pt x="9" y="395"/>
                  </a:lnTo>
                  <a:lnTo>
                    <a:pt x="7" y="392"/>
                  </a:lnTo>
                  <a:lnTo>
                    <a:pt x="0" y="386"/>
                  </a:lnTo>
                  <a:lnTo>
                    <a:pt x="4" y="384"/>
                  </a:lnTo>
                  <a:lnTo>
                    <a:pt x="5" y="384"/>
                  </a:lnTo>
                  <a:lnTo>
                    <a:pt x="10" y="383"/>
                  </a:lnTo>
                  <a:lnTo>
                    <a:pt x="17" y="396"/>
                  </a:lnTo>
                  <a:lnTo>
                    <a:pt x="25" y="398"/>
                  </a:lnTo>
                  <a:lnTo>
                    <a:pt x="29" y="403"/>
                  </a:lnTo>
                  <a:lnTo>
                    <a:pt x="34" y="408"/>
                  </a:lnTo>
                  <a:lnTo>
                    <a:pt x="44" y="413"/>
                  </a:lnTo>
                  <a:lnTo>
                    <a:pt x="44" y="428"/>
                  </a:lnTo>
                  <a:lnTo>
                    <a:pt x="52" y="433"/>
                  </a:lnTo>
                  <a:lnTo>
                    <a:pt x="50" y="422"/>
                  </a:lnTo>
                  <a:lnTo>
                    <a:pt x="52" y="422"/>
                  </a:lnTo>
                  <a:lnTo>
                    <a:pt x="58" y="429"/>
                  </a:lnTo>
                  <a:lnTo>
                    <a:pt x="60" y="429"/>
                  </a:lnTo>
                  <a:lnTo>
                    <a:pt x="59" y="420"/>
                  </a:lnTo>
                  <a:lnTo>
                    <a:pt x="55" y="417"/>
                  </a:lnTo>
                  <a:lnTo>
                    <a:pt x="54" y="415"/>
                  </a:lnTo>
                  <a:lnTo>
                    <a:pt x="48" y="405"/>
                  </a:lnTo>
                  <a:lnTo>
                    <a:pt x="44" y="405"/>
                  </a:lnTo>
                  <a:lnTo>
                    <a:pt x="38" y="400"/>
                  </a:lnTo>
                  <a:lnTo>
                    <a:pt x="43" y="394"/>
                  </a:lnTo>
                  <a:lnTo>
                    <a:pt x="46" y="392"/>
                  </a:lnTo>
                  <a:lnTo>
                    <a:pt x="51" y="390"/>
                  </a:lnTo>
                  <a:lnTo>
                    <a:pt x="55" y="390"/>
                  </a:lnTo>
                  <a:lnTo>
                    <a:pt x="54" y="383"/>
                  </a:lnTo>
                  <a:lnTo>
                    <a:pt x="56" y="379"/>
                  </a:lnTo>
                  <a:lnTo>
                    <a:pt x="59" y="379"/>
                  </a:lnTo>
                  <a:lnTo>
                    <a:pt x="67" y="379"/>
                  </a:lnTo>
                  <a:lnTo>
                    <a:pt x="68" y="379"/>
                  </a:lnTo>
                  <a:lnTo>
                    <a:pt x="71" y="383"/>
                  </a:lnTo>
                  <a:lnTo>
                    <a:pt x="76" y="382"/>
                  </a:lnTo>
                  <a:lnTo>
                    <a:pt x="81" y="382"/>
                  </a:lnTo>
                  <a:lnTo>
                    <a:pt x="82" y="382"/>
                  </a:lnTo>
                  <a:lnTo>
                    <a:pt x="82" y="381"/>
                  </a:lnTo>
                  <a:lnTo>
                    <a:pt x="84" y="379"/>
                  </a:lnTo>
                  <a:lnTo>
                    <a:pt x="82" y="379"/>
                  </a:lnTo>
                  <a:lnTo>
                    <a:pt x="77" y="378"/>
                  </a:lnTo>
                  <a:lnTo>
                    <a:pt x="75" y="378"/>
                  </a:lnTo>
                  <a:lnTo>
                    <a:pt x="72" y="375"/>
                  </a:lnTo>
                  <a:lnTo>
                    <a:pt x="76" y="370"/>
                  </a:lnTo>
                  <a:lnTo>
                    <a:pt x="73" y="369"/>
                  </a:lnTo>
                  <a:lnTo>
                    <a:pt x="67" y="374"/>
                  </a:lnTo>
                  <a:lnTo>
                    <a:pt x="58" y="374"/>
                  </a:lnTo>
                  <a:lnTo>
                    <a:pt x="54" y="374"/>
                  </a:lnTo>
                  <a:lnTo>
                    <a:pt x="48" y="383"/>
                  </a:lnTo>
                  <a:lnTo>
                    <a:pt x="44" y="387"/>
                  </a:lnTo>
                  <a:lnTo>
                    <a:pt x="38" y="386"/>
                  </a:lnTo>
                  <a:lnTo>
                    <a:pt x="34" y="384"/>
                  </a:lnTo>
                  <a:lnTo>
                    <a:pt x="31" y="378"/>
                  </a:lnTo>
                  <a:lnTo>
                    <a:pt x="26" y="381"/>
                  </a:lnTo>
                  <a:lnTo>
                    <a:pt x="22" y="382"/>
                  </a:lnTo>
                  <a:lnTo>
                    <a:pt x="21" y="382"/>
                  </a:lnTo>
                  <a:lnTo>
                    <a:pt x="16" y="378"/>
                  </a:lnTo>
                  <a:lnTo>
                    <a:pt x="16" y="377"/>
                  </a:lnTo>
                  <a:lnTo>
                    <a:pt x="16" y="370"/>
                  </a:lnTo>
                  <a:lnTo>
                    <a:pt x="17" y="360"/>
                  </a:lnTo>
                  <a:lnTo>
                    <a:pt x="14" y="350"/>
                  </a:lnTo>
                  <a:lnTo>
                    <a:pt x="14" y="346"/>
                  </a:lnTo>
                  <a:lnTo>
                    <a:pt x="25" y="350"/>
                  </a:lnTo>
                  <a:lnTo>
                    <a:pt x="26" y="356"/>
                  </a:lnTo>
                  <a:lnTo>
                    <a:pt x="27" y="354"/>
                  </a:lnTo>
                  <a:lnTo>
                    <a:pt x="29" y="354"/>
                  </a:lnTo>
                  <a:lnTo>
                    <a:pt x="29" y="352"/>
                  </a:lnTo>
                  <a:lnTo>
                    <a:pt x="29" y="349"/>
                  </a:lnTo>
                  <a:lnTo>
                    <a:pt x="33" y="349"/>
                  </a:lnTo>
                  <a:lnTo>
                    <a:pt x="34" y="349"/>
                  </a:lnTo>
                  <a:lnTo>
                    <a:pt x="44" y="349"/>
                  </a:lnTo>
                  <a:lnTo>
                    <a:pt x="44" y="346"/>
                  </a:lnTo>
                  <a:lnTo>
                    <a:pt x="39" y="345"/>
                  </a:lnTo>
                  <a:lnTo>
                    <a:pt x="38" y="345"/>
                  </a:lnTo>
                  <a:lnTo>
                    <a:pt x="35" y="343"/>
                  </a:lnTo>
                  <a:lnTo>
                    <a:pt x="35" y="341"/>
                  </a:lnTo>
                  <a:lnTo>
                    <a:pt x="35" y="340"/>
                  </a:lnTo>
                  <a:lnTo>
                    <a:pt x="25" y="341"/>
                  </a:lnTo>
                  <a:lnTo>
                    <a:pt x="22" y="344"/>
                  </a:lnTo>
                  <a:lnTo>
                    <a:pt x="18" y="343"/>
                  </a:lnTo>
                  <a:lnTo>
                    <a:pt x="20" y="340"/>
                  </a:lnTo>
                  <a:lnTo>
                    <a:pt x="21" y="329"/>
                  </a:lnTo>
                  <a:lnTo>
                    <a:pt x="20" y="326"/>
                  </a:lnTo>
                  <a:lnTo>
                    <a:pt x="20" y="324"/>
                  </a:lnTo>
                  <a:lnTo>
                    <a:pt x="24" y="320"/>
                  </a:lnTo>
                  <a:lnTo>
                    <a:pt x="25" y="319"/>
                  </a:lnTo>
                  <a:lnTo>
                    <a:pt x="37" y="316"/>
                  </a:lnTo>
                  <a:lnTo>
                    <a:pt x="39" y="318"/>
                  </a:lnTo>
                  <a:lnTo>
                    <a:pt x="42" y="319"/>
                  </a:lnTo>
                  <a:lnTo>
                    <a:pt x="48" y="323"/>
                  </a:lnTo>
                  <a:lnTo>
                    <a:pt x="50" y="324"/>
                  </a:lnTo>
                  <a:lnTo>
                    <a:pt x="52" y="326"/>
                  </a:lnTo>
                  <a:lnTo>
                    <a:pt x="54" y="327"/>
                  </a:lnTo>
                  <a:lnTo>
                    <a:pt x="58" y="333"/>
                  </a:lnTo>
                  <a:lnTo>
                    <a:pt x="67" y="337"/>
                  </a:lnTo>
                  <a:lnTo>
                    <a:pt x="68" y="337"/>
                  </a:lnTo>
                  <a:lnTo>
                    <a:pt x="73" y="336"/>
                  </a:lnTo>
                  <a:lnTo>
                    <a:pt x="73" y="339"/>
                  </a:lnTo>
                  <a:lnTo>
                    <a:pt x="73" y="345"/>
                  </a:lnTo>
                  <a:lnTo>
                    <a:pt x="75" y="345"/>
                  </a:lnTo>
                  <a:lnTo>
                    <a:pt x="76" y="345"/>
                  </a:lnTo>
                  <a:lnTo>
                    <a:pt x="79" y="336"/>
                  </a:lnTo>
                  <a:lnTo>
                    <a:pt x="77" y="331"/>
                  </a:lnTo>
                  <a:lnTo>
                    <a:pt x="80" y="331"/>
                  </a:lnTo>
                  <a:lnTo>
                    <a:pt x="84" y="329"/>
                  </a:lnTo>
                  <a:lnTo>
                    <a:pt x="88" y="328"/>
                  </a:lnTo>
                  <a:lnTo>
                    <a:pt x="92" y="327"/>
                  </a:lnTo>
                  <a:lnTo>
                    <a:pt x="96" y="329"/>
                  </a:lnTo>
                  <a:lnTo>
                    <a:pt x="97" y="331"/>
                  </a:lnTo>
                  <a:lnTo>
                    <a:pt x="101" y="329"/>
                  </a:lnTo>
                  <a:lnTo>
                    <a:pt x="99" y="328"/>
                  </a:lnTo>
                  <a:lnTo>
                    <a:pt x="97" y="324"/>
                  </a:lnTo>
                  <a:lnTo>
                    <a:pt x="102" y="320"/>
                  </a:lnTo>
                  <a:lnTo>
                    <a:pt x="106" y="323"/>
                  </a:lnTo>
                  <a:lnTo>
                    <a:pt x="107" y="323"/>
                  </a:lnTo>
                  <a:lnTo>
                    <a:pt x="115" y="322"/>
                  </a:lnTo>
                  <a:lnTo>
                    <a:pt x="118" y="319"/>
                  </a:lnTo>
                  <a:lnTo>
                    <a:pt x="122" y="320"/>
                  </a:lnTo>
                  <a:lnTo>
                    <a:pt x="119" y="328"/>
                  </a:lnTo>
                  <a:lnTo>
                    <a:pt x="118" y="332"/>
                  </a:lnTo>
                  <a:lnTo>
                    <a:pt x="118" y="335"/>
                  </a:lnTo>
                  <a:lnTo>
                    <a:pt x="122" y="332"/>
                  </a:lnTo>
                  <a:lnTo>
                    <a:pt x="124" y="328"/>
                  </a:lnTo>
                  <a:lnTo>
                    <a:pt x="127" y="327"/>
                  </a:lnTo>
                  <a:lnTo>
                    <a:pt x="128" y="327"/>
                  </a:lnTo>
                  <a:lnTo>
                    <a:pt x="128" y="323"/>
                  </a:lnTo>
                  <a:lnTo>
                    <a:pt x="132" y="318"/>
                  </a:lnTo>
                  <a:lnTo>
                    <a:pt x="143" y="320"/>
                  </a:lnTo>
                  <a:lnTo>
                    <a:pt x="144" y="320"/>
                  </a:lnTo>
                  <a:lnTo>
                    <a:pt x="151" y="327"/>
                  </a:lnTo>
                  <a:lnTo>
                    <a:pt x="153" y="327"/>
                  </a:lnTo>
                  <a:lnTo>
                    <a:pt x="161" y="327"/>
                  </a:lnTo>
                  <a:lnTo>
                    <a:pt x="165" y="328"/>
                  </a:lnTo>
                  <a:lnTo>
                    <a:pt x="168" y="329"/>
                  </a:lnTo>
                  <a:lnTo>
                    <a:pt x="171" y="332"/>
                  </a:lnTo>
                  <a:lnTo>
                    <a:pt x="177" y="332"/>
                  </a:lnTo>
                  <a:lnTo>
                    <a:pt x="181" y="333"/>
                  </a:lnTo>
                  <a:lnTo>
                    <a:pt x="183" y="339"/>
                  </a:lnTo>
                  <a:lnTo>
                    <a:pt x="182" y="341"/>
                  </a:lnTo>
                  <a:lnTo>
                    <a:pt x="178" y="345"/>
                  </a:lnTo>
                  <a:lnTo>
                    <a:pt x="177" y="346"/>
                  </a:lnTo>
                  <a:lnTo>
                    <a:pt x="181" y="349"/>
                  </a:lnTo>
                  <a:lnTo>
                    <a:pt x="183" y="345"/>
                  </a:lnTo>
                  <a:lnTo>
                    <a:pt x="186" y="343"/>
                  </a:lnTo>
                  <a:lnTo>
                    <a:pt x="192" y="344"/>
                  </a:lnTo>
                  <a:lnTo>
                    <a:pt x="192" y="345"/>
                  </a:lnTo>
                  <a:lnTo>
                    <a:pt x="187" y="354"/>
                  </a:lnTo>
                  <a:lnTo>
                    <a:pt x="188" y="354"/>
                  </a:lnTo>
                  <a:lnTo>
                    <a:pt x="192" y="357"/>
                  </a:lnTo>
                  <a:lnTo>
                    <a:pt x="194" y="356"/>
                  </a:lnTo>
                  <a:lnTo>
                    <a:pt x="198" y="350"/>
                  </a:lnTo>
                  <a:lnTo>
                    <a:pt x="198" y="345"/>
                  </a:lnTo>
                  <a:lnTo>
                    <a:pt x="199" y="345"/>
                  </a:lnTo>
                  <a:lnTo>
                    <a:pt x="207" y="341"/>
                  </a:lnTo>
                  <a:lnTo>
                    <a:pt x="212" y="336"/>
                  </a:lnTo>
                  <a:lnTo>
                    <a:pt x="216" y="339"/>
                  </a:lnTo>
                  <a:lnTo>
                    <a:pt x="219" y="340"/>
                  </a:lnTo>
                  <a:lnTo>
                    <a:pt x="220" y="337"/>
                  </a:lnTo>
                  <a:lnTo>
                    <a:pt x="226" y="323"/>
                  </a:lnTo>
                  <a:lnTo>
                    <a:pt x="228" y="320"/>
                  </a:lnTo>
                  <a:lnTo>
                    <a:pt x="230" y="323"/>
                  </a:lnTo>
                  <a:lnTo>
                    <a:pt x="236" y="328"/>
                  </a:lnTo>
                  <a:lnTo>
                    <a:pt x="240" y="329"/>
                  </a:lnTo>
                  <a:lnTo>
                    <a:pt x="242" y="329"/>
                  </a:lnTo>
                  <a:lnTo>
                    <a:pt x="245" y="329"/>
                  </a:lnTo>
                  <a:lnTo>
                    <a:pt x="249" y="331"/>
                  </a:lnTo>
                  <a:lnTo>
                    <a:pt x="254" y="337"/>
                  </a:lnTo>
                  <a:lnTo>
                    <a:pt x="254" y="344"/>
                  </a:lnTo>
                  <a:lnTo>
                    <a:pt x="255" y="345"/>
                  </a:lnTo>
                  <a:lnTo>
                    <a:pt x="258" y="350"/>
                  </a:lnTo>
                  <a:lnTo>
                    <a:pt x="263" y="350"/>
                  </a:lnTo>
                  <a:lnTo>
                    <a:pt x="264" y="350"/>
                  </a:lnTo>
                  <a:lnTo>
                    <a:pt x="267" y="350"/>
                  </a:lnTo>
                  <a:lnTo>
                    <a:pt x="268" y="358"/>
                  </a:lnTo>
                  <a:lnTo>
                    <a:pt x="268" y="364"/>
                  </a:lnTo>
                  <a:lnTo>
                    <a:pt x="270" y="365"/>
                  </a:lnTo>
                  <a:lnTo>
                    <a:pt x="270" y="371"/>
                  </a:lnTo>
                  <a:lnTo>
                    <a:pt x="264" y="375"/>
                  </a:lnTo>
                  <a:lnTo>
                    <a:pt x="254" y="382"/>
                  </a:lnTo>
                  <a:lnTo>
                    <a:pt x="249" y="386"/>
                  </a:lnTo>
                  <a:lnTo>
                    <a:pt x="245" y="396"/>
                  </a:lnTo>
                  <a:lnTo>
                    <a:pt x="250" y="395"/>
                  </a:lnTo>
                  <a:lnTo>
                    <a:pt x="253" y="388"/>
                  </a:lnTo>
                  <a:lnTo>
                    <a:pt x="259" y="386"/>
                  </a:lnTo>
                  <a:lnTo>
                    <a:pt x="266" y="382"/>
                  </a:lnTo>
                  <a:lnTo>
                    <a:pt x="272" y="378"/>
                  </a:lnTo>
                  <a:lnTo>
                    <a:pt x="277" y="386"/>
                  </a:lnTo>
                  <a:lnTo>
                    <a:pt x="284" y="391"/>
                  </a:lnTo>
                  <a:lnTo>
                    <a:pt x="284" y="396"/>
                  </a:lnTo>
                  <a:lnTo>
                    <a:pt x="281" y="401"/>
                  </a:lnTo>
                  <a:lnTo>
                    <a:pt x="279" y="405"/>
                  </a:lnTo>
                  <a:lnTo>
                    <a:pt x="280" y="408"/>
                  </a:lnTo>
                  <a:lnTo>
                    <a:pt x="287" y="400"/>
                  </a:lnTo>
                  <a:lnTo>
                    <a:pt x="288" y="399"/>
                  </a:lnTo>
                  <a:lnTo>
                    <a:pt x="289" y="399"/>
                  </a:lnTo>
                  <a:lnTo>
                    <a:pt x="291" y="394"/>
                  </a:lnTo>
                  <a:lnTo>
                    <a:pt x="292" y="388"/>
                  </a:lnTo>
                  <a:lnTo>
                    <a:pt x="292" y="387"/>
                  </a:lnTo>
                  <a:lnTo>
                    <a:pt x="284" y="383"/>
                  </a:lnTo>
                  <a:lnTo>
                    <a:pt x="279" y="379"/>
                  </a:lnTo>
                  <a:lnTo>
                    <a:pt x="276" y="366"/>
                  </a:lnTo>
                  <a:lnTo>
                    <a:pt x="276" y="361"/>
                  </a:lnTo>
                  <a:lnTo>
                    <a:pt x="275" y="358"/>
                  </a:lnTo>
                  <a:lnTo>
                    <a:pt x="276" y="356"/>
                  </a:lnTo>
                  <a:lnTo>
                    <a:pt x="276" y="354"/>
                  </a:lnTo>
                  <a:lnTo>
                    <a:pt x="274" y="348"/>
                  </a:lnTo>
                  <a:lnTo>
                    <a:pt x="277" y="345"/>
                  </a:lnTo>
                  <a:lnTo>
                    <a:pt x="279" y="344"/>
                  </a:lnTo>
                  <a:lnTo>
                    <a:pt x="295" y="345"/>
                  </a:lnTo>
                  <a:lnTo>
                    <a:pt x="297" y="345"/>
                  </a:lnTo>
                  <a:lnTo>
                    <a:pt x="304" y="339"/>
                  </a:lnTo>
                  <a:lnTo>
                    <a:pt x="309" y="340"/>
                  </a:lnTo>
                  <a:lnTo>
                    <a:pt x="312" y="341"/>
                  </a:lnTo>
                  <a:lnTo>
                    <a:pt x="313" y="341"/>
                  </a:lnTo>
                  <a:lnTo>
                    <a:pt x="317" y="343"/>
                  </a:lnTo>
                  <a:lnTo>
                    <a:pt x="318" y="344"/>
                  </a:lnTo>
                  <a:lnTo>
                    <a:pt x="319" y="345"/>
                  </a:lnTo>
                  <a:lnTo>
                    <a:pt x="322" y="349"/>
                  </a:lnTo>
                  <a:lnTo>
                    <a:pt x="323" y="350"/>
                  </a:lnTo>
                  <a:lnTo>
                    <a:pt x="331" y="352"/>
                  </a:lnTo>
                  <a:lnTo>
                    <a:pt x="329" y="345"/>
                  </a:lnTo>
                  <a:lnTo>
                    <a:pt x="323" y="340"/>
                  </a:lnTo>
                  <a:lnTo>
                    <a:pt x="321" y="337"/>
                  </a:lnTo>
                  <a:lnTo>
                    <a:pt x="325" y="336"/>
                  </a:lnTo>
                  <a:lnTo>
                    <a:pt x="334" y="332"/>
                  </a:lnTo>
                  <a:lnTo>
                    <a:pt x="336" y="332"/>
                  </a:lnTo>
                  <a:lnTo>
                    <a:pt x="346" y="329"/>
                  </a:lnTo>
                  <a:lnTo>
                    <a:pt x="352" y="331"/>
                  </a:lnTo>
                  <a:lnTo>
                    <a:pt x="355" y="329"/>
                  </a:lnTo>
                  <a:lnTo>
                    <a:pt x="359" y="324"/>
                  </a:lnTo>
                  <a:lnTo>
                    <a:pt x="365" y="322"/>
                  </a:lnTo>
                  <a:lnTo>
                    <a:pt x="363" y="318"/>
                  </a:lnTo>
                  <a:lnTo>
                    <a:pt x="357" y="316"/>
                  </a:lnTo>
                  <a:lnTo>
                    <a:pt x="353" y="322"/>
                  </a:lnTo>
                  <a:lnTo>
                    <a:pt x="342" y="322"/>
                  </a:lnTo>
                  <a:lnTo>
                    <a:pt x="331" y="324"/>
                  </a:lnTo>
                  <a:lnTo>
                    <a:pt x="327" y="322"/>
                  </a:lnTo>
                  <a:lnTo>
                    <a:pt x="325" y="320"/>
                  </a:lnTo>
                  <a:lnTo>
                    <a:pt x="326" y="306"/>
                  </a:lnTo>
                  <a:lnTo>
                    <a:pt x="318" y="298"/>
                  </a:lnTo>
                  <a:lnTo>
                    <a:pt x="318" y="297"/>
                  </a:lnTo>
                  <a:lnTo>
                    <a:pt x="326" y="292"/>
                  </a:lnTo>
                  <a:lnTo>
                    <a:pt x="329" y="289"/>
                  </a:lnTo>
                  <a:lnTo>
                    <a:pt x="331" y="281"/>
                  </a:lnTo>
                  <a:lnTo>
                    <a:pt x="336" y="273"/>
                  </a:lnTo>
                  <a:lnTo>
                    <a:pt x="343" y="271"/>
                  </a:lnTo>
                  <a:lnTo>
                    <a:pt x="344" y="271"/>
                  </a:lnTo>
                  <a:lnTo>
                    <a:pt x="347" y="263"/>
                  </a:lnTo>
                  <a:lnTo>
                    <a:pt x="356" y="256"/>
                  </a:lnTo>
                  <a:lnTo>
                    <a:pt x="360" y="252"/>
                  </a:lnTo>
                  <a:lnTo>
                    <a:pt x="360" y="251"/>
                  </a:lnTo>
                  <a:lnTo>
                    <a:pt x="359" y="250"/>
                  </a:lnTo>
                  <a:lnTo>
                    <a:pt x="347" y="257"/>
                  </a:lnTo>
                  <a:lnTo>
                    <a:pt x="343" y="259"/>
                  </a:lnTo>
                  <a:lnTo>
                    <a:pt x="339" y="260"/>
                  </a:lnTo>
                  <a:lnTo>
                    <a:pt x="338" y="260"/>
                  </a:lnTo>
                  <a:lnTo>
                    <a:pt x="338" y="264"/>
                  </a:lnTo>
                  <a:lnTo>
                    <a:pt x="336" y="268"/>
                  </a:lnTo>
                  <a:lnTo>
                    <a:pt x="329" y="273"/>
                  </a:lnTo>
                  <a:lnTo>
                    <a:pt x="327" y="273"/>
                  </a:lnTo>
                  <a:lnTo>
                    <a:pt x="326" y="274"/>
                  </a:lnTo>
                  <a:lnTo>
                    <a:pt x="322" y="272"/>
                  </a:lnTo>
                  <a:lnTo>
                    <a:pt x="321" y="272"/>
                  </a:lnTo>
                  <a:lnTo>
                    <a:pt x="318" y="269"/>
                  </a:lnTo>
                  <a:lnTo>
                    <a:pt x="317" y="271"/>
                  </a:lnTo>
                  <a:lnTo>
                    <a:pt x="317" y="272"/>
                  </a:lnTo>
                  <a:lnTo>
                    <a:pt x="317" y="276"/>
                  </a:lnTo>
                  <a:lnTo>
                    <a:pt x="318" y="276"/>
                  </a:lnTo>
                  <a:lnTo>
                    <a:pt x="318" y="277"/>
                  </a:lnTo>
                  <a:lnTo>
                    <a:pt x="322" y="281"/>
                  </a:lnTo>
                  <a:lnTo>
                    <a:pt x="321" y="288"/>
                  </a:lnTo>
                  <a:lnTo>
                    <a:pt x="310" y="293"/>
                  </a:lnTo>
                  <a:lnTo>
                    <a:pt x="310" y="295"/>
                  </a:lnTo>
                  <a:lnTo>
                    <a:pt x="310" y="298"/>
                  </a:lnTo>
                  <a:lnTo>
                    <a:pt x="318" y="307"/>
                  </a:lnTo>
                  <a:lnTo>
                    <a:pt x="318" y="319"/>
                  </a:lnTo>
                  <a:lnTo>
                    <a:pt x="318" y="322"/>
                  </a:lnTo>
                  <a:lnTo>
                    <a:pt x="319" y="326"/>
                  </a:lnTo>
                  <a:lnTo>
                    <a:pt x="322" y="328"/>
                  </a:lnTo>
                  <a:lnTo>
                    <a:pt x="323" y="329"/>
                  </a:lnTo>
                  <a:lnTo>
                    <a:pt x="322" y="331"/>
                  </a:lnTo>
                  <a:lnTo>
                    <a:pt x="318" y="332"/>
                  </a:lnTo>
                  <a:lnTo>
                    <a:pt x="315" y="332"/>
                  </a:lnTo>
                  <a:lnTo>
                    <a:pt x="312" y="333"/>
                  </a:lnTo>
                  <a:lnTo>
                    <a:pt x="310" y="332"/>
                  </a:lnTo>
                  <a:lnTo>
                    <a:pt x="304" y="328"/>
                  </a:lnTo>
                  <a:lnTo>
                    <a:pt x="304" y="327"/>
                  </a:lnTo>
                  <a:lnTo>
                    <a:pt x="298" y="328"/>
                  </a:lnTo>
                  <a:lnTo>
                    <a:pt x="295" y="332"/>
                  </a:lnTo>
                  <a:lnTo>
                    <a:pt x="292" y="336"/>
                  </a:lnTo>
                  <a:lnTo>
                    <a:pt x="283" y="335"/>
                  </a:lnTo>
                  <a:lnTo>
                    <a:pt x="281" y="333"/>
                  </a:lnTo>
                  <a:lnTo>
                    <a:pt x="277" y="336"/>
                  </a:lnTo>
                  <a:lnTo>
                    <a:pt x="276" y="336"/>
                  </a:lnTo>
                  <a:lnTo>
                    <a:pt x="271" y="341"/>
                  </a:lnTo>
                  <a:lnTo>
                    <a:pt x="270" y="340"/>
                  </a:lnTo>
                  <a:lnTo>
                    <a:pt x="264" y="339"/>
                  </a:lnTo>
                  <a:lnTo>
                    <a:pt x="264" y="332"/>
                  </a:lnTo>
                  <a:lnTo>
                    <a:pt x="271" y="332"/>
                  </a:lnTo>
                  <a:lnTo>
                    <a:pt x="274" y="331"/>
                  </a:lnTo>
                  <a:lnTo>
                    <a:pt x="277" y="328"/>
                  </a:lnTo>
                  <a:lnTo>
                    <a:pt x="284" y="322"/>
                  </a:lnTo>
                  <a:lnTo>
                    <a:pt x="289" y="322"/>
                  </a:lnTo>
                  <a:lnTo>
                    <a:pt x="293" y="320"/>
                  </a:lnTo>
                  <a:lnTo>
                    <a:pt x="296" y="320"/>
                  </a:lnTo>
                  <a:lnTo>
                    <a:pt x="289" y="318"/>
                  </a:lnTo>
                  <a:lnTo>
                    <a:pt x="291" y="315"/>
                  </a:lnTo>
                  <a:lnTo>
                    <a:pt x="292" y="312"/>
                  </a:lnTo>
                  <a:lnTo>
                    <a:pt x="295" y="310"/>
                  </a:lnTo>
                  <a:lnTo>
                    <a:pt x="298" y="306"/>
                  </a:lnTo>
                  <a:lnTo>
                    <a:pt x="298" y="305"/>
                  </a:lnTo>
                  <a:lnTo>
                    <a:pt x="297" y="302"/>
                  </a:lnTo>
                  <a:lnTo>
                    <a:pt x="292" y="307"/>
                  </a:lnTo>
                  <a:lnTo>
                    <a:pt x="291" y="310"/>
                  </a:lnTo>
                  <a:lnTo>
                    <a:pt x="289" y="310"/>
                  </a:lnTo>
                  <a:lnTo>
                    <a:pt x="285" y="314"/>
                  </a:lnTo>
                  <a:lnTo>
                    <a:pt x="285" y="315"/>
                  </a:lnTo>
                  <a:lnTo>
                    <a:pt x="280" y="319"/>
                  </a:lnTo>
                  <a:lnTo>
                    <a:pt x="274" y="326"/>
                  </a:lnTo>
                  <a:lnTo>
                    <a:pt x="268" y="328"/>
                  </a:lnTo>
                  <a:lnTo>
                    <a:pt x="260" y="324"/>
                  </a:lnTo>
                  <a:lnTo>
                    <a:pt x="259" y="323"/>
                  </a:lnTo>
                  <a:lnTo>
                    <a:pt x="258" y="323"/>
                  </a:lnTo>
                  <a:lnTo>
                    <a:pt x="250" y="318"/>
                  </a:lnTo>
                  <a:lnTo>
                    <a:pt x="241" y="318"/>
                  </a:lnTo>
                  <a:lnTo>
                    <a:pt x="238" y="318"/>
                  </a:lnTo>
                  <a:lnTo>
                    <a:pt x="237" y="316"/>
                  </a:lnTo>
                  <a:lnTo>
                    <a:pt x="236" y="314"/>
                  </a:lnTo>
                  <a:lnTo>
                    <a:pt x="234" y="312"/>
                  </a:lnTo>
                  <a:lnTo>
                    <a:pt x="225" y="309"/>
                  </a:lnTo>
                  <a:lnTo>
                    <a:pt x="224" y="306"/>
                  </a:lnTo>
                  <a:lnTo>
                    <a:pt x="223" y="305"/>
                  </a:lnTo>
                  <a:lnTo>
                    <a:pt x="226" y="301"/>
                  </a:lnTo>
                  <a:lnTo>
                    <a:pt x="229" y="299"/>
                  </a:lnTo>
                  <a:lnTo>
                    <a:pt x="234" y="294"/>
                  </a:lnTo>
                  <a:lnTo>
                    <a:pt x="237" y="293"/>
                  </a:lnTo>
                  <a:lnTo>
                    <a:pt x="240" y="289"/>
                  </a:lnTo>
                  <a:lnTo>
                    <a:pt x="245" y="278"/>
                  </a:lnTo>
                  <a:lnTo>
                    <a:pt x="250" y="265"/>
                  </a:lnTo>
                  <a:lnTo>
                    <a:pt x="251" y="264"/>
                  </a:lnTo>
                  <a:lnTo>
                    <a:pt x="253" y="257"/>
                  </a:lnTo>
                  <a:lnTo>
                    <a:pt x="253" y="256"/>
                  </a:lnTo>
                  <a:lnTo>
                    <a:pt x="246" y="259"/>
                  </a:lnTo>
                  <a:lnTo>
                    <a:pt x="245" y="268"/>
                  </a:lnTo>
                  <a:lnTo>
                    <a:pt x="243" y="273"/>
                  </a:lnTo>
                  <a:lnTo>
                    <a:pt x="236" y="280"/>
                  </a:lnTo>
                  <a:lnTo>
                    <a:pt x="233" y="288"/>
                  </a:lnTo>
                  <a:lnTo>
                    <a:pt x="232" y="289"/>
                  </a:lnTo>
                  <a:lnTo>
                    <a:pt x="229" y="292"/>
                  </a:lnTo>
                  <a:lnTo>
                    <a:pt x="226" y="294"/>
                  </a:lnTo>
                  <a:lnTo>
                    <a:pt x="224" y="297"/>
                  </a:lnTo>
                  <a:lnTo>
                    <a:pt x="224" y="289"/>
                  </a:lnTo>
                  <a:lnTo>
                    <a:pt x="223" y="284"/>
                  </a:lnTo>
                  <a:lnTo>
                    <a:pt x="223" y="285"/>
                  </a:lnTo>
                  <a:lnTo>
                    <a:pt x="220" y="286"/>
                  </a:lnTo>
                  <a:lnTo>
                    <a:pt x="219" y="292"/>
                  </a:lnTo>
                  <a:lnTo>
                    <a:pt x="215" y="290"/>
                  </a:lnTo>
                  <a:lnTo>
                    <a:pt x="215" y="293"/>
                  </a:lnTo>
                  <a:lnTo>
                    <a:pt x="216" y="297"/>
                  </a:lnTo>
                  <a:lnTo>
                    <a:pt x="216" y="299"/>
                  </a:lnTo>
                  <a:lnTo>
                    <a:pt x="217" y="306"/>
                  </a:lnTo>
                  <a:lnTo>
                    <a:pt x="219" y="306"/>
                  </a:lnTo>
                  <a:lnTo>
                    <a:pt x="212" y="303"/>
                  </a:lnTo>
                  <a:lnTo>
                    <a:pt x="212" y="309"/>
                  </a:lnTo>
                  <a:lnTo>
                    <a:pt x="217" y="310"/>
                  </a:lnTo>
                  <a:lnTo>
                    <a:pt x="216" y="319"/>
                  </a:lnTo>
                  <a:lnTo>
                    <a:pt x="215" y="322"/>
                  </a:lnTo>
                  <a:lnTo>
                    <a:pt x="215" y="326"/>
                  </a:lnTo>
                  <a:lnTo>
                    <a:pt x="205" y="327"/>
                  </a:lnTo>
                  <a:lnTo>
                    <a:pt x="205" y="332"/>
                  </a:lnTo>
                  <a:lnTo>
                    <a:pt x="194" y="331"/>
                  </a:lnTo>
                  <a:lnTo>
                    <a:pt x="175" y="318"/>
                  </a:lnTo>
                  <a:lnTo>
                    <a:pt x="175" y="315"/>
                  </a:lnTo>
                  <a:lnTo>
                    <a:pt x="175" y="309"/>
                  </a:lnTo>
                  <a:lnTo>
                    <a:pt x="168" y="312"/>
                  </a:lnTo>
                  <a:lnTo>
                    <a:pt x="162" y="314"/>
                  </a:lnTo>
                  <a:lnTo>
                    <a:pt x="160" y="314"/>
                  </a:lnTo>
                  <a:lnTo>
                    <a:pt x="156" y="315"/>
                  </a:lnTo>
                  <a:lnTo>
                    <a:pt x="154" y="315"/>
                  </a:lnTo>
                  <a:lnTo>
                    <a:pt x="148" y="311"/>
                  </a:lnTo>
                  <a:lnTo>
                    <a:pt x="156" y="306"/>
                  </a:lnTo>
                  <a:lnTo>
                    <a:pt x="160" y="302"/>
                  </a:lnTo>
                  <a:lnTo>
                    <a:pt x="158" y="299"/>
                  </a:lnTo>
                  <a:lnTo>
                    <a:pt x="154" y="298"/>
                  </a:lnTo>
                  <a:lnTo>
                    <a:pt x="153" y="302"/>
                  </a:lnTo>
                  <a:lnTo>
                    <a:pt x="147" y="306"/>
                  </a:lnTo>
                  <a:lnTo>
                    <a:pt x="140" y="311"/>
                  </a:lnTo>
                  <a:lnTo>
                    <a:pt x="132" y="311"/>
                  </a:lnTo>
                  <a:lnTo>
                    <a:pt x="126" y="307"/>
                  </a:lnTo>
                  <a:lnTo>
                    <a:pt x="126" y="302"/>
                  </a:lnTo>
                  <a:lnTo>
                    <a:pt x="124" y="297"/>
                  </a:lnTo>
                  <a:lnTo>
                    <a:pt x="120" y="302"/>
                  </a:lnTo>
                  <a:lnTo>
                    <a:pt x="119" y="303"/>
                  </a:lnTo>
                  <a:lnTo>
                    <a:pt x="118" y="307"/>
                  </a:lnTo>
                  <a:lnTo>
                    <a:pt x="110" y="303"/>
                  </a:lnTo>
                  <a:lnTo>
                    <a:pt x="109" y="311"/>
                  </a:lnTo>
                  <a:lnTo>
                    <a:pt x="106" y="310"/>
                  </a:lnTo>
                  <a:lnTo>
                    <a:pt x="98" y="307"/>
                  </a:lnTo>
                  <a:lnTo>
                    <a:pt x="93" y="314"/>
                  </a:lnTo>
                  <a:lnTo>
                    <a:pt x="82" y="320"/>
                  </a:lnTo>
                  <a:lnTo>
                    <a:pt x="81" y="322"/>
                  </a:lnTo>
                  <a:lnTo>
                    <a:pt x="73" y="322"/>
                  </a:lnTo>
                  <a:lnTo>
                    <a:pt x="72" y="322"/>
                  </a:lnTo>
                  <a:lnTo>
                    <a:pt x="68" y="322"/>
                  </a:lnTo>
                  <a:lnTo>
                    <a:pt x="67" y="322"/>
                  </a:lnTo>
                  <a:lnTo>
                    <a:pt x="65" y="311"/>
                  </a:lnTo>
                  <a:lnTo>
                    <a:pt x="63" y="303"/>
                  </a:lnTo>
                  <a:lnTo>
                    <a:pt x="58" y="307"/>
                  </a:lnTo>
                  <a:lnTo>
                    <a:pt x="50" y="312"/>
                  </a:lnTo>
                  <a:lnTo>
                    <a:pt x="48" y="311"/>
                  </a:lnTo>
                  <a:lnTo>
                    <a:pt x="46" y="311"/>
                  </a:lnTo>
                  <a:lnTo>
                    <a:pt x="47" y="307"/>
                  </a:lnTo>
                  <a:lnTo>
                    <a:pt x="48" y="305"/>
                  </a:lnTo>
                  <a:lnTo>
                    <a:pt x="52" y="305"/>
                  </a:lnTo>
                  <a:lnTo>
                    <a:pt x="54" y="302"/>
                  </a:lnTo>
                  <a:lnTo>
                    <a:pt x="52" y="301"/>
                  </a:lnTo>
                  <a:lnTo>
                    <a:pt x="48" y="297"/>
                  </a:lnTo>
                  <a:lnTo>
                    <a:pt x="42" y="298"/>
                  </a:lnTo>
                  <a:lnTo>
                    <a:pt x="35" y="293"/>
                  </a:lnTo>
                  <a:lnTo>
                    <a:pt x="33" y="292"/>
                  </a:lnTo>
                  <a:lnTo>
                    <a:pt x="35" y="286"/>
                  </a:lnTo>
                  <a:lnTo>
                    <a:pt x="35" y="285"/>
                  </a:lnTo>
                  <a:lnTo>
                    <a:pt x="41" y="286"/>
                  </a:lnTo>
                  <a:lnTo>
                    <a:pt x="43" y="286"/>
                  </a:lnTo>
                  <a:lnTo>
                    <a:pt x="48" y="290"/>
                  </a:lnTo>
                  <a:lnTo>
                    <a:pt x="50" y="292"/>
                  </a:lnTo>
                  <a:lnTo>
                    <a:pt x="54" y="295"/>
                  </a:lnTo>
                  <a:lnTo>
                    <a:pt x="58" y="290"/>
                  </a:lnTo>
                  <a:lnTo>
                    <a:pt x="58" y="289"/>
                  </a:lnTo>
                  <a:lnTo>
                    <a:pt x="50" y="282"/>
                  </a:lnTo>
                  <a:lnTo>
                    <a:pt x="46" y="278"/>
                  </a:lnTo>
                  <a:lnTo>
                    <a:pt x="44" y="278"/>
                  </a:lnTo>
                  <a:lnTo>
                    <a:pt x="39" y="278"/>
                  </a:lnTo>
                  <a:lnTo>
                    <a:pt x="25" y="277"/>
                  </a:lnTo>
                  <a:lnTo>
                    <a:pt x="30" y="273"/>
                  </a:lnTo>
                  <a:lnTo>
                    <a:pt x="29" y="272"/>
                  </a:lnTo>
                  <a:lnTo>
                    <a:pt x="29" y="271"/>
                  </a:lnTo>
                  <a:lnTo>
                    <a:pt x="22" y="263"/>
                  </a:lnTo>
                  <a:lnTo>
                    <a:pt x="34" y="259"/>
                  </a:lnTo>
                  <a:lnTo>
                    <a:pt x="39" y="257"/>
                  </a:lnTo>
                  <a:lnTo>
                    <a:pt x="46" y="257"/>
                  </a:lnTo>
                  <a:lnTo>
                    <a:pt x="54" y="259"/>
                  </a:lnTo>
                  <a:lnTo>
                    <a:pt x="55" y="255"/>
                  </a:lnTo>
                  <a:lnTo>
                    <a:pt x="55" y="251"/>
                  </a:lnTo>
                  <a:lnTo>
                    <a:pt x="58" y="251"/>
                  </a:lnTo>
                  <a:lnTo>
                    <a:pt x="63" y="251"/>
                  </a:lnTo>
                  <a:lnTo>
                    <a:pt x="67" y="257"/>
                  </a:lnTo>
                  <a:lnTo>
                    <a:pt x="68" y="256"/>
                  </a:lnTo>
                  <a:lnTo>
                    <a:pt x="67" y="251"/>
                  </a:lnTo>
                  <a:lnTo>
                    <a:pt x="77" y="247"/>
                  </a:lnTo>
                  <a:lnTo>
                    <a:pt x="82" y="247"/>
                  </a:lnTo>
                  <a:lnTo>
                    <a:pt x="93" y="250"/>
                  </a:lnTo>
                  <a:lnTo>
                    <a:pt x="97" y="251"/>
                  </a:lnTo>
                  <a:lnTo>
                    <a:pt x="99" y="252"/>
                  </a:lnTo>
                  <a:lnTo>
                    <a:pt x="105" y="252"/>
                  </a:lnTo>
                  <a:lnTo>
                    <a:pt x="106" y="252"/>
                  </a:lnTo>
                  <a:lnTo>
                    <a:pt x="111" y="252"/>
                  </a:lnTo>
                  <a:lnTo>
                    <a:pt x="111" y="250"/>
                  </a:lnTo>
                  <a:lnTo>
                    <a:pt x="106" y="247"/>
                  </a:lnTo>
                  <a:lnTo>
                    <a:pt x="102" y="246"/>
                  </a:lnTo>
                  <a:lnTo>
                    <a:pt x="85" y="242"/>
                  </a:lnTo>
                  <a:lnTo>
                    <a:pt x="81" y="240"/>
                  </a:lnTo>
                  <a:lnTo>
                    <a:pt x="80" y="240"/>
                  </a:lnTo>
                  <a:lnTo>
                    <a:pt x="72" y="243"/>
                  </a:lnTo>
                  <a:lnTo>
                    <a:pt x="69" y="243"/>
                  </a:lnTo>
                  <a:lnTo>
                    <a:pt x="61" y="243"/>
                  </a:lnTo>
                  <a:lnTo>
                    <a:pt x="51" y="243"/>
                  </a:lnTo>
                  <a:lnTo>
                    <a:pt x="48" y="248"/>
                  </a:lnTo>
                  <a:lnTo>
                    <a:pt x="41" y="250"/>
                  </a:lnTo>
                  <a:lnTo>
                    <a:pt x="37" y="250"/>
                  </a:lnTo>
                  <a:lnTo>
                    <a:pt x="39" y="246"/>
                  </a:lnTo>
                  <a:lnTo>
                    <a:pt x="33" y="246"/>
                  </a:lnTo>
                  <a:lnTo>
                    <a:pt x="33" y="234"/>
                  </a:lnTo>
                  <a:lnTo>
                    <a:pt x="43" y="238"/>
                  </a:lnTo>
                  <a:lnTo>
                    <a:pt x="44" y="230"/>
                  </a:lnTo>
                  <a:lnTo>
                    <a:pt x="51" y="229"/>
                  </a:lnTo>
                  <a:lnTo>
                    <a:pt x="50" y="227"/>
                  </a:lnTo>
                  <a:lnTo>
                    <a:pt x="50" y="223"/>
                  </a:lnTo>
                  <a:lnTo>
                    <a:pt x="46" y="225"/>
                  </a:lnTo>
                  <a:lnTo>
                    <a:pt x="31" y="229"/>
                  </a:lnTo>
                  <a:lnTo>
                    <a:pt x="30" y="223"/>
                  </a:lnTo>
                  <a:lnTo>
                    <a:pt x="41" y="218"/>
                  </a:lnTo>
                  <a:lnTo>
                    <a:pt x="47" y="218"/>
                  </a:lnTo>
                  <a:lnTo>
                    <a:pt x="54" y="218"/>
                  </a:lnTo>
                  <a:lnTo>
                    <a:pt x="55" y="218"/>
                  </a:lnTo>
                  <a:lnTo>
                    <a:pt x="61" y="220"/>
                  </a:lnTo>
                  <a:lnTo>
                    <a:pt x="64" y="213"/>
                  </a:lnTo>
                  <a:lnTo>
                    <a:pt x="76" y="221"/>
                  </a:lnTo>
                  <a:lnTo>
                    <a:pt x="77" y="217"/>
                  </a:lnTo>
                  <a:lnTo>
                    <a:pt x="85" y="220"/>
                  </a:lnTo>
                  <a:lnTo>
                    <a:pt x="85" y="225"/>
                  </a:lnTo>
                  <a:lnTo>
                    <a:pt x="85" y="226"/>
                  </a:lnTo>
                  <a:lnTo>
                    <a:pt x="90" y="229"/>
                  </a:lnTo>
                  <a:lnTo>
                    <a:pt x="96" y="230"/>
                  </a:lnTo>
                  <a:lnTo>
                    <a:pt x="98" y="231"/>
                  </a:lnTo>
                  <a:lnTo>
                    <a:pt x="106" y="231"/>
                  </a:lnTo>
                  <a:lnTo>
                    <a:pt x="111" y="227"/>
                  </a:lnTo>
                  <a:lnTo>
                    <a:pt x="113" y="227"/>
                  </a:lnTo>
                  <a:lnTo>
                    <a:pt x="120" y="223"/>
                  </a:lnTo>
                  <a:lnTo>
                    <a:pt x="128" y="226"/>
                  </a:lnTo>
                  <a:lnTo>
                    <a:pt x="136" y="231"/>
                  </a:lnTo>
                  <a:lnTo>
                    <a:pt x="137" y="230"/>
                  </a:lnTo>
                  <a:lnTo>
                    <a:pt x="137" y="229"/>
                  </a:lnTo>
                  <a:lnTo>
                    <a:pt x="137" y="227"/>
                  </a:lnTo>
                  <a:lnTo>
                    <a:pt x="135" y="226"/>
                  </a:lnTo>
                  <a:lnTo>
                    <a:pt x="135" y="221"/>
                  </a:lnTo>
                  <a:lnTo>
                    <a:pt x="131" y="217"/>
                  </a:lnTo>
                  <a:lnTo>
                    <a:pt x="130" y="216"/>
                  </a:lnTo>
                  <a:lnTo>
                    <a:pt x="127" y="216"/>
                  </a:lnTo>
                  <a:lnTo>
                    <a:pt x="123" y="214"/>
                  </a:lnTo>
                  <a:lnTo>
                    <a:pt x="113" y="218"/>
                  </a:lnTo>
                  <a:lnTo>
                    <a:pt x="111" y="220"/>
                  </a:lnTo>
                  <a:lnTo>
                    <a:pt x="109" y="225"/>
                  </a:lnTo>
                  <a:lnTo>
                    <a:pt x="106" y="223"/>
                  </a:lnTo>
                  <a:lnTo>
                    <a:pt x="98" y="223"/>
                  </a:lnTo>
                  <a:lnTo>
                    <a:pt x="94" y="223"/>
                  </a:lnTo>
                  <a:lnTo>
                    <a:pt x="90" y="221"/>
                  </a:lnTo>
                  <a:lnTo>
                    <a:pt x="96" y="216"/>
                  </a:lnTo>
                  <a:lnTo>
                    <a:pt x="97" y="216"/>
                  </a:lnTo>
                  <a:lnTo>
                    <a:pt x="90" y="214"/>
                  </a:lnTo>
                  <a:lnTo>
                    <a:pt x="81" y="213"/>
                  </a:lnTo>
                  <a:lnTo>
                    <a:pt x="71" y="210"/>
                  </a:lnTo>
                  <a:lnTo>
                    <a:pt x="65" y="208"/>
                  </a:lnTo>
                  <a:lnTo>
                    <a:pt x="63" y="206"/>
                  </a:lnTo>
                  <a:lnTo>
                    <a:pt x="59" y="205"/>
                  </a:lnTo>
                  <a:lnTo>
                    <a:pt x="56" y="204"/>
                  </a:lnTo>
                  <a:lnTo>
                    <a:pt x="58" y="200"/>
                  </a:lnTo>
                  <a:lnTo>
                    <a:pt x="58" y="197"/>
                  </a:lnTo>
                  <a:lnTo>
                    <a:pt x="59" y="193"/>
                  </a:lnTo>
                  <a:lnTo>
                    <a:pt x="69" y="199"/>
                  </a:lnTo>
                  <a:lnTo>
                    <a:pt x="73" y="199"/>
                  </a:lnTo>
                  <a:lnTo>
                    <a:pt x="76" y="195"/>
                  </a:lnTo>
                  <a:lnTo>
                    <a:pt x="69" y="189"/>
                  </a:lnTo>
                  <a:lnTo>
                    <a:pt x="65" y="187"/>
                  </a:lnTo>
                  <a:lnTo>
                    <a:pt x="84" y="188"/>
                  </a:lnTo>
                  <a:lnTo>
                    <a:pt x="86" y="183"/>
                  </a:lnTo>
                  <a:lnTo>
                    <a:pt x="77" y="183"/>
                  </a:lnTo>
                  <a:lnTo>
                    <a:pt x="69" y="182"/>
                  </a:lnTo>
                  <a:lnTo>
                    <a:pt x="58" y="180"/>
                  </a:lnTo>
                  <a:lnTo>
                    <a:pt x="38" y="185"/>
                  </a:lnTo>
                  <a:lnTo>
                    <a:pt x="35" y="183"/>
                  </a:lnTo>
                  <a:lnTo>
                    <a:pt x="37" y="179"/>
                  </a:lnTo>
                  <a:lnTo>
                    <a:pt x="41" y="176"/>
                  </a:lnTo>
                  <a:lnTo>
                    <a:pt x="56" y="176"/>
                  </a:lnTo>
                  <a:lnTo>
                    <a:pt x="63" y="176"/>
                  </a:lnTo>
                  <a:lnTo>
                    <a:pt x="73" y="176"/>
                  </a:lnTo>
                  <a:lnTo>
                    <a:pt x="80" y="178"/>
                  </a:lnTo>
                  <a:lnTo>
                    <a:pt x="84" y="178"/>
                  </a:lnTo>
                  <a:lnTo>
                    <a:pt x="86" y="175"/>
                  </a:lnTo>
                  <a:lnTo>
                    <a:pt x="85" y="172"/>
                  </a:lnTo>
                  <a:lnTo>
                    <a:pt x="76" y="168"/>
                  </a:lnTo>
                  <a:lnTo>
                    <a:pt x="67" y="167"/>
                  </a:lnTo>
                  <a:lnTo>
                    <a:pt x="55" y="167"/>
                  </a:lnTo>
                  <a:lnTo>
                    <a:pt x="47" y="167"/>
                  </a:lnTo>
                  <a:lnTo>
                    <a:pt x="43" y="165"/>
                  </a:lnTo>
                  <a:lnTo>
                    <a:pt x="41" y="163"/>
                  </a:lnTo>
                  <a:lnTo>
                    <a:pt x="39" y="158"/>
                  </a:lnTo>
                  <a:lnTo>
                    <a:pt x="41" y="154"/>
                  </a:lnTo>
                  <a:lnTo>
                    <a:pt x="43" y="148"/>
                  </a:lnTo>
                  <a:lnTo>
                    <a:pt x="43" y="142"/>
                  </a:lnTo>
                  <a:lnTo>
                    <a:pt x="44" y="141"/>
                  </a:lnTo>
                  <a:lnTo>
                    <a:pt x="51" y="137"/>
                  </a:lnTo>
                  <a:lnTo>
                    <a:pt x="55" y="142"/>
                  </a:lnTo>
                  <a:lnTo>
                    <a:pt x="56" y="145"/>
                  </a:lnTo>
                  <a:lnTo>
                    <a:pt x="56" y="148"/>
                  </a:lnTo>
                  <a:lnTo>
                    <a:pt x="61" y="151"/>
                  </a:lnTo>
                  <a:lnTo>
                    <a:pt x="63" y="150"/>
                  </a:lnTo>
                  <a:lnTo>
                    <a:pt x="69" y="149"/>
                  </a:lnTo>
                  <a:lnTo>
                    <a:pt x="64" y="145"/>
                  </a:lnTo>
                  <a:lnTo>
                    <a:pt x="64" y="141"/>
                  </a:lnTo>
                  <a:lnTo>
                    <a:pt x="69" y="140"/>
                  </a:lnTo>
                  <a:lnTo>
                    <a:pt x="75" y="138"/>
                  </a:lnTo>
                  <a:lnTo>
                    <a:pt x="75" y="137"/>
                  </a:lnTo>
                  <a:lnTo>
                    <a:pt x="68" y="136"/>
                  </a:lnTo>
                  <a:lnTo>
                    <a:pt x="60" y="136"/>
                  </a:lnTo>
                  <a:lnTo>
                    <a:pt x="58" y="136"/>
                  </a:lnTo>
                  <a:lnTo>
                    <a:pt x="56" y="134"/>
                  </a:lnTo>
                  <a:lnTo>
                    <a:pt x="58" y="133"/>
                  </a:lnTo>
                  <a:lnTo>
                    <a:pt x="64" y="128"/>
                  </a:lnTo>
                  <a:lnTo>
                    <a:pt x="68" y="125"/>
                  </a:lnTo>
                  <a:lnTo>
                    <a:pt x="77" y="125"/>
                  </a:lnTo>
                  <a:lnTo>
                    <a:pt x="82" y="127"/>
                  </a:lnTo>
                  <a:lnTo>
                    <a:pt x="89" y="125"/>
                  </a:lnTo>
                  <a:lnTo>
                    <a:pt x="90" y="124"/>
                  </a:lnTo>
                  <a:lnTo>
                    <a:pt x="92" y="120"/>
                  </a:lnTo>
                  <a:lnTo>
                    <a:pt x="89" y="116"/>
                  </a:lnTo>
                  <a:lnTo>
                    <a:pt x="92" y="111"/>
                  </a:lnTo>
                  <a:lnTo>
                    <a:pt x="99" y="107"/>
                  </a:lnTo>
                  <a:lnTo>
                    <a:pt x="105" y="106"/>
                  </a:lnTo>
                  <a:lnTo>
                    <a:pt x="106" y="107"/>
                  </a:lnTo>
                  <a:lnTo>
                    <a:pt x="111" y="110"/>
                  </a:lnTo>
                  <a:lnTo>
                    <a:pt x="119" y="112"/>
                  </a:lnTo>
                  <a:lnTo>
                    <a:pt x="128" y="116"/>
                  </a:lnTo>
                  <a:lnTo>
                    <a:pt x="133" y="117"/>
                  </a:lnTo>
                  <a:lnTo>
                    <a:pt x="135" y="123"/>
                  </a:lnTo>
                  <a:lnTo>
                    <a:pt x="136" y="125"/>
                  </a:lnTo>
                  <a:lnTo>
                    <a:pt x="130" y="128"/>
                  </a:lnTo>
                  <a:lnTo>
                    <a:pt x="122" y="132"/>
                  </a:lnTo>
                  <a:lnTo>
                    <a:pt x="123" y="133"/>
                  </a:lnTo>
                  <a:lnTo>
                    <a:pt x="126" y="136"/>
                  </a:lnTo>
                  <a:lnTo>
                    <a:pt x="131" y="132"/>
                  </a:lnTo>
                  <a:lnTo>
                    <a:pt x="141" y="130"/>
                  </a:lnTo>
                  <a:lnTo>
                    <a:pt x="151" y="130"/>
                  </a:lnTo>
                  <a:lnTo>
                    <a:pt x="161" y="129"/>
                  </a:lnTo>
                  <a:lnTo>
                    <a:pt x="166" y="132"/>
                  </a:lnTo>
                  <a:lnTo>
                    <a:pt x="161" y="145"/>
                  </a:lnTo>
                  <a:lnTo>
                    <a:pt x="157" y="153"/>
                  </a:lnTo>
                  <a:lnTo>
                    <a:pt x="156" y="157"/>
                  </a:lnTo>
                  <a:lnTo>
                    <a:pt x="162" y="155"/>
                  </a:lnTo>
                  <a:lnTo>
                    <a:pt x="166" y="149"/>
                  </a:lnTo>
                  <a:lnTo>
                    <a:pt x="168" y="148"/>
                  </a:lnTo>
                  <a:lnTo>
                    <a:pt x="171" y="138"/>
                  </a:lnTo>
                  <a:lnTo>
                    <a:pt x="175" y="134"/>
                  </a:lnTo>
                  <a:lnTo>
                    <a:pt x="175" y="137"/>
                  </a:lnTo>
                  <a:lnTo>
                    <a:pt x="177" y="140"/>
                  </a:lnTo>
                  <a:lnTo>
                    <a:pt x="178" y="148"/>
                  </a:lnTo>
                  <a:lnTo>
                    <a:pt x="183" y="153"/>
                  </a:lnTo>
                  <a:lnTo>
                    <a:pt x="188" y="155"/>
                  </a:lnTo>
                  <a:lnTo>
                    <a:pt x="190" y="155"/>
                  </a:lnTo>
                  <a:lnTo>
                    <a:pt x="192" y="153"/>
                  </a:lnTo>
                  <a:lnTo>
                    <a:pt x="188" y="145"/>
                  </a:lnTo>
                  <a:lnTo>
                    <a:pt x="187" y="142"/>
                  </a:lnTo>
                  <a:lnTo>
                    <a:pt x="186" y="140"/>
                  </a:lnTo>
                  <a:lnTo>
                    <a:pt x="194" y="140"/>
                  </a:lnTo>
                  <a:lnTo>
                    <a:pt x="196" y="140"/>
                  </a:lnTo>
                  <a:lnTo>
                    <a:pt x="204" y="140"/>
                  </a:lnTo>
                  <a:lnTo>
                    <a:pt x="208" y="140"/>
                  </a:lnTo>
                  <a:lnTo>
                    <a:pt x="219" y="148"/>
                  </a:lnTo>
                  <a:lnTo>
                    <a:pt x="226" y="151"/>
                  </a:lnTo>
                  <a:lnTo>
                    <a:pt x="230" y="153"/>
                  </a:lnTo>
                  <a:lnTo>
                    <a:pt x="233" y="151"/>
                  </a:lnTo>
                  <a:lnTo>
                    <a:pt x="242" y="146"/>
                  </a:lnTo>
                  <a:lnTo>
                    <a:pt x="243" y="145"/>
                  </a:lnTo>
                  <a:lnTo>
                    <a:pt x="249" y="141"/>
                  </a:lnTo>
                  <a:lnTo>
                    <a:pt x="250" y="141"/>
                  </a:lnTo>
                  <a:lnTo>
                    <a:pt x="249" y="140"/>
                  </a:lnTo>
                  <a:lnTo>
                    <a:pt x="247" y="138"/>
                  </a:lnTo>
                  <a:lnTo>
                    <a:pt x="246" y="137"/>
                  </a:lnTo>
                  <a:lnTo>
                    <a:pt x="257" y="138"/>
                  </a:lnTo>
                  <a:lnTo>
                    <a:pt x="266" y="142"/>
                  </a:lnTo>
                  <a:lnTo>
                    <a:pt x="267" y="145"/>
                  </a:lnTo>
                  <a:lnTo>
                    <a:pt x="270" y="148"/>
                  </a:lnTo>
                  <a:lnTo>
                    <a:pt x="275" y="141"/>
                  </a:lnTo>
                  <a:lnTo>
                    <a:pt x="270" y="137"/>
                  </a:lnTo>
                  <a:lnTo>
                    <a:pt x="260" y="134"/>
                  </a:lnTo>
                  <a:lnTo>
                    <a:pt x="260" y="129"/>
                  </a:lnTo>
                  <a:lnTo>
                    <a:pt x="254" y="132"/>
                  </a:lnTo>
                  <a:lnTo>
                    <a:pt x="242" y="130"/>
                  </a:lnTo>
                  <a:lnTo>
                    <a:pt x="240" y="133"/>
                  </a:lnTo>
                  <a:lnTo>
                    <a:pt x="238" y="137"/>
                  </a:lnTo>
                  <a:lnTo>
                    <a:pt x="236" y="141"/>
                  </a:lnTo>
                  <a:lnTo>
                    <a:pt x="232" y="142"/>
                  </a:lnTo>
                  <a:lnTo>
                    <a:pt x="224" y="142"/>
                  </a:lnTo>
                  <a:lnTo>
                    <a:pt x="217" y="136"/>
                  </a:lnTo>
                  <a:lnTo>
                    <a:pt x="211" y="132"/>
                  </a:lnTo>
                  <a:lnTo>
                    <a:pt x="204" y="132"/>
                  </a:lnTo>
                  <a:lnTo>
                    <a:pt x="203" y="130"/>
                  </a:lnTo>
                  <a:lnTo>
                    <a:pt x="194" y="133"/>
                  </a:lnTo>
                  <a:lnTo>
                    <a:pt x="188" y="133"/>
                  </a:lnTo>
                  <a:lnTo>
                    <a:pt x="182" y="127"/>
                  </a:lnTo>
                  <a:lnTo>
                    <a:pt x="179" y="125"/>
                  </a:lnTo>
                  <a:lnTo>
                    <a:pt x="169" y="123"/>
                  </a:lnTo>
                  <a:lnTo>
                    <a:pt x="160" y="121"/>
                  </a:lnTo>
                  <a:lnTo>
                    <a:pt x="148" y="124"/>
                  </a:lnTo>
                  <a:lnTo>
                    <a:pt x="145" y="115"/>
                  </a:lnTo>
                  <a:lnTo>
                    <a:pt x="170" y="119"/>
                  </a:lnTo>
                  <a:lnTo>
                    <a:pt x="171" y="116"/>
                  </a:lnTo>
                  <a:lnTo>
                    <a:pt x="171" y="115"/>
                  </a:lnTo>
                  <a:lnTo>
                    <a:pt x="162" y="111"/>
                  </a:lnTo>
                  <a:lnTo>
                    <a:pt x="154" y="110"/>
                  </a:lnTo>
                  <a:lnTo>
                    <a:pt x="141" y="108"/>
                  </a:lnTo>
                  <a:lnTo>
                    <a:pt x="132" y="108"/>
                  </a:lnTo>
                  <a:lnTo>
                    <a:pt x="115" y="103"/>
                  </a:lnTo>
                  <a:lnTo>
                    <a:pt x="110" y="100"/>
                  </a:lnTo>
                  <a:lnTo>
                    <a:pt x="106" y="99"/>
                  </a:lnTo>
                  <a:lnTo>
                    <a:pt x="102" y="98"/>
                  </a:lnTo>
                  <a:lnTo>
                    <a:pt x="94" y="100"/>
                  </a:lnTo>
                  <a:lnTo>
                    <a:pt x="86" y="100"/>
                  </a:lnTo>
                  <a:lnTo>
                    <a:pt x="77" y="100"/>
                  </a:lnTo>
                  <a:lnTo>
                    <a:pt x="76" y="100"/>
                  </a:lnTo>
                  <a:lnTo>
                    <a:pt x="71" y="100"/>
                  </a:lnTo>
                  <a:lnTo>
                    <a:pt x="71" y="95"/>
                  </a:lnTo>
                  <a:lnTo>
                    <a:pt x="69" y="94"/>
                  </a:lnTo>
                  <a:lnTo>
                    <a:pt x="77" y="82"/>
                  </a:lnTo>
                  <a:lnTo>
                    <a:pt x="85" y="85"/>
                  </a:lnTo>
                  <a:lnTo>
                    <a:pt x="92" y="85"/>
                  </a:lnTo>
                  <a:lnTo>
                    <a:pt x="98" y="74"/>
                  </a:lnTo>
                  <a:lnTo>
                    <a:pt x="106" y="76"/>
                  </a:lnTo>
                  <a:lnTo>
                    <a:pt x="106" y="77"/>
                  </a:lnTo>
                  <a:lnTo>
                    <a:pt x="106" y="76"/>
                  </a:lnTo>
                  <a:lnTo>
                    <a:pt x="98" y="69"/>
                  </a:lnTo>
                  <a:lnTo>
                    <a:pt x="93" y="56"/>
                  </a:lnTo>
                  <a:lnTo>
                    <a:pt x="89" y="49"/>
                  </a:lnTo>
                  <a:lnTo>
                    <a:pt x="75" y="47"/>
                  </a:lnTo>
                  <a:lnTo>
                    <a:pt x="75" y="41"/>
                  </a:lnTo>
                  <a:lnTo>
                    <a:pt x="80" y="40"/>
                  </a:lnTo>
                  <a:lnTo>
                    <a:pt x="73" y="34"/>
                  </a:lnTo>
                  <a:lnTo>
                    <a:pt x="75" y="24"/>
                  </a:lnTo>
                  <a:lnTo>
                    <a:pt x="89" y="23"/>
                  </a:lnTo>
                  <a:lnTo>
                    <a:pt x="93" y="32"/>
                  </a:lnTo>
                  <a:lnTo>
                    <a:pt x="102" y="38"/>
                  </a:lnTo>
                  <a:lnTo>
                    <a:pt x="97" y="44"/>
                  </a:lnTo>
                  <a:lnTo>
                    <a:pt x="106" y="56"/>
                  </a:lnTo>
                  <a:lnTo>
                    <a:pt x="113" y="65"/>
                  </a:lnTo>
                  <a:lnTo>
                    <a:pt x="114" y="76"/>
                  </a:lnTo>
                  <a:lnTo>
                    <a:pt x="114" y="77"/>
                  </a:lnTo>
                  <a:lnTo>
                    <a:pt x="116" y="74"/>
                  </a:lnTo>
                  <a:lnTo>
                    <a:pt x="119" y="72"/>
                  </a:lnTo>
                  <a:lnTo>
                    <a:pt x="120" y="64"/>
                  </a:lnTo>
                  <a:lnTo>
                    <a:pt x="124" y="65"/>
                  </a:lnTo>
                  <a:lnTo>
                    <a:pt x="128" y="66"/>
                  </a:lnTo>
                  <a:lnTo>
                    <a:pt x="128" y="62"/>
                  </a:lnTo>
                  <a:lnTo>
                    <a:pt x="127" y="58"/>
                  </a:lnTo>
                  <a:lnTo>
                    <a:pt x="126" y="57"/>
                  </a:lnTo>
                  <a:lnTo>
                    <a:pt x="115" y="52"/>
                  </a:lnTo>
                  <a:lnTo>
                    <a:pt x="110" y="47"/>
                  </a:lnTo>
                  <a:lnTo>
                    <a:pt x="118" y="32"/>
                  </a:lnTo>
                  <a:lnTo>
                    <a:pt x="126" y="34"/>
                  </a:lnTo>
                  <a:lnTo>
                    <a:pt x="131" y="41"/>
                  </a:lnTo>
                  <a:lnTo>
                    <a:pt x="139" y="41"/>
                  </a:lnTo>
                  <a:lnTo>
                    <a:pt x="140" y="49"/>
                  </a:lnTo>
                  <a:lnTo>
                    <a:pt x="141" y="57"/>
                  </a:lnTo>
                  <a:lnTo>
                    <a:pt x="145" y="64"/>
                  </a:lnTo>
                  <a:lnTo>
                    <a:pt x="149" y="62"/>
                  </a:lnTo>
                  <a:lnTo>
                    <a:pt x="148" y="53"/>
                  </a:lnTo>
                  <a:lnTo>
                    <a:pt x="147" y="47"/>
                  </a:lnTo>
                  <a:lnTo>
                    <a:pt x="145" y="41"/>
                  </a:lnTo>
                  <a:lnTo>
                    <a:pt x="156" y="40"/>
                  </a:lnTo>
                  <a:lnTo>
                    <a:pt x="165" y="39"/>
                  </a:lnTo>
                  <a:lnTo>
                    <a:pt x="169" y="40"/>
                  </a:lnTo>
                  <a:lnTo>
                    <a:pt x="173" y="48"/>
                  </a:lnTo>
                  <a:lnTo>
                    <a:pt x="171" y="56"/>
                  </a:lnTo>
                  <a:lnTo>
                    <a:pt x="169" y="62"/>
                  </a:lnTo>
                  <a:lnTo>
                    <a:pt x="164" y="73"/>
                  </a:lnTo>
                  <a:lnTo>
                    <a:pt x="160" y="77"/>
                  </a:lnTo>
                  <a:lnTo>
                    <a:pt x="156" y="83"/>
                  </a:lnTo>
                  <a:lnTo>
                    <a:pt x="157" y="85"/>
                  </a:lnTo>
                  <a:lnTo>
                    <a:pt x="160" y="87"/>
                  </a:lnTo>
                  <a:lnTo>
                    <a:pt x="168" y="79"/>
                  </a:lnTo>
                  <a:lnTo>
                    <a:pt x="178" y="64"/>
                  </a:lnTo>
                  <a:lnTo>
                    <a:pt x="181" y="57"/>
                  </a:lnTo>
                  <a:lnTo>
                    <a:pt x="186" y="60"/>
                  </a:lnTo>
                  <a:lnTo>
                    <a:pt x="188" y="68"/>
                  </a:lnTo>
                  <a:lnTo>
                    <a:pt x="186" y="77"/>
                  </a:lnTo>
                  <a:lnTo>
                    <a:pt x="185" y="77"/>
                  </a:lnTo>
                  <a:lnTo>
                    <a:pt x="192" y="74"/>
                  </a:lnTo>
                  <a:lnTo>
                    <a:pt x="195" y="73"/>
                  </a:lnTo>
                  <a:lnTo>
                    <a:pt x="196" y="73"/>
                  </a:lnTo>
                  <a:lnTo>
                    <a:pt x="205" y="76"/>
                  </a:lnTo>
                  <a:lnTo>
                    <a:pt x="211" y="78"/>
                  </a:lnTo>
                  <a:lnTo>
                    <a:pt x="216" y="79"/>
                  </a:lnTo>
                  <a:lnTo>
                    <a:pt x="217" y="74"/>
                  </a:lnTo>
                  <a:lnTo>
                    <a:pt x="209" y="72"/>
                  </a:lnTo>
                  <a:lnTo>
                    <a:pt x="200" y="66"/>
                  </a:lnTo>
                  <a:lnTo>
                    <a:pt x="194" y="60"/>
                  </a:lnTo>
                  <a:lnTo>
                    <a:pt x="194" y="58"/>
                  </a:lnTo>
                  <a:lnTo>
                    <a:pt x="191" y="53"/>
                  </a:lnTo>
                  <a:lnTo>
                    <a:pt x="188" y="51"/>
                  </a:lnTo>
                  <a:lnTo>
                    <a:pt x="186" y="47"/>
                  </a:lnTo>
                  <a:lnTo>
                    <a:pt x="183" y="43"/>
                  </a:lnTo>
                  <a:lnTo>
                    <a:pt x="182" y="40"/>
                  </a:lnTo>
                  <a:lnTo>
                    <a:pt x="182" y="38"/>
                  </a:lnTo>
                  <a:lnTo>
                    <a:pt x="182" y="36"/>
                  </a:lnTo>
                  <a:lnTo>
                    <a:pt x="181" y="35"/>
                  </a:lnTo>
                  <a:lnTo>
                    <a:pt x="182" y="35"/>
                  </a:lnTo>
                  <a:lnTo>
                    <a:pt x="192" y="41"/>
                  </a:lnTo>
                  <a:lnTo>
                    <a:pt x="194" y="41"/>
                  </a:lnTo>
                  <a:lnTo>
                    <a:pt x="198" y="43"/>
                  </a:lnTo>
                  <a:lnTo>
                    <a:pt x="200" y="40"/>
                  </a:lnTo>
                  <a:lnTo>
                    <a:pt x="198" y="39"/>
                  </a:lnTo>
                  <a:lnTo>
                    <a:pt x="196" y="38"/>
                  </a:lnTo>
                  <a:lnTo>
                    <a:pt x="188" y="34"/>
                  </a:lnTo>
                  <a:lnTo>
                    <a:pt x="186" y="27"/>
                  </a:lnTo>
                  <a:lnTo>
                    <a:pt x="182" y="24"/>
                  </a:lnTo>
                  <a:lnTo>
                    <a:pt x="192" y="17"/>
                  </a:lnTo>
                  <a:lnTo>
                    <a:pt x="215" y="2"/>
                  </a:lnTo>
                  <a:lnTo>
                    <a:pt x="229" y="0"/>
                  </a:lnTo>
                  <a:lnTo>
                    <a:pt x="232" y="0"/>
                  </a:lnTo>
                  <a:lnTo>
                    <a:pt x="233" y="0"/>
                  </a:lnTo>
                  <a:lnTo>
                    <a:pt x="233" y="1"/>
                  </a:lnTo>
                  <a:lnTo>
                    <a:pt x="237" y="15"/>
                  </a:lnTo>
                  <a:lnTo>
                    <a:pt x="238" y="27"/>
                  </a:lnTo>
                  <a:lnTo>
                    <a:pt x="241" y="34"/>
                  </a:lnTo>
                  <a:lnTo>
                    <a:pt x="243" y="39"/>
                  </a:lnTo>
                  <a:lnTo>
                    <a:pt x="243" y="41"/>
                  </a:lnTo>
                  <a:lnTo>
                    <a:pt x="246" y="48"/>
                  </a:lnTo>
                  <a:lnTo>
                    <a:pt x="247" y="52"/>
                  </a:lnTo>
                  <a:lnTo>
                    <a:pt x="251" y="61"/>
                  </a:lnTo>
                  <a:lnTo>
                    <a:pt x="247" y="66"/>
                  </a:lnTo>
                  <a:lnTo>
                    <a:pt x="245" y="70"/>
                  </a:lnTo>
                  <a:lnTo>
                    <a:pt x="251" y="70"/>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1999" name="Freeform 1998"/>
            <p:cNvSpPr>
              <a:spLocks/>
            </p:cNvSpPr>
            <p:nvPr/>
          </p:nvSpPr>
          <p:spPr bwMode="auto">
            <a:xfrm>
              <a:off x="2873952" y="3401529"/>
              <a:ext cx="1273099" cy="1234556"/>
            </a:xfrm>
            <a:custGeom>
              <a:avLst/>
              <a:gdLst>
                <a:gd name="T0" fmla="*/ 57 w 801"/>
                <a:gd name="T1" fmla="*/ 686 h 778"/>
                <a:gd name="T2" fmla="*/ 99 w 801"/>
                <a:gd name="T3" fmla="*/ 704 h 778"/>
                <a:gd name="T4" fmla="*/ 113 w 801"/>
                <a:gd name="T5" fmla="*/ 774 h 778"/>
                <a:gd name="T6" fmla="*/ 113 w 801"/>
                <a:gd name="T7" fmla="*/ 727 h 778"/>
                <a:gd name="T8" fmla="*/ 151 w 801"/>
                <a:gd name="T9" fmla="*/ 723 h 778"/>
                <a:gd name="T10" fmla="*/ 100 w 801"/>
                <a:gd name="T11" fmla="*/ 677 h 778"/>
                <a:gd name="T12" fmla="*/ 0 w 801"/>
                <a:gd name="T13" fmla="*/ 661 h 778"/>
                <a:gd name="T14" fmla="*/ 62 w 801"/>
                <a:gd name="T15" fmla="*/ 644 h 778"/>
                <a:gd name="T16" fmla="*/ 68 w 801"/>
                <a:gd name="T17" fmla="*/ 632 h 778"/>
                <a:gd name="T18" fmla="*/ 111 w 801"/>
                <a:gd name="T19" fmla="*/ 627 h 778"/>
                <a:gd name="T20" fmla="*/ 145 w 801"/>
                <a:gd name="T21" fmla="*/ 636 h 778"/>
                <a:gd name="T22" fmla="*/ 200 w 801"/>
                <a:gd name="T23" fmla="*/ 657 h 778"/>
                <a:gd name="T24" fmla="*/ 185 w 801"/>
                <a:gd name="T25" fmla="*/ 641 h 778"/>
                <a:gd name="T26" fmla="*/ 257 w 801"/>
                <a:gd name="T27" fmla="*/ 631 h 778"/>
                <a:gd name="T28" fmla="*/ 175 w 801"/>
                <a:gd name="T29" fmla="*/ 621 h 778"/>
                <a:gd name="T30" fmla="*/ 153 w 801"/>
                <a:gd name="T31" fmla="*/ 602 h 778"/>
                <a:gd name="T32" fmla="*/ 140 w 801"/>
                <a:gd name="T33" fmla="*/ 573 h 778"/>
                <a:gd name="T34" fmla="*/ 180 w 801"/>
                <a:gd name="T35" fmla="*/ 562 h 778"/>
                <a:gd name="T36" fmla="*/ 247 w 801"/>
                <a:gd name="T37" fmla="*/ 555 h 778"/>
                <a:gd name="T38" fmla="*/ 310 w 801"/>
                <a:gd name="T39" fmla="*/ 627 h 778"/>
                <a:gd name="T40" fmla="*/ 256 w 801"/>
                <a:gd name="T41" fmla="*/ 550 h 778"/>
                <a:gd name="T42" fmla="*/ 286 w 801"/>
                <a:gd name="T43" fmla="*/ 559 h 778"/>
                <a:gd name="T44" fmla="*/ 324 w 801"/>
                <a:gd name="T45" fmla="*/ 602 h 778"/>
                <a:gd name="T46" fmla="*/ 328 w 801"/>
                <a:gd name="T47" fmla="*/ 558 h 778"/>
                <a:gd name="T48" fmla="*/ 286 w 801"/>
                <a:gd name="T49" fmla="*/ 547 h 778"/>
                <a:gd name="T50" fmla="*/ 301 w 801"/>
                <a:gd name="T51" fmla="*/ 516 h 778"/>
                <a:gd name="T52" fmla="*/ 360 w 801"/>
                <a:gd name="T53" fmla="*/ 501 h 778"/>
                <a:gd name="T54" fmla="*/ 350 w 801"/>
                <a:gd name="T55" fmla="*/ 445 h 778"/>
                <a:gd name="T56" fmla="*/ 391 w 801"/>
                <a:gd name="T57" fmla="*/ 473 h 778"/>
                <a:gd name="T58" fmla="*/ 405 w 801"/>
                <a:gd name="T59" fmla="*/ 457 h 778"/>
                <a:gd name="T60" fmla="*/ 408 w 801"/>
                <a:gd name="T61" fmla="*/ 425 h 778"/>
                <a:gd name="T62" fmla="*/ 477 w 801"/>
                <a:gd name="T63" fmla="*/ 418 h 778"/>
                <a:gd name="T64" fmla="*/ 487 w 801"/>
                <a:gd name="T65" fmla="*/ 483 h 778"/>
                <a:gd name="T66" fmla="*/ 531 w 801"/>
                <a:gd name="T67" fmla="*/ 450 h 778"/>
                <a:gd name="T68" fmla="*/ 610 w 801"/>
                <a:gd name="T69" fmla="*/ 452 h 778"/>
                <a:gd name="T70" fmla="*/ 578 w 801"/>
                <a:gd name="T71" fmla="*/ 427 h 778"/>
                <a:gd name="T72" fmla="*/ 649 w 801"/>
                <a:gd name="T73" fmla="*/ 384 h 778"/>
                <a:gd name="T74" fmla="*/ 669 w 801"/>
                <a:gd name="T75" fmla="*/ 330 h 778"/>
                <a:gd name="T76" fmla="*/ 684 w 801"/>
                <a:gd name="T77" fmla="*/ 315 h 778"/>
                <a:gd name="T78" fmla="*/ 666 w 801"/>
                <a:gd name="T79" fmla="*/ 285 h 778"/>
                <a:gd name="T80" fmla="*/ 587 w 801"/>
                <a:gd name="T81" fmla="*/ 351 h 778"/>
                <a:gd name="T82" fmla="*/ 627 w 801"/>
                <a:gd name="T83" fmla="*/ 357 h 778"/>
                <a:gd name="T84" fmla="*/ 528 w 801"/>
                <a:gd name="T85" fmla="*/ 425 h 778"/>
                <a:gd name="T86" fmla="*/ 488 w 801"/>
                <a:gd name="T87" fmla="*/ 397 h 778"/>
                <a:gd name="T88" fmla="*/ 464 w 801"/>
                <a:gd name="T89" fmla="*/ 387 h 778"/>
                <a:gd name="T90" fmla="*/ 506 w 801"/>
                <a:gd name="T91" fmla="*/ 335 h 778"/>
                <a:gd name="T92" fmla="*/ 521 w 801"/>
                <a:gd name="T93" fmla="*/ 285 h 778"/>
                <a:gd name="T94" fmla="*/ 577 w 801"/>
                <a:gd name="T95" fmla="*/ 228 h 778"/>
                <a:gd name="T96" fmla="*/ 587 w 801"/>
                <a:gd name="T97" fmla="*/ 191 h 778"/>
                <a:gd name="T98" fmla="*/ 634 w 801"/>
                <a:gd name="T99" fmla="*/ 173 h 778"/>
                <a:gd name="T100" fmla="*/ 665 w 801"/>
                <a:gd name="T101" fmla="*/ 228 h 778"/>
                <a:gd name="T102" fmla="*/ 717 w 801"/>
                <a:gd name="T103" fmla="*/ 165 h 778"/>
                <a:gd name="T104" fmla="*/ 697 w 801"/>
                <a:gd name="T105" fmla="*/ 120 h 778"/>
                <a:gd name="T106" fmla="*/ 751 w 801"/>
                <a:gd name="T107" fmla="*/ 75 h 778"/>
                <a:gd name="T108" fmla="*/ 781 w 801"/>
                <a:gd name="T109" fmla="*/ 69 h 778"/>
                <a:gd name="T110" fmla="*/ 692 w 801"/>
                <a:gd name="T111" fmla="*/ 109 h 778"/>
                <a:gd name="T112" fmla="*/ 678 w 801"/>
                <a:gd name="T113" fmla="*/ 82 h 778"/>
                <a:gd name="T114" fmla="*/ 713 w 801"/>
                <a:gd name="T115" fmla="*/ 55 h 778"/>
                <a:gd name="T116" fmla="*/ 746 w 801"/>
                <a:gd name="T117" fmla="*/ 18 h 778"/>
                <a:gd name="T118" fmla="*/ 768 w 801"/>
                <a:gd name="T119" fmla="*/ 21 h 7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01"/>
                <a:gd name="T181" fmla="*/ 0 h 778"/>
                <a:gd name="T182" fmla="*/ 801 w 801"/>
                <a:gd name="T183" fmla="*/ 778 h 7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01" h="778">
                  <a:moveTo>
                    <a:pt x="49" y="759"/>
                  </a:moveTo>
                  <a:lnTo>
                    <a:pt x="51" y="757"/>
                  </a:lnTo>
                  <a:lnTo>
                    <a:pt x="56" y="757"/>
                  </a:lnTo>
                  <a:lnTo>
                    <a:pt x="56" y="750"/>
                  </a:lnTo>
                  <a:lnTo>
                    <a:pt x="51" y="738"/>
                  </a:lnTo>
                  <a:lnTo>
                    <a:pt x="53" y="738"/>
                  </a:lnTo>
                  <a:lnTo>
                    <a:pt x="60" y="737"/>
                  </a:lnTo>
                  <a:lnTo>
                    <a:pt x="57" y="734"/>
                  </a:lnTo>
                  <a:lnTo>
                    <a:pt x="49" y="733"/>
                  </a:lnTo>
                  <a:lnTo>
                    <a:pt x="47" y="721"/>
                  </a:lnTo>
                  <a:lnTo>
                    <a:pt x="44" y="711"/>
                  </a:lnTo>
                  <a:lnTo>
                    <a:pt x="43" y="700"/>
                  </a:lnTo>
                  <a:lnTo>
                    <a:pt x="41" y="698"/>
                  </a:lnTo>
                  <a:lnTo>
                    <a:pt x="38" y="691"/>
                  </a:lnTo>
                  <a:lnTo>
                    <a:pt x="39" y="685"/>
                  </a:lnTo>
                  <a:lnTo>
                    <a:pt x="47" y="682"/>
                  </a:lnTo>
                  <a:lnTo>
                    <a:pt x="57" y="686"/>
                  </a:lnTo>
                  <a:lnTo>
                    <a:pt x="57" y="691"/>
                  </a:lnTo>
                  <a:lnTo>
                    <a:pt x="56" y="695"/>
                  </a:lnTo>
                  <a:lnTo>
                    <a:pt x="57" y="694"/>
                  </a:lnTo>
                  <a:lnTo>
                    <a:pt x="60" y="694"/>
                  </a:lnTo>
                  <a:lnTo>
                    <a:pt x="61" y="687"/>
                  </a:lnTo>
                  <a:lnTo>
                    <a:pt x="61" y="685"/>
                  </a:lnTo>
                  <a:lnTo>
                    <a:pt x="58" y="679"/>
                  </a:lnTo>
                  <a:lnTo>
                    <a:pt x="60" y="679"/>
                  </a:lnTo>
                  <a:lnTo>
                    <a:pt x="74" y="675"/>
                  </a:lnTo>
                  <a:lnTo>
                    <a:pt x="79" y="675"/>
                  </a:lnTo>
                  <a:lnTo>
                    <a:pt x="82" y="681"/>
                  </a:lnTo>
                  <a:lnTo>
                    <a:pt x="90" y="682"/>
                  </a:lnTo>
                  <a:lnTo>
                    <a:pt x="94" y="682"/>
                  </a:lnTo>
                  <a:lnTo>
                    <a:pt x="95" y="685"/>
                  </a:lnTo>
                  <a:lnTo>
                    <a:pt x="95" y="695"/>
                  </a:lnTo>
                  <a:lnTo>
                    <a:pt x="96" y="698"/>
                  </a:lnTo>
                  <a:lnTo>
                    <a:pt x="99" y="704"/>
                  </a:lnTo>
                  <a:lnTo>
                    <a:pt x="100" y="711"/>
                  </a:lnTo>
                  <a:lnTo>
                    <a:pt x="103" y="717"/>
                  </a:lnTo>
                  <a:lnTo>
                    <a:pt x="108" y="721"/>
                  </a:lnTo>
                  <a:lnTo>
                    <a:pt x="106" y="737"/>
                  </a:lnTo>
                  <a:lnTo>
                    <a:pt x="103" y="750"/>
                  </a:lnTo>
                  <a:lnTo>
                    <a:pt x="95" y="759"/>
                  </a:lnTo>
                  <a:lnTo>
                    <a:pt x="91" y="765"/>
                  </a:lnTo>
                  <a:lnTo>
                    <a:pt x="85" y="770"/>
                  </a:lnTo>
                  <a:lnTo>
                    <a:pt x="83" y="770"/>
                  </a:lnTo>
                  <a:lnTo>
                    <a:pt x="86" y="771"/>
                  </a:lnTo>
                  <a:lnTo>
                    <a:pt x="89" y="772"/>
                  </a:lnTo>
                  <a:lnTo>
                    <a:pt x="91" y="771"/>
                  </a:lnTo>
                  <a:lnTo>
                    <a:pt x="100" y="771"/>
                  </a:lnTo>
                  <a:lnTo>
                    <a:pt x="103" y="775"/>
                  </a:lnTo>
                  <a:lnTo>
                    <a:pt x="108" y="778"/>
                  </a:lnTo>
                  <a:lnTo>
                    <a:pt x="112" y="775"/>
                  </a:lnTo>
                  <a:lnTo>
                    <a:pt x="113" y="774"/>
                  </a:lnTo>
                  <a:lnTo>
                    <a:pt x="119" y="770"/>
                  </a:lnTo>
                  <a:lnTo>
                    <a:pt x="123" y="774"/>
                  </a:lnTo>
                  <a:lnTo>
                    <a:pt x="125" y="776"/>
                  </a:lnTo>
                  <a:lnTo>
                    <a:pt x="127" y="775"/>
                  </a:lnTo>
                  <a:lnTo>
                    <a:pt x="128" y="774"/>
                  </a:lnTo>
                  <a:lnTo>
                    <a:pt x="129" y="771"/>
                  </a:lnTo>
                  <a:lnTo>
                    <a:pt x="123" y="765"/>
                  </a:lnTo>
                  <a:lnTo>
                    <a:pt x="115" y="765"/>
                  </a:lnTo>
                  <a:lnTo>
                    <a:pt x="111" y="768"/>
                  </a:lnTo>
                  <a:lnTo>
                    <a:pt x="104" y="768"/>
                  </a:lnTo>
                  <a:lnTo>
                    <a:pt x="98" y="763"/>
                  </a:lnTo>
                  <a:lnTo>
                    <a:pt x="104" y="759"/>
                  </a:lnTo>
                  <a:lnTo>
                    <a:pt x="110" y="754"/>
                  </a:lnTo>
                  <a:lnTo>
                    <a:pt x="112" y="749"/>
                  </a:lnTo>
                  <a:lnTo>
                    <a:pt x="112" y="747"/>
                  </a:lnTo>
                  <a:lnTo>
                    <a:pt x="111" y="738"/>
                  </a:lnTo>
                  <a:lnTo>
                    <a:pt x="113" y="727"/>
                  </a:lnTo>
                  <a:lnTo>
                    <a:pt x="115" y="724"/>
                  </a:lnTo>
                  <a:lnTo>
                    <a:pt x="123" y="725"/>
                  </a:lnTo>
                  <a:lnTo>
                    <a:pt x="127" y="729"/>
                  </a:lnTo>
                  <a:lnTo>
                    <a:pt x="127" y="730"/>
                  </a:lnTo>
                  <a:lnTo>
                    <a:pt x="128" y="730"/>
                  </a:lnTo>
                  <a:lnTo>
                    <a:pt x="136" y="733"/>
                  </a:lnTo>
                  <a:lnTo>
                    <a:pt x="141" y="728"/>
                  </a:lnTo>
                  <a:lnTo>
                    <a:pt x="142" y="728"/>
                  </a:lnTo>
                  <a:lnTo>
                    <a:pt x="146" y="730"/>
                  </a:lnTo>
                  <a:lnTo>
                    <a:pt x="153" y="736"/>
                  </a:lnTo>
                  <a:lnTo>
                    <a:pt x="158" y="744"/>
                  </a:lnTo>
                  <a:lnTo>
                    <a:pt x="158" y="742"/>
                  </a:lnTo>
                  <a:lnTo>
                    <a:pt x="159" y="738"/>
                  </a:lnTo>
                  <a:lnTo>
                    <a:pt x="161" y="737"/>
                  </a:lnTo>
                  <a:lnTo>
                    <a:pt x="159" y="736"/>
                  </a:lnTo>
                  <a:lnTo>
                    <a:pt x="157" y="730"/>
                  </a:lnTo>
                  <a:lnTo>
                    <a:pt x="151" y="723"/>
                  </a:lnTo>
                  <a:lnTo>
                    <a:pt x="150" y="721"/>
                  </a:lnTo>
                  <a:lnTo>
                    <a:pt x="149" y="721"/>
                  </a:lnTo>
                  <a:lnTo>
                    <a:pt x="137" y="723"/>
                  </a:lnTo>
                  <a:lnTo>
                    <a:pt x="134" y="723"/>
                  </a:lnTo>
                  <a:lnTo>
                    <a:pt x="129" y="723"/>
                  </a:lnTo>
                  <a:lnTo>
                    <a:pt x="127" y="721"/>
                  </a:lnTo>
                  <a:lnTo>
                    <a:pt x="121" y="719"/>
                  </a:lnTo>
                  <a:lnTo>
                    <a:pt x="110" y="713"/>
                  </a:lnTo>
                  <a:lnTo>
                    <a:pt x="108" y="711"/>
                  </a:lnTo>
                  <a:lnTo>
                    <a:pt x="107" y="704"/>
                  </a:lnTo>
                  <a:lnTo>
                    <a:pt x="106" y="700"/>
                  </a:lnTo>
                  <a:lnTo>
                    <a:pt x="111" y="698"/>
                  </a:lnTo>
                  <a:lnTo>
                    <a:pt x="107" y="694"/>
                  </a:lnTo>
                  <a:lnTo>
                    <a:pt x="107" y="691"/>
                  </a:lnTo>
                  <a:lnTo>
                    <a:pt x="107" y="683"/>
                  </a:lnTo>
                  <a:lnTo>
                    <a:pt x="104" y="681"/>
                  </a:lnTo>
                  <a:lnTo>
                    <a:pt x="100" y="677"/>
                  </a:lnTo>
                  <a:lnTo>
                    <a:pt x="95" y="672"/>
                  </a:lnTo>
                  <a:lnTo>
                    <a:pt x="89" y="670"/>
                  </a:lnTo>
                  <a:lnTo>
                    <a:pt x="87" y="668"/>
                  </a:lnTo>
                  <a:lnTo>
                    <a:pt x="79" y="665"/>
                  </a:lnTo>
                  <a:lnTo>
                    <a:pt x="77" y="665"/>
                  </a:lnTo>
                  <a:lnTo>
                    <a:pt x="58" y="673"/>
                  </a:lnTo>
                  <a:lnTo>
                    <a:pt x="57" y="673"/>
                  </a:lnTo>
                  <a:lnTo>
                    <a:pt x="52" y="674"/>
                  </a:lnTo>
                  <a:lnTo>
                    <a:pt x="51" y="674"/>
                  </a:lnTo>
                  <a:lnTo>
                    <a:pt x="38" y="675"/>
                  </a:lnTo>
                  <a:lnTo>
                    <a:pt x="38" y="674"/>
                  </a:lnTo>
                  <a:lnTo>
                    <a:pt x="36" y="672"/>
                  </a:lnTo>
                  <a:lnTo>
                    <a:pt x="34" y="665"/>
                  </a:lnTo>
                  <a:lnTo>
                    <a:pt x="19" y="664"/>
                  </a:lnTo>
                  <a:lnTo>
                    <a:pt x="14" y="664"/>
                  </a:lnTo>
                  <a:lnTo>
                    <a:pt x="11" y="662"/>
                  </a:lnTo>
                  <a:lnTo>
                    <a:pt x="0" y="661"/>
                  </a:lnTo>
                  <a:lnTo>
                    <a:pt x="3" y="657"/>
                  </a:lnTo>
                  <a:lnTo>
                    <a:pt x="17" y="657"/>
                  </a:lnTo>
                  <a:lnTo>
                    <a:pt x="31" y="661"/>
                  </a:lnTo>
                  <a:lnTo>
                    <a:pt x="36" y="660"/>
                  </a:lnTo>
                  <a:lnTo>
                    <a:pt x="45" y="657"/>
                  </a:lnTo>
                  <a:lnTo>
                    <a:pt x="47" y="657"/>
                  </a:lnTo>
                  <a:lnTo>
                    <a:pt x="52" y="657"/>
                  </a:lnTo>
                  <a:lnTo>
                    <a:pt x="64" y="660"/>
                  </a:lnTo>
                  <a:lnTo>
                    <a:pt x="69" y="662"/>
                  </a:lnTo>
                  <a:lnTo>
                    <a:pt x="79" y="661"/>
                  </a:lnTo>
                  <a:lnTo>
                    <a:pt x="72" y="656"/>
                  </a:lnTo>
                  <a:lnTo>
                    <a:pt x="64" y="652"/>
                  </a:lnTo>
                  <a:lnTo>
                    <a:pt x="55" y="651"/>
                  </a:lnTo>
                  <a:lnTo>
                    <a:pt x="57" y="649"/>
                  </a:lnTo>
                  <a:lnTo>
                    <a:pt x="65" y="648"/>
                  </a:lnTo>
                  <a:lnTo>
                    <a:pt x="65" y="647"/>
                  </a:lnTo>
                  <a:lnTo>
                    <a:pt x="62" y="644"/>
                  </a:lnTo>
                  <a:lnTo>
                    <a:pt x="53" y="644"/>
                  </a:lnTo>
                  <a:lnTo>
                    <a:pt x="47" y="647"/>
                  </a:lnTo>
                  <a:lnTo>
                    <a:pt x="24" y="645"/>
                  </a:lnTo>
                  <a:lnTo>
                    <a:pt x="27" y="638"/>
                  </a:lnTo>
                  <a:lnTo>
                    <a:pt x="27" y="632"/>
                  </a:lnTo>
                  <a:lnTo>
                    <a:pt x="32" y="628"/>
                  </a:lnTo>
                  <a:lnTo>
                    <a:pt x="40" y="624"/>
                  </a:lnTo>
                  <a:lnTo>
                    <a:pt x="48" y="627"/>
                  </a:lnTo>
                  <a:lnTo>
                    <a:pt x="51" y="630"/>
                  </a:lnTo>
                  <a:lnTo>
                    <a:pt x="52" y="631"/>
                  </a:lnTo>
                  <a:lnTo>
                    <a:pt x="56" y="627"/>
                  </a:lnTo>
                  <a:lnTo>
                    <a:pt x="56" y="626"/>
                  </a:lnTo>
                  <a:lnTo>
                    <a:pt x="65" y="626"/>
                  </a:lnTo>
                  <a:lnTo>
                    <a:pt x="65" y="627"/>
                  </a:lnTo>
                  <a:lnTo>
                    <a:pt x="65" y="628"/>
                  </a:lnTo>
                  <a:lnTo>
                    <a:pt x="66" y="631"/>
                  </a:lnTo>
                  <a:lnTo>
                    <a:pt x="68" y="632"/>
                  </a:lnTo>
                  <a:lnTo>
                    <a:pt x="69" y="635"/>
                  </a:lnTo>
                  <a:lnTo>
                    <a:pt x="70" y="639"/>
                  </a:lnTo>
                  <a:lnTo>
                    <a:pt x="73" y="632"/>
                  </a:lnTo>
                  <a:lnTo>
                    <a:pt x="73" y="627"/>
                  </a:lnTo>
                  <a:lnTo>
                    <a:pt x="73" y="624"/>
                  </a:lnTo>
                  <a:lnTo>
                    <a:pt x="81" y="623"/>
                  </a:lnTo>
                  <a:lnTo>
                    <a:pt x="82" y="623"/>
                  </a:lnTo>
                  <a:lnTo>
                    <a:pt x="85" y="623"/>
                  </a:lnTo>
                  <a:lnTo>
                    <a:pt x="95" y="621"/>
                  </a:lnTo>
                  <a:lnTo>
                    <a:pt x="100" y="628"/>
                  </a:lnTo>
                  <a:lnTo>
                    <a:pt x="102" y="632"/>
                  </a:lnTo>
                  <a:lnTo>
                    <a:pt x="102" y="634"/>
                  </a:lnTo>
                  <a:lnTo>
                    <a:pt x="103" y="635"/>
                  </a:lnTo>
                  <a:lnTo>
                    <a:pt x="106" y="641"/>
                  </a:lnTo>
                  <a:lnTo>
                    <a:pt x="110" y="636"/>
                  </a:lnTo>
                  <a:lnTo>
                    <a:pt x="111" y="628"/>
                  </a:lnTo>
                  <a:lnTo>
                    <a:pt x="111" y="627"/>
                  </a:lnTo>
                  <a:lnTo>
                    <a:pt x="110" y="624"/>
                  </a:lnTo>
                  <a:lnTo>
                    <a:pt x="112" y="624"/>
                  </a:lnTo>
                  <a:lnTo>
                    <a:pt x="127" y="624"/>
                  </a:lnTo>
                  <a:lnTo>
                    <a:pt x="130" y="626"/>
                  </a:lnTo>
                  <a:lnTo>
                    <a:pt x="132" y="626"/>
                  </a:lnTo>
                  <a:lnTo>
                    <a:pt x="130" y="632"/>
                  </a:lnTo>
                  <a:lnTo>
                    <a:pt x="132" y="635"/>
                  </a:lnTo>
                  <a:lnTo>
                    <a:pt x="130" y="638"/>
                  </a:lnTo>
                  <a:lnTo>
                    <a:pt x="129" y="644"/>
                  </a:lnTo>
                  <a:lnTo>
                    <a:pt x="129" y="649"/>
                  </a:lnTo>
                  <a:lnTo>
                    <a:pt x="129" y="658"/>
                  </a:lnTo>
                  <a:lnTo>
                    <a:pt x="134" y="658"/>
                  </a:lnTo>
                  <a:lnTo>
                    <a:pt x="136" y="648"/>
                  </a:lnTo>
                  <a:lnTo>
                    <a:pt x="136" y="638"/>
                  </a:lnTo>
                  <a:lnTo>
                    <a:pt x="137" y="632"/>
                  </a:lnTo>
                  <a:lnTo>
                    <a:pt x="144" y="636"/>
                  </a:lnTo>
                  <a:lnTo>
                    <a:pt x="145" y="636"/>
                  </a:lnTo>
                  <a:lnTo>
                    <a:pt x="151" y="640"/>
                  </a:lnTo>
                  <a:lnTo>
                    <a:pt x="158" y="641"/>
                  </a:lnTo>
                  <a:lnTo>
                    <a:pt x="162" y="645"/>
                  </a:lnTo>
                  <a:lnTo>
                    <a:pt x="165" y="651"/>
                  </a:lnTo>
                  <a:lnTo>
                    <a:pt x="167" y="655"/>
                  </a:lnTo>
                  <a:lnTo>
                    <a:pt x="168" y="656"/>
                  </a:lnTo>
                  <a:lnTo>
                    <a:pt x="171" y="658"/>
                  </a:lnTo>
                  <a:lnTo>
                    <a:pt x="172" y="660"/>
                  </a:lnTo>
                  <a:lnTo>
                    <a:pt x="176" y="664"/>
                  </a:lnTo>
                  <a:lnTo>
                    <a:pt x="179" y="669"/>
                  </a:lnTo>
                  <a:lnTo>
                    <a:pt x="180" y="670"/>
                  </a:lnTo>
                  <a:lnTo>
                    <a:pt x="185" y="666"/>
                  </a:lnTo>
                  <a:lnTo>
                    <a:pt x="195" y="662"/>
                  </a:lnTo>
                  <a:lnTo>
                    <a:pt x="197" y="662"/>
                  </a:lnTo>
                  <a:lnTo>
                    <a:pt x="201" y="662"/>
                  </a:lnTo>
                  <a:lnTo>
                    <a:pt x="201" y="660"/>
                  </a:lnTo>
                  <a:lnTo>
                    <a:pt x="200" y="657"/>
                  </a:lnTo>
                  <a:lnTo>
                    <a:pt x="213" y="657"/>
                  </a:lnTo>
                  <a:lnTo>
                    <a:pt x="210" y="655"/>
                  </a:lnTo>
                  <a:lnTo>
                    <a:pt x="208" y="652"/>
                  </a:lnTo>
                  <a:lnTo>
                    <a:pt x="197" y="652"/>
                  </a:lnTo>
                  <a:lnTo>
                    <a:pt x="192" y="655"/>
                  </a:lnTo>
                  <a:lnTo>
                    <a:pt x="191" y="655"/>
                  </a:lnTo>
                  <a:lnTo>
                    <a:pt x="188" y="656"/>
                  </a:lnTo>
                  <a:lnTo>
                    <a:pt x="187" y="656"/>
                  </a:lnTo>
                  <a:lnTo>
                    <a:pt x="182" y="656"/>
                  </a:lnTo>
                  <a:lnTo>
                    <a:pt x="175" y="651"/>
                  </a:lnTo>
                  <a:lnTo>
                    <a:pt x="171" y="644"/>
                  </a:lnTo>
                  <a:lnTo>
                    <a:pt x="168" y="638"/>
                  </a:lnTo>
                  <a:lnTo>
                    <a:pt x="167" y="636"/>
                  </a:lnTo>
                  <a:lnTo>
                    <a:pt x="176" y="636"/>
                  </a:lnTo>
                  <a:lnTo>
                    <a:pt x="178" y="638"/>
                  </a:lnTo>
                  <a:lnTo>
                    <a:pt x="184" y="647"/>
                  </a:lnTo>
                  <a:lnTo>
                    <a:pt x="185" y="641"/>
                  </a:lnTo>
                  <a:lnTo>
                    <a:pt x="187" y="640"/>
                  </a:lnTo>
                  <a:lnTo>
                    <a:pt x="184" y="638"/>
                  </a:lnTo>
                  <a:lnTo>
                    <a:pt x="182" y="634"/>
                  </a:lnTo>
                  <a:lnTo>
                    <a:pt x="182" y="632"/>
                  </a:lnTo>
                  <a:lnTo>
                    <a:pt x="183" y="630"/>
                  </a:lnTo>
                  <a:lnTo>
                    <a:pt x="183" y="628"/>
                  </a:lnTo>
                  <a:lnTo>
                    <a:pt x="188" y="626"/>
                  </a:lnTo>
                  <a:lnTo>
                    <a:pt x="209" y="619"/>
                  </a:lnTo>
                  <a:lnTo>
                    <a:pt x="212" y="619"/>
                  </a:lnTo>
                  <a:lnTo>
                    <a:pt x="226" y="615"/>
                  </a:lnTo>
                  <a:lnTo>
                    <a:pt x="235" y="618"/>
                  </a:lnTo>
                  <a:lnTo>
                    <a:pt x="239" y="614"/>
                  </a:lnTo>
                  <a:lnTo>
                    <a:pt x="240" y="615"/>
                  </a:lnTo>
                  <a:lnTo>
                    <a:pt x="244" y="622"/>
                  </a:lnTo>
                  <a:lnTo>
                    <a:pt x="251" y="628"/>
                  </a:lnTo>
                  <a:lnTo>
                    <a:pt x="254" y="630"/>
                  </a:lnTo>
                  <a:lnTo>
                    <a:pt x="257" y="631"/>
                  </a:lnTo>
                  <a:lnTo>
                    <a:pt x="257" y="627"/>
                  </a:lnTo>
                  <a:lnTo>
                    <a:pt x="257" y="624"/>
                  </a:lnTo>
                  <a:lnTo>
                    <a:pt x="255" y="618"/>
                  </a:lnTo>
                  <a:lnTo>
                    <a:pt x="250" y="617"/>
                  </a:lnTo>
                  <a:lnTo>
                    <a:pt x="244" y="611"/>
                  </a:lnTo>
                  <a:lnTo>
                    <a:pt x="251" y="610"/>
                  </a:lnTo>
                  <a:lnTo>
                    <a:pt x="251" y="609"/>
                  </a:lnTo>
                  <a:lnTo>
                    <a:pt x="251" y="605"/>
                  </a:lnTo>
                  <a:lnTo>
                    <a:pt x="242" y="606"/>
                  </a:lnTo>
                  <a:lnTo>
                    <a:pt x="231" y="607"/>
                  </a:lnTo>
                  <a:lnTo>
                    <a:pt x="222" y="609"/>
                  </a:lnTo>
                  <a:lnTo>
                    <a:pt x="208" y="613"/>
                  </a:lnTo>
                  <a:lnTo>
                    <a:pt x="202" y="614"/>
                  </a:lnTo>
                  <a:lnTo>
                    <a:pt x="193" y="617"/>
                  </a:lnTo>
                  <a:lnTo>
                    <a:pt x="183" y="619"/>
                  </a:lnTo>
                  <a:lnTo>
                    <a:pt x="176" y="621"/>
                  </a:lnTo>
                  <a:lnTo>
                    <a:pt x="175" y="621"/>
                  </a:lnTo>
                  <a:lnTo>
                    <a:pt x="171" y="619"/>
                  </a:lnTo>
                  <a:lnTo>
                    <a:pt x="168" y="619"/>
                  </a:lnTo>
                  <a:lnTo>
                    <a:pt x="163" y="618"/>
                  </a:lnTo>
                  <a:lnTo>
                    <a:pt x="172" y="614"/>
                  </a:lnTo>
                  <a:lnTo>
                    <a:pt x="171" y="611"/>
                  </a:lnTo>
                  <a:lnTo>
                    <a:pt x="171" y="607"/>
                  </a:lnTo>
                  <a:lnTo>
                    <a:pt x="170" y="607"/>
                  </a:lnTo>
                  <a:lnTo>
                    <a:pt x="187" y="605"/>
                  </a:lnTo>
                  <a:lnTo>
                    <a:pt x="209" y="600"/>
                  </a:lnTo>
                  <a:lnTo>
                    <a:pt x="205" y="597"/>
                  </a:lnTo>
                  <a:lnTo>
                    <a:pt x="202" y="596"/>
                  </a:lnTo>
                  <a:lnTo>
                    <a:pt x="200" y="597"/>
                  </a:lnTo>
                  <a:lnTo>
                    <a:pt x="184" y="597"/>
                  </a:lnTo>
                  <a:lnTo>
                    <a:pt x="184" y="598"/>
                  </a:lnTo>
                  <a:lnTo>
                    <a:pt x="171" y="600"/>
                  </a:lnTo>
                  <a:lnTo>
                    <a:pt x="161" y="601"/>
                  </a:lnTo>
                  <a:lnTo>
                    <a:pt x="153" y="602"/>
                  </a:lnTo>
                  <a:lnTo>
                    <a:pt x="151" y="602"/>
                  </a:lnTo>
                  <a:lnTo>
                    <a:pt x="142" y="603"/>
                  </a:lnTo>
                  <a:lnTo>
                    <a:pt x="141" y="603"/>
                  </a:lnTo>
                  <a:lnTo>
                    <a:pt x="134" y="603"/>
                  </a:lnTo>
                  <a:lnTo>
                    <a:pt x="125" y="603"/>
                  </a:lnTo>
                  <a:lnTo>
                    <a:pt x="124" y="598"/>
                  </a:lnTo>
                  <a:lnTo>
                    <a:pt x="124" y="596"/>
                  </a:lnTo>
                  <a:lnTo>
                    <a:pt x="125" y="590"/>
                  </a:lnTo>
                  <a:lnTo>
                    <a:pt x="125" y="588"/>
                  </a:lnTo>
                  <a:lnTo>
                    <a:pt x="129" y="581"/>
                  </a:lnTo>
                  <a:lnTo>
                    <a:pt x="136" y="583"/>
                  </a:lnTo>
                  <a:lnTo>
                    <a:pt x="140" y="583"/>
                  </a:lnTo>
                  <a:lnTo>
                    <a:pt x="142" y="584"/>
                  </a:lnTo>
                  <a:lnTo>
                    <a:pt x="147" y="584"/>
                  </a:lnTo>
                  <a:lnTo>
                    <a:pt x="147" y="580"/>
                  </a:lnTo>
                  <a:lnTo>
                    <a:pt x="147" y="575"/>
                  </a:lnTo>
                  <a:lnTo>
                    <a:pt x="140" y="573"/>
                  </a:lnTo>
                  <a:lnTo>
                    <a:pt x="133" y="576"/>
                  </a:lnTo>
                  <a:lnTo>
                    <a:pt x="127" y="576"/>
                  </a:lnTo>
                  <a:lnTo>
                    <a:pt x="128" y="566"/>
                  </a:lnTo>
                  <a:lnTo>
                    <a:pt x="123" y="560"/>
                  </a:lnTo>
                  <a:lnTo>
                    <a:pt x="120" y="559"/>
                  </a:lnTo>
                  <a:lnTo>
                    <a:pt x="115" y="555"/>
                  </a:lnTo>
                  <a:lnTo>
                    <a:pt x="140" y="541"/>
                  </a:lnTo>
                  <a:lnTo>
                    <a:pt x="150" y="535"/>
                  </a:lnTo>
                  <a:lnTo>
                    <a:pt x="161" y="535"/>
                  </a:lnTo>
                  <a:lnTo>
                    <a:pt x="165" y="535"/>
                  </a:lnTo>
                  <a:lnTo>
                    <a:pt x="165" y="537"/>
                  </a:lnTo>
                  <a:lnTo>
                    <a:pt x="167" y="542"/>
                  </a:lnTo>
                  <a:lnTo>
                    <a:pt x="170" y="545"/>
                  </a:lnTo>
                  <a:lnTo>
                    <a:pt x="175" y="552"/>
                  </a:lnTo>
                  <a:lnTo>
                    <a:pt x="176" y="554"/>
                  </a:lnTo>
                  <a:lnTo>
                    <a:pt x="179" y="559"/>
                  </a:lnTo>
                  <a:lnTo>
                    <a:pt x="180" y="562"/>
                  </a:lnTo>
                  <a:lnTo>
                    <a:pt x="182" y="564"/>
                  </a:lnTo>
                  <a:lnTo>
                    <a:pt x="192" y="566"/>
                  </a:lnTo>
                  <a:lnTo>
                    <a:pt x="199" y="560"/>
                  </a:lnTo>
                  <a:lnTo>
                    <a:pt x="201" y="559"/>
                  </a:lnTo>
                  <a:lnTo>
                    <a:pt x="213" y="551"/>
                  </a:lnTo>
                  <a:lnTo>
                    <a:pt x="217" y="551"/>
                  </a:lnTo>
                  <a:lnTo>
                    <a:pt x="222" y="554"/>
                  </a:lnTo>
                  <a:lnTo>
                    <a:pt x="225" y="555"/>
                  </a:lnTo>
                  <a:lnTo>
                    <a:pt x="218" y="559"/>
                  </a:lnTo>
                  <a:lnTo>
                    <a:pt x="214" y="563"/>
                  </a:lnTo>
                  <a:lnTo>
                    <a:pt x="212" y="566"/>
                  </a:lnTo>
                  <a:lnTo>
                    <a:pt x="210" y="569"/>
                  </a:lnTo>
                  <a:lnTo>
                    <a:pt x="212" y="569"/>
                  </a:lnTo>
                  <a:lnTo>
                    <a:pt x="230" y="559"/>
                  </a:lnTo>
                  <a:lnTo>
                    <a:pt x="231" y="558"/>
                  </a:lnTo>
                  <a:lnTo>
                    <a:pt x="243" y="555"/>
                  </a:lnTo>
                  <a:lnTo>
                    <a:pt x="247" y="555"/>
                  </a:lnTo>
                  <a:lnTo>
                    <a:pt x="255" y="556"/>
                  </a:lnTo>
                  <a:lnTo>
                    <a:pt x="256" y="559"/>
                  </a:lnTo>
                  <a:lnTo>
                    <a:pt x="261" y="568"/>
                  </a:lnTo>
                  <a:lnTo>
                    <a:pt x="259" y="577"/>
                  </a:lnTo>
                  <a:lnTo>
                    <a:pt x="260" y="581"/>
                  </a:lnTo>
                  <a:lnTo>
                    <a:pt x="260" y="589"/>
                  </a:lnTo>
                  <a:lnTo>
                    <a:pt x="261" y="593"/>
                  </a:lnTo>
                  <a:lnTo>
                    <a:pt x="267" y="601"/>
                  </a:lnTo>
                  <a:lnTo>
                    <a:pt x="272" y="603"/>
                  </a:lnTo>
                  <a:lnTo>
                    <a:pt x="280" y="610"/>
                  </a:lnTo>
                  <a:lnTo>
                    <a:pt x="282" y="611"/>
                  </a:lnTo>
                  <a:lnTo>
                    <a:pt x="289" y="619"/>
                  </a:lnTo>
                  <a:lnTo>
                    <a:pt x="301" y="628"/>
                  </a:lnTo>
                  <a:lnTo>
                    <a:pt x="305" y="638"/>
                  </a:lnTo>
                  <a:lnTo>
                    <a:pt x="309" y="641"/>
                  </a:lnTo>
                  <a:lnTo>
                    <a:pt x="310" y="636"/>
                  </a:lnTo>
                  <a:lnTo>
                    <a:pt x="310" y="627"/>
                  </a:lnTo>
                  <a:lnTo>
                    <a:pt x="309" y="626"/>
                  </a:lnTo>
                  <a:lnTo>
                    <a:pt x="302" y="619"/>
                  </a:lnTo>
                  <a:lnTo>
                    <a:pt x="301" y="618"/>
                  </a:lnTo>
                  <a:lnTo>
                    <a:pt x="295" y="614"/>
                  </a:lnTo>
                  <a:lnTo>
                    <a:pt x="288" y="606"/>
                  </a:lnTo>
                  <a:lnTo>
                    <a:pt x="286" y="603"/>
                  </a:lnTo>
                  <a:lnTo>
                    <a:pt x="285" y="601"/>
                  </a:lnTo>
                  <a:lnTo>
                    <a:pt x="277" y="598"/>
                  </a:lnTo>
                  <a:lnTo>
                    <a:pt x="269" y="590"/>
                  </a:lnTo>
                  <a:lnTo>
                    <a:pt x="267" y="581"/>
                  </a:lnTo>
                  <a:lnTo>
                    <a:pt x="272" y="572"/>
                  </a:lnTo>
                  <a:lnTo>
                    <a:pt x="267" y="566"/>
                  </a:lnTo>
                  <a:lnTo>
                    <a:pt x="264" y="559"/>
                  </a:lnTo>
                  <a:lnTo>
                    <a:pt x="264" y="558"/>
                  </a:lnTo>
                  <a:lnTo>
                    <a:pt x="264" y="556"/>
                  </a:lnTo>
                  <a:lnTo>
                    <a:pt x="260" y="554"/>
                  </a:lnTo>
                  <a:lnTo>
                    <a:pt x="256" y="550"/>
                  </a:lnTo>
                  <a:lnTo>
                    <a:pt x="251" y="541"/>
                  </a:lnTo>
                  <a:lnTo>
                    <a:pt x="244" y="547"/>
                  </a:lnTo>
                  <a:lnTo>
                    <a:pt x="238" y="547"/>
                  </a:lnTo>
                  <a:lnTo>
                    <a:pt x="238" y="546"/>
                  </a:lnTo>
                  <a:lnTo>
                    <a:pt x="239" y="537"/>
                  </a:lnTo>
                  <a:lnTo>
                    <a:pt x="242" y="537"/>
                  </a:lnTo>
                  <a:lnTo>
                    <a:pt x="248" y="534"/>
                  </a:lnTo>
                  <a:lnTo>
                    <a:pt x="251" y="524"/>
                  </a:lnTo>
                  <a:lnTo>
                    <a:pt x="265" y="520"/>
                  </a:lnTo>
                  <a:lnTo>
                    <a:pt x="268" y="530"/>
                  </a:lnTo>
                  <a:lnTo>
                    <a:pt x="268" y="534"/>
                  </a:lnTo>
                  <a:lnTo>
                    <a:pt x="268" y="539"/>
                  </a:lnTo>
                  <a:lnTo>
                    <a:pt x="276" y="547"/>
                  </a:lnTo>
                  <a:lnTo>
                    <a:pt x="281" y="551"/>
                  </a:lnTo>
                  <a:lnTo>
                    <a:pt x="278" y="555"/>
                  </a:lnTo>
                  <a:lnTo>
                    <a:pt x="284" y="555"/>
                  </a:lnTo>
                  <a:lnTo>
                    <a:pt x="286" y="559"/>
                  </a:lnTo>
                  <a:lnTo>
                    <a:pt x="288" y="560"/>
                  </a:lnTo>
                  <a:lnTo>
                    <a:pt x="285" y="566"/>
                  </a:lnTo>
                  <a:lnTo>
                    <a:pt x="285" y="567"/>
                  </a:lnTo>
                  <a:lnTo>
                    <a:pt x="286" y="571"/>
                  </a:lnTo>
                  <a:lnTo>
                    <a:pt x="288" y="576"/>
                  </a:lnTo>
                  <a:lnTo>
                    <a:pt x="282" y="584"/>
                  </a:lnTo>
                  <a:lnTo>
                    <a:pt x="290" y="586"/>
                  </a:lnTo>
                  <a:lnTo>
                    <a:pt x="295" y="588"/>
                  </a:lnTo>
                  <a:lnTo>
                    <a:pt x="303" y="596"/>
                  </a:lnTo>
                  <a:lnTo>
                    <a:pt x="307" y="594"/>
                  </a:lnTo>
                  <a:lnTo>
                    <a:pt x="301" y="584"/>
                  </a:lnTo>
                  <a:lnTo>
                    <a:pt x="303" y="581"/>
                  </a:lnTo>
                  <a:lnTo>
                    <a:pt x="310" y="588"/>
                  </a:lnTo>
                  <a:lnTo>
                    <a:pt x="315" y="592"/>
                  </a:lnTo>
                  <a:lnTo>
                    <a:pt x="320" y="598"/>
                  </a:lnTo>
                  <a:lnTo>
                    <a:pt x="324" y="601"/>
                  </a:lnTo>
                  <a:lnTo>
                    <a:pt x="324" y="602"/>
                  </a:lnTo>
                  <a:lnTo>
                    <a:pt x="326" y="602"/>
                  </a:lnTo>
                  <a:lnTo>
                    <a:pt x="329" y="596"/>
                  </a:lnTo>
                  <a:lnTo>
                    <a:pt x="324" y="593"/>
                  </a:lnTo>
                  <a:lnTo>
                    <a:pt x="324" y="588"/>
                  </a:lnTo>
                  <a:lnTo>
                    <a:pt x="322" y="583"/>
                  </a:lnTo>
                  <a:lnTo>
                    <a:pt x="314" y="584"/>
                  </a:lnTo>
                  <a:lnTo>
                    <a:pt x="309" y="577"/>
                  </a:lnTo>
                  <a:lnTo>
                    <a:pt x="305" y="571"/>
                  </a:lnTo>
                  <a:lnTo>
                    <a:pt x="303" y="567"/>
                  </a:lnTo>
                  <a:lnTo>
                    <a:pt x="307" y="567"/>
                  </a:lnTo>
                  <a:lnTo>
                    <a:pt x="311" y="567"/>
                  </a:lnTo>
                  <a:lnTo>
                    <a:pt x="319" y="566"/>
                  </a:lnTo>
                  <a:lnTo>
                    <a:pt x="323" y="564"/>
                  </a:lnTo>
                  <a:lnTo>
                    <a:pt x="324" y="563"/>
                  </a:lnTo>
                  <a:lnTo>
                    <a:pt x="327" y="562"/>
                  </a:lnTo>
                  <a:lnTo>
                    <a:pt x="327" y="559"/>
                  </a:lnTo>
                  <a:lnTo>
                    <a:pt x="328" y="558"/>
                  </a:lnTo>
                  <a:lnTo>
                    <a:pt x="326" y="558"/>
                  </a:lnTo>
                  <a:lnTo>
                    <a:pt x="320" y="556"/>
                  </a:lnTo>
                  <a:lnTo>
                    <a:pt x="315" y="559"/>
                  </a:lnTo>
                  <a:lnTo>
                    <a:pt x="314" y="559"/>
                  </a:lnTo>
                  <a:lnTo>
                    <a:pt x="307" y="559"/>
                  </a:lnTo>
                  <a:lnTo>
                    <a:pt x="309" y="555"/>
                  </a:lnTo>
                  <a:lnTo>
                    <a:pt x="322" y="550"/>
                  </a:lnTo>
                  <a:lnTo>
                    <a:pt x="322" y="549"/>
                  </a:lnTo>
                  <a:lnTo>
                    <a:pt x="319" y="549"/>
                  </a:lnTo>
                  <a:lnTo>
                    <a:pt x="315" y="546"/>
                  </a:lnTo>
                  <a:lnTo>
                    <a:pt x="311" y="547"/>
                  </a:lnTo>
                  <a:lnTo>
                    <a:pt x="309" y="549"/>
                  </a:lnTo>
                  <a:lnTo>
                    <a:pt x="297" y="556"/>
                  </a:lnTo>
                  <a:lnTo>
                    <a:pt x="291" y="554"/>
                  </a:lnTo>
                  <a:lnTo>
                    <a:pt x="295" y="550"/>
                  </a:lnTo>
                  <a:lnTo>
                    <a:pt x="294" y="546"/>
                  </a:lnTo>
                  <a:lnTo>
                    <a:pt x="286" y="547"/>
                  </a:lnTo>
                  <a:lnTo>
                    <a:pt x="285" y="545"/>
                  </a:lnTo>
                  <a:lnTo>
                    <a:pt x="281" y="542"/>
                  </a:lnTo>
                  <a:lnTo>
                    <a:pt x="278" y="539"/>
                  </a:lnTo>
                  <a:lnTo>
                    <a:pt x="278" y="538"/>
                  </a:lnTo>
                  <a:lnTo>
                    <a:pt x="278" y="533"/>
                  </a:lnTo>
                  <a:lnTo>
                    <a:pt x="278" y="530"/>
                  </a:lnTo>
                  <a:lnTo>
                    <a:pt x="274" y="522"/>
                  </a:lnTo>
                  <a:lnTo>
                    <a:pt x="272" y="516"/>
                  </a:lnTo>
                  <a:lnTo>
                    <a:pt x="280" y="517"/>
                  </a:lnTo>
                  <a:lnTo>
                    <a:pt x="286" y="524"/>
                  </a:lnTo>
                  <a:lnTo>
                    <a:pt x="288" y="524"/>
                  </a:lnTo>
                  <a:lnTo>
                    <a:pt x="286" y="518"/>
                  </a:lnTo>
                  <a:lnTo>
                    <a:pt x="286" y="513"/>
                  </a:lnTo>
                  <a:lnTo>
                    <a:pt x="293" y="512"/>
                  </a:lnTo>
                  <a:lnTo>
                    <a:pt x="295" y="512"/>
                  </a:lnTo>
                  <a:lnTo>
                    <a:pt x="298" y="513"/>
                  </a:lnTo>
                  <a:lnTo>
                    <a:pt x="301" y="516"/>
                  </a:lnTo>
                  <a:lnTo>
                    <a:pt x="307" y="517"/>
                  </a:lnTo>
                  <a:lnTo>
                    <a:pt x="312" y="517"/>
                  </a:lnTo>
                  <a:lnTo>
                    <a:pt x="315" y="520"/>
                  </a:lnTo>
                  <a:lnTo>
                    <a:pt x="324" y="526"/>
                  </a:lnTo>
                  <a:lnTo>
                    <a:pt x="328" y="524"/>
                  </a:lnTo>
                  <a:lnTo>
                    <a:pt x="324" y="517"/>
                  </a:lnTo>
                  <a:lnTo>
                    <a:pt x="324" y="514"/>
                  </a:lnTo>
                  <a:lnTo>
                    <a:pt x="323" y="513"/>
                  </a:lnTo>
                  <a:lnTo>
                    <a:pt x="331" y="511"/>
                  </a:lnTo>
                  <a:lnTo>
                    <a:pt x="345" y="509"/>
                  </a:lnTo>
                  <a:lnTo>
                    <a:pt x="349" y="508"/>
                  </a:lnTo>
                  <a:lnTo>
                    <a:pt x="357" y="508"/>
                  </a:lnTo>
                  <a:lnTo>
                    <a:pt x="370" y="505"/>
                  </a:lnTo>
                  <a:lnTo>
                    <a:pt x="374" y="503"/>
                  </a:lnTo>
                  <a:lnTo>
                    <a:pt x="371" y="501"/>
                  </a:lnTo>
                  <a:lnTo>
                    <a:pt x="369" y="500"/>
                  </a:lnTo>
                  <a:lnTo>
                    <a:pt x="360" y="501"/>
                  </a:lnTo>
                  <a:lnTo>
                    <a:pt x="331" y="503"/>
                  </a:lnTo>
                  <a:lnTo>
                    <a:pt x="329" y="500"/>
                  </a:lnTo>
                  <a:lnTo>
                    <a:pt x="328" y="496"/>
                  </a:lnTo>
                  <a:lnTo>
                    <a:pt x="327" y="488"/>
                  </a:lnTo>
                  <a:lnTo>
                    <a:pt x="320" y="479"/>
                  </a:lnTo>
                  <a:lnTo>
                    <a:pt x="327" y="477"/>
                  </a:lnTo>
                  <a:lnTo>
                    <a:pt x="332" y="474"/>
                  </a:lnTo>
                  <a:lnTo>
                    <a:pt x="343" y="471"/>
                  </a:lnTo>
                  <a:lnTo>
                    <a:pt x="361" y="465"/>
                  </a:lnTo>
                  <a:lnTo>
                    <a:pt x="360" y="465"/>
                  </a:lnTo>
                  <a:lnTo>
                    <a:pt x="358" y="462"/>
                  </a:lnTo>
                  <a:lnTo>
                    <a:pt x="356" y="462"/>
                  </a:lnTo>
                  <a:lnTo>
                    <a:pt x="346" y="462"/>
                  </a:lnTo>
                  <a:lnTo>
                    <a:pt x="343" y="452"/>
                  </a:lnTo>
                  <a:lnTo>
                    <a:pt x="341" y="446"/>
                  </a:lnTo>
                  <a:lnTo>
                    <a:pt x="341" y="445"/>
                  </a:lnTo>
                  <a:lnTo>
                    <a:pt x="350" y="445"/>
                  </a:lnTo>
                  <a:lnTo>
                    <a:pt x="353" y="444"/>
                  </a:lnTo>
                  <a:lnTo>
                    <a:pt x="356" y="444"/>
                  </a:lnTo>
                  <a:lnTo>
                    <a:pt x="366" y="450"/>
                  </a:lnTo>
                  <a:lnTo>
                    <a:pt x="373" y="453"/>
                  </a:lnTo>
                  <a:lnTo>
                    <a:pt x="375" y="449"/>
                  </a:lnTo>
                  <a:lnTo>
                    <a:pt x="379" y="449"/>
                  </a:lnTo>
                  <a:lnTo>
                    <a:pt x="384" y="450"/>
                  </a:lnTo>
                  <a:lnTo>
                    <a:pt x="383" y="441"/>
                  </a:lnTo>
                  <a:lnTo>
                    <a:pt x="386" y="441"/>
                  </a:lnTo>
                  <a:lnTo>
                    <a:pt x="390" y="441"/>
                  </a:lnTo>
                  <a:lnTo>
                    <a:pt x="390" y="442"/>
                  </a:lnTo>
                  <a:lnTo>
                    <a:pt x="395" y="450"/>
                  </a:lnTo>
                  <a:lnTo>
                    <a:pt x="396" y="452"/>
                  </a:lnTo>
                  <a:lnTo>
                    <a:pt x="398" y="459"/>
                  </a:lnTo>
                  <a:lnTo>
                    <a:pt x="394" y="467"/>
                  </a:lnTo>
                  <a:lnTo>
                    <a:pt x="394" y="470"/>
                  </a:lnTo>
                  <a:lnTo>
                    <a:pt x="391" y="473"/>
                  </a:lnTo>
                  <a:lnTo>
                    <a:pt x="388" y="479"/>
                  </a:lnTo>
                  <a:lnTo>
                    <a:pt x="390" y="486"/>
                  </a:lnTo>
                  <a:lnTo>
                    <a:pt x="390" y="487"/>
                  </a:lnTo>
                  <a:lnTo>
                    <a:pt x="398" y="478"/>
                  </a:lnTo>
                  <a:lnTo>
                    <a:pt x="405" y="473"/>
                  </a:lnTo>
                  <a:lnTo>
                    <a:pt x="407" y="473"/>
                  </a:lnTo>
                  <a:lnTo>
                    <a:pt x="418" y="470"/>
                  </a:lnTo>
                  <a:lnTo>
                    <a:pt x="430" y="466"/>
                  </a:lnTo>
                  <a:lnTo>
                    <a:pt x="437" y="465"/>
                  </a:lnTo>
                  <a:lnTo>
                    <a:pt x="441" y="461"/>
                  </a:lnTo>
                  <a:lnTo>
                    <a:pt x="442" y="459"/>
                  </a:lnTo>
                  <a:lnTo>
                    <a:pt x="434" y="459"/>
                  </a:lnTo>
                  <a:lnTo>
                    <a:pt x="432" y="461"/>
                  </a:lnTo>
                  <a:lnTo>
                    <a:pt x="421" y="462"/>
                  </a:lnTo>
                  <a:lnTo>
                    <a:pt x="412" y="463"/>
                  </a:lnTo>
                  <a:lnTo>
                    <a:pt x="405" y="459"/>
                  </a:lnTo>
                  <a:lnTo>
                    <a:pt x="405" y="457"/>
                  </a:lnTo>
                  <a:lnTo>
                    <a:pt x="404" y="452"/>
                  </a:lnTo>
                  <a:lnTo>
                    <a:pt x="408" y="448"/>
                  </a:lnTo>
                  <a:lnTo>
                    <a:pt x="412" y="446"/>
                  </a:lnTo>
                  <a:lnTo>
                    <a:pt x="418" y="446"/>
                  </a:lnTo>
                  <a:lnTo>
                    <a:pt x="422" y="446"/>
                  </a:lnTo>
                  <a:lnTo>
                    <a:pt x="433" y="445"/>
                  </a:lnTo>
                  <a:lnTo>
                    <a:pt x="438" y="444"/>
                  </a:lnTo>
                  <a:lnTo>
                    <a:pt x="443" y="441"/>
                  </a:lnTo>
                  <a:lnTo>
                    <a:pt x="442" y="437"/>
                  </a:lnTo>
                  <a:lnTo>
                    <a:pt x="432" y="437"/>
                  </a:lnTo>
                  <a:lnTo>
                    <a:pt x="418" y="435"/>
                  </a:lnTo>
                  <a:lnTo>
                    <a:pt x="417" y="440"/>
                  </a:lnTo>
                  <a:lnTo>
                    <a:pt x="408" y="441"/>
                  </a:lnTo>
                  <a:lnTo>
                    <a:pt x="405" y="441"/>
                  </a:lnTo>
                  <a:lnTo>
                    <a:pt x="403" y="436"/>
                  </a:lnTo>
                  <a:lnTo>
                    <a:pt x="401" y="431"/>
                  </a:lnTo>
                  <a:lnTo>
                    <a:pt x="408" y="425"/>
                  </a:lnTo>
                  <a:lnTo>
                    <a:pt x="411" y="427"/>
                  </a:lnTo>
                  <a:lnTo>
                    <a:pt x="413" y="428"/>
                  </a:lnTo>
                  <a:lnTo>
                    <a:pt x="418" y="424"/>
                  </a:lnTo>
                  <a:lnTo>
                    <a:pt x="421" y="422"/>
                  </a:lnTo>
                  <a:lnTo>
                    <a:pt x="430" y="415"/>
                  </a:lnTo>
                  <a:lnTo>
                    <a:pt x="434" y="423"/>
                  </a:lnTo>
                  <a:lnTo>
                    <a:pt x="441" y="415"/>
                  </a:lnTo>
                  <a:lnTo>
                    <a:pt x="450" y="414"/>
                  </a:lnTo>
                  <a:lnTo>
                    <a:pt x="453" y="412"/>
                  </a:lnTo>
                  <a:lnTo>
                    <a:pt x="449" y="407"/>
                  </a:lnTo>
                  <a:lnTo>
                    <a:pt x="456" y="401"/>
                  </a:lnTo>
                  <a:lnTo>
                    <a:pt x="466" y="399"/>
                  </a:lnTo>
                  <a:lnTo>
                    <a:pt x="472" y="395"/>
                  </a:lnTo>
                  <a:lnTo>
                    <a:pt x="475" y="401"/>
                  </a:lnTo>
                  <a:lnTo>
                    <a:pt x="476" y="406"/>
                  </a:lnTo>
                  <a:lnTo>
                    <a:pt x="476" y="408"/>
                  </a:lnTo>
                  <a:lnTo>
                    <a:pt x="477" y="418"/>
                  </a:lnTo>
                  <a:lnTo>
                    <a:pt x="479" y="424"/>
                  </a:lnTo>
                  <a:lnTo>
                    <a:pt x="481" y="429"/>
                  </a:lnTo>
                  <a:lnTo>
                    <a:pt x="481" y="431"/>
                  </a:lnTo>
                  <a:lnTo>
                    <a:pt x="483" y="436"/>
                  </a:lnTo>
                  <a:lnTo>
                    <a:pt x="485" y="440"/>
                  </a:lnTo>
                  <a:lnTo>
                    <a:pt x="493" y="450"/>
                  </a:lnTo>
                  <a:lnTo>
                    <a:pt x="493" y="452"/>
                  </a:lnTo>
                  <a:lnTo>
                    <a:pt x="494" y="454"/>
                  </a:lnTo>
                  <a:lnTo>
                    <a:pt x="492" y="459"/>
                  </a:lnTo>
                  <a:lnTo>
                    <a:pt x="487" y="470"/>
                  </a:lnTo>
                  <a:lnTo>
                    <a:pt x="481" y="478"/>
                  </a:lnTo>
                  <a:lnTo>
                    <a:pt x="476" y="483"/>
                  </a:lnTo>
                  <a:lnTo>
                    <a:pt x="477" y="486"/>
                  </a:lnTo>
                  <a:lnTo>
                    <a:pt x="479" y="490"/>
                  </a:lnTo>
                  <a:lnTo>
                    <a:pt x="481" y="487"/>
                  </a:lnTo>
                  <a:lnTo>
                    <a:pt x="485" y="484"/>
                  </a:lnTo>
                  <a:lnTo>
                    <a:pt x="487" y="483"/>
                  </a:lnTo>
                  <a:lnTo>
                    <a:pt x="493" y="479"/>
                  </a:lnTo>
                  <a:lnTo>
                    <a:pt x="501" y="478"/>
                  </a:lnTo>
                  <a:lnTo>
                    <a:pt x="502" y="479"/>
                  </a:lnTo>
                  <a:lnTo>
                    <a:pt x="506" y="483"/>
                  </a:lnTo>
                  <a:lnTo>
                    <a:pt x="514" y="487"/>
                  </a:lnTo>
                  <a:lnTo>
                    <a:pt x="519" y="486"/>
                  </a:lnTo>
                  <a:lnTo>
                    <a:pt x="522" y="486"/>
                  </a:lnTo>
                  <a:lnTo>
                    <a:pt x="522" y="484"/>
                  </a:lnTo>
                  <a:lnTo>
                    <a:pt x="527" y="482"/>
                  </a:lnTo>
                  <a:lnTo>
                    <a:pt x="526" y="480"/>
                  </a:lnTo>
                  <a:lnTo>
                    <a:pt x="521" y="479"/>
                  </a:lnTo>
                  <a:lnTo>
                    <a:pt x="513" y="478"/>
                  </a:lnTo>
                  <a:lnTo>
                    <a:pt x="507" y="469"/>
                  </a:lnTo>
                  <a:lnTo>
                    <a:pt x="509" y="459"/>
                  </a:lnTo>
                  <a:lnTo>
                    <a:pt x="518" y="454"/>
                  </a:lnTo>
                  <a:lnTo>
                    <a:pt x="528" y="452"/>
                  </a:lnTo>
                  <a:lnTo>
                    <a:pt x="531" y="450"/>
                  </a:lnTo>
                  <a:lnTo>
                    <a:pt x="538" y="454"/>
                  </a:lnTo>
                  <a:lnTo>
                    <a:pt x="540" y="457"/>
                  </a:lnTo>
                  <a:lnTo>
                    <a:pt x="542" y="458"/>
                  </a:lnTo>
                  <a:lnTo>
                    <a:pt x="549" y="457"/>
                  </a:lnTo>
                  <a:lnTo>
                    <a:pt x="555" y="453"/>
                  </a:lnTo>
                  <a:lnTo>
                    <a:pt x="559" y="456"/>
                  </a:lnTo>
                  <a:lnTo>
                    <a:pt x="564" y="459"/>
                  </a:lnTo>
                  <a:lnTo>
                    <a:pt x="568" y="459"/>
                  </a:lnTo>
                  <a:lnTo>
                    <a:pt x="573" y="458"/>
                  </a:lnTo>
                  <a:lnTo>
                    <a:pt x="586" y="461"/>
                  </a:lnTo>
                  <a:lnTo>
                    <a:pt x="590" y="461"/>
                  </a:lnTo>
                  <a:lnTo>
                    <a:pt x="593" y="462"/>
                  </a:lnTo>
                  <a:lnTo>
                    <a:pt x="599" y="462"/>
                  </a:lnTo>
                  <a:lnTo>
                    <a:pt x="600" y="462"/>
                  </a:lnTo>
                  <a:lnTo>
                    <a:pt x="606" y="459"/>
                  </a:lnTo>
                  <a:lnTo>
                    <a:pt x="608" y="458"/>
                  </a:lnTo>
                  <a:lnTo>
                    <a:pt x="610" y="452"/>
                  </a:lnTo>
                  <a:lnTo>
                    <a:pt x="597" y="449"/>
                  </a:lnTo>
                  <a:lnTo>
                    <a:pt x="591" y="445"/>
                  </a:lnTo>
                  <a:lnTo>
                    <a:pt x="593" y="437"/>
                  </a:lnTo>
                  <a:lnTo>
                    <a:pt x="599" y="432"/>
                  </a:lnTo>
                  <a:lnTo>
                    <a:pt x="606" y="431"/>
                  </a:lnTo>
                  <a:lnTo>
                    <a:pt x="608" y="428"/>
                  </a:lnTo>
                  <a:lnTo>
                    <a:pt x="611" y="427"/>
                  </a:lnTo>
                  <a:lnTo>
                    <a:pt x="614" y="420"/>
                  </a:lnTo>
                  <a:lnTo>
                    <a:pt x="612" y="415"/>
                  </a:lnTo>
                  <a:lnTo>
                    <a:pt x="611" y="415"/>
                  </a:lnTo>
                  <a:lnTo>
                    <a:pt x="608" y="414"/>
                  </a:lnTo>
                  <a:lnTo>
                    <a:pt x="607" y="414"/>
                  </a:lnTo>
                  <a:lnTo>
                    <a:pt x="600" y="418"/>
                  </a:lnTo>
                  <a:lnTo>
                    <a:pt x="594" y="422"/>
                  </a:lnTo>
                  <a:lnTo>
                    <a:pt x="589" y="424"/>
                  </a:lnTo>
                  <a:lnTo>
                    <a:pt x="582" y="428"/>
                  </a:lnTo>
                  <a:lnTo>
                    <a:pt x="578" y="427"/>
                  </a:lnTo>
                  <a:lnTo>
                    <a:pt x="577" y="423"/>
                  </a:lnTo>
                  <a:lnTo>
                    <a:pt x="582" y="418"/>
                  </a:lnTo>
                  <a:lnTo>
                    <a:pt x="583" y="416"/>
                  </a:lnTo>
                  <a:lnTo>
                    <a:pt x="587" y="414"/>
                  </a:lnTo>
                  <a:lnTo>
                    <a:pt x="594" y="411"/>
                  </a:lnTo>
                  <a:lnTo>
                    <a:pt x="597" y="408"/>
                  </a:lnTo>
                  <a:lnTo>
                    <a:pt x="604" y="407"/>
                  </a:lnTo>
                  <a:lnTo>
                    <a:pt x="606" y="406"/>
                  </a:lnTo>
                  <a:lnTo>
                    <a:pt x="608" y="401"/>
                  </a:lnTo>
                  <a:lnTo>
                    <a:pt x="610" y="399"/>
                  </a:lnTo>
                  <a:lnTo>
                    <a:pt x="616" y="393"/>
                  </a:lnTo>
                  <a:lnTo>
                    <a:pt x="621" y="390"/>
                  </a:lnTo>
                  <a:lnTo>
                    <a:pt x="623" y="389"/>
                  </a:lnTo>
                  <a:lnTo>
                    <a:pt x="632" y="390"/>
                  </a:lnTo>
                  <a:lnTo>
                    <a:pt x="641" y="390"/>
                  </a:lnTo>
                  <a:lnTo>
                    <a:pt x="642" y="391"/>
                  </a:lnTo>
                  <a:lnTo>
                    <a:pt x="649" y="384"/>
                  </a:lnTo>
                  <a:lnTo>
                    <a:pt x="653" y="378"/>
                  </a:lnTo>
                  <a:lnTo>
                    <a:pt x="661" y="377"/>
                  </a:lnTo>
                  <a:lnTo>
                    <a:pt x="674" y="373"/>
                  </a:lnTo>
                  <a:lnTo>
                    <a:pt x="678" y="368"/>
                  </a:lnTo>
                  <a:lnTo>
                    <a:pt x="676" y="363"/>
                  </a:lnTo>
                  <a:lnTo>
                    <a:pt x="676" y="360"/>
                  </a:lnTo>
                  <a:lnTo>
                    <a:pt x="675" y="357"/>
                  </a:lnTo>
                  <a:lnTo>
                    <a:pt x="669" y="357"/>
                  </a:lnTo>
                  <a:lnTo>
                    <a:pt x="663" y="355"/>
                  </a:lnTo>
                  <a:lnTo>
                    <a:pt x="662" y="352"/>
                  </a:lnTo>
                  <a:lnTo>
                    <a:pt x="670" y="348"/>
                  </a:lnTo>
                  <a:lnTo>
                    <a:pt x="670" y="346"/>
                  </a:lnTo>
                  <a:lnTo>
                    <a:pt x="674" y="340"/>
                  </a:lnTo>
                  <a:lnTo>
                    <a:pt x="674" y="330"/>
                  </a:lnTo>
                  <a:lnTo>
                    <a:pt x="671" y="330"/>
                  </a:lnTo>
                  <a:lnTo>
                    <a:pt x="670" y="330"/>
                  </a:lnTo>
                  <a:lnTo>
                    <a:pt x="669" y="330"/>
                  </a:lnTo>
                  <a:lnTo>
                    <a:pt x="665" y="334"/>
                  </a:lnTo>
                  <a:lnTo>
                    <a:pt x="662" y="342"/>
                  </a:lnTo>
                  <a:lnTo>
                    <a:pt x="661" y="344"/>
                  </a:lnTo>
                  <a:lnTo>
                    <a:pt x="659" y="347"/>
                  </a:lnTo>
                  <a:lnTo>
                    <a:pt x="653" y="348"/>
                  </a:lnTo>
                  <a:lnTo>
                    <a:pt x="648" y="352"/>
                  </a:lnTo>
                  <a:lnTo>
                    <a:pt x="640" y="353"/>
                  </a:lnTo>
                  <a:lnTo>
                    <a:pt x="638" y="350"/>
                  </a:lnTo>
                  <a:lnTo>
                    <a:pt x="638" y="346"/>
                  </a:lnTo>
                  <a:lnTo>
                    <a:pt x="638" y="340"/>
                  </a:lnTo>
                  <a:lnTo>
                    <a:pt x="646" y="334"/>
                  </a:lnTo>
                  <a:lnTo>
                    <a:pt x="659" y="325"/>
                  </a:lnTo>
                  <a:lnTo>
                    <a:pt x="665" y="321"/>
                  </a:lnTo>
                  <a:lnTo>
                    <a:pt x="667" y="321"/>
                  </a:lnTo>
                  <a:lnTo>
                    <a:pt x="674" y="319"/>
                  </a:lnTo>
                  <a:lnTo>
                    <a:pt x="683" y="315"/>
                  </a:lnTo>
                  <a:lnTo>
                    <a:pt x="684" y="315"/>
                  </a:lnTo>
                  <a:lnTo>
                    <a:pt x="686" y="314"/>
                  </a:lnTo>
                  <a:lnTo>
                    <a:pt x="687" y="312"/>
                  </a:lnTo>
                  <a:lnTo>
                    <a:pt x="684" y="310"/>
                  </a:lnTo>
                  <a:lnTo>
                    <a:pt x="683" y="310"/>
                  </a:lnTo>
                  <a:lnTo>
                    <a:pt x="680" y="309"/>
                  </a:lnTo>
                  <a:lnTo>
                    <a:pt x="678" y="309"/>
                  </a:lnTo>
                  <a:lnTo>
                    <a:pt x="670" y="306"/>
                  </a:lnTo>
                  <a:lnTo>
                    <a:pt x="658" y="306"/>
                  </a:lnTo>
                  <a:lnTo>
                    <a:pt x="658" y="298"/>
                  </a:lnTo>
                  <a:lnTo>
                    <a:pt x="667" y="293"/>
                  </a:lnTo>
                  <a:lnTo>
                    <a:pt x="669" y="293"/>
                  </a:lnTo>
                  <a:lnTo>
                    <a:pt x="670" y="292"/>
                  </a:lnTo>
                  <a:lnTo>
                    <a:pt x="674" y="289"/>
                  </a:lnTo>
                  <a:lnTo>
                    <a:pt x="671" y="285"/>
                  </a:lnTo>
                  <a:lnTo>
                    <a:pt x="670" y="284"/>
                  </a:lnTo>
                  <a:lnTo>
                    <a:pt x="669" y="284"/>
                  </a:lnTo>
                  <a:lnTo>
                    <a:pt x="666" y="285"/>
                  </a:lnTo>
                  <a:lnTo>
                    <a:pt x="665" y="287"/>
                  </a:lnTo>
                  <a:lnTo>
                    <a:pt x="663" y="287"/>
                  </a:lnTo>
                  <a:lnTo>
                    <a:pt x="655" y="292"/>
                  </a:lnTo>
                  <a:lnTo>
                    <a:pt x="651" y="296"/>
                  </a:lnTo>
                  <a:lnTo>
                    <a:pt x="650" y="305"/>
                  </a:lnTo>
                  <a:lnTo>
                    <a:pt x="650" y="309"/>
                  </a:lnTo>
                  <a:lnTo>
                    <a:pt x="645" y="313"/>
                  </a:lnTo>
                  <a:lnTo>
                    <a:pt x="644" y="314"/>
                  </a:lnTo>
                  <a:lnTo>
                    <a:pt x="640" y="317"/>
                  </a:lnTo>
                  <a:lnTo>
                    <a:pt x="632" y="322"/>
                  </a:lnTo>
                  <a:lnTo>
                    <a:pt x="624" y="329"/>
                  </a:lnTo>
                  <a:lnTo>
                    <a:pt x="617" y="334"/>
                  </a:lnTo>
                  <a:lnTo>
                    <a:pt x="608" y="340"/>
                  </a:lnTo>
                  <a:lnTo>
                    <a:pt x="603" y="344"/>
                  </a:lnTo>
                  <a:lnTo>
                    <a:pt x="595" y="344"/>
                  </a:lnTo>
                  <a:lnTo>
                    <a:pt x="591" y="348"/>
                  </a:lnTo>
                  <a:lnTo>
                    <a:pt x="587" y="351"/>
                  </a:lnTo>
                  <a:lnTo>
                    <a:pt x="581" y="355"/>
                  </a:lnTo>
                  <a:lnTo>
                    <a:pt x="579" y="357"/>
                  </a:lnTo>
                  <a:lnTo>
                    <a:pt x="578" y="359"/>
                  </a:lnTo>
                  <a:lnTo>
                    <a:pt x="583" y="359"/>
                  </a:lnTo>
                  <a:lnTo>
                    <a:pt x="586" y="357"/>
                  </a:lnTo>
                  <a:lnTo>
                    <a:pt x="590" y="356"/>
                  </a:lnTo>
                  <a:lnTo>
                    <a:pt x="597" y="352"/>
                  </a:lnTo>
                  <a:lnTo>
                    <a:pt x="604" y="350"/>
                  </a:lnTo>
                  <a:lnTo>
                    <a:pt x="614" y="346"/>
                  </a:lnTo>
                  <a:lnTo>
                    <a:pt x="616" y="344"/>
                  </a:lnTo>
                  <a:lnTo>
                    <a:pt x="620" y="342"/>
                  </a:lnTo>
                  <a:lnTo>
                    <a:pt x="621" y="340"/>
                  </a:lnTo>
                  <a:lnTo>
                    <a:pt x="624" y="338"/>
                  </a:lnTo>
                  <a:lnTo>
                    <a:pt x="629" y="342"/>
                  </a:lnTo>
                  <a:lnTo>
                    <a:pt x="627" y="351"/>
                  </a:lnTo>
                  <a:lnTo>
                    <a:pt x="627" y="356"/>
                  </a:lnTo>
                  <a:lnTo>
                    <a:pt x="627" y="357"/>
                  </a:lnTo>
                  <a:lnTo>
                    <a:pt x="623" y="363"/>
                  </a:lnTo>
                  <a:lnTo>
                    <a:pt x="621" y="365"/>
                  </a:lnTo>
                  <a:lnTo>
                    <a:pt x="615" y="373"/>
                  </a:lnTo>
                  <a:lnTo>
                    <a:pt x="612" y="380"/>
                  </a:lnTo>
                  <a:lnTo>
                    <a:pt x="606" y="384"/>
                  </a:lnTo>
                  <a:lnTo>
                    <a:pt x="603" y="385"/>
                  </a:lnTo>
                  <a:lnTo>
                    <a:pt x="593" y="387"/>
                  </a:lnTo>
                  <a:lnTo>
                    <a:pt x="587" y="391"/>
                  </a:lnTo>
                  <a:lnTo>
                    <a:pt x="579" y="397"/>
                  </a:lnTo>
                  <a:lnTo>
                    <a:pt x="572" y="403"/>
                  </a:lnTo>
                  <a:lnTo>
                    <a:pt x="570" y="405"/>
                  </a:lnTo>
                  <a:lnTo>
                    <a:pt x="568" y="407"/>
                  </a:lnTo>
                  <a:lnTo>
                    <a:pt x="561" y="412"/>
                  </a:lnTo>
                  <a:lnTo>
                    <a:pt x="555" y="416"/>
                  </a:lnTo>
                  <a:lnTo>
                    <a:pt x="543" y="420"/>
                  </a:lnTo>
                  <a:lnTo>
                    <a:pt x="530" y="424"/>
                  </a:lnTo>
                  <a:lnTo>
                    <a:pt x="528" y="425"/>
                  </a:lnTo>
                  <a:lnTo>
                    <a:pt x="522" y="431"/>
                  </a:lnTo>
                  <a:lnTo>
                    <a:pt x="519" y="432"/>
                  </a:lnTo>
                  <a:lnTo>
                    <a:pt x="511" y="436"/>
                  </a:lnTo>
                  <a:lnTo>
                    <a:pt x="509" y="436"/>
                  </a:lnTo>
                  <a:lnTo>
                    <a:pt x="500" y="436"/>
                  </a:lnTo>
                  <a:lnTo>
                    <a:pt x="497" y="433"/>
                  </a:lnTo>
                  <a:lnTo>
                    <a:pt x="494" y="431"/>
                  </a:lnTo>
                  <a:lnTo>
                    <a:pt x="493" y="423"/>
                  </a:lnTo>
                  <a:lnTo>
                    <a:pt x="493" y="422"/>
                  </a:lnTo>
                  <a:lnTo>
                    <a:pt x="493" y="416"/>
                  </a:lnTo>
                  <a:lnTo>
                    <a:pt x="494" y="412"/>
                  </a:lnTo>
                  <a:lnTo>
                    <a:pt x="496" y="410"/>
                  </a:lnTo>
                  <a:lnTo>
                    <a:pt x="489" y="410"/>
                  </a:lnTo>
                  <a:lnTo>
                    <a:pt x="485" y="403"/>
                  </a:lnTo>
                  <a:lnTo>
                    <a:pt x="483" y="399"/>
                  </a:lnTo>
                  <a:lnTo>
                    <a:pt x="485" y="398"/>
                  </a:lnTo>
                  <a:lnTo>
                    <a:pt x="488" y="397"/>
                  </a:lnTo>
                  <a:lnTo>
                    <a:pt x="485" y="393"/>
                  </a:lnTo>
                  <a:lnTo>
                    <a:pt x="484" y="390"/>
                  </a:lnTo>
                  <a:lnTo>
                    <a:pt x="490" y="384"/>
                  </a:lnTo>
                  <a:lnTo>
                    <a:pt x="502" y="381"/>
                  </a:lnTo>
                  <a:lnTo>
                    <a:pt x="505" y="380"/>
                  </a:lnTo>
                  <a:lnTo>
                    <a:pt x="514" y="377"/>
                  </a:lnTo>
                  <a:lnTo>
                    <a:pt x="511" y="372"/>
                  </a:lnTo>
                  <a:lnTo>
                    <a:pt x="514" y="368"/>
                  </a:lnTo>
                  <a:lnTo>
                    <a:pt x="518" y="367"/>
                  </a:lnTo>
                  <a:lnTo>
                    <a:pt x="522" y="364"/>
                  </a:lnTo>
                  <a:lnTo>
                    <a:pt x="509" y="367"/>
                  </a:lnTo>
                  <a:lnTo>
                    <a:pt x="497" y="372"/>
                  </a:lnTo>
                  <a:lnTo>
                    <a:pt x="487" y="376"/>
                  </a:lnTo>
                  <a:lnTo>
                    <a:pt x="484" y="378"/>
                  </a:lnTo>
                  <a:lnTo>
                    <a:pt x="476" y="381"/>
                  </a:lnTo>
                  <a:lnTo>
                    <a:pt x="470" y="381"/>
                  </a:lnTo>
                  <a:lnTo>
                    <a:pt x="464" y="387"/>
                  </a:lnTo>
                  <a:lnTo>
                    <a:pt x="454" y="390"/>
                  </a:lnTo>
                  <a:lnTo>
                    <a:pt x="456" y="372"/>
                  </a:lnTo>
                  <a:lnTo>
                    <a:pt x="470" y="368"/>
                  </a:lnTo>
                  <a:lnTo>
                    <a:pt x="480" y="365"/>
                  </a:lnTo>
                  <a:lnTo>
                    <a:pt x="476" y="363"/>
                  </a:lnTo>
                  <a:lnTo>
                    <a:pt x="458" y="363"/>
                  </a:lnTo>
                  <a:lnTo>
                    <a:pt x="466" y="351"/>
                  </a:lnTo>
                  <a:lnTo>
                    <a:pt x="476" y="350"/>
                  </a:lnTo>
                  <a:lnTo>
                    <a:pt x="484" y="348"/>
                  </a:lnTo>
                  <a:lnTo>
                    <a:pt x="487" y="348"/>
                  </a:lnTo>
                  <a:lnTo>
                    <a:pt x="494" y="344"/>
                  </a:lnTo>
                  <a:lnTo>
                    <a:pt x="496" y="340"/>
                  </a:lnTo>
                  <a:lnTo>
                    <a:pt x="494" y="339"/>
                  </a:lnTo>
                  <a:lnTo>
                    <a:pt x="493" y="336"/>
                  </a:lnTo>
                  <a:lnTo>
                    <a:pt x="493" y="331"/>
                  </a:lnTo>
                  <a:lnTo>
                    <a:pt x="501" y="331"/>
                  </a:lnTo>
                  <a:lnTo>
                    <a:pt x="506" y="335"/>
                  </a:lnTo>
                  <a:lnTo>
                    <a:pt x="507" y="334"/>
                  </a:lnTo>
                  <a:lnTo>
                    <a:pt x="515" y="333"/>
                  </a:lnTo>
                  <a:lnTo>
                    <a:pt x="530" y="323"/>
                  </a:lnTo>
                  <a:lnTo>
                    <a:pt x="535" y="330"/>
                  </a:lnTo>
                  <a:lnTo>
                    <a:pt x="540" y="330"/>
                  </a:lnTo>
                  <a:lnTo>
                    <a:pt x="536" y="319"/>
                  </a:lnTo>
                  <a:lnTo>
                    <a:pt x="535" y="317"/>
                  </a:lnTo>
                  <a:lnTo>
                    <a:pt x="527" y="318"/>
                  </a:lnTo>
                  <a:lnTo>
                    <a:pt x="525" y="309"/>
                  </a:lnTo>
                  <a:lnTo>
                    <a:pt x="514" y="313"/>
                  </a:lnTo>
                  <a:lnTo>
                    <a:pt x="507" y="314"/>
                  </a:lnTo>
                  <a:lnTo>
                    <a:pt x="514" y="304"/>
                  </a:lnTo>
                  <a:lnTo>
                    <a:pt x="519" y="296"/>
                  </a:lnTo>
                  <a:lnTo>
                    <a:pt x="522" y="293"/>
                  </a:lnTo>
                  <a:lnTo>
                    <a:pt x="525" y="292"/>
                  </a:lnTo>
                  <a:lnTo>
                    <a:pt x="523" y="291"/>
                  </a:lnTo>
                  <a:lnTo>
                    <a:pt x="521" y="285"/>
                  </a:lnTo>
                  <a:lnTo>
                    <a:pt x="519" y="276"/>
                  </a:lnTo>
                  <a:lnTo>
                    <a:pt x="525" y="279"/>
                  </a:lnTo>
                  <a:lnTo>
                    <a:pt x="530" y="285"/>
                  </a:lnTo>
                  <a:lnTo>
                    <a:pt x="534" y="283"/>
                  </a:lnTo>
                  <a:lnTo>
                    <a:pt x="540" y="280"/>
                  </a:lnTo>
                  <a:lnTo>
                    <a:pt x="534" y="276"/>
                  </a:lnTo>
                  <a:lnTo>
                    <a:pt x="531" y="271"/>
                  </a:lnTo>
                  <a:lnTo>
                    <a:pt x="540" y="266"/>
                  </a:lnTo>
                  <a:lnTo>
                    <a:pt x="542" y="255"/>
                  </a:lnTo>
                  <a:lnTo>
                    <a:pt x="551" y="253"/>
                  </a:lnTo>
                  <a:lnTo>
                    <a:pt x="555" y="249"/>
                  </a:lnTo>
                  <a:lnTo>
                    <a:pt x="549" y="243"/>
                  </a:lnTo>
                  <a:lnTo>
                    <a:pt x="561" y="232"/>
                  </a:lnTo>
                  <a:lnTo>
                    <a:pt x="562" y="234"/>
                  </a:lnTo>
                  <a:lnTo>
                    <a:pt x="566" y="237"/>
                  </a:lnTo>
                  <a:lnTo>
                    <a:pt x="574" y="230"/>
                  </a:lnTo>
                  <a:lnTo>
                    <a:pt x="577" y="228"/>
                  </a:lnTo>
                  <a:lnTo>
                    <a:pt x="572" y="217"/>
                  </a:lnTo>
                  <a:lnTo>
                    <a:pt x="578" y="213"/>
                  </a:lnTo>
                  <a:lnTo>
                    <a:pt x="578" y="212"/>
                  </a:lnTo>
                  <a:lnTo>
                    <a:pt x="586" y="221"/>
                  </a:lnTo>
                  <a:lnTo>
                    <a:pt x="591" y="216"/>
                  </a:lnTo>
                  <a:lnTo>
                    <a:pt x="582" y="206"/>
                  </a:lnTo>
                  <a:lnTo>
                    <a:pt x="581" y="206"/>
                  </a:lnTo>
                  <a:lnTo>
                    <a:pt x="576" y="207"/>
                  </a:lnTo>
                  <a:lnTo>
                    <a:pt x="570" y="202"/>
                  </a:lnTo>
                  <a:lnTo>
                    <a:pt x="578" y="195"/>
                  </a:lnTo>
                  <a:lnTo>
                    <a:pt x="579" y="195"/>
                  </a:lnTo>
                  <a:lnTo>
                    <a:pt x="582" y="199"/>
                  </a:lnTo>
                  <a:lnTo>
                    <a:pt x="583" y="200"/>
                  </a:lnTo>
                  <a:lnTo>
                    <a:pt x="586" y="199"/>
                  </a:lnTo>
                  <a:lnTo>
                    <a:pt x="582" y="192"/>
                  </a:lnTo>
                  <a:lnTo>
                    <a:pt x="586" y="190"/>
                  </a:lnTo>
                  <a:lnTo>
                    <a:pt x="587" y="191"/>
                  </a:lnTo>
                  <a:lnTo>
                    <a:pt x="603" y="207"/>
                  </a:lnTo>
                  <a:lnTo>
                    <a:pt x="604" y="208"/>
                  </a:lnTo>
                  <a:lnTo>
                    <a:pt x="610" y="212"/>
                  </a:lnTo>
                  <a:lnTo>
                    <a:pt x="616" y="208"/>
                  </a:lnTo>
                  <a:lnTo>
                    <a:pt x="615" y="204"/>
                  </a:lnTo>
                  <a:lnTo>
                    <a:pt x="612" y="198"/>
                  </a:lnTo>
                  <a:lnTo>
                    <a:pt x="612" y="195"/>
                  </a:lnTo>
                  <a:lnTo>
                    <a:pt x="602" y="191"/>
                  </a:lnTo>
                  <a:lnTo>
                    <a:pt x="603" y="185"/>
                  </a:lnTo>
                  <a:lnTo>
                    <a:pt x="611" y="187"/>
                  </a:lnTo>
                  <a:lnTo>
                    <a:pt x="616" y="187"/>
                  </a:lnTo>
                  <a:lnTo>
                    <a:pt x="614" y="178"/>
                  </a:lnTo>
                  <a:lnTo>
                    <a:pt x="621" y="179"/>
                  </a:lnTo>
                  <a:lnTo>
                    <a:pt x="625" y="179"/>
                  </a:lnTo>
                  <a:lnTo>
                    <a:pt x="627" y="178"/>
                  </a:lnTo>
                  <a:lnTo>
                    <a:pt x="633" y="181"/>
                  </a:lnTo>
                  <a:lnTo>
                    <a:pt x="634" y="173"/>
                  </a:lnTo>
                  <a:lnTo>
                    <a:pt x="633" y="164"/>
                  </a:lnTo>
                  <a:lnTo>
                    <a:pt x="628" y="157"/>
                  </a:lnTo>
                  <a:lnTo>
                    <a:pt x="634" y="152"/>
                  </a:lnTo>
                  <a:lnTo>
                    <a:pt x="638" y="156"/>
                  </a:lnTo>
                  <a:lnTo>
                    <a:pt x="645" y="164"/>
                  </a:lnTo>
                  <a:lnTo>
                    <a:pt x="645" y="169"/>
                  </a:lnTo>
                  <a:lnTo>
                    <a:pt x="645" y="177"/>
                  </a:lnTo>
                  <a:lnTo>
                    <a:pt x="657" y="187"/>
                  </a:lnTo>
                  <a:lnTo>
                    <a:pt x="655" y="196"/>
                  </a:lnTo>
                  <a:lnTo>
                    <a:pt x="670" y="195"/>
                  </a:lnTo>
                  <a:lnTo>
                    <a:pt x="671" y="199"/>
                  </a:lnTo>
                  <a:lnTo>
                    <a:pt x="671" y="202"/>
                  </a:lnTo>
                  <a:lnTo>
                    <a:pt x="671" y="204"/>
                  </a:lnTo>
                  <a:lnTo>
                    <a:pt x="667" y="211"/>
                  </a:lnTo>
                  <a:lnTo>
                    <a:pt x="658" y="228"/>
                  </a:lnTo>
                  <a:lnTo>
                    <a:pt x="661" y="228"/>
                  </a:lnTo>
                  <a:lnTo>
                    <a:pt x="665" y="228"/>
                  </a:lnTo>
                  <a:lnTo>
                    <a:pt x="667" y="224"/>
                  </a:lnTo>
                  <a:lnTo>
                    <a:pt x="672" y="217"/>
                  </a:lnTo>
                  <a:lnTo>
                    <a:pt x="676" y="212"/>
                  </a:lnTo>
                  <a:lnTo>
                    <a:pt x="680" y="209"/>
                  </a:lnTo>
                  <a:lnTo>
                    <a:pt x="684" y="200"/>
                  </a:lnTo>
                  <a:lnTo>
                    <a:pt x="689" y="200"/>
                  </a:lnTo>
                  <a:lnTo>
                    <a:pt x="697" y="198"/>
                  </a:lnTo>
                  <a:lnTo>
                    <a:pt x="700" y="196"/>
                  </a:lnTo>
                  <a:lnTo>
                    <a:pt x="706" y="192"/>
                  </a:lnTo>
                  <a:lnTo>
                    <a:pt x="705" y="190"/>
                  </a:lnTo>
                  <a:lnTo>
                    <a:pt x="703" y="187"/>
                  </a:lnTo>
                  <a:lnTo>
                    <a:pt x="696" y="190"/>
                  </a:lnTo>
                  <a:lnTo>
                    <a:pt x="691" y="191"/>
                  </a:lnTo>
                  <a:lnTo>
                    <a:pt x="691" y="181"/>
                  </a:lnTo>
                  <a:lnTo>
                    <a:pt x="697" y="178"/>
                  </a:lnTo>
                  <a:lnTo>
                    <a:pt x="704" y="173"/>
                  </a:lnTo>
                  <a:lnTo>
                    <a:pt x="717" y="165"/>
                  </a:lnTo>
                  <a:lnTo>
                    <a:pt x="721" y="162"/>
                  </a:lnTo>
                  <a:lnTo>
                    <a:pt x="720" y="160"/>
                  </a:lnTo>
                  <a:lnTo>
                    <a:pt x="720" y="157"/>
                  </a:lnTo>
                  <a:lnTo>
                    <a:pt x="716" y="158"/>
                  </a:lnTo>
                  <a:lnTo>
                    <a:pt x="712" y="161"/>
                  </a:lnTo>
                  <a:lnTo>
                    <a:pt x="708" y="154"/>
                  </a:lnTo>
                  <a:lnTo>
                    <a:pt x="701" y="161"/>
                  </a:lnTo>
                  <a:lnTo>
                    <a:pt x="689" y="169"/>
                  </a:lnTo>
                  <a:lnTo>
                    <a:pt x="686" y="171"/>
                  </a:lnTo>
                  <a:lnTo>
                    <a:pt x="678" y="165"/>
                  </a:lnTo>
                  <a:lnTo>
                    <a:pt x="679" y="158"/>
                  </a:lnTo>
                  <a:lnTo>
                    <a:pt x="683" y="145"/>
                  </a:lnTo>
                  <a:lnTo>
                    <a:pt x="684" y="140"/>
                  </a:lnTo>
                  <a:lnTo>
                    <a:pt x="687" y="131"/>
                  </a:lnTo>
                  <a:lnTo>
                    <a:pt x="688" y="130"/>
                  </a:lnTo>
                  <a:lnTo>
                    <a:pt x="689" y="126"/>
                  </a:lnTo>
                  <a:lnTo>
                    <a:pt x="697" y="120"/>
                  </a:lnTo>
                  <a:lnTo>
                    <a:pt x="703" y="118"/>
                  </a:lnTo>
                  <a:lnTo>
                    <a:pt x="706" y="119"/>
                  </a:lnTo>
                  <a:lnTo>
                    <a:pt x="709" y="120"/>
                  </a:lnTo>
                  <a:lnTo>
                    <a:pt x="709" y="118"/>
                  </a:lnTo>
                  <a:lnTo>
                    <a:pt x="710" y="114"/>
                  </a:lnTo>
                  <a:lnTo>
                    <a:pt x="714" y="114"/>
                  </a:lnTo>
                  <a:lnTo>
                    <a:pt x="726" y="113"/>
                  </a:lnTo>
                  <a:lnTo>
                    <a:pt x="735" y="110"/>
                  </a:lnTo>
                  <a:lnTo>
                    <a:pt x="737" y="106"/>
                  </a:lnTo>
                  <a:lnTo>
                    <a:pt x="726" y="105"/>
                  </a:lnTo>
                  <a:lnTo>
                    <a:pt x="716" y="98"/>
                  </a:lnTo>
                  <a:lnTo>
                    <a:pt x="726" y="97"/>
                  </a:lnTo>
                  <a:lnTo>
                    <a:pt x="723" y="92"/>
                  </a:lnTo>
                  <a:lnTo>
                    <a:pt x="730" y="85"/>
                  </a:lnTo>
                  <a:lnTo>
                    <a:pt x="734" y="82"/>
                  </a:lnTo>
                  <a:lnTo>
                    <a:pt x="746" y="77"/>
                  </a:lnTo>
                  <a:lnTo>
                    <a:pt x="751" y="75"/>
                  </a:lnTo>
                  <a:lnTo>
                    <a:pt x="760" y="73"/>
                  </a:lnTo>
                  <a:lnTo>
                    <a:pt x="764" y="69"/>
                  </a:lnTo>
                  <a:lnTo>
                    <a:pt x="769" y="69"/>
                  </a:lnTo>
                  <a:lnTo>
                    <a:pt x="771" y="69"/>
                  </a:lnTo>
                  <a:lnTo>
                    <a:pt x="775" y="72"/>
                  </a:lnTo>
                  <a:lnTo>
                    <a:pt x="781" y="75"/>
                  </a:lnTo>
                  <a:lnTo>
                    <a:pt x="788" y="75"/>
                  </a:lnTo>
                  <a:lnTo>
                    <a:pt x="792" y="79"/>
                  </a:lnTo>
                  <a:lnTo>
                    <a:pt x="793" y="79"/>
                  </a:lnTo>
                  <a:lnTo>
                    <a:pt x="798" y="82"/>
                  </a:lnTo>
                  <a:lnTo>
                    <a:pt x="799" y="84"/>
                  </a:lnTo>
                  <a:lnTo>
                    <a:pt x="799" y="82"/>
                  </a:lnTo>
                  <a:lnTo>
                    <a:pt x="799" y="80"/>
                  </a:lnTo>
                  <a:lnTo>
                    <a:pt x="801" y="79"/>
                  </a:lnTo>
                  <a:lnTo>
                    <a:pt x="794" y="73"/>
                  </a:lnTo>
                  <a:lnTo>
                    <a:pt x="788" y="68"/>
                  </a:lnTo>
                  <a:lnTo>
                    <a:pt x="781" y="69"/>
                  </a:lnTo>
                  <a:lnTo>
                    <a:pt x="778" y="68"/>
                  </a:lnTo>
                  <a:lnTo>
                    <a:pt x="769" y="63"/>
                  </a:lnTo>
                  <a:lnTo>
                    <a:pt x="764" y="64"/>
                  </a:lnTo>
                  <a:lnTo>
                    <a:pt x="756" y="68"/>
                  </a:lnTo>
                  <a:lnTo>
                    <a:pt x="751" y="69"/>
                  </a:lnTo>
                  <a:lnTo>
                    <a:pt x="742" y="73"/>
                  </a:lnTo>
                  <a:lnTo>
                    <a:pt x="734" y="76"/>
                  </a:lnTo>
                  <a:lnTo>
                    <a:pt x="729" y="79"/>
                  </a:lnTo>
                  <a:lnTo>
                    <a:pt x="722" y="82"/>
                  </a:lnTo>
                  <a:lnTo>
                    <a:pt x="721" y="82"/>
                  </a:lnTo>
                  <a:lnTo>
                    <a:pt x="714" y="86"/>
                  </a:lnTo>
                  <a:lnTo>
                    <a:pt x="713" y="94"/>
                  </a:lnTo>
                  <a:lnTo>
                    <a:pt x="706" y="98"/>
                  </a:lnTo>
                  <a:lnTo>
                    <a:pt x="696" y="101"/>
                  </a:lnTo>
                  <a:lnTo>
                    <a:pt x="695" y="101"/>
                  </a:lnTo>
                  <a:lnTo>
                    <a:pt x="695" y="102"/>
                  </a:lnTo>
                  <a:lnTo>
                    <a:pt x="692" y="109"/>
                  </a:lnTo>
                  <a:lnTo>
                    <a:pt x="686" y="115"/>
                  </a:lnTo>
                  <a:lnTo>
                    <a:pt x="672" y="119"/>
                  </a:lnTo>
                  <a:lnTo>
                    <a:pt x="671" y="120"/>
                  </a:lnTo>
                  <a:lnTo>
                    <a:pt x="663" y="119"/>
                  </a:lnTo>
                  <a:lnTo>
                    <a:pt x="670" y="115"/>
                  </a:lnTo>
                  <a:lnTo>
                    <a:pt x="684" y="109"/>
                  </a:lnTo>
                  <a:lnTo>
                    <a:pt x="686" y="102"/>
                  </a:lnTo>
                  <a:lnTo>
                    <a:pt x="671" y="101"/>
                  </a:lnTo>
                  <a:lnTo>
                    <a:pt x="674" y="94"/>
                  </a:lnTo>
                  <a:lnTo>
                    <a:pt x="678" y="93"/>
                  </a:lnTo>
                  <a:lnTo>
                    <a:pt x="695" y="88"/>
                  </a:lnTo>
                  <a:lnTo>
                    <a:pt x="705" y="84"/>
                  </a:lnTo>
                  <a:lnTo>
                    <a:pt x="697" y="84"/>
                  </a:lnTo>
                  <a:lnTo>
                    <a:pt x="688" y="85"/>
                  </a:lnTo>
                  <a:lnTo>
                    <a:pt x="676" y="88"/>
                  </a:lnTo>
                  <a:lnTo>
                    <a:pt x="674" y="88"/>
                  </a:lnTo>
                  <a:lnTo>
                    <a:pt x="678" y="82"/>
                  </a:lnTo>
                  <a:lnTo>
                    <a:pt x="688" y="73"/>
                  </a:lnTo>
                  <a:lnTo>
                    <a:pt x="693" y="71"/>
                  </a:lnTo>
                  <a:lnTo>
                    <a:pt x="696" y="72"/>
                  </a:lnTo>
                  <a:lnTo>
                    <a:pt x="700" y="76"/>
                  </a:lnTo>
                  <a:lnTo>
                    <a:pt x="705" y="75"/>
                  </a:lnTo>
                  <a:lnTo>
                    <a:pt x="701" y="68"/>
                  </a:lnTo>
                  <a:lnTo>
                    <a:pt x="701" y="67"/>
                  </a:lnTo>
                  <a:lnTo>
                    <a:pt x="705" y="65"/>
                  </a:lnTo>
                  <a:lnTo>
                    <a:pt x="708" y="64"/>
                  </a:lnTo>
                  <a:lnTo>
                    <a:pt x="716" y="64"/>
                  </a:lnTo>
                  <a:lnTo>
                    <a:pt x="722" y="64"/>
                  </a:lnTo>
                  <a:lnTo>
                    <a:pt x="729" y="59"/>
                  </a:lnTo>
                  <a:lnTo>
                    <a:pt x="722" y="58"/>
                  </a:lnTo>
                  <a:lnTo>
                    <a:pt x="713" y="58"/>
                  </a:lnTo>
                  <a:lnTo>
                    <a:pt x="712" y="58"/>
                  </a:lnTo>
                  <a:lnTo>
                    <a:pt x="712" y="59"/>
                  </a:lnTo>
                  <a:lnTo>
                    <a:pt x="713" y="55"/>
                  </a:lnTo>
                  <a:lnTo>
                    <a:pt x="714" y="51"/>
                  </a:lnTo>
                  <a:lnTo>
                    <a:pt x="718" y="50"/>
                  </a:lnTo>
                  <a:lnTo>
                    <a:pt x="722" y="48"/>
                  </a:lnTo>
                  <a:lnTo>
                    <a:pt x="723" y="48"/>
                  </a:lnTo>
                  <a:lnTo>
                    <a:pt x="733" y="54"/>
                  </a:lnTo>
                  <a:lnTo>
                    <a:pt x="735" y="51"/>
                  </a:lnTo>
                  <a:lnTo>
                    <a:pt x="739" y="48"/>
                  </a:lnTo>
                  <a:lnTo>
                    <a:pt x="744" y="45"/>
                  </a:lnTo>
                  <a:lnTo>
                    <a:pt x="742" y="41"/>
                  </a:lnTo>
                  <a:lnTo>
                    <a:pt x="741" y="42"/>
                  </a:lnTo>
                  <a:lnTo>
                    <a:pt x="735" y="45"/>
                  </a:lnTo>
                  <a:lnTo>
                    <a:pt x="731" y="48"/>
                  </a:lnTo>
                  <a:lnTo>
                    <a:pt x="727" y="46"/>
                  </a:lnTo>
                  <a:lnTo>
                    <a:pt x="729" y="43"/>
                  </a:lnTo>
                  <a:lnTo>
                    <a:pt x="731" y="39"/>
                  </a:lnTo>
                  <a:lnTo>
                    <a:pt x="737" y="30"/>
                  </a:lnTo>
                  <a:lnTo>
                    <a:pt x="746" y="18"/>
                  </a:lnTo>
                  <a:lnTo>
                    <a:pt x="750" y="16"/>
                  </a:lnTo>
                  <a:lnTo>
                    <a:pt x="751" y="14"/>
                  </a:lnTo>
                  <a:lnTo>
                    <a:pt x="758" y="9"/>
                  </a:lnTo>
                  <a:lnTo>
                    <a:pt x="760" y="16"/>
                  </a:lnTo>
                  <a:lnTo>
                    <a:pt x="761" y="18"/>
                  </a:lnTo>
                  <a:lnTo>
                    <a:pt x="758" y="24"/>
                  </a:lnTo>
                  <a:lnTo>
                    <a:pt x="758" y="25"/>
                  </a:lnTo>
                  <a:lnTo>
                    <a:pt x="756" y="30"/>
                  </a:lnTo>
                  <a:lnTo>
                    <a:pt x="754" y="33"/>
                  </a:lnTo>
                  <a:lnTo>
                    <a:pt x="755" y="33"/>
                  </a:lnTo>
                  <a:lnTo>
                    <a:pt x="760" y="30"/>
                  </a:lnTo>
                  <a:lnTo>
                    <a:pt x="761" y="31"/>
                  </a:lnTo>
                  <a:lnTo>
                    <a:pt x="764" y="33"/>
                  </a:lnTo>
                  <a:lnTo>
                    <a:pt x="765" y="31"/>
                  </a:lnTo>
                  <a:lnTo>
                    <a:pt x="767" y="30"/>
                  </a:lnTo>
                  <a:lnTo>
                    <a:pt x="765" y="25"/>
                  </a:lnTo>
                  <a:lnTo>
                    <a:pt x="768" y="21"/>
                  </a:lnTo>
                  <a:lnTo>
                    <a:pt x="771" y="20"/>
                  </a:lnTo>
                  <a:lnTo>
                    <a:pt x="772" y="20"/>
                  </a:lnTo>
                  <a:lnTo>
                    <a:pt x="772" y="7"/>
                  </a:lnTo>
                  <a:lnTo>
                    <a:pt x="785" y="0"/>
                  </a:lnTo>
                </a:path>
              </a:pathLst>
            </a:custGeom>
            <a:no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00" name="Freeform 1999"/>
            <p:cNvSpPr>
              <a:spLocks/>
            </p:cNvSpPr>
            <p:nvPr/>
          </p:nvSpPr>
          <p:spPr bwMode="auto">
            <a:xfrm>
              <a:off x="4089183" y="2096429"/>
              <a:ext cx="810154" cy="1397353"/>
            </a:xfrm>
            <a:custGeom>
              <a:avLst/>
              <a:gdLst>
                <a:gd name="T0" fmla="*/ 12 w 510"/>
                <a:gd name="T1" fmla="*/ 876 h 880"/>
                <a:gd name="T2" fmla="*/ 44 w 510"/>
                <a:gd name="T3" fmla="*/ 855 h 880"/>
                <a:gd name="T4" fmla="*/ 101 w 510"/>
                <a:gd name="T5" fmla="*/ 800 h 880"/>
                <a:gd name="T6" fmla="*/ 51 w 510"/>
                <a:gd name="T7" fmla="*/ 827 h 880"/>
                <a:gd name="T8" fmla="*/ 25 w 510"/>
                <a:gd name="T9" fmla="*/ 814 h 880"/>
                <a:gd name="T10" fmla="*/ 40 w 510"/>
                <a:gd name="T11" fmla="*/ 785 h 880"/>
                <a:gd name="T12" fmla="*/ 11 w 510"/>
                <a:gd name="T13" fmla="*/ 788 h 880"/>
                <a:gd name="T14" fmla="*/ 20 w 510"/>
                <a:gd name="T15" fmla="*/ 760 h 880"/>
                <a:gd name="T16" fmla="*/ 51 w 510"/>
                <a:gd name="T17" fmla="*/ 777 h 880"/>
                <a:gd name="T18" fmla="*/ 82 w 510"/>
                <a:gd name="T19" fmla="*/ 759 h 880"/>
                <a:gd name="T20" fmla="*/ 59 w 510"/>
                <a:gd name="T21" fmla="*/ 733 h 880"/>
                <a:gd name="T22" fmla="*/ 45 w 510"/>
                <a:gd name="T23" fmla="*/ 700 h 880"/>
                <a:gd name="T24" fmla="*/ 82 w 510"/>
                <a:gd name="T25" fmla="*/ 709 h 880"/>
                <a:gd name="T26" fmla="*/ 80 w 510"/>
                <a:gd name="T27" fmla="*/ 662 h 880"/>
                <a:gd name="T28" fmla="*/ 122 w 510"/>
                <a:gd name="T29" fmla="*/ 645 h 880"/>
                <a:gd name="T30" fmla="*/ 109 w 510"/>
                <a:gd name="T31" fmla="*/ 602 h 880"/>
                <a:gd name="T32" fmla="*/ 152 w 510"/>
                <a:gd name="T33" fmla="*/ 560 h 880"/>
                <a:gd name="T34" fmla="*/ 197 w 510"/>
                <a:gd name="T35" fmla="*/ 576 h 880"/>
                <a:gd name="T36" fmla="*/ 210 w 510"/>
                <a:gd name="T37" fmla="*/ 559 h 880"/>
                <a:gd name="T38" fmla="*/ 174 w 510"/>
                <a:gd name="T39" fmla="*/ 541 h 880"/>
                <a:gd name="T40" fmla="*/ 152 w 510"/>
                <a:gd name="T41" fmla="*/ 539 h 880"/>
                <a:gd name="T42" fmla="*/ 133 w 510"/>
                <a:gd name="T43" fmla="*/ 513 h 880"/>
                <a:gd name="T44" fmla="*/ 139 w 510"/>
                <a:gd name="T45" fmla="*/ 487 h 880"/>
                <a:gd name="T46" fmla="*/ 174 w 510"/>
                <a:gd name="T47" fmla="*/ 470 h 880"/>
                <a:gd name="T48" fmla="*/ 154 w 510"/>
                <a:gd name="T49" fmla="*/ 448 h 880"/>
                <a:gd name="T50" fmla="*/ 157 w 510"/>
                <a:gd name="T51" fmla="*/ 425 h 880"/>
                <a:gd name="T52" fmla="*/ 184 w 510"/>
                <a:gd name="T53" fmla="*/ 429 h 880"/>
                <a:gd name="T54" fmla="*/ 220 w 510"/>
                <a:gd name="T55" fmla="*/ 404 h 880"/>
                <a:gd name="T56" fmla="*/ 209 w 510"/>
                <a:gd name="T57" fmla="*/ 357 h 880"/>
                <a:gd name="T58" fmla="*/ 254 w 510"/>
                <a:gd name="T59" fmla="*/ 347 h 880"/>
                <a:gd name="T60" fmla="*/ 262 w 510"/>
                <a:gd name="T61" fmla="*/ 328 h 880"/>
                <a:gd name="T62" fmla="*/ 281 w 510"/>
                <a:gd name="T63" fmla="*/ 300 h 880"/>
                <a:gd name="T64" fmla="*/ 325 w 510"/>
                <a:gd name="T65" fmla="*/ 325 h 880"/>
                <a:gd name="T66" fmla="*/ 368 w 510"/>
                <a:gd name="T67" fmla="*/ 306 h 880"/>
                <a:gd name="T68" fmla="*/ 350 w 510"/>
                <a:gd name="T69" fmla="*/ 285 h 880"/>
                <a:gd name="T70" fmla="*/ 303 w 510"/>
                <a:gd name="T71" fmla="*/ 272 h 880"/>
                <a:gd name="T72" fmla="*/ 311 w 510"/>
                <a:gd name="T73" fmla="*/ 247 h 880"/>
                <a:gd name="T74" fmla="*/ 317 w 510"/>
                <a:gd name="T75" fmla="*/ 207 h 880"/>
                <a:gd name="T76" fmla="*/ 345 w 510"/>
                <a:gd name="T77" fmla="*/ 219 h 880"/>
                <a:gd name="T78" fmla="*/ 402 w 510"/>
                <a:gd name="T79" fmla="*/ 239 h 880"/>
                <a:gd name="T80" fmla="*/ 421 w 510"/>
                <a:gd name="T81" fmla="*/ 198 h 880"/>
                <a:gd name="T82" fmla="*/ 362 w 510"/>
                <a:gd name="T83" fmla="*/ 188 h 880"/>
                <a:gd name="T84" fmla="*/ 392 w 510"/>
                <a:gd name="T85" fmla="*/ 174 h 880"/>
                <a:gd name="T86" fmla="*/ 400 w 510"/>
                <a:gd name="T87" fmla="*/ 154 h 880"/>
                <a:gd name="T88" fmla="*/ 353 w 510"/>
                <a:gd name="T89" fmla="*/ 154 h 880"/>
                <a:gd name="T90" fmla="*/ 342 w 510"/>
                <a:gd name="T91" fmla="*/ 152 h 880"/>
                <a:gd name="T92" fmla="*/ 342 w 510"/>
                <a:gd name="T93" fmla="*/ 128 h 880"/>
                <a:gd name="T94" fmla="*/ 360 w 510"/>
                <a:gd name="T95" fmla="*/ 116 h 880"/>
                <a:gd name="T96" fmla="*/ 419 w 510"/>
                <a:gd name="T97" fmla="*/ 78 h 880"/>
                <a:gd name="T98" fmla="*/ 360 w 510"/>
                <a:gd name="T99" fmla="*/ 84 h 880"/>
                <a:gd name="T100" fmla="*/ 388 w 510"/>
                <a:gd name="T101" fmla="*/ 46 h 880"/>
                <a:gd name="T102" fmla="*/ 413 w 510"/>
                <a:gd name="T103" fmla="*/ 39 h 880"/>
                <a:gd name="T104" fmla="*/ 436 w 510"/>
                <a:gd name="T105" fmla="*/ 63 h 880"/>
                <a:gd name="T106" fmla="*/ 478 w 510"/>
                <a:gd name="T107" fmla="*/ 133 h 880"/>
                <a:gd name="T108" fmla="*/ 462 w 510"/>
                <a:gd name="T109" fmla="*/ 95 h 880"/>
                <a:gd name="T110" fmla="*/ 476 w 510"/>
                <a:gd name="T111" fmla="*/ 85 h 880"/>
                <a:gd name="T112" fmla="*/ 481 w 510"/>
                <a:gd name="T113" fmla="*/ 56 h 880"/>
                <a:gd name="T114" fmla="*/ 476 w 510"/>
                <a:gd name="T115" fmla="*/ 33 h 880"/>
                <a:gd name="T116" fmla="*/ 440 w 510"/>
                <a:gd name="T117" fmla="*/ 12 h 880"/>
                <a:gd name="T118" fmla="*/ 491 w 510"/>
                <a:gd name="T119" fmla="*/ 18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0"/>
                <a:gd name="T181" fmla="*/ 0 h 880"/>
                <a:gd name="T182" fmla="*/ 510 w 510"/>
                <a:gd name="T183" fmla="*/ 880 h 8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0" h="880">
                  <a:moveTo>
                    <a:pt x="20" y="822"/>
                  </a:moveTo>
                  <a:lnTo>
                    <a:pt x="25" y="832"/>
                  </a:lnTo>
                  <a:lnTo>
                    <a:pt x="25" y="836"/>
                  </a:lnTo>
                  <a:lnTo>
                    <a:pt x="21" y="846"/>
                  </a:lnTo>
                  <a:lnTo>
                    <a:pt x="23" y="848"/>
                  </a:lnTo>
                  <a:lnTo>
                    <a:pt x="28" y="847"/>
                  </a:lnTo>
                  <a:lnTo>
                    <a:pt x="29" y="852"/>
                  </a:lnTo>
                  <a:lnTo>
                    <a:pt x="27" y="853"/>
                  </a:lnTo>
                  <a:lnTo>
                    <a:pt x="24" y="856"/>
                  </a:lnTo>
                  <a:lnTo>
                    <a:pt x="15" y="860"/>
                  </a:lnTo>
                  <a:lnTo>
                    <a:pt x="7" y="860"/>
                  </a:lnTo>
                  <a:lnTo>
                    <a:pt x="2" y="857"/>
                  </a:lnTo>
                  <a:lnTo>
                    <a:pt x="0" y="860"/>
                  </a:lnTo>
                  <a:lnTo>
                    <a:pt x="4" y="865"/>
                  </a:lnTo>
                  <a:lnTo>
                    <a:pt x="12" y="868"/>
                  </a:lnTo>
                  <a:lnTo>
                    <a:pt x="12" y="873"/>
                  </a:lnTo>
                  <a:lnTo>
                    <a:pt x="12" y="876"/>
                  </a:lnTo>
                  <a:lnTo>
                    <a:pt x="11" y="878"/>
                  </a:lnTo>
                  <a:lnTo>
                    <a:pt x="13" y="878"/>
                  </a:lnTo>
                  <a:lnTo>
                    <a:pt x="15" y="880"/>
                  </a:lnTo>
                  <a:lnTo>
                    <a:pt x="17" y="874"/>
                  </a:lnTo>
                  <a:lnTo>
                    <a:pt x="17" y="873"/>
                  </a:lnTo>
                  <a:lnTo>
                    <a:pt x="16" y="869"/>
                  </a:lnTo>
                  <a:lnTo>
                    <a:pt x="13" y="865"/>
                  </a:lnTo>
                  <a:lnTo>
                    <a:pt x="20" y="864"/>
                  </a:lnTo>
                  <a:lnTo>
                    <a:pt x="27" y="861"/>
                  </a:lnTo>
                  <a:lnTo>
                    <a:pt x="36" y="853"/>
                  </a:lnTo>
                  <a:lnTo>
                    <a:pt x="41" y="859"/>
                  </a:lnTo>
                  <a:lnTo>
                    <a:pt x="44" y="863"/>
                  </a:lnTo>
                  <a:lnTo>
                    <a:pt x="46" y="861"/>
                  </a:lnTo>
                  <a:lnTo>
                    <a:pt x="49" y="860"/>
                  </a:lnTo>
                  <a:lnTo>
                    <a:pt x="49" y="857"/>
                  </a:lnTo>
                  <a:lnTo>
                    <a:pt x="46" y="856"/>
                  </a:lnTo>
                  <a:lnTo>
                    <a:pt x="44" y="855"/>
                  </a:lnTo>
                  <a:lnTo>
                    <a:pt x="40" y="852"/>
                  </a:lnTo>
                  <a:lnTo>
                    <a:pt x="46" y="849"/>
                  </a:lnTo>
                  <a:lnTo>
                    <a:pt x="49" y="848"/>
                  </a:lnTo>
                  <a:lnTo>
                    <a:pt x="54" y="844"/>
                  </a:lnTo>
                  <a:lnTo>
                    <a:pt x="61" y="844"/>
                  </a:lnTo>
                  <a:lnTo>
                    <a:pt x="71" y="834"/>
                  </a:lnTo>
                  <a:lnTo>
                    <a:pt x="75" y="831"/>
                  </a:lnTo>
                  <a:lnTo>
                    <a:pt x="76" y="829"/>
                  </a:lnTo>
                  <a:lnTo>
                    <a:pt x="80" y="823"/>
                  </a:lnTo>
                  <a:lnTo>
                    <a:pt x="83" y="822"/>
                  </a:lnTo>
                  <a:lnTo>
                    <a:pt x="84" y="819"/>
                  </a:lnTo>
                  <a:lnTo>
                    <a:pt x="88" y="815"/>
                  </a:lnTo>
                  <a:lnTo>
                    <a:pt x="88" y="814"/>
                  </a:lnTo>
                  <a:lnTo>
                    <a:pt x="89" y="814"/>
                  </a:lnTo>
                  <a:lnTo>
                    <a:pt x="91" y="813"/>
                  </a:lnTo>
                  <a:lnTo>
                    <a:pt x="96" y="805"/>
                  </a:lnTo>
                  <a:lnTo>
                    <a:pt x="101" y="800"/>
                  </a:lnTo>
                  <a:lnTo>
                    <a:pt x="104" y="797"/>
                  </a:lnTo>
                  <a:lnTo>
                    <a:pt x="101" y="793"/>
                  </a:lnTo>
                  <a:lnTo>
                    <a:pt x="91" y="802"/>
                  </a:lnTo>
                  <a:lnTo>
                    <a:pt x="91" y="804"/>
                  </a:lnTo>
                  <a:lnTo>
                    <a:pt x="85" y="809"/>
                  </a:lnTo>
                  <a:lnTo>
                    <a:pt x="80" y="815"/>
                  </a:lnTo>
                  <a:lnTo>
                    <a:pt x="74" y="823"/>
                  </a:lnTo>
                  <a:lnTo>
                    <a:pt x="70" y="827"/>
                  </a:lnTo>
                  <a:lnTo>
                    <a:pt x="65" y="831"/>
                  </a:lnTo>
                  <a:lnTo>
                    <a:pt x="51" y="840"/>
                  </a:lnTo>
                  <a:lnTo>
                    <a:pt x="46" y="842"/>
                  </a:lnTo>
                  <a:lnTo>
                    <a:pt x="40" y="838"/>
                  </a:lnTo>
                  <a:lnTo>
                    <a:pt x="36" y="836"/>
                  </a:lnTo>
                  <a:lnTo>
                    <a:pt x="38" y="831"/>
                  </a:lnTo>
                  <a:lnTo>
                    <a:pt x="42" y="829"/>
                  </a:lnTo>
                  <a:lnTo>
                    <a:pt x="48" y="832"/>
                  </a:lnTo>
                  <a:lnTo>
                    <a:pt x="51" y="827"/>
                  </a:lnTo>
                  <a:lnTo>
                    <a:pt x="50" y="826"/>
                  </a:lnTo>
                  <a:lnTo>
                    <a:pt x="45" y="825"/>
                  </a:lnTo>
                  <a:lnTo>
                    <a:pt x="42" y="823"/>
                  </a:lnTo>
                  <a:lnTo>
                    <a:pt x="44" y="821"/>
                  </a:lnTo>
                  <a:lnTo>
                    <a:pt x="41" y="817"/>
                  </a:lnTo>
                  <a:lnTo>
                    <a:pt x="33" y="818"/>
                  </a:lnTo>
                  <a:lnTo>
                    <a:pt x="40" y="814"/>
                  </a:lnTo>
                  <a:lnTo>
                    <a:pt x="45" y="815"/>
                  </a:lnTo>
                  <a:lnTo>
                    <a:pt x="48" y="814"/>
                  </a:lnTo>
                  <a:lnTo>
                    <a:pt x="50" y="814"/>
                  </a:lnTo>
                  <a:lnTo>
                    <a:pt x="46" y="812"/>
                  </a:lnTo>
                  <a:lnTo>
                    <a:pt x="44" y="808"/>
                  </a:lnTo>
                  <a:lnTo>
                    <a:pt x="38" y="808"/>
                  </a:lnTo>
                  <a:lnTo>
                    <a:pt x="33" y="810"/>
                  </a:lnTo>
                  <a:lnTo>
                    <a:pt x="30" y="813"/>
                  </a:lnTo>
                  <a:lnTo>
                    <a:pt x="28" y="814"/>
                  </a:lnTo>
                  <a:lnTo>
                    <a:pt x="25" y="814"/>
                  </a:lnTo>
                  <a:lnTo>
                    <a:pt x="29" y="808"/>
                  </a:lnTo>
                  <a:lnTo>
                    <a:pt x="29" y="806"/>
                  </a:lnTo>
                  <a:lnTo>
                    <a:pt x="32" y="804"/>
                  </a:lnTo>
                  <a:lnTo>
                    <a:pt x="33" y="802"/>
                  </a:lnTo>
                  <a:lnTo>
                    <a:pt x="36" y="798"/>
                  </a:lnTo>
                  <a:lnTo>
                    <a:pt x="38" y="798"/>
                  </a:lnTo>
                  <a:lnTo>
                    <a:pt x="44" y="798"/>
                  </a:lnTo>
                  <a:lnTo>
                    <a:pt x="45" y="796"/>
                  </a:lnTo>
                  <a:lnTo>
                    <a:pt x="46" y="795"/>
                  </a:lnTo>
                  <a:lnTo>
                    <a:pt x="45" y="793"/>
                  </a:lnTo>
                  <a:lnTo>
                    <a:pt x="42" y="792"/>
                  </a:lnTo>
                  <a:lnTo>
                    <a:pt x="46" y="785"/>
                  </a:lnTo>
                  <a:lnTo>
                    <a:pt x="49" y="783"/>
                  </a:lnTo>
                  <a:lnTo>
                    <a:pt x="46" y="781"/>
                  </a:lnTo>
                  <a:lnTo>
                    <a:pt x="45" y="781"/>
                  </a:lnTo>
                  <a:lnTo>
                    <a:pt x="41" y="784"/>
                  </a:lnTo>
                  <a:lnTo>
                    <a:pt x="40" y="785"/>
                  </a:lnTo>
                  <a:lnTo>
                    <a:pt x="33" y="792"/>
                  </a:lnTo>
                  <a:lnTo>
                    <a:pt x="33" y="793"/>
                  </a:lnTo>
                  <a:lnTo>
                    <a:pt x="28" y="795"/>
                  </a:lnTo>
                  <a:lnTo>
                    <a:pt x="23" y="791"/>
                  </a:lnTo>
                  <a:lnTo>
                    <a:pt x="23" y="802"/>
                  </a:lnTo>
                  <a:lnTo>
                    <a:pt x="23" y="806"/>
                  </a:lnTo>
                  <a:lnTo>
                    <a:pt x="23" y="808"/>
                  </a:lnTo>
                  <a:lnTo>
                    <a:pt x="21" y="808"/>
                  </a:lnTo>
                  <a:lnTo>
                    <a:pt x="15" y="813"/>
                  </a:lnTo>
                  <a:lnTo>
                    <a:pt x="15" y="814"/>
                  </a:lnTo>
                  <a:lnTo>
                    <a:pt x="4" y="819"/>
                  </a:lnTo>
                  <a:lnTo>
                    <a:pt x="4" y="817"/>
                  </a:lnTo>
                  <a:lnTo>
                    <a:pt x="3" y="814"/>
                  </a:lnTo>
                  <a:lnTo>
                    <a:pt x="11" y="798"/>
                  </a:lnTo>
                  <a:lnTo>
                    <a:pt x="7" y="797"/>
                  </a:lnTo>
                  <a:lnTo>
                    <a:pt x="8" y="793"/>
                  </a:lnTo>
                  <a:lnTo>
                    <a:pt x="11" y="788"/>
                  </a:lnTo>
                  <a:lnTo>
                    <a:pt x="12" y="780"/>
                  </a:lnTo>
                  <a:lnTo>
                    <a:pt x="13" y="780"/>
                  </a:lnTo>
                  <a:lnTo>
                    <a:pt x="20" y="781"/>
                  </a:lnTo>
                  <a:lnTo>
                    <a:pt x="23" y="781"/>
                  </a:lnTo>
                  <a:lnTo>
                    <a:pt x="27" y="777"/>
                  </a:lnTo>
                  <a:lnTo>
                    <a:pt x="23" y="777"/>
                  </a:lnTo>
                  <a:lnTo>
                    <a:pt x="21" y="777"/>
                  </a:lnTo>
                  <a:lnTo>
                    <a:pt x="19" y="777"/>
                  </a:lnTo>
                  <a:lnTo>
                    <a:pt x="16" y="777"/>
                  </a:lnTo>
                  <a:lnTo>
                    <a:pt x="19" y="770"/>
                  </a:lnTo>
                  <a:lnTo>
                    <a:pt x="28" y="762"/>
                  </a:lnTo>
                  <a:lnTo>
                    <a:pt x="37" y="757"/>
                  </a:lnTo>
                  <a:lnTo>
                    <a:pt x="37" y="755"/>
                  </a:lnTo>
                  <a:lnTo>
                    <a:pt x="36" y="751"/>
                  </a:lnTo>
                  <a:lnTo>
                    <a:pt x="32" y="750"/>
                  </a:lnTo>
                  <a:lnTo>
                    <a:pt x="25" y="757"/>
                  </a:lnTo>
                  <a:lnTo>
                    <a:pt x="20" y="760"/>
                  </a:lnTo>
                  <a:lnTo>
                    <a:pt x="17" y="763"/>
                  </a:lnTo>
                  <a:lnTo>
                    <a:pt x="19" y="754"/>
                  </a:lnTo>
                  <a:lnTo>
                    <a:pt x="24" y="746"/>
                  </a:lnTo>
                  <a:lnTo>
                    <a:pt x="27" y="741"/>
                  </a:lnTo>
                  <a:lnTo>
                    <a:pt x="27" y="733"/>
                  </a:lnTo>
                  <a:lnTo>
                    <a:pt x="27" y="730"/>
                  </a:lnTo>
                  <a:lnTo>
                    <a:pt x="29" y="724"/>
                  </a:lnTo>
                  <a:lnTo>
                    <a:pt x="33" y="725"/>
                  </a:lnTo>
                  <a:lnTo>
                    <a:pt x="36" y="728"/>
                  </a:lnTo>
                  <a:lnTo>
                    <a:pt x="36" y="729"/>
                  </a:lnTo>
                  <a:lnTo>
                    <a:pt x="34" y="737"/>
                  </a:lnTo>
                  <a:lnTo>
                    <a:pt x="42" y="743"/>
                  </a:lnTo>
                  <a:lnTo>
                    <a:pt x="49" y="754"/>
                  </a:lnTo>
                  <a:lnTo>
                    <a:pt x="46" y="762"/>
                  </a:lnTo>
                  <a:lnTo>
                    <a:pt x="49" y="771"/>
                  </a:lnTo>
                  <a:lnTo>
                    <a:pt x="50" y="774"/>
                  </a:lnTo>
                  <a:lnTo>
                    <a:pt x="51" y="777"/>
                  </a:lnTo>
                  <a:lnTo>
                    <a:pt x="55" y="780"/>
                  </a:lnTo>
                  <a:lnTo>
                    <a:pt x="55" y="775"/>
                  </a:lnTo>
                  <a:lnTo>
                    <a:pt x="54" y="771"/>
                  </a:lnTo>
                  <a:lnTo>
                    <a:pt x="50" y="764"/>
                  </a:lnTo>
                  <a:lnTo>
                    <a:pt x="50" y="763"/>
                  </a:lnTo>
                  <a:lnTo>
                    <a:pt x="53" y="760"/>
                  </a:lnTo>
                  <a:lnTo>
                    <a:pt x="58" y="762"/>
                  </a:lnTo>
                  <a:lnTo>
                    <a:pt x="59" y="771"/>
                  </a:lnTo>
                  <a:lnTo>
                    <a:pt x="63" y="767"/>
                  </a:lnTo>
                  <a:lnTo>
                    <a:pt x="67" y="776"/>
                  </a:lnTo>
                  <a:lnTo>
                    <a:pt x="72" y="776"/>
                  </a:lnTo>
                  <a:lnTo>
                    <a:pt x="72" y="775"/>
                  </a:lnTo>
                  <a:lnTo>
                    <a:pt x="72" y="772"/>
                  </a:lnTo>
                  <a:lnTo>
                    <a:pt x="67" y="764"/>
                  </a:lnTo>
                  <a:lnTo>
                    <a:pt x="70" y="762"/>
                  </a:lnTo>
                  <a:lnTo>
                    <a:pt x="79" y="760"/>
                  </a:lnTo>
                  <a:lnTo>
                    <a:pt x="82" y="759"/>
                  </a:lnTo>
                  <a:lnTo>
                    <a:pt x="83" y="757"/>
                  </a:lnTo>
                  <a:lnTo>
                    <a:pt x="79" y="757"/>
                  </a:lnTo>
                  <a:lnTo>
                    <a:pt x="68" y="758"/>
                  </a:lnTo>
                  <a:lnTo>
                    <a:pt x="66" y="754"/>
                  </a:lnTo>
                  <a:lnTo>
                    <a:pt x="66" y="753"/>
                  </a:lnTo>
                  <a:lnTo>
                    <a:pt x="65" y="753"/>
                  </a:lnTo>
                  <a:lnTo>
                    <a:pt x="62" y="749"/>
                  </a:lnTo>
                  <a:lnTo>
                    <a:pt x="59" y="746"/>
                  </a:lnTo>
                  <a:lnTo>
                    <a:pt x="62" y="745"/>
                  </a:lnTo>
                  <a:lnTo>
                    <a:pt x="66" y="745"/>
                  </a:lnTo>
                  <a:lnTo>
                    <a:pt x="68" y="740"/>
                  </a:lnTo>
                  <a:lnTo>
                    <a:pt x="67" y="740"/>
                  </a:lnTo>
                  <a:lnTo>
                    <a:pt x="65" y="738"/>
                  </a:lnTo>
                  <a:lnTo>
                    <a:pt x="62" y="737"/>
                  </a:lnTo>
                  <a:lnTo>
                    <a:pt x="62" y="734"/>
                  </a:lnTo>
                  <a:lnTo>
                    <a:pt x="62" y="725"/>
                  </a:lnTo>
                  <a:lnTo>
                    <a:pt x="59" y="733"/>
                  </a:lnTo>
                  <a:lnTo>
                    <a:pt x="58" y="736"/>
                  </a:lnTo>
                  <a:lnTo>
                    <a:pt x="58" y="742"/>
                  </a:lnTo>
                  <a:lnTo>
                    <a:pt x="54" y="743"/>
                  </a:lnTo>
                  <a:lnTo>
                    <a:pt x="53" y="743"/>
                  </a:lnTo>
                  <a:lnTo>
                    <a:pt x="49" y="742"/>
                  </a:lnTo>
                  <a:lnTo>
                    <a:pt x="49" y="741"/>
                  </a:lnTo>
                  <a:lnTo>
                    <a:pt x="54" y="734"/>
                  </a:lnTo>
                  <a:lnTo>
                    <a:pt x="51" y="737"/>
                  </a:lnTo>
                  <a:lnTo>
                    <a:pt x="46" y="738"/>
                  </a:lnTo>
                  <a:lnTo>
                    <a:pt x="44" y="733"/>
                  </a:lnTo>
                  <a:lnTo>
                    <a:pt x="44" y="729"/>
                  </a:lnTo>
                  <a:lnTo>
                    <a:pt x="44" y="728"/>
                  </a:lnTo>
                  <a:lnTo>
                    <a:pt x="42" y="725"/>
                  </a:lnTo>
                  <a:lnTo>
                    <a:pt x="42" y="724"/>
                  </a:lnTo>
                  <a:lnTo>
                    <a:pt x="40" y="719"/>
                  </a:lnTo>
                  <a:lnTo>
                    <a:pt x="40" y="711"/>
                  </a:lnTo>
                  <a:lnTo>
                    <a:pt x="45" y="700"/>
                  </a:lnTo>
                  <a:lnTo>
                    <a:pt x="51" y="692"/>
                  </a:lnTo>
                  <a:lnTo>
                    <a:pt x="53" y="691"/>
                  </a:lnTo>
                  <a:lnTo>
                    <a:pt x="57" y="687"/>
                  </a:lnTo>
                  <a:lnTo>
                    <a:pt x="65" y="696"/>
                  </a:lnTo>
                  <a:lnTo>
                    <a:pt x="66" y="698"/>
                  </a:lnTo>
                  <a:lnTo>
                    <a:pt x="66" y="702"/>
                  </a:lnTo>
                  <a:lnTo>
                    <a:pt x="68" y="707"/>
                  </a:lnTo>
                  <a:lnTo>
                    <a:pt x="68" y="708"/>
                  </a:lnTo>
                  <a:lnTo>
                    <a:pt x="70" y="708"/>
                  </a:lnTo>
                  <a:lnTo>
                    <a:pt x="71" y="711"/>
                  </a:lnTo>
                  <a:lnTo>
                    <a:pt x="78" y="712"/>
                  </a:lnTo>
                  <a:lnTo>
                    <a:pt x="79" y="713"/>
                  </a:lnTo>
                  <a:lnTo>
                    <a:pt x="83" y="723"/>
                  </a:lnTo>
                  <a:lnTo>
                    <a:pt x="91" y="721"/>
                  </a:lnTo>
                  <a:lnTo>
                    <a:pt x="85" y="716"/>
                  </a:lnTo>
                  <a:lnTo>
                    <a:pt x="85" y="711"/>
                  </a:lnTo>
                  <a:lnTo>
                    <a:pt x="82" y="709"/>
                  </a:lnTo>
                  <a:lnTo>
                    <a:pt x="80" y="708"/>
                  </a:lnTo>
                  <a:lnTo>
                    <a:pt x="78" y="707"/>
                  </a:lnTo>
                  <a:lnTo>
                    <a:pt x="74" y="705"/>
                  </a:lnTo>
                  <a:lnTo>
                    <a:pt x="74" y="704"/>
                  </a:lnTo>
                  <a:lnTo>
                    <a:pt x="75" y="698"/>
                  </a:lnTo>
                  <a:lnTo>
                    <a:pt x="75" y="696"/>
                  </a:lnTo>
                  <a:lnTo>
                    <a:pt x="68" y="690"/>
                  </a:lnTo>
                  <a:lnTo>
                    <a:pt x="62" y="681"/>
                  </a:lnTo>
                  <a:lnTo>
                    <a:pt x="67" y="674"/>
                  </a:lnTo>
                  <a:lnTo>
                    <a:pt x="68" y="671"/>
                  </a:lnTo>
                  <a:lnTo>
                    <a:pt x="72" y="666"/>
                  </a:lnTo>
                  <a:lnTo>
                    <a:pt x="76" y="674"/>
                  </a:lnTo>
                  <a:lnTo>
                    <a:pt x="79" y="675"/>
                  </a:lnTo>
                  <a:lnTo>
                    <a:pt x="80" y="675"/>
                  </a:lnTo>
                  <a:lnTo>
                    <a:pt x="80" y="674"/>
                  </a:lnTo>
                  <a:lnTo>
                    <a:pt x="79" y="670"/>
                  </a:lnTo>
                  <a:lnTo>
                    <a:pt x="80" y="662"/>
                  </a:lnTo>
                  <a:lnTo>
                    <a:pt x="79" y="657"/>
                  </a:lnTo>
                  <a:lnTo>
                    <a:pt x="74" y="661"/>
                  </a:lnTo>
                  <a:lnTo>
                    <a:pt x="72" y="661"/>
                  </a:lnTo>
                  <a:lnTo>
                    <a:pt x="68" y="661"/>
                  </a:lnTo>
                  <a:lnTo>
                    <a:pt x="72" y="654"/>
                  </a:lnTo>
                  <a:lnTo>
                    <a:pt x="75" y="647"/>
                  </a:lnTo>
                  <a:lnTo>
                    <a:pt x="76" y="640"/>
                  </a:lnTo>
                  <a:lnTo>
                    <a:pt x="78" y="637"/>
                  </a:lnTo>
                  <a:lnTo>
                    <a:pt x="83" y="631"/>
                  </a:lnTo>
                  <a:lnTo>
                    <a:pt x="84" y="631"/>
                  </a:lnTo>
                  <a:lnTo>
                    <a:pt x="91" y="626"/>
                  </a:lnTo>
                  <a:lnTo>
                    <a:pt x="93" y="624"/>
                  </a:lnTo>
                  <a:lnTo>
                    <a:pt x="97" y="628"/>
                  </a:lnTo>
                  <a:lnTo>
                    <a:pt x="105" y="636"/>
                  </a:lnTo>
                  <a:lnTo>
                    <a:pt x="116" y="639"/>
                  </a:lnTo>
                  <a:lnTo>
                    <a:pt x="116" y="640"/>
                  </a:lnTo>
                  <a:lnTo>
                    <a:pt x="122" y="645"/>
                  </a:lnTo>
                  <a:lnTo>
                    <a:pt x="123" y="649"/>
                  </a:lnTo>
                  <a:lnTo>
                    <a:pt x="127" y="654"/>
                  </a:lnTo>
                  <a:lnTo>
                    <a:pt x="130" y="662"/>
                  </a:lnTo>
                  <a:lnTo>
                    <a:pt x="130" y="664"/>
                  </a:lnTo>
                  <a:lnTo>
                    <a:pt x="133" y="653"/>
                  </a:lnTo>
                  <a:lnTo>
                    <a:pt x="131" y="643"/>
                  </a:lnTo>
                  <a:lnTo>
                    <a:pt x="127" y="635"/>
                  </a:lnTo>
                  <a:lnTo>
                    <a:pt x="125" y="631"/>
                  </a:lnTo>
                  <a:lnTo>
                    <a:pt x="116" y="631"/>
                  </a:lnTo>
                  <a:lnTo>
                    <a:pt x="113" y="628"/>
                  </a:lnTo>
                  <a:lnTo>
                    <a:pt x="108" y="624"/>
                  </a:lnTo>
                  <a:lnTo>
                    <a:pt x="104" y="623"/>
                  </a:lnTo>
                  <a:lnTo>
                    <a:pt x="102" y="622"/>
                  </a:lnTo>
                  <a:lnTo>
                    <a:pt x="109" y="616"/>
                  </a:lnTo>
                  <a:lnTo>
                    <a:pt x="109" y="611"/>
                  </a:lnTo>
                  <a:lnTo>
                    <a:pt x="109" y="607"/>
                  </a:lnTo>
                  <a:lnTo>
                    <a:pt x="109" y="602"/>
                  </a:lnTo>
                  <a:lnTo>
                    <a:pt x="118" y="597"/>
                  </a:lnTo>
                  <a:lnTo>
                    <a:pt x="114" y="597"/>
                  </a:lnTo>
                  <a:lnTo>
                    <a:pt x="104" y="601"/>
                  </a:lnTo>
                  <a:lnTo>
                    <a:pt x="96" y="605"/>
                  </a:lnTo>
                  <a:lnTo>
                    <a:pt x="91" y="605"/>
                  </a:lnTo>
                  <a:lnTo>
                    <a:pt x="84" y="603"/>
                  </a:lnTo>
                  <a:lnTo>
                    <a:pt x="82" y="603"/>
                  </a:lnTo>
                  <a:lnTo>
                    <a:pt x="78" y="605"/>
                  </a:lnTo>
                  <a:lnTo>
                    <a:pt x="82" y="596"/>
                  </a:lnTo>
                  <a:lnTo>
                    <a:pt x="91" y="586"/>
                  </a:lnTo>
                  <a:lnTo>
                    <a:pt x="92" y="585"/>
                  </a:lnTo>
                  <a:lnTo>
                    <a:pt x="109" y="577"/>
                  </a:lnTo>
                  <a:lnTo>
                    <a:pt x="112" y="577"/>
                  </a:lnTo>
                  <a:lnTo>
                    <a:pt x="122" y="575"/>
                  </a:lnTo>
                  <a:lnTo>
                    <a:pt x="127" y="573"/>
                  </a:lnTo>
                  <a:lnTo>
                    <a:pt x="140" y="565"/>
                  </a:lnTo>
                  <a:lnTo>
                    <a:pt x="152" y="560"/>
                  </a:lnTo>
                  <a:lnTo>
                    <a:pt x="167" y="558"/>
                  </a:lnTo>
                  <a:lnTo>
                    <a:pt x="169" y="558"/>
                  </a:lnTo>
                  <a:lnTo>
                    <a:pt x="173" y="558"/>
                  </a:lnTo>
                  <a:lnTo>
                    <a:pt x="174" y="561"/>
                  </a:lnTo>
                  <a:lnTo>
                    <a:pt x="169" y="564"/>
                  </a:lnTo>
                  <a:lnTo>
                    <a:pt x="168" y="568"/>
                  </a:lnTo>
                  <a:lnTo>
                    <a:pt x="173" y="568"/>
                  </a:lnTo>
                  <a:lnTo>
                    <a:pt x="177" y="567"/>
                  </a:lnTo>
                  <a:lnTo>
                    <a:pt x="176" y="572"/>
                  </a:lnTo>
                  <a:lnTo>
                    <a:pt x="176" y="573"/>
                  </a:lnTo>
                  <a:lnTo>
                    <a:pt x="169" y="582"/>
                  </a:lnTo>
                  <a:lnTo>
                    <a:pt x="171" y="589"/>
                  </a:lnTo>
                  <a:lnTo>
                    <a:pt x="180" y="577"/>
                  </a:lnTo>
                  <a:lnTo>
                    <a:pt x="181" y="577"/>
                  </a:lnTo>
                  <a:lnTo>
                    <a:pt x="188" y="576"/>
                  </a:lnTo>
                  <a:lnTo>
                    <a:pt x="189" y="576"/>
                  </a:lnTo>
                  <a:lnTo>
                    <a:pt x="197" y="576"/>
                  </a:lnTo>
                  <a:lnTo>
                    <a:pt x="198" y="577"/>
                  </a:lnTo>
                  <a:lnTo>
                    <a:pt x="198" y="579"/>
                  </a:lnTo>
                  <a:lnTo>
                    <a:pt x="199" y="580"/>
                  </a:lnTo>
                  <a:lnTo>
                    <a:pt x="201" y="579"/>
                  </a:lnTo>
                  <a:lnTo>
                    <a:pt x="203" y="576"/>
                  </a:lnTo>
                  <a:lnTo>
                    <a:pt x="199" y="569"/>
                  </a:lnTo>
                  <a:lnTo>
                    <a:pt x="192" y="568"/>
                  </a:lnTo>
                  <a:lnTo>
                    <a:pt x="185" y="569"/>
                  </a:lnTo>
                  <a:lnTo>
                    <a:pt x="184" y="563"/>
                  </a:lnTo>
                  <a:lnTo>
                    <a:pt x="180" y="556"/>
                  </a:lnTo>
                  <a:lnTo>
                    <a:pt x="186" y="555"/>
                  </a:lnTo>
                  <a:lnTo>
                    <a:pt x="193" y="554"/>
                  </a:lnTo>
                  <a:lnTo>
                    <a:pt x="194" y="554"/>
                  </a:lnTo>
                  <a:lnTo>
                    <a:pt x="199" y="555"/>
                  </a:lnTo>
                  <a:lnTo>
                    <a:pt x="198" y="561"/>
                  </a:lnTo>
                  <a:lnTo>
                    <a:pt x="207" y="560"/>
                  </a:lnTo>
                  <a:lnTo>
                    <a:pt x="210" y="559"/>
                  </a:lnTo>
                  <a:lnTo>
                    <a:pt x="218" y="555"/>
                  </a:lnTo>
                  <a:lnTo>
                    <a:pt x="220" y="547"/>
                  </a:lnTo>
                  <a:lnTo>
                    <a:pt x="235" y="538"/>
                  </a:lnTo>
                  <a:lnTo>
                    <a:pt x="237" y="533"/>
                  </a:lnTo>
                  <a:lnTo>
                    <a:pt x="237" y="531"/>
                  </a:lnTo>
                  <a:lnTo>
                    <a:pt x="235" y="529"/>
                  </a:lnTo>
                  <a:lnTo>
                    <a:pt x="228" y="534"/>
                  </a:lnTo>
                  <a:lnTo>
                    <a:pt x="215" y="538"/>
                  </a:lnTo>
                  <a:lnTo>
                    <a:pt x="211" y="544"/>
                  </a:lnTo>
                  <a:lnTo>
                    <a:pt x="202" y="547"/>
                  </a:lnTo>
                  <a:lnTo>
                    <a:pt x="194" y="544"/>
                  </a:lnTo>
                  <a:lnTo>
                    <a:pt x="193" y="546"/>
                  </a:lnTo>
                  <a:lnTo>
                    <a:pt x="192" y="547"/>
                  </a:lnTo>
                  <a:lnTo>
                    <a:pt x="181" y="552"/>
                  </a:lnTo>
                  <a:lnTo>
                    <a:pt x="177" y="550"/>
                  </a:lnTo>
                  <a:lnTo>
                    <a:pt x="184" y="541"/>
                  </a:lnTo>
                  <a:lnTo>
                    <a:pt x="174" y="541"/>
                  </a:lnTo>
                  <a:lnTo>
                    <a:pt x="167" y="550"/>
                  </a:lnTo>
                  <a:lnTo>
                    <a:pt x="163" y="551"/>
                  </a:lnTo>
                  <a:lnTo>
                    <a:pt x="156" y="552"/>
                  </a:lnTo>
                  <a:lnTo>
                    <a:pt x="150" y="550"/>
                  </a:lnTo>
                  <a:lnTo>
                    <a:pt x="148" y="550"/>
                  </a:lnTo>
                  <a:lnTo>
                    <a:pt x="142" y="555"/>
                  </a:lnTo>
                  <a:lnTo>
                    <a:pt x="134" y="563"/>
                  </a:lnTo>
                  <a:lnTo>
                    <a:pt x="127" y="565"/>
                  </a:lnTo>
                  <a:lnTo>
                    <a:pt x="122" y="568"/>
                  </a:lnTo>
                  <a:lnTo>
                    <a:pt x="117" y="567"/>
                  </a:lnTo>
                  <a:lnTo>
                    <a:pt x="116" y="564"/>
                  </a:lnTo>
                  <a:lnTo>
                    <a:pt x="116" y="563"/>
                  </a:lnTo>
                  <a:lnTo>
                    <a:pt x="126" y="555"/>
                  </a:lnTo>
                  <a:lnTo>
                    <a:pt x="133" y="550"/>
                  </a:lnTo>
                  <a:lnTo>
                    <a:pt x="138" y="546"/>
                  </a:lnTo>
                  <a:lnTo>
                    <a:pt x="147" y="542"/>
                  </a:lnTo>
                  <a:lnTo>
                    <a:pt x="152" y="539"/>
                  </a:lnTo>
                  <a:lnTo>
                    <a:pt x="167" y="538"/>
                  </a:lnTo>
                  <a:lnTo>
                    <a:pt x="174" y="538"/>
                  </a:lnTo>
                  <a:lnTo>
                    <a:pt x="176" y="535"/>
                  </a:lnTo>
                  <a:lnTo>
                    <a:pt x="167" y="533"/>
                  </a:lnTo>
                  <a:lnTo>
                    <a:pt x="167" y="529"/>
                  </a:lnTo>
                  <a:lnTo>
                    <a:pt x="163" y="525"/>
                  </a:lnTo>
                  <a:lnTo>
                    <a:pt x="156" y="529"/>
                  </a:lnTo>
                  <a:lnTo>
                    <a:pt x="154" y="531"/>
                  </a:lnTo>
                  <a:lnTo>
                    <a:pt x="140" y="534"/>
                  </a:lnTo>
                  <a:lnTo>
                    <a:pt x="137" y="535"/>
                  </a:lnTo>
                  <a:lnTo>
                    <a:pt x="131" y="537"/>
                  </a:lnTo>
                  <a:lnTo>
                    <a:pt x="131" y="531"/>
                  </a:lnTo>
                  <a:lnTo>
                    <a:pt x="131" y="530"/>
                  </a:lnTo>
                  <a:lnTo>
                    <a:pt x="125" y="533"/>
                  </a:lnTo>
                  <a:lnTo>
                    <a:pt x="116" y="527"/>
                  </a:lnTo>
                  <a:lnTo>
                    <a:pt x="117" y="521"/>
                  </a:lnTo>
                  <a:lnTo>
                    <a:pt x="133" y="513"/>
                  </a:lnTo>
                  <a:lnTo>
                    <a:pt x="134" y="507"/>
                  </a:lnTo>
                  <a:lnTo>
                    <a:pt x="134" y="505"/>
                  </a:lnTo>
                  <a:lnTo>
                    <a:pt x="131" y="501"/>
                  </a:lnTo>
                  <a:lnTo>
                    <a:pt x="131" y="500"/>
                  </a:lnTo>
                  <a:lnTo>
                    <a:pt x="126" y="495"/>
                  </a:lnTo>
                  <a:lnTo>
                    <a:pt x="134" y="495"/>
                  </a:lnTo>
                  <a:lnTo>
                    <a:pt x="126" y="487"/>
                  </a:lnTo>
                  <a:lnTo>
                    <a:pt x="121" y="483"/>
                  </a:lnTo>
                  <a:lnTo>
                    <a:pt x="114" y="478"/>
                  </a:lnTo>
                  <a:lnTo>
                    <a:pt x="118" y="476"/>
                  </a:lnTo>
                  <a:lnTo>
                    <a:pt x="120" y="476"/>
                  </a:lnTo>
                  <a:lnTo>
                    <a:pt x="129" y="472"/>
                  </a:lnTo>
                  <a:lnTo>
                    <a:pt x="130" y="474"/>
                  </a:lnTo>
                  <a:lnTo>
                    <a:pt x="133" y="478"/>
                  </a:lnTo>
                  <a:lnTo>
                    <a:pt x="135" y="480"/>
                  </a:lnTo>
                  <a:lnTo>
                    <a:pt x="137" y="482"/>
                  </a:lnTo>
                  <a:lnTo>
                    <a:pt x="139" y="487"/>
                  </a:lnTo>
                  <a:lnTo>
                    <a:pt x="142" y="491"/>
                  </a:lnTo>
                  <a:lnTo>
                    <a:pt x="139" y="499"/>
                  </a:lnTo>
                  <a:lnTo>
                    <a:pt x="147" y="499"/>
                  </a:lnTo>
                  <a:lnTo>
                    <a:pt x="148" y="499"/>
                  </a:lnTo>
                  <a:lnTo>
                    <a:pt x="161" y="495"/>
                  </a:lnTo>
                  <a:lnTo>
                    <a:pt x="159" y="493"/>
                  </a:lnTo>
                  <a:lnTo>
                    <a:pt x="152" y="491"/>
                  </a:lnTo>
                  <a:lnTo>
                    <a:pt x="148" y="489"/>
                  </a:lnTo>
                  <a:lnTo>
                    <a:pt x="148" y="483"/>
                  </a:lnTo>
                  <a:lnTo>
                    <a:pt x="146" y="478"/>
                  </a:lnTo>
                  <a:lnTo>
                    <a:pt x="159" y="476"/>
                  </a:lnTo>
                  <a:lnTo>
                    <a:pt x="167" y="475"/>
                  </a:lnTo>
                  <a:lnTo>
                    <a:pt x="168" y="474"/>
                  </a:lnTo>
                  <a:lnTo>
                    <a:pt x="185" y="482"/>
                  </a:lnTo>
                  <a:lnTo>
                    <a:pt x="185" y="475"/>
                  </a:lnTo>
                  <a:lnTo>
                    <a:pt x="177" y="471"/>
                  </a:lnTo>
                  <a:lnTo>
                    <a:pt x="174" y="470"/>
                  </a:lnTo>
                  <a:lnTo>
                    <a:pt x="169" y="469"/>
                  </a:lnTo>
                  <a:lnTo>
                    <a:pt x="178" y="462"/>
                  </a:lnTo>
                  <a:lnTo>
                    <a:pt x="180" y="462"/>
                  </a:lnTo>
                  <a:lnTo>
                    <a:pt x="188" y="459"/>
                  </a:lnTo>
                  <a:lnTo>
                    <a:pt x="197" y="461"/>
                  </a:lnTo>
                  <a:lnTo>
                    <a:pt x="194" y="457"/>
                  </a:lnTo>
                  <a:lnTo>
                    <a:pt x="186" y="454"/>
                  </a:lnTo>
                  <a:lnTo>
                    <a:pt x="180" y="455"/>
                  </a:lnTo>
                  <a:lnTo>
                    <a:pt x="177" y="455"/>
                  </a:lnTo>
                  <a:lnTo>
                    <a:pt x="165" y="469"/>
                  </a:lnTo>
                  <a:lnTo>
                    <a:pt x="150" y="469"/>
                  </a:lnTo>
                  <a:lnTo>
                    <a:pt x="140" y="470"/>
                  </a:lnTo>
                  <a:lnTo>
                    <a:pt x="144" y="458"/>
                  </a:lnTo>
                  <a:lnTo>
                    <a:pt x="144" y="457"/>
                  </a:lnTo>
                  <a:lnTo>
                    <a:pt x="151" y="454"/>
                  </a:lnTo>
                  <a:lnTo>
                    <a:pt x="157" y="452"/>
                  </a:lnTo>
                  <a:lnTo>
                    <a:pt x="154" y="448"/>
                  </a:lnTo>
                  <a:lnTo>
                    <a:pt x="142" y="448"/>
                  </a:lnTo>
                  <a:lnTo>
                    <a:pt x="140" y="446"/>
                  </a:lnTo>
                  <a:lnTo>
                    <a:pt x="137" y="441"/>
                  </a:lnTo>
                  <a:lnTo>
                    <a:pt x="148" y="438"/>
                  </a:lnTo>
                  <a:lnTo>
                    <a:pt x="160" y="441"/>
                  </a:lnTo>
                  <a:lnTo>
                    <a:pt x="165" y="442"/>
                  </a:lnTo>
                  <a:lnTo>
                    <a:pt x="176" y="446"/>
                  </a:lnTo>
                  <a:lnTo>
                    <a:pt x="176" y="441"/>
                  </a:lnTo>
                  <a:lnTo>
                    <a:pt x="172" y="440"/>
                  </a:lnTo>
                  <a:lnTo>
                    <a:pt x="167" y="438"/>
                  </a:lnTo>
                  <a:lnTo>
                    <a:pt x="151" y="433"/>
                  </a:lnTo>
                  <a:lnTo>
                    <a:pt x="150" y="431"/>
                  </a:lnTo>
                  <a:lnTo>
                    <a:pt x="148" y="429"/>
                  </a:lnTo>
                  <a:lnTo>
                    <a:pt x="147" y="427"/>
                  </a:lnTo>
                  <a:lnTo>
                    <a:pt x="143" y="425"/>
                  </a:lnTo>
                  <a:lnTo>
                    <a:pt x="150" y="425"/>
                  </a:lnTo>
                  <a:lnTo>
                    <a:pt x="157" y="425"/>
                  </a:lnTo>
                  <a:lnTo>
                    <a:pt x="159" y="427"/>
                  </a:lnTo>
                  <a:lnTo>
                    <a:pt x="168" y="428"/>
                  </a:lnTo>
                  <a:lnTo>
                    <a:pt x="169" y="429"/>
                  </a:lnTo>
                  <a:lnTo>
                    <a:pt x="172" y="429"/>
                  </a:lnTo>
                  <a:lnTo>
                    <a:pt x="176" y="432"/>
                  </a:lnTo>
                  <a:lnTo>
                    <a:pt x="188" y="435"/>
                  </a:lnTo>
                  <a:lnTo>
                    <a:pt x="194" y="431"/>
                  </a:lnTo>
                  <a:lnTo>
                    <a:pt x="198" y="431"/>
                  </a:lnTo>
                  <a:lnTo>
                    <a:pt x="199" y="431"/>
                  </a:lnTo>
                  <a:lnTo>
                    <a:pt x="205" y="429"/>
                  </a:lnTo>
                  <a:lnTo>
                    <a:pt x="206" y="429"/>
                  </a:lnTo>
                  <a:lnTo>
                    <a:pt x="211" y="427"/>
                  </a:lnTo>
                  <a:lnTo>
                    <a:pt x="207" y="424"/>
                  </a:lnTo>
                  <a:lnTo>
                    <a:pt x="206" y="424"/>
                  </a:lnTo>
                  <a:lnTo>
                    <a:pt x="193" y="425"/>
                  </a:lnTo>
                  <a:lnTo>
                    <a:pt x="186" y="429"/>
                  </a:lnTo>
                  <a:lnTo>
                    <a:pt x="184" y="429"/>
                  </a:lnTo>
                  <a:lnTo>
                    <a:pt x="180" y="429"/>
                  </a:lnTo>
                  <a:lnTo>
                    <a:pt x="178" y="425"/>
                  </a:lnTo>
                  <a:lnTo>
                    <a:pt x="178" y="421"/>
                  </a:lnTo>
                  <a:lnTo>
                    <a:pt x="178" y="420"/>
                  </a:lnTo>
                  <a:lnTo>
                    <a:pt x="188" y="419"/>
                  </a:lnTo>
                  <a:lnTo>
                    <a:pt x="195" y="419"/>
                  </a:lnTo>
                  <a:lnTo>
                    <a:pt x="193" y="417"/>
                  </a:lnTo>
                  <a:lnTo>
                    <a:pt x="192" y="415"/>
                  </a:lnTo>
                  <a:lnTo>
                    <a:pt x="181" y="414"/>
                  </a:lnTo>
                  <a:lnTo>
                    <a:pt x="176" y="412"/>
                  </a:lnTo>
                  <a:lnTo>
                    <a:pt x="173" y="407"/>
                  </a:lnTo>
                  <a:lnTo>
                    <a:pt x="185" y="406"/>
                  </a:lnTo>
                  <a:lnTo>
                    <a:pt x="185" y="404"/>
                  </a:lnTo>
                  <a:lnTo>
                    <a:pt x="207" y="410"/>
                  </a:lnTo>
                  <a:lnTo>
                    <a:pt x="218" y="411"/>
                  </a:lnTo>
                  <a:lnTo>
                    <a:pt x="224" y="410"/>
                  </a:lnTo>
                  <a:lnTo>
                    <a:pt x="220" y="404"/>
                  </a:lnTo>
                  <a:lnTo>
                    <a:pt x="209" y="403"/>
                  </a:lnTo>
                  <a:lnTo>
                    <a:pt x="201" y="400"/>
                  </a:lnTo>
                  <a:lnTo>
                    <a:pt x="197" y="397"/>
                  </a:lnTo>
                  <a:lnTo>
                    <a:pt x="195" y="391"/>
                  </a:lnTo>
                  <a:lnTo>
                    <a:pt x="193" y="385"/>
                  </a:lnTo>
                  <a:lnTo>
                    <a:pt x="192" y="383"/>
                  </a:lnTo>
                  <a:lnTo>
                    <a:pt x="188" y="380"/>
                  </a:lnTo>
                  <a:lnTo>
                    <a:pt x="177" y="378"/>
                  </a:lnTo>
                  <a:lnTo>
                    <a:pt x="172" y="365"/>
                  </a:lnTo>
                  <a:lnTo>
                    <a:pt x="185" y="366"/>
                  </a:lnTo>
                  <a:lnTo>
                    <a:pt x="188" y="366"/>
                  </a:lnTo>
                  <a:lnTo>
                    <a:pt x="197" y="366"/>
                  </a:lnTo>
                  <a:lnTo>
                    <a:pt x="201" y="366"/>
                  </a:lnTo>
                  <a:lnTo>
                    <a:pt x="203" y="364"/>
                  </a:lnTo>
                  <a:lnTo>
                    <a:pt x="198" y="359"/>
                  </a:lnTo>
                  <a:lnTo>
                    <a:pt x="201" y="359"/>
                  </a:lnTo>
                  <a:lnTo>
                    <a:pt x="209" y="357"/>
                  </a:lnTo>
                  <a:lnTo>
                    <a:pt x="218" y="352"/>
                  </a:lnTo>
                  <a:lnTo>
                    <a:pt x="223" y="353"/>
                  </a:lnTo>
                  <a:lnTo>
                    <a:pt x="218" y="363"/>
                  </a:lnTo>
                  <a:lnTo>
                    <a:pt x="215" y="365"/>
                  </a:lnTo>
                  <a:lnTo>
                    <a:pt x="214" y="366"/>
                  </a:lnTo>
                  <a:lnTo>
                    <a:pt x="220" y="365"/>
                  </a:lnTo>
                  <a:lnTo>
                    <a:pt x="228" y="361"/>
                  </a:lnTo>
                  <a:lnTo>
                    <a:pt x="228" y="360"/>
                  </a:lnTo>
                  <a:lnTo>
                    <a:pt x="229" y="355"/>
                  </a:lnTo>
                  <a:lnTo>
                    <a:pt x="227" y="343"/>
                  </a:lnTo>
                  <a:lnTo>
                    <a:pt x="228" y="335"/>
                  </a:lnTo>
                  <a:lnTo>
                    <a:pt x="235" y="349"/>
                  </a:lnTo>
                  <a:lnTo>
                    <a:pt x="237" y="352"/>
                  </a:lnTo>
                  <a:lnTo>
                    <a:pt x="241" y="359"/>
                  </a:lnTo>
                  <a:lnTo>
                    <a:pt x="243" y="357"/>
                  </a:lnTo>
                  <a:lnTo>
                    <a:pt x="249" y="356"/>
                  </a:lnTo>
                  <a:lnTo>
                    <a:pt x="254" y="347"/>
                  </a:lnTo>
                  <a:lnTo>
                    <a:pt x="254" y="345"/>
                  </a:lnTo>
                  <a:lnTo>
                    <a:pt x="253" y="338"/>
                  </a:lnTo>
                  <a:lnTo>
                    <a:pt x="254" y="338"/>
                  </a:lnTo>
                  <a:lnTo>
                    <a:pt x="260" y="336"/>
                  </a:lnTo>
                  <a:lnTo>
                    <a:pt x="266" y="336"/>
                  </a:lnTo>
                  <a:lnTo>
                    <a:pt x="271" y="336"/>
                  </a:lnTo>
                  <a:lnTo>
                    <a:pt x="277" y="342"/>
                  </a:lnTo>
                  <a:lnTo>
                    <a:pt x="279" y="348"/>
                  </a:lnTo>
                  <a:lnTo>
                    <a:pt x="286" y="348"/>
                  </a:lnTo>
                  <a:lnTo>
                    <a:pt x="290" y="347"/>
                  </a:lnTo>
                  <a:lnTo>
                    <a:pt x="291" y="345"/>
                  </a:lnTo>
                  <a:lnTo>
                    <a:pt x="288" y="338"/>
                  </a:lnTo>
                  <a:lnTo>
                    <a:pt x="286" y="338"/>
                  </a:lnTo>
                  <a:lnTo>
                    <a:pt x="279" y="335"/>
                  </a:lnTo>
                  <a:lnTo>
                    <a:pt x="273" y="332"/>
                  </a:lnTo>
                  <a:lnTo>
                    <a:pt x="270" y="328"/>
                  </a:lnTo>
                  <a:lnTo>
                    <a:pt x="262" y="328"/>
                  </a:lnTo>
                  <a:lnTo>
                    <a:pt x="261" y="328"/>
                  </a:lnTo>
                  <a:lnTo>
                    <a:pt x="257" y="328"/>
                  </a:lnTo>
                  <a:lnTo>
                    <a:pt x="253" y="330"/>
                  </a:lnTo>
                  <a:lnTo>
                    <a:pt x="258" y="322"/>
                  </a:lnTo>
                  <a:lnTo>
                    <a:pt x="264" y="314"/>
                  </a:lnTo>
                  <a:lnTo>
                    <a:pt x="264" y="313"/>
                  </a:lnTo>
                  <a:lnTo>
                    <a:pt x="270" y="308"/>
                  </a:lnTo>
                  <a:lnTo>
                    <a:pt x="273" y="304"/>
                  </a:lnTo>
                  <a:lnTo>
                    <a:pt x="278" y="306"/>
                  </a:lnTo>
                  <a:lnTo>
                    <a:pt x="283" y="308"/>
                  </a:lnTo>
                  <a:lnTo>
                    <a:pt x="288" y="304"/>
                  </a:lnTo>
                  <a:lnTo>
                    <a:pt x="296" y="308"/>
                  </a:lnTo>
                  <a:lnTo>
                    <a:pt x="299" y="308"/>
                  </a:lnTo>
                  <a:lnTo>
                    <a:pt x="301" y="306"/>
                  </a:lnTo>
                  <a:lnTo>
                    <a:pt x="290" y="302"/>
                  </a:lnTo>
                  <a:lnTo>
                    <a:pt x="284" y="301"/>
                  </a:lnTo>
                  <a:lnTo>
                    <a:pt x="281" y="300"/>
                  </a:lnTo>
                  <a:lnTo>
                    <a:pt x="262" y="304"/>
                  </a:lnTo>
                  <a:lnTo>
                    <a:pt x="266" y="296"/>
                  </a:lnTo>
                  <a:lnTo>
                    <a:pt x="282" y="291"/>
                  </a:lnTo>
                  <a:lnTo>
                    <a:pt x="287" y="297"/>
                  </a:lnTo>
                  <a:lnTo>
                    <a:pt x="288" y="298"/>
                  </a:lnTo>
                  <a:lnTo>
                    <a:pt x="290" y="298"/>
                  </a:lnTo>
                  <a:lnTo>
                    <a:pt x="296" y="298"/>
                  </a:lnTo>
                  <a:lnTo>
                    <a:pt x="308" y="294"/>
                  </a:lnTo>
                  <a:lnTo>
                    <a:pt x="320" y="293"/>
                  </a:lnTo>
                  <a:lnTo>
                    <a:pt x="325" y="292"/>
                  </a:lnTo>
                  <a:lnTo>
                    <a:pt x="321" y="298"/>
                  </a:lnTo>
                  <a:lnTo>
                    <a:pt x="320" y="298"/>
                  </a:lnTo>
                  <a:lnTo>
                    <a:pt x="315" y="308"/>
                  </a:lnTo>
                  <a:lnTo>
                    <a:pt x="316" y="310"/>
                  </a:lnTo>
                  <a:lnTo>
                    <a:pt x="316" y="314"/>
                  </a:lnTo>
                  <a:lnTo>
                    <a:pt x="320" y="315"/>
                  </a:lnTo>
                  <a:lnTo>
                    <a:pt x="325" y="325"/>
                  </a:lnTo>
                  <a:lnTo>
                    <a:pt x="329" y="319"/>
                  </a:lnTo>
                  <a:lnTo>
                    <a:pt x="324" y="314"/>
                  </a:lnTo>
                  <a:lnTo>
                    <a:pt x="321" y="310"/>
                  </a:lnTo>
                  <a:lnTo>
                    <a:pt x="322" y="308"/>
                  </a:lnTo>
                  <a:lnTo>
                    <a:pt x="325" y="302"/>
                  </a:lnTo>
                  <a:lnTo>
                    <a:pt x="330" y="296"/>
                  </a:lnTo>
                  <a:lnTo>
                    <a:pt x="333" y="293"/>
                  </a:lnTo>
                  <a:lnTo>
                    <a:pt x="336" y="294"/>
                  </a:lnTo>
                  <a:lnTo>
                    <a:pt x="339" y="296"/>
                  </a:lnTo>
                  <a:lnTo>
                    <a:pt x="341" y="296"/>
                  </a:lnTo>
                  <a:lnTo>
                    <a:pt x="342" y="300"/>
                  </a:lnTo>
                  <a:lnTo>
                    <a:pt x="347" y="298"/>
                  </a:lnTo>
                  <a:lnTo>
                    <a:pt x="349" y="297"/>
                  </a:lnTo>
                  <a:lnTo>
                    <a:pt x="350" y="298"/>
                  </a:lnTo>
                  <a:lnTo>
                    <a:pt x="358" y="302"/>
                  </a:lnTo>
                  <a:lnTo>
                    <a:pt x="366" y="305"/>
                  </a:lnTo>
                  <a:lnTo>
                    <a:pt x="368" y="306"/>
                  </a:lnTo>
                  <a:lnTo>
                    <a:pt x="368" y="319"/>
                  </a:lnTo>
                  <a:lnTo>
                    <a:pt x="368" y="321"/>
                  </a:lnTo>
                  <a:lnTo>
                    <a:pt x="368" y="326"/>
                  </a:lnTo>
                  <a:lnTo>
                    <a:pt x="372" y="327"/>
                  </a:lnTo>
                  <a:lnTo>
                    <a:pt x="376" y="330"/>
                  </a:lnTo>
                  <a:lnTo>
                    <a:pt x="376" y="319"/>
                  </a:lnTo>
                  <a:lnTo>
                    <a:pt x="377" y="305"/>
                  </a:lnTo>
                  <a:lnTo>
                    <a:pt x="375" y="304"/>
                  </a:lnTo>
                  <a:lnTo>
                    <a:pt x="371" y="298"/>
                  </a:lnTo>
                  <a:lnTo>
                    <a:pt x="368" y="296"/>
                  </a:lnTo>
                  <a:lnTo>
                    <a:pt x="370" y="292"/>
                  </a:lnTo>
                  <a:lnTo>
                    <a:pt x="371" y="289"/>
                  </a:lnTo>
                  <a:lnTo>
                    <a:pt x="372" y="287"/>
                  </a:lnTo>
                  <a:lnTo>
                    <a:pt x="370" y="288"/>
                  </a:lnTo>
                  <a:lnTo>
                    <a:pt x="359" y="292"/>
                  </a:lnTo>
                  <a:lnTo>
                    <a:pt x="362" y="285"/>
                  </a:lnTo>
                  <a:lnTo>
                    <a:pt x="350" y="285"/>
                  </a:lnTo>
                  <a:lnTo>
                    <a:pt x="346" y="285"/>
                  </a:lnTo>
                  <a:lnTo>
                    <a:pt x="336" y="283"/>
                  </a:lnTo>
                  <a:lnTo>
                    <a:pt x="346" y="279"/>
                  </a:lnTo>
                  <a:lnTo>
                    <a:pt x="346" y="277"/>
                  </a:lnTo>
                  <a:lnTo>
                    <a:pt x="345" y="270"/>
                  </a:lnTo>
                  <a:lnTo>
                    <a:pt x="336" y="271"/>
                  </a:lnTo>
                  <a:lnTo>
                    <a:pt x="328" y="273"/>
                  </a:lnTo>
                  <a:lnTo>
                    <a:pt x="320" y="276"/>
                  </a:lnTo>
                  <a:lnTo>
                    <a:pt x="318" y="276"/>
                  </a:lnTo>
                  <a:lnTo>
                    <a:pt x="309" y="277"/>
                  </a:lnTo>
                  <a:lnTo>
                    <a:pt x="315" y="280"/>
                  </a:lnTo>
                  <a:lnTo>
                    <a:pt x="303" y="288"/>
                  </a:lnTo>
                  <a:lnTo>
                    <a:pt x="300" y="289"/>
                  </a:lnTo>
                  <a:lnTo>
                    <a:pt x="299" y="291"/>
                  </a:lnTo>
                  <a:lnTo>
                    <a:pt x="299" y="289"/>
                  </a:lnTo>
                  <a:lnTo>
                    <a:pt x="300" y="280"/>
                  </a:lnTo>
                  <a:lnTo>
                    <a:pt x="303" y="272"/>
                  </a:lnTo>
                  <a:lnTo>
                    <a:pt x="286" y="281"/>
                  </a:lnTo>
                  <a:lnTo>
                    <a:pt x="270" y="284"/>
                  </a:lnTo>
                  <a:lnTo>
                    <a:pt x="267" y="285"/>
                  </a:lnTo>
                  <a:lnTo>
                    <a:pt x="265" y="281"/>
                  </a:lnTo>
                  <a:lnTo>
                    <a:pt x="265" y="280"/>
                  </a:lnTo>
                  <a:lnTo>
                    <a:pt x="266" y="280"/>
                  </a:lnTo>
                  <a:lnTo>
                    <a:pt x="267" y="279"/>
                  </a:lnTo>
                  <a:lnTo>
                    <a:pt x="275" y="270"/>
                  </a:lnTo>
                  <a:lnTo>
                    <a:pt x="284" y="260"/>
                  </a:lnTo>
                  <a:lnTo>
                    <a:pt x="292" y="251"/>
                  </a:lnTo>
                  <a:lnTo>
                    <a:pt x="291" y="250"/>
                  </a:lnTo>
                  <a:lnTo>
                    <a:pt x="286" y="246"/>
                  </a:lnTo>
                  <a:lnTo>
                    <a:pt x="292" y="239"/>
                  </a:lnTo>
                  <a:lnTo>
                    <a:pt x="298" y="239"/>
                  </a:lnTo>
                  <a:lnTo>
                    <a:pt x="309" y="238"/>
                  </a:lnTo>
                  <a:lnTo>
                    <a:pt x="311" y="243"/>
                  </a:lnTo>
                  <a:lnTo>
                    <a:pt x="311" y="247"/>
                  </a:lnTo>
                  <a:lnTo>
                    <a:pt x="309" y="251"/>
                  </a:lnTo>
                  <a:lnTo>
                    <a:pt x="315" y="253"/>
                  </a:lnTo>
                  <a:lnTo>
                    <a:pt x="321" y="242"/>
                  </a:lnTo>
                  <a:lnTo>
                    <a:pt x="330" y="238"/>
                  </a:lnTo>
                  <a:lnTo>
                    <a:pt x="336" y="234"/>
                  </a:lnTo>
                  <a:lnTo>
                    <a:pt x="337" y="234"/>
                  </a:lnTo>
                  <a:lnTo>
                    <a:pt x="336" y="234"/>
                  </a:lnTo>
                  <a:lnTo>
                    <a:pt x="330" y="234"/>
                  </a:lnTo>
                  <a:lnTo>
                    <a:pt x="325" y="234"/>
                  </a:lnTo>
                  <a:lnTo>
                    <a:pt x="316" y="233"/>
                  </a:lnTo>
                  <a:lnTo>
                    <a:pt x="307" y="232"/>
                  </a:lnTo>
                  <a:lnTo>
                    <a:pt x="295" y="229"/>
                  </a:lnTo>
                  <a:lnTo>
                    <a:pt x="301" y="222"/>
                  </a:lnTo>
                  <a:lnTo>
                    <a:pt x="305" y="217"/>
                  </a:lnTo>
                  <a:lnTo>
                    <a:pt x="311" y="212"/>
                  </a:lnTo>
                  <a:lnTo>
                    <a:pt x="312" y="211"/>
                  </a:lnTo>
                  <a:lnTo>
                    <a:pt x="317" y="207"/>
                  </a:lnTo>
                  <a:lnTo>
                    <a:pt x="324" y="200"/>
                  </a:lnTo>
                  <a:lnTo>
                    <a:pt x="325" y="199"/>
                  </a:lnTo>
                  <a:lnTo>
                    <a:pt x="336" y="198"/>
                  </a:lnTo>
                  <a:lnTo>
                    <a:pt x="337" y="198"/>
                  </a:lnTo>
                  <a:lnTo>
                    <a:pt x="345" y="207"/>
                  </a:lnTo>
                  <a:lnTo>
                    <a:pt x="342" y="209"/>
                  </a:lnTo>
                  <a:lnTo>
                    <a:pt x="339" y="211"/>
                  </a:lnTo>
                  <a:lnTo>
                    <a:pt x="336" y="208"/>
                  </a:lnTo>
                  <a:lnTo>
                    <a:pt x="333" y="205"/>
                  </a:lnTo>
                  <a:lnTo>
                    <a:pt x="329" y="208"/>
                  </a:lnTo>
                  <a:lnTo>
                    <a:pt x="328" y="209"/>
                  </a:lnTo>
                  <a:lnTo>
                    <a:pt x="336" y="215"/>
                  </a:lnTo>
                  <a:lnTo>
                    <a:pt x="326" y="222"/>
                  </a:lnTo>
                  <a:lnTo>
                    <a:pt x="329" y="222"/>
                  </a:lnTo>
                  <a:lnTo>
                    <a:pt x="333" y="224"/>
                  </a:lnTo>
                  <a:lnTo>
                    <a:pt x="342" y="217"/>
                  </a:lnTo>
                  <a:lnTo>
                    <a:pt x="345" y="219"/>
                  </a:lnTo>
                  <a:lnTo>
                    <a:pt x="353" y="220"/>
                  </a:lnTo>
                  <a:lnTo>
                    <a:pt x="345" y="225"/>
                  </a:lnTo>
                  <a:lnTo>
                    <a:pt x="345" y="226"/>
                  </a:lnTo>
                  <a:lnTo>
                    <a:pt x="343" y="233"/>
                  </a:lnTo>
                  <a:lnTo>
                    <a:pt x="351" y="229"/>
                  </a:lnTo>
                  <a:lnTo>
                    <a:pt x="359" y="220"/>
                  </a:lnTo>
                  <a:lnTo>
                    <a:pt x="376" y="225"/>
                  </a:lnTo>
                  <a:lnTo>
                    <a:pt x="377" y="234"/>
                  </a:lnTo>
                  <a:lnTo>
                    <a:pt x="379" y="238"/>
                  </a:lnTo>
                  <a:lnTo>
                    <a:pt x="383" y="243"/>
                  </a:lnTo>
                  <a:lnTo>
                    <a:pt x="384" y="255"/>
                  </a:lnTo>
                  <a:lnTo>
                    <a:pt x="390" y="259"/>
                  </a:lnTo>
                  <a:lnTo>
                    <a:pt x="389" y="251"/>
                  </a:lnTo>
                  <a:lnTo>
                    <a:pt x="392" y="250"/>
                  </a:lnTo>
                  <a:lnTo>
                    <a:pt x="394" y="249"/>
                  </a:lnTo>
                  <a:lnTo>
                    <a:pt x="400" y="247"/>
                  </a:lnTo>
                  <a:lnTo>
                    <a:pt x="402" y="239"/>
                  </a:lnTo>
                  <a:lnTo>
                    <a:pt x="401" y="238"/>
                  </a:lnTo>
                  <a:lnTo>
                    <a:pt x="397" y="237"/>
                  </a:lnTo>
                  <a:lnTo>
                    <a:pt x="394" y="241"/>
                  </a:lnTo>
                  <a:lnTo>
                    <a:pt x="393" y="242"/>
                  </a:lnTo>
                  <a:lnTo>
                    <a:pt x="392" y="243"/>
                  </a:lnTo>
                  <a:lnTo>
                    <a:pt x="385" y="239"/>
                  </a:lnTo>
                  <a:lnTo>
                    <a:pt x="384" y="239"/>
                  </a:lnTo>
                  <a:lnTo>
                    <a:pt x="381" y="232"/>
                  </a:lnTo>
                  <a:lnTo>
                    <a:pt x="383" y="230"/>
                  </a:lnTo>
                  <a:lnTo>
                    <a:pt x="387" y="228"/>
                  </a:lnTo>
                  <a:lnTo>
                    <a:pt x="385" y="222"/>
                  </a:lnTo>
                  <a:lnTo>
                    <a:pt x="388" y="217"/>
                  </a:lnTo>
                  <a:lnTo>
                    <a:pt x="396" y="208"/>
                  </a:lnTo>
                  <a:lnTo>
                    <a:pt x="410" y="204"/>
                  </a:lnTo>
                  <a:lnTo>
                    <a:pt x="414" y="203"/>
                  </a:lnTo>
                  <a:lnTo>
                    <a:pt x="418" y="201"/>
                  </a:lnTo>
                  <a:lnTo>
                    <a:pt x="421" y="198"/>
                  </a:lnTo>
                  <a:lnTo>
                    <a:pt x="418" y="196"/>
                  </a:lnTo>
                  <a:lnTo>
                    <a:pt x="414" y="196"/>
                  </a:lnTo>
                  <a:lnTo>
                    <a:pt x="409" y="199"/>
                  </a:lnTo>
                  <a:lnTo>
                    <a:pt x="400" y="203"/>
                  </a:lnTo>
                  <a:lnTo>
                    <a:pt x="396" y="204"/>
                  </a:lnTo>
                  <a:lnTo>
                    <a:pt x="388" y="211"/>
                  </a:lnTo>
                  <a:lnTo>
                    <a:pt x="381" y="217"/>
                  </a:lnTo>
                  <a:lnTo>
                    <a:pt x="373" y="212"/>
                  </a:lnTo>
                  <a:lnTo>
                    <a:pt x="362" y="211"/>
                  </a:lnTo>
                  <a:lnTo>
                    <a:pt x="351" y="208"/>
                  </a:lnTo>
                  <a:lnTo>
                    <a:pt x="351" y="199"/>
                  </a:lnTo>
                  <a:lnTo>
                    <a:pt x="355" y="192"/>
                  </a:lnTo>
                  <a:lnTo>
                    <a:pt x="364" y="194"/>
                  </a:lnTo>
                  <a:lnTo>
                    <a:pt x="371" y="199"/>
                  </a:lnTo>
                  <a:lnTo>
                    <a:pt x="376" y="195"/>
                  </a:lnTo>
                  <a:lnTo>
                    <a:pt x="371" y="192"/>
                  </a:lnTo>
                  <a:lnTo>
                    <a:pt x="362" y="188"/>
                  </a:lnTo>
                  <a:lnTo>
                    <a:pt x="358" y="184"/>
                  </a:lnTo>
                  <a:lnTo>
                    <a:pt x="351" y="186"/>
                  </a:lnTo>
                  <a:lnTo>
                    <a:pt x="347" y="187"/>
                  </a:lnTo>
                  <a:lnTo>
                    <a:pt x="346" y="187"/>
                  </a:lnTo>
                  <a:lnTo>
                    <a:pt x="349" y="177"/>
                  </a:lnTo>
                  <a:lnTo>
                    <a:pt x="354" y="175"/>
                  </a:lnTo>
                  <a:lnTo>
                    <a:pt x="362" y="174"/>
                  </a:lnTo>
                  <a:lnTo>
                    <a:pt x="359" y="171"/>
                  </a:lnTo>
                  <a:lnTo>
                    <a:pt x="356" y="171"/>
                  </a:lnTo>
                  <a:lnTo>
                    <a:pt x="355" y="171"/>
                  </a:lnTo>
                  <a:lnTo>
                    <a:pt x="355" y="170"/>
                  </a:lnTo>
                  <a:lnTo>
                    <a:pt x="358" y="164"/>
                  </a:lnTo>
                  <a:lnTo>
                    <a:pt x="364" y="165"/>
                  </a:lnTo>
                  <a:lnTo>
                    <a:pt x="375" y="171"/>
                  </a:lnTo>
                  <a:lnTo>
                    <a:pt x="380" y="170"/>
                  </a:lnTo>
                  <a:lnTo>
                    <a:pt x="383" y="169"/>
                  </a:lnTo>
                  <a:lnTo>
                    <a:pt x="392" y="174"/>
                  </a:lnTo>
                  <a:lnTo>
                    <a:pt x="394" y="171"/>
                  </a:lnTo>
                  <a:lnTo>
                    <a:pt x="385" y="165"/>
                  </a:lnTo>
                  <a:lnTo>
                    <a:pt x="377" y="162"/>
                  </a:lnTo>
                  <a:lnTo>
                    <a:pt x="375" y="160"/>
                  </a:lnTo>
                  <a:lnTo>
                    <a:pt x="370" y="154"/>
                  </a:lnTo>
                  <a:lnTo>
                    <a:pt x="377" y="153"/>
                  </a:lnTo>
                  <a:lnTo>
                    <a:pt x="389" y="154"/>
                  </a:lnTo>
                  <a:lnTo>
                    <a:pt x="390" y="156"/>
                  </a:lnTo>
                  <a:lnTo>
                    <a:pt x="397" y="161"/>
                  </a:lnTo>
                  <a:lnTo>
                    <a:pt x="405" y="162"/>
                  </a:lnTo>
                  <a:lnTo>
                    <a:pt x="408" y="171"/>
                  </a:lnTo>
                  <a:lnTo>
                    <a:pt x="409" y="171"/>
                  </a:lnTo>
                  <a:lnTo>
                    <a:pt x="414" y="173"/>
                  </a:lnTo>
                  <a:lnTo>
                    <a:pt x="414" y="167"/>
                  </a:lnTo>
                  <a:lnTo>
                    <a:pt x="414" y="166"/>
                  </a:lnTo>
                  <a:lnTo>
                    <a:pt x="408" y="160"/>
                  </a:lnTo>
                  <a:lnTo>
                    <a:pt x="400" y="154"/>
                  </a:lnTo>
                  <a:lnTo>
                    <a:pt x="398" y="153"/>
                  </a:lnTo>
                  <a:lnTo>
                    <a:pt x="389" y="150"/>
                  </a:lnTo>
                  <a:lnTo>
                    <a:pt x="377" y="143"/>
                  </a:lnTo>
                  <a:lnTo>
                    <a:pt x="373" y="140"/>
                  </a:lnTo>
                  <a:lnTo>
                    <a:pt x="372" y="136"/>
                  </a:lnTo>
                  <a:lnTo>
                    <a:pt x="373" y="128"/>
                  </a:lnTo>
                  <a:lnTo>
                    <a:pt x="372" y="128"/>
                  </a:lnTo>
                  <a:lnTo>
                    <a:pt x="371" y="124"/>
                  </a:lnTo>
                  <a:lnTo>
                    <a:pt x="370" y="126"/>
                  </a:lnTo>
                  <a:lnTo>
                    <a:pt x="367" y="126"/>
                  </a:lnTo>
                  <a:lnTo>
                    <a:pt x="366" y="128"/>
                  </a:lnTo>
                  <a:lnTo>
                    <a:pt x="366" y="132"/>
                  </a:lnTo>
                  <a:lnTo>
                    <a:pt x="366" y="137"/>
                  </a:lnTo>
                  <a:lnTo>
                    <a:pt x="366" y="140"/>
                  </a:lnTo>
                  <a:lnTo>
                    <a:pt x="364" y="143"/>
                  </a:lnTo>
                  <a:lnTo>
                    <a:pt x="362" y="147"/>
                  </a:lnTo>
                  <a:lnTo>
                    <a:pt x="353" y="154"/>
                  </a:lnTo>
                  <a:lnTo>
                    <a:pt x="347" y="161"/>
                  </a:lnTo>
                  <a:lnTo>
                    <a:pt x="346" y="162"/>
                  </a:lnTo>
                  <a:lnTo>
                    <a:pt x="338" y="167"/>
                  </a:lnTo>
                  <a:lnTo>
                    <a:pt x="334" y="173"/>
                  </a:lnTo>
                  <a:lnTo>
                    <a:pt x="326" y="174"/>
                  </a:lnTo>
                  <a:lnTo>
                    <a:pt x="321" y="178"/>
                  </a:lnTo>
                  <a:lnTo>
                    <a:pt x="311" y="181"/>
                  </a:lnTo>
                  <a:lnTo>
                    <a:pt x="304" y="178"/>
                  </a:lnTo>
                  <a:lnTo>
                    <a:pt x="307" y="173"/>
                  </a:lnTo>
                  <a:lnTo>
                    <a:pt x="312" y="166"/>
                  </a:lnTo>
                  <a:lnTo>
                    <a:pt x="312" y="160"/>
                  </a:lnTo>
                  <a:lnTo>
                    <a:pt x="318" y="157"/>
                  </a:lnTo>
                  <a:lnTo>
                    <a:pt x="329" y="157"/>
                  </a:lnTo>
                  <a:lnTo>
                    <a:pt x="330" y="157"/>
                  </a:lnTo>
                  <a:lnTo>
                    <a:pt x="334" y="157"/>
                  </a:lnTo>
                  <a:lnTo>
                    <a:pt x="338" y="156"/>
                  </a:lnTo>
                  <a:lnTo>
                    <a:pt x="342" y="152"/>
                  </a:lnTo>
                  <a:lnTo>
                    <a:pt x="334" y="150"/>
                  </a:lnTo>
                  <a:lnTo>
                    <a:pt x="333" y="149"/>
                  </a:lnTo>
                  <a:lnTo>
                    <a:pt x="333" y="147"/>
                  </a:lnTo>
                  <a:lnTo>
                    <a:pt x="326" y="148"/>
                  </a:lnTo>
                  <a:lnTo>
                    <a:pt x="324" y="148"/>
                  </a:lnTo>
                  <a:lnTo>
                    <a:pt x="311" y="149"/>
                  </a:lnTo>
                  <a:lnTo>
                    <a:pt x="312" y="145"/>
                  </a:lnTo>
                  <a:lnTo>
                    <a:pt x="304" y="144"/>
                  </a:lnTo>
                  <a:lnTo>
                    <a:pt x="307" y="136"/>
                  </a:lnTo>
                  <a:lnTo>
                    <a:pt x="312" y="131"/>
                  </a:lnTo>
                  <a:lnTo>
                    <a:pt x="317" y="135"/>
                  </a:lnTo>
                  <a:lnTo>
                    <a:pt x="324" y="131"/>
                  </a:lnTo>
                  <a:lnTo>
                    <a:pt x="325" y="129"/>
                  </a:lnTo>
                  <a:lnTo>
                    <a:pt x="333" y="128"/>
                  </a:lnTo>
                  <a:lnTo>
                    <a:pt x="337" y="128"/>
                  </a:lnTo>
                  <a:lnTo>
                    <a:pt x="338" y="128"/>
                  </a:lnTo>
                  <a:lnTo>
                    <a:pt x="342" y="128"/>
                  </a:lnTo>
                  <a:lnTo>
                    <a:pt x="342" y="126"/>
                  </a:lnTo>
                  <a:lnTo>
                    <a:pt x="343" y="123"/>
                  </a:lnTo>
                  <a:lnTo>
                    <a:pt x="342" y="123"/>
                  </a:lnTo>
                  <a:lnTo>
                    <a:pt x="326" y="124"/>
                  </a:lnTo>
                  <a:lnTo>
                    <a:pt x="325" y="124"/>
                  </a:lnTo>
                  <a:lnTo>
                    <a:pt x="318" y="127"/>
                  </a:lnTo>
                  <a:lnTo>
                    <a:pt x="315" y="123"/>
                  </a:lnTo>
                  <a:lnTo>
                    <a:pt x="317" y="120"/>
                  </a:lnTo>
                  <a:lnTo>
                    <a:pt x="318" y="118"/>
                  </a:lnTo>
                  <a:lnTo>
                    <a:pt x="326" y="115"/>
                  </a:lnTo>
                  <a:lnTo>
                    <a:pt x="329" y="115"/>
                  </a:lnTo>
                  <a:lnTo>
                    <a:pt x="338" y="114"/>
                  </a:lnTo>
                  <a:lnTo>
                    <a:pt x="345" y="116"/>
                  </a:lnTo>
                  <a:lnTo>
                    <a:pt x="349" y="119"/>
                  </a:lnTo>
                  <a:lnTo>
                    <a:pt x="350" y="122"/>
                  </a:lnTo>
                  <a:lnTo>
                    <a:pt x="356" y="120"/>
                  </a:lnTo>
                  <a:lnTo>
                    <a:pt x="360" y="116"/>
                  </a:lnTo>
                  <a:lnTo>
                    <a:pt x="368" y="110"/>
                  </a:lnTo>
                  <a:lnTo>
                    <a:pt x="380" y="106"/>
                  </a:lnTo>
                  <a:lnTo>
                    <a:pt x="381" y="107"/>
                  </a:lnTo>
                  <a:lnTo>
                    <a:pt x="384" y="109"/>
                  </a:lnTo>
                  <a:lnTo>
                    <a:pt x="387" y="107"/>
                  </a:lnTo>
                  <a:lnTo>
                    <a:pt x="392" y="103"/>
                  </a:lnTo>
                  <a:lnTo>
                    <a:pt x="400" y="101"/>
                  </a:lnTo>
                  <a:lnTo>
                    <a:pt x="402" y="101"/>
                  </a:lnTo>
                  <a:lnTo>
                    <a:pt x="409" y="103"/>
                  </a:lnTo>
                  <a:lnTo>
                    <a:pt x="410" y="105"/>
                  </a:lnTo>
                  <a:lnTo>
                    <a:pt x="414" y="112"/>
                  </a:lnTo>
                  <a:lnTo>
                    <a:pt x="419" y="107"/>
                  </a:lnTo>
                  <a:lnTo>
                    <a:pt x="418" y="101"/>
                  </a:lnTo>
                  <a:lnTo>
                    <a:pt x="423" y="95"/>
                  </a:lnTo>
                  <a:lnTo>
                    <a:pt x="427" y="90"/>
                  </a:lnTo>
                  <a:lnTo>
                    <a:pt x="426" y="85"/>
                  </a:lnTo>
                  <a:lnTo>
                    <a:pt x="419" y="78"/>
                  </a:lnTo>
                  <a:lnTo>
                    <a:pt x="409" y="75"/>
                  </a:lnTo>
                  <a:lnTo>
                    <a:pt x="400" y="73"/>
                  </a:lnTo>
                  <a:lnTo>
                    <a:pt x="396" y="73"/>
                  </a:lnTo>
                  <a:lnTo>
                    <a:pt x="393" y="73"/>
                  </a:lnTo>
                  <a:lnTo>
                    <a:pt x="390" y="73"/>
                  </a:lnTo>
                  <a:lnTo>
                    <a:pt x="387" y="73"/>
                  </a:lnTo>
                  <a:lnTo>
                    <a:pt x="384" y="65"/>
                  </a:lnTo>
                  <a:lnTo>
                    <a:pt x="379" y="72"/>
                  </a:lnTo>
                  <a:lnTo>
                    <a:pt x="373" y="76"/>
                  </a:lnTo>
                  <a:lnTo>
                    <a:pt x="372" y="76"/>
                  </a:lnTo>
                  <a:lnTo>
                    <a:pt x="370" y="81"/>
                  </a:lnTo>
                  <a:lnTo>
                    <a:pt x="370" y="82"/>
                  </a:lnTo>
                  <a:lnTo>
                    <a:pt x="371" y="85"/>
                  </a:lnTo>
                  <a:lnTo>
                    <a:pt x="371" y="88"/>
                  </a:lnTo>
                  <a:lnTo>
                    <a:pt x="366" y="85"/>
                  </a:lnTo>
                  <a:lnTo>
                    <a:pt x="362" y="85"/>
                  </a:lnTo>
                  <a:lnTo>
                    <a:pt x="360" y="84"/>
                  </a:lnTo>
                  <a:lnTo>
                    <a:pt x="358" y="82"/>
                  </a:lnTo>
                  <a:lnTo>
                    <a:pt x="356" y="78"/>
                  </a:lnTo>
                  <a:lnTo>
                    <a:pt x="356" y="76"/>
                  </a:lnTo>
                  <a:lnTo>
                    <a:pt x="356" y="73"/>
                  </a:lnTo>
                  <a:lnTo>
                    <a:pt x="362" y="69"/>
                  </a:lnTo>
                  <a:lnTo>
                    <a:pt x="363" y="61"/>
                  </a:lnTo>
                  <a:lnTo>
                    <a:pt x="367" y="55"/>
                  </a:lnTo>
                  <a:lnTo>
                    <a:pt x="371" y="48"/>
                  </a:lnTo>
                  <a:lnTo>
                    <a:pt x="375" y="48"/>
                  </a:lnTo>
                  <a:lnTo>
                    <a:pt x="376" y="52"/>
                  </a:lnTo>
                  <a:lnTo>
                    <a:pt x="377" y="56"/>
                  </a:lnTo>
                  <a:lnTo>
                    <a:pt x="377" y="57"/>
                  </a:lnTo>
                  <a:lnTo>
                    <a:pt x="379" y="57"/>
                  </a:lnTo>
                  <a:lnTo>
                    <a:pt x="383" y="56"/>
                  </a:lnTo>
                  <a:lnTo>
                    <a:pt x="385" y="51"/>
                  </a:lnTo>
                  <a:lnTo>
                    <a:pt x="387" y="48"/>
                  </a:lnTo>
                  <a:lnTo>
                    <a:pt x="388" y="46"/>
                  </a:lnTo>
                  <a:lnTo>
                    <a:pt x="388" y="39"/>
                  </a:lnTo>
                  <a:lnTo>
                    <a:pt x="393" y="40"/>
                  </a:lnTo>
                  <a:lnTo>
                    <a:pt x="398" y="44"/>
                  </a:lnTo>
                  <a:lnTo>
                    <a:pt x="398" y="46"/>
                  </a:lnTo>
                  <a:lnTo>
                    <a:pt x="398" y="54"/>
                  </a:lnTo>
                  <a:lnTo>
                    <a:pt x="392" y="59"/>
                  </a:lnTo>
                  <a:lnTo>
                    <a:pt x="392" y="64"/>
                  </a:lnTo>
                  <a:lnTo>
                    <a:pt x="397" y="65"/>
                  </a:lnTo>
                  <a:lnTo>
                    <a:pt x="401" y="64"/>
                  </a:lnTo>
                  <a:lnTo>
                    <a:pt x="402" y="64"/>
                  </a:lnTo>
                  <a:lnTo>
                    <a:pt x="406" y="61"/>
                  </a:lnTo>
                  <a:lnTo>
                    <a:pt x="411" y="57"/>
                  </a:lnTo>
                  <a:lnTo>
                    <a:pt x="414" y="56"/>
                  </a:lnTo>
                  <a:lnTo>
                    <a:pt x="417" y="54"/>
                  </a:lnTo>
                  <a:lnTo>
                    <a:pt x="419" y="50"/>
                  </a:lnTo>
                  <a:lnTo>
                    <a:pt x="417" y="44"/>
                  </a:lnTo>
                  <a:lnTo>
                    <a:pt x="413" y="39"/>
                  </a:lnTo>
                  <a:lnTo>
                    <a:pt x="413" y="38"/>
                  </a:lnTo>
                  <a:lnTo>
                    <a:pt x="414" y="35"/>
                  </a:lnTo>
                  <a:lnTo>
                    <a:pt x="422" y="35"/>
                  </a:lnTo>
                  <a:lnTo>
                    <a:pt x="422" y="30"/>
                  </a:lnTo>
                  <a:lnTo>
                    <a:pt x="421" y="26"/>
                  </a:lnTo>
                  <a:lnTo>
                    <a:pt x="421" y="18"/>
                  </a:lnTo>
                  <a:lnTo>
                    <a:pt x="425" y="20"/>
                  </a:lnTo>
                  <a:lnTo>
                    <a:pt x="430" y="21"/>
                  </a:lnTo>
                  <a:lnTo>
                    <a:pt x="431" y="22"/>
                  </a:lnTo>
                  <a:lnTo>
                    <a:pt x="434" y="27"/>
                  </a:lnTo>
                  <a:lnTo>
                    <a:pt x="435" y="29"/>
                  </a:lnTo>
                  <a:lnTo>
                    <a:pt x="434" y="35"/>
                  </a:lnTo>
                  <a:lnTo>
                    <a:pt x="431" y="42"/>
                  </a:lnTo>
                  <a:lnTo>
                    <a:pt x="439" y="37"/>
                  </a:lnTo>
                  <a:lnTo>
                    <a:pt x="440" y="46"/>
                  </a:lnTo>
                  <a:lnTo>
                    <a:pt x="438" y="56"/>
                  </a:lnTo>
                  <a:lnTo>
                    <a:pt x="436" y="63"/>
                  </a:lnTo>
                  <a:lnTo>
                    <a:pt x="436" y="67"/>
                  </a:lnTo>
                  <a:lnTo>
                    <a:pt x="435" y="71"/>
                  </a:lnTo>
                  <a:lnTo>
                    <a:pt x="436" y="76"/>
                  </a:lnTo>
                  <a:lnTo>
                    <a:pt x="440" y="78"/>
                  </a:lnTo>
                  <a:lnTo>
                    <a:pt x="443" y="84"/>
                  </a:lnTo>
                  <a:lnTo>
                    <a:pt x="444" y="85"/>
                  </a:lnTo>
                  <a:lnTo>
                    <a:pt x="448" y="95"/>
                  </a:lnTo>
                  <a:lnTo>
                    <a:pt x="449" y="105"/>
                  </a:lnTo>
                  <a:lnTo>
                    <a:pt x="448" y="112"/>
                  </a:lnTo>
                  <a:lnTo>
                    <a:pt x="452" y="115"/>
                  </a:lnTo>
                  <a:lnTo>
                    <a:pt x="457" y="119"/>
                  </a:lnTo>
                  <a:lnTo>
                    <a:pt x="464" y="126"/>
                  </a:lnTo>
                  <a:lnTo>
                    <a:pt x="469" y="131"/>
                  </a:lnTo>
                  <a:lnTo>
                    <a:pt x="476" y="136"/>
                  </a:lnTo>
                  <a:lnTo>
                    <a:pt x="480" y="137"/>
                  </a:lnTo>
                  <a:lnTo>
                    <a:pt x="480" y="136"/>
                  </a:lnTo>
                  <a:lnTo>
                    <a:pt x="478" y="133"/>
                  </a:lnTo>
                  <a:lnTo>
                    <a:pt x="476" y="128"/>
                  </a:lnTo>
                  <a:lnTo>
                    <a:pt x="476" y="127"/>
                  </a:lnTo>
                  <a:lnTo>
                    <a:pt x="473" y="124"/>
                  </a:lnTo>
                  <a:lnTo>
                    <a:pt x="469" y="120"/>
                  </a:lnTo>
                  <a:lnTo>
                    <a:pt x="468" y="120"/>
                  </a:lnTo>
                  <a:lnTo>
                    <a:pt x="461" y="115"/>
                  </a:lnTo>
                  <a:lnTo>
                    <a:pt x="455" y="112"/>
                  </a:lnTo>
                  <a:lnTo>
                    <a:pt x="455" y="106"/>
                  </a:lnTo>
                  <a:lnTo>
                    <a:pt x="456" y="105"/>
                  </a:lnTo>
                  <a:lnTo>
                    <a:pt x="456" y="99"/>
                  </a:lnTo>
                  <a:lnTo>
                    <a:pt x="455" y="93"/>
                  </a:lnTo>
                  <a:lnTo>
                    <a:pt x="453" y="88"/>
                  </a:lnTo>
                  <a:lnTo>
                    <a:pt x="448" y="82"/>
                  </a:lnTo>
                  <a:lnTo>
                    <a:pt x="452" y="78"/>
                  </a:lnTo>
                  <a:lnTo>
                    <a:pt x="457" y="85"/>
                  </a:lnTo>
                  <a:lnTo>
                    <a:pt x="460" y="90"/>
                  </a:lnTo>
                  <a:lnTo>
                    <a:pt x="462" y="95"/>
                  </a:lnTo>
                  <a:lnTo>
                    <a:pt x="468" y="103"/>
                  </a:lnTo>
                  <a:lnTo>
                    <a:pt x="472" y="107"/>
                  </a:lnTo>
                  <a:lnTo>
                    <a:pt x="474" y="105"/>
                  </a:lnTo>
                  <a:lnTo>
                    <a:pt x="474" y="101"/>
                  </a:lnTo>
                  <a:lnTo>
                    <a:pt x="470" y="95"/>
                  </a:lnTo>
                  <a:lnTo>
                    <a:pt x="468" y="93"/>
                  </a:lnTo>
                  <a:lnTo>
                    <a:pt x="465" y="88"/>
                  </a:lnTo>
                  <a:lnTo>
                    <a:pt x="462" y="82"/>
                  </a:lnTo>
                  <a:lnTo>
                    <a:pt x="466" y="81"/>
                  </a:lnTo>
                  <a:lnTo>
                    <a:pt x="470" y="86"/>
                  </a:lnTo>
                  <a:lnTo>
                    <a:pt x="476" y="93"/>
                  </a:lnTo>
                  <a:lnTo>
                    <a:pt x="477" y="95"/>
                  </a:lnTo>
                  <a:lnTo>
                    <a:pt x="481" y="94"/>
                  </a:lnTo>
                  <a:lnTo>
                    <a:pt x="480" y="90"/>
                  </a:lnTo>
                  <a:lnTo>
                    <a:pt x="478" y="89"/>
                  </a:lnTo>
                  <a:lnTo>
                    <a:pt x="477" y="88"/>
                  </a:lnTo>
                  <a:lnTo>
                    <a:pt x="476" y="85"/>
                  </a:lnTo>
                  <a:lnTo>
                    <a:pt x="478" y="81"/>
                  </a:lnTo>
                  <a:lnTo>
                    <a:pt x="478" y="80"/>
                  </a:lnTo>
                  <a:lnTo>
                    <a:pt x="472" y="76"/>
                  </a:lnTo>
                  <a:lnTo>
                    <a:pt x="466" y="73"/>
                  </a:lnTo>
                  <a:lnTo>
                    <a:pt x="465" y="69"/>
                  </a:lnTo>
                  <a:lnTo>
                    <a:pt x="470" y="60"/>
                  </a:lnTo>
                  <a:lnTo>
                    <a:pt x="474" y="55"/>
                  </a:lnTo>
                  <a:lnTo>
                    <a:pt x="474" y="57"/>
                  </a:lnTo>
                  <a:lnTo>
                    <a:pt x="477" y="63"/>
                  </a:lnTo>
                  <a:lnTo>
                    <a:pt x="481" y="67"/>
                  </a:lnTo>
                  <a:lnTo>
                    <a:pt x="487" y="68"/>
                  </a:lnTo>
                  <a:lnTo>
                    <a:pt x="490" y="69"/>
                  </a:lnTo>
                  <a:lnTo>
                    <a:pt x="497" y="68"/>
                  </a:lnTo>
                  <a:lnTo>
                    <a:pt x="500" y="63"/>
                  </a:lnTo>
                  <a:lnTo>
                    <a:pt x="494" y="61"/>
                  </a:lnTo>
                  <a:lnTo>
                    <a:pt x="485" y="60"/>
                  </a:lnTo>
                  <a:lnTo>
                    <a:pt x="481" y="56"/>
                  </a:lnTo>
                  <a:lnTo>
                    <a:pt x="478" y="55"/>
                  </a:lnTo>
                  <a:lnTo>
                    <a:pt x="476" y="50"/>
                  </a:lnTo>
                  <a:lnTo>
                    <a:pt x="470" y="52"/>
                  </a:lnTo>
                  <a:lnTo>
                    <a:pt x="465" y="64"/>
                  </a:lnTo>
                  <a:lnTo>
                    <a:pt x="461" y="64"/>
                  </a:lnTo>
                  <a:lnTo>
                    <a:pt x="456" y="56"/>
                  </a:lnTo>
                  <a:lnTo>
                    <a:pt x="455" y="54"/>
                  </a:lnTo>
                  <a:lnTo>
                    <a:pt x="451" y="48"/>
                  </a:lnTo>
                  <a:lnTo>
                    <a:pt x="460" y="43"/>
                  </a:lnTo>
                  <a:lnTo>
                    <a:pt x="466" y="44"/>
                  </a:lnTo>
                  <a:lnTo>
                    <a:pt x="473" y="43"/>
                  </a:lnTo>
                  <a:lnTo>
                    <a:pt x="470" y="37"/>
                  </a:lnTo>
                  <a:lnTo>
                    <a:pt x="478" y="40"/>
                  </a:lnTo>
                  <a:lnTo>
                    <a:pt x="485" y="42"/>
                  </a:lnTo>
                  <a:lnTo>
                    <a:pt x="482" y="38"/>
                  </a:lnTo>
                  <a:lnTo>
                    <a:pt x="478" y="34"/>
                  </a:lnTo>
                  <a:lnTo>
                    <a:pt x="476" y="33"/>
                  </a:lnTo>
                  <a:lnTo>
                    <a:pt x="473" y="25"/>
                  </a:lnTo>
                  <a:lnTo>
                    <a:pt x="472" y="25"/>
                  </a:lnTo>
                  <a:lnTo>
                    <a:pt x="462" y="27"/>
                  </a:lnTo>
                  <a:lnTo>
                    <a:pt x="451" y="31"/>
                  </a:lnTo>
                  <a:lnTo>
                    <a:pt x="444" y="27"/>
                  </a:lnTo>
                  <a:lnTo>
                    <a:pt x="449" y="25"/>
                  </a:lnTo>
                  <a:lnTo>
                    <a:pt x="452" y="22"/>
                  </a:lnTo>
                  <a:lnTo>
                    <a:pt x="459" y="20"/>
                  </a:lnTo>
                  <a:lnTo>
                    <a:pt x="460" y="20"/>
                  </a:lnTo>
                  <a:lnTo>
                    <a:pt x="461" y="20"/>
                  </a:lnTo>
                  <a:lnTo>
                    <a:pt x="461" y="16"/>
                  </a:lnTo>
                  <a:lnTo>
                    <a:pt x="460" y="16"/>
                  </a:lnTo>
                  <a:lnTo>
                    <a:pt x="453" y="14"/>
                  </a:lnTo>
                  <a:lnTo>
                    <a:pt x="452" y="14"/>
                  </a:lnTo>
                  <a:lnTo>
                    <a:pt x="447" y="14"/>
                  </a:lnTo>
                  <a:lnTo>
                    <a:pt x="442" y="12"/>
                  </a:lnTo>
                  <a:lnTo>
                    <a:pt x="440" y="12"/>
                  </a:lnTo>
                  <a:lnTo>
                    <a:pt x="443" y="3"/>
                  </a:lnTo>
                  <a:lnTo>
                    <a:pt x="451" y="0"/>
                  </a:lnTo>
                  <a:lnTo>
                    <a:pt x="460" y="5"/>
                  </a:lnTo>
                  <a:lnTo>
                    <a:pt x="470" y="12"/>
                  </a:lnTo>
                  <a:lnTo>
                    <a:pt x="472" y="12"/>
                  </a:lnTo>
                  <a:lnTo>
                    <a:pt x="478" y="20"/>
                  </a:lnTo>
                  <a:lnTo>
                    <a:pt x="482" y="25"/>
                  </a:lnTo>
                  <a:lnTo>
                    <a:pt x="483" y="30"/>
                  </a:lnTo>
                  <a:lnTo>
                    <a:pt x="491" y="38"/>
                  </a:lnTo>
                  <a:lnTo>
                    <a:pt x="498" y="44"/>
                  </a:lnTo>
                  <a:lnTo>
                    <a:pt x="507" y="48"/>
                  </a:lnTo>
                  <a:lnTo>
                    <a:pt x="510" y="46"/>
                  </a:lnTo>
                  <a:lnTo>
                    <a:pt x="503" y="39"/>
                  </a:lnTo>
                  <a:lnTo>
                    <a:pt x="498" y="34"/>
                  </a:lnTo>
                  <a:lnTo>
                    <a:pt x="494" y="31"/>
                  </a:lnTo>
                  <a:lnTo>
                    <a:pt x="490" y="25"/>
                  </a:lnTo>
                  <a:lnTo>
                    <a:pt x="491" y="18"/>
                  </a:lnTo>
                  <a:lnTo>
                    <a:pt x="490" y="10"/>
                  </a:lnTo>
                  <a:lnTo>
                    <a:pt x="480" y="8"/>
                  </a:lnTo>
                  <a:lnTo>
                    <a:pt x="476" y="6"/>
                  </a:lnTo>
                  <a:lnTo>
                    <a:pt x="469" y="4"/>
                  </a:lnTo>
                </a:path>
              </a:pathLst>
            </a:custGeom>
            <a:no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01" name="Freeform 2000"/>
            <p:cNvSpPr>
              <a:spLocks/>
            </p:cNvSpPr>
            <p:nvPr/>
          </p:nvSpPr>
          <p:spPr bwMode="auto">
            <a:xfrm>
              <a:off x="4812535" y="739775"/>
              <a:ext cx="1672915" cy="1408206"/>
            </a:xfrm>
            <a:custGeom>
              <a:avLst/>
              <a:gdLst>
                <a:gd name="T0" fmla="*/ 74 w 1055"/>
                <a:gd name="T1" fmla="*/ 838 h 888"/>
                <a:gd name="T2" fmla="*/ 94 w 1055"/>
                <a:gd name="T3" fmla="*/ 842 h 888"/>
                <a:gd name="T4" fmla="*/ 111 w 1055"/>
                <a:gd name="T5" fmla="*/ 821 h 888"/>
                <a:gd name="T6" fmla="*/ 102 w 1055"/>
                <a:gd name="T7" fmla="*/ 808 h 888"/>
                <a:gd name="T8" fmla="*/ 17 w 1055"/>
                <a:gd name="T9" fmla="*/ 806 h 888"/>
                <a:gd name="T10" fmla="*/ 59 w 1055"/>
                <a:gd name="T11" fmla="*/ 757 h 888"/>
                <a:gd name="T12" fmla="*/ 111 w 1055"/>
                <a:gd name="T13" fmla="*/ 758 h 888"/>
                <a:gd name="T14" fmla="*/ 106 w 1055"/>
                <a:gd name="T15" fmla="*/ 723 h 888"/>
                <a:gd name="T16" fmla="*/ 119 w 1055"/>
                <a:gd name="T17" fmla="*/ 708 h 888"/>
                <a:gd name="T18" fmla="*/ 115 w 1055"/>
                <a:gd name="T19" fmla="*/ 698 h 888"/>
                <a:gd name="T20" fmla="*/ 111 w 1055"/>
                <a:gd name="T21" fmla="*/ 672 h 888"/>
                <a:gd name="T22" fmla="*/ 162 w 1055"/>
                <a:gd name="T23" fmla="*/ 632 h 888"/>
                <a:gd name="T24" fmla="*/ 155 w 1055"/>
                <a:gd name="T25" fmla="*/ 593 h 888"/>
                <a:gd name="T26" fmla="*/ 184 w 1055"/>
                <a:gd name="T27" fmla="*/ 577 h 888"/>
                <a:gd name="T28" fmla="*/ 206 w 1055"/>
                <a:gd name="T29" fmla="*/ 584 h 888"/>
                <a:gd name="T30" fmla="*/ 239 w 1055"/>
                <a:gd name="T31" fmla="*/ 590 h 888"/>
                <a:gd name="T32" fmla="*/ 199 w 1055"/>
                <a:gd name="T33" fmla="*/ 533 h 888"/>
                <a:gd name="T34" fmla="*/ 272 w 1055"/>
                <a:gd name="T35" fmla="*/ 572 h 888"/>
                <a:gd name="T36" fmla="*/ 286 w 1055"/>
                <a:gd name="T37" fmla="*/ 583 h 888"/>
                <a:gd name="T38" fmla="*/ 259 w 1055"/>
                <a:gd name="T39" fmla="*/ 521 h 888"/>
                <a:gd name="T40" fmla="*/ 238 w 1055"/>
                <a:gd name="T41" fmla="*/ 513 h 888"/>
                <a:gd name="T42" fmla="*/ 305 w 1055"/>
                <a:gd name="T43" fmla="*/ 463 h 888"/>
                <a:gd name="T44" fmla="*/ 289 w 1055"/>
                <a:gd name="T45" fmla="*/ 560 h 888"/>
                <a:gd name="T46" fmla="*/ 345 w 1055"/>
                <a:gd name="T47" fmla="*/ 503 h 888"/>
                <a:gd name="T48" fmla="*/ 336 w 1055"/>
                <a:gd name="T49" fmla="*/ 427 h 888"/>
                <a:gd name="T50" fmla="*/ 366 w 1055"/>
                <a:gd name="T51" fmla="*/ 495 h 888"/>
                <a:gd name="T52" fmla="*/ 360 w 1055"/>
                <a:gd name="T53" fmla="*/ 554 h 888"/>
                <a:gd name="T54" fmla="*/ 413 w 1055"/>
                <a:gd name="T55" fmla="*/ 524 h 888"/>
                <a:gd name="T56" fmla="*/ 374 w 1055"/>
                <a:gd name="T57" fmla="*/ 454 h 888"/>
                <a:gd name="T58" fmla="*/ 419 w 1055"/>
                <a:gd name="T59" fmla="*/ 412 h 888"/>
                <a:gd name="T60" fmla="*/ 434 w 1055"/>
                <a:gd name="T61" fmla="*/ 436 h 888"/>
                <a:gd name="T62" fmla="*/ 470 w 1055"/>
                <a:gd name="T63" fmla="*/ 401 h 888"/>
                <a:gd name="T64" fmla="*/ 504 w 1055"/>
                <a:gd name="T65" fmla="*/ 420 h 888"/>
                <a:gd name="T66" fmla="*/ 509 w 1055"/>
                <a:gd name="T67" fmla="*/ 373 h 888"/>
                <a:gd name="T68" fmla="*/ 455 w 1055"/>
                <a:gd name="T69" fmla="*/ 356 h 888"/>
                <a:gd name="T70" fmla="*/ 454 w 1055"/>
                <a:gd name="T71" fmla="*/ 299 h 888"/>
                <a:gd name="T72" fmla="*/ 505 w 1055"/>
                <a:gd name="T73" fmla="*/ 295 h 888"/>
                <a:gd name="T74" fmla="*/ 542 w 1055"/>
                <a:gd name="T75" fmla="*/ 333 h 888"/>
                <a:gd name="T76" fmla="*/ 574 w 1055"/>
                <a:gd name="T77" fmla="*/ 338 h 888"/>
                <a:gd name="T78" fmla="*/ 589 w 1055"/>
                <a:gd name="T79" fmla="*/ 333 h 888"/>
                <a:gd name="T80" fmla="*/ 625 w 1055"/>
                <a:gd name="T81" fmla="*/ 365 h 888"/>
                <a:gd name="T82" fmla="*/ 616 w 1055"/>
                <a:gd name="T83" fmla="*/ 317 h 888"/>
                <a:gd name="T84" fmla="*/ 628 w 1055"/>
                <a:gd name="T85" fmla="*/ 271 h 888"/>
                <a:gd name="T86" fmla="*/ 679 w 1055"/>
                <a:gd name="T87" fmla="*/ 211 h 888"/>
                <a:gd name="T88" fmla="*/ 678 w 1055"/>
                <a:gd name="T89" fmla="*/ 127 h 888"/>
                <a:gd name="T90" fmla="*/ 708 w 1055"/>
                <a:gd name="T91" fmla="*/ 83 h 888"/>
                <a:gd name="T92" fmla="*/ 769 w 1055"/>
                <a:gd name="T93" fmla="*/ 102 h 888"/>
                <a:gd name="T94" fmla="*/ 810 w 1055"/>
                <a:gd name="T95" fmla="*/ 113 h 888"/>
                <a:gd name="T96" fmla="*/ 765 w 1055"/>
                <a:gd name="T97" fmla="*/ 213 h 888"/>
                <a:gd name="T98" fmla="*/ 763 w 1055"/>
                <a:gd name="T99" fmla="*/ 299 h 888"/>
                <a:gd name="T100" fmla="*/ 803 w 1055"/>
                <a:gd name="T101" fmla="*/ 271 h 888"/>
                <a:gd name="T102" fmla="*/ 882 w 1055"/>
                <a:gd name="T103" fmla="*/ 92 h 888"/>
                <a:gd name="T104" fmla="*/ 902 w 1055"/>
                <a:gd name="T105" fmla="*/ 202 h 888"/>
                <a:gd name="T106" fmla="*/ 932 w 1055"/>
                <a:gd name="T107" fmla="*/ 132 h 888"/>
                <a:gd name="T108" fmla="*/ 920 w 1055"/>
                <a:gd name="T109" fmla="*/ 48 h 888"/>
                <a:gd name="T110" fmla="*/ 974 w 1055"/>
                <a:gd name="T111" fmla="*/ 20 h 888"/>
                <a:gd name="T112" fmla="*/ 1008 w 1055"/>
                <a:gd name="T113" fmla="*/ 80 h 888"/>
                <a:gd name="T114" fmla="*/ 1029 w 1055"/>
                <a:gd name="T115" fmla="*/ 96 h 888"/>
                <a:gd name="T116" fmla="*/ 1022 w 1055"/>
                <a:gd name="T117" fmla="*/ 170 h 888"/>
                <a:gd name="T118" fmla="*/ 1047 w 1055"/>
                <a:gd name="T119" fmla="*/ 194 h 8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55"/>
                <a:gd name="T181" fmla="*/ 0 h 888"/>
                <a:gd name="T182" fmla="*/ 1055 w 1055"/>
                <a:gd name="T183" fmla="*/ 888 h 8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55" h="888">
                  <a:moveTo>
                    <a:pt x="14" y="859"/>
                  </a:moveTo>
                  <a:lnTo>
                    <a:pt x="5" y="854"/>
                  </a:lnTo>
                  <a:lnTo>
                    <a:pt x="0" y="850"/>
                  </a:lnTo>
                  <a:lnTo>
                    <a:pt x="0" y="848"/>
                  </a:lnTo>
                  <a:lnTo>
                    <a:pt x="0" y="844"/>
                  </a:lnTo>
                  <a:lnTo>
                    <a:pt x="9" y="842"/>
                  </a:lnTo>
                  <a:lnTo>
                    <a:pt x="9" y="840"/>
                  </a:lnTo>
                  <a:lnTo>
                    <a:pt x="15" y="838"/>
                  </a:lnTo>
                  <a:lnTo>
                    <a:pt x="25" y="833"/>
                  </a:lnTo>
                  <a:lnTo>
                    <a:pt x="34" y="830"/>
                  </a:lnTo>
                  <a:lnTo>
                    <a:pt x="47" y="831"/>
                  </a:lnTo>
                  <a:lnTo>
                    <a:pt x="55" y="835"/>
                  </a:lnTo>
                  <a:lnTo>
                    <a:pt x="56" y="847"/>
                  </a:lnTo>
                  <a:lnTo>
                    <a:pt x="59" y="848"/>
                  </a:lnTo>
                  <a:lnTo>
                    <a:pt x="72" y="846"/>
                  </a:lnTo>
                  <a:lnTo>
                    <a:pt x="73" y="840"/>
                  </a:lnTo>
                  <a:lnTo>
                    <a:pt x="74" y="838"/>
                  </a:lnTo>
                  <a:lnTo>
                    <a:pt x="76" y="838"/>
                  </a:lnTo>
                  <a:lnTo>
                    <a:pt x="78" y="838"/>
                  </a:lnTo>
                  <a:lnTo>
                    <a:pt x="83" y="838"/>
                  </a:lnTo>
                  <a:lnTo>
                    <a:pt x="89" y="847"/>
                  </a:lnTo>
                  <a:lnTo>
                    <a:pt x="94" y="861"/>
                  </a:lnTo>
                  <a:lnTo>
                    <a:pt x="99" y="868"/>
                  </a:lnTo>
                  <a:lnTo>
                    <a:pt x="102" y="878"/>
                  </a:lnTo>
                  <a:lnTo>
                    <a:pt x="102" y="888"/>
                  </a:lnTo>
                  <a:lnTo>
                    <a:pt x="106" y="886"/>
                  </a:lnTo>
                  <a:lnTo>
                    <a:pt x="108" y="886"/>
                  </a:lnTo>
                  <a:lnTo>
                    <a:pt x="107" y="884"/>
                  </a:lnTo>
                  <a:lnTo>
                    <a:pt x="104" y="878"/>
                  </a:lnTo>
                  <a:lnTo>
                    <a:pt x="104" y="869"/>
                  </a:lnTo>
                  <a:lnTo>
                    <a:pt x="110" y="872"/>
                  </a:lnTo>
                  <a:lnTo>
                    <a:pt x="106" y="860"/>
                  </a:lnTo>
                  <a:lnTo>
                    <a:pt x="97" y="852"/>
                  </a:lnTo>
                  <a:lnTo>
                    <a:pt x="94" y="842"/>
                  </a:lnTo>
                  <a:lnTo>
                    <a:pt x="93" y="839"/>
                  </a:lnTo>
                  <a:lnTo>
                    <a:pt x="94" y="833"/>
                  </a:lnTo>
                  <a:lnTo>
                    <a:pt x="99" y="826"/>
                  </a:lnTo>
                  <a:lnTo>
                    <a:pt x="103" y="829"/>
                  </a:lnTo>
                  <a:lnTo>
                    <a:pt x="106" y="833"/>
                  </a:lnTo>
                  <a:lnTo>
                    <a:pt x="111" y="837"/>
                  </a:lnTo>
                  <a:lnTo>
                    <a:pt x="112" y="837"/>
                  </a:lnTo>
                  <a:lnTo>
                    <a:pt x="117" y="840"/>
                  </a:lnTo>
                  <a:lnTo>
                    <a:pt x="127" y="842"/>
                  </a:lnTo>
                  <a:lnTo>
                    <a:pt x="128" y="838"/>
                  </a:lnTo>
                  <a:lnTo>
                    <a:pt x="120" y="834"/>
                  </a:lnTo>
                  <a:lnTo>
                    <a:pt x="112" y="829"/>
                  </a:lnTo>
                  <a:lnTo>
                    <a:pt x="111" y="829"/>
                  </a:lnTo>
                  <a:lnTo>
                    <a:pt x="108" y="826"/>
                  </a:lnTo>
                  <a:lnTo>
                    <a:pt x="107" y="825"/>
                  </a:lnTo>
                  <a:lnTo>
                    <a:pt x="110" y="821"/>
                  </a:lnTo>
                  <a:lnTo>
                    <a:pt x="111" y="821"/>
                  </a:lnTo>
                  <a:lnTo>
                    <a:pt x="125" y="820"/>
                  </a:lnTo>
                  <a:lnTo>
                    <a:pt x="133" y="821"/>
                  </a:lnTo>
                  <a:lnTo>
                    <a:pt x="137" y="823"/>
                  </a:lnTo>
                  <a:lnTo>
                    <a:pt x="145" y="829"/>
                  </a:lnTo>
                  <a:lnTo>
                    <a:pt x="149" y="829"/>
                  </a:lnTo>
                  <a:lnTo>
                    <a:pt x="145" y="825"/>
                  </a:lnTo>
                  <a:lnTo>
                    <a:pt x="140" y="821"/>
                  </a:lnTo>
                  <a:lnTo>
                    <a:pt x="137" y="818"/>
                  </a:lnTo>
                  <a:lnTo>
                    <a:pt x="133" y="816"/>
                  </a:lnTo>
                  <a:lnTo>
                    <a:pt x="124" y="812"/>
                  </a:lnTo>
                  <a:lnTo>
                    <a:pt x="115" y="814"/>
                  </a:lnTo>
                  <a:lnTo>
                    <a:pt x="117" y="808"/>
                  </a:lnTo>
                  <a:lnTo>
                    <a:pt x="119" y="805"/>
                  </a:lnTo>
                  <a:lnTo>
                    <a:pt x="121" y="795"/>
                  </a:lnTo>
                  <a:lnTo>
                    <a:pt x="116" y="793"/>
                  </a:lnTo>
                  <a:lnTo>
                    <a:pt x="111" y="799"/>
                  </a:lnTo>
                  <a:lnTo>
                    <a:pt x="102" y="808"/>
                  </a:lnTo>
                  <a:lnTo>
                    <a:pt x="99" y="812"/>
                  </a:lnTo>
                  <a:lnTo>
                    <a:pt x="97" y="814"/>
                  </a:lnTo>
                  <a:lnTo>
                    <a:pt x="87" y="818"/>
                  </a:lnTo>
                  <a:lnTo>
                    <a:pt x="70" y="820"/>
                  </a:lnTo>
                  <a:lnTo>
                    <a:pt x="77" y="809"/>
                  </a:lnTo>
                  <a:lnTo>
                    <a:pt x="77" y="808"/>
                  </a:lnTo>
                  <a:lnTo>
                    <a:pt x="72" y="805"/>
                  </a:lnTo>
                  <a:lnTo>
                    <a:pt x="65" y="803"/>
                  </a:lnTo>
                  <a:lnTo>
                    <a:pt x="61" y="808"/>
                  </a:lnTo>
                  <a:lnTo>
                    <a:pt x="56" y="816"/>
                  </a:lnTo>
                  <a:lnTo>
                    <a:pt x="35" y="821"/>
                  </a:lnTo>
                  <a:lnTo>
                    <a:pt x="26" y="822"/>
                  </a:lnTo>
                  <a:lnTo>
                    <a:pt x="25" y="822"/>
                  </a:lnTo>
                  <a:lnTo>
                    <a:pt x="22" y="822"/>
                  </a:lnTo>
                  <a:lnTo>
                    <a:pt x="22" y="813"/>
                  </a:lnTo>
                  <a:lnTo>
                    <a:pt x="18" y="808"/>
                  </a:lnTo>
                  <a:lnTo>
                    <a:pt x="17" y="806"/>
                  </a:lnTo>
                  <a:lnTo>
                    <a:pt x="15" y="800"/>
                  </a:lnTo>
                  <a:lnTo>
                    <a:pt x="23" y="795"/>
                  </a:lnTo>
                  <a:lnTo>
                    <a:pt x="28" y="799"/>
                  </a:lnTo>
                  <a:lnTo>
                    <a:pt x="28" y="800"/>
                  </a:lnTo>
                  <a:lnTo>
                    <a:pt x="30" y="799"/>
                  </a:lnTo>
                  <a:lnTo>
                    <a:pt x="34" y="792"/>
                  </a:lnTo>
                  <a:lnTo>
                    <a:pt x="32" y="792"/>
                  </a:lnTo>
                  <a:lnTo>
                    <a:pt x="31" y="791"/>
                  </a:lnTo>
                  <a:lnTo>
                    <a:pt x="30" y="791"/>
                  </a:lnTo>
                  <a:lnTo>
                    <a:pt x="26" y="788"/>
                  </a:lnTo>
                  <a:lnTo>
                    <a:pt x="25" y="782"/>
                  </a:lnTo>
                  <a:lnTo>
                    <a:pt x="28" y="776"/>
                  </a:lnTo>
                  <a:lnTo>
                    <a:pt x="30" y="772"/>
                  </a:lnTo>
                  <a:lnTo>
                    <a:pt x="43" y="761"/>
                  </a:lnTo>
                  <a:lnTo>
                    <a:pt x="52" y="759"/>
                  </a:lnTo>
                  <a:lnTo>
                    <a:pt x="56" y="761"/>
                  </a:lnTo>
                  <a:lnTo>
                    <a:pt x="59" y="757"/>
                  </a:lnTo>
                  <a:lnTo>
                    <a:pt x="64" y="751"/>
                  </a:lnTo>
                  <a:lnTo>
                    <a:pt x="65" y="753"/>
                  </a:lnTo>
                  <a:lnTo>
                    <a:pt x="72" y="757"/>
                  </a:lnTo>
                  <a:lnTo>
                    <a:pt x="76" y="765"/>
                  </a:lnTo>
                  <a:lnTo>
                    <a:pt x="81" y="770"/>
                  </a:lnTo>
                  <a:lnTo>
                    <a:pt x="85" y="768"/>
                  </a:lnTo>
                  <a:lnTo>
                    <a:pt x="86" y="767"/>
                  </a:lnTo>
                  <a:lnTo>
                    <a:pt x="78" y="762"/>
                  </a:lnTo>
                  <a:lnTo>
                    <a:pt x="78" y="754"/>
                  </a:lnTo>
                  <a:lnTo>
                    <a:pt x="83" y="749"/>
                  </a:lnTo>
                  <a:lnTo>
                    <a:pt x="85" y="749"/>
                  </a:lnTo>
                  <a:lnTo>
                    <a:pt x="89" y="748"/>
                  </a:lnTo>
                  <a:lnTo>
                    <a:pt x="93" y="746"/>
                  </a:lnTo>
                  <a:lnTo>
                    <a:pt x="99" y="748"/>
                  </a:lnTo>
                  <a:lnTo>
                    <a:pt x="104" y="753"/>
                  </a:lnTo>
                  <a:lnTo>
                    <a:pt x="108" y="758"/>
                  </a:lnTo>
                  <a:lnTo>
                    <a:pt x="111" y="758"/>
                  </a:lnTo>
                  <a:lnTo>
                    <a:pt x="116" y="759"/>
                  </a:lnTo>
                  <a:lnTo>
                    <a:pt x="125" y="761"/>
                  </a:lnTo>
                  <a:lnTo>
                    <a:pt x="132" y="761"/>
                  </a:lnTo>
                  <a:lnTo>
                    <a:pt x="133" y="759"/>
                  </a:lnTo>
                  <a:lnTo>
                    <a:pt x="131" y="755"/>
                  </a:lnTo>
                  <a:lnTo>
                    <a:pt x="129" y="755"/>
                  </a:lnTo>
                  <a:lnTo>
                    <a:pt x="120" y="753"/>
                  </a:lnTo>
                  <a:lnTo>
                    <a:pt x="114" y="749"/>
                  </a:lnTo>
                  <a:lnTo>
                    <a:pt x="111" y="744"/>
                  </a:lnTo>
                  <a:lnTo>
                    <a:pt x="111" y="741"/>
                  </a:lnTo>
                  <a:lnTo>
                    <a:pt x="102" y="741"/>
                  </a:lnTo>
                  <a:lnTo>
                    <a:pt x="97" y="742"/>
                  </a:lnTo>
                  <a:lnTo>
                    <a:pt x="94" y="740"/>
                  </a:lnTo>
                  <a:lnTo>
                    <a:pt x="90" y="737"/>
                  </a:lnTo>
                  <a:lnTo>
                    <a:pt x="93" y="732"/>
                  </a:lnTo>
                  <a:lnTo>
                    <a:pt x="102" y="727"/>
                  </a:lnTo>
                  <a:lnTo>
                    <a:pt x="106" y="723"/>
                  </a:lnTo>
                  <a:lnTo>
                    <a:pt x="108" y="724"/>
                  </a:lnTo>
                  <a:lnTo>
                    <a:pt x="111" y="727"/>
                  </a:lnTo>
                  <a:lnTo>
                    <a:pt x="115" y="728"/>
                  </a:lnTo>
                  <a:lnTo>
                    <a:pt x="127" y="733"/>
                  </a:lnTo>
                  <a:lnTo>
                    <a:pt x="133" y="736"/>
                  </a:lnTo>
                  <a:lnTo>
                    <a:pt x="141" y="738"/>
                  </a:lnTo>
                  <a:lnTo>
                    <a:pt x="142" y="734"/>
                  </a:lnTo>
                  <a:lnTo>
                    <a:pt x="141" y="731"/>
                  </a:lnTo>
                  <a:lnTo>
                    <a:pt x="134" y="727"/>
                  </a:lnTo>
                  <a:lnTo>
                    <a:pt x="128" y="725"/>
                  </a:lnTo>
                  <a:lnTo>
                    <a:pt x="125" y="725"/>
                  </a:lnTo>
                  <a:lnTo>
                    <a:pt x="124" y="724"/>
                  </a:lnTo>
                  <a:lnTo>
                    <a:pt x="121" y="724"/>
                  </a:lnTo>
                  <a:lnTo>
                    <a:pt x="116" y="720"/>
                  </a:lnTo>
                  <a:lnTo>
                    <a:pt x="112" y="716"/>
                  </a:lnTo>
                  <a:lnTo>
                    <a:pt x="116" y="710"/>
                  </a:lnTo>
                  <a:lnTo>
                    <a:pt x="119" y="708"/>
                  </a:lnTo>
                  <a:lnTo>
                    <a:pt x="123" y="703"/>
                  </a:lnTo>
                  <a:lnTo>
                    <a:pt x="128" y="700"/>
                  </a:lnTo>
                  <a:lnTo>
                    <a:pt x="132" y="700"/>
                  </a:lnTo>
                  <a:lnTo>
                    <a:pt x="136" y="706"/>
                  </a:lnTo>
                  <a:lnTo>
                    <a:pt x="141" y="708"/>
                  </a:lnTo>
                  <a:lnTo>
                    <a:pt x="142" y="708"/>
                  </a:lnTo>
                  <a:lnTo>
                    <a:pt x="146" y="708"/>
                  </a:lnTo>
                  <a:lnTo>
                    <a:pt x="148" y="704"/>
                  </a:lnTo>
                  <a:lnTo>
                    <a:pt x="142" y="699"/>
                  </a:lnTo>
                  <a:lnTo>
                    <a:pt x="137" y="696"/>
                  </a:lnTo>
                  <a:lnTo>
                    <a:pt x="137" y="695"/>
                  </a:lnTo>
                  <a:lnTo>
                    <a:pt x="132" y="693"/>
                  </a:lnTo>
                  <a:lnTo>
                    <a:pt x="131" y="693"/>
                  </a:lnTo>
                  <a:lnTo>
                    <a:pt x="124" y="694"/>
                  </a:lnTo>
                  <a:lnTo>
                    <a:pt x="120" y="695"/>
                  </a:lnTo>
                  <a:lnTo>
                    <a:pt x="116" y="696"/>
                  </a:lnTo>
                  <a:lnTo>
                    <a:pt x="115" y="698"/>
                  </a:lnTo>
                  <a:lnTo>
                    <a:pt x="112" y="699"/>
                  </a:lnTo>
                  <a:lnTo>
                    <a:pt x="111" y="699"/>
                  </a:lnTo>
                  <a:lnTo>
                    <a:pt x="110" y="700"/>
                  </a:lnTo>
                  <a:lnTo>
                    <a:pt x="108" y="699"/>
                  </a:lnTo>
                  <a:lnTo>
                    <a:pt x="108" y="698"/>
                  </a:lnTo>
                  <a:lnTo>
                    <a:pt x="108" y="694"/>
                  </a:lnTo>
                  <a:lnTo>
                    <a:pt x="108" y="691"/>
                  </a:lnTo>
                  <a:lnTo>
                    <a:pt x="110" y="686"/>
                  </a:lnTo>
                  <a:lnTo>
                    <a:pt x="111" y="686"/>
                  </a:lnTo>
                  <a:lnTo>
                    <a:pt x="114" y="685"/>
                  </a:lnTo>
                  <a:lnTo>
                    <a:pt x="117" y="683"/>
                  </a:lnTo>
                  <a:lnTo>
                    <a:pt x="115" y="678"/>
                  </a:lnTo>
                  <a:lnTo>
                    <a:pt x="111" y="678"/>
                  </a:lnTo>
                  <a:lnTo>
                    <a:pt x="110" y="679"/>
                  </a:lnTo>
                  <a:lnTo>
                    <a:pt x="110" y="674"/>
                  </a:lnTo>
                  <a:lnTo>
                    <a:pt x="111" y="673"/>
                  </a:lnTo>
                  <a:lnTo>
                    <a:pt x="111" y="672"/>
                  </a:lnTo>
                  <a:lnTo>
                    <a:pt x="115" y="666"/>
                  </a:lnTo>
                  <a:lnTo>
                    <a:pt x="120" y="661"/>
                  </a:lnTo>
                  <a:lnTo>
                    <a:pt x="121" y="661"/>
                  </a:lnTo>
                  <a:lnTo>
                    <a:pt x="123" y="656"/>
                  </a:lnTo>
                  <a:lnTo>
                    <a:pt x="128" y="649"/>
                  </a:lnTo>
                  <a:lnTo>
                    <a:pt x="124" y="649"/>
                  </a:lnTo>
                  <a:lnTo>
                    <a:pt x="121" y="649"/>
                  </a:lnTo>
                  <a:lnTo>
                    <a:pt x="123" y="648"/>
                  </a:lnTo>
                  <a:lnTo>
                    <a:pt x="128" y="643"/>
                  </a:lnTo>
                  <a:lnTo>
                    <a:pt x="129" y="643"/>
                  </a:lnTo>
                  <a:lnTo>
                    <a:pt x="136" y="642"/>
                  </a:lnTo>
                  <a:lnTo>
                    <a:pt x="138" y="640"/>
                  </a:lnTo>
                  <a:lnTo>
                    <a:pt x="146" y="636"/>
                  </a:lnTo>
                  <a:lnTo>
                    <a:pt x="148" y="636"/>
                  </a:lnTo>
                  <a:lnTo>
                    <a:pt x="153" y="632"/>
                  </a:lnTo>
                  <a:lnTo>
                    <a:pt x="154" y="632"/>
                  </a:lnTo>
                  <a:lnTo>
                    <a:pt x="162" y="632"/>
                  </a:lnTo>
                  <a:lnTo>
                    <a:pt x="169" y="632"/>
                  </a:lnTo>
                  <a:lnTo>
                    <a:pt x="170" y="634"/>
                  </a:lnTo>
                  <a:lnTo>
                    <a:pt x="174" y="639"/>
                  </a:lnTo>
                  <a:lnTo>
                    <a:pt x="175" y="638"/>
                  </a:lnTo>
                  <a:lnTo>
                    <a:pt x="176" y="636"/>
                  </a:lnTo>
                  <a:lnTo>
                    <a:pt x="175" y="636"/>
                  </a:lnTo>
                  <a:lnTo>
                    <a:pt x="171" y="632"/>
                  </a:lnTo>
                  <a:lnTo>
                    <a:pt x="171" y="631"/>
                  </a:lnTo>
                  <a:lnTo>
                    <a:pt x="171" y="630"/>
                  </a:lnTo>
                  <a:lnTo>
                    <a:pt x="161" y="624"/>
                  </a:lnTo>
                  <a:lnTo>
                    <a:pt x="163" y="617"/>
                  </a:lnTo>
                  <a:lnTo>
                    <a:pt x="165" y="610"/>
                  </a:lnTo>
                  <a:lnTo>
                    <a:pt x="157" y="610"/>
                  </a:lnTo>
                  <a:lnTo>
                    <a:pt x="154" y="611"/>
                  </a:lnTo>
                  <a:lnTo>
                    <a:pt x="153" y="610"/>
                  </a:lnTo>
                  <a:lnTo>
                    <a:pt x="153" y="607"/>
                  </a:lnTo>
                  <a:lnTo>
                    <a:pt x="155" y="593"/>
                  </a:lnTo>
                  <a:lnTo>
                    <a:pt x="163" y="579"/>
                  </a:lnTo>
                  <a:lnTo>
                    <a:pt x="166" y="569"/>
                  </a:lnTo>
                  <a:lnTo>
                    <a:pt x="171" y="568"/>
                  </a:lnTo>
                  <a:lnTo>
                    <a:pt x="167" y="560"/>
                  </a:lnTo>
                  <a:lnTo>
                    <a:pt x="166" y="550"/>
                  </a:lnTo>
                  <a:lnTo>
                    <a:pt x="171" y="549"/>
                  </a:lnTo>
                  <a:lnTo>
                    <a:pt x="180" y="543"/>
                  </a:lnTo>
                  <a:lnTo>
                    <a:pt x="187" y="549"/>
                  </a:lnTo>
                  <a:lnTo>
                    <a:pt x="186" y="559"/>
                  </a:lnTo>
                  <a:lnTo>
                    <a:pt x="182" y="567"/>
                  </a:lnTo>
                  <a:lnTo>
                    <a:pt x="179" y="575"/>
                  </a:lnTo>
                  <a:lnTo>
                    <a:pt x="176" y="580"/>
                  </a:lnTo>
                  <a:lnTo>
                    <a:pt x="176" y="588"/>
                  </a:lnTo>
                  <a:lnTo>
                    <a:pt x="178" y="593"/>
                  </a:lnTo>
                  <a:lnTo>
                    <a:pt x="179" y="594"/>
                  </a:lnTo>
                  <a:lnTo>
                    <a:pt x="183" y="585"/>
                  </a:lnTo>
                  <a:lnTo>
                    <a:pt x="184" y="577"/>
                  </a:lnTo>
                  <a:lnTo>
                    <a:pt x="189" y="568"/>
                  </a:lnTo>
                  <a:lnTo>
                    <a:pt x="193" y="569"/>
                  </a:lnTo>
                  <a:lnTo>
                    <a:pt x="195" y="569"/>
                  </a:lnTo>
                  <a:lnTo>
                    <a:pt x="196" y="571"/>
                  </a:lnTo>
                  <a:lnTo>
                    <a:pt x="199" y="580"/>
                  </a:lnTo>
                  <a:lnTo>
                    <a:pt x="200" y="585"/>
                  </a:lnTo>
                  <a:lnTo>
                    <a:pt x="199" y="590"/>
                  </a:lnTo>
                  <a:lnTo>
                    <a:pt x="199" y="593"/>
                  </a:lnTo>
                  <a:lnTo>
                    <a:pt x="199" y="597"/>
                  </a:lnTo>
                  <a:lnTo>
                    <a:pt x="199" y="601"/>
                  </a:lnTo>
                  <a:lnTo>
                    <a:pt x="200" y="610"/>
                  </a:lnTo>
                  <a:lnTo>
                    <a:pt x="200" y="609"/>
                  </a:lnTo>
                  <a:lnTo>
                    <a:pt x="203" y="605"/>
                  </a:lnTo>
                  <a:lnTo>
                    <a:pt x="205" y="596"/>
                  </a:lnTo>
                  <a:lnTo>
                    <a:pt x="205" y="587"/>
                  </a:lnTo>
                  <a:lnTo>
                    <a:pt x="205" y="585"/>
                  </a:lnTo>
                  <a:lnTo>
                    <a:pt x="206" y="584"/>
                  </a:lnTo>
                  <a:lnTo>
                    <a:pt x="206" y="579"/>
                  </a:lnTo>
                  <a:lnTo>
                    <a:pt x="210" y="587"/>
                  </a:lnTo>
                  <a:lnTo>
                    <a:pt x="210" y="588"/>
                  </a:lnTo>
                  <a:lnTo>
                    <a:pt x="214" y="594"/>
                  </a:lnTo>
                  <a:lnTo>
                    <a:pt x="218" y="601"/>
                  </a:lnTo>
                  <a:lnTo>
                    <a:pt x="221" y="602"/>
                  </a:lnTo>
                  <a:lnTo>
                    <a:pt x="223" y="600"/>
                  </a:lnTo>
                  <a:lnTo>
                    <a:pt x="223" y="598"/>
                  </a:lnTo>
                  <a:lnTo>
                    <a:pt x="223" y="594"/>
                  </a:lnTo>
                  <a:lnTo>
                    <a:pt x="220" y="589"/>
                  </a:lnTo>
                  <a:lnTo>
                    <a:pt x="216" y="585"/>
                  </a:lnTo>
                  <a:lnTo>
                    <a:pt x="218" y="583"/>
                  </a:lnTo>
                  <a:lnTo>
                    <a:pt x="223" y="583"/>
                  </a:lnTo>
                  <a:lnTo>
                    <a:pt x="234" y="583"/>
                  </a:lnTo>
                  <a:lnTo>
                    <a:pt x="237" y="584"/>
                  </a:lnTo>
                  <a:lnTo>
                    <a:pt x="237" y="587"/>
                  </a:lnTo>
                  <a:lnTo>
                    <a:pt x="239" y="590"/>
                  </a:lnTo>
                  <a:lnTo>
                    <a:pt x="244" y="592"/>
                  </a:lnTo>
                  <a:lnTo>
                    <a:pt x="250" y="590"/>
                  </a:lnTo>
                  <a:lnTo>
                    <a:pt x="247" y="587"/>
                  </a:lnTo>
                  <a:lnTo>
                    <a:pt x="246" y="585"/>
                  </a:lnTo>
                  <a:lnTo>
                    <a:pt x="242" y="580"/>
                  </a:lnTo>
                  <a:lnTo>
                    <a:pt x="239" y="579"/>
                  </a:lnTo>
                  <a:lnTo>
                    <a:pt x="237" y="577"/>
                  </a:lnTo>
                  <a:lnTo>
                    <a:pt x="229" y="577"/>
                  </a:lnTo>
                  <a:lnTo>
                    <a:pt x="213" y="571"/>
                  </a:lnTo>
                  <a:lnTo>
                    <a:pt x="208" y="562"/>
                  </a:lnTo>
                  <a:lnTo>
                    <a:pt x="200" y="552"/>
                  </a:lnTo>
                  <a:lnTo>
                    <a:pt x="197" y="552"/>
                  </a:lnTo>
                  <a:lnTo>
                    <a:pt x="196" y="549"/>
                  </a:lnTo>
                  <a:lnTo>
                    <a:pt x="197" y="542"/>
                  </a:lnTo>
                  <a:lnTo>
                    <a:pt x="195" y="537"/>
                  </a:lnTo>
                  <a:lnTo>
                    <a:pt x="195" y="534"/>
                  </a:lnTo>
                  <a:lnTo>
                    <a:pt x="199" y="533"/>
                  </a:lnTo>
                  <a:lnTo>
                    <a:pt x="204" y="530"/>
                  </a:lnTo>
                  <a:lnTo>
                    <a:pt x="216" y="526"/>
                  </a:lnTo>
                  <a:lnTo>
                    <a:pt x="222" y="524"/>
                  </a:lnTo>
                  <a:lnTo>
                    <a:pt x="226" y="522"/>
                  </a:lnTo>
                  <a:lnTo>
                    <a:pt x="229" y="520"/>
                  </a:lnTo>
                  <a:lnTo>
                    <a:pt x="231" y="530"/>
                  </a:lnTo>
                  <a:lnTo>
                    <a:pt x="231" y="533"/>
                  </a:lnTo>
                  <a:lnTo>
                    <a:pt x="230" y="537"/>
                  </a:lnTo>
                  <a:lnTo>
                    <a:pt x="234" y="538"/>
                  </a:lnTo>
                  <a:lnTo>
                    <a:pt x="235" y="538"/>
                  </a:lnTo>
                  <a:lnTo>
                    <a:pt x="237" y="545"/>
                  </a:lnTo>
                  <a:lnTo>
                    <a:pt x="237" y="549"/>
                  </a:lnTo>
                  <a:lnTo>
                    <a:pt x="243" y="555"/>
                  </a:lnTo>
                  <a:lnTo>
                    <a:pt x="244" y="564"/>
                  </a:lnTo>
                  <a:lnTo>
                    <a:pt x="251" y="572"/>
                  </a:lnTo>
                  <a:lnTo>
                    <a:pt x="263" y="576"/>
                  </a:lnTo>
                  <a:lnTo>
                    <a:pt x="272" y="572"/>
                  </a:lnTo>
                  <a:lnTo>
                    <a:pt x="278" y="576"/>
                  </a:lnTo>
                  <a:lnTo>
                    <a:pt x="280" y="581"/>
                  </a:lnTo>
                  <a:lnTo>
                    <a:pt x="276" y="588"/>
                  </a:lnTo>
                  <a:lnTo>
                    <a:pt x="273" y="598"/>
                  </a:lnTo>
                  <a:lnTo>
                    <a:pt x="273" y="604"/>
                  </a:lnTo>
                  <a:lnTo>
                    <a:pt x="280" y="604"/>
                  </a:lnTo>
                  <a:lnTo>
                    <a:pt x="282" y="601"/>
                  </a:lnTo>
                  <a:lnTo>
                    <a:pt x="290" y="604"/>
                  </a:lnTo>
                  <a:lnTo>
                    <a:pt x="294" y="604"/>
                  </a:lnTo>
                  <a:lnTo>
                    <a:pt x="299" y="606"/>
                  </a:lnTo>
                  <a:lnTo>
                    <a:pt x="299" y="604"/>
                  </a:lnTo>
                  <a:lnTo>
                    <a:pt x="299" y="601"/>
                  </a:lnTo>
                  <a:lnTo>
                    <a:pt x="294" y="598"/>
                  </a:lnTo>
                  <a:lnTo>
                    <a:pt x="293" y="597"/>
                  </a:lnTo>
                  <a:lnTo>
                    <a:pt x="288" y="590"/>
                  </a:lnTo>
                  <a:lnTo>
                    <a:pt x="288" y="589"/>
                  </a:lnTo>
                  <a:lnTo>
                    <a:pt x="286" y="583"/>
                  </a:lnTo>
                  <a:lnTo>
                    <a:pt x="285" y="573"/>
                  </a:lnTo>
                  <a:lnTo>
                    <a:pt x="282" y="569"/>
                  </a:lnTo>
                  <a:lnTo>
                    <a:pt x="281" y="567"/>
                  </a:lnTo>
                  <a:lnTo>
                    <a:pt x="280" y="567"/>
                  </a:lnTo>
                  <a:lnTo>
                    <a:pt x="276" y="564"/>
                  </a:lnTo>
                  <a:lnTo>
                    <a:pt x="267" y="563"/>
                  </a:lnTo>
                  <a:lnTo>
                    <a:pt x="258" y="566"/>
                  </a:lnTo>
                  <a:lnTo>
                    <a:pt x="252" y="559"/>
                  </a:lnTo>
                  <a:lnTo>
                    <a:pt x="251" y="551"/>
                  </a:lnTo>
                  <a:lnTo>
                    <a:pt x="243" y="546"/>
                  </a:lnTo>
                  <a:lnTo>
                    <a:pt x="244" y="538"/>
                  </a:lnTo>
                  <a:lnTo>
                    <a:pt x="244" y="535"/>
                  </a:lnTo>
                  <a:lnTo>
                    <a:pt x="244" y="530"/>
                  </a:lnTo>
                  <a:lnTo>
                    <a:pt x="248" y="529"/>
                  </a:lnTo>
                  <a:lnTo>
                    <a:pt x="251" y="524"/>
                  </a:lnTo>
                  <a:lnTo>
                    <a:pt x="252" y="522"/>
                  </a:lnTo>
                  <a:lnTo>
                    <a:pt x="259" y="521"/>
                  </a:lnTo>
                  <a:lnTo>
                    <a:pt x="261" y="525"/>
                  </a:lnTo>
                  <a:lnTo>
                    <a:pt x="265" y="530"/>
                  </a:lnTo>
                  <a:lnTo>
                    <a:pt x="269" y="528"/>
                  </a:lnTo>
                  <a:lnTo>
                    <a:pt x="264" y="521"/>
                  </a:lnTo>
                  <a:lnTo>
                    <a:pt x="260" y="516"/>
                  </a:lnTo>
                  <a:lnTo>
                    <a:pt x="259" y="513"/>
                  </a:lnTo>
                  <a:lnTo>
                    <a:pt x="255" y="516"/>
                  </a:lnTo>
                  <a:lnTo>
                    <a:pt x="252" y="517"/>
                  </a:lnTo>
                  <a:lnTo>
                    <a:pt x="247" y="521"/>
                  </a:lnTo>
                  <a:lnTo>
                    <a:pt x="247" y="522"/>
                  </a:lnTo>
                  <a:lnTo>
                    <a:pt x="247" y="525"/>
                  </a:lnTo>
                  <a:lnTo>
                    <a:pt x="247" y="526"/>
                  </a:lnTo>
                  <a:lnTo>
                    <a:pt x="246" y="526"/>
                  </a:lnTo>
                  <a:lnTo>
                    <a:pt x="244" y="526"/>
                  </a:lnTo>
                  <a:lnTo>
                    <a:pt x="242" y="524"/>
                  </a:lnTo>
                  <a:lnTo>
                    <a:pt x="239" y="520"/>
                  </a:lnTo>
                  <a:lnTo>
                    <a:pt x="238" y="513"/>
                  </a:lnTo>
                  <a:lnTo>
                    <a:pt x="238" y="508"/>
                  </a:lnTo>
                  <a:lnTo>
                    <a:pt x="238" y="504"/>
                  </a:lnTo>
                  <a:lnTo>
                    <a:pt x="242" y="497"/>
                  </a:lnTo>
                  <a:lnTo>
                    <a:pt x="244" y="492"/>
                  </a:lnTo>
                  <a:lnTo>
                    <a:pt x="246" y="490"/>
                  </a:lnTo>
                  <a:lnTo>
                    <a:pt x="250" y="482"/>
                  </a:lnTo>
                  <a:lnTo>
                    <a:pt x="251" y="470"/>
                  </a:lnTo>
                  <a:lnTo>
                    <a:pt x="252" y="469"/>
                  </a:lnTo>
                  <a:lnTo>
                    <a:pt x="256" y="467"/>
                  </a:lnTo>
                  <a:lnTo>
                    <a:pt x="264" y="461"/>
                  </a:lnTo>
                  <a:lnTo>
                    <a:pt x="278" y="457"/>
                  </a:lnTo>
                  <a:lnTo>
                    <a:pt x="292" y="452"/>
                  </a:lnTo>
                  <a:lnTo>
                    <a:pt x="298" y="449"/>
                  </a:lnTo>
                  <a:lnTo>
                    <a:pt x="302" y="446"/>
                  </a:lnTo>
                  <a:lnTo>
                    <a:pt x="307" y="453"/>
                  </a:lnTo>
                  <a:lnTo>
                    <a:pt x="305" y="461"/>
                  </a:lnTo>
                  <a:lnTo>
                    <a:pt x="305" y="463"/>
                  </a:lnTo>
                  <a:lnTo>
                    <a:pt x="305" y="466"/>
                  </a:lnTo>
                  <a:lnTo>
                    <a:pt x="302" y="473"/>
                  </a:lnTo>
                  <a:lnTo>
                    <a:pt x="301" y="484"/>
                  </a:lnTo>
                  <a:lnTo>
                    <a:pt x="301" y="486"/>
                  </a:lnTo>
                  <a:lnTo>
                    <a:pt x="299" y="487"/>
                  </a:lnTo>
                  <a:lnTo>
                    <a:pt x="306" y="488"/>
                  </a:lnTo>
                  <a:lnTo>
                    <a:pt x="307" y="497"/>
                  </a:lnTo>
                  <a:lnTo>
                    <a:pt x="306" y="505"/>
                  </a:lnTo>
                  <a:lnTo>
                    <a:pt x="305" y="511"/>
                  </a:lnTo>
                  <a:lnTo>
                    <a:pt x="305" y="515"/>
                  </a:lnTo>
                  <a:lnTo>
                    <a:pt x="302" y="522"/>
                  </a:lnTo>
                  <a:lnTo>
                    <a:pt x="305" y="530"/>
                  </a:lnTo>
                  <a:lnTo>
                    <a:pt x="306" y="533"/>
                  </a:lnTo>
                  <a:lnTo>
                    <a:pt x="303" y="539"/>
                  </a:lnTo>
                  <a:lnTo>
                    <a:pt x="298" y="546"/>
                  </a:lnTo>
                  <a:lnTo>
                    <a:pt x="293" y="554"/>
                  </a:lnTo>
                  <a:lnTo>
                    <a:pt x="289" y="560"/>
                  </a:lnTo>
                  <a:lnTo>
                    <a:pt x="297" y="556"/>
                  </a:lnTo>
                  <a:lnTo>
                    <a:pt x="302" y="550"/>
                  </a:lnTo>
                  <a:lnTo>
                    <a:pt x="307" y="551"/>
                  </a:lnTo>
                  <a:lnTo>
                    <a:pt x="309" y="546"/>
                  </a:lnTo>
                  <a:lnTo>
                    <a:pt x="307" y="542"/>
                  </a:lnTo>
                  <a:lnTo>
                    <a:pt x="313" y="533"/>
                  </a:lnTo>
                  <a:lnTo>
                    <a:pt x="311" y="526"/>
                  </a:lnTo>
                  <a:lnTo>
                    <a:pt x="313" y="520"/>
                  </a:lnTo>
                  <a:lnTo>
                    <a:pt x="311" y="511"/>
                  </a:lnTo>
                  <a:lnTo>
                    <a:pt x="313" y="501"/>
                  </a:lnTo>
                  <a:lnTo>
                    <a:pt x="313" y="500"/>
                  </a:lnTo>
                  <a:lnTo>
                    <a:pt x="316" y="501"/>
                  </a:lnTo>
                  <a:lnTo>
                    <a:pt x="322" y="503"/>
                  </a:lnTo>
                  <a:lnTo>
                    <a:pt x="335" y="507"/>
                  </a:lnTo>
                  <a:lnTo>
                    <a:pt x="340" y="507"/>
                  </a:lnTo>
                  <a:lnTo>
                    <a:pt x="348" y="505"/>
                  </a:lnTo>
                  <a:lnTo>
                    <a:pt x="345" y="503"/>
                  </a:lnTo>
                  <a:lnTo>
                    <a:pt x="335" y="503"/>
                  </a:lnTo>
                  <a:lnTo>
                    <a:pt x="327" y="499"/>
                  </a:lnTo>
                  <a:lnTo>
                    <a:pt x="326" y="499"/>
                  </a:lnTo>
                  <a:lnTo>
                    <a:pt x="320" y="495"/>
                  </a:lnTo>
                  <a:lnTo>
                    <a:pt x="318" y="488"/>
                  </a:lnTo>
                  <a:lnTo>
                    <a:pt x="315" y="486"/>
                  </a:lnTo>
                  <a:lnTo>
                    <a:pt x="314" y="482"/>
                  </a:lnTo>
                  <a:lnTo>
                    <a:pt x="315" y="471"/>
                  </a:lnTo>
                  <a:lnTo>
                    <a:pt x="319" y="467"/>
                  </a:lnTo>
                  <a:lnTo>
                    <a:pt x="319" y="457"/>
                  </a:lnTo>
                  <a:lnTo>
                    <a:pt x="327" y="439"/>
                  </a:lnTo>
                  <a:lnTo>
                    <a:pt x="330" y="443"/>
                  </a:lnTo>
                  <a:lnTo>
                    <a:pt x="328" y="454"/>
                  </a:lnTo>
                  <a:lnTo>
                    <a:pt x="331" y="453"/>
                  </a:lnTo>
                  <a:lnTo>
                    <a:pt x="332" y="453"/>
                  </a:lnTo>
                  <a:lnTo>
                    <a:pt x="333" y="440"/>
                  </a:lnTo>
                  <a:lnTo>
                    <a:pt x="336" y="427"/>
                  </a:lnTo>
                  <a:lnTo>
                    <a:pt x="339" y="418"/>
                  </a:lnTo>
                  <a:lnTo>
                    <a:pt x="341" y="412"/>
                  </a:lnTo>
                  <a:lnTo>
                    <a:pt x="341" y="411"/>
                  </a:lnTo>
                  <a:lnTo>
                    <a:pt x="343" y="415"/>
                  </a:lnTo>
                  <a:lnTo>
                    <a:pt x="347" y="414"/>
                  </a:lnTo>
                  <a:lnTo>
                    <a:pt x="350" y="403"/>
                  </a:lnTo>
                  <a:lnTo>
                    <a:pt x="352" y="401"/>
                  </a:lnTo>
                  <a:lnTo>
                    <a:pt x="358" y="407"/>
                  </a:lnTo>
                  <a:lnTo>
                    <a:pt x="364" y="416"/>
                  </a:lnTo>
                  <a:lnTo>
                    <a:pt x="365" y="425"/>
                  </a:lnTo>
                  <a:lnTo>
                    <a:pt x="362" y="440"/>
                  </a:lnTo>
                  <a:lnTo>
                    <a:pt x="360" y="456"/>
                  </a:lnTo>
                  <a:lnTo>
                    <a:pt x="360" y="460"/>
                  </a:lnTo>
                  <a:lnTo>
                    <a:pt x="360" y="471"/>
                  </a:lnTo>
                  <a:lnTo>
                    <a:pt x="358" y="479"/>
                  </a:lnTo>
                  <a:lnTo>
                    <a:pt x="364" y="486"/>
                  </a:lnTo>
                  <a:lnTo>
                    <a:pt x="366" y="495"/>
                  </a:lnTo>
                  <a:lnTo>
                    <a:pt x="362" y="503"/>
                  </a:lnTo>
                  <a:lnTo>
                    <a:pt x="358" y="505"/>
                  </a:lnTo>
                  <a:lnTo>
                    <a:pt x="357" y="513"/>
                  </a:lnTo>
                  <a:lnTo>
                    <a:pt x="360" y="522"/>
                  </a:lnTo>
                  <a:lnTo>
                    <a:pt x="361" y="530"/>
                  </a:lnTo>
                  <a:lnTo>
                    <a:pt x="356" y="535"/>
                  </a:lnTo>
                  <a:lnTo>
                    <a:pt x="353" y="546"/>
                  </a:lnTo>
                  <a:lnTo>
                    <a:pt x="352" y="550"/>
                  </a:lnTo>
                  <a:lnTo>
                    <a:pt x="349" y="556"/>
                  </a:lnTo>
                  <a:lnTo>
                    <a:pt x="340" y="564"/>
                  </a:lnTo>
                  <a:lnTo>
                    <a:pt x="339" y="571"/>
                  </a:lnTo>
                  <a:lnTo>
                    <a:pt x="332" y="588"/>
                  </a:lnTo>
                  <a:lnTo>
                    <a:pt x="339" y="583"/>
                  </a:lnTo>
                  <a:lnTo>
                    <a:pt x="341" y="581"/>
                  </a:lnTo>
                  <a:lnTo>
                    <a:pt x="341" y="579"/>
                  </a:lnTo>
                  <a:lnTo>
                    <a:pt x="350" y="562"/>
                  </a:lnTo>
                  <a:lnTo>
                    <a:pt x="360" y="554"/>
                  </a:lnTo>
                  <a:lnTo>
                    <a:pt x="361" y="554"/>
                  </a:lnTo>
                  <a:lnTo>
                    <a:pt x="365" y="552"/>
                  </a:lnTo>
                  <a:lnTo>
                    <a:pt x="365" y="551"/>
                  </a:lnTo>
                  <a:lnTo>
                    <a:pt x="367" y="541"/>
                  </a:lnTo>
                  <a:lnTo>
                    <a:pt x="367" y="535"/>
                  </a:lnTo>
                  <a:lnTo>
                    <a:pt x="374" y="505"/>
                  </a:lnTo>
                  <a:lnTo>
                    <a:pt x="377" y="501"/>
                  </a:lnTo>
                  <a:lnTo>
                    <a:pt x="379" y="505"/>
                  </a:lnTo>
                  <a:lnTo>
                    <a:pt x="381" y="507"/>
                  </a:lnTo>
                  <a:lnTo>
                    <a:pt x="383" y="509"/>
                  </a:lnTo>
                  <a:lnTo>
                    <a:pt x="385" y="512"/>
                  </a:lnTo>
                  <a:lnTo>
                    <a:pt x="386" y="512"/>
                  </a:lnTo>
                  <a:lnTo>
                    <a:pt x="390" y="511"/>
                  </a:lnTo>
                  <a:lnTo>
                    <a:pt x="394" y="517"/>
                  </a:lnTo>
                  <a:lnTo>
                    <a:pt x="399" y="518"/>
                  </a:lnTo>
                  <a:lnTo>
                    <a:pt x="404" y="521"/>
                  </a:lnTo>
                  <a:lnTo>
                    <a:pt x="413" y="524"/>
                  </a:lnTo>
                  <a:lnTo>
                    <a:pt x="413" y="521"/>
                  </a:lnTo>
                  <a:lnTo>
                    <a:pt x="409" y="513"/>
                  </a:lnTo>
                  <a:lnTo>
                    <a:pt x="402" y="515"/>
                  </a:lnTo>
                  <a:lnTo>
                    <a:pt x="399" y="512"/>
                  </a:lnTo>
                  <a:lnTo>
                    <a:pt x="395" y="511"/>
                  </a:lnTo>
                  <a:lnTo>
                    <a:pt x="388" y="501"/>
                  </a:lnTo>
                  <a:lnTo>
                    <a:pt x="383" y="497"/>
                  </a:lnTo>
                  <a:lnTo>
                    <a:pt x="382" y="496"/>
                  </a:lnTo>
                  <a:lnTo>
                    <a:pt x="379" y="494"/>
                  </a:lnTo>
                  <a:lnTo>
                    <a:pt x="378" y="483"/>
                  </a:lnTo>
                  <a:lnTo>
                    <a:pt x="378" y="480"/>
                  </a:lnTo>
                  <a:lnTo>
                    <a:pt x="379" y="478"/>
                  </a:lnTo>
                  <a:lnTo>
                    <a:pt x="379" y="475"/>
                  </a:lnTo>
                  <a:lnTo>
                    <a:pt x="381" y="469"/>
                  </a:lnTo>
                  <a:lnTo>
                    <a:pt x="378" y="460"/>
                  </a:lnTo>
                  <a:lnTo>
                    <a:pt x="375" y="456"/>
                  </a:lnTo>
                  <a:lnTo>
                    <a:pt x="374" y="454"/>
                  </a:lnTo>
                  <a:lnTo>
                    <a:pt x="377" y="453"/>
                  </a:lnTo>
                  <a:lnTo>
                    <a:pt x="381" y="452"/>
                  </a:lnTo>
                  <a:lnTo>
                    <a:pt x="391" y="446"/>
                  </a:lnTo>
                  <a:lnTo>
                    <a:pt x="396" y="444"/>
                  </a:lnTo>
                  <a:lnTo>
                    <a:pt x="400" y="440"/>
                  </a:lnTo>
                  <a:lnTo>
                    <a:pt x="403" y="433"/>
                  </a:lnTo>
                  <a:lnTo>
                    <a:pt x="403" y="432"/>
                  </a:lnTo>
                  <a:lnTo>
                    <a:pt x="403" y="423"/>
                  </a:lnTo>
                  <a:lnTo>
                    <a:pt x="403" y="418"/>
                  </a:lnTo>
                  <a:lnTo>
                    <a:pt x="407" y="412"/>
                  </a:lnTo>
                  <a:lnTo>
                    <a:pt x="409" y="411"/>
                  </a:lnTo>
                  <a:lnTo>
                    <a:pt x="412" y="407"/>
                  </a:lnTo>
                  <a:lnTo>
                    <a:pt x="421" y="401"/>
                  </a:lnTo>
                  <a:lnTo>
                    <a:pt x="425" y="399"/>
                  </a:lnTo>
                  <a:lnTo>
                    <a:pt x="424" y="405"/>
                  </a:lnTo>
                  <a:lnTo>
                    <a:pt x="420" y="411"/>
                  </a:lnTo>
                  <a:lnTo>
                    <a:pt x="419" y="412"/>
                  </a:lnTo>
                  <a:lnTo>
                    <a:pt x="413" y="418"/>
                  </a:lnTo>
                  <a:lnTo>
                    <a:pt x="408" y="425"/>
                  </a:lnTo>
                  <a:lnTo>
                    <a:pt x="411" y="428"/>
                  </a:lnTo>
                  <a:lnTo>
                    <a:pt x="416" y="428"/>
                  </a:lnTo>
                  <a:lnTo>
                    <a:pt x="413" y="433"/>
                  </a:lnTo>
                  <a:lnTo>
                    <a:pt x="415" y="435"/>
                  </a:lnTo>
                  <a:lnTo>
                    <a:pt x="416" y="440"/>
                  </a:lnTo>
                  <a:lnTo>
                    <a:pt x="421" y="446"/>
                  </a:lnTo>
                  <a:lnTo>
                    <a:pt x="422" y="444"/>
                  </a:lnTo>
                  <a:lnTo>
                    <a:pt x="426" y="440"/>
                  </a:lnTo>
                  <a:lnTo>
                    <a:pt x="421" y="436"/>
                  </a:lnTo>
                  <a:lnTo>
                    <a:pt x="426" y="429"/>
                  </a:lnTo>
                  <a:lnTo>
                    <a:pt x="425" y="422"/>
                  </a:lnTo>
                  <a:lnTo>
                    <a:pt x="429" y="418"/>
                  </a:lnTo>
                  <a:lnTo>
                    <a:pt x="437" y="420"/>
                  </a:lnTo>
                  <a:lnTo>
                    <a:pt x="434" y="429"/>
                  </a:lnTo>
                  <a:lnTo>
                    <a:pt x="434" y="436"/>
                  </a:lnTo>
                  <a:lnTo>
                    <a:pt x="438" y="433"/>
                  </a:lnTo>
                  <a:lnTo>
                    <a:pt x="441" y="424"/>
                  </a:lnTo>
                  <a:lnTo>
                    <a:pt x="442" y="419"/>
                  </a:lnTo>
                  <a:lnTo>
                    <a:pt x="438" y="414"/>
                  </a:lnTo>
                  <a:lnTo>
                    <a:pt x="438" y="410"/>
                  </a:lnTo>
                  <a:lnTo>
                    <a:pt x="447" y="411"/>
                  </a:lnTo>
                  <a:lnTo>
                    <a:pt x="447" y="406"/>
                  </a:lnTo>
                  <a:lnTo>
                    <a:pt x="437" y="401"/>
                  </a:lnTo>
                  <a:lnTo>
                    <a:pt x="438" y="390"/>
                  </a:lnTo>
                  <a:lnTo>
                    <a:pt x="438" y="381"/>
                  </a:lnTo>
                  <a:lnTo>
                    <a:pt x="445" y="380"/>
                  </a:lnTo>
                  <a:lnTo>
                    <a:pt x="451" y="377"/>
                  </a:lnTo>
                  <a:lnTo>
                    <a:pt x="458" y="381"/>
                  </a:lnTo>
                  <a:lnTo>
                    <a:pt x="464" y="388"/>
                  </a:lnTo>
                  <a:lnTo>
                    <a:pt x="467" y="393"/>
                  </a:lnTo>
                  <a:lnTo>
                    <a:pt x="467" y="394"/>
                  </a:lnTo>
                  <a:lnTo>
                    <a:pt x="470" y="401"/>
                  </a:lnTo>
                  <a:lnTo>
                    <a:pt x="476" y="408"/>
                  </a:lnTo>
                  <a:lnTo>
                    <a:pt x="483" y="410"/>
                  </a:lnTo>
                  <a:lnTo>
                    <a:pt x="489" y="411"/>
                  </a:lnTo>
                  <a:lnTo>
                    <a:pt x="497" y="420"/>
                  </a:lnTo>
                  <a:lnTo>
                    <a:pt x="498" y="422"/>
                  </a:lnTo>
                  <a:lnTo>
                    <a:pt x="504" y="431"/>
                  </a:lnTo>
                  <a:lnTo>
                    <a:pt x="513" y="443"/>
                  </a:lnTo>
                  <a:lnTo>
                    <a:pt x="518" y="445"/>
                  </a:lnTo>
                  <a:lnTo>
                    <a:pt x="513" y="446"/>
                  </a:lnTo>
                  <a:lnTo>
                    <a:pt x="521" y="448"/>
                  </a:lnTo>
                  <a:lnTo>
                    <a:pt x="526" y="445"/>
                  </a:lnTo>
                  <a:lnTo>
                    <a:pt x="527" y="441"/>
                  </a:lnTo>
                  <a:lnTo>
                    <a:pt x="519" y="437"/>
                  </a:lnTo>
                  <a:lnTo>
                    <a:pt x="523" y="435"/>
                  </a:lnTo>
                  <a:lnTo>
                    <a:pt x="522" y="433"/>
                  </a:lnTo>
                  <a:lnTo>
                    <a:pt x="509" y="424"/>
                  </a:lnTo>
                  <a:lnTo>
                    <a:pt x="504" y="420"/>
                  </a:lnTo>
                  <a:lnTo>
                    <a:pt x="502" y="420"/>
                  </a:lnTo>
                  <a:lnTo>
                    <a:pt x="501" y="419"/>
                  </a:lnTo>
                  <a:lnTo>
                    <a:pt x="504" y="419"/>
                  </a:lnTo>
                  <a:lnTo>
                    <a:pt x="510" y="419"/>
                  </a:lnTo>
                  <a:lnTo>
                    <a:pt x="514" y="416"/>
                  </a:lnTo>
                  <a:lnTo>
                    <a:pt x="515" y="416"/>
                  </a:lnTo>
                  <a:lnTo>
                    <a:pt x="504" y="412"/>
                  </a:lnTo>
                  <a:lnTo>
                    <a:pt x="500" y="403"/>
                  </a:lnTo>
                  <a:lnTo>
                    <a:pt x="498" y="391"/>
                  </a:lnTo>
                  <a:lnTo>
                    <a:pt x="501" y="389"/>
                  </a:lnTo>
                  <a:lnTo>
                    <a:pt x="497" y="382"/>
                  </a:lnTo>
                  <a:lnTo>
                    <a:pt x="505" y="380"/>
                  </a:lnTo>
                  <a:lnTo>
                    <a:pt x="506" y="390"/>
                  </a:lnTo>
                  <a:lnTo>
                    <a:pt x="513" y="394"/>
                  </a:lnTo>
                  <a:lnTo>
                    <a:pt x="513" y="388"/>
                  </a:lnTo>
                  <a:lnTo>
                    <a:pt x="511" y="378"/>
                  </a:lnTo>
                  <a:lnTo>
                    <a:pt x="509" y="373"/>
                  </a:lnTo>
                  <a:lnTo>
                    <a:pt x="510" y="372"/>
                  </a:lnTo>
                  <a:lnTo>
                    <a:pt x="514" y="368"/>
                  </a:lnTo>
                  <a:lnTo>
                    <a:pt x="509" y="369"/>
                  </a:lnTo>
                  <a:lnTo>
                    <a:pt x="502" y="371"/>
                  </a:lnTo>
                  <a:lnTo>
                    <a:pt x="493" y="374"/>
                  </a:lnTo>
                  <a:lnTo>
                    <a:pt x="487" y="368"/>
                  </a:lnTo>
                  <a:lnTo>
                    <a:pt x="497" y="361"/>
                  </a:lnTo>
                  <a:lnTo>
                    <a:pt x="506" y="357"/>
                  </a:lnTo>
                  <a:lnTo>
                    <a:pt x="510" y="348"/>
                  </a:lnTo>
                  <a:lnTo>
                    <a:pt x="509" y="343"/>
                  </a:lnTo>
                  <a:lnTo>
                    <a:pt x="498" y="356"/>
                  </a:lnTo>
                  <a:lnTo>
                    <a:pt x="488" y="356"/>
                  </a:lnTo>
                  <a:lnTo>
                    <a:pt x="480" y="367"/>
                  </a:lnTo>
                  <a:lnTo>
                    <a:pt x="468" y="359"/>
                  </a:lnTo>
                  <a:lnTo>
                    <a:pt x="466" y="352"/>
                  </a:lnTo>
                  <a:lnTo>
                    <a:pt x="462" y="359"/>
                  </a:lnTo>
                  <a:lnTo>
                    <a:pt x="455" y="356"/>
                  </a:lnTo>
                  <a:lnTo>
                    <a:pt x="451" y="344"/>
                  </a:lnTo>
                  <a:lnTo>
                    <a:pt x="457" y="338"/>
                  </a:lnTo>
                  <a:lnTo>
                    <a:pt x="454" y="335"/>
                  </a:lnTo>
                  <a:lnTo>
                    <a:pt x="441" y="340"/>
                  </a:lnTo>
                  <a:lnTo>
                    <a:pt x="433" y="335"/>
                  </a:lnTo>
                  <a:lnTo>
                    <a:pt x="430" y="333"/>
                  </a:lnTo>
                  <a:lnTo>
                    <a:pt x="428" y="327"/>
                  </a:lnTo>
                  <a:lnTo>
                    <a:pt x="429" y="326"/>
                  </a:lnTo>
                  <a:lnTo>
                    <a:pt x="433" y="321"/>
                  </a:lnTo>
                  <a:lnTo>
                    <a:pt x="442" y="314"/>
                  </a:lnTo>
                  <a:lnTo>
                    <a:pt x="446" y="312"/>
                  </a:lnTo>
                  <a:lnTo>
                    <a:pt x="449" y="325"/>
                  </a:lnTo>
                  <a:lnTo>
                    <a:pt x="457" y="331"/>
                  </a:lnTo>
                  <a:lnTo>
                    <a:pt x="455" y="319"/>
                  </a:lnTo>
                  <a:lnTo>
                    <a:pt x="454" y="317"/>
                  </a:lnTo>
                  <a:lnTo>
                    <a:pt x="453" y="305"/>
                  </a:lnTo>
                  <a:lnTo>
                    <a:pt x="454" y="299"/>
                  </a:lnTo>
                  <a:lnTo>
                    <a:pt x="459" y="300"/>
                  </a:lnTo>
                  <a:lnTo>
                    <a:pt x="464" y="312"/>
                  </a:lnTo>
                  <a:lnTo>
                    <a:pt x="476" y="322"/>
                  </a:lnTo>
                  <a:lnTo>
                    <a:pt x="481" y="327"/>
                  </a:lnTo>
                  <a:lnTo>
                    <a:pt x="484" y="333"/>
                  </a:lnTo>
                  <a:lnTo>
                    <a:pt x="485" y="335"/>
                  </a:lnTo>
                  <a:lnTo>
                    <a:pt x="491" y="343"/>
                  </a:lnTo>
                  <a:lnTo>
                    <a:pt x="492" y="336"/>
                  </a:lnTo>
                  <a:lnTo>
                    <a:pt x="489" y="333"/>
                  </a:lnTo>
                  <a:lnTo>
                    <a:pt x="487" y="329"/>
                  </a:lnTo>
                  <a:lnTo>
                    <a:pt x="487" y="322"/>
                  </a:lnTo>
                  <a:lnTo>
                    <a:pt x="480" y="317"/>
                  </a:lnTo>
                  <a:lnTo>
                    <a:pt x="483" y="309"/>
                  </a:lnTo>
                  <a:lnTo>
                    <a:pt x="488" y="299"/>
                  </a:lnTo>
                  <a:lnTo>
                    <a:pt x="497" y="293"/>
                  </a:lnTo>
                  <a:lnTo>
                    <a:pt x="497" y="299"/>
                  </a:lnTo>
                  <a:lnTo>
                    <a:pt x="505" y="295"/>
                  </a:lnTo>
                  <a:lnTo>
                    <a:pt x="506" y="304"/>
                  </a:lnTo>
                  <a:lnTo>
                    <a:pt x="508" y="313"/>
                  </a:lnTo>
                  <a:lnTo>
                    <a:pt x="510" y="312"/>
                  </a:lnTo>
                  <a:lnTo>
                    <a:pt x="511" y="301"/>
                  </a:lnTo>
                  <a:lnTo>
                    <a:pt x="523" y="301"/>
                  </a:lnTo>
                  <a:lnTo>
                    <a:pt x="523" y="310"/>
                  </a:lnTo>
                  <a:lnTo>
                    <a:pt x="523" y="318"/>
                  </a:lnTo>
                  <a:lnTo>
                    <a:pt x="523" y="330"/>
                  </a:lnTo>
                  <a:lnTo>
                    <a:pt x="525" y="333"/>
                  </a:lnTo>
                  <a:lnTo>
                    <a:pt x="525" y="335"/>
                  </a:lnTo>
                  <a:lnTo>
                    <a:pt x="519" y="339"/>
                  </a:lnTo>
                  <a:lnTo>
                    <a:pt x="523" y="342"/>
                  </a:lnTo>
                  <a:lnTo>
                    <a:pt x="535" y="338"/>
                  </a:lnTo>
                  <a:lnTo>
                    <a:pt x="547" y="339"/>
                  </a:lnTo>
                  <a:lnTo>
                    <a:pt x="549" y="340"/>
                  </a:lnTo>
                  <a:lnTo>
                    <a:pt x="552" y="338"/>
                  </a:lnTo>
                  <a:lnTo>
                    <a:pt x="542" y="333"/>
                  </a:lnTo>
                  <a:lnTo>
                    <a:pt x="538" y="333"/>
                  </a:lnTo>
                  <a:lnTo>
                    <a:pt x="530" y="331"/>
                  </a:lnTo>
                  <a:lnTo>
                    <a:pt x="531" y="321"/>
                  </a:lnTo>
                  <a:lnTo>
                    <a:pt x="531" y="310"/>
                  </a:lnTo>
                  <a:lnTo>
                    <a:pt x="530" y="309"/>
                  </a:lnTo>
                  <a:lnTo>
                    <a:pt x="531" y="305"/>
                  </a:lnTo>
                  <a:lnTo>
                    <a:pt x="539" y="305"/>
                  </a:lnTo>
                  <a:lnTo>
                    <a:pt x="540" y="305"/>
                  </a:lnTo>
                  <a:lnTo>
                    <a:pt x="555" y="313"/>
                  </a:lnTo>
                  <a:lnTo>
                    <a:pt x="561" y="313"/>
                  </a:lnTo>
                  <a:lnTo>
                    <a:pt x="573" y="314"/>
                  </a:lnTo>
                  <a:lnTo>
                    <a:pt x="586" y="314"/>
                  </a:lnTo>
                  <a:lnTo>
                    <a:pt x="585" y="323"/>
                  </a:lnTo>
                  <a:lnTo>
                    <a:pt x="583" y="326"/>
                  </a:lnTo>
                  <a:lnTo>
                    <a:pt x="578" y="333"/>
                  </a:lnTo>
                  <a:lnTo>
                    <a:pt x="577" y="335"/>
                  </a:lnTo>
                  <a:lnTo>
                    <a:pt x="574" y="338"/>
                  </a:lnTo>
                  <a:lnTo>
                    <a:pt x="568" y="343"/>
                  </a:lnTo>
                  <a:lnTo>
                    <a:pt x="564" y="344"/>
                  </a:lnTo>
                  <a:lnTo>
                    <a:pt x="560" y="346"/>
                  </a:lnTo>
                  <a:lnTo>
                    <a:pt x="553" y="348"/>
                  </a:lnTo>
                  <a:lnTo>
                    <a:pt x="552" y="350"/>
                  </a:lnTo>
                  <a:lnTo>
                    <a:pt x="543" y="355"/>
                  </a:lnTo>
                  <a:lnTo>
                    <a:pt x="542" y="356"/>
                  </a:lnTo>
                  <a:lnTo>
                    <a:pt x="534" y="361"/>
                  </a:lnTo>
                  <a:lnTo>
                    <a:pt x="532" y="367"/>
                  </a:lnTo>
                  <a:lnTo>
                    <a:pt x="544" y="357"/>
                  </a:lnTo>
                  <a:lnTo>
                    <a:pt x="553" y="355"/>
                  </a:lnTo>
                  <a:lnTo>
                    <a:pt x="565" y="351"/>
                  </a:lnTo>
                  <a:lnTo>
                    <a:pt x="573" y="346"/>
                  </a:lnTo>
                  <a:lnTo>
                    <a:pt x="578" y="344"/>
                  </a:lnTo>
                  <a:lnTo>
                    <a:pt x="587" y="338"/>
                  </a:lnTo>
                  <a:lnTo>
                    <a:pt x="587" y="335"/>
                  </a:lnTo>
                  <a:lnTo>
                    <a:pt x="589" y="333"/>
                  </a:lnTo>
                  <a:lnTo>
                    <a:pt x="590" y="331"/>
                  </a:lnTo>
                  <a:lnTo>
                    <a:pt x="591" y="333"/>
                  </a:lnTo>
                  <a:lnTo>
                    <a:pt x="595" y="334"/>
                  </a:lnTo>
                  <a:lnTo>
                    <a:pt x="595" y="342"/>
                  </a:lnTo>
                  <a:lnTo>
                    <a:pt x="594" y="350"/>
                  </a:lnTo>
                  <a:lnTo>
                    <a:pt x="594" y="356"/>
                  </a:lnTo>
                  <a:lnTo>
                    <a:pt x="601" y="361"/>
                  </a:lnTo>
                  <a:lnTo>
                    <a:pt x="604" y="356"/>
                  </a:lnTo>
                  <a:lnTo>
                    <a:pt x="608" y="365"/>
                  </a:lnTo>
                  <a:lnTo>
                    <a:pt x="607" y="372"/>
                  </a:lnTo>
                  <a:lnTo>
                    <a:pt x="604" y="377"/>
                  </a:lnTo>
                  <a:lnTo>
                    <a:pt x="603" y="378"/>
                  </a:lnTo>
                  <a:lnTo>
                    <a:pt x="601" y="386"/>
                  </a:lnTo>
                  <a:lnTo>
                    <a:pt x="608" y="381"/>
                  </a:lnTo>
                  <a:lnTo>
                    <a:pt x="618" y="373"/>
                  </a:lnTo>
                  <a:lnTo>
                    <a:pt x="624" y="365"/>
                  </a:lnTo>
                  <a:lnTo>
                    <a:pt x="625" y="365"/>
                  </a:lnTo>
                  <a:lnTo>
                    <a:pt x="633" y="367"/>
                  </a:lnTo>
                  <a:lnTo>
                    <a:pt x="635" y="367"/>
                  </a:lnTo>
                  <a:lnTo>
                    <a:pt x="638" y="367"/>
                  </a:lnTo>
                  <a:lnTo>
                    <a:pt x="644" y="357"/>
                  </a:lnTo>
                  <a:lnTo>
                    <a:pt x="642" y="352"/>
                  </a:lnTo>
                  <a:lnTo>
                    <a:pt x="629" y="356"/>
                  </a:lnTo>
                  <a:lnTo>
                    <a:pt x="627" y="355"/>
                  </a:lnTo>
                  <a:lnTo>
                    <a:pt x="615" y="350"/>
                  </a:lnTo>
                  <a:lnTo>
                    <a:pt x="611" y="346"/>
                  </a:lnTo>
                  <a:lnTo>
                    <a:pt x="608" y="342"/>
                  </a:lnTo>
                  <a:lnTo>
                    <a:pt x="618" y="336"/>
                  </a:lnTo>
                  <a:lnTo>
                    <a:pt x="625" y="335"/>
                  </a:lnTo>
                  <a:lnTo>
                    <a:pt x="627" y="333"/>
                  </a:lnTo>
                  <a:lnTo>
                    <a:pt x="628" y="330"/>
                  </a:lnTo>
                  <a:lnTo>
                    <a:pt x="619" y="323"/>
                  </a:lnTo>
                  <a:lnTo>
                    <a:pt x="616" y="321"/>
                  </a:lnTo>
                  <a:lnTo>
                    <a:pt x="616" y="317"/>
                  </a:lnTo>
                  <a:lnTo>
                    <a:pt x="619" y="314"/>
                  </a:lnTo>
                  <a:lnTo>
                    <a:pt x="611" y="312"/>
                  </a:lnTo>
                  <a:lnTo>
                    <a:pt x="607" y="308"/>
                  </a:lnTo>
                  <a:lnTo>
                    <a:pt x="614" y="304"/>
                  </a:lnTo>
                  <a:lnTo>
                    <a:pt x="621" y="301"/>
                  </a:lnTo>
                  <a:lnTo>
                    <a:pt x="624" y="300"/>
                  </a:lnTo>
                  <a:lnTo>
                    <a:pt x="629" y="297"/>
                  </a:lnTo>
                  <a:lnTo>
                    <a:pt x="628" y="296"/>
                  </a:lnTo>
                  <a:lnTo>
                    <a:pt x="615" y="299"/>
                  </a:lnTo>
                  <a:lnTo>
                    <a:pt x="611" y="297"/>
                  </a:lnTo>
                  <a:lnTo>
                    <a:pt x="624" y="287"/>
                  </a:lnTo>
                  <a:lnTo>
                    <a:pt x="635" y="285"/>
                  </a:lnTo>
                  <a:lnTo>
                    <a:pt x="640" y="280"/>
                  </a:lnTo>
                  <a:lnTo>
                    <a:pt x="638" y="280"/>
                  </a:lnTo>
                  <a:lnTo>
                    <a:pt x="631" y="278"/>
                  </a:lnTo>
                  <a:lnTo>
                    <a:pt x="627" y="274"/>
                  </a:lnTo>
                  <a:lnTo>
                    <a:pt x="628" y="271"/>
                  </a:lnTo>
                  <a:lnTo>
                    <a:pt x="631" y="264"/>
                  </a:lnTo>
                  <a:lnTo>
                    <a:pt x="633" y="262"/>
                  </a:lnTo>
                  <a:lnTo>
                    <a:pt x="642" y="250"/>
                  </a:lnTo>
                  <a:lnTo>
                    <a:pt x="652" y="234"/>
                  </a:lnTo>
                  <a:lnTo>
                    <a:pt x="661" y="224"/>
                  </a:lnTo>
                  <a:lnTo>
                    <a:pt x="665" y="223"/>
                  </a:lnTo>
                  <a:lnTo>
                    <a:pt x="671" y="219"/>
                  </a:lnTo>
                  <a:lnTo>
                    <a:pt x="684" y="223"/>
                  </a:lnTo>
                  <a:lnTo>
                    <a:pt x="686" y="223"/>
                  </a:lnTo>
                  <a:lnTo>
                    <a:pt x="693" y="228"/>
                  </a:lnTo>
                  <a:lnTo>
                    <a:pt x="697" y="229"/>
                  </a:lnTo>
                  <a:lnTo>
                    <a:pt x="700" y="230"/>
                  </a:lnTo>
                  <a:lnTo>
                    <a:pt x="699" y="227"/>
                  </a:lnTo>
                  <a:lnTo>
                    <a:pt x="697" y="223"/>
                  </a:lnTo>
                  <a:lnTo>
                    <a:pt x="692" y="216"/>
                  </a:lnTo>
                  <a:lnTo>
                    <a:pt x="686" y="213"/>
                  </a:lnTo>
                  <a:lnTo>
                    <a:pt x="679" y="211"/>
                  </a:lnTo>
                  <a:lnTo>
                    <a:pt x="678" y="202"/>
                  </a:lnTo>
                  <a:lnTo>
                    <a:pt x="683" y="192"/>
                  </a:lnTo>
                  <a:lnTo>
                    <a:pt x="686" y="177"/>
                  </a:lnTo>
                  <a:lnTo>
                    <a:pt x="690" y="168"/>
                  </a:lnTo>
                  <a:lnTo>
                    <a:pt x="700" y="169"/>
                  </a:lnTo>
                  <a:lnTo>
                    <a:pt x="712" y="178"/>
                  </a:lnTo>
                  <a:lnTo>
                    <a:pt x="720" y="185"/>
                  </a:lnTo>
                  <a:lnTo>
                    <a:pt x="724" y="179"/>
                  </a:lnTo>
                  <a:lnTo>
                    <a:pt x="720" y="173"/>
                  </a:lnTo>
                  <a:lnTo>
                    <a:pt x="716" y="166"/>
                  </a:lnTo>
                  <a:lnTo>
                    <a:pt x="714" y="161"/>
                  </a:lnTo>
                  <a:lnTo>
                    <a:pt x="705" y="153"/>
                  </a:lnTo>
                  <a:lnTo>
                    <a:pt x="700" y="149"/>
                  </a:lnTo>
                  <a:lnTo>
                    <a:pt x="690" y="149"/>
                  </a:lnTo>
                  <a:lnTo>
                    <a:pt x="682" y="147"/>
                  </a:lnTo>
                  <a:lnTo>
                    <a:pt x="679" y="134"/>
                  </a:lnTo>
                  <a:lnTo>
                    <a:pt x="678" y="127"/>
                  </a:lnTo>
                  <a:lnTo>
                    <a:pt x="686" y="120"/>
                  </a:lnTo>
                  <a:lnTo>
                    <a:pt x="693" y="127"/>
                  </a:lnTo>
                  <a:lnTo>
                    <a:pt x="700" y="134"/>
                  </a:lnTo>
                  <a:lnTo>
                    <a:pt x="709" y="140"/>
                  </a:lnTo>
                  <a:lnTo>
                    <a:pt x="710" y="140"/>
                  </a:lnTo>
                  <a:lnTo>
                    <a:pt x="712" y="131"/>
                  </a:lnTo>
                  <a:lnTo>
                    <a:pt x="703" y="124"/>
                  </a:lnTo>
                  <a:lnTo>
                    <a:pt x="703" y="118"/>
                  </a:lnTo>
                  <a:lnTo>
                    <a:pt x="713" y="118"/>
                  </a:lnTo>
                  <a:lnTo>
                    <a:pt x="714" y="114"/>
                  </a:lnTo>
                  <a:lnTo>
                    <a:pt x="700" y="109"/>
                  </a:lnTo>
                  <a:lnTo>
                    <a:pt x="700" y="93"/>
                  </a:lnTo>
                  <a:lnTo>
                    <a:pt x="701" y="88"/>
                  </a:lnTo>
                  <a:lnTo>
                    <a:pt x="697" y="81"/>
                  </a:lnTo>
                  <a:lnTo>
                    <a:pt x="700" y="77"/>
                  </a:lnTo>
                  <a:lnTo>
                    <a:pt x="705" y="79"/>
                  </a:lnTo>
                  <a:lnTo>
                    <a:pt x="708" y="83"/>
                  </a:lnTo>
                  <a:lnTo>
                    <a:pt x="708" y="84"/>
                  </a:lnTo>
                  <a:lnTo>
                    <a:pt x="708" y="85"/>
                  </a:lnTo>
                  <a:lnTo>
                    <a:pt x="716" y="85"/>
                  </a:lnTo>
                  <a:lnTo>
                    <a:pt x="718" y="94"/>
                  </a:lnTo>
                  <a:lnTo>
                    <a:pt x="724" y="102"/>
                  </a:lnTo>
                  <a:lnTo>
                    <a:pt x="731" y="100"/>
                  </a:lnTo>
                  <a:lnTo>
                    <a:pt x="734" y="86"/>
                  </a:lnTo>
                  <a:lnTo>
                    <a:pt x="738" y="92"/>
                  </a:lnTo>
                  <a:lnTo>
                    <a:pt x="734" y="110"/>
                  </a:lnTo>
                  <a:lnTo>
                    <a:pt x="739" y="111"/>
                  </a:lnTo>
                  <a:lnTo>
                    <a:pt x="743" y="96"/>
                  </a:lnTo>
                  <a:lnTo>
                    <a:pt x="751" y="100"/>
                  </a:lnTo>
                  <a:lnTo>
                    <a:pt x="759" y="113"/>
                  </a:lnTo>
                  <a:lnTo>
                    <a:pt x="763" y="126"/>
                  </a:lnTo>
                  <a:lnTo>
                    <a:pt x="768" y="119"/>
                  </a:lnTo>
                  <a:lnTo>
                    <a:pt x="773" y="111"/>
                  </a:lnTo>
                  <a:lnTo>
                    <a:pt x="769" y="102"/>
                  </a:lnTo>
                  <a:lnTo>
                    <a:pt x="764" y="88"/>
                  </a:lnTo>
                  <a:lnTo>
                    <a:pt x="762" y="80"/>
                  </a:lnTo>
                  <a:lnTo>
                    <a:pt x="769" y="81"/>
                  </a:lnTo>
                  <a:lnTo>
                    <a:pt x="776" y="88"/>
                  </a:lnTo>
                  <a:lnTo>
                    <a:pt x="779" y="92"/>
                  </a:lnTo>
                  <a:lnTo>
                    <a:pt x="782" y="96"/>
                  </a:lnTo>
                  <a:lnTo>
                    <a:pt x="780" y="106"/>
                  </a:lnTo>
                  <a:lnTo>
                    <a:pt x="784" y="106"/>
                  </a:lnTo>
                  <a:lnTo>
                    <a:pt x="789" y="96"/>
                  </a:lnTo>
                  <a:lnTo>
                    <a:pt x="796" y="92"/>
                  </a:lnTo>
                  <a:lnTo>
                    <a:pt x="797" y="94"/>
                  </a:lnTo>
                  <a:lnTo>
                    <a:pt x="801" y="100"/>
                  </a:lnTo>
                  <a:lnTo>
                    <a:pt x="805" y="100"/>
                  </a:lnTo>
                  <a:lnTo>
                    <a:pt x="809" y="92"/>
                  </a:lnTo>
                  <a:lnTo>
                    <a:pt x="815" y="94"/>
                  </a:lnTo>
                  <a:lnTo>
                    <a:pt x="815" y="101"/>
                  </a:lnTo>
                  <a:lnTo>
                    <a:pt x="810" y="113"/>
                  </a:lnTo>
                  <a:lnTo>
                    <a:pt x="809" y="120"/>
                  </a:lnTo>
                  <a:lnTo>
                    <a:pt x="797" y="126"/>
                  </a:lnTo>
                  <a:lnTo>
                    <a:pt x="799" y="134"/>
                  </a:lnTo>
                  <a:lnTo>
                    <a:pt x="803" y="132"/>
                  </a:lnTo>
                  <a:lnTo>
                    <a:pt x="799" y="141"/>
                  </a:lnTo>
                  <a:lnTo>
                    <a:pt x="796" y="145"/>
                  </a:lnTo>
                  <a:lnTo>
                    <a:pt x="786" y="156"/>
                  </a:lnTo>
                  <a:lnTo>
                    <a:pt x="780" y="173"/>
                  </a:lnTo>
                  <a:lnTo>
                    <a:pt x="773" y="183"/>
                  </a:lnTo>
                  <a:lnTo>
                    <a:pt x="765" y="196"/>
                  </a:lnTo>
                  <a:lnTo>
                    <a:pt x="758" y="206"/>
                  </a:lnTo>
                  <a:lnTo>
                    <a:pt x="759" y="206"/>
                  </a:lnTo>
                  <a:lnTo>
                    <a:pt x="775" y="199"/>
                  </a:lnTo>
                  <a:lnTo>
                    <a:pt x="773" y="206"/>
                  </a:lnTo>
                  <a:lnTo>
                    <a:pt x="763" y="208"/>
                  </a:lnTo>
                  <a:lnTo>
                    <a:pt x="763" y="211"/>
                  </a:lnTo>
                  <a:lnTo>
                    <a:pt x="765" y="213"/>
                  </a:lnTo>
                  <a:lnTo>
                    <a:pt x="775" y="212"/>
                  </a:lnTo>
                  <a:lnTo>
                    <a:pt x="776" y="211"/>
                  </a:lnTo>
                  <a:lnTo>
                    <a:pt x="776" y="213"/>
                  </a:lnTo>
                  <a:lnTo>
                    <a:pt x="777" y="216"/>
                  </a:lnTo>
                  <a:lnTo>
                    <a:pt x="779" y="219"/>
                  </a:lnTo>
                  <a:lnTo>
                    <a:pt x="777" y="227"/>
                  </a:lnTo>
                  <a:lnTo>
                    <a:pt x="781" y="232"/>
                  </a:lnTo>
                  <a:lnTo>
                    <a:pt x="773" y="233"/>
                  </a:lnTo>
                  <a:lnTo>
                    <a:pt x="773" y="234"/>
                  </a:lnTo>
                  <a:lnTo>
                    <a:pt x="768" y="245"/>
                  </a:lnTo>
                  <a:lnTo>
                    <a:pt x="768" y="253"/>
                  </a:lnTo>
                  <a:lnTo>
                    <a:pt x="780" y="250"/>
                  </a:lnTo>
                  <a:lnTo>
                    <a:pt x="777" y="263"/>
                  </a:lnTo>
                  <a:lnTo>
                    <a:pt x="771" y="270"/>
                  </a:lnTo>
                  <a:lnTo>
                    <a:pt x="762" y="279"/>
                  </a:lnTo>
                  <a:lnTo>
                    <a:pt x="763" y="293"/>
                  </a:lnTo>
                  <a:lnTo>
                    <a:pt x="763" y="299"/>
                  </a:lnTo>
                  <a:lnTo>
                    <a:pt x="764" y="305"/>
                  </a:lnTo>
                  <a:lnTo>
                    <a:pt x="767" y="316"/>
                  </a:lnTo>
                  <a:lnTo>
                    <a:pt x="771" y="322"/>
                  </a:lnTo>
                  <a:lnTo>
                    <a:pt x="776" y="322"/>
                  </a:lnTo>
                  <a:lnTo>
                    <a:pt x="776" y="317"/>
                  </a:lnTo>
                  <a:lnTo>
                    <a:pt x="771" y="312"/>
                  </a:lnTo>
                  <a:lnTo>
                    <a:pt x="771" y="300"/>
                  </a:lnTo>
                  <a:lnTo>
                    <a:pt x="777" y="300"/>
                  </a:lnTo>
                  <a:lnTo>
                    <a:pt x="782" y="301"/>
                  </a:lnTo>
                  <a:lnTo>
                    <a:pt x="779" y="313"/>
                  </a:lnTo>
                  <a:lnTo>
                    <a:pt x="777" y="314"/>
                  </a:lnTo>
                  <a:lnTo>
                    <a:pt x="786" y="316"/>
                  </a:lnTo>
                  <a:lnTo>
                    <a:pt x="789" y="316"/>
                  </a:lnTo>
                  <a:lnTo>
                    <a:pt x="793" y="302"/>
                  </a:lnTo>
                  <a:lnTo>
                    <a:pt x="796" y="284"/>
                  </a:lnTo>
                  <a:lnTo>
                    <a:pt x="803" y="274"/>
                  </a:lnTo>
                  <a:lnTo>
                    <a:pt x="803" y="271"/>
                  </a:lnTo>
                  <a:lnTo>
                    <a:pt x="810" y="258"/>
                  </a:lnTo>
                  <a:lnTo>
                    <a:pt x="813" y="253"/>
                  </a:lnTo>
                  <a:lnTo>
                    <a:pt x="814" y="249"/>
                  </a:lnTo>
                  <a:lnTo>
                    <a:pt x="802" y="249"/>
                  </a:lnTo>
                  <a:lnTo>
                    <a:pt x="797" y="244"/>
                  </a:lnTo>
                  <a:lnTo>
                    <a:pt x="803" y="232"/>
                  </a:lnTo>
                  <a:lnTo>
                    <a:pt x="807" y="223"/>
                  </a:lnTo>
                  <a:lnTo>
                    <a:pt x="820" y="195"/>
                  </a:lnTo>
                  <a:lnTo>
                    <a:pt x="836" y="165"/>
                  </a:lnTo>
                  <a:lnTo>
                    <a:pt x="837" y="151"/>
                  </a:lnTo>
                  <a:lnTo>
                    <a:pt x="839" y="136"/>
                  </a:lnTo>
                  <a:lnTo>
                    <a:pt x="847" y="111"/>
                  </a:lnTo>
                  <a:lnTo>
                    <a:pt x="861" y="81"/>
                  </a:lnTo>
                  <a:lnTo>
                    <a:pt x="875" y="59"/>
                  </a:lnTo>
                  <a:lnTo>
                    <a:pt x="879" y="62"/>
                  </a:lnTo>
                  <a:lnTo>
                    <a:pt x="883" y="64"/>
                  </a:lnTo>
                  <a:lnTo>
                    <a:pt x="882" y="92"/>
                  </a:lnTo>
                  <a:lnTo>
                    <a:pt x="890" y="92"/>
                  </a:lnTo>
                  <a:lnTo>
                    <a:pt x="891" y="117"/>
                  </a:lnTo>
                  <a:lnTo>
                    <a:pt x="885" y="127"/>
                  </a:lnTo>
                  <a:lnTo>
                    <a:pt x="865" y="143"/>
                  </a:lnTo>
                  <a:lnTo>
                    <a:pt x="864" y="148"/>
                  </a:lnTo>
                  <a:lnTo>
                    <a:pt x="864" y="147"/>
                  </a:lnTo>
                  <a:lnTo>
                    <a:pt x="878" y="141"/>
                  </a:lnTo>
                  <a:lnTo>
                    <a:pt x="892" y="143"/>
                  </a:lnTo>
                  <a:lnTo>
                    <a:pt x="892" y="160"/>
                  </a:lnTo>
                  <a:lnTo>
                    <a:pt x="892" y="161"/>
                  </a:lnTo>
                  <a:lnTo>
                    <a:pt x="892" y="172"/>
                  </a:lnTo>
                  <a:lnTo>
                    <a:pt x="894" y="186"/>
                  </a:lnTo>
                  <a:lnTo>
                    <a:pt x="894" y="191"/>
                  </a:lnTo>
                  <a:lnTo>
                    <a:pt x="892" y="213"/>
                  </a:lnTo>
                  <a:lnTo>
                    <a:pt x="892" y="221"/>
                  </a:lnTo>
                  <a:lnTo>
                    <a:pt x="899" y="212"/>
                  </a:lnTo>
                  <a:lnTo>
                    <a:pt x="902" y="202"/>
                  </a:lnTo>
                  <a:lnTo>
                    <a:pt x="904" y="202"/>
                  </a:lnTo>
                  <a:lnTo>
                    <a:pt x="911" y="200"/>
                  </a:lnTo>
                  <a:lnTo>
                    <a:pt x="913" y="185"/>
                  </a:lnTo>
                  <a:lnTo>
                    <a:pt x="921" y="185"/>
                  </a:lnTo>
                  <a:lnTo>
                    <a:pt x="929" y="185"/>
                  </a:lnTo>
                  <a:lnTo>
                    <a:pt x="937" y="178"/>
                  </a:lnTo>
                  <a:lnTo>
                    <a:pt x="924" y="164"/>
                  </a:lnTo>
                  <a:lnTo>
                    <a:pt x="926" y="157"/>
                  </a:lnTo>
                  <a:lnTo>
                    <a:pt x="923" y="156"/>
                  </a:lnTo>
                  <a:lnTo>
                    <a:pt x="929" y="144"/>
                  </a:lnTo>
                  <a:lnTo>
                    <a:pt x="932" y="144"/>
                  </a:lnTo>
                  <a:lnTo>
                    <a:pt x="943" y="148"/>
                  </a:lnTo>
                  <a:lnTo>
                    <a:pt x="947" y="148"/>
                  </a:lnTo>
                  <a:lnTo>
                    <a:pt x="946" y="145"/>
                  </a:lnTo>
                  <a:lnTo>
                    <a:pt x="946" y="143"/>
                  </a:lnTo>
                  <a:lnTo>
                    <a:pt x="930" y="136"/>
                  </a:lnTo>
                  <a:lnTo>
                    <a:pt x="932" y="132"/>
                  </a:lnTo>
                  <a:lnTo>
                    <a:pt x="934" y="126"/>
                  </a:lnTo>
                  <a:lnTo>
                    <a:pt x="934" y="124"/>
                  </a:lnTo>
                  <a:lnTo>
                    <a:pt x="925" y="120"/>
                  </a:lnTo>
                  <a:lnTo>
                    <a:pt x="928" y="107"/>
                  </a:lnTo>
                  <a:lnTo>
                    <a:pt x="945" y="109"/>
                  </a:lnTo>
                  <a:lnTo>
                    <a:pt x="947" y="102"/>
                  </a:lnTo>
                  <a:lnTo>
                    <a:pt x="940" y="100"/>
                  </a:lnTo>
                  <a:lnTo>
                    <a:pt x="938" y="86"/>
                  </a:lnTo>
                  <a:lnTo>
                    <a:pt x="955" y="86"/>
                  </a:lnTo>
                  <a:lnTo>
                    <a:pt x="974" y="86"/>
                  </a:lnTo>
                  <a:lnTo>
                    <a:pt x="964" y="81"/>
                  </a:lnTo>
                  <a:lnTo>
                    <a:pt x="954" y="77"/>
                  </a:lnTo>
                  <a:lnTo>
                    <a:pt x="951" y="71"/>
                  </a:lnTo>
                  <a:lnTo>
                    <a:pt x="945" y="58"/>
                  </a:lnTo>
                  <a:lnTo>
                    <a:pt x="932" y="68"/>
                  </a:lnTo>
                  <a:lnTo>
                    <a:pt x="921" y="59"/>
                  </a:lnTo>
                  <a:lnTo>
                    <a:pt x="920" y="48"/>
                  </a:lnTo>
                  <a:lnTo>
                    <a:pt x="936" y="52"/>
                  </a:lnTo>
                  <a:lnTo>
                    <a:pt x="932" y="43"/>
                  </a:lnTo>
                  <a:lnTo>
                    <a:pt x="924" y="38"/>
                  </a:lnTo>
                  <a:lnTo>
                    <a:pt x="925" y="30"/>
                  </a:lnTo>
                  <a:lnTo>
                    <a:pt x="945" y="33"/>
                  </a:lnTo>
                  <a:lnTo>
                    <a:pt x="953" y="48"/>
                  </a:lnTo>
                  <a:lnTo>
                    <a:pt x="955" y="29"/>
                  </a:lnTo>
                  <a:lnTo>
                    <a:pt x="945" y="21"/>
                  </a:lnTo>
                  <a:lnTo>
                    <a:pt x="946" y="9"/>
                  </a:lnTo>
                  <a:lnTo>
                    <a:pt x="950" y="7"/>
                  </a:lnTo>
                  <a:lnTo>
                    <a:pt x="953" y="1"/>
                  </a:lnTo>
                  <a:lnTo>
                    <a:pt x="954" y="1"/>
                  </a:lnTo>
                  <a:lnTo>
                    <a:pt x="964" y="3"/>
                  </a:lnTo>
                  <a:lnTo>
                    <a:pt x="961" y="17"/>
                  </a:lnTo>
                  <a:lnTo>
                    <a:pt x="970" y="13"/>
                  </a:lnTo>
                  <a:lnTo>
                    <a:pt x="972" y="17"/>
                  </a:lnTo>
                  <a:lnTo>
                    <a:pt x="974" y="20"/>
                  </a:lnTo>
                  <a:lnTo>
                    <a:pt x="987" y="7"/>
                  </a:lnTo>
                  <a:lnTo>
                    <a:pt x="992" y="12"/>
                  </a:lnTo>
                  <a:lnTo>
                    <a:pt x="998" y="1"/>
                  </a:lnTo>
                  <a:lnTo>
                    <a:pt x="1000" y="0"/>
                  </a:lnTo>
                  <a:lnTo>
                    <a:pt x="1009" y="4"/>
                  </a:lnTo>
                  <a:lnTo>
                    <a:pt x="1009" y="5"/>
                  </a:lnTo>
                  <a:lnTo>
                    <a:pt x="1005" y="14"/>
                  </a:lnTo>
                  <a:lnTo>
                    <a:pt x="1005" y="30"/>
                  </a:lnTo>
                  <a:lnTo>
                    <a:pt x="1014" y="21"/>
                  </a:lnTo>
                  <a:lnTo>
                    <a:pt x="1033" y="21"/>
                  </a:lnTo>
                  <a:lnTo>
                    <a:pt x="1036" y="34"/>
                  </a:lnTo>
                  <a:lnTo>
                    <a:pt x="1030" y="50"/>
                  </a:lnTo>
                  <a:lnTo>
                    <a:pt x="1034" y="52"/>
                  </a:lnTo>
                  <a:lnTo>
                    <a:pt x="1031" y="65"/>
                  </a:lnTo>
                  <a:lnTo>
                    <a:pt x="1019" y="68"/>
                  </a:lnTo>
                  <a:lnTo>
                    <a:pt x="1025" y="73"/>
                  </a:lnTo>
                  <a:lnTo>
                    <a:pt x="1008" y="80"/>
                  </a:lnTo>
                  <a:lnTo>
                    <a:pt x="998" y="76"/>
                  </a:lnTo>
                  <a:lnTo>
                    <a:pt x="987" y="83"/>
                  </a:lnTo>
                  <a:lnTo>
                    <a:pt x="984" y="89"/>
                  </a:lnTo>
                  <a:lnTo>
                    <a:pt x="984" y="96"/>
                  </a:lnTo>
                  <a:lnTo>
                    <a:pt x="996" y="90"/>
                  </a:lnTo>
                  <a:lnTo>
                    <a:pt x="1012" y="92"/>
                  </a:lnTo>
                  <a:lnTo>
                    <a:pt x="1013" y="96"/>
                  </a:lnTo>
                  <a:lnTo>
                    <a:pt x="1005" y="107"/>
                  </a:lnTo>
                  <a:lnTo>
                    <a:pt x="997" y="118"/>
                  </a:lnTo>
                  <a:lnTo>
                    <a:pt x="988" y="127"/>
                  </a:lnTo>
                  <a:lnTo>
                    <a:pt x="979" y="134"/>
                  </a:lnTo>
                  <a:lnTo>
                    <a:pt x="978" y="134"/>
                  </a:lnTo>
                  <a:lnTo>
                    <a:pt x="981" y="134"/>
                  </a:lnTo>
                  <a:lnTo>
                    <a:pt x="988" y="134"/>
                  </a:lnTo>
                  <a:lnTo>
                    <a:pt x="1008" y="119"/>
                  </a:lnTo>
                  <a:lnTo>
                    <a:pt x="1021" y="107"/>
                  </a:lnTo>
                  <a:lnTo>
                    <a:pt x="1029" y="96"/>
                  </a:lnTo>
                  <a:lnTo>
                    <a:pt x="1030" y="98"/>
                  </a:lnTo>
                  <a:lnTo>
                    <a:pt x="1035" y="111"/>
                  </a:lnTo>
                  <a:lnTo>
                    <a:pt x="1029" y="130"/>
                  </a:lnTo>
                  <a:lnTo>
                    <a:pt x="1018" y="145"/>
                  </a:lnTo>
                  <a:lnTo>
                    <a:pt x="1009" y="157"/>
                  </a:lnTo>
                  <a:lnTo>
                    <a:pt x="1005" y="165"/>
                  </a:lnTo>
                  <a:lnTo>
                    <a:pt x="1002" y="169"/>
                  </a:lnTo>
                  <a:lnTo>
                    <a:pt x="1008" y="175"/>
                  </a:lnTo>
                  <a:lnTo>
                    <a:pt x="1012" y="165"/>
                  </a:lnTo>
                  <a:lnTo>
                    <a:pt x="1013" y="161"/>
                  </a:lnTo>
                  <a:lnTo>
                    <a:pt x="1025" y="157"/>
                  </a:lnTo>
                  <a:lnTo>
                    <a:pt x="1027" y="156"/>
                  </a:lnTo>
                  <a:lnTo>
                    <a:pt x="1030" y="157"/>
                  </a:lnTo>
                  <a:lnTo>
                    <a:pt x="1027" y="161"/>
                  </a:lnTo>
                  <a:lnTo>
                    <a:pt x="1022" y="170"/>
                  </a:lnTo>
                  <a:lnTo>
                    <a:pt x="1021" y="170"/>
                  </a:lnTo>
                  <a:lnTo>
                    <a:pt x="1022" y="170"/>
                  </a:lnTo>
                  <a:lnTo>
                    <a:pt x="1025" y="173"/>
                  </a:lnTo>
                  <a:lnTo>
                    <a:pt x="1033" y="164"/>
                  </a:lnTo>
                  <a:lnTo>
                    <a:pt x="1034" y="161"/>
                  </a:lnTo>
                  <a:lnTo>
                    <a:pt x="1040" y="149"/>
                  </a:lnTo>
                  <a:lnTo>
                    <a:pt x="1050" y="147"/>
                  </a:lnTo>
                  <a:lnTo>
                    <a:pt x="1042" y="165"/>
                  </a:lnTo>
                  <a:lnTo>
                    <a:pt x="1040" y="189"/>
                  </a:lnTo>
                  <a:lnTo>
                    <a:pt x="1040" y="204"/>
                  </a:lnTo>
                  <a:lnTo>
                    <a:pt x="1042" y="216"/>
                  </a:lnTo>
                  <a:lnTo>
                    <a:pt x="1046" y="232"/>
                  </a:lnTo>
                  <a:lnTo>
                    <a:pt x="1052" y="233"/>
                  </a:lnTo>
                  <a:lnTo>
                    <a:pt x="1052" y="232"/>
                  </a:lnTo>
                  <a:lnTo>
                    <a:pt x="1050" y="223"/>
                  </a:lnTo>
                  <a:lnTo>
                    <a:pt x="1048" y="215"/>
                  </a:lnTo>
                  <a:lnTo>
                    <a:pt x="1047" y="211"/>
                  </a:lnTo>
                  <a:lnTo>
                    <a:pt x="1047" y="199"/>
                  </a:lnTo>
                  <a:lnTo>
                    <a:pt x="1047" y="194"/>
                  </a:lnTo>
                  <a:lnTo>
                    <a:pt x="1044" y="179"/>
                  </a:lnTo>
                  <a:lnTo>
                    <a:pt x="1050" y="172"/>
                  </a:lnTo>
                  <a:lnTo>
                    <a:pt x="1051" y="160"/>
                  </a:lnTo>
                  <a:lnTo>
                    <a:pt x="1055" y="153"/>
                  </a:lnTo>
                </a:path>
              </a:pathLst>
            </a:custGeom>
            <a:no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02" name="Freeform 2001"/>
            <p:cNvSpPr>
              <a:spLocks/>
            </p:cNvSpPr>
            <p:nvPr/>
          </p:nvSpPr>
          <p:spPr bwMode="auto">
            <a:xfrm>
              <a:off x="6480189" y="802180"/>
              <a:ext cx="412967" cy="493822"/>
            </a:xfrm>
            <a:custGeom>
              <a:avLst/>
              <a:gdLst>
                <a:gd name="T0" fmla="*/ 12 w 260"/>
                <a:gd name="T1" fmla="*/ 114 h 312"/>
                <a:gd name="T2" fmla="*/ 1 w 260"/>
                <a:gd name="T3" fmla="*/ 101 h 312"/>
                <a:gd name="T4" fmla="*/ 0 w 260"/>
                <a:gd name="T5" fmla="*/ 62 h 312"/>
                <a:gd name="T6" fmla="*/ 8 w 260"/>
                <a:gd name="T7" fmla="*/ 58 h 312"/>
                <a:gd name="T8" fmla="*/ 12 w 260"/>
                <a:gd name="T9" fmla="*/ 11 h 312"/>
                <a:gd name="T10" fmla="*/ 51 w 260"/>
                <a:gd name="T11" fmla="*/ 4 h 312"/>
                <a:gd name="T12" fmla="*/ 63 w 260"/>
                <a:gd name="T13" fmla="*/ 29 h 312"/>
                <a:gd name="T14" fmla="*/ 76 w 260"/>
                <a:gd name="T15" fmla="*/ 42 h 312"/>
                <a:gd name="T16" fmla="*/ 107 w 260"/>
                <a:gd name="T17" fmla="*/ 24 h 312"/>
                <a:gd name="T18" fmla="*/ 118 w 260"/>
                <a:gd name="T19" fmla="*/ 42 h 312"/>
                <a:gd name="T20" fmla="*/ 145 w 260"/>
                <a:gd name="T21" fmla="*/ 29 h 312"/>
                <a:gd name="T22" fmla="*/ 162 w 260"/>
                <a:gd name="T23" fmla="*/ 44 h 312"/>
                <a:gd name="T24" fmla="*/ 145 w 260"/>
                <a:gd name="T25" fmla="*/ 72 h 312"/>
                <a:gd name="T26" fmla="*/ 191 w 260"/>
                <a:gd name="T27" fmla="*/ 61 h 312"/>
                <a:gd name="T28" fmla="*/ 207 w 260"/>
                <a:gd name="T29" fmla="*/ 80 h 312"/>
                <a:gd name="T30" fmla="*/ 235 w 260"/>
                <a:gd name="T31" fmla="*/ 85 h 312"/>
                <a:gd name="T32" fmla="*/ 243 w 260"/>
                <a:gd name="T33" fmla="*/ 110 h 312"/>
                <a:gd name="T34" fmla="*/ 201 w 260"/>
                <a:gd name="T35" fmla="*/ 136 h 312"/>
                <a:gd name="T36" fmla="*/ 192 w 260"/>
                <a:gd name="T37" fmla="*/ 161 h 312"/>
                <a:gd name="T38" fmla="*/ 180 w 260"/>
                <a:gd name="T39" fmla="*/ 185 h 312"/>
                <a:gd name="T40" fmla="*/ 128 w 260"/>
                <a:gd name="T41" fmla="*/ 195 h 312"/>
                <a:gd name="T42" fmla="*/ 93 w 260"/>
                <a:gd name="T43" fmla="*/ 194 h 312"/>
                <a:gd name="T44" fmla="*/ 52 w 260"/>
                <a:gd name="T45" fmla="*/ 189 h 312"/>
                <a:gd name="T46" fmla="*/ 40 w 260"/>
                <a:gd name="T47" fmla="*/ 190 h 312"/>
                <a:gd name="T48" fmla="*/ 46 w 260"/>
                <a:gd name="T49" fmla="*/ 194 h 312"/>
                <a:gd name="T50" fmla="*/ 44 w 260"/>
                <a:gd name="T51" fmla="*/ 210 h 312"/>
                <a:gd name="T52" fmla="*/ 64 w 260"/>
                <a:gd name="T53" fmla="*/ 208 h 312"/>
                <a:gd name="T54" fmla="*/ 77 w 260"/>
                <a:gd name="T55" fmla="*/ 211 h 312"/>
                <a:gd name="T56" fmla="*/ 108 w 260"/>
                <a:gd name="T57" fmla="*/ 219 h 312"/>
                <a:gd name="T58" fmla="*/ 143 w 260"/>
                <a:gd name="T59" fmla="*/ 224 h 312"/>
                <a:gd name="T60" fmla="*/ 126 w 260"/>
                <a:gd name="T61" fmla="*/ 250 h 312"/>
                <a:gd name="T62" fmla="*/ 137 w 260"/>
                <a:gd name="T63" fmla="*/ 240 h 312"/>
                <a:gd name="T64" fmla="*/ 160 w 260"/>
                <a:gd name="T65" fmla="*/ 253 h 312"/>
                <a:gd name="T66" fmla="*/ 156 w 260"/>
                <a:gd name="T67" fmla="*/ 275 h 312"/>
                <a:gd name="T68" fmla="*/ 145 w 260"/>
                <a:gd name="T69" fmla="*/ 294 h 312"/>
                <a:gd name="T70" fmla="*/ 149 w 260"/>
                <a:gd name="T71" fmla="*/ 308 h 312"/>
                <a:gd name="T72" fmla="*/ 157 w 260"/>
                <a:gd name="T73" fmla="*/ 294 h 312"/>
                <a:gd name="T74" fmla="*/ 178 w 260"/>
                <a:gd name="T75" fmla="*/ 279 h 312"/>
                <a:gd name="T76" fmla="*/ 188 w 260"/>
                <a:gd name="T77" fmla="*/ 277 h 312"/>
                <a:gd name="T78" fmla="*/ 182 w 260"/>
                <a:gd name="T79" fmla="*/ 287 h 312"/>
                <a:gd name="T80" fmla="*/ 192 w 260"/>
                <a:gd name="T81" fmla="*/ 308 h 312"/>
                <a:gd name="T82" fmla="*/ 188 w 260"/>
                <a:gd name="T83" fmla="*/ 287 h 312"/>
                <a:gd name="T84" fmla="*/ 204 w 260"/>
                <a:gd name="T85" fmla="*/ 290 h 312"/>
                <a:gd name="T86" fmla="*/ 201 w 260"/>
                <a:gd name="T87" fmla="*/ 274 h 312"/>
                <a:gd name="T88" fmla="*/ 204 w 260"/>
                <a:gd name="T89" fmla="*/ 261 h 312"/>
                <a:gd name="T90" fmla="*/ 209 w 260"/>
                <a:gd name="T91" fmla="*/ 235 h 312"/>
                <a:gd name="T92" fmla="*/ 225 w 260"/>
                <a:gd name="T93" fmla="*/ 263 h 312"/>
                <a:gd name="T94" fmla="*/ 224 w 260"/>
                <a:gd name="T95" fmla="*/ 280 h 312"/>
                <a:gd name="T96" fmla="*/ 230 w 260"/>
                <a:gd name="T97" fmla="*/ 273 h 312"/>
                <a:gd name="T98" fmla="*/ 222 w 260"/>
                <a:gd name="T99" fmla="*/ 246 h 312"/>
                <a:gd name="T100" fmla="*/ 249 w 260"/>
                <a:gd name="T101" fmla="*/ 242 h 312"/>
                <a:gd name="T102" fmla="*/ 260 w 260"/>
                <a:gd name="T103" fmla="*/ 244 h 3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0"/>
                <a:gd name="T157" fmla="*/ 0 h 312"/>
                <a:gd name="T158" fmla="*/ 260 w 260"/>
                <a:gd name="T159" fmla="*/ 312 h 3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0" h="312">
                  <a:moveTo>
                    <a:pt x="4" y="114"/>
                  </a:moveTo>
                  <a:lnTo>
                    <a:pt x="10" y="122"/>
                  </a:lnTo>
                  <a:lnTo>
                    <a:pt x="12" y="118"/>
                  </a:lnTo>
                  <a:lnTo>
                    <a:pt x="12" y="114"/>
                  </a:lnTo>
                  <a:lnTo>
                    <a:pt x="12" y="113"/>
                  </a:lnTo>
                  <a:lnTo>
                    <a:pt x="13" y="105"/>
                  </a:lnTo>
                  <a:lnTo>
                    <a:pt x="12" y="105"/>
                  </a:lnTo>
                  <a:lnTo>
                    <a:pt x="1" y="101"/>
                  </a:lnTo>
                  <a:lnTo>
                    <a:pt x="0" y="88"/>
                  </a:lnTo>
                  <a:lnTo>
                    <a:pt x="1" y="78"/>
                  </a:lnTo>
                  <a:lnTo>
                    <a:pt x="1" y="64"/>
                  </a:lnTo>
                  <a:lnTo>
                    <a:pt x="0" y="62"/>
                  </a:lnTo>
                  <a:lnTo>
                    <a:pt x="8" y="61"/>
                  </a:lnTo>
                  <a:lnTo>
                    <a:pt x="9" y="61"/>
                  </a:lnTo>
                  <a:lnTo>
                    <a:pt x="10" y="61"/>
                  </a:lnTo>
                  <a:lnTo>
                    <a:pt x="8" y="58"/>
                  </a:lnTo>
                  <a:lnTo>
                    <a:pt x="2" y="54"/>
                  </a:lnTo>
                  <a:lnTo>
                    <a:pt x="2" y="44"/>
                  </a:lnTo>
                  <a:lnTo>
                    <a:pt x="5" y="29"/>
                  </a:lnTo>
                  <a:lnTo>
                    <a:pt x="12" y="11"/>
                  </a:lnTo>
                  <a:lnTo>
                    <a:pt x="13" y="8"/>
                  </a:lnTo>
                  <a:lnTo>
                    <a:pt x="31" y="0"/>
                  </a:lnTo>
                  <a:lnTo>
                    <a:pt x="42" y="4"/>
                  </a:lnTo>
                  <a:lnTo>
                    <a:pt x="51" y="4"/>
                  </a:lnTo>
                  <a:lnTo>
                    <a:pt x="52" y="4"/>
                  </a:lnTo>
                  <a:lnTo>
                    <a:pt x="57" y="13"/>
                  </a:lnTo>
                  <a:lnTo>
                    <a:pt x="68" y="16"/>
                  </a:lnTo>
                  <a:lnTo>
                    <a:pt x="63" y="29"/>
                  </a:lnTo>
                  <a:lnTo>
                    <a:pt x="73" y="30"/>
                  </a:lnTo>
                  <a:lnTo>
                    <a:pt x="67" y="44"/>
                  </a:lnTo>
                  <a:lnTo>
                    <a:pt x="65" y="53"/>
                  </a:lnTo>
                  <a:lnTo>
                    <a:pt x="76" y="42"/>
                  </a:lnTo>
                  <a:lnTo>
                    <a:pt x="88" y="36"/>
                  </a:lnTo>
                  <a:lnTo>
                    <a:pt x="99" y="26"/>
                  </a:lnTo>
                  <a:lnTo>
                    <a:pt x="103" y="25"/>
                  </a:lnTo>
                  <a:lnTo>
                    <a:pt x="107" y="24"/>
                  </a:lnTo>
                  <a:lnTo>
                    <a:pt x="111" y="36"/>
                  </a:lnTo>
                  <a:lnTo>
                    <a:pt x="105" y="57"/>
                  </a:lnTo>
                  <a:lnTo>
                    <a:pt x="115" y="49"/>
                  </a:lnTo>
                  <a:lnTo>
                    <a:pt x="118" y="42"/>
                  </a:lnTo>
                  <a:lnTo>
                    <a:pt x="124" y="32"/>
                  </a:lnTo>
                  <a:lnTo>
                    <a:pt x="126" y="24"/>
                  </a:lnTo>
                  <a:lnTo>
                    <a:pt x="137" y="26"/>
                  </a:lnTo>
                  <a:lnTo>
                    <a:pt x="145" y="29"/>
                  </a:lnTo>
                  <a:lnTo>
                    <a:pt x="139" y="37"/>
                  </a:lnTo>
                  <a:lnTo>
                    <a:pt x="148" y="37"/>
                  </a:lnTo>
                  <a:lnTo>
                    <a:pt x="157" y="41"/>
                  </a:lnTo>
                  <a:lnTo>
                    <a:pt x="162" y="44"/>
                  </a:lnTo>
                  <a:lnTo>
                    <a:pt x="154" y="55"/>
                  </a:lnTo>
                  <a:lnTo>
                    <a:pt x="148" y="62"/>
                  </a:lnTo>
                  <a:lnTo>
                    <a:pt x="140" y="68"/>
                  </a:lnTo>
                  <a:lnTo>
                    <a:pt x="145" y="72"/>
                  </a:lnTo>
                  <a:lnTo>
                    <a:pt x="149" y="74"/>
                  </a:lnTo>
                  <a:lnTo>
                    <a:pt x="173" y="61"/>
                  </a:lnTo>
                  <a:lnTo>
                    <a:pt x="187" y="54"/>
                  </a:lnTo>
                  <a:lnTo>
                    <a:pt x="191" y="61"/>
                  </a:lnTo>
                  <a:lnTo>
                    <a:pt x="191" y="64"/>
                  </a:lnTo>
                  <a:lnTo>
                    <a:pt x="200" y="66"/>
                  </a:lnTo>
                  <a:lnTo>
                    <a:pt x="204" y="70"/>
                  </a:lnTo>
                  <a:lnTo>
                    <a:pt x="207" y="80"/>
                  </a:lnTo>
                  <a:lnTo>
                    <a:pt x="215" y="78"/>
                  </a:lnTo>
                  <a:lnTo>
                    <a:pt x="225" y="70"/>
                  </a:lnTo>
                  <a:lnTo>
                    <a:pt x="233" y="78"/>
                  </a:lnTo>
                  <a:lnTo>
                    <a:pt x="235" y="85"/>
                  </a:lnTo>
                  <a:lnTo>
                    <a:pt x="238" y="92"/>
                  </a:lnTo>
                  <a:lnTo>
                    <a:pt x="239" y="96"/>
                  </a:lnTo>
                  <a:lnTo>
                    <a:pt x="243" y="106"/>
                  </a:lnTo>
                  <a:lnTo>
                    <a:pt x="243" y="110"/>
                  </a:lnTo>
                  <a:lnTo>
                    <a:pt x="238" y="118"/>
                  </a:lnTo>
                  <a:lnTo>
                    <a:pt x="233" y="121"/>
                  </a:lnTo>
                  <a:lnTo>
                    <a:pt x="217" y="129"/>
                  </a:lnTo>
                  <a:lnTo>
                    <a:pt x="201" y="136"/>
                  </a:lnTo>
                  <a:lnTo>
                    <a:pt x="201" y="147"/>
                  </a:lnTo>
                  <a:lnTo>
                    <a:pt x="200" y="147"/>
                  </a:lnTo>
                  <a:lnTo>
                    <a:pt x="191" y="152"/>
                  </a:lnTo>
                  <a:lnTo>
                    <a:pt x="192" y="161"/>
                  </a:lnTo>
                  <a:lnTo>
                    <a:pt x="187" y="170"/>
                  </a:lnTo>
                  <a:lnTo>
                    <a:pt x="180" y="176"/>
                  </a:lnTo>
                  <a:lnTo>
                    <a:pt x="174" y="181"/>
                  </a:lnTo>
                  <a:lnTo>
                    <a:pt x="180" y="185"/>
                  </a:lnTo>
                  <a:lnTo>
                    <a:pt x="167" y="190"/>
                  </a:lnTo>
                  <a:lnTo>
                    <a:pt x="149" y="198"/>
                  </a:lnTo>
                  <a:lnTo>
                    <a:pt x="144" y="197"/>
                  </a:lnTo>
                  <a:lnTo>
                    <a:pt x="128" y="195"/>
                  </a:lnTo>
                  <a:lnTo>
                    <a:pt x="112" y="195"/>
                  </a:lnTo>
                  <a:lnTo>
                    <a:pt x="110" y="195"/>
                  </a:lnTo>
                  <a:lnTo>
                    <a:pt x="98" y="194"/>
                  </a:lnTo>
                  <a:lnTo>
                    <a:pt x="93" y="194"/>
                  </a:lnTo>
                  <a:lnTo>
                    <a:pt x="91" y="194"/>
                  </a:lnTo>
                  <a:lnTo>
                    <a:pt x="84" y="194"/>
                  </a:lnTo>
                  <a:lnTo>
                    <a:pt x="65" y="193"/>
                  </a:lnTo>
                  <a:lnTo>
                    <a:pt x="52" y="189"/>
                  </a:lnTo>
                  <a:lnTo>
                    <a:pt x="50" y="188"/>
                  </a:lnTo>
                  <a:lnTo>
                    <a:pt x="48" y="189"/>
                  </a:lnTo>
                  <a:lnTo>
                    <a:pt x="42" y="190"/>
                  </a:lnTo>
                  <a:lnTo>
                    <a:pt x="40" y="190"/>
                  </a:lnTo>
                  <a:lnTo>
                    <a:pt x="35" y="193"/>
                  </a:lnTo>
                  <a:lnTo>
                    <a:pt x="36" y="195"/>
                  </a:lnTo>
                  <a:lnTo>
                    <a:pt x="39" y="195"/>
                  </a:lnTo>
                  <a:lnTo>
                    <a:pt x="46" y="194"/>
                  </a:lnTo>
                  <a:lnTo>
                    <a:pt x="52" y="193"/>
                  </a:lnTo>
                  <a:lnTo>
                    <a:pt x="48" y="201"/>
                  </a:lnTo>
                  <a:lnTo>
                    <a:pt x="42" y="206"/>
                  </a:lnTo>
                  <a:lnTo>
                    <a:pt x="44" y="210"/>
                  </a:lnTo>
                  <a:lnTo>
                    <a:pt x="50" y="211"/>
                  </a:lnTo>
                  <a:lnTo>
                    <a:pt x="56" y="206"/>
                  </a:lnTo>
                  <a:lnTo>
                    <a:pt x="63" y="206"/>
                  </a:lnTo>
                  <a:lnTo>
                    <a:pt x="64" y="208"/>
                  </a:lnTo>
                  <a:lnTo>
                    <a:pt x="57" y="211"/>
                  </a:lnTo>
                  <a:lnTo>
                    <a:pt x="60" y="214"/>
                  </a:lnTo>
                  <a:lnTo>
                    <a:pt x="65" y="212"/>
                  </a:lnTo>
                  <a:lnTo>
                    <a:pt x="77" y="211"/>
                  </a:lnTo>
                  <a:lnTo>
                    <a:pt x="88" y="212"/>
                  </a:lnTo>
                  <a:lnTo>
                    <a:pt x="94" y="214"/>
                  </a:lnTo>
                  <a:lnTo>
                    <a:pt x="97" y="220"/>
                  </a:lnTo>
                  <a:lnTo>
                    <a:pt x="108" y="219"/>
                  </a:lnTo>
                  <a:lnTo>
                    <a:pt x="112" y="219"/>
                  </a:lnTo>
                  <a:lnTo>
                    <a:pt x="123" y="218"/>
                  </a:lnTo>
                  <a:lnTo>
                    <a:pt x="131" y="220"/>
                  </a:lnTo>
                  <a:lnTo>
                    <a:pt x="143" y="224"/>
                  </a:lnTo>
                  <a:lnTo>
                    <a:pt x="136" y="233"/>
                  </a:lnTo>
                  <a:lnTo>
                    <a:pt x="128" y="242"/>
                  </a:lnTo>
                  <a:lnTo>
                    <a:pt x="127" y="249"/>
                  </a:lnTo>
                  <a:lnTo>
                    <a:pt x="126" y="250"/>
                  </a:lnTo>
                  <a:lnTo>
                    <a:pt x="126" y="258"/>
                  </a:lnTo>
                  <a:lnTo>
                    <a:pt x="131" y="257"/>
                  </a:lnTo>
                  <a:lnTo>
                    <a:pt x="133" y="256"/>
                  </a:lnTo>
                  <a:lnTo>
                    <a:pt x="137" y="240"/>
                  </a:lnTo>
                  <a:lnTo>
                    <a:pt x="144" y="237"/>
                  </a:lnTo>
                  <a:lnTo>
                    <a:pt x="152" y="237"/>
                  </a:lnTo>
                  <a:lnTo>
                    <a:pt x="157" y="241"/>
                  </a:lnTo>
                  <a:lnTo>
                    <a:pt x="160" y="253"/>
                  </a:lnTo>
                  <a:lnTo>
                    <a:pt x="160" y="262"/>
                  </a:lnTo>
                  <a:lnTo>
                    <a:pt x="157" y="266"/>
                  </a:lnTo>
                  <a:lnTo>
                    <a:pt x="157" y="270"/>
                  </a:lnTo>
                  <a:lnTo>
                    <a:pt x="156" y="275"/>
                  </a:lnTo>
                  <a:lnTo>
                    <a:pt x="153" y="286"/>
                  </a:lnTo>
                  <a:lnTo>
                    <a:pt x="152" y="290"/>
                  </a:lnTo>
                  <a:lnTo>
                    <a:pt x="150" y="291"/>
                  </a:lnTo>
                  <a:lnTo>
                    <a:pt x="145" y="294"/>
                  </a:lnTo>
                  <a:lnTo>
                    <a:pt x="140" y="296"/>
                  </a:lnTo>
                  <a:lnTo>
                    <a:pt x="146" y="299"/>
                  </a:lnTo>
                  <a:lnTo>
                    <a:pt x="149" y="307"/>
                  </a:lnTo>
                  <a:lnTo>
                    <a:pt x="149" y="308"/>
                  </a:lnTo>
                  <a:lnTo>
                    <a:pt x="152" y="304"/>
                  </a:lnTo>
                  <a:lnTo>
                    <a:pt x="154" y="300"/>
                  </a:lnTo>
                  <a:lnTo>
                    <a:pt x="156" y="297"/>
                  </a:lnTo>
                  <a:lnTo>
                    <a:pt x="157" y="294"/>
                  </a:lnTo>
                  <a:lnTo>
                    <a:pt x="161" y="287"/>
                  </a:lnTo>
                  <a:lnTo>
                    <a:pt x="166" y="279"/>
                  </a:lnTo>
                  <a:lnTo>
                    <a:pt x="173" y="279"/>
                  </a:lnTo>
                  <a:lnTo>
                    <a:pt x="178" y="279"/>
                  </a:lnTo>
                  <a:lnTo>
                    <a:pt x="182" y="274"/>
                  </a:lnTo>
                  <a:lnTo>
                    <a:pt x="190" y="265"/>
                  </a:lnTo>
                  <a:lnTo>
                    <a:pt x="194" y="265"/>
                  </a:lnTo>
                  <a:lnTo>
                    <a:pt x="188" y="277"/>
                  </a:lnTo>
                  <a:lnTo>
                    <a:pt x="187" y="279"/>
                  </a:lnTo>
                  <a:lnTo>
                    <a:pt x="183" y="284"/>
                  </a:lnTo>
                  <a:lnTo>
                    <a:pt x="183" y="286"/>
                  </a:lnTo>
                  <a:lnTo>
                    <a:pt x="182" y="287"/>
                  </a:lnTo>
                  <a:lnTo>
                    <a:pt x="183" y="294"/>
                  </a:lnTo>
                  <a:lnTo>
                    <a:pt x="184" y="303"/>
                  </a:lnTo>
                  <a:lnTo>
                    <a:pt x="190" y="312"/>
                  </a:lnTo>
                  <a:lnTo>
                    <a:pt x="192" y="308"/>
                  </a:lnTo>
                  <a:lnTo>
                    <a:pt x="190" y="296"/>
                  </a:lnTo>
                  <a:lnTo>
                    <a:pt x="188" y="294"/>
                  </a:lnTo>
                  <a:lnTo>
                    <a:pt x="187" y="288"/>
                  </a:lnTo>
                  <a:lnTo>
                    <a:pt x="188" y="287"/>
                  </a:lnTo>
                  <a:lnTo>
                    <a:pt x="190" y="286"/>
                  </a:lnTo>
                  <a:lnTo>
                    <a:pt x="195" y="275"/>
                  </a:lnTo>
                  <a:lnTo>
                    <a:pt x="201" y="286"/>
                  </a:lnTo>
                  <a:lnTo>
                    <a:pt x="204" y="290"/>
                  </a:lnTo>
                  <a:lnTo>
                    <a:pt x="204" y="287"/>
                  </a:lnTo>
                  <a:lnTo>
                    <a:pt x="204" y="280"/>
                  </a:lnTo>
                  <a:lnTo>
                    <a:pt x="204" y="279"/>
                  </a:lnTo>
                  <a:lnTo>
                    <a:pt x="201" y="274"/>
                  </a:lnTo>
                  <a:lnTo>
                    <a:pt x="199" y="266"/>
                  </a:lnTo>
                  <a:lnTo>
                    <a:pt x="200" y="265"/>
                  </a:lnTo>
                  <a:lnTo>
                    <a:pt x="204" y="262"/>
                  </a:lnTo>
                  <a:lnTo>
                    <a:pt x="204" y="261"/>
                  </a:lnTo>
                  <a:lnTo>
                    <a:pt x="200" y="250"/>
                  </a:lnTo>
                  <a:lnTo>
                    <a:pt x="194" y="241"/>
                  </a:lnTo>
                  <a:lnTo>
                    <a:pt x="198" y="235"/>
                  </a:lnTo>
                  <a:lnTo>
                    <a:pt x="209" y="235"/>
                  </a:lnTo>
                  <a:lnTo>
                    <a:pt x="207" y="244"/>
                  </a:lnTo>
                  <a:lnTo>
                    <a:pt x="215" y="242"/>
                  </a:lnTo>
                  <a:lnTo>
                    <a:pt x="221" y="253"/>
                  </a:lnTo>
                  <a:lnTo>
                    <a:pt x="225" y="263"/>
                  </a:lnTo>
                  <a:lnTo>
                    <a:pt x="226" y="269"/>
                  </a:lnTo>
                  <a:lnTo>
                    <a:pt x="226" y="273"/>
                  </a:lnTo>
                  <a:lnTo>
                    <a:pt x="225" y="280"/>
                  </a:lnTo>
                  <a:lnTo>
                    <a:pt x="224" y="280"/>
                  </a:lnTo>
                  <a:lnTo>
                    <a:pt x="221" y="284"/>
                  </a:lnTo>
                  <a:lnTo>
                    <a:pt x="226" y="286"/>
                  </a:lnTo>
                  <a:lnTo>
                    <a:pt x="234" y="279"/>
                  </a:lnTo>
                  <a:lnTo>
                    <a:pt x="230" y="273"/>
                  </a:lnTo>
                  <a:lnTo>
                    <a:pt x="230" y="266"/>
                  </a:lnTo>
                  <a:lnTo>
                    <a:pt x="230" y="265"/>
                  </a:lnTo>
                  <a:lnTo>
                    <a:pt x="226" y="257"/>
                  </a:lnTo>
                  <a:lnTo>
                    <a:pt x="222" y="246"/>
                  </a:lnTo>
                  <a:lnTo>
                    <a:pt x="230" y="241"/>
                  </a:lnTo>
                  <a:lnTo>
                    <a:pt x="238" y="244"/>
                  </a:lnTo>
                  <a:lnTo>
                    <a:pt x="239" y="241"/>
                  </a:lnTo>
                  <a:lnTo>
                    <a:pt x="249" y="242"/>
                  </a:lnTo>
                  <a:lnTo>
                    <a:pt x="251" y="242"/>
                  </a:lnTo>
                  <a:lnTo>
                    <a:pt x="249" y="254"/>
                  </a:lnTo>
                  <a:lnTo>
                    <a:pt x="256" y="244"/>
                  </a:lnTo>
                  <a:lnTo>
                    <a:pt x="260" y="244"/>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03" name="Freeform 2002"/>
            <p:cNvSpPr>
              <a:spLocks/>
            </p:cNvSpPr>
            <p:nvPr/>
          </p:nvSpPr>
          <p:spPr bwMode="auto">
            <a:xfrm>
              <a:off x="3739344" y="5960179"/>
              <a:ext cx="26304" cy="29846"/>
            </a:xfrm>
            <a:custGeom>
              <a:avLst/>
              <a:gdLst>
                <a:gd name="T0" fmla="*/ 6 w 16"/>
                <a:gd name="T1" fmla="*/ 19 h 19"/>
                <a:gd name="T2" fmla="*/ 3 w 16"/>
                <a:gd name="T3" fmla="*/ 19 h 19"/>
                <a:gd name="T4" fmla="*/ 2 w 16"/>
                <a:gd name="T5" fmla="*/ 19 h 19"/>
                <a:gd name="T6" fmla="*/ 2 w 16"/>
                <a:gd name="T7" fmla="*/ 18 h 19"/>
                <a:gd name="T8" fmla="*/ 2 w 16"/>
                <a:gd name="T9" fmla="*/ 17 h 19"/>
                <a:gd name="T10" fmla="*/ 0 w 16"/>
                <a:gd name="T11" fmla="*/ 15 h 19"/>
                <a:gd name="T12" fmla="*/ 0 w 16"/>
                <a:gd name="T13" fmla="*/ 10 h 19"/>
                <a:gd name="T14" fmla="*/ 0 w 16"/>
                <a:gd name="T15" fmla="*/ 9 h 19"/>
                <a:gd name="T16" fmla="*/ 0 w 16"/>
                <a:gd name="T17" fmla="*/ 3 h 19"/>
                <a:gd name="T18" fmla="*/ 7 w 16"/>
                <a:gd name="T19" fmla="*/ 1 h 19"/>
                <a:gd name="T20" fmla="*/ 7 w 16"/>
                <a:gd name="T21" fmla="*/ 0 h 19"/>
                <a:gd name="T22" fmla="*/ 8 w 16"/>
                <a:gd name="T23" fmla="*/ 1 h 19"/>
                <a:gd name="T24" fmla="*/ 8 w 16"/>
                <a:gd name="T25" fmla="*/ 5 h 19"/>
                <a:gd name="T26" fmla="*/ 12 w 16"/>
                <a:gd name="T27" fmla="*/ 5 h 19"/>
                <a:gd name="T28" fmla="*/ 12 w 16"/>
                <a:gd name="T29" fmla="*/ 2 h 19"/>
                <a:gd name="T30" fmla="*/ 14 w 16"/>
                <a:gd name="T31" fmla="*/ 2 h 19"/>
                <a:gd name="T32" fmla="*/ 15 w 16"/>
                <a:gd name="T33" fmla="*/ 3 h 19"/>
                <a:gd name="T34" fmla="*/ 16 w 16"/>
                <a:gd name="T35" fmla="*/ 5 h 19"/>
                <a:gd name="T36" fmla="*/ 15 w 16"/>
                <a:gd name="T37" fmla="*/ 6 h 19"/>
                <a:gd name="T38" fmla="*/ 11 w 16"/>
                <a:gd name="T39" fmla="*/ 11 h 19"/>
                <a:gd name="T40" fmla="*/ 10 w 16"/>
                <a:gd name="T41" fmla="*/ 15 h 19"/>
                <a:gd name="T42" fmla="*/ 6 w 16"/>
                <a:gd name="T43" fmla="*/ 19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
                <a:gd name="T67" fmla="*/ 0 h 19"/>
                <a:gd name="T68" fmla="*/ 16 w 16"/>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 h="19">
                  <a:moveTo>
                    <a:pt x="6" y="19"/>
                  </a:moveTo>
                  <a:lnTo>
                    <a:pt x="3" y="19"/>
                  </a:lnTo>
                  <a:lnTo>
                    <a:pt x="2" y="19"/>
                  </a:lnTo>
                  <a:lnTo>
                    <a:pt x="2" y="18"/>
                  </a:lnTo>
                  <a:lnTo>
                    <a:pt x="2" y="17"/>
                  </a:lnTo>
                  <a:lnTo>
                    <a:pt x="0" y="15"/>
                  </a:lnTo>
                  <a:lnTo>
                    <a:pt x="0" y="10"/>
                  </a:lnTo>
                  <a:lnTo>
                    <a:pt x="0" y="9"/>
                  </a:lnTo>
                  <a:lnTo>
                    <a:pt x="0" y="3"/>
                  </a:lnTo>
                  <a:lnTo>
                    <a:pt x="7" y="1"/>
                  </a:lnTo>
                  <a:lnTo>
                    <a:pt x="7" y="0"/>
                  </a:lnTo>
                  <a:lnTo>
                    <a:pt x="8" y="1"/>
                  </a:lnTo>
                  <a:lnTo>
                    <a:pt x="8" y="5"/>
                  </a:lnTo>
                  <a:lnTo>
                    <a:pt x="12" y="5"/>
                  </a:lnTo>
                  <a:lnTo>
                    <a:pt x="12" y="2"/>
                  </a:lnTo>
                  <a:lnTo>
                    <a:pt x="14" y="2"/>
                  </a:lnTo>
                  <a:lnTo>
                    <a:pt x="15" y="3"/>
                  </a:lnTo>
                  <a:lnTo>
                    <a:pt x="16" y="5"/>
                  </a:lnTo>
                  <a:lnTo>
                    <a:pt x="15" y="6"/>
                  </a:lnTo>
                  <a:lnTo>
                    <a:pt x="11" y="11"/>
                  </a:lnTo>
                  <a:lnTo>
                    <a:pt x="10" y="15"/>
                  </a:lnTo>
                  <a:lnTo>
                    <a:pt x="6" y="19"/>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04" name="Freeform 2003"/>
            <p:cNvSpPr>
              <a:spLocks/>
            </p:cNvSpPr>
            <p:nvPr/>
          </p:nvSpPr>
          <p:spPr bwMode="auto">
            <a:xfrm>
              <a:off x="3710410" y="5943900"/>
              <a:ext cx="23674" cy="37986"/>
            </a:xfrm>
            <a:custGeom>
              <a:avLst/>
              <a:gdLst>
                <a:gd name="T0" fmla="*/ 16 w 16"/>
                <a:gd name="T1" fmla="*/ 24 h 24"/>
                <a:gd name="T2" fmla="*/ 14 w 16"/>
                <a:gd name="T3" fmla="*/ 24 h 24"/>
                <a:gd name="T4" fmla="*/ 1 w 16"/>
                <a:gd name="T5" fmla="*/ 13 h 24"/>
                <a:gd name="T6" fmla="*/ 0 w 16"/>
                <a:gd name="T7" fmla="*/ 6 h 24"/>
                <a:gd name="T8" fmla="*/ 0 w 16"/>
                <a:gd name="T9" fmla="*/ 4 h 24"/>
                <a:gd name="T10" fmla="*/ 4 w 16"/>
                <a:gd name="T11" fmla="*/ 0 h 24"/>
                <a:gd name="T12" fmla="*/ 5 w 16"/>
                <a:gd name="T13" fmla="*/ 0 h 24"/>
                <a:gd name="T14" fmla="*/ 14 w 16"/>
                <a:gd name="T15" fmla="*/ 7 h 24"/>
                <a:gd name="T16" fmla="*/ 16 w 16"/>
                <a:gd name="T17" fmla="*/ 12 h 24"/>
                <a:gd name="T18" fmla="*/ 16 w 16"/>
                <a:gd name="T19" fmla="*/ 23 h 24"/>
                <a:gd name="T20" fmla="*/ 16 w 16"/>
                <a:gd name="T21" fmla="*/ 24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24"/>
                <a:gd name="T35" fmla="*/ 16 w 1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24">
                  <a:moveTo>
                    <a:pt x="16" y="24"/>
                  </a:moveTo>
                  <a:lnTo>
                    <a:pt x="14" y="24"/>
                  </a:lnTo>
                  <a:lnTo>
                    <a:pt x="1" y="13"/>
                  </a:lnTo>
                  <a:lnTo>
                    <a:pt x="0" y="6"/>
                  </a:lnTo>
                  <a:lnTo>
                    <a:pt x="0" y="4"/>
                  </a:lnTo>
                  <a:lnTo>
                    <a:pt x="4" y="0"/>
                  </a:lnTo>
                  <a:lnTo>
                    <a:pt x="5" y="0"/>
                  </a:lnTo>
                  <a:lnTo>
                    <a:pt x="14" y="7"/>
                  </a:lnTo>
                  <a:lnTo>
                    <a:pt x="16" y="12"/>
                  </a:lnTo>
                  <a:lnTo>
                    <a:pt x="16" y="23"/>
                  </a:lnTo>
                  <a:lnTo>
                    <a:pt x="16" y="24"/>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05" name="Freeform 2004"/>
            <p:cNvSpPr>
              <a:spLocks/>
            </p:cNvSpPr>
            <p:nvPr/>
          </p:nvSpPr>
          <p:spPr bwMode="auto">
            <a:xfrm>
              <a:off x="3607826" y="5930332"/>
              <a:ext cx="21043" cy="37986"/>
            </a:xfrm>
            <a:custGeom>
              <a:avLst/>
              <a:gdLst>
                <a:gd name="T0" fmla="*/ 5 w 13"/>
                <a:gd name="T1" fmla="*/ 24 h 24"/>
                <a:gd name="T2" fmla="*/ 2 w 13"/>
                <a:gd name="T3" fmla="*/ 22 h 24"/>
                <a:gd name="T4" fmla="*/ 1 w 13"/>
                <a:gd name="T5" fmla="*/ 15 h 24"/>
                <a:gd name="T6" fmla="*/ 0 w 13"/>
                <a:gd name="T7" fmla="*/ 15 h 24"/>
                <a:gd name="T8" fmla="*/ 0 w 13"/>
                <a:gd name="T9" fmla="*/ 8 h 24"/>
                <a:gd name="T10" fmla="*/ 0 w 13"/>
                <a:gd name="T11" fmla="*/ 5 h 24"/>
                <a:gd name="T12" fmla="*/ 1 w 13"/>
                <a:gd name="T13" fmla="*/ 1 h 24"/>
                <a:gd name="T14" fmla="*/ 2 w 13"/>
                <a:gd name="T15" fmla="*/ 0 h 24"/>
                <a:gd name="T16" fmla="*/ 9 w 13"/>
                <a:gd name="T17" fmla="*/ 0 h 24"/>
                <a:gd name="T18" fmla="*/ 8 w 13"/>
                <a:gd name="T19" fmla="*/ 8 h 24"/>
                <a:gd name="T20" fmla="*/ 10 w 13"/>
                <a:gd name="T21" fmla="*/ 12 h 24"/>
                <a:gd name="T22" fmla="*/ 13 w 13"/>
                <a:gd name="T23" fmla="*/ 15 h 24"/>
                <a:gd name="T24" fmla="*/ 13 w 13"/>
                <a:gd name="T25" fmla="*/ 19 h 24"/>
                <a:gd name="T26" fmla="*/ 11 w 13"/>
                <a:gd name="T27" fmla="*/ 22 h 24"/>
                <a:gd name="T28" fmla="*/ 10 w 13"/>
                <a:gd name="T29" fmla="*/ 22 h 24"/>
                <a:gd name="T30" fmla="*/ 6 w 13"/>
                <a:gd name="T31" fmla="*/ 19 h 24"/>
                <a:gd name="T32" fmla="*/ 6 w 13"/>
                <a:gd name="T33" fmla="*/ 15 h 24"/>
                <a:gd name="T34" fmla="*/ 5 w 13"/>
                <a:gd name="T35" fmla="*/ 16 h 24"/>
                <a:gd name="T36" fmla="*/ 5 w 13"/>
                <a:gd name="T37" fmla="*/ 21 h 24"/>
                <a:gd name="T38" fmla="*/ 5 w 13"/>
                <a:gd name="T39" fmla="*/ 24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
                <a:gd name="T61" fmla="*/ 0 h 24"/>
                <a:gd name="T62" fmla="*/ 13 w 13"/>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 h="24">
                  <a:moveTo>
                    <a:pt x="5" y="24"/>
                  </a:moveTo>
                  <a:lnTo>
                    <a:pt x="2" y="22"/>
                  </a:lnTo>
                  <a:lnTo>
                    <a:pt x="1" y="15"/>
                  </a:lnTo>
                  <a:lnTo>
                    <a:pt x="0" y="15"/>
                  </a:lnTo>
                  <a:lnTo>
                    <a:pt x="0" y="8"/>
                  </a:lnTo>
                  <a:lnTo>
                    <a:pt x="0" y="5"/>
                  </a:lnTo>
                  <a:lnTo>
                    <a:pt x="1" y="1"/>
                  </a:lnTo>
                  <a:lnTo>
                    <a:pt x="2" y="0"/>
                  </a:lnTo>
                  <a:lnTo>
                    <a:pt x="9" y="0"/>
                  </a:lnTo>
                  <a:lnTo>
                    <a:pt x="8" y="8"/>
                  </a:lnTo>
                  <a:lnTo>
                    <a:pt x="10" y="12"/>
                  </a:lnTo>
                  <a:lnTo>
                    <a:pt x="13" y="15"/>
                  </a:lnTo>
                  <a:lnTo>
                    <a:pt x="13" y="19"/>
                  </a:lnTo>
                  <a:lnTo>
                    <a:pt x="11" y="22"/>
                  </a:lnTo>
                  <a:lnTo>
                    <a:pt x="10" y="22"/>
                  </a:lnTo>
                  <a:lnTo>
                    <a:pt x="6" y="19"/>
                  </a:lnTo>
                  <a:lnTo>
                    <a:pt x="6" y="15"/>
                  </a:lnTo>
                  <a:lnTo>
                    <a:pt x="5" y="16"/>
                  </a:lnTo>
                  <a:lnTo>
                    <a:pt x="5" y="21"/>
                  </a:lnTo>
                  <a:lnTo>
                    <a:pt x="5" y="24"/>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06" name="Freeform 2005"/>
            <p:cNvSpPr>
              <a:spLocks/>
            </p:cNvSpPr>
            <p:nvPr/>
          </p:nvSpPr>
          <p:spPr bwMode="auto">
            <a:xfrm>
              <a:off x="3610456" y="5878780"/>
              <a:ext cx="21043" cy="43413"/>
            </a:xfrm>
            <a:custGeom>
              <a:avLst/>
              <a:gdLst>
                <a:gd name="T0" fmla="*/ 14 w 14"/>
                <a:gd name="T1" fmla="*/ 20 h 28"/>
                <a:gd name="T2" fmla="*/ 14 w 14"/>
                <a:gd name="T3" fmla="*/ 23 h 28"/>
                <a:gd name="T4" fmla="*/ 13 w 14"/>
                <a:gd name="T5" fmla="*/ 27 h 28"/>
                <a:gd name="T6" fmla="*/ 9 w 14"/>
                <a:gd name="T7" fmla="*/ 28 h 28"/>
                <a:gd name="T8" fmla="*/ 3 w 14"/>
                <a:gd name="T9" fmla="*/ 27 h 28"/>
                <a:gd name="T10" fmla="*/ 1 w 14"/>
                <a:gd name="T11" fmla="*/ 27 h 28"/>
                <a:gd name="T12" fmla="*/ 0 w 14"/>
                <a:gd name="T13" fmla="*/ 17 h 28"/>
                <a:gd name="T14" fmla="*/ 4 w 14"/>
                <a:gd name="T15" fmla="*/ 15 h 28"/>
                <a:gd name="T16" fmla="*/ 4 w 14"/>
                <a:gd name="T17" fmla="*/ 12 h 28"/>
                <a:gd name="T18" fmla="*/ 4 w 14"/>
                <a:gd name="T19" fmla="*/ 6 h 28"/>
                <a:gd name="T20" fmla="*/ 5 w 14"/>
                <a:gd name="T21" fmla="*/ 2 h 28"/>
                <a:gd name="T22" fmla="*/ 5 w 14"/>
                <a:gd name="T23" fmla="*/ 0 h 28"/>
                <a:gd name="T24" fmla="*/ 8 w 14"/>
                <a:gd name="T25" fmla="*/ 3 h 28"/>
                <a:gd name="T26" fmla="*/ 10 w 14"/>
                <a:gd name="T27" fmla="*/ 6 h 28"/>
                <a:gd name="T28" fmla="*/ 13 w 14"/>
                <a:gd name="T29" fmla="*/ 11 h 28"/>
                <a:gd name="T30" fmla="*/ 14 w 14"/>
                <a:gd name="T31" fmla="*/ 20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28"/>
                <a:gd name="T50" fmla="*/ 14 w 1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28">
                  <a:moveTo>
                    <a:pt x="14" y="20"/>
                  </a:moveTo>
                  <a:lnTo>
                    <a:pt x="14" y="23"/>
                  </a:lnTo>
                  <a:lnTo>
                    <a:pt x="13" y="27"/>
                  </a:lnTo>
                  <a:lnTo>
                    <a:pt x="9" y="28"/>
                  </a:lnTo>
                  <a:lnTo>
                    <a:pt x="3" y="27"/>
                  </a:lnTo>
                  <a:lnTo>
                    <a:pt x="1" y="27"/>
                  </a:lnTo>
                  <a:lnTo>
                    <a:pt x="0" y="17"/>
                  </a:lnTo>
                  <a:lnTo>
                    <a:pt x="4" y="15"/>
                  </a:lnTo>
                  <a:lnTo>
                    <a:pt x="4" y="12"/>
                  </a:lnTo>
                  <a:lnTo>
                    <a:pt x="4" y="6"/>
                  </a:lnTo>
                  <a:lnTo>
                    <a:pt x="5" y="2"/>
                  </a:lnTo>
                  <a:lnTo>
                    <a:pt x="5" y="0"/>
                  </a:lnTo>
                  <a:lnTo>
                    <a:pt x="8" y="3"/>
                  </a:lnTo>
                  <a:lnTo>
                    <a:pt x="10" y="6"/>
                  </a:lnTo>
                  <a:lnTo>
                    <a:pt x="13" y="11"/>
                  </a:lnTo>
                  <a:lnTo>
                    <a:pt x="14" y="20"/>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07" name="Freeform 2006"/>
            <p:cNvSpPr>
              <a:spLocks/>
            </p:cNvSpPr>
            <p:nvPr/>
          </p:nvSpPr>
          <p:spPr bwMode="auto">
            <a:xfrm>
              <a:off x="2579351" y="5821800"/>
              <a:ext cx="42086" cy="35274"/>
            </a:xfrm>
            <a:custGeom>
              <a:avLst/>
              <a:gdLst>
                <a:gd name="T0" fmla="*/ 22 w 27"/>
                <a:gd name="T1" fmla="*/ 22 h 22"/>
                <a:gd name="T2" fmla="*/ 26 w 27"/>
                <a:gd name="T3" fmla="*/ 21 h 22"/>
                <a:gd name="T4" fmla="*/ 27 w 27"/>
                <a:gd name="T5" fmla="*/ 12 h 22"/>
                <a:gd name="T6" fmla="*/ 23 w 27"/>
                <a:gd name="T7" fmla="*/ 9 h 22"/>
                <a:gd name="T8" fmla="*/ 5 w 27"/>
                <a:gd name="T9" fmla="*/ 1 h 22"/>
                <a:gd name="T10" fmla="*/ 4 w 27"/>
                <a:gd name="T11" fmla="*/ 0 h 22"/>
                <a:gd name="T12" fmla="*/ 1 w 27"/>
                <a:gd name="T13" fmla="*/ 0 h 22"/>
                <a:gd name="T14" fmla="*/ 0 w 27"/>
                <a:gd name="T15" fmla="*/ 4 h 22"/>
                <a:gd name="T16" fmla="*/ 0 w 27"/>
                <a:gd name="T17" fmla="*/ 7 h 22"/>
                <a:gd name="T18" fmla="*/ 14 w 27"/>
                <a:gd name="T19" fmla="*/ 17 h 22"/>
                <a:gd name="T20" fmla="*/ 22 w 27"/>
                <a:gd name="T21" fmla="*/ 22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22"/>
                <a:gd name="T35" fmla="*/ 27 w 27"/>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22">
                  <a:moveTo>
                    <a:pt x="22" y="22"/>
                  </a:moveTo>
                  <a:lnTo>
                    <a:pt x="26" y="21"/>
                  </a:lnTo>
                  <a:lnTo>
                    <a:pt x="27" y="12"/>
                  </a:lnTo>
                  <a:lnTo>
                    <a:pt x="23" y="9"/>
                  </a:lnTo>
                  <a:lnTo>
                    <a:pt x="5" y="1"/>
                  </a:lnTo>
                  <a:lnTo>
                    <a:pt x="4" y="0"/>
                  </a:lnTo>
                  <a:lnTo>
                    <a:pt x="1" y="0"/>
                  </a:lnTo>
                  <a:lnTo>
                    <a:pt x="0" y="4"/>
                  </a:lnTo>
                  <a:lnTo>
                    <a:pt x="0" y="7"/>
                  </a:lnTo>
                  <a:lnTo>
                    <a:pt x="14" y="17"/>
                  </a:lnTo>
                  <a:lnTo>
                    <a:pt x="22" y="22"/>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08" name="Freeform 2007"/>
            <p:cNvSpPr>
              <a:spLocks/>
            </p:cNvSpPr>
            <p:nvPr/>
          </p:nvSpPr>
          <p:spPr bwMode="auto">
            <a:xfrm>
              <a:off x="2534635" y="5848933"/>
              <a:ext cx="7890" cy="2714"/>
            </a:xfrm>
            <a:custGeom>
              <a:avLst/>
              <a:gdLst>
                <a:gd name="T0" fmla="*/ 4 w 4"/>
                <a:gd name="T1" fmla="*/ 2 h 2"/>
                <a:gd name="T2" fmla="*/ 4 w 4"/>
                <a:gd name="T3" fmla="*/ 1 h 2"/>
                <a:gd name="T4" fmla="*/ 4 w 4"/>
                <a:gd name="T5" fmla="*/ 0 h 2"/>
                <a:gd name="T6" fmla="*/ 3 w 4"/>
                <a:gd name="T7" fmla="*/ 0 h 2"/>
                <a:gd name="T8" fmla="*/ 1 w 4"/>
                <a:gd name="T9" fmla="*/ 0 h 2"/>
                <a:gd name="T10" fmla="*/ 0 w 4"/>
                <a:gd name="T11" fmla="*/ 1 h 2"/>
                <a:gd name="T12" fmla="*/ 0 w 4"/>
                <a:gd name="T13" fmla="*/ 2 h 2"/>
                <a:gd name="T14" fmla="*/ 3 w 4"/>
                <a:gd name="T15" fmla="*/ 2 h 2"/>
                <a:gd name="T16" fmla="*/ 4 w 4"/>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
                <a:gd name="T29" fmla="*/ 4 w 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
                  <a:moveTo>
                    <a:pt x="4" y="2"/>
                  </a:moveTo>
                  <a:lnTo>
                    <a:pt x="4" y="1"/>
                  </a:lnTo>
                  <a:lnTo>
                    <a:pt x="4" y="0"/>
                  </a:lnTo>
                  <a:lnTo>
                    <a:pt x="3" y="0"/>
                  </a:lnTo>
                  <a:lnTo>
                    <a:pt x="1" y="0"/>
                  </a:lnTo>
                  <a:lnTo>
                    <a:pt x="0" y="1"/>
                  </a:lnTo>
                  <a:lnTo>
                    <a:pt x="0" y="2"/>
                  </a:lnTo>
                  <a:lnTo>
                    <a:pt x="3" y="2"/>
                  </a:lnTo>
                  <a:lnTo>
                    <a:pt x="4" y="2"/>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09" name="Freeform 2008"/>
            <p:cNvSpPr>
              <a:spLocks/>
            </p:cNvSpPr>
            <p:nvPr/>
          </p:nvSpPr>
          <p:spPr bwMode="auto">
            <a:xfrm>
              <a:off x="2624068" y="5802808"/>
              <a:ext cx="26304" cy="27133"/>
            </a:xfrm>
            <a:custGeom>
              <a:avLst/>
              <a:gdLst>
                <a:gd name="T0" fmla="*/ 8 w 16"/>
                <a:gd name="T1" fmla="*/ 16 h 16"/>
                <a:gd name="T2" fmla="*/ 16 w 16"/>
                <a:gd name="T3" fmla="*/ 8 h 16"/>
                <a:gd name="T4" fmla="*/ 10 w 16"/>
                <a:gd name="T5" fmla="*/ 0 h 16"/>
                <a:gd name="T6" fmla="*/ 0 w 16"/>
                <a:gd name="T7" fmla="*/ 8 h 16"/>
                <a:gd name="T8" fmla="*/ 2 w 16"/>
                <a:gd name="T9" fmla="*/ 16 h 16"/>
                <a:gd name="T10" fmla="*/ 3 w 16"/>
                <a:gd name="T11" fmla="*/ 16 h 16"/>
                <a:gd name="T12" fmla="*/ 8 w 16"/>
                <a:gd name="T13" fmla="*/ 16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16"/>
                  </a:moveTo>
                  <a:lnTo>
                    <a:pt x="16" y="8"/>
                  </a:lnTo>
                  <a:lnTo>
                    <a:pt x="10" y="0"/>
                  </a:lnTo>
                  <a:lnTo>
                    <a:pt x="0" y="8"/>
                  </a:lnTo>
                  <a:lnTo>
                    <a:pt x="2" y="16"/>
                  </a:lnTo>
                  <a:lnTo>
                    <a:pt x="3" y="16"/>
                  </a:lnTo>
                  <a:lnTo>
                    <a:pt x="8" y="16"/>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10" name="Freeform 2009"/>
            <p:cNvSpPr>
              <a:spLocks/>
            </p:cNvSpPr>
            <p:nvPr/>
          </p:nvSpPr>
          <p:spPr bwMode="auto">
            <a:xfrm>
              <a:off x="2495179" y="5702414"/>
              <a:ext cx="39456" cy="111246"/>
            </a:xfrm>
            <a:custGeom>
              <a:avLst/>
              <a:gdLst>
                <a:gd name="T0" fmla="*/ 1 w 25"/>
                <a:gd name="T1" fmla="*/ 62 h 70"/>
                <a:gd name="T2" fmla="*/ 1 w 25"/>
                <a:gd name="T3" fmla="*/ 67 h 70"/>
                <a:gd name="T4" fmla="*/ 5 w 25"/>
                <a:gd name="T5" fmla="*/ 68 h 70"/>
                <a:gd name="T6" fmla="*/ 9 w 25"/>
                <a:gd name="T7" fmla="*/ 70 h 70"/>
                <a:gd name="T8" fmla="*/ 13 w 25"/>
                <a:gd name="T9" fmla="*/ 70 h 70"/>
                <a:gd name="T10" fmla="*/ 17 w 25"/>
                <a:gd name="T11" fmla="*/ 68 h 70"/>
                <a:gd name="T12" fmla="*/ 18 w 25"/>
                <a:gd name="T13" fmla="*/ 62 h 70"/>
                <a:gd name="T14" fmla="*/ 25 w 25"/>
                <a:gd name="T15" fmla="*/ 39 h 70"/>
                <a:gd name="T16" fmla="*/ 22 w 25"/>
                <a:gd name="T17" fmla="*/ 30 h 70"/>
                <a:gd name="T18" fmla="*/ 24 w 25"/>
                <a:gd name="T19" fmla="*/ 9 h 70"/>
                <a:gd name="T20" fmla="*/ 20 w 25"/>
                <a:gd name="T21" fmla="*/ 0 h 70"/>
                <a:gd name="T22" fmla="*/ 16 w 25"/>
                <a:gd name="T23" fmla="*/ 0 h 70"/>
                <a:gd name="T24" fmla="*/ 14 w 25"/>
                <a:gd name="T25" fmla="*/ 9 h 70"/>
                <a:gd name="T26" fmla="*/ 7 w 25"/>
                <a:gd name="T27" fmla="*/ 30 h 70"/>
                <a:gd name="T28" fmla="*/ 0 w 25"/>
                <a:gd name="T29" fmla="*/ 51 h 70"/>
                <a:gd name="T30" fmla="*/ 1 w 25"/>
                <a:gd name="T31" fmla="*/ 55 h 70"/>
                <a:gd name="T32" fmla="*/ 1 w 25"/>
                <a:gd name="T33" fmla="*/ 60 h 70"/>
                <a:gd name="T34" fmla="*/ 1 w 25"/>
                <a:gd name="T35" fmla="*/ 62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70"/>
                <a:gd name="T56" fmla="*/ 25 w 25"/>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70">
                  <a:moveTo>
                    <a:pt x="1" y="62"/>
                  </a:moveTo>
                  <a:lnTo>
                    <a:pt x="1" y="67"/>
                  </a:lnTo>
                  <a:lnTo>
                    <a:pt x="5" y="68"/>
                  </a:lnTo>
                  <a:lnTo>
                    <a:pt x="9" y="70"/>
                  </a:lnTo>
                  <a:lnTo>
                    <a:pt x="13" y="70"/>
                  </a:lnTo>
                  <a:lnTo>
                    <a:pt x="17" y="68"/>
                  </a:lnTo>
                  <a:lnTo>
                    <a:pt x="18" y="62"/>
                  </a:lnTo>
                  <a:lnTo>
                    <a:pt x="25" y="39"/>
                  </a:lnTo>
                  <a:lnTo>
                    <a:pt x="22" y="30"/>
                  </a:lnTo>
                  <a:lnTo>
                    <a:pt x="24" y="9"/>
                  </a:lnTo>
                  <a:lnTo>
                    <a:pt x="20" y="0"/>
                  </a:lnTo>
                  <a:lnTo>
                    <a:pt x="16" y="0"/>
                  </a:lnTo>
                  <a:lnTo>
                    <a:pt x="14" y="9"/>
                  </a:lnTo>
                  <a:lnTo>
                    <a:pt x="7" y="30"/>
                  </a:lnTo>
                  <a:lnTo>
                    <a:pt x="0" y="51"/>
                  </a:lnTo>
                  <a:lnTo>
                    <a:pt x="1" y="55"/>
                  </a:lnTo>
                  <a:lnTo>
                    <a:pt x="1" y="60"/>
                  </a:lnTo>
                  <a:lnTo>
                    <a:pt x="1" y="62"/>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11" name="Freeform 2010"/>
            <p:cNvSpPr>
              <a:spLocks/>
            </p:cNvSpPr>
            <p:nvPr/>
          </p:nvSpPr>
          <p:spPr bwMode="auto">
            <a:xfrm>
              <a:off x="2542526" y="5775675"/>
              <a:ext cx="18413" cy="35272"/>
            </a:xfrm>
            <a:custGeom>
              <a:avLst/>
              <a:gdLst>
                <a:gd name="T0" fmla="*/ 3 w 12"/>
                <a:gd name="T1" fmla="*/ 15 h 21"/>
                <a:gd name="T2" fmla="*/ 8 w 12"/>
                <a:gd name="T3" fmla="*/ 21 h 21"/>
                <a:gd name="T4" fmla="*/ 8 w 12"/>
                <a:gd name="T5" fmla="*/ 19 h 21"/>
                <a:gd name="T6" fmla="*/ 11 w 12"/>
                <a:gd name="T7" fmla="*/ 15 h 21"/>
                <a:gd name="T8" fmla="*/ 12 w 12"/>
                <a:gd name="T9" fmla="*/ 8 h 21"/>
                <a:gd name="T10" fmla="*/ 11 w 12"/>
                <a:gd name="T11" fmla="*/ 7 h 21"/>
                <a:gd name="T12" fmla="*/ 4 w 12"/>
                <a:gd name="T13" fmla="*/ 0 h 21"/>
                <a:gd name="T14" fmla="*/ 0 w 12"/>
                <a:gd name="T15" fmla="*/ 9 h 21"/>
                <a:gd name="T16" fmla="*/ 3 w 12"/>
                <a:gd name="T17" fmla="*/ 15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1"/>
                <a:gd name="T29" fmla="*/ 12 w 12"/>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1">
                  <a:moveTo>
                    <a:pt x="3" y="15"/>
                  </a:moveTo>
                  <a:lnTo>
                    <a:pt x="8" y="21"/>
                  </a:lnTo>
                  <a:lnTo>
                    <a:pt x="8" y="19"/>
                  </a:lnTo>
                  <a:lnTo>
                    <a:pt x="11" y="15"/>
                  </a:lnTo>
                  <a:lnTo>
                    <a:pt x="12" y="8"/>
                  </a:lnTo>
                  <a:lnTo>
                    <a:pt x="11" y="7"/>
                  </a:lnTo>
                  <a:lnTo>
                    <a:pt x="4" y="0"/>
                  </a:lnTo>
                  <a:lnTo>
                    <a:pt x="0" y="9"/>
                  </a:lnTo>
                  <a:lnTo>
                    <a:pt x="3" y="15"/>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12" name="Freeform 2011"/>
            <p:cNvSpPr>
              <a:spLocks/>
            </p:cNvSpPr>
            <p:nvPr/>
          </p:nvSpPr>
          <p:spPr bwMode="auto">
            <a:xfrm>
              <a:off x="3663063" y="5783814"/>
              <a:ext cx="21043" cy="32560"/>
            </a:xfrm>
            <a:custGeom>
              <a:avLst/>
              <a:gdLst>
                <a:gd name="T0" fmla="*/ 5 w 13"/>
                <a:gd name="T1" fmla="*/ 11 h 22"/>
                <a:gd name="T2" fmla="*/ 9 w 13"/>
                <a:gd name="T3" fmla="*/ 0 h 22"/>
                <a:gd name="T4" fmla="*/ 13 w 13"/>
                <a:gd name="T5" fmla="*/ 4 h 22"/>
                <a:gd name="T6" fmla="*/ 12 w 13"/>
                <a:gd name="T7" fmla="*/ 11 h 22"/>
                <a:gd name="T8" fmla="*/ 9 w 13"/>
                <a:gd name="T9" fmla="*/ 20 h 22"/>
                <a:gd name="T10" fmla="*/ 0 w 13"/>
                <a:gd name="T11" fmla="*/ 22 h 22"/>
                <a:gd name="T12" fmla="*/ 5 w 13"/>
                <a:gd name="T13" fmla="*/ 11 h 22"/>
                <a:gd name="T14" fmla="*/ 0 60000 65536"/>
                <a:gd name="T15" fmla="*/ 0 60000 65536"/>
                <a:gd name="T16" fmla="*/ 0 60000 65536"/>
                <a:gd name="T17" fmla="*/ 0 60000 65536"/>
                <a:gd name="T18" fmla="*/ 0 60000 65536"/>
                <a:gd name="T19" fmla="*/ 0 60000 65536"/>
                <a:gd name="T20" fmla="*/ 0 60000 65536"/>
                <a:gd name="T21" fmla="*/ 0 w 13"/>
                <a:gd name="T22" fmla="*/ 0 h 22"/>
                <a:gd name="T23" fmla="*/ 13 w 1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2">
                  <a:moveTo>
                    <a:pt x="5" y="11"/>
                  </a:moveTo>
                  <a:lnTo>
                    <a:pt x="9" y="0"/>
                  </a:lnTo>
                  <a:lnTo>
                    <a:pt x="13" y="4"/>
                  </a:lnTo>
                  <a:lnTo>
                    <a:pt x="12" y="11"/>
                  </a:lnTo>
                  <a:lnTo>
                    <a:pt x="9" y="20"/>
                  </a:lnTo>
                  <a:lnTo>
                    <a:pt x="0" y="22"/>
                  </a:lnTo>
                  <a:lnTo>
                    <a:pt x="5" y="11"/>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13" name="Freeform 2012"/>
            <p:cNvSpPr>
              <a:spLocks/>
            </p:cNvSpPr>
            <p:nvPr/>
          </p:nvSpPr>
          <p:spPr bwMode="auto">
            <a:xfrm>
              <a:off x="2663523" y="5772960"/>
              <a:ext cx="36825" cy="16280"/>
            </a:xfrm>
            <a:custGeom>
              <a:avLst/>
              <a:gdLst>
                <a:gd name="T0" fmla="*/ 3 w 23"/>
                <a:gd name="T1" fmla="*/ 11 h 11"/>
                <a:gd name="T2" fmla="*/ 6 w 23"/>
                <a:gd name="T3" fmla="*/ 11 h 11"/>
                <a:gd name="T4" fmla="*/ 23 w 23"/>
                <a:gd name="T5" fmla="*/ 9 h 11"/>
                <a:gd name="T6" fmla="*/ 19 w 23"/>
                <a:gd name="T7" fmla="*/ 0 h 11"/>
                <a:gd name="T8" fmla="*/ 17 w 23"/>
                <a:gd name="T9" fmla="*/ 0 h 11"/>
                <a:gd name="T10" fmla="*/ 8 w 23"/>
                <a:gd name="T11" fmla="*/ 1 h 11"/>
                <a:gd name="T12" fmla="*/ 0 w 23"/>
                <a:gd name="T13" fmla="*/ 2 h 11"/>
                <a:gd name="T14" fmla="*/ 2 w 23"/>
                <a:gd name="T15" fmla="*/ 11 h 11"/>
                <a:gd name="T16" fmla="*/ 3 w 23"/>
                <a:gd name="T17" fmla="*/ 1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1"/>
                <a:gd name="T29" fmla="*/ 23 w 23"/>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1">
                  <a:moveTo>
                    <a:pt x="3" y="11"/>
                  </a:moveTo>
                  <a:lnTo>
                    <a:pt x="6" y="11"/>
                  </a:lnTo>
                  <a:lnTo>
                    <a:pt x="23" y="9"/>
                  </a:lnTo>
                  <a:lnTo>
                    <a:pt x="19" y="0"/>
                  </a:lnTo>
                  <a:lnTo>
                    <a:pt x="17" y="0"/>
                  </a:lnTo>
                  <a:lnTo>
                    <a:pt x="8" y="1"/>
                  </a:lnTo>
                  <a:lnTo>
                    <a:pt x="0" y="2"/>
                  </a:lnTo>
                  <a:lnTo>
                    <a:pt x="2" y="11"/>
                  </a:lnTo>
                  <a:lnTo>
                    <a:pt x="3" y="11"/>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14" name="Freeform 2013"/>
            <p:cNvSpPr>
              <a:spLocks/>
            </p:cNvSpPr>
            <p:nvPr/>
          </p:nvSpPr>
          <p:spPr bwMode="auto">
            <a:xfrm>
              <a:off x="2432050" y="5721408"/>
              <a:ext cx="21043" cy="18992"/>
            </a:xfrm>
            <a:custGeom>
              <a:avLst/>
              <a:gdLst>
                <a:gd name="T0" fmla="*/ 12 w 13"/>
                <a:gd name="T1" fmla="*/ 12 h 12"/>
                <a:gd name="T2" fmla="*/ 12 w 13"/>
                <a:gd name="T3" fmla="*/ 10 h 12"/>
                <a:gd name="T4" fmla="*/ 13 w 13"/>
                <a:gd name="T5" fmla="*/ 4 h 12"/>
                <a:gd name="T6" fmla="*/ 8 w 13"/>
                <a:gd name="T7" fmla="*/ 0 h 12"/>
                <a:gd name="T8" fmla="*/ 0 w 13"/>
                <a:gd name="T9" fmla="*/ 5 h 12"/>
                <a:gd name="T10" fmla="*/ 5 w 13"/>
                <a:gd name="T11" fmla="*/ 12 h 12"/>
                <a:gd name="T12" fmla="*/ 12 w 13"/>
                <a:gd name="T13" fmla="*/ 12 h 12"/>
                <a:gd name="T14" fmla="*/ 0 60000 65536"/>
                <a:gd name="T15" fmla="*/ 0 60000 65536"/>
                <a:gd name="T16" fmla="*/ 0 60000 65536"/>
                <a:gd name="T17" fmla="*/ 0 60000 65536"/>
                <a:gd name="T18" fmla="*/ 0 60000 65536"/>
                <a:gd name="T19" fmla="*/ 0 60000 65536"/>
                <a:gd name="T20" fmla="*/ 0 60000 65536"/>
                <a:gd name="T21" fmla="*/ 0 w 13"/>
                <a:gd name="T22" fmla="*/ 0 h 12"/>
                <a:gd name="T23" fmla="*/ 13 w 1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2">
                  <a:moveTo>
                    <a:pt x="12" y="12"/>
                  </a:moveTo>
                  <a:lnTo>
                    <a:pt x="12" y="10"/>
                  </a:lnTo>
                  <a:lnTo>
                    <a:pt x="13" y="4"/>
                  </a:lnTo>
                  <a:lnTo>
                    <a:pt x="8" y="0"/>
                  </a:lnTo>
                  <a:lnTo>
                    <a:pt x="0" y="5"/>
                  </a:lnTo>
                  <a:lnTo>
                    <a:pt x="5" y="12"/>
                  </a:lnTo>
                  <a:lnTo>
                    <a:pt x="12" y="12"/>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15" name="Freeform 2014"/>
            <p:cNvSpPr>
              <a:spLocks/>
            </p:cNvSpPr>
            <p:nvPr/>
          </p:nvSpPr>
          <p:spPr bwMode="auto">
            <a:xfrm>
              <a:off x="2516222" y="5507056"/>
              <a:ext cx="57868" cy="119386"/>
            </a:xfrm>
            <a:custGeom>
              <a:avLst/>
              <a:gdLst>
                <a:gd name="T0" fmla="*/ 12 w 37"/>
                <a:gd name="T1" fmla="*/ 66 h 76"/>
                <a:gd name="T2" fmla="*/ 13 w 37"/>
                <a:gd name="T3" fmla="*/ 51 h 76"/>
                <a:gd name="T4" fmla="*/ 23 w 37"/>
                <a:gd name="T5" fmla="*/ 33 h 76"/>
                <a:gd name="T6" fmla="*/ 25 w 37"/>
                <a:gd name="T7" fmla="*/ 45 h 76"/>
                <a:gd name="T8" fmla="*/ 25 w 37"/>
                <a:gd name="T9" fmla="*/ 54 h 76"/>
                <a:gd name="T10" fmla="*/ 25 w 37"/>
                <a:gd name="T11" fmla="*/ 55 h 76"/>
                <a:gd name="T12" fmla="*/ 33 w 37"/>
                <a:gd name="T13" fmla="*/ 52 h 76"/>
                <a:gd name="T14" fmla="*/ 37 w 37"/>
                <a:gd name="T15" fmla="*/ 47 h 76"/>
                <a:gd name="T16" fmla="*/ 32 w 37"/>
                <a:gd name="T17" fmla="*/ 35 h 76"/>
                <a:gd name="T18" fmla="*/ 32 w 37"/>
                <a:gd name="T19" fmla="*/ 30 h 76"/>
                <a:gd name="T20" fmla="*/ 29 w 37"/>
                <a:gd name="T21" fmla="*/ 28 h 76"/>
                <a:gd name="T22" fmla="*/ 29 w 37"/>
                <a:gd name="T23" fmla="*/ 20 h 76"/>
                <a:gd name="T24" fmla="*/ 24 w 37"/>
                <a:gd name="T25" fmla="*/ 13 h 76"/>
                <a:gd name="T26" fmla="*/ 23 w 37"/>
                <a:gd name="T27" fmla="*/ 8 h 76"/>
                <a:gd name="T28" fmla="*/ 16 w 37"/>
                <a:gd name="T29" fmla="*/ 0 h 76"/>
                <a:gd name="T30" fmla="*/ 0 w 37"/>
                <a:gd name="T31" fmla="*/ 0 h 76"/>
                <a:gd name="T32" fmla="*/ 0 w 37"/>
                <a:gd name="T33" fmla="*/ 25 h 76"/>
                <a:gd name="T34" fmla="*/ 7 w 37"/>
                <a:gd name="T35" fmla="*/ 26 h 76"/>
                <a:gd name="T36" fmla="*/ 13 w 37"/>
                <a:gd name="T37" fmla="*/ 35 h 76"/>
                <a:gd name="T38" fmla="*/ 6 w 37"/>
                <a:gd name="T39" fmla="*/ 39 h 76"/>
                <a:gd name="T40" fmla="*/ 6 w 37"/>
                <a:gd name="T41" fmla="*/ 59 h 76"/>
                <a:gd name="T42" fmla="*/ 4 w 37"/>
                <a:gd name="T43" fmla="*/ 60 h 76"/>
                <a:gd name="T44" fmla="*/ 4 w 37"/>
                <a:gd name="T45" fmla="*/ 76 h 76"/>
                <a:gd name="T46" fmla="*/ 11 w 37"/>
                <a:gd name="T47" fmla="*/ 73 h 76"/>
                <a:gd name="T48" fmla="*/ 12 w 37"/>
                <a:gd name="T49" fmla="*/ 66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76"/>
                <a:gd name="T77" fmla="*/ 37 w 37"/>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76">
                  <a:moveTo>
                    <a:pt x="12" y="66"/>
                  </a:moveTo>
                  <a:lnTo>
                    <a:pt x="13" y="51"/>
                  </a:lnTo>
                  <a:lnTo>
                    <a:pt x="23" y="33"/>
                  </a:lnTo>
                  <a:lnTo>
                    <a:pt x="25" y="45"/>
                  </a:lnTo>
                  <a:lnTo>
                    <a:pt x="25" y="54"/>
                  </a:lnTo>
                  <a:lnTo>
                    <a:pt x="25" y="55"/>
                  </a:lnTo>
                  <a:lnTo>
                    <a:pt x="33" y="52"/>
                  </a:lnTo>
                  <a:lnTo>
                    <a:pt x="37" y="47"/>
                  </a:lnTo>
                  <a:lnTo>
                    <a:pt x="32" y="35"/>
                  </a:lnTo>
                  <a:lnTo>
                    <a:pt x="32" y="30"/>
                  </a:lnTo>
                  <a:lnTo>
                    <a:pt x="29" y="28"/>
                  </a:lnTo>
                  <a:lnTo>
                    <a:pt x="29" y="20"/>
                  </a:lnTo>
                  <a:lnTo>
                    <a:pt x="24" y="13"/>
                  </a:lnTo>
                  <a:lnTo>
                    <a:pt x="23" y="8"/>
                  </a:lnTo>
                  <a:lnTo>
                    <a:pt x="16" y="0"/>
                  </a:lnTo>
                  <a:lnTo>
                    <a:pt x="0" y="0"/>
                  </a:lnTo>
                  <a:lnTo>
                    <a:pt x="0" y="25"/>
                  </a:lnTo>
                  <a:lnTo>
                    <a:pt x="7" y="26"/>
                  </a:lnTo>
                  <a:lnTo>
                    <a:pt x="13" y="35"/>
                  </a:lnTo>
                  <a:lnTo>
                    <a:pt x="6" y="39"/>
                  </a:lnTo>
                  <a:lnTo>
                    <a:pt x="6" y="59"/>
                  </a:lnTo>
                  <a:lnTo>
                    <a:pt x="4" y="60"/>
                  </a:lnTo>
                  <a:lnTo>
                    <a:pt x="4" y="76"/>
                  </a:lnTo>
                  <a:lnTo>
                    <a:pt x="11" y="73"/>
                  </a:lnTo>
                  <a:lnTo>
                    <a:pt x="12" y="66"/>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16" name="Freeform 2015"/>
            <p:cNvSpPr>
              <a:spLocks/>
            </p:cNvSpPr>
            <p:nvPr/>
          </p:nvSpPr>
          <p:spPr bwMode="auto">
            <a:xfrm>
              <a:off x="2629329" y="5545042"/>
              <a:ext cx="42086" cy="43413"/>
            </a:xfrm>
            <a:custGeom>
              <a:avLst/>
              <a:gdLst>
                <a:gd name="T0" fmla="*/ 25 w 26"/>
                <a:gd name="T1" fmla="*/ 17 h 28"/>
                <a:gd name="T2" fmla="*/ 26 w 26"/>
                <a:gd name="T3" fmla="*/ 15 h 28"/>
                <a:gd name="T4" fmla="*/ 14 w 26"/>
                <a:gd name="T5" fmla="*/ 2 h 28"/>
                <a:gd name="T6" fmla="*/ 7 w 26"/>
                <a:gd name="T7" fmla="*/ 0 h 28"/>
                <a:gd name="T8" fmla="*/ 0 w 26"/>
                <a:gd name="T9" fmla="*/ 1 h 28"/>
                <a:gd name="T10" fmla="*/ 1 w 26"/>
                <a:gd name="T11" fmla="*/ 2 h 28"/>
                <a:gd name="T12" fmla="*/ 4 w 26"/>
                <a:gd name="T13" fmla="*/ 9 h 28"/>
                <a:gd name="T14" fmla="*/ 14 w 26"/>
                <a:gd name="T15" fmla="*/ 11 h 28"/>
                <a:gd name="T16" fmla="*/ 12 w 26"/>
                <a:gd name="T17" fmla="*/ 11 h 28"/>
                <a:gd name="T18" fmla="*/ 0 w 26"/>
                <a:gd name="T19" fmla="*/ 19 h 28"/>
                <a:gd name="T20" fmla="*/ 5 w 26"/>
                <a:gd name="T21" fmla="*/ 28 h 28"/>
                <a:gd name="T22" fmla="*/ 7 w 26"/>
                <a:gd name="T23" fmla="*/ 28 h 28"/>
                <a:gd name="T24" fmla="*/ 8 w 26"/>
                <a:gd name="T25" fmla="*/ 27 h 28"/>
                <a:gd name="T26" fmla="*/ 25 w 26"/>
                <a:gd name="T27" fmla="*/ 1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28"/>
                <a:gd name="T44" fmla="*/ 26 w 26"/>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28">
                  <a:moveTo>
                    <a:pt x="25" y="17"/>
                  </a:moveTo>
                  <a:lnTo>
                    <a:pt x="26" y="15"/>
                  </a:lnTo>
                  <a:lnTo>
                    <a:pt x="14" y="2"/>
                  </a:lnTo>
                  <a:lnTo>
                    <a:pt x="7" y="0"/>
                  </a:lnTo>
                  <a:lnTo>
                    <a:pt x="0" y="1"/>
                  </a:lnTo>
                  <a:lnTo>
                    <a:pt x="1" y="2"/>
                  </a:lnTo>
                  <a:lnTo>
                    <a:pt x="4" y="9"/>
                  </a:lnTo>
                  <a:lnTo>
                    <a:pt x="14" y="11"/>
                  </a:lnTo>
                  <a:lnTo>
                    <a:pt x="12" y="11"/>
                  </a:lnTo>
                  <a:lnTo>
                    <a:pt x="0" y="19"/>
                  </a:lnTo>
                  <a:lnTo>
                    <a:pt x="5" y="28"/>
                  </a:lnTo>
                  <a:lnTo>
                    <a:pt x="7" y="28"/>
                  </a:lnTo>
                  <a:lnTo>
                    <a:pt x="8" y="27"/>
                  </a:lnTo>
                  <a:lnTo>
                    <a:pt x="25" y="17"/>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17" name="Freeform 2016"/>
            <p:cNvSpPr>
              <a:spLocks/>
            </p:cNvSpPr>
            <p:nvPr/>
          </p:nvSpPr>
          <p:spPr bwMode="auto">
            <a:xfrm>
              <a:off x="2560939" y="5463643"/>
              <a:ext cx="49976" cy="100393"/>
            </a:xfrm>
            <a:custGeom>
              <a:avLst/>
              <a:gdLst>
                <a:gd name="T0" fmla="*/ 22 w 30"/>
                <a:gd name="T1" fmla="*/ 60 h 64"/>
                <a:gd name="T2" fmla="*/ 24 w 30"/>
                <a:gd name="T3" fmla="*/ 60 h 64"/>
                <a:gd name="T4" fmla="*/ 26 w 30"/>
                <a:gd name="T5" fmla="*/ 59 h 64"/>
                <a:gd name="T6" fmla="*/ 28 w 30"/>
                <a:gd name="T7" fmla="*/ 57 h 64"/>
                <a:gd name="T8" fmla="*/ 30 w 30"/>
                <a:gd name="T9" fmla="*/ 55 h 64"/>
                <a:gd name="T10" fmla="*/ 30 w 30"/>
                <a:gd name="T11" fmla="*/ 52 h 64"/>
                <a:gd name="T12" fmla="*/ 30 w 30"/>
                <a:gd name="T13" fmla="*/ 32 h 64"/>
                <a:gd name="T14" fmla="*/ 30 w 30"/>
                <a:gd name="T15" fmla="*/ 28 h 64"/>
                <a:gd name="T16" fmla="*/ 30 w 30"/>
                <a:gd name="T17" fmla="*/ 23 h 64"/>
                <a:gd name="T18" fmla="*/ 28 w 30"/>
                <a:gd name="T19" fmla="*/ 19 h 64"/>
                <a:gd name="T20" fmla="*/ 26 w 30"/>
                <a:gd name="T21" fmla="*/ 17 h 64"/>
                <a:gd name="T22" fmla="*/ 15 w 30"/>
                <a:gd name="T23" fmla="*/ 4 h 64"/>
                <a:gd name="T24" fmla="*/ 9 w 30"/>
                <a:gd name="T25" fmla="*/ 1 h 64"/>
                <a:gd name="T26" fmla="*/ 8 w 30"/>
                <a:gd name="T27" fmla="*/ 0 h 64"/>
                <a:gd name="T28" fmla="*/ 4 w 30"/>
                <a:gd name="T29" fmla="*/ 5 h 64"/>
                <a:gd name="T30" fmla="*/ 7 w 30"/>
                <a:gd name="T31" fmla="*/ 9 h 64"/>
                <a:gd name="T32" fmla="*/ 2 w 30"/>
                <a:gd name="T33" fmla="*/ 18 h 64"/>
                <a:gd name="T34" fmla="*/ 0 w 30"/>
                <a:gd name="T35" fmla="*/ 26 h 64"/>
                <a:gd name="T36" fmla="*/ 0 w 30"/>
                <a:gd name="T37" fmla="*/ 30 h 64"/>
                <a:gd name="T38" fmla="*/ 3 w 30"/>
                <a:gd name="T39" fmla="*/ 44 h 64"/>
                <a:gd name="T40" fmla="*/ 4 w 30"/>
                <a:gd name="T41" fmla="*/ 52 h 64"/>
                <a:gd name="T42" fmla="*/ 9 w 30"/>
                <a:gd name="T43" fmla="*/ 56 h 64"/>
                <a:gd name="T44" fmla="*/ 11 w 30"/>
                <a:gd name="T45" fmla="*/ 61 h 64"/>
                <a:gd name="T46" fmla="*/ 11 w 30"/>
                <a:gd name="T47" fmla="*/ 62 h 64"/>
                <a:gd name="T48" fmla="*/ 19 w 30"/>
                <a:gd name="T49" fmla="*/ 64 h 64"/>
                <a:gd name="T50" fmla="*/ 22 w 30"/>
                <a:gd name="T51" fmla="*/ 60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
                <a:gd name="T79" fmla="*/ 0 h 64"/>
                <a:gd name="T80" fmla="*/ 30 w 30"/>
                <a:gd name="T81" fmla="*/ 64 h 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 h="64">
                  <a:moveTo>
                    <a:pt x="22" y="60"/>
                  </a:moveTo>
                  <a:lnTo>
                    <a:pt x="24" y="60"/>
                  </a:lnTo>
                  <a:lnTo>
                    <a:pt x="26" y="59"/>
                  </a:lnTo>
                  <a:lnTo>
                    <a:pt x="28" y="57"/>
                  </a:lnTo>
                  <a:lnTo>
                    <a:pt x="30" y="55"/>
                  </a:lnTo>
                  <a:lnTo>
                    <a:pt x="30" y="52"/>
                  </a:lnTo>
                  <a:lnTo>
                    <a:pt x="30" y="32"/>
                  </a:lnTo>
                  <a:lnTo>
                    <a:pt x="30" y="28"/>
                  </a:lnTo>
                  <a:lnTo>
                    <a:pt x="30" y="23"/>
                  </a:lnTo>
                  <a:lnTo>
                    <a:pt x="28" y="19"/>
                  </a:lnTo>
                  <a:lnTo>
                    <a:pt x="26" y="17"/>
                  </a:lnTo>
                  <a:lnTo>
                    <a:pt x="15" y="4"/>
                  </a:lnTo>
                  <a:lnTo>
                    <a:pt x="9" y="1"/>
                  </a:lnTo>
                  <a:lnTo>
                    <a:pt x="8" y="0"/>
                  </a:lnTo>
                  <a:lnTo>
                    <a:pt x="4" y="5"/>
                  </a:lnTo>
                  <a:lnTo>
                    <a:pt x="7" y="9"/>
                  </a:lnTo>
                  <a:lnTo>
                    <a:pt x="2" y="18"/>
                  </a:lnTo>
                  <a:lnTo>
                    <a:pt x="0" y="26"/>
                  </a:lnTo>
                  <a:lnTo>
                    <a:pt x="0" y="30"/>
                  </a:lnTo>
                  <a:lnTo>
                    <a:pt x="3" y="44"/>
                  </a:lnTo>
                  <a:lnTo>
                    <a:pt x="4" y="52"/>
                  </a:lnTo>
                  <a:lnTo>
                    <a:pt x="9" y="56"/>
                  </a:lnTo>
                  <a:lnTo>
                    <a:pt x="11" y="61"/>
                  </a:lnTo>
                  <a:lnTo>
                    <a:pt x="11" y="62"/>
                  </a:lnTo>
                  <a:lnTo>
                    <a:pt x="19" y="64"/>
                  </a:lnTo>
                  <a:lnTo>
                    <a:pt x="22" y="60"/>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18" name="Freeform 2017"/>
            <p:cNvSpPr>
              <a:spLocks/>
            </p:cNvSpPr>
            <p:nvPr/>
          </p:nvSpPr>
          <p:spPr bwMode="auto">
            <a:xfrm>
              <a:off x="2616176" y="5515197"/>
              <a:ext cx="13153" cy="24419"/>
            </a:xfrm>
            <a:custGeom>
              <a:avLst/>
              <a:gdLst>
                <a:gd name="T0" fmla="*/ 4 w 9"/>
                <a:gd name="T1" fmla="*/ 16 h 16"/>
                <a:gd name="T2" fmla="*/ 7 w 9"/>
                <a:gd name="T3" fmla="*/ 12 h 16"/>
                <a:gd name="T4" fmla="*/ 7 w 9"/>
                <a:gd name="T5" fmla="*/ 11 h 16"/>
                <a:gd name="T6" fmla="*/ 9 w 9"/>
                <a:gd name="T7" fmla="*/ 7 h 16"/>
                <a:gd name="T8" fmla="*/ 7 w 9"/>
                <a:gd name="T9" fmla="*/ 3 h 16"/>
                <a:gd name="T10" fmla="*/ 4 w 9"/>
                <a:gd name="T11" fmla="*/ 0 h 16"/>
                <a:gd name="T12" fmla="*/ 0 w 9"/>
                <a:gd name="T13" fmla="*/ 3 h 16"/>
                <a:gd name="T14" fmla="*/ 2 w 9"/>
                <a:gd name="T15" fmla="*/ 12 h 16"/>
                <a:gd name="T16" fmla="*/ 3 w 9"/>
                <a:gd name="T17" fmla="*/ 16 h 16"/>
                <a:gd name="T18" fmla="*/ 4 w 9"/>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6"/>
                <a:gd name="T32" fmla="*/ 9 w 9"/>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6">
                  <a:moveTo>
                    <a:pt x="4" y="16"/>
                  </a:moveTo>
                  <a:lnTo>
                    <a:pt x="7" y="12"/>
                  </a:lnTo>
                  <a:lnTo>
                    <a:pt x="7" y="11"/>
                  </a:lnTo>
                  <a:lnTo>
                    <a:pt x="9" y="7"/>
                  </a:lnTo>
                  <a:lnTo>
                    <a:pt x="7" y="3"/>
                  </a:lnTo>
                  <a:lnTo>
                    <a:pt x="4" y="0"/>
                  </a:lnTo>
                  <a:lnTo>
                    <a:pt x="0" y="3"/>
                  </a:lnTo>
                  <a:lnTo>
                    <a:pt x="2" y="12"/>
                  </a:lnTo>
                  <a:lnTo>
                    <a:pt x="3" y="16"/>
                  </a:lnTo>
                  <a:lnTo>
                    <a:pt x="4" y="16"/>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19" name="Freeform 2018"/>
            <p:cNvSpPr>
              <a:spLocks/>
            </p:cNvSpPr>
            <p:nvPr/>
          </p:nvSpPr>
          <p:spPr bwMode="auto">
            <a:xfrm>
              <a:off x="2595133" y="5433798"/>
              <a:ext cx="63129" cy="84112"/>
            </a:xfrm>
            <a:custGeom>
              <a:avLst/>
              <a:gdLst>
                <a:gd name="T0" fmla="*/ 22 w 39"/>
                <a:gd name="T1" fmla="*/ 53 h 53"/>
                <a:gd name="T2" fmla="*/ 24 w 39"/>
                <a:gd name="T3" fmla="*/ 50 h 53"/>
                <a:gd name="T4" fmla="*/ 30 w 39"/>
                <a:gd name="T5" fmla="*/ 44 h 53"/>
                <a:gd name="T6" fmla="*/ 29 w 39"/>
                <a:gd name="T7" fmla="*/ 41 h 53"/>
                <a:gd name="T8" fmla="*/ 25 w 39"/>
                <a:gd name="T9" fmla="*/ 37 h 53"/>
                <a:gd name="T10" fmla="*/ 33 w 39"/>
                <a:gd name="T11" fmla="*/ 28 h 53"/>
                <a:gd name="T12" fmla="*/ 39 w 39"/>
                <a:gd name="T13" fmla="*/ 2 h 53"/>
                <a:gd name="T14" fmla="*/ 39 w 39"/>
                <a:gd name="T15" fmla="*/ 0 h 53"/>
                <a:gd name="T16" fmla="*/ 17 w 39"/>
                <a:gd name="T17" fmla="*/ 4 h 53"/>
                <a:gd name="T18" fmla="*/ 15 w 39"/>
                <a:gd name="T19" fmla="*/ 4 h 53"/>
                <a:gd name="T20" fmla="*/ 11 w 39"/>
                <a:gd name="T21" fmla="*/ 15 h 53"/>
                <a:gd name="T22" fmla="*/ 8 w 39"/>
                <a:gd name="T23" fmla="*/ 19 h 53"/>
                <a:gd name="T24" fmla="*/ 5 w 39"/>
                <a:gd name="T25" fmla="*/ 17 h 53"/>
                <a:gd name="T26" fmla="*/ 1 w 39"/>
                <a:gd name="T27" fmla="*/ 16 h 53"/>
                <a:gd name="T28" fmla="*/ 0 w 39"/>
                <a:gd name="T29" fmla="*/ 23 h 53"/>
                <a:gd name="T30" fmla="*/ 0 w 39"/>
                <a:gd name="T31" fmla="*/ 25 h 53"/>
                <a:gd name="T32" fmla="*/ 8 w 39"/>
                <a:gd name="T33" fmla="*/ 32 h 53"/>
                <a:gd name="T34" fmla="*/ 11 w 39"/>
                <a:gd name="T35" fmla="*/ 29 h 53"/>
                <a:gd name="T36" fmla="*/ 13 w 39"/>
                <a:gd name="T37" fmla="*/ 45 h 53"/>
                <a:gd name="T38" fmla="*/ 16 w 39"/>
                <a:gd name="T39" fmla="*/ 47 h 53"/>
                <a:gd name="T40" fmla="*/ 17 w 39"/>
                <a:gd name="T41" fmla="*/ 47 h 53"/>
                <a:gd name="T42" fmla="*/ 18 w 39"/>
                <a:gd name="T43" fmla="*/ 49 h 53"/>
                <a:gd name="T44" fmla="*/ 22 w 39"/>
                <a:gd name="T45" fmla="*/ 53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53"/>
                <a:gd name="T71" fmla="*/ 39 w 39"/>
                <a:gd name="T72" fmla="*/ 53 h 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53">
                  <a:moveTo>
                    <a:pt x="22" y="53"/>
                  </a:moveTo>
                  <a:lnTo>
                    <a:pt x="24" y="50"/>
                  </a:lnTo>
                  <a:lnTo>
                    <a:pt x="30" y="44"/>
                  </a:lnTo>
                  <a:lnTo>
                    <a:pt x="29" y="41"/>
                  </a:lnTo>
                  <a:lnTo>
                    <a:pt x="25" y="37"/>
                  </a:lnTo>
                  <a:lnTo>
                    <a:pt x="33" y="28"/>
                  </a:lnTo>
                  <a:lnTo>
                    <a:pt x="39" y="2"/>
                  </a:lnTo>
                  <a:lnTo>
                    <a:pt x="39" y="0"/>
                  </a:lnTo>
                  <a:lnTo>
                    <a:pt x="17" y="4"/>
                  </a:lnTo>
                  <a:lnTo>
                    <a:pt x="15" y="4"/>
                  </a:lnTo>
                  <a:lnTo>
                    <a:pt x="11" y="15"/>
                  </a:lnTo>
                  <a:lnTo>
                    <a:pt x="8" y="19"/>
                  </a:lnTo>
                  <a:lnTo>
                    <a:pt x="5" y="17"/>
                  </a:lnTo>
                  <a:lnTo>
                    <a:pt x="1" y="16"/>
                  </a:lnTo>
                  <a:lnTo>
                    <a:pt x="0" y="23"/>
                  </a:lnTo>
                  <a:lnTo>
                    <a:pt x="0" y="25"/>
                  </a:lnTo>
                  <a:lnTo>
                    <a:pt x="8" y="32"/>
                  </a:lnTo>
                  <a:lnTo>
                    <a:pt x="11" y="29"/>
                  </a:lnTo>
                  <a:lnTo>
                    <a:pt x="13" y="45"/>
                  </a:lnTo>
                  <a:lnTo>
                    <a:pt x="16" y="47"/>
                  </a:lnTo>
                  <a:lnTo>
                    <a:pt x="17" y="47"/>
                  </a:lnTo>
                  <a:lnTo>
                    <a:pt x="18" y="49"/>
                  </a:lnTo>
                  <a:lnTo>
                    <a:pt x="22" y="53"/>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20" name="Freeform 2019"/>
            <p:cNvSpPr>
              <a:spLocks/>
            </p:cNvSpPr>
            <p:nvPr/>
          </p:nvSpPr>
          <p:spPr bwMode="auto">
            <a:xfrm>
              <a:off x="2532004" y="5441937"/>
              <a:ext cx="21043" cy="21706"/>
            </a:xfrm>
            <a:custGeom>
              <a:avLst/>
              <a:gdLst>
                <a:gd name="T0" fmla="*/ 1 w 14"/>
                <a:gd name="T1" fmla="*/ 13 h 13"/>
                <a:gd name="T2" fmla="*/ 13 w 14"/>
                <a:gd name="T3" fmla="*/ 11 h 13"/>
                <a:gd name="T4" fmla="*/ 14 w 14"/>
                <a:gd name="T5" fmla="*/ 7 h 13"/>
                <a:gd name="T6" fmla="*/ 14 w 14"/>
                <a:gd name="T7" fmla="*/ 2 h 13"/>
                <a:gd name="T8" fmla="*/ 11 w 14"/>
                <a:gd name="T9" fmla="*/ 1 h 13"/>
                <a:gd name="T10" fmla="*/ 11 w 14"/>
                <a:gd name="T11" fmla="*/ 0 h 13"/>
                <a:gd name="T12" fmla="*/ 0 w 14"/>
                <a:gd name="T13" fmla="*/ 3 h 13"/>
                <a:gd name="T14" fmla="*/ 1 w 14"/>
                <a:gd name="T15" fmla="*/ 13 h 1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3"/>
                <a:gd name="T26" fmla="*/ 14 w 1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3">
                  <a:moveTo>
                    <a:pt x="1" y="13"/>
                  </a:moveTo>
                  <a:lnTo>
                    <a:pt x="13" y="11"/>
                  </a:lnTo>
                  <a:lnTo>
                    <a:pt x="14" y="7"/>
                  </a:lnTo>
                  <a:lnTo>
                    <a:pt x="14" y="2"/>
                  </a:lnTo>
                  <a:lnTo>
                    <a:pt x="11" y="1"/>
                  </a:lnTo>
                  <a:lnTo>
                    <a:pt x="11" y="0"/>
                  </a:lnTo>
                  <a:lnTo>
                    <a:pt x="0" y="3"/>
                  </a:lnTo>
                  <a:lnTo>
                    <a:pt x="1" y="13"/>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21" name="Freeform 2020"/>
            <p:cNvSpPr>
              <a:spLocks/>
            </p:cNvSpPr>
            <p:nvPr/>
          </p:nvSpPr>
          <p:spPr bwMode="auto">
            <a:xfrm>
              <a:off x="2581982" y="5420230"/>
              <a:ext cx="26304" cy="37986"/>
            </a:xfrm>
            <a:custGeom>
              <a:avLst/>
              <a:gdLst>
                <a:gd name="T0" fmla="*/ 4 w 16"/>
                <a:gd name="T1" fmla="*/ 23 h 23"/>
                <a:gd name="T2" fmla="*/ 8 w 16"/>
                <a:gd name="T3" fmla="*/ 17 h 23"/>
                <a:gd name="T4" fmla="*/ 15 w 16"/>
                <a:gd name="T5" fmla="*/ 16 h 23"/>
                <a:gd name="T6" fmla="*/ 16 w 16"/>
                <a:gd name="T7" fmla="*/ 16 h 23"/>
                <a:gd name="T8" fmla="*/ 15 w 16"/>
                <a:gd name="T9" fmla="*/ 10 h 23"/>
                <a:gd name="T10" fmla="*/ 15 w 16"/>
                <a:gd name="T11" fmla="*/ 2 h 23"/>
                <a:gd name="T12" fmla="*/ 6 w 16"/>
                <a:gd name="T13" fmla="*/ 0 h 23"/>
                <a:gd name="T14" fmla="*/ 6 w 16"/>
                <a:gd name="T15" fmla="*/ 2 h 23"/>
                <a:gd name="T16" fmla="*/ 0 w 16"/>
                <a:gd name="T17" fmla="*/ 21 h 23"/>
                <a:gd name="T18" fmla="*/ 2 w 16"/>
                <a:gd name="T19" fmla="*/ 21 h 23"/>
                <a:gd name="T20" fmla="*/ 4 w 16"/>
                <a:gd name="T21" fmla="*/ 23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23"/>
                <a:gd name="T35" fmla="*/ 16 w 16"/>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23">
                  <a:moveTo>
                    <a:pt x="4" y="23"/>
                  </a:moveTo>
                  <a:lnTo>
                    <a:pt x="8" y="17"/>
                  </a:lnTo>
                  <a:lnTo>
                    <a:pt x="15" y="16"/>
                  </a:lnTo>
                  <a:lnTo>
                    <a:pt x="16" y="16"/>
                  </a:lnTo>
                  <a:lnTo>
                    <a:pt x="15" y="10"/>
                  </a:lnTo>
                  <a:lnTo>
                    <a:pt x="15" y="2"/>
                  </a:lnTo>
                  <a:lnTo>
                    <a:pt x="6" y="0"/>
                  </a:lnTo>
                  <a:lnTo>
                    <a:pt x="6" y="2"/>
                  </a:lnTo>
                  <a:lnTo>
                    <a:pt x="0" y="21"/>
                  </a:lnTo>
                  <a:lnTo>
                    <a:pt x="2" y="21"/>
                  </a:lnTo>
                  <a:lnTo>
                    <a:pt x="4" y="23"/>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22" name="Freeform 2021"/>
            <p:cNvSpPr>
              <a:spLocks/>
            </p:cNvSpPr>
            <p:nvPr/>
          </p:nvSpPr>
          <p:spPr bwMode="auto">
            <a:xfrm>
              <a:off x="2553047" y="5403950"/>
              <a:ext cx="23674" cy="48840"/>
            </a:xfrm>
            <a:custGeom>
              <a:avLst/>
              <a:gdLst>
                <a:gd name="T0" fmla="*/ 4 w 14"/>
                <a:gd name="T1" fmla="*/ 28 h 32"/>
                <a:gd name="T2" fmla="*/ 7 w 14"/>
                <a:gd name="T3" fmla="*/ 31 h 32"/>
                <a:gd name="T4" fmla="*/ 8 w 14"/>
                <a:gd name="T5" fmla="*/ 32 h 32"/>
                <a:gd name="T6" fmla="*/ 8 w 14"/>
                <a:gd name="T7" fmla="*/ 31 h 32"/>
                <a:gd name="T8" fmla="*/ 14 w 14"/>
                <a:gd name="T9" fmla="*/ 15 h 32"/>
                <a:gd name="T10" fmla="*/ 10 w 14"/>
                <a:gd name="T11" fmla="*/ 6 h 32"/>
                <a:gd name="T12" fmla="*/ 8 w 14"/>
                <a:gd name="T13" fmla="*/ 0 h 32"/>
                <a:gd name="T14" fmla="*/ 4 w 14"/>
                <a:gd name="T15" fmla="*/ 1 h 32"/>
                <a:gd name="T16" fmla="*/ 0 w 14"/>
                <a:gd name="T17" fmla="*/ 14 h 32"/>
                <a:gd name="T18" fmla="*/ 1 w 14"/>
                <a:gd name="T19" fmla="*/ 25 h 32"/>
                <a:gd name="T20" fmla="*/ 4 w 14"/>
                <a:gd name="T21" fmla="*/ 28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2"/>
                <a:gd name="T35" fmla="*/ 14 w 14"/>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2">
                  <a:moveTo>
                    <a:pt x="4" y="28"/>
                  </a:moveTo>
                  <a:lnTo>
                    <a:pt x="7" y="31"/>
                  </a:lnTo>
                  <a:lnTo>
                    <a:pt x="8" y="32"/>
                  </a:lnTo>
                  <a:lnTo>
                    <a:pt x="8" y="31"/>
                  </a:lnTo>
                  <a:lnTo>
                    <a:pt x="14" y="15"/>
                  </a:lnTo>
                  <a:lnTo>
                    <a:pt x="10" y="6"/>
                  </a:lnTo>
                  <a:lnTo>
                    <a:pt x="8" y="0"/>
                  </a:lnTo>
                  <a:lnTo>
                    <a:pt x="4" y="1"/>
                  </a:lnTo>
                  <a:lnTo>
                    <a:pt x="0" y="14"/>
                  </a:lnTo>
                  <a:lnTo>
                    <a:pt x="1" y="25"/>
                  </a:lnTo>
                  <a:lnTo>
                    <a:pt x="4" y="28"/>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23" name="Freeform 2022"/>
            <p:cNvSpPr>
              <a:spLocks/>
            </p:cNvSpPr>
            <p:nvPr/>
          </p:nvSpPr>
          <p:spPr bwMode="auto">
            <a:xfrm>
              <a:off x="2710869" y="5406665"/>
              <a:ext cx="26304" cy="37986"/>
            </a:xfrm>
            <a:custGeom>
              <a:avLst/>
              <a:gdLst>
                <a:gd name="T0" fmla="*/ 7 w 17"/>
                <a:gd name="T1" fmla="*/ 21 h 24"/>
                <a:gd name="T2" fmla="*/ 14 w 17"/>
                <a:gd name="T3" fmla="*/ 16 h 24"/>
                <a:gd name="T4" fmla="*/ 16 w 17"/>
                <a:gd name="T5" fmla="*/ 11 h 24"/>
                <a:gd name="T6" fmla="*/ 17 w 17"/>
                <a:gd name="T7" fmla="*/ 8 h 24"/>
                <a:gd name="T8" fmla="*/ 17 w 17"/>
                <a:gd name="T9" fmla="*/ 7 h 24"/>
                <a:gd name="T10" fmla="*/ 17 w 17"/>
                <a:gd name="T11" fmla="*/ 6 h 24"/>
                <a:gd name="T12" fmla="*/ 16 w 17"/>
                <a:gd name="T13" fmla="*/ 4 h 24"/>
                <a:gd name="T14" fmla="*/ 15 w 17"/>
                <a:gd name="T15" fmla="*/ 3 h 24"/>
                <a:gd name="T16" fmla="*/ 15 w 17"/>
                <a:gd name="T17" fmla="*/ 0 h 24"/>
                <a:gd name="T18" fmla="*/ 10 w 17"/>
                <a:gd name="T19" fmla="*/ 0 h 24"/>
                <a:gd name="T20" fmla="*/ 7 w 17"/>
                <a:gd name="T21" fmla="*/ 2 h 24"/>
                <a:gd name="T22" fmla="*/ 0 w 17"/>
                <a:gd name="T23" fmla="*/ 6 h 24"/>
                <a:gd name="T24" fmla="*/ 4 w 17"/>
                <a:gd name="T25" fmla="*/ 24 h 24"/>
                <a:gd name="T26" fmla="*/ 7 w 17"/>
                <a:gd name="T27" fmla="*/ 21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24"/>
                <a:gd name="T44" fmla="*/ 17 w 17"/>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24">
                  <a:moveTo>
                    <a:pt x="7" y="21"/>
                  </a:moveTo>
                  <a:lnTo>
                    <a:pt x="14" y="16"/>
                  </a:lnTo>
                  <a:lnTo>
                    <a:pt x="16" y="11"/>
                  </a:lnTo>
                  <a:lnTo>
                    <a:pt x="17" y="8"/>
                  </a:lnTo>
                  <a:lnTo>
                    <a:pt x="17" y="7"/>
                  </a:lnTo>
                  <a:lnTo>
                    <a:pt x="17" y="6"/>
                  </a:lnTo>
                  <a:lnTo>
                    <a:pt x="16" y="4"/>
                  </a:lnTo>
                  <a:lnTo>
                    <a:pt x="15" y="3"/>
                  </a:lnTo>
                  <a:lnTo>
                    <a:pt x="15" y="0"/>
                  </a:lnTo>
                  <a:lnTo>
                    <a:pt x="10" y="0"/>
                  </a:lnTo>
                  <a:lnTo>
                    <a:pt x="7" y="2"/>
                  </a:lnTo>
                  <a:lnTo>
                    <a:pt x="0" y="6"/>
                  </a:lnTo>
                  <a:lnTo>
                    <a:pt x="4" y="24"/>
                  </a:lnTo>
                  <a:lnTo>
                    <a:pt x="7" y="21"/>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24" name="Freeform 2023"/>
            <p:cNvSpPr>
              <a:spLocks/>
            </p:cNvSpPr>
            <p:nvPr/>
          </p:nvSpPr>
          <p:spPr bwMode="auto">
            <a:xfrm>
              <a:off x="2539896" y="5387671"/>
              <a:ext cx="13151" cy="18994"/>
            </a:xfrm>
            <a:custGeom>
              <a:avLst/>
              <a:gdLst>
                <a:gd name="T0" fmla="*/ 8 w 8"/>
                <a:gd name="T1" fmla="*/ 11 h 11"/>
                <a:gd name="T2" fmla="*/ 2 w 8"/>
                <a:gd name="T3" fmla="*/ 11 h 11"/>
                <a:gd name="T4" fmla="*/ 0 w 8"/>
                <a:gd name="T5" fmla="*/ 0 h 11"/>
                <a:gd name="T6" fmla="*/ 6 w 8"/>
                <a:gd name="T7" fmla="*/ 0 h 11"/>
                <a:gd name="T8" fmla="*/ 8 w 8"/>
                <a:gd name="T9" fmla="*/ 11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8" y="11"/>
                  </a:moveTo>
                  <a:lnTo>
                    <a:pt x="2" y="11"/>
                  </a:lnTo>
                  <a:lnTo>
                    <a:pt x="0" y="0"/>
                  </a:lnTo>
                  <a:lnTo>
                    <a:pt x="6" y="0"/>
                  </a:lnTo>
                  <a:lnTo>
                    <a:pt x="8" y="11"/>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25" name="Freeform 2024"/>
            <p:cNvSpPr>
              <a:spLocks/>
            </p:cNvSpPr>
            <p:nvPr/>
          </p:nvSpPr>
          <p:spPr bwMode="auto">
            <a:xfrm>
              <a:off x="2518853" y="5252005"/>
              <a:ext cx="42086" cy="124812"/>
            </a:xfrm>
            <a:custGeom>
              <a:avLst/>
              <a:gdLst>
                <a:gd name="T0" fmla="*/ 18 w 27"/>
                <a:gd name="T1" fmla="*/ 79 h 79"/>
                <a:gd name="T2" fmla="*/ 26 w 27"/>
                <a:gd name="T3" fmla="*/ 69 h 79"/>
                <a:gd name="T4" fmla="*/ 22 w 27"/>
                <a:gd name="T5" fmla="*/ 56 h 79"/>
                <a:gd name="T6" fmla="*/ 17 w 27"/>
                <a:gd name="T7" fmla="*/ 55 h 79"/>
                <a:gd name="T8" fmla="*/ 17 w 27"/>
                <a:gd name="T9" fmla="*/ 52 h 79"/>
                <a:gd name="T10" fmla="*/ 19 w 27"/>
                <a:gd name="T11" fmla="*/ 52 h 79"/>
                <a:gd name="T12" fmla="*/ 21 w 27"/>
                <a:gd name="T13" fmla="*/ 52 h 79"/>
                <a:gd name="T14" fmla="*/ 22 w 27"/>
                <a:gd name="T15" fmla="*/ 52 h 79"/>
                <a:gd name="T16" fmla="*/ 26 w 27"/>
                <a:gd name="T17" fmla="*/ 47 h 79"/>
                <a:gd name="T18" fmla="*/ 25 w 27"/>
                <a:gd name="T19" fmla="*/ 45 h 79"/>
                <a:gd name="T20" fmla="*/ 25 w 27"/>
                <a:gd name="T21" fmla="*/ 39 h 79"/>
                <a:gd name="T22" fmla="*/ 27 w 27"/>
                <a:gd name="T23" fmla="*/ 35 h 79"/>
                <a:gd name="T24" fmla="*/ 27 w 27"/>
                <a:gd name="T25" fmla="*/ 29 h 79"/>
                <a:gd name="T26" fmla="*/ 18 w 27"/>
                <a:gd name="T27" fmla="*/ 24 h 79"/>
                <a:gd name="T28" fmla="*/ 11 w 27"/>
                <a:gd name="T29" fmla="*/ 7 h 79"/>
                <a:gd name="T30" fmla="*/ 9 w 27"/>
                <a:gd name="T31" fmla="*/ 1 h 79"/>
                <a:gd name="T32" fmla="*/ 8 w 27"/>
                <a:gd name="T33" fmla="*/ 1 h 79"/>
                <a:gd name="T34" fmla="*/ 6 w 27"/>
                <a:gd name="T35" fmla="*/ 0 h 79"/>
                <a:gd name="T36" fmla="*/ 5 w 27"/>
                <a:gd name="T37" fmla="*/ 3 h 79"/>
                <a:gd name="T38" fmla="*/ 6 w 27"/>
                <a:gd name="T39" fmla="*/ 13 h 79"/>
                <a:gd name="T40" fmla="*/ 5 w 27"/>
                <a:gd name="T41" fmla="*/ 26 h 79"/>
                <a:gd name="T42" fmla="*/ 8 w 27"/>
                <a:gd name="T43" fmla="*/ 45 h 79"/>
                <a:gd name="T44" fmla="*/ 1 w 27"/>
                <a:gd name="T45" fmla="*/ 41 h 79"/>
                <a:gd name="T46" fmla="*/ 1 w 27"/>
                <a:gd name="T47" fmla="*/ 42 h 79"/>
                <a:gd name="T48" fmla="*/ 0 w 27"/>
                <a:gd name="T49" fmla="*/ 62 h 79"/>
                <a:gd name="T50" fmla="*/ 6 w 27"/>
                <a:gd name="T51" fmla="*/ 67 h 79"/>
                <a:gd name="T52" fmla="*/ 11 w 27"/>
                <a:gd name="T53" fmla="*/ 63 h 79"/>
                <a:gd name="T54" fmla="*/ 14 w 27"/>
                <a:gd name="T55" fmla="*/ 77 h 79"/>
                <a:gd name="T56" fmla="*/ 18 w 27"/>
                <a:gd name="T57" fmla="*/ 79 h 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
                <a:gd name="T88" fmla="*/ 0 h 79"/>
                <a:gd name="T89" fmla="*/ 27 w 27"/>
                <a:gd name="T90" fmla="*/ 79 h 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 h="79">
                  <a:moveTo>
                    <a:pt x="18" y="79"/>
                  </a:moveTo>
                  <a:lnTo>
                    <a:pt x="26" y="69"/>
                  </a:lnTo>
                  <a:lnTo>
                    <a:pt x="22" y="56"/>
                  </a:lnTo>
                  <a:lnTo>
                    <a:pt x="17" y="55"/>
                  </a:lnTo>
                  <a:lnTo>
                    <a:pt x="17" y="52"/>
                  </a:lnTo>
                  <a:lnTo>
                    <a:pt x="19" y="52"/>
                  </a:lnTo>
                  <a:lnTo>
                    <a:pt x="21" y="52"/>
                  </a:lnTo>
                  <a:lnTo>
                    <a:pt x="22" y="52"/>
                  </a:lnTo>
                  <a:lnTo>
                    <a:pt x="26" y="47"/>
                  </a:lnTo>
                  <a:lnTo>
                    <a:pt x="25" y="45"/>
                  </a:lnTo>
                  <a:lnTo>
                    <a:pt x="25" y="39"/>
                  </a:lnTo>
                  <a:lnTo>
                    <a:pt x="27" y="35"/>
                  </a:lnTo>
                  <a:lnTo>
                    <a:pt x="27" y="29"/>
                  </a:lnTo>
                  <a:lnTo>
                    <a:pt x="18" y="24"/>
                  </a:lnTo>
                  <a:lnTo>
                    <a:pt x="11" y="7"/>
                  </a:lnTo>
                  <a:lnTo>
                    <a:pt x="9" y="1"/>
                  </a:lnTo>
                  <a:lnTo>
                    <a:pt x="8" y="1"/>
                  </a:lnTo>
                  <a:lnTo>
                    <a:pt x="6" y="0"/>
                  </a:lnTo>
                  <a:lnTo>
                    <a:pt x="5" y="3"/>
                  </a:lnTo>
                  <a:lnTo>
                    <a:pt x="6" y="13"/>
                  </a:lnTo>
                  <a:lnTo>
                    <a:pt x="5" y="26"/>
                  </a:lnTo>
                  <a:lnTo>
                    <a:pt x="8" y="45"/>
                  </a:lnTo>
                  <a:lnTo>
                    <a:pt x="1" y="41"/>
                  </a:lnTo>
                  <a:lnTo>
                    <a:pt x="1" y="42"/>
                  </a:lnTo>
                  <a:lnTo>
                    <a:pt x="0" y="62"/>
                  </a:lnTo>
                  <a:lnTo>
                    <a:pt x="6" y="67"/>
                  </a:lnTo>
                  <a:lnTo>
                    <a:pt x="11" y="63"/>
                  </a:lnTo>
                  <a:lnTo>
                    <a:pt x="14" y="77"/>
                  </a:lnTo>
                  <a:lnTo>
                    <a:pt x="18" y="79"/>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26" name="Freeform 2025"/>
            <p:cNvSpPr>
              <a:spLocks/>
            </p:cNvSpPr>
            <p:nvPr/>
          </p:nvSpPr>
          <p:spPr bwMode="auto">
            <a:xfrm>
              <a:off x="2618807" y="5176033"/>
              <a:ext cx="81541" cy="103106"/>
            </a:xfrm>
            <a:custGeom>
              <a:avLst/>
              <a:gdLst>
                <a:gd name="T0" fmla="*/ 19 w 51"/>
                <a:gd name="T1" fmla="*/ 60 h 64"/>
                <a:gd name="T2" fmla="*/ 23 w 51"/>
                <a:gd name="T3" fmla="*/ 64 h 64"/>
                <a:gd name="T4" fmla="*/ 28 w 51"/>
                <a:gd name="T5" fmla="*/ 63 h 64"/>
                <a:gd name="T6" fmla="*/ 30 w 51"/>
                <a:gd name="T7" fmla="*/ 58 h 64"/>
                <a:gd name="T8" fmla="*/ 40 w 51"/>
                <a:gd name="T9" fmla="*/ 55 h 64"/>
                <a:gd name="T10" fmla="*/ 40 w 51"/>
                <a:gd name="T11" fmla="*/ 42 h 64"/>
                <a:gd name="T12" fmla="*/ 40 w 51"/>
                <a:gd name="T13" fmla="*/ 39 h 64"/>
                <a:gd name="T14" fmla="*/ 40 w 51"/>
                <a:gd name="T15" fmla="*/ 37 h 64"/>
                <a:gd name="T16" fmla="*/ 43 w 51"/>
                <a:gd name="T17" fmla="*/ 30 h 64"/>
                <a:gd name="T18" fmla="*/ 48 w 51"/>
                <a:gd name="T19" fmla="*/ 13 h 64"/>
                <a:gd name="T20" fmla="*/ 51 w 51"/>
                <a:gd name="T21" fmla="*/ 5 h 64"/>
                <a:gd name="T22" fmla="*/ 45 w 51"/>
                <a:gd name="T23" fmla="*/ 0 h 64"/>
                <a:gd name="T24" fmla="*/ 44 w 51"/>
                <a:gd name="T25" fmla="*/ 0 h 64"/>
                <a:gd name="T26" fmla="*/ 32 w 51"/>
                <a:gd name="T27" fmla="*/ 18 h 64"/>
                <a:gd name="T28" fmla="*/ 14 w 51"/>
                <a:gd name="T29" fmla="*/ 25 h 64"/>
                <a:gd name="T30" fmla="*/ 14 w 51"/>
                <a:gd name="T31" fmla="*/ 31 h 64"/>
                <a:gd name="T32" fmla="*/ 0 w 51"/>
                <a:gd name="T33" fmla="*/ 35 h 64"/>
                <a:gd name="T34" fmla="*/ 6 w 51"/>
                <a:gd name="T35" fmla="*/ 46 h 64"/>
                <a:gd name="T36" fmla="*/ 19 w 51"/>
                <a:gd name="T37" fmla="*/ 6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
                <a:gd name="T58" fmla="*/ 0 h 64"/>
                <a:gd name="T59" fmla="*/ 51 w 51"/>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 h="64">
                  <a:moveTo>
                    <a:pt x="19" y="60"/>
                  </a:moveTo>
                  <a:lnTo>
                    <a:pt x="23" y="64"/>
                  </a:lnTo>
                  <a:lnTo>
                    <a:pt x="28" y="63"/>
                  </a:lnTo>
                  <a:lnTo>
                    <a:pt x="30" y="58"/>
                  </a:lnTo>
                  <a:lnTo>
                    <a:pt x="40" y="55"/>
                  </a:lnTo>
                  <a:lnTo>
                    <a:pt x="40" y="42"/>
                  </a:lnTo>
                  <a:lnTo>
                    <a:pt x="40" y="39"/>
                  </a:lnTo>
                  <a:lnTo>
                    <a:pt x="40" y="37"/>
                  </a:lnTo>
                  <a:lnTo>
                    <a:pt x="43" y="30"/>
                  </a:lnTo>
                  <a:lnTo>
                    <a:pt x="48" y="13"/>
                  </a:lnTo>
                  <a:lnTo>
                    <a:pt x="51" y="5"/>
                  </a:lnTo>
                  <a:lnTo>
                    <a:pt x="45" y="0"/>
                  </a:lnTo>
                  <a:lnTo>
                    <a:pt x="44" y="0"/>
                  </a:lnTo>
                  <a:lnTo>
                    <a:pt x="32" y="18"/>
                  </a:lnTo>
                  <a:lnTo>
                    <a:pt x="14" y="25"/>
                  </a:lnTo>
                  <a:lnTo>
                    <a:pt x="14" y="31"/>
                  </a:lnTo>
                  <a:lnTo>
                    <a:pt x="0" y="35"/>
                  </a:lnTo>
                  <a:lnTo>
                    <a:pt x="6" y="46"/>
                  </a:lnTo>
                  <a:lnTo>
                    <a:pt x="19" y="60"/>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27" name="Freeform 2026"/>
            <p:cNvSpPr>
              <a:spLocks/>
            </p:cNvSpPr>
            <p:nvPr/>
          </p:nvSpPr>
          <p:spPr bwMode="auto">
            <a:xfrm>
              <a:off x="2542526" y="5214019"/>
              <a:ext cx="47347" cy="70546"/>
            </a:xfrm>
            <a:custGeom>
              <a:avLst/>
              <a:gdLst>
                <a:gd name="T0" fmla="*/ 29 w 30"/>
                <a:gd name="T1" fmla="*/ 30 h 44"/>
                <a:gd name="T2" fmla="*/ 29 w 30"/>
                <a:gd name="T3" fmla="*/ 23 h 44"/>
                <a:gd name="T4" fmla="*/ 13 w 30"/>
                <a:gd name="T5" fmla="*/ 10 h 44"/>
                <a:gd name="T6" fmla="*/ 0 w 30"/>
                <a:gd name="T7" fmla="*/ 0 h 44"/>
                <a:gd name="T8" fmla="*/ 22 w 30"/>
                <a:gd name="T9" fmla="*/ 44 h 44"/>
                <a:gd name="T10" fmla="*/ 30 w 30"/>
                <a:gd name="T11" fmla="*/ 40 h 44"/>
                <a:gd name="T12" fmla="*/ 29 w 30"/>
                <a:gd name="T13" fmla="*/ 34 h 44"/>
                <a:gd name="T14" fmla="*/ 29 w 30"/>
                <a:gd name="T15" fmla="*/ 30 h 4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44"/>
                <a:gd name="T26" fmla="*/ 30 w 30"/>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44">
                  <a:moveTo>
                    <a:pt x="29" y="30"/>
                  </a:moveTo>
                  <a:lnTo>
                    <a:pt x="29" y="23"/>
                  </a:lnTo>
                  <a:lnTo>
                    <a:pt x="13" y="10"/>
                  </a:lnTo>
                  <a:lnTo>
                    <a:pt x="0" y="0"/>
                  </a:lnTo>
                  <a:lnTo>
                    <a:pt x="22" y="44"/>
                  </a:lnTo>
                  <a:lnTo>
                    <a:pt x="30" y="40"/>
                  </a:lnTo>
                  <a:lnTo>
                    <a:pt x="29" y="34"/>
                  </a:lnTo>
                  <a:lnTo>
                    <a:pt x="29" y="30"/>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28" name="Freeform 2027"/>
            <p:cNvSpPr>
              <a:spLocks/>
            </p:cNvSpPr>
            <p:nvPr/>
          </p:nvSpPr>
          <p:spPr bwMode="auto">
            <a:xfrm>
              <a:off x="2510961" y="5197739"/>
              <a:ext cx="23674" cy="48840"/>
            </a:xfrm>
            <a:custGeom>
              <a:avLst/>
              <a:gdLst>
                <a:gd name="T0" fmla="*/ 15 w 15"/>
                <a:gd name="T1" fmla="*/ 31 h 31"/>
                <a:gd name="T2" fmla="*/ 6 w 15"/>
                <a:gd name="T3" fmla="*/ 22 h 31"/>
                <a:gd name="T4" fmla="*/ 0 w 15"/>
                <a:gd name="T5" fmla="*/ 4 h 31"/>
                <a:gd name="T6" fmla="*/ 6 w 15"/>
                <a:gd name="T7" fmla="*/ 0 h 31"/>
                <a:gd name="T8" fmla="*/ 15 w 15"/>
                <a:gd name="T9" fmla="*/ 31 h 31"/>
                <a:gd name="T10" fmla="*/ 0 60000 65536"/>
                <a:gd name="T11" fmla="*/ 0 60000 65536"/>
                <a:gd name="T12" fmla="*/ 0 60000 65536"/>
                <a:gd name="T13" fmla="*/ 0 60000 65536"/>
                <a:gd name="T14" fmla="*/ 0 60000 65536"/>
                <a:gd name="T15" fmla="*/ 0 w 15"/>
                <a:gd name="T16" fmla="*/ 0 h 31"/>
                <a:gd name="T17" fmla="*/ 15 w 15"/>
                <a:gd name="T18" fmla="*/ 31 h 31"/>
              </a:gdLst>
              <a:ahLst/>
              <a:cxnLst>
                <a:cxn ang="T10">
                  <a:pos x="T0" y="T1"/>
                </a:cxn>
                <a:cxn ang="T11">
                  <a:pos x="T2" y="T3"/>
                </a:cxn>
                <a:cxn ang="T12">
                  <a:pos x="T4" y="T5"/>
                </a:cxn>
                <a:cxn ang="T13">
                  <a:pos x="T6" y="T7"/>
                </a:cxn>
                <a:cxn ang="T14">
                  <a:pos x="T8" y="T9"/>
                </a:cxn>
              </a:cxnLst>
              <a:rect l="T15" t="T16" r="T17" b="T18"/>
              <a:pathLst>
                <a:path w="15" h="31">
                  <a:moveTo>
                    <a:pt x="15" y="31"/>
                  </a:moveTo>
                  <a:lnTo>
                    <a:pt x="6" y="22"/>
                  </a:lnTo>
                  <a:lnTo>
                    <a:pt x="0" y="4"/>
                  </a:lnTo>
                  <a:lnTo>
                    <a:pt x="6" y="0"/>
                  </a:lnTo>
                  <a:lnTo>
                    <a:pt x="15" y="31"/>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29" name="Freeform 2028"/>
            <p:cNvSpPr>
              <a:spLocks/>
            </p:cNvSpPr>
            <p:nvPr/>
          </p:nvSpPr>
          <p:spPr bwMode="auto">
            <a:xfrm>
              <a:off x="2542526" y="5189600"/>
              <a:ext cx="52607" cy="48840"/>
            </a:xfrm>
            <a:custGeom>
              <a:avLst/>
              <a:gdLst>
                <a:gd name="T0" fmla="*/ 11 w 32"/>
                <a:gd name="T1" fmla="*/ 19 h 31"/>
                <a:gd name="T2" fmla="*/ 31 w 32"/>
                <a:gd name="T3" fmla="*/ 31 h 31"/>
                <a:gd name="T4" fmla="*/ 32 w 32"/>
                <a:gd name="T5" fmla="*/ 26 h 31"/>
                <a:gd name="T6" fmla="*/ 29 w 32"/>
                <a:gd name="T7" fmla="*/ 19 h 31"/>
                <a:gd name="T8" fmla="*/ 25 w 32"/>
                <a:gd name="T9" fmla="*/ 13 h 31"/>
                <a:gd name="T10" fmla="*/ 24 w 32"/>
                <a:gd name="T11" fmla="*/ 10 h 31"/>
                <a:gd name="T12" fmla="*/ 23 w 32"/>
                <a:gd name="T13" fmla="*/ 10 h 31"/>
                <a:gd name="T14" fmla="*/ 21 w 32"/>
                <a:gd name="T15" fmla="*/ 9 h 31"/>
                <a:gd name="T16" fmla="*/ 20 w 32"/>
                <a:gd name="T17" fmla="*/ 9 h 31"/>
                <a:gd name="T18" fmla="*/ 14 w 32"/>
                <a:gd name="T19" fmla="*/ 6 h 31"/>
                <a:gd name="T20" fmla="*/ 6 w 32"/>
                <a:gd name="T21" fmla="*/ 4 h 31"/>
                <a:gd name="T22" fmla="*/ 0 w 32"/>
                <a:gd name="T23" fmla="*/ 0 h 31"/>
                <a:gd name="T24" fmla="*/ 6 w 32"/>
                <a:gd name="T25" fmla="*/ 16 h 31"/>
                <a:gd name="T26" fmla="*/ 11 w 32"/>
                <a:gd name="T27" fmla="*/ 19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31"/>
                <a:gd name="T44" fmla="*/ 32 w 32"/>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31">
                  <a:moveTo>
                    <a:pt x="11" y="19"/>
                  </a:moveTo>
                  <a:lnTo>
                    <a:pt x="31" y="31"/>
                  </a:lnTo>
                  <a:lnTo>
                    <a:pt x="32" y="26"/>
                  </a:lnTo>
                  <a:lnTo>
                    <a:pt x="29" y="19"/>
                  </a:lnTo>
                  <a:lnTo>
                    <a:pt x="25" y="13"/>
                  </a:lnTo>
                  <a:lnTo>
                    <a:pt x="24" y="10"/>
                  </a:lnTo>
                  <a:lnTo>
                    <a:pt x="23" y="10"/>
                  </a:lnTo>
                  <a:lnTo>
                    <a:pt x="21" y="9"/>
                  </a:lnTo>
                  <a:lnTo>
                    <a:pt x="20" y="9"/>
                  </a:lnTo>
                  <a:lnTo>
                    <a:pt x="14" y="6"/>
                  </a:lnTo>
                  <a:lnTo>
                    <a:pt x="6" y="4"/>
                  </a:lnTo>
                  <a:lnTo>
                    <a:pt x="0" y="0"/>
                  </a:lnTo>
                  <a:lnTo>
                    <a:pt x="6" y="16"/>
                  </a:lnTo>
                  <a:lnTo>
                    <a:pt x="11" y="19"/>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30" name="Freeform 2029"/>
            <p:cNvSpPr>
              <a:spLocks/>
            </p:cNvSpPr>
            <p:nvPr/>
          </p:nvSpPr>
          <p:spPr bwMode="auto">
            <a:xfrm>
              <a:off x="2537265" y="5135334"/>
              <a:ext cx="52607" cy="70546"/>
            </a:xfrm>
            <a:custGeom>
              <a:avLst/>
              <a:gdLst>
                <a:gd name="T0" fmla="*/ 31 w 33"/>
                <a:gd name="T1" fmla="*/ 43 h 43"/>
                <a:gd name="T2" fmla="*/ 33 w 33"/>
                <a:gd name="T3" fmla="*/ 38 h 43"/>
                <a:gd name="T4" fmla="*/ 23 w 33"/>
                <a:gd name="T5" fmla="*/ 24 h 43"/>
                <a:gd name="T6" fmla="*/ 21 w 33"/>
                <a:gd name="T7" fmla="*/ 18 h 43"/>
                <a:gd name="T8" fmla="*/ 19 w 33"/>
                <a:gd name="T9" fmla="*/ 12 h 43"/>
                <a:gd name="T10" fmla="*/ 19 w 33"/>
                <a:gd name="T11" fmla="*/ 9 h 43"/>
                <a:gd name="T12" fmla="*/ 2 w 33"/>
                <a:gd name="T13" fmla="*/ 0 h 43"/>
                <a:gd name="T14" fmla="*/ 0 w 33"/>
                <a:gd name="T15" fmla="*/ 4 h 43"/>
                <a:gd name="T16" fmla="*/ 0 w 33"/>
                <a:gd name="T17" fmla="*/ 12 h 43"/>
                <a:gd name="T18" fmla="*/ 3 w 33"/>
                <a:gd name="T19" fmla="*/ 17 h 43"/>
                <a:gd name="T20" fmla="*/ 10 w 33"/>
                <a:gd name="T21" fmla="*/ 26 h 43"/>
                <a:gd name="T22" fmla="*/ 31 w 33"/>
                <a:gd name="T23" fmla="*/ 43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43"/>
                <a:gd name="T38" fmla="*/ 33 w 33"/>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43">
                  <a:moveTo>
                    <a:pt x="31" y="43"/>
                  </a:moveTo>
                  <a:lnTo>
                    <a:pt x="33" y="38"/>
                  </a:lnTo>
                  <a:lnTo>
                    <a:pt x="23" y="24"/>
                  </a:lnTo>
                  <a:lnTo>
                    <a:pt x="21" y="18"/>
                  </a:lnTo>
                  <a:lnTo>
                    <a:pt x="19" y="12"/>
                  </a:lnTo>
                  <a:lnTo>
                    <a:pt x="19" y="9"/>
                  </a:lnTo>
                  <a:lnTo>
                    <a:pt x="2" y="0"/>
                  </a:lnTo>
                  <a:lnTo>
                    <a:pt x="0" y="4"/>
                  </a:lnTo>
                  <a:lnTo>
                    <a:pt x="0" y="12"/>
                  </a:lnTo>
                  <a:lnTo>
                    <a:pt x="3" y="17"/>
                  </a:lnTo>
                  <a:lnTo>
                    <a:pt x="10" y="26"/>
                  </a:lnTo>
                  <a:lnTo>
                    <a:pt x="31" y="43"/>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31" name="Freeform 2030"/>
            <p:cNvSpPr>
              <a:spLocks/>
            </p:cNvSpPr>
            <p:nvPr/>
          </p:nvSpPr>
          <p:spPr bwMode="auto">
            <a:xfrm>
              <a:off x="2505700" y="5154326"/>
              <a:ext cx="21043" cy="40700"/>
            </a:xfrm>
            <a:custGeom>
              <a:avLst/>
              <a:gdLst>
                <a:gd name="T0" fmla="*/ 7 w 13"/>
                <a:gd name="T1" fmla="*/ 25 h 25"/>
                <a:gd name="T2" fmla="*/ 11 w 13"/>
                <a:gd name="T3" fmla="*/ 17 h 25"/>
                <a:gd name="T4" fmla="*/ 13 w 13"/>
                <a:gd name="T5" fmla="*/ 16 h 25"/>
                <a:gd name="T6" fmla="*/ 6 w 13"/>
                <a:gd name="T7" fmla="*/ 13 h 25"/>
                <a:gd name="T8" fmla="*/ 9 w 13"/>
                <a:gd name="T9" fmla="*/ 9 h 25"/>
                <a:gd name="T10" fmla="*/ 2 w 13"/>
                <a:gd name="T11" fmla="*/ 0 h 25"/>
                <a:gd name="T12" fmla="*/ 0 w 13"/>
                <a:gd name="T13" fmla="*/ 21 h 25"/>
                <a:gd name="T14" fmla="*/ 7 w 13"/>
                <a:gd name="T15" fmla="*/ 25 h 25"/>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25"/>
                <a:gd name="T26" fmla="*/ 13 w 13"/>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25">
                  <a:moveTo>
                    <a:pt x="7" y="25"/>
                  </a:moveTo>
                  <a:lnTo>
                    <a:pt x="11" y="17"/>
                  </a:lnTo>
                  <a:lnTo>
                    <a:pt x="13" y="16"/>
                  </a:lnTo>
                  <a:lnTo>
                    <a:pt x="6" y="13"/>
                  </a:lnTo>
                  <a:lnTo>
                    <a:pt x="9" y="9"/>
                  </a:lnTo>
                  <a:lnTo>
                    <a:pt x="2" y="0"/>
                  </a:lnTo>
                  <a:lnTo>
                    <a:pt x="0" y="21"/>
                  </a:lnTo>
                  <a:lnTo>
                    <a:pt x="7" y="25"/>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32" name="Freeform 2031"/>
            <p:cNvSpPr>
              <a:spLocks/>
            </p:cNvSpPr>
            <p:nvPr/>
          </p:nvSpPr>
          <p:spPr bwMode="auto">
            <a:xfrm>
              <a:off x="2534635" y="5105487"/>
              <a:ext cx="18412" cy="29847"/>
            </a:xfrm>
            <a:custGeom>
              <a:avLst/>
              <a:gdLst>
                <a:gd name="T0" fmla="*/ 12 w 12"/>
                <a:gd name="T1" fmla="*/ 19 h 19"/>
                <a:gd name="T2" fmla="*/ 9 w 12"/>
                <a:gd name="T3" fmla="*/ 4 h 19"/>
                <a:gd name="T4" fmla="*/ 0 w 12"/>
                <a:gd name="T5" fmla="*/ 0 h 19"/>
                <a:gd name="T6" fmla="*/ 2 w 12"/>
                <a:gd name="T7" fmla="*/ 11 h 19"/>
                <a:gd name="T8" fmla="*/ 12 w 12"/>
                <a:gd name="T9" fmla="*/ 19 h 19"/>
                <a:gd name="T10" fmla="*/ 0 60000 65536"/>
                <a:gd name="T11" fmla="*/ 0 60000 65536"/>
                <a:gd name="T12" fmla="*/ 0 60000 65536"/>
                <a:gd name="T13" fmla="*/ 0 60000 65536"/>
                <a:gd name="T14" fmla="*/ 0 60000 65536"/>
                <a:gd name="T15" fmla="*/ 0 w 12"/>
                <a:gd name="T16" fmla="*/ 0 h 19"/>
                <a:gd name="T17" fmla="*/ 12 w 12"/>
                <a:gd name="T18" fmla="*/ 19 h 19"/>
              </a:gdLst>
              <a:ahLst/>
              <a:cxnLst>
                <a:cxn ang="T10">
                  <a:pos x="T0" y="T1"/>
                </a:cxn>
                <a:cxn ang="T11">
                  <a:pos x="T2" y="T3"/>
                </a:cxn>
                <a:cxn ang="T12">
                  <a:pos x="T4" y="T5"/>
                </a:cxn>
                <a:cxn ang="T13">
                  <a:pos x="T6" y="T7"/>
                </a:cxn>
                <a:cxn ang="T14">
                  <a:pos x="T8" y="T9"/>
                </a:cxn>
              </a:cxnLst>
              <a:rect l="T15" t="T16" r="T17" b="T18"/>
              <a:pathLst>
                <a:path w="12" h="19">
                  <a:moveTo>
                    <a:pt x="12" y="19"/>
                  </a:moveTo>
                  <a:lnTo>
                    <a:pt x="9" y="4"/>
                  </a:lnTo>
                  <a:lnTo>
                    <a:pt x="0" y="0"/>
                  </a:lnTo>
                  <a:lnTo>
                    <a:pt x="2" y="11"/>
                  </a:lnTo>
                  <a:lnTo>
                    <a:pt x="12" y="19"/>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33" name="Freeform 2032"/>
            <p:cNvSpPr>
              <a:spLocks/>
            </p:cNvSpPr>
            <p:nvPr/>
          </p:nvSpPr>
          <p:spPr bwMode="auto">
            <a:xfrm>
              <a:off x="2497810" y="5105487"/>
              <a:ext cx="13151" cy="16280"/>
            </a:xfrm>
            <a:custGeom>
              <a:avLst/>
              <a:gdLst>
                <a:gd name="T0" fmla="*/ 5 w 7"/>
                <a:gd name="T1" fmla="*/ 11 h 11"/>
                <a:gd name="T2" fmla="*/ 7 w 7"/>
                <a:gd name="T3" fmla="*/ 10 h 11"/>
                <a:gd name="T4" fmla="*/ 7 w 7"/>
                <a:gd name="T5" fmla="*/ 6 h 11"/>
                <a:gd name="T6" fmla="*/ 5 w 7"/>
                <a:gd name="T7" fmla="*/ 2 h 11"/>
                <a:gd name="T8" fmla="*/ 1 w 7"/>
                <a:gd name="T9" fmla="*/ 0 h 11"/>
                <a:gd name="T10" fmla="*/ 0 w 7"/>
                <a:gd name="T11" fmla="*/ 2 h 11"/>
                <a:gd name="T12" fmla="*/ 1 w 7"/>
                <a:gd name="T13" fmla="*/ 6 h 11"/>
                <a:gd name="T14" fmla="*/ 2 w 7"/>
                <a:gd name="T15" fmla="*/ 11 h 11"/>
                <a:gd name="T16" fmla="*/ 5 w 7"/>
                <a:gd name="T17" fmla="*/ 1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1"/>
                <a:gd name="T29" fmla="*/ 7 w 7"/>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1">
                  <a:moveTo>
                    <a:pt x="5" y="11"/>
                  </a:moveTo>
                  <a:lnTo>
                    <a:pt x="7" y="10"/>
                  </a:lnTo>
                  <a:lnTo>
                    <a:pt x="7" y="6"/>
                  </a:lnTo>
                  <a:lnTo>
                    <a:pt x="5" y="2"/>
                  </a:lnTo>
                  <a:lnTo>
                    <a:pt x="1" y="0"/>
                  </a:lnTo>
                  <a:lnTo>
                    <a:pt x="0" y="2"/>
                  </a:lnTo>
                  <a:lnTo>
                    <a:pt x="1" y="6"/>
                  </a:lnTo>
                  <a:lnTo>
                    <a:pt x="2" y="11"/>
                  </a:lnTo>
                  <a:lnTo>
                    <a:pt x="5" y="11"/>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34" name="Freeform 2033"/>
            <p:cNvSpPr>
              <a:spLocks/>
            </p:cNvSpPr>
            <p:nvPr/>
          </p:nvSpPr>
          <p:spPr bwMode="auto">
            <a:xfrm>
              <a:off x="2547786" y="5051220"/>
              <a:ext cx="23674" cy="37986"/>
            </a:xfrm>
            <a:custGeom>
              <a:avLst/>
              <a:gdLst>
                <a:gd name="T0" fmla="*/ 14 w 14"/>
                <a:gd name="T1" fmla="*/ 24 h 24"/>
                <a:gd name="T2" fmla="*/ 8 w 14"/>
                <a:gd name="T3" fmla="*/ 24 h 24"/>
                <a:gd name="T4" fmla="*/ 5 w 14"/>
                <a:gd name="T5" fmla="*/ 12 h 24"/>
                <a:gd name="T6" fmla="*/ 0 w 14"/>
                <a:gd name="T7" fmla="*/ 0 h 24"/>
                <a:gd name="T8" fmla="*/ 13 w 14"/>
                <a:gd name="T9" fmla="*/ 2 h 24"/>
                <a:gd name="T10" fmla="*/ 13 w 14"/>
                <a:gd name="T11" fmla="*/ 12 h 24"/>
                <a:gd name="T12" fmla="*/ 14 w 14"/>
                <a:gd name="T13" fmla="*/ 24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14" y="24"/>
                  </a:moveTo>
                  <a:lnTo>
                    <a:pt x="8" y="24"/>
                  </a:lnTo>
                  <a:lnTo>
                    <a:pt x="5" y="12"/>
                  </a:lnTo>
                  <a:lnTo>
                    <a:pt x="0" y="0"/>
                  </a:lnTo>
                  <a:lnTo>
                    <a:pt x="13" y="2"/>
                  </a:lnTo>
                  <a:lnTo>
                    <a:pt x="13" y="12"/>
                  </a:lnTo>
                  <a:lnTo>
                    <a:pt x="14" y="24"/>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35" name="Freeform 2034"/>
            <p:cNvSpPr>
              <a:spLocks/>
            </p:cNvSpPr>
            <p:nvPr/>
          </p:nvSpPr>
          <p:spPr bwMode="auto">
            <a:xfrm>
              <a:off x="2529374" y="5059361"/>
              <a:ext cx="21043" cy="27133"/>
            </a:xfrm>
            <a:custGeom>
              <a:avLst/>
              <a:gdLst>
                <a:gd name="T0" fmla="*/ 13 w 13"/>
                <a:gd name="T1" fmla="*/ 17 h 17"/>
                <a:gd name="T2" fmla="*/ 13 w 13"/>
                <a:gd name="T3" fmla="*/ 6 h 17"/>
                <a:gd name="T4" fmla="*/ 12 w 13"/>
                <a:gd name="T5" fmla="*/ 1 h 17"/>
                <a:gd name="T6" fmla="*/ 3 w 13"/>
                <a:gd name="T7" fmla="*/ 0 h 17"/>
                <a:gd name="T8" fmla="*/ 0 w 13"/>
                <a:gd name="T9" fmla="*/ 1 h 17"/>
                <a:gd name="T10" fmla="*/ 0 w 13"/>
                <a:gd name="T11" fmla="*/ 4 h 17"/>
                <a:gd name="T12" fmla="*/ 3 w 13"/>
                <a:gd name="T13" fmla="*/ 6 h 17"/>
                <a:gd name="T14" fmla="*/ 7 w 13"/>
                <a:gd name="T15" fmla="*/ 8 h 17"/>
                <a:gd name="T16" fmla="*/ 7 w 13"/>
                <a:gd name="T17" fmla="*/ 13 h 17"/>
                <a:gd name="T18" fmla="*/ 12 w 13"/>
                <a:gd name="T19" fmla="*/ 17 h 17"/>
                <a:gd name="T20" fmla="*/ 13 w 13"/>
                <a:gd name="T21" fmla="*/ 1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7"/>
                <a:gd name="T35" fmla="*/ 13 w 13"/>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7">
                  <a:moveTo>
                    <a:pt x="13" y="17"/>
                  </a:moveTo>
                  <a:lnTo>
                    <a:pt x="13" y="6"/>
                  </a:lnTo>
                  <a:lnTo>
                    <a:pt x="12" y="1"/>
                  </a:lnTo>
                  <a:lnTo>
                    <a:pt x="3" y="0"/>
                  </a:lnTo>
                  <a:lnTo>
                    <a:pt x="0" y="1"/>
                  </a:lnTo>
                  <a:lnTo>
                    <a:pt x="0" y="4"/>
                  </a:lnTo>
                  <a:lnTo>
                    <a:pt x="3" y="6"/>
                  </a:lnTo>
                  <a:lnTo>
                    <a:pt x="7" y="8"/>
                  </a:lnTo>
                  <a:lnTo>
                    <a:pt x="7" y="13"/>
                  </a:lnTo>
                  <a:lnTo>
                    <a:pt x="12" y="17"/>
                  </a:lnTo>
                  <a:lnTo>
                    <a:pt x="13" y="17"/>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36" name="Freeform 2035"/>
            <p:cNvSpPr>
              <a:spLocks/>
            </p:cNvSpPr>
            <p:nvPr/>
          </p:nvSpPr>
          <p:spPr bwMode="auto">
            <a:xfrm>
              <a:off x="2505700" y="4986101"/>
              <a:ext cx="21043" cy="35274"/>
            </a:xfrm>
            <a:custGeom>
              <a:avLst/>
              <a:gdLst>
                <a:gd name="T0" fmla="*/ 9 w 13"/>
                <a:gd name="T1" fmla="*/ 23 h 23"/>
                <a:gd name="T2" fmla="*/ 13 w 13"/>
                <a:gd name="T3" fmla="*/ 14 h 23"/>
                <a:gd name="T4" fmla="*/ 11 w 13"/>
                <a:gd name="T5" fmla="*/ 11 h 23"/>
                <a:gd name="T6" fmla="*/ 10 w 13"/>
                <a:gd name="T7" fmla="*/ 9 h 23"/>
                <a:gd name="T8" fmla="*/ 11 w 13"/>
                <a:gd name="T9" fmla="*/ 1 h 23"/>
                <a:gd name="T10" fmla="*/ 6 w 13"/>
                <a:gd name="T11" fmla="*/ 0 h 23"/>
                <a:gd name="T12" fmla="*/ 0 w 13"/>
                <a:gd name="T13" fmla="*/ 11 h 23"/>
                <a:gd name="T14" fmla="*/ 3 w 13"/>
                <a:gd name="T15" fmla="*/ 20 h 23"/>
                <a:gd name="T16" fmla="*/ 9 w 13"/>
                <a:gd name="T17" fmla="*/ 2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23"/>
                <a:gd name="T29" fmla="*/ 13 w 13"/>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23">
                  <a:moveTo>
                    <a:pt x="9" y="23"/>
                  </a:moveTo>
                  <a:lnTo>
                    <a:pt x="13" y="14"/>
                  </a:lnTo>
                  <a:lnTo>
                    <a:pt x="11" y="11"/>
                  </a:lnTo>
                  <a:lnTo>
                    <a:pt x="10" y="9"/>
                  </a:lnTo>
                  <a:lnTo>
                    <a:pt x="11" y="1"/>
                  </a:lnTo>
                  <a:lnTo>
                    <a:pt x="6" y="0"/>
                  </a:lnTo>
                  <a:lnTo>
                    <a:pt x="0" y="11"/>
                  </a:lnTo>
                  <a:lnTo>
                    <a:pt x="3" y="20"/>
                  </a:lnTo>
                  <a:lnTo>
                    <a:pt x="9" y="23"/>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37" name="Freeform 2036"/>
            <p:cNvSpPr>
              <a:spLocks/>
            </p:cNvSpPr>
            <p:nvPr/>
          </p:nvSpPr>
          <p:spPr bwMode="auto">
            <a:xfrm>
              <a:off x="2529374" y="4934549"/>
              <a:ext cx="60498" cy="73258"/>
            </a:xfrm>
            <a:custGeom>
              <a:avLst/>
              <a:gdLst>
                <a:gd name="T0" fmla="*/ 0 w 38"/>
                <a:gd name="T1" fmla="*/ 46 h 46"/>
                <a:gd name="T2" fmla="*/ 11 w 38"/>
                <a:gd name="T3" fmla="*/ 38 h 46"/>
                <a:gd name="T4" fmla="*/ 21 w 38"/>
                <a:gd name="T5" fmla="*/ 30 h 46"/>
                <a:gd name="T6" fmla="*/ 24 w 38"/>
                <a:gd name="T7" fmla="*/ 38 h 46"/>
                <a:gd name="T8" fmla="*/ 28 w 38"/>
                <a:gd name="T9" fmla="*/ 35 h 46"/>
                <a:gd name="T10" fmla="*/ 36 w 38"/>
                <a:gd name="T11" fmla="*/ 29 h 46"/>
                <a:gd name="T12" fmla="*/ 38 w 38"/>
                <a:gd name="T13" fmla="*/ 12 h 46"/>
                <a:gd name="T14" fmla="*/ 38 w 38"/>
                <a:gd name="T15" fmla="*/ 8 h 46"/>
                <a:gd name="T16" fmla="*/ 24 w 38"/>
                <a:gd name="T17" fmla="*/ 0 h 46"/>
                <a:gd name="T18" fmla="*/ 23 w 38"/>
                <a:gd name="T19" fmla="*/ 18 h 46"/>
                <a:gd name="T20" fmla="*/ 17 w 38"/>
                <a:gd name="T21" fmla="*/ 12 h 46"/>
                <a:gd name="T22" fmla="*/ 12 w 38"/>
                <a:gd name="T23" fmla="*/ 15 h 46"/>
                <a:gd name="T24" fmla="*/ 11 w 38"/>
                <a:gd name="T25" fmla="*/ 24 h 46"/>
                <a:gd name="T26" fmla="*/ 0 w 38"/>
                <a:gd name="T27" fmla="*/ 29 h 46"/>
                <a:gd name="T28" fmla="*/ 0 w 38"/>
                <a:gd name="T29" fmla="*/ 46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46"/>
                <a:gd name="T47" fmla="*/ 38 w 38"/>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46">
                  <a:moveTo>
                    <a:pt x="0" y="46"/>
                  </a:moveTo>
                  <a:lnTo>
                    <a:pt x="11" y="38"/>
                  </a:lnTo>
                  <a:lnTo>
                    <a:pt x="21" y="30"/>
                  </a:lnTo>
                  <a:lnTo>
                    <a:pt x="24" y="38"/>
                  </a:lnTo>
                  <a:lnTo>
                    <a:pt x="28" y="35"/>
                  </a:lnTo>
                  <a:lnTo>
                    <a:pt x="36" y="29"/>
                  </a:lnTo>
                  <a:lnTo>
                    <a:pt x="38" y="12"/>
                  </a:lnTo>
                  <a:lnTo>
                    <a:pt x="38" y="8"/>
                  </a:lnTo>
                  <a:lnTo>
                    <a:pt x="24" y="0"/>
                  </a:lnTo>
                  <a:lnTo>
                    <a:pt x="23" y="18"/>
                  </a:lnTo>
                  <a:lnTo>
                    <a:pt x="17" y="12"/>
                  </a:lnTo>
                  <a:lnTo>
                    <a:pt x="12" y="15"/>
                  </a:lnTo>
                  <a:lnTo>
                    <a:pt x="11" y="24"/>
                  </a:lnTo>
                  <a:lnTo>
                    <a:pt x="0" y="29"/>
                  </a:lnTo>
                  <a:lnTo>
                    <a:pt x="0" y="46"/>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38" name="Freeform 2037"/>
            <p:cNvSpPr>
              <a:spLocks/>
            </p:cNvSpPr>
            <p:nvPr/>
          </p:nvSpPr>
          <p:spPr bwMode="auto">
            <a:xfrm>
              <a:off x="2574090" y="4866715"/>
              <a:ext cx="28935" cy="29847"/>
            </a:xfrm>
            <a:custGeom>
              <a:avLst/>
              <a:gdLst>
                <a:gd name="T0" fmla="*/ 9 w 17"/>
                <a:gd name="T1" fmla="*/ 18 h 18"/>
                <a:gd name="T2" fmla="*/ 16 w 17"/>
                <a:gd name="T3" fmla="*/ 13 h 18"/>
                <a:gd name="T4" fmla="*/ 17 w 17"/>
                <a:gd name="T5" fmla="*/ 13 h 18"/>
                <a:gd name="T6" fmla="*/ 14 w 17"/>
                <a:gd name="T7" fmla="*/ 3 h 18"/>
                <a:gd name="T8" fmla="*/ 7 w 17"/>
                <a:gd name="T9" fmla="*/ 0 h 18"/>
                <a:gd name="T10" fmla="*/ 0 w 17"/>
                <a:gd name="T11" fmla="*/ 8 h 18"/>
                <a:gd name="T12" fmla="*/ 9 w 17"/>
                <a:gd name="T13" fmla="*/ 18 h 18"/>
                <a:gd name="T14" fmla="*/ 0 60000 65536"/>
                <a:gd name="T15" fmla="*/ 0 60000 65536"/>
                <a:gd name="T16" fmla="*/ 0 60000 65536"/>
                <a:gd name="T17" fmla="*/ 0 60000 65536"/>
                <a:gd name="T18" fmla="*/ 0 60000 65536"/>
                <a:gd name="T19" fmla="*/ 0 60000 65536"/>
                <a:gd name="T20" fmla="*/ 0 60000 65536"/>
                <a:gd name="T21" fmla="*/ 0 w 17"/>
                <a:gd name="T22" fmla="*/ 0 h 18"/>
                <a:gd name="T23" fmla="*/ 17 w 1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8">
                  <a:moveTo>
                    <a:pt x="9" y="18"/>
                  </a:moveTo>
                  <a:lnTo>
                    <a:pt x="16" y="13"/>
                  </a:lnTo>
                  <a:lnTo>
                    <a:pt x="17" y="13"/>
                  </a:lnTo>
                  <a:lnTo>
                    <a:pt x="14" y="3"/>
                  </a:lnTo>
                  <a:lnTo>
                    <a:pt x="7" y="0"/>
                  </a:lnTo>
                  <a:lnTo>
                    <a:pt x="0" y="8"/>
                  </a:lnTo>
                  <a:lnTo>
                    <a:pt x="9" y="18"/>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39" name="Freeform 2038"/>
            <p:cNvSpPr>
              <a:spLocks/>
            </p:cNvSpPr>
            <p:nvPr/>
          </p:nvSpPr>
          <p:spPr bwMode="auto">
            <a:xfrm>
              <a:off x="2587243" y="4728338"/>
              <a:ext cx="15782" cy="21706"/>
            </a:xfrm>
            <a:custGeom>
              <a:avLst/>
              <a:gdLst>
                <a:gd name="T0" fmla="*/ 6 w 9"/>
                <a:gd name="T1" fmla="*/ 15 h 15"/>
                <a:gd name="T2" fmla="*/ 8 w 9"/>
                <a:gd name="T3" fmla="*/ 13 h 15"/>
                <a:gd name="T4" fmla="*/ 9 w 9"/>
                <a:gd name="T5" fmla="*/ 0 h 15"/>
                <a:gd name="T6" fmla="*/ 1 w 9"/>
                <a:gd name="T7" fmla="*/ 4 h 15"/>
                <a:gd name="T8" fmla="*/ 0 w 9"/>
                <a:gd name="T9" fmla="*/ 15 h 15"/>
                <a:gd name="T10" fmla="*/ 6 w 9"/>
                <a:gd name="T11" fmla="*/ 15 h 15"/>
                <a:gd name="T12" fmla="*/ 0 60000 65536"/>
                <a:gd name="T13" fmla="*/ 0 60000 65536"/>
                <a:gd name="T14" fmla="*/ 0 60000 65536"/>
                <a:gd name="T15" fmla="*/ 0 60000 65536"/>
                <a:gd name="T16" fmla="*/ 0 60000 65536"/>
                <a:gd name="T17" fmla="*/ 0 60000 65536"/>
                <a:gd name="T18" fmla="*/ 0 w 9"/>
                <a:gd name="T19" fmla="*/ 0 h 15"/>
                <a:gd name="T20" fmla="*/ 9 w 9"/>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9" h="15">
                  <a:moveTo>
                    <a:pt x="6" y="15"/>
                  </a:moveTo>
                  <a:lnTo>
                    <a:pt x="8" y="13"/>
                  </a:lnTo>
                  <a:lnTo>
                    <a:pt x="9" y="0"/>
                  </a:lnTo>
                  <a:lnTo>
                    <a:pt x="1" y="4"/>
                  </a:lnTo>
                  <a:lnTo>
                    <a:pt x="0" y="15"/>
                  </a:lnTo>
                  <a:lnTo>
                    <a:pt x="6" y="15"/>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40" name="Freeform 2039"/>
            <p:cNvSpPr>
              <a:spLocks/>
            </p:cNvSpPr>
            <p:nvPr/>
          </p:nvSpPr>
          <p:spPr bwMode="auto">
            <a:xfrm>
              <a:off x="2587243" y="4687637"/>
              <a:ext cx="15782" cy="24421"/>
            </a:xfrm>
            <a:custGeom>
              <a:avLst/>
              <a:gdLst>
                <a:gd name="T0" fmla="*/ 5 w 11"/>
                <a:gd name="T1" fmla="*/ 15 h 15"/>
                <a:gd name="T2" fmla="*/ 11 w 11"/>
                <a:gd name="T3" fmla="*/ 9 h 15"/>
                <a:gd name="T4" fmla="*/ 9 w 11"/>
                <a:gd name="T5" fmla="*/ 0 h 15"/>
                <a:gd name="T6" fmla="*/ 0 w 11"/>
                <a:gd name="T7" fmla="*/ 3 h 15"/>
                <a:gd name="T8" fmla="*/ 5 w 11"/>
                <a:gd name="T9" fmla="*/ 15 h 15"/>
                <a:gd name="T10" fmla="*/ 0 60000 65536"/>
                <a:gd name="T11" fmla="*/ 0 60000 65536"/>
                <a:gd name="T12" fmla="*/ 0 60000 65536"/>
                <a:gd name="T13" fmla="*/ 0 60000 65536"/>
                <a:gd name="T14" fmla="*/ 0 60000 65536"/>
                <a:gd name="T15" fmla="*/ 0 w 11"/>
                <a:gd name="T16" fmla="*/ 0 h 15"/>
                <a:gd name="T17" fmla="*/ 11 w 11"/>
                <a:gd name="T18" fmla="*/ 15 h 15"/>
              </a:gdLst>
              <a:ahLst/>
              <a:cxnLst>
                <a:cxn ang="T10">
                  <a:pos x="T0" y="T1"/>
                </a:cxn>
                <a:cxn ang="T11">
                  <a:pos x="T2" y="T3"/>
                </a:cxn>
                <a:cxn ang="T12">
                  <a:pos x="T4" y="T5"/>
                </a:cxn>
                <a:cxn ang="T13">
                  <a:pos x="T6" y="T7"/>
                </a:cxn>
                <a:cxn ang="T14">
                  <a:pos x="T8" y="T9"/>
                </a:cxn>
              </a:cxnLst>
              <a:rect l="T15" t="T16" r="T17" b="T18"/>
              <a:pathLst>
                <a:path w="11" h="15">
                  <a:moveTo>
                    <a:pt x="5" y="15"/>
                  </a:moveTo>
                  <a:lnTo>
                    <a:pt x="11" y="9"/>
                  </a:lnTo>
                  <a:lnTo>
                    <a:pt x="9" y="0"/>
                  </a:lnTo>
                  <a:lnTo>
                    <a:pt x="0" y="3"/>
                  </a:lnTo>
                  <a:lnTo>
                    <a:pt x="5" y="15"/>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41" name="Freeform 2040"/>
            <p:cNvSpPr>
              <a:spLocks/>
            </p:cNvSpPr>
            <p:nvPr/>
          </p:nvSpPr>
          <p:spPr bwMode="auto">
            <a:xfrm>
              <a:off x="2597764" y="4646938"/>
              <a:ext cx="78911" cy="56979"/>
            </a:xfrm>
            <a:custGeom>
              <a:avLst/>
              <a:gdLst>
                <a:gd name="T0" fmla="*/ 14 w 50"/>
                <a:gd name="T1" fmla="*/ 36 h 36"/>
                <a:gd name="T2" fmla="*/ 34 w 50"/>
                <a:gd name="T3" fmla="*/ 25 h 36"/>
                <a:gd name="T4" fmla="*/ 50 w 50"/>
                <a:gd name="T5" fmla="*/ 25 h 36"/>
                <a:gd name="T6" fmla="*/ 50 w 50"/>
                <a:gd name="T7" fmla="*/ 17 h 36"/>
                <a:gd name="T8" fmla="*/ 32 w 50"/>
                <a:gd name="T9" fmla="*/ 14 h 36"/>
                <a:gd name="T10" fmla="*/ 16 w 50"/>
                <a:gd name="T11" fmla="*/ 0 h 36"/>
                <a:gd name="T12" fmla="*/ 8 w 50"/>
                <a:gd name="T13" fmla="*/ 3 h 36"/>
                <a:gd name="T14" fmla="*/ 11 w 50"/>
                <a:gd name="T15" fmla="*/ 8 h 36"/>
                <a:gd name="T16" fmla="*/ 0 w 50"/>
                <a:gd name="T17" fmla="*/ 12 h 36"/>
                <a:gd name="T18" fmla="*/ 17 w 50"/>
                <a:gd name="T19" fmla="*/ 20 h 36"/>
                <a:gd name="T20" fmla="*/ 8 w 50"/>
                <a:gd name="T21" fmla="*/ 25 h 36"/>
                <a:gd name="T22" fmla="*/ 14 w 50"/>
                <a:gd name="T23" fmla="*/ 36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36"/>
                <a:gd name="T38" fmla="*/ 50 w 50"/>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36">
                  <a:moveTo>
                    <a:pt x="14" y="36"/>
                  </a:moveTo>
                  <a:lnTo>
                    <a:pt x="34" y="25"/>
                  </a:lnTo>
                  <a:lnTo>
                    <a:pt x="50" y="25"/>
                  </a:lnTo>
                  <a:lnTo>
                    <a:pt x="50" y="17"/>
                  </a:lnTo>
                  <a:lnTo>
                    <a:pt x="32" y="14"/>
                  </a:lnTo>
                  <a:lnTo>
                    <a:pt x="16" y="0"/>
                  </a:lnTo>
                  <a:lnTo>
                    <a:pt x="8" y="3"/>
                  </a:lnTo>
                  <a:lnTo>
                    <a:pt x="11" y="8"/>
                  </a:lnTo>
                  <a:lnTo>
                    <a:pt x="0" y="12"/>
                  </a:lnTo>
                  <a:lnTo>
                    <a:pt x="17" y="20"/>
                  </a:lnTo>
                  <a:lnTo>
                    <a:pt x="8" y="25"/>
                  </a:lnTo>
                  <a:lnTo>
                    <a:pt x="14" y="36"/>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42" name="Freeform 2041"/>
            <p:cNvSpPr>
              <a:spLocks/>
            </p:cNvSpPr>
            <p:nvPr/>
          </p:nvSpPr>
          <p:spPr bwMode="auto">
            <a:xfrm>
              <a:off x="2634589" y="4598099"/>
              <a:ext cx="31564" cy="48840"/>
            </a:xfrm>
            <a:custGeom>
              <a:avLst/>
              <a:gdLst>
                <a:gd name="T0" fmla="*/ 10 w 20"/>
                <a:gd name="T1" fmla="*/ 31 h 31"/>
                <a:gd name="T2" fmla="*/ 13 w 20"/>
                <a:gd name="T3" fmla="*/ 29 h 31"/>
                <a:gd name="T4" fmla="*/ 16 w 20"/>
                <a:gd name="T5" fmla="*/ 26 h 31"/>
                <a:gd name="T6" fmla="*/ 20 w 20"/>
                <a:gd name="T7" fmla="*/ 15 h 31"/>
                <a:gd name="T8" fmla="*/ 20 w 20"/>
                <a:gd name="T9" fmla="*/ 5 h 31"/>
                <a:gd name="T10" fmla="*/ 13 w 20"/>
                <a:gd name="T11" fmla="*/ 8 h 31"/>
                <a:gd name="T12" fmla="*/ 10 w 20"/>
                <a:gd name="T13" fmla="*/ 1 h 31"/>
                <a:gd name="T14" fmla="*/ 3 w 20"/>
                <a:gd name="T15" fmla="*/ 0 h 31"/>
                <a:gd name="T16" fmla="*/ 0 w 20"/>
                <a:gd name="T17" fmla="*/ 10 h 31"/>
                <a:gd name="T18" fmla="*/ 7 w 20"/>
                <a:gd name="T19" fmla="*/ 10 h 31"/>
                <a:gd name="T20" fmla="*/ 5 w 20"/>
                <a:gd name="T21" fmla="*/ 19 h 31"/>
                <a:gd name="T22" fmla="*/ 3 w 20"/>
                <a:gd name="T23" fmla="*/ 21 h 31"/>
                <a:gd name="T24" fmla="*/ 1 w 20"/>
                <a:gd name="T25" fmla="*/ 23 h 31"/>
                <a:gd name="T26" fmla="*/ 4 w 20"/>
                <a:gd name="T27" fmla="*/ 29 h 31"/>
                <a:gd name="T28" fmla="*/ 8 w 20"/>
                <a:gd name="T29" fmla="*/ 31 h 31"/>
                <a:gd name="T30" fmla="*/ 10 w 20"/>
                <a:gd name="T31" fmla="*/ 31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31"/>
                <a:gd name="T50" fmla="*/ 20 w 20"/>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31">
                  <a:moveTo>
                    <a:pt x="10" y="31"/>
                  </a:moveTo>
                  <a:lnTo>
                    <a:pt x="13" y="29"/>
                  </a:lnTo>
                  <a:lnTo>
                    <a:pt x="16" y="26"/>
                  </a:lnTo>
                  <a:lnTo>
                    <a:pt x="20" y="15"/>
                  </a:lnTo>
                  <a:lnTo>
                    <a:pt x="20" y="5"/>
                  </a:lnTo>
                  <a:lnTo>
                    <a:pt x="13" y="8"/>
                  </a:lnTo>
                  <a:lnTo>
                    <a:pt x="10" y="1"/>
                  </a:lnTo>
                  <a:lnTo>
                    <a:pt x="3" y="0"/>
                  </a:lnTo>
                  <a:lnTo>
                    <a:pt x="0" y="10"/>
                  </a:lnTo>
                  <a:lnTo>
                    <a:pt x="7" y="10"/>
                  </a:lnTo>
                  <a:lnTo>
                    <a:pt x="5" y="19"/>
                  </a:lnTo>
                  <a:lnTo>
                    <a:pt x="3" y="21"/>
                  </a:lnTo>
                  <a:lnTo>
                    <a:pt x="1" y="23"/>
                  </a:lnTo>
                  <a:lnTo>
                    <a:pt x="4" y="29"/>
                  </a:lnTo>
                  <a:lnTo>
                    <a:pt x="8" y="31"/>
                  </a:lnTo>
                  <a:lnTo>
                    <a:pt x="10" y="31"/>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43" name="Freeform 2042"/>
            <p:cNvSpPr>
              <a:spLocks/>
            </p:cNvSpPr>
            <p:nvPr/>
          </p:nvSpPr>
          <p:spPr bwMode="auto">
            <a:xfrm>
              <a:off x="2168406" y="4299635"/>
              <a:ext cx="57867" cy="43413"/>
            </a:xfrm>
            <a:custGeom>
              <a:avLst/>
              <a:gdLst>
                <a:gd name="T0" fmla="*/ 26 w 37"/>
                <a:gd name="T1" fmla="*/ 28 h 28"/>
                <a:gd name="T2" fmla="*/ 26 w 37"/>
                <a:gd name="T3" fmla="*/ 26 h 28"/>
                <a:gd name="T4" fmla="*/ 37 w 37"/>
                <a:gd name="T5" fmla="*/ 8 h 28"/>
                <a:gd name="T6" fmla="*/ 26 w 37"/>
                <a:gd name="T7" fmla="*/ 3 h 28"/>
                <a:gd name="T8" fmla="*/ 13 w 37"/>
                <a:gd name="T9" fmla="*/ 0 h 28"/>
                <a:gd name="T10" fmla="*/ 8 w 37"/>
                <a:gd name="T11" fmla="*/ 1 h 28"/>
                <a:gd name="T12" fmla="*/ 7 w 37"/>
                <a:gd name="T13" fmla="*/ 1 h 28"/>
                <a:gd name="T14" fmla="*/ 3 w 37"/>
                <a:gd name="T15" fmla="*/ 15 h 28"/>
                <a:gd name="T16" fmla="*/ 12 w 37"/>
                <a:gd name="T17" fmla="*/ 20 h 28"/>
                <a:gd name="T18" fmla="*/ 0 w 37"/>
                <a:gd name="T19" fmla="*/ 21 h 28"/>
                <a:gd name="T20" fmla="*/ 2 w 37"/>
                <a:gd name="T21" fmla="*/ 28 h 28"/>
                <a:gd name="T22" fmla="*/ 9 w 37"/>
                <a:gd name="T23" fmla="*/ 28 h 28"/>
                <a:gd name="T24" fmla="*/ 26 w 37"/>
                <a:gd name="T25" fmla="*/ 28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8"/>
                <a:gd name="T41" fmla="*/ 37 w 3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8">
                  <a:moveTo>
                    <a:pt x="26" y="28"/>
                  </a:moveTo>
                  <a:lnTo>
                    <a:pt x="26" y="26"/>
                  </a:lnTo>
                  <a:lnTo>
                    <a:pt x="37" y="8"/>
                  </a:lnTo>
                  <a:lnTo>
                    <a:pt x="26" y="3"/>
                  </a:lnTo>
                  <a:lnTo>
                    <a:pt x="13" y="0"/>
                  </a:lnTo>
                  <a:lnTo>
                    <a:pt x="8" y="1"/>
                  </a:lnTo>
                  <a:lnTo>
                    <a:pt x="7" y="1"/>
                  </a:lnTo>
                  <a:lnTo>
                    <a:pt x="3" y="15"/>
                  </a:lnTo>
                  <a:lnTo>
                    <a:pt x="12" y="20"/>
                  </a:lnTo>
                  <a:lnTo>
                    <a:pt x="0" y="21"/>
                  </a:lnTo>
                  <a:lnTo>
                    <a:pt x="2" y="28"/>
                  </a:lnTo>
                  <a:lnTo>
                    <a:pt x="9" y="28"/>
                  </a:lnTo>
                  <a:lnTo>
                    <a:pt x="26" y="28"/>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44" name="Freeform 2043"/>
            <p:cNvSpPr>
              <a:spLocks/>
            </p:cNvSpPr>
            <p:nvPr/>
          </p:nvSpPr>
          <p:spPr bwMode="auto">
            <a:xfrm>
              <a:off x="2734543" y="4505846"/>
              <a:ext cx="15782" cy="21706"/>
            </a:xfrm>
            <a:custGeom>
              <a:avLst/>
              <a:gdLst>
                <a:gd name="T0" fmla="*/ 1 w 10"/>
                <a:gd name="T1" fmla="*/ 14 h 14"/>
                <a:gd name="T2" fmla="*/ 9 w 10"/>
                <a:gd name="T3" fmla="*/ 12 h 14"/>
                <a:gd name="T4" fmla="*/ 10 w 10"/>
                <a:gd name="T5" fmla="*/ 4 h 14"/>
                <a:gd name="T6" fmla="*/ 5 w 10"/>
                <a:gd name="T7" fmla="*/ 0 h 14"/>
                <a:gd name="T8" fmla="*/ 3 w 10"/>
                <a:gd name="T9" fmla="*/ 0 h 14"/>
                <a:gd name="T10" fmla="*/ 0 w 10"/>
                <a:gd name="T11" fmla="*/ 2 h 14"/>
                <a:gd name="T12" fmla="*/ 0 w 10"/>
                <a:gd name="T13" fmla="*/ 12 h 14"/>
                <a:gd name="T14" fmla="*/ 1 w 10"/>
                <a:gd name="T15" fmla="*/ 14 h 1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4"/>
                <a:gd name="T26" fmla="*/ 10 w 1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4">
                  <a:moveTo>
                    <a:pt x="1" y="14"/>
                  </a:moveTo>
                  <a:lnTo>
                    <a:pt x="9" y="12"/>
                  </a:lnTo>
                  <a:lnTo>
                    <a:pt x="10" y="4"/>
                  </a:lnTo>
                  <a:lnTo>
                    <a:pt x="5" y="0"/>
                  </a:lnTo>
                  <a:lnTo>
                    <a:pt x="3" y="0"/>
                  </a:lnTo>
                  <a:lnTo>
                    <a:pt x="0" y="2"/>
                  </a:lnTo>
                  <a:lnTo>
                    <a:pt x="0" y="12"/>
                  </a:lnTo>
                  <a:lnTo>
                    <a:pt x="1" y="14"/>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45" name="Freeform 2044"/>
            <p:cNvSpPr>
              <a:spLocks/>
            </p:cNvSpPr>
            <p:nvPr/>
          </p:nvSpPr>
          <p:spPr bwMode="auto">
            <a:xfrm>
              <a:off x="2818715" y="4465146"/>
              <a:ext cx="52607" cy="67834"/>
            </a:xfrm>
            <a:custGeom>
              <a:avLst/>
              <a:gdLst>
                <a:gd name="T0" fmla="*/ 12 w 34"/>
                <a:gd name="T1" fmla="*/ 37 h 43"/>
                <a:gd name="T2" fmla="*/ 15 w 34"/>
                <a:gd name="T3" fmla="*/ 36 h 43"/>
                <a:gd name="T4" fmla="*/ 34 w 34"/>
                <a:gd name="T5" fmla="*/ 21 h 43"/>
                <a:gd name="T6" fmla="*/ 33 w 34"/>
                <a:gd name="T7" fmla="*/ 20 h 43"/>
                <a:gd name="T8" fmla="*/ 28 w 34"/>
                <a:gd name="T9" fmla="*/ 13 h 43"/>
                <a:gd name="T10" fmla="*/ 28 w 34"/>
                <a:gd name="T11" fmla="*/ 0 h 43"/>
                <a:gd name="T12" fmla="*/ 20 w 34"/>
                <a:gd name="T13" fmla="*/ 0 h 43"/>
                <a:gd name="T14" fmla="*/ 5 w 34"/>
                <a:gd name="T15" fmla="*/ 3 h 43"/>
                <a:gd name="T16" fmla="*/ 0 w 34"/>
                <a:gd name="T17" fmla="*/ 15 h 43"/>
                <a:gd name="T18" fmla="*/ 5 w 34"/>
                <a:gd name="T19" fmla="*/ 20 h 43"/>
                <a:gd name="T20" fmla="*/ 3 w 34"/>
                <a:gd name="T21" fmla="*/ 30 h 43"/>
                <a:gd name="T22" fmla="*/ 3 w 34"/>
                <a:gd name="T23" fmla="*/ 33 h 43"/>
                <a:gd name="T24" fmla="*/ 2 w 34"/>
                <a:gd name="T25" fmla="*/ 34 h 43"/>
                <a:gd name="T26" fmla="*/ 0 w 34"/>
                <a:gd name="T27" fmla="*/ 40 h 43"/>
                <a:gd name="T28" fmla="*/ 4 w 34"/>
                <a:gd name="T29" fmla="*/ 43 h 43"/>
                <a:gd name="T30" fmla="*/ 5 w 34"/>
                <a:gd name="T31" fmla="*/ 42 h 43"/>
                <a:gd name="T32" fmla="*/ 12 w 34"/>
                <a:gd name="T33" fmla="*/ 37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43"/>
                <a:gd name="T53" fmla="*/ 34 w 3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43">
                  <a:moveTo>
                    <a:pt x="12" y="37"/>
                  </a:moveTo>
                  <a:lnTo>
                    <a:pt x="15" y="36"/>
                  </a:lnTo>
                  <a:lnTo>
                    <a:pt x="34" y="21"/>
                  </a:lnTo>
                  <a:lnTo>
                    <a:pt x="33" y="20"/>
                  </a:lnTo>
                  <a:lnTo>
                    <a:pt x="28" y="13"/>
                  </a:lnTo>
                  <a:lnTo>
                    <a:pt x="28" y="0"/>
                  </a:lnTo>
                  <a:lnTo>
                    <a:pt x="20" y="0"/>
                  </a:lnTo>
                  <a:lnTo>
                    <a:pt x="5" y="3"/>
                  </a:lnTo>
                  <a:lnTo>
                    <a:pt x="0" y="15"/>
                  </a:lnTo>
                  <a:lnTo>
                    <a:pt x="5" y="20"/>
                  </a:lnTo>
                  <a:lnTo>
                    <a:pt x="3" y="30"/>
                  </a:lnTo>
                  <a:lnTo>
                    <a:pt x="3" y="33"/>
                  </a:lnTo>
                  <a:lnTo>
                    <a:pt x="2" y="34"/>
                  </a:lnTo>
                  <a:lnTo>
                    <a:pt x="0" y="40"/>
                  </a:lnTo>
                  <a:lnTo>
                    <a:pt x="4" y="43"/>
                  </a:lnTo>
                  <a:lnTo>
                    <a:pt x="5" y="42"/>
                  </a:lnTo>
                  <a:lnTo>
                    <a:pt x="12" y="37"/>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46" name="Freeform 2045"/>
            <p:cNvSpPr>
              <a:spLocks/>
            </p:cNvSpPr>
            <p:nvPr/>
          </p:nvSpPr>
          <p:spPr bwMode="auto">
            <a:xfrm>
              <a:off x="2760847" y="4470573"/>
              <a:ext cx="49976" cy="27133"/>
            </a:xfrm>
            <a:custGeom>
              <a:avLst/>
              <a:gdLst>
                <a:gd name="T0" fmla="*/ 27 w 31"/>
                <a:gd name="T1" fmla="*/ 17 h 17"/>
                <a:gd name="T2" fmla="*/ 28 w 31"/>
                <a:gd name="T3" fmla="*/ 13 h 17"/>
                <a:gd name="T4" fmla="*/ 28 w 31"/>
                <a:gd name="T5" fmla="*/ 12 h 17"/>
                <a:gd name="T6" fmla="*/ 30 w 31"/>
                <a:gd name="T7" fmla="*/ 5 h 17"/>
                <a:gd name="T8" fmla="*/ 31 w 31"/>
                <a:gd name="T9" fmla="*/ 0 h 17"/>
                <a:gd name="T10" fmla="*/ 28 w 31"/>
                <a:gd name="T11" fmla="*/ 1 h 17"/>
                <a:gd name="T12" fmla="*/ 17 w 31"/>
                <a:gd name="T13" fmla="*/ 1 h 17"/>
                <a:gd name="T14" fmla="*/ 1 w 31"/>
                <a:gd name="T15" fmla="*/ 0 h 17"/>
                <a:gd name="T16" fmla="*/ 0 w 31"/>
                <a:gd name="T17" fmla="*/ 12 h 17"/>
                <a:gd name="T18" fmla="*/ 9 w 31"/>
                <a:gd name="T19" fmla="*/ 12 h 17"/>
                <a:gd name="T20" fmla="*/ 15 w 31"/>
                <a:gd name="T21" fmla="*/ 17 h 17"/>
                <a:gd name="T22" fmla="*/ 27 w 31"/>
                <a:gd name="T23" fmla="*/ 1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17"/>
                <a:gd name="T38" fmla="*/ 31 w 3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17">
                  <a:moveTo>
                    <a:pt x="27" y="17"/>
                  </a:moveTo>
                  <a:lnTo>
                    <a:pt x="28" y="13"/>
                  </a:lnTo>
                  <a:lnTo>
                    <a:pt x="28" y="12"/>
                  </a:lnTo>
                  <a:lnTo>
                    <a:pt x="30" y="5"/>
                  </a:lnTo>
                  <a:lnTo>
                    <a:pt x="31" y="0"/>
                  </a:lnTo>
                  <a:lnTo>
                    <a:pt x="28" y="1"/>
                  </a:lnTo>
                  <a:lnTo>
                    <a:pt x="17" y="1"/>
                  </a:lnTo>
                  <a:lnTo>
                    <a:pt x="1" y="0"/>
                  </a:lnTo>
                  <a:lnTo>
                    <a:pt x="0" y="12"/>
                  </a:lnTo>
                  <a:lnTo>
                    <a:pt x="9" y="12"/>
                  </a:lnTo>
                  <a:lnTo>
                    <a:pt x="15" y="17"/>
                  </a:lnTo>
                  <a:lnTo>
                    <a:pt x="27" y="17"/>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47" name="Freeform 2046"/>
            <p:cNvSpPr>
              <a:spLocks/>
            </p:cNvSpPr>
            <p:nvPr/>
          </p:nvSpPr>
          <p:spPr bwMode="auto">
            <a:xfrm>
              <a:off x="2871323" y="4462433"/>
              <a:ext cx="52607" cy="16280"/>
            </a:xfrm>
            <a:custGeom>
              <a:avLst/>
              <a:gdLst>
                <a:gd name="T0" fmla="*/ 2 w 33"/>
                <a:gd name="T1" fmla="*/ 2 h 10"/>
                <a:gd name="T2" fmla="*/ 7 w 33"/>
                <a:gd name="T3" fmla="*/ 7 h 10"/>
                <a:gd name="T4" fmla="*/ 8 w 33"/>
                <a:gd name="T5" fmla="*/ 9 h 10"/>
                <a:gd name="T6" fmla="*/ 9 w 33"/>
                <a:gd name="T7" fmla="*/ 10 h 10"/>
                <a:gd name="T8" fmla="*/ 29 w 33"/>
                <a:gd name="T9" fmla="*/ 10 h 10"/>
                <a:gd name="T10" fmla="*/ 33 w 33"/>
                <a:gd name="T11" fmla="*/ 10 h 10"/>
                <a:gd name="T12" fmla="*/ 26 w 33"/>
                <a:gd name="T13" fmla="*/ 6 h 10"/>
                <a:gd name="T14" fmla="*/ 19 w 33"/>
                <a:gd name="T15" fmla="*/ 0 h 10"/>
                <a:gd name="T16" fmla="*/ 0 w 33"/>
                <a:gd name="T17" fmla="*/ 0 h 10"/>
                <a:gd name="T18" fmla="*/ 2 w 33"/>
                <a:gd name="T19" fmla="*/ 2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0"/>
                <a:gd name="T32" fmla="*/ 33 w 3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0">
                  <a:moveTo>
                    <a:pt x="2" y="2"/>
                  </a:moveTo>
                  <a:lnTo>
                    <a:pt x="7" y="7"/>
                  </a:lnTo>
                  <a:lnTo>
                    <a:pt x="8" y="9"/>
                  </a:lnTo>
                  <a:lnTo>
                    <a:pt x="9" y="10"/>
                  </a:lnTo>
                  <a:lnTo>
                    <a:pt x="29" y="10"/>
                  </a:lnTo>
                  <a:lnTo>
                    <a:pt x="33" y="10"/>
                  </a:lnTo>
                  <a:lnTo>
                    <a:pt x="26" y="6"/>
                  </a:lnTo>
                  <a:lnTo>
                    <a:pt x="19" y="0"/>
                  </a:lnTo>
                  <a:lnTo>
                    <a:pt x="0" y="0"/>
                  </a:lnTo>
                  <a:lnTo>
                    <a:pt x="2" y="2"/>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48" name="Freeform 2047"/>
            <p:cNvSpPr>
              <a:spLocks/>
            </p:cNvSpPr>
            <p:nvPr/>
          </p:nvSpPr>
          <p:spPr bwMode="auto">
            <a:xfrm>
              <a:off x="2871323" y="4397314"/>
              <a:ext cx="23672" cy="37986"/>
            </a:xfrm>
            <a:custGeom>
              <a:avLst/>
              <a:gdLst>
                <a:gd name="T0" fmla="*/ 9 w 15"/>
                <a:gd name="T1" fmla="*/ 24 h 24"/>
                <a:gd name="T2" fmla="*/ 13 w 15"/>
                <a:gd name="T3" fmla="*/ 22 h 24"/>
                <a:gd name="T4" fmla="*/ 15 w 15"/>
                <a:gd name="T5" fmla="*/ 0 h 24"/>
                <a:gd name="T6" fmla="*/ 8 w 15"/>
                <a:gd name="T7" fmla="*/ 0 h 24"/>
                <a:gd name="T8" fmla="*/ 7 w 15"/>
                <a:gd name="T9" fmla="*/ 4 h 24"/>
                <a:gd name="T10" fmla="*/ 2 w 15"/>
                <a:gd name="T11" fmla="*/ 4 h 24"/>
                <a:gd name="T12" fmla="*/ 0 w 15"/>
                <a:gd name="T13" fmla="*/ 11 h 24"/>
                <a:gd name="T14" fmla="*/ 8 w 15"/>
                <a:gd name="T15" fmla="*/ 11 h 24"/>
                <a:gd name="T16" fmla="*/ 9 w 15"/>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4"/>
                <a:gd name="T29" fmla="*/ 15 w 15"/>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4">
                  <a:moveTo>
                    <a:pt x="9" y="24"/>
                  </a:moveTo>
                  <a:lnTo>
                    <a:pt x="13" y="22"/>
                  </a:lnTo>
                  <a:lnTo>
                    <a:pt x="15" y="0"/>
                  </a:lnTo>
                  <a:lnTo>
                    <a:pt x="8" y="0"/>
                  </a:lnTo>
                  <a:lnTo>
                    <a:pt x="7" y="4"/>
                  </a:lnTo>
                  <a:lnTo>
                    <a:pt x="2" y="4"/>
                  </a:lnTo>
                  <a:lnTo>
                    <a:pt x="0" y="11"/>
                  </a:lnTo>
                  <a:lnTo>
                    <a:pt x="8" y="11"/>
                  </a:lnTo>
                  <a:lnTo>
                    <a:pt x="9" y="24"/>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49" name="Freeform 2048"/>
            <p:cNvSpPr>
              <a:spLocks/>
            </p:cNvSpPr>
            <p:nvPr/>
          </p:nvSpPr>
          <p:spPr bwMode="auto">
            <a:xfrm>
              <a:off x="2897626" y="4356614"/>
              <a:ext cx="28933" cy="32560"/>
            </a:xfrm>
            <a:custGeom>
              <a:avLst/>
              <a:gdLst>
                <a:gd name="T0" fmla="*/ 16 w 18"/>
                <a:gd name="T1" fmla="*/ 20 h 20"/>
                <a:gd name="T2" fmla="*/ 18 w 18"/>
                <a:gd name="T3" fmla="*/ 17 h 20"/>
                <a:gd name="T4" fmla="*/ 13 w 18"/>
                <a:gd name="T5" fmla="*/ 5 h 20"/>
                <a:gd name="T6" fmla="*/ 9 w 18"/>
                <a:gd name="T7" fmla="*/ 8 h 20"/>
                <a:gd name="T8" fmla="*/ 7 w 18"/>
                <a:gd name="T9" fmla="*/ 0 h 20"/>
                <a:gd name="T10" fmla="*/ 0 w 18"/>
                <a:gd name="T11" fmla="*/ 5 h 20"/>
                <a:gd name="T12" fmla="*/ 0 w 18"/>
                <a:gd name="T13" fmla="*/ 8 h 20"/>
                <a:gd name="T14" fmla="*/ 16 w 18"/>
                <a:gd name="T15" fmla="*/ 20 h 20"/>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0"/>
                <a:gd name="T26" fmla="*/ 18 w 18"/>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0">
                  <a:moveTo>
                    <a:pt x="16" y="20"/>
                  </a:moveTo>
                  <a:lnTo>
                    <a:pt x="18" y="17"/>
                  </a:lnTo>
                  <a:lnTo>
                    <a:pt x="13" y="5"/>
                  </a:lnTo>
                  <a:lnTo>
                    <a:pt x="9" y="8"/>
                  </a:lnTo>
                  <a:lnTo>
                    <a:pt x="7" y="0"/>
                  </a:lnTo>
                  <a:lnTo>
                    <a:pt x="0" y="5"/>
                  </a:lnTo>
                  <a:lnTo>
                    <a:pt x="0" y="8"/>
                  </a:lnTo>
                  <a:lnTo>
                    <a:pt x="16" y="20"/>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50" name="Freeform 2049"/>
            <p:cNvSpPr>
              <a:spLocks/>
            </p:cNvSpPr>
            <p:nvPr/>
          </p:nvSpPr>
          <p:spPr bwMode="auto">
            <a:xfrm>
              <a:off x="2997580" y="4348475"/>
              <a:ext cx="55237" cy="32560"/>
            </a:xfrm>
            <a:custGeom>
              <a:avLst/>
              <a:gdLst>
                <a:gd name="T0" fmla="*/ 4 w 34"/>
                <a:gd name="T1" fmla="*/ 20 h 20"/>
                <a:gd name="T2" fmla="*/ 8 w 34"/>
                <a:gd name="T3" fmla="*/ 18 h 20"/>
                <a:gd name="T4" fmla="*/ 20 w 34"/>
                <a:gd name="T5" fmla="*/ 17 h 20"/>
                <a:gd name="T6" fmla="*/ 34 w 34"/>
                <a:gd name="T7" fmla="*/ 14 h 20"/>
                <a:gd name="T8" fmla="*/ 33 w 34"/>
                <a:gd name="T9" fmla="*/ 3 h 20"/>
                <a:gd name="T10" fmla="*/ 17 w 34"/>
                <a:gd name="T11" fmla="*/ 4 h 20"/>
                <a:gd name="T12" fmla="*/ 7 w 34"/>
                <a:gd name="T13" fmla="*/ 0 h 20"/>
                <a:gd name="T14" fmla="*/ 5 w 34"/>
                <a:gd name="T15" fmla="*/ 9 h 20"/>
                <a:gd name="T16" fmla="*/ 0 w 34"/>
                <a:gd name="T17" fmla="*/ 14 h 20"/>
                <a:gd name="T18" fmla="*/ 0 w 34"/>
                <a:gd name="T19" fmla="*/ 18 h 20"/>
                <a:gd name="T20" fmla="*/ 4 w 34"/>
                <a:gd name="T21" fmla="*/ 2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20"/>
                <a:gd name="T35" fmla="*/ 34 w 34"/>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20">
                  <a:moveTo>
                    <a:pt x="4" y="20"/>
                  </a:moveTo>
                  <a:lnTo>
                    <a:pt x="8" y="18"/>
                  </a:lnTo>
                  <a:lnTo>
                    <a:pt x="20" y="17"/>
                  </a:lnTo>
                  <a:lnTo>
                    <a:pt x="34" y="14"/>
                  </a:lnTo>
                  <a:lnTo>
                    <a:pt x="33" y="3"/>
                  </a:lnTo>
                  <a:lnTo>
                    <a:pt x="17" y="4"/>
                  </a:lnTo>
                  <a:lnTo>
                    <a:pt x="7" y="0"/>
                  </a:lnTo>
                  <a:lnTo>
                    <a:pt x="5" y="9"/>
                  </a:lnTo>
                  <a:lnTo>
                    <a:pt x="0" y="14"/>
                  </a:lnTo>
                  <a:lnTo>
                    <a:pt x="0" y="18"/>
                  </a:lnTo>
                  <a:lnTo>
                    <a:pt x="4" y="20"/>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51" name="Freeform 2050"/>
            <p:cNvSpPr>
              <a:spLocks/>
            </p:cNvSpPr>
            <p:nvPr/>
          </p:nvSpPr>
          <p:spPr bwMode="auto">
            <a:xfrm>
              <a:off x="2918669" y="4353901"/>
              <a:ext cx="23672" cy="24419"/>
            </a:xfrm>
            <a:custGeom>
              <a:avLst/>
              <a:gdLst>
                <a:gd name="T0" fmla="*/ 11 w 15"/>
                <a:gd name="T1" fmla="*/ 15 h 15"/>
                <a:gd name="T2" fmla="*/ 15 w 15"/>
                <a:gd name="T3" fmla="*/ 5 h 15"/>
                <a:gd name="T4" fmla="*/ 3 w 15"/>
                <a:gd name="T5" fmla="*/ 0 h 15"/>
                <a:gd name="T6" fmla="*/ 0 w 15"/>
                <a:gd name="T7" fmla="*/ 1 h 15"/>
                <a:gd name="T8" fmla="*/ 0 w 15"/>
                <a:gd name="T9" fmla="*/ 3 h 15"/>
                <a:gd name="T10" fmla="*/ 3 w 15"/>
                <a:gd name="T11" fmla="*/ 9 h 15"/>
                <a:gd name="T12" fmla="*/ 11 w 15"/>
                <a:gd name="T13" fmla="*/ 15 h 15"/>
                <a:gd name="T14" fmla="*/ 0 60000 65536"/>
                <a:gd name="T15" fmla="*/ 0 60000 65536"/>
                <a:gd name="T16" fmla="*/ 0 60000 65536"/>
                <a:gd name="T17" fmla="*/ 0 60000 65536"/>
                <a:gd name="T18" fmla="*/ 0 60000 65536"/>
                <a:gd name="T19" fmla="*/ 0 60000 65536"/>
                <a:gd name="T20" fmla="*/ 0 60000 65536"/>
                <a:gd name="T21" fmla="*/ 0 w 15"/>
                <a:gd name="T22" fmla="*/ 0 h 15"/>
                <a:gd name="T23" fmla="*/ 15 w 1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5">
                  <a:moveTo>
                    <a:pt x="11" y="15"/>
                  </a:moveTo>
                  <a:lnTo>
                    <a:pt x="15" y="5"/>
                  </a:lnTo>
                  <a:lnTo>
                    <a:pt x="3" y="0"/>
                  </a:lnTo>
                  <a:lnTo>
                    <a:pt x="0" y="1"/>
                  </a:lnTo>
                  <a:lnTo>
                    <a:pt x="0" y="3"/>
                  </a:lnTo>
                  <a:lnTo>
                    <a:pt x="3" y="9"/>
                  </a:lnTo>
                  <a:lnTo>
                    <a:pt x="11" y="15"/>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53" name="Freeform 2052"/>
            <p:cNvSpPr>
              <a:spLocks/>
            </p:cNvSpPr>
            <p:nvPr/>
          </p:nvSpPr>
          <p:spPr bwMode="auto">
            <a:xfrm>
              <a:off x="2955494" y="4321341"/>
              <a:ext cx="15782" cy="27133"/>
            </a:xfrm>
            <a:custGeom>
              <a:avLst/>
              <a:gdLst>
                <a:gd name="T0" fmla="*/ 5 w 10"/>
                <a:gd name="T1" fmla="*/ 17 h 17"/>
                <a:gd name="T2" fmla="*/ 6 w 10"/>
                <a:gd name="T3" fmla="*/ 15 h 17"/>
                <a:gd name="T4" fmla="*/ 10 w 10"/>
                <a:gd name="T5" fmla="*/ 11 h 17"/>
                <a:gd name="T6" fmla="*/ 10 w 10"/>
                <a:gd name="T7" fmla="*/ 0 h 17"/>
                <a:gd name="T8" fmla="*/ 2 w 10"/>
                <a:gd name="T9" fmla="*/ 5 h 17"/>
                <a:gd name="T10" fmla="*/ 0 w 10"/>
                <a:gd name="T11" fmla="*/ 11 h 17"/>
                <a:gd name="T12" fmla="*/ 5 w 10"/>
                <a:gd name="T13" fmla="*/ 17 h 17"/>
                <a:gd name="T14" fmla="*/ 0 60000 65536"/>
                <a:gd name="T15" fmla="*/ 0 60000 65536"/>
                <a:gd name="T16" fmla="*/ 0 60000 65536"/>
                <a:gd name="T17" fmla="*/ 0 60000 65536"/>
                <a:gd name="T18" fmla="*/ 0 60000 65536"/>
                <a:gd name="T19" fmla="*/ 0 60000 65536"/>
                <a:gd name="T20" fmla="*/ 0 60000 65536"/>
                <a:gd name="T21" fmla="*/ 0 w 10"/>
                <a:gd name="T22" fmla="*/ 0 h 17"/>
                <a:gd name="T23" fmla="*/ 10 w 1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7">
                  <a:moveTo>
                    <a:pt x="5" y="17"/>
                  </a:moveTo>
                  <a:lnTo>
                    <a:pt x="6" y="15"/>
                  </a:lnTo>
                  <a:lnTo>
                    <a:pt x="10" y="11"/>
                  </a:lnTo>
                  <a:lnTo>
                    <a:pt x="10" y="0"/>
                  </a:lnTo>
                  <a:lnTo>
                    <a:pt x="2" y="5"/>
                  </a:lnTo>
                  <a:lnTo>
                    <a:pt x="0" y="11"/>
                  </a:lnTo>
                  <a:lnTo>
                    <a:pt x="5" y="17"/>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54" name="Freeform 2053"/>
            <p:cNvSpPr>
              <a:spLocks/>
            </p:cNvSpPr>
            <p:nvPr/>
          </p:nvSpPr>
          <p:spPr bwMode="auto">
            <a:xfrm>
              <a:off x="3026514" y="4302347"/>
              <a:ext cx="34196" cy="40700"/>
            </a:xfrm>
            <a:custGeom>
              <a:avLst/>
              <a:gdLst>
                <a:gd name="T0" fmla="*/ 16 w 21"/>
                <a:gd name="T1" fmla="*/ 25 h 25"/>
                <a:gd name="T2" fmla="*/ 20 w 21"/>
                <a:gd name="T3" fmla="*/ 18 h 25"/>
                <a:gd name="T4" fmla="*/ 21 w 21"/>
                <a:gd name="T5" fmla="*/ 5 h 25"/>
                <a:gd name="T6" fmla="*/ 6 w 21"/>
                <a:gd name="T7" fmla="*/ 0 h 25"/>
                <a:gd name="T8" fmla="*/ 0 w 21"/>
                <a:gd name="T9" fmla="*/ 9 h 25"/>
                <a:gd name="T10" fmla="*/ 2 w 21"/>
                <a:gd name="T11" fmla="*/ 11 h 25"/>
                <a:gd name="T12" fmla="*/ 16 w 21"/>
                <a:gd name="T13" fmla="*/ 25 h 25"/>
                <a:gd name="T14" fmla="*/ 0 60000 65536"/>
                <a:gd name="T15" fmla="*/ 0 60000 65536"/>
                <a:gd name="T16" fmla="*/ 0 60000 65536"/>
                <a:gd name="T17" fmla="*/ 0 60000 65536"/>
                <a:gd name="T18" fmla="*/ 0 60000 65536"/>
                <a:gd name="T19" fmla="*/ 0 60000 65536"/>
                <a:gd name="T20" fmla="*/ 0 60000 65536"/>
                <a:gd name="T21" fmla="*/ 0 w 21"/>
                <a:gd name="T22" fmla="*/ 0 h 25"/>
                <a:gd name="T23" fmla="*/ 21 w 2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5">
                  <a:moveTo>
                    <a:pt x="16" y="25"/>
                  </a:moveTo>
                  <a:lnTo>
                    <a:pt x="20" y="18"/>
                  </a:lnTo>
                  <a:lnTo>
                    <a:pt x="21" y="5"/>
                  </a:lnTo>
                  <a:lnTo>
                    <a:pt x="6" y="0"/>
                  </a:lnTo>
                  <a:lnTo>
                    <a:pt x="0" y="9"/>
                  </a:lnTo>
                  <a:lnTo>
                    <a:pt x="2" y="11"/>
                  </a:lnTo>
                  <a:lnTo>
                    <a:pt x="16" y="25"/>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55" name="Freeform 2054"/>
            <p:cNvSpPr>
              <a:spLocks/>
            </p:cNvSpPr>
            <p:nvPr/>
          </p:nvSpPr>
          <p:spPr bwMode="auto">
            <a:xfrm>
              <a:off x="3229053" y="4267075"/>
              <a:ext cx="18412" cy="13566"/>
            </a:xfrm>
            <a:custGeom>
              <a:avLst/>
              <a:gdLst>
                <a:gd name="T0" fmla="*/ 4 w 12"/>
                <a:gd name="T1" fmla="*/ 9 h 9"/>
                <a:gd name="T2" fmla="*/ 2 w 12"/>
                <a:gd name="T3" fmla="*/ 6 h 9"/>
                <a:gd name="T4" fmla="*/ 0 w 12"/>
                <a:gd name="T5" fmla="*/ 6 h 9"/>
                <a:gd name="T6" fmla="*/ 2 w 12"/>
                <a:gd name="T7" fmla="*/ 2 h 9"/>
                <a:gd name="T8" fmla="*/ 4 w 12"/>
                <a:gd name="T9" fmla="*/ 1 h 9"/>
                <a:gd name="T10" fmla="*/ 8 w 12"/>
                <a:gd name="T11" fmla="*/ 0 h 9"/>
                <a:gd name="T12" fmla="*/ 11 w 12"/>
                <a:gd name="T13" fmla="*/ 4 h 9"/>
                <a:gd name="T14" fmla="*/ 12 w 12"/>
                <a:gd name="T15" fmla="*/ 5 h 9"/>
                <a:gd name="T16" fmla="*/ 10 w 12"/>
                <a:gd name="T17" fmla="*/ 7 h 9"/>
                <a:gd name="T18" fmla="*/ 4 w 12"/>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9"/>
                <a:gd name="T32" fmla="*/ 12 w 12"/>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9">
                  <a:moveTo>
                    <a:pt x="4" y="9"/>
                  </a:moveTo>
                  <a:lnTo>
                    <a:pt x="2" y="6"/>
                  </a:lnTo>
                  <a:lnTo>
                    <a:pt x="0" y="6"/>
                  </a:lnTo>
                  <a:lnTo>
                    <a:pt x="2" y="2"/>
                  </a:lnTo>
                  <a:lnTo>
                    <a:pt x="4" y="1"/>
                  </a:lnTo>
                  <a:lnTo>
                    <a:pt x="8" y="0"/>
                  </a:lnTo>
                  <a:lnTo>
                    <a:pt x="11" y="4"/>
                  </a:lnTo>
                  <a:lnTo>
                    <a:pt x="12" y="5"/>
                  </a:lnTo>
                  <a:lnTo>
                    <a:pt x="10" y="7"/>
                  </a:lnTo>
                  <a:lnTo>
                    <a:pt x="4" y="9"/>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56" name="Freeform 2055"/>
            <p:cNvSpPr>
              <a:spLocks/>
            </p:cNvSpPr>
            <p:nvPr/>
          </p:nvSpPr>
          <p:spPr bwMode="auto">
            <a:xfrm>
              <a:off x="3155402" y="4215522"/>
              <a:ext cx="57868" cy="65119"/>
            </a:xfrm>
            <a:custGeom>
              <a:avLst/>
              <a:gdLst>
                <a:gd name="T0" fmla="*/ 24 w 37"/>
                <a:gd name="T1" fmla="*/ 39 h 42"/>
                <a:gd name="T2" fmla="*/ 37 w 37"/>
                <a:gd name="T3" fmla="*/ 31 h 42"/>
                <a:gd name="T4" fmla="*/ 37 w 37"/>
                <a:gd name="T5" fmla="*/ 10 h 42"/>
                <a:gd name="T6" fmla="*/ 37 w 37"/>
                <a:gd name="T7" fmla="*/ 9 h 42"/>
                <a:gd name="T8" fmla="*/ 37 w 37"/>
                <a:gd name="T9" fmla="*/ 8 h 42"/>
                <a:gd name="T10" fmla="*/ 37 w 37"/>
                <a:gd name="T11" fmla="*/ 6 h 42"/>
                <a:gd name="T12" fmla="*/ 36 w 37"/>
                <a:gd name="T13" fmla="*/ 0 h 42"/>
                <a:gd name="T14" fmla="*/ 29 w 37"/>
                <a:gd name="T15" fmla="*/ 0 h 42"/>
                <a:gd name="T16" fmla="*/ 28 w 37"/>
                <a:gd name="T17" fmla="*/ 13 h 42"/>
                <a:gd name="T18" fmla="*/ 20 w 37"/>
                <a:gd name="T19" fmla="*/ 14 h 42"/>
                <a:gd name="T20" fmla="*/ 16 w 37"/>
                <a:gd name="T21" fmla="*/ 9 h 42"/>
                <a:gd name="T22" fmla="*/ 8 w 37"/>
                <a:gd name="T23" fmla="*/ 14 h 42"/>
                <a:gd name="T24" fmla="*/ 6 w 37"/>
                <a:gd name="T25" fmla="*/ 23 h 42"/>
                <a:gd name="T26" fmla="*/ 4 w 37"/>
                <a:gd name="T27" fmla="*/ 23 h 42"/>
                <a:gd name="T28" fmla="*/ 0 w 37"/>
                <a:gd name="T29" fmla="*/ 26 h 42"/>
                <a:gd name="T30" fmla="*/ 0 w 37"/>
                <a:gd name="T31" fmla="*/ 27 h 42"/>
                <a:gd name="T32" fmla="*/ 0 w 37"/>
                <a:gd name="T33" fmla="*/ 29 h 42"/>
                <a:gd name="T34" fmla="*/ 11 w 37"/>
                <a:gd name="T35" fmla="*/ 38 h 42"/>
                <a:gd name="T36" fmla="*/ 16 w 37"/>
                <a:gd name="T37" fmla="*/ 42 h 42"/>
                <a:gd name="T38" fmla="*/ 24 w 37"/>
                <a:gd name="T39" fmla="*/ 39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
                <a:gd name="T61" fmla="*/ 0 h 42"/>
                <a:gd name="T62" fmla="*/ 37 w 37"/>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 h="42">
                  <a:moveTo>
                    <a:pt x="24" y="39"/>
                  </a:moveTo>
                  <a:lnTo>
                    <a:pt x="37" y="31"/>
                  </a:lnTo>
                  <a:lnTo>
                    <a:pt x="37" y="10"/>
                  </a:lnTo>
                  <a:lnTo>
                    <a:pt x="37" y="9"/>
                  </a:lnTo>
                  <a:lnTo>
                    <a:pt x="37" y="8"/>
                  </a:lnTo>
                  <a:lnTo>
                    <a:pt x="37" y="6"/>
                  </a:lnTo>
                  <a:lnTo>
                    <a:pt x="36" y="0"/>
                  </a:lnTo>
                  <a:lnTo>
                    <a:pt x="29" y="0"/>
                  </a:lnTo>
                  <a:lnTo>
                    <a:pt x="28" y="13"/>
                  </a:lnTo>
                  <a:lnTo>
                    <a:pt x="20" y="14"/>
                  </a:lnTo>
                  <a:lnTo>
                    <a:pt x="16" y="9"/>
                  </a:lnTo>
                  <a:lnTo>
                    <a:pt x="8" y="14"/>
                  </a:lnTo>
                  <a:lnTo>
                    <a:pt x="6" y="23"/>
                  </a:lnTo>
                  <a:lnTo>
                    <a:pt x="4" y="23"/>
                  </a:lnTo>
                  <a:lnTo>
                    <a:pt x="0" y="26"/>
                  </a:lnTo>
                  <a:lnTo>
                    <a:pt x="0" y="27"/>
                  </a:lnTo>
                  <a:lnTo>
                    <a:pt x="0" y="29"/>
                  </a:lnTo>
                  <a:lnTo>
                    <a:pt x="11" y="38"/>
                  </a:lnTo>
                  <a:lnTo>
                    <a:pt x="16" y="42"/>
                  </a:lnTo>
                  <a:lnTo>
                    <a:pt x="24" y="39"/>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57" name="Freeform 2056"/>
            <p:cNvSpPr>
              <a:spLocks/>
            </p:cNvSpPr>
            <p:nvPr/>
          </p:nvSpPr>
          <p:spPr bwMode="auto">
            <a:xfrm>
              <a:off x="3226422" y="4223662"/>
              <a:ext cx="28935" cy="32560"/>
            </a:xfrm>
            <a:custGeom>
              <a:avLst/>
              <a:gdLst>
                <a:gd name="T0" fmla="*/ 5 w 18"/>
                <a:gd name="T1" fmla="*/ 19 h 20"/>
                <a:gd name="T2" fmla="*/ 16 w 18"/>
                <a:gd name="T3" fmla="*/ 12 h 20"/>
                <a:gd name="T4" fmla="*/ 18 w 18"/>
                <a:gd name="T5" fmla="*/ 0 h 20"/>
                <a:gd name="T6" fmla="*/ 10 w 18"/>
                <a:gd name="T7" fmla="*/ 2 h 20"/>
                <a:gd name="T8" fmla="*/ 1 w 18"/>
                <a:gd name="T9" fmla="*/ 3 h 20"/>
                <a:gd name="T10" fmla="*/ 0 w 18"/>
                <a:gd name="T11" fmla="*/ 13 h 20"/>
                <a:gd name="T12" fmla="*/ 0 w 18"/>
                <a:gd name="T13" fmla="*/ 20 h 20"/>
                <a:gd name="T14" fmla="*/ 1 w 18"/>
                <a:gd name="T15" fmla="*/ 20 h 20"/>
                <a:gd name="T16" fmla="*/ 2 w 18"/>
                <a:gd name="T17" fmla="*/ 20 h 20"/>
                <a:gd name="T18" fmla="*/ 5 w 18"/>
                <a:gd name="T19" fmla="*/ 19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0"/>
                <a:gd name="T32" fmla="*/ 18 w 18"/>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0">
                  <a:moveTo>
                    <a:pt x="5" y="19"/>
                  </a:moveTo>
                  <a:lnTo>
                    <a:pt x="16" y="12"/>
                  </a:lnTo>
                  <a:lnTo>
                    <a:pt x="18" y="0"/>
                  </a:lnTo>
                  <a:lnTo>
                    <a:pt x="10" y="2"/>
                  </a:lnTo>
                  <a:lnTo>
                    <a:pt x="1" y="3"/>
                  </a:lnTo>
                  <a:lnTo>
                    <a:pt x="0" y="13"/>
                  </a:lnTo>
                  <a:lnTo>
                    <a:pt x="0" y="20"/>
                  </a:lnTo>
                  <a:lnTo>
                    <a:pt x="1" y="20"/>
                  </a:lnTo>
                  <a:lnTo>
                    <a:pt x="2" y="20"/>
                  </a:lnTo>
                  <a:lnTo>
                    <a:pt x="5" y="19"/>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58" name="Freeform 2057"/>
            <p:cNvSpPr>
              <a:spLocks/>
            </p:cNvSpPr>
            <p:nvPr/>
          </p:nvSpPr>
          <p:spPr bwMode="auto">
            <a:xfrm>
              <a:off x="3221161" y="4207383"/>
              <a:ext cx="31564" cy="13566"/>
            </a:xfrm>
            <a:custGeom>
              <a:avLst/>
              <a:gdLst>
                <a:gd name="T0" fmla="*/ 7 w 20"/>
                <a:gd name="T1" fmla="*/ 8 h 8"/>
                <a:gd name="T2" fmla="*/ 15 w 20"/>
                <a:gd name="T3" fmla="*/ 8 h 8"/>
                <a:gd name="T4" fmla="*/ 20 w 20"/>
                <a:gd name="T5" fmla="*/ 8 h 8"/>
                <a:gd name="T6" fmla="*/ 19 w 20"/>
                <a:gd name="T7" fmla="*/ 0 h 8"/>
                <a:gd name="T8" fmla="*/ 5 w 20"/>
                <a:gd name="T9" fmla="*/ 0 h 8"/>
                <a:gd name="T10" fmla="*/ 3 w 20"/>
                <a:gd name="T11" fmla="*/ 1 h 8"/>
                <a:gd name="T12" fmla="*/ 0 w 20"/>
                <a:gd name="T13" fmla="*/ 4 h 8"/>
                <a:gd name="T14" fmla="*/ 4 w 20"/>
                <a:gd name="T15" fmla="*/ 5 h 8"/>
                <a:gd name="T16" fmla="*/ 4 w 20"/>
                <a:gd name="T17" fmla="*/ 6 h 8"/>
                <a:gd name="T18" fmla="*/ 7 w 20"/>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
                <a:gd name="T32" fmla="*/ 20 w 20"/>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
                  <a:moveTo>
                    <a:pt x="7" y="8"/>
                  </a:moveTo>
                  <a:lnTo>
                    <a:pt x="15" y="8"/>
                  </a:lnTo>
                  <a:lnTo>
                    <a:pt x="20" y="8"/>
                  </a:lnTo>
                  <a:lnTo>
                    <a:pt x="19" y="0"/>
                  </a:lnTo>
                  <a:lnTo>
                    <a:pt x="5" y="0"/>
                  </a:lnTo>
                  <a:lnTo>
                    <a:pt x="3" y="1"/>
                  </a:lnTo>
                  <a:lnTo>
                    <a:pt x="0" y="4"/>
                  </a:lnTo>
                  <a:lnTo>
                    <a:pt x="4" y="5"/>
                  </a:lnTo>
                  <a:lnTo>
                    <a:pt x="4" y="6"/>
                  </a:lnTo>
                  <a:lnTo>
                    <a:pt x="7" y="8"/>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59" name="Freeform 2058"/>
            <p:cNvSpPr>
              <a:spLocks/>
            </p:cNvSpPr>
            <p:nvPr/>
          </p:nvSpPr>
          <p:spPr bwMode="auto">
            <a:xfrm>
              <a:off x="3265878" y="4177535"/>
              <a:ext cx="68390" cy="35274"/>
            </a:xfrm>
            <a:custGeom>
              <a:avLst/>
              <a:gdLst>
                <a:gd name="T0" fmla="*/ 30 w 42"/>
                <a:gd name="T1" fmla="*/ 20 h 23"/>
                <a:gd name="T2" fmla="*/ 42 w 42"/>
                <a:gd name="T3" fmla="*/ 17 h 23"/>
                <a:gd name="T4" fmla="*/ 39 w 42"/>
                <a:gd name="T5" fmla="*/ 12 h 23"/>
                <a:gd name="T6" fmla="*/ 34 w 42"/>
                <a:gd name="T7" fmla="*/ 2 h 23"/>
                <a:gd name="T8" fmla="*/ 25 w 42"/>
                <a:gd name="T9" fmla="*/ 7 h 23"/>
                <a:gd name="T10" fmla="*/ 22 w 42"/>
                <a:gd name="T11" fmla="*/ 0 h 23"/>
                <a:gd name="T12" fmla="*/ 18 w 42"/>
                <a:gd name="T13" fmla="*/ 2 h 23"/>
                <a:gd name="T14" fmla="*/ 0 w 42"/>
                <a:gd name="T15" fmla="*/ 9 h 23"/>
                <a:gd name="T16" fmla="*/ 4 w 42"/>
                <a:gd name="T17" fmla="*/ 17 h 23"/>
                <a:gd name="T18" fmla="*/ 5 w 42"/>
                <a:gd name="T19" fmla="*/ 19 h 23"/>
                <a:gd name="T20" fmla="*/ 12 w 42"/>
                <a:gd name="T21" fmla="*/ 20 h 23"/>
                <a:gd name="T22" fmla="*/ 18 w 42"/>
                <a:gd name="T23" fmla="*/ 21 h 23"/>
                <a:gd name="T24" fmla="*/ 22 w 42"/>
                <a:gd name="T25" fmla="*/ 23 h 23"/>
                <a:gd name="T26" fmla="*/ 30 w 42"/>
                <a:gd name="T27" fmla="*/ 20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23"/>
                <a:gd name="T44" fmla="*/ 42 w 42"/>
                <a:gd name="T45" fmla="*/ 23 h 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23">
                  <a:moveTo>
                    <a:pt x="30" y="20"/>
                  </a:moveTo>
                  <a:lnTo>
                    <a:pt x="42" y="17"/>
                  </a:lnTo>
                  <a:lnTo>
                    <a:pt x="39" y="12"/>
                  </a:lnTo>
                  <a:lnTo>
                    <a:pt x="34" y="2"/>
                  </a:lnTo>
                  <a:lnTo>
                    <a:pt x="25" y="7"/>
                  </a:lnTo>
                  <a:lnTo>
                    <a:pt x="22" y="0"/>
                  </a:lnTo>
                  <a:lnTo>
                    <a:pt x="18" y="2"/>
                  </a:lnTo>
                  <a:lnTo>
                    <a:pt x="0" y="9"/>
                  </a:lnTo>
                  <a:lnTo>
                    <a:pt x="4" y="17"/>
                  </a:lnTo>
                  <a:lnTo>
                    <a:pt x="5" y="19"/>
                  </a:lnTo>
                  <a:lnTo>
                    <a:pt x="12" y="20"/>
                  </a:lnTo>
                  <a:lnTo>
                    <a:pt x="18" y="21"/>
                  </a:lnTo>
                  <a:lnTo>
                    <a:pt x="22" y="23"/>
                  </a:lnTo>
                  <a:lnTo>
                    <a:pt x="30" y="20"/>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60" name="Freeform 2059"/>
            <p:cNvSpPr>
              <a:spLocks/>
            </p:cNvSpPr>
            <p:nvPr/>
          </p:nvSpPr>
          <p:spPr bwMode="auto">
            <a:xfrm>
              <a:off x="3334268" y="4163970"/>
              <a:ext cx="52607" cy="48840"/>
            </a:xfrm>
            <a:custGeom>
              <a:avLst/>
              <a:gdLst>
                <a:gd name="T0" fmla="*/ 5 w 33"/>
                <a:gd name="T1" fmla="*/ 23 h 31"/>
                <a:gd name="T2" fmla="*/ 5 w 33"/>
                <a:gd name="T3" fmla="*/ 25 h 31"/>
                <a:gd name="T4" fmla="*/ 14 w 33"/>
                <a:gd name="T5" fmla="*/ 31 h 31"/>
                <a:gd name="T6" fmla="*/ 31 w 33"/>
                <a:gd name="T7" fmla="*/ 24 h 31"/>
                <a:gd name="T8" fmla="*/ 33 w 33"/>
                <a:gd name="T9" fmla="*/ 16 h 31"/>
                <a:gd name="T10" fmla="*/ 30 w 33"/>
                <a:gd name="T11" fmla="*/ 15 h 31"/>
                <a:gd name="T12" fmla="*/ 26 w 33"/>
                <a:gd name="T13" fmla="*/ 14 h 31"/>
                <a:gd name="T14" fmla="*/ 23 w 33"/>
                <a:gd name="T15" fmla="*/ 4 h 31"/>
                <a:gd name="T16" fmla="*/ 22 w 33"/>
                <a:gd name="T17" fmla="*/ 0 h 31"/>
                <a:gd name="T18" fmla="*/ 2 w 33"/>
                <a:gd name="T19" fmla="*/ 2 h 31"/>
                <a:gd name="T20" fmla="*/ 0 w 33"/>
                <a:gd name="T21" fmla="*/ 11 h 31"/>
                <a:gd name="T22" fmla="*/ 5 w 33"/>
                <a:gd name="T23" fmla="*/ 19 h 31"/>
                <a:gd name="T24" fmla="*/ 5 w 33"/>
                <a:gd name="T25" fmla="*/ 23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1"/>
                <a:gd name="T41" fmla="*/ 33 w 33"/>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1">
                  <a:moveTo>
                    <a:pt x="5" y="23"/>
                  </a:moveTo>
                  <a:lnTo>
                    <a:pt x="5" y="25"/>
                  </a:lnTo>
                  <a:lnTo>
                    <a:pt x="14" y="31"/>
                  </a:lnTo>
                  <a:lnTo>
                    <a:pt x="31" y="24"/>
                  </a:lnTo>
                  <a:lnTo>
                    <a:pt x="33" y="16"/>
                  </a:lnTo>
                  <a:lnTo>
                    <a:pt x="30" y="15"/>
                  </a:lnTo>
                  <a:lnTo>
                    <a:pt x="26" y="14"/>
                  </a:lnTo>
                  <a:lnTo>
                    <a:pt x="23" y="4"/>
                  </a:lnTo>
                  <a:lnTo>
                    <a:pt x="22" y="0"/>
                  </a:lnTo>
                  <a:lnTo>
                    <a:pt x="2" y="2"/>
                  </a:lnTo>
                  <a:lnTo>
                    <a:pt x="0" y="11"/>
                  </a:lnTo>
                  <a:lnTo>
                    <a:pt x="5" y="19"/>
                  </a:lnTo>
                  <a:lnTo>
                    <a:pt x="5" y="23"/>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61" name="Freeform 2060"/>
            <p:cNvSpPr>
              <a:spLocks/>
            </p:cNvSpPr>
            <p:nvPr/>
          </p:nvSpPr>
          <p:spPr bwMode="auto">
            <a:xfrm>
              <a:off x="3373722" y="4115130"/>
              <a:ext cx="39456" cy="27133"/>
            </a:xfrm>
            <a:custGeom>
              <a:avLst/>
              <a:gdLst>
                <a:gd name="T0" fmla="*/ 13 w 25"/>
                <a:gd name="T1" fmla="*/ 17 h 17"/>
                <a:gd name="T2" fmla="*/ 25 w 25"/>
                <a:gd name="T3" fmla="*/ 15 h 17"/>
                <a:gd name="T4" fmla="*/ 19 w 25"/>
                <a:gd name="T5" fmla="*/ 0 h 17"/>
                <a:gd name="T6" fmla="*/ 14 w 25"/>
                <a:gd name="T7" fmla="*/ 0 h 17"/>
                <a:gd name="T8" fmla="*/ 8 w 25"/>
                <a:gd name="T9" fmla="*/ 0 h 17"/>
                <a:gd name="T10" fmla="*/ 6 w 25"/>
                <a:gd name="T11" fmla="*/ 3 h 17"/>
                <a:gd name="T12" fmla="*/ 4 w 25"/>
                <a:gd name="T13" fmla="*/ 6 h 17"/>
                <a:gd name="T14" fmla="*/ 1 w 25"/>
                <a:gd name="T15" fmla="*/ 11 h 17"/>
                <a:gd name="T16" fmla="*/ 0 w 25"/>
                <a:gd name="T17" fmla="*/ 11 h 17"/>
                <a:gd name="T18" fmla="*/ 4 w 25"/>
                <a:gd name="T19" fmla="*/ 13 h 17"/>
                <a:gd name="T20" fmla="*/ 13 w 25"/>
                <a:gd name="T21" fmla="*/ 1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7"/>
                <a:gd name="T35" fmla="*/ 25 w 25"/>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7">
                  <a:moveTo>
                    <a:pt x="13" y="17"/>
                  </a:moveTo>
                  <a:lnTo>
                    <a:pt x="25" y="15"/>
                  </a:lnTo>
                  <a:lnTo>
                    <a:pt x="19" y="0"/>
                  </a:lnTo>
                  <a:lnTo>
                    <a:pt x="14" y="0"/>
                  </a:lnTo>
                  <a:lnTo>
                    <a:pt x="8" y="0"/>
                  </a:lnTo>
                  <a:lnTo>
                    <a:pt x="6" y="3"/>
                  </a:lnTo>
                  <a:lnTo>
                    <a:pt x="4" y="6"/>
                  </a:lnTo>
                  <a:lnTo>
                    <a:pt x="1" y="11"/>
                  </a:lnTo>
                  <a:lnTo>
                    <a:pt x="0" y="11"/>
                  </a:lnTo>
                  <a:lnTo>
                    <a:pt x="4" y="13"/>
                  </a:lnTo>
                  <a:lnTo>
                    <a:pt x="13" y="17"/>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62" name="Freeform 2061"/>
            <p:cNvSpPr>
              <a:spLocks/>
            </p:cNvSpPr>
            <p:nvPr/>
          </p:nvSpPr>
          <p:spPr bwMode="auto">
            <a:xfrm>
              <a:off x="3250096" y="4074430"/>
              <a:ext cx="76280" cy="59693"/>
            </a:xfrm>
            <a:custGeom>
              <a:avLst/>
              <a:gdLst>
                <a:gd name="T0" fmla="*/ 36 w 48"/>
                <a:gd name="T1" fmla="*/ 38 h 38"/>
                <a:gd name="T2" fmla="*/ 48 w 48"/>
                <a:gd name="T3" fmla="*/ 28 h 38"/>
                <a:gd name="T4" fmla="*/ 41 w 48"/>
                <a:gd name="T5" fmla="*/ 0 h 38"/>
                <a:gd name="T6" fmla="*/ 13 w 48"/>
                <a:gd name="T7" fmla="*/ 4 h 38"/>
                <a:gd name="T8" fmla="*/ 3 w 48"/>
                <a:gd name="T9" fmla="*/ 9 h 38"/>
                <a:gd name="T10" fmla="*/ 0 w 48"/>
                <a:gd name="T11" fmla="*/ 20 h 38"/>
                <a:gd name="T12" fmla="*/ 1 w 48"/>
                <a:gd name="T13" fmla="*/ 21 h 38"/>
                <a:gd name="T14" fmla="*/ 17 w 48"/>
                <a:gd name="T15" fmla="*/ 28 h 38"/>
                <a:gd name="T16" fmla="*/ 22 w 48"/>
                <a:gd name="T17" fmla="*/ 35 h 38"/>
                <a:gd name="T18" fmla="*/ 36 w 48"/>
                <a:gd name="T19" fmla="*/ 38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38"/>
                <a:gd name="T32" fmla="*/ 48 w 48"/>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38">
                  <a:moveTo>
                    <a:pt x="36" y="38"/>
                  </a:moveTo>
                  <a:lnTo>
                    <a:pt x="48" y="28"/>
                  </a:lnTo>
                  <a:lnTo>
                    <a:pt x="41" y="0"/>
                  </a:lnTo>
                  <a:lnTo>
                    <a:pt x="13" y="4"/>
                  </a:lnTo>
                  <a:lnTo>
                    <a:pt x="3" y="9"/>
                  </a:lnTo>
                  <a:lnTo>
                    <a:pt x="0" y="20"/>
                  </a:lnTo>
                  <a:lnTo>
                    <a:pt x="1" y="21"/>
                  </a:lnTo>
                  <a:lnTo>
                    <a:pt x="17" y="28"/>
                  </a:lnTo>
                  <a:lnTo>
                    <a:pt x="22" y="35"/>
                  </a:lnTo>
                  <a:lnTo>
                    <a:pt x="36" y="38"/>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63" name="Freeform 2062"/>
            <p:cNvSpPr>
              <a:spLocks/>
            </p:cNvSpPr>
            <p:nvPr/>
          </p:nvSpPr>
          <p:spPr bwMode="auto">
            <a:xfrm>
              <a:off x="3350050" y="4014737"/>
              <a:ext cx="176234" cy="86826"/>
            </a:xfrm>
            <a:custGeom>
              <a:avLst/>
              <a:gdLst>
                <a:gd name="T0" fmla="*/ 27 w 112"/>
                <a:gd name="T1" fmla="*/ 52 h 54"/>
                <a:gd name="T2" fmla="*/ 30 w 112"/>
                <a:gd name="T3" fmla="*/ 50 h 54"/>
                <a:gd name="T4" fmla="*/ 45 w 112"/>
                <a:gd name="T5" fmla="*/ 45 h 54"/>
                <a:gd name="T6" fmla="*/ 49 w 112"/>
                <a:gd name="T7" fmla="*/ 44 h 54"/>
                <a:gd name="T8" fmla="*/ 68 w 112"/>
                <a:gd name="T9" fmla="*/ 45 h 54"/>
                <a:gd name="T10" fmla="*/ 74 w 112"/>
                <a:gd name="T11" fmla="*/ 44 h 54"/>
                <a:gd name="T12" fmla="*/ 80 w 112"/>
                <a:gd name="T13" fmla="*/ 40 h 54"/>
                <a:gd name="T14" fmla="*/ 96 w 112"/>
                <a:gd name="T15" fmla="*/ 33 h 54"/>
                <a:gd name="T16" fmla="*/ 112 w 112"/>
                <a:gd name="T17" fmla="*/ 27 h 54"/>
                <a:gd name="T18" fmla="*/ 104 w 112"/>
                <a:gd name="T19" fmla="*/ 19 h 54"/>
                <a:gd name="T20" fmla="*/ 101 w 112"/>
                <a:gd name="T21" fmla="*/ 19 h 54"/>
                <a:gd name="T22" fmla="*/ 96 w 112"/>
                <a:gd name="T23" fmla="*/ 16 h 54"/>
                <a:gd name="T24" fmla="*/ 87 w 112"/>
                <a:gd name="T25" fmla="*/ 12 h 54"/>
                <a:gd name="T26" fmla="*/ 84 w 112"/>
                <a:gd name="T27" fmla="*/ 3 h 54"/>
                <a:gd name="T28" fmla="*/ 80 w 112"/>
                <a:gd name="T29" fmla="*/ 2 h 54"/>
                <a:gd name="T30" fmla="*/ 78 w 112"/>
                <a:gd name="T31" fmla="*/ 0 h 54"/>
                <a:gd name="T32" fmla="*/ 74 w 112"/>
                <a:gd name="T33" fmla="*/ 11 h 54"/>
                <a:gd name="T34" fmla="*/ 67 w 112"/>
                <a:gd name="T35" fmla="*/ 11 h 54"/>
                <a:gd name="T36" fmla="*/ 66 w 112"/>
                <a:gd name="T37" fmla="*/ 4 h 54"/>
                <a:gd name="T38" fmla="*/ 37 w 112"/>
                <a:gd name="T39" fmla="*/ 7 h 54"/>
                <a:gd name="T40" fmla="*/ 46 w 112"/>
                <a:gd name="T41" fmla="*/ 18 h 54"/>
                <a:gd name="T42" fmla="*/ 49 w 112"/>
                <a:gd name="T43" fmla="*/ 20 h 54"/>
                <a:gd name="T44" fmla="*/ 41 w 112"/>
                <a:gd name="T45" fmla="*/ 21 h 54"/>
                <a:gd name="T46" fmla="*/ 33 w 112"/>
                <a:gd name="T47" fmla="*/ 23 h 54"/>
                <a:gd name="T48" fmla="*/ 21 w 112"/>
                <a:gd name="T49" fmla="*/ 20 h 54"/>
                <a:gd name="T50" fmla="*/ 0 w 112"/>
                <a:gd name="T51" fmla="*/ 38 h 54"/>
                <a:gd name="T52" fmla="*/ 17 w 112"/>
                <a:gd name="T53" fmla="*/ 54 h 54"/>
                <a:gd name="T54" fmla="*/ 19 w 112"/>
                <a:gd name="T55" fmla="*/ 54 h 54"/>
                <a:gd name="T56" fmla="*/ 27 w 112"/>
                <a:gd name="T57" fmla="*/ 52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2"/>
                <a:gd name="T88" fmla="*/ 0 h 54"/>
                <a:gd name="T89" fmla="*/ 112 w 112"/>
                <a:gd name="T90" fmla="*/ 54 h 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2" h="54">
                  <a:moveTo>
                    <a:pt x="27" y="52"/>
                  </a:moveTo>
                  <a:lnTo>
                    <a:pt x="30" y="50"/>
                  </a:lnTo>
                  <a:lnTo>
                    <a:pt x="45" y="45"/>
                  </a:lnTo>
                  <a:lnTo>
                    <a:pt x="49" y="44"/>
                  </a:lnTo>
                  <a:lnTo>
                    <a:pt x="68" y="45"/>
                  </a:lnTo>
                  <a:lnTo>
                    <a:pt x="74" y="44"/>
                  </a:lnTo>
                  <a:lnTo>
                    <a:pt x="80" y="40"/>
                  </a:lnTo>
                  <a:lnTo>
                    <a:pt x="96" y="33"/>
                  </a:lnTo>
                  <a:lnTo>
                    <a:pt x="112" y="27"/>
                  </a:lnTo>
                  <a:lnTo>
                    <a:pt x="104" y="19"/>
                  </a:lnTo>
                  <a:lnTo>
                    <a:pt x="101" y="19"/>
                  </a:lnTo>
                  <a:lnTo>
                    <a:pt x="96" y="16"/>
                  </a:lnTo>
                  <a:lnTo>
                    <a:pt x="87" y="12"/>
                  </a:lnTo>
                  <a:lnTo>
                    <a:pt x="84" y="3"/>
                  </a:lnTo>
                  <a:lnTo>
                    <a:pt x="80" y="2"/>
                  </a:lnTo>
                  <a:lnTo>
                    <a:pt x="78" y="0"/>
                  </a:lnTo>
                  <a:lnTo>
                    <a:pt x="74" y="11"/>
                  </a:lnTo>
                  <a:lnTo>
                    <a:pt x="67" y="11"/>
                  </a:lnTo>
                  <a:lnTo>
                    <a:pt x="66" y="4"/>
                  </a:lnTo>
                  <a:lnTo>
                    <a:pt x="37" y="7"/>
                  </a:lnTo>
                  <a:lnTo>
                    <a:pt x="46" y="18"/>
                  </a:lnTo>
                  <a:lnTo>
                    <a:pt x="49" y="20"/>
                  </a:lnTo>
                  <a:lnTo>
                    <a:pt x="41" y="21"/>
                  </a:lnTo>
                  <a:lnTo>
                    <a:pt x="33" y="23"/>
                  </a:lnTo>
                  <a:lnTo>
                    <a:pt x="21" y="20"/>
                  </a:lnTo>
                  <a:lnTo>
                    <a:pt x="0" y="38"/>
                  </a:lnTo>
                  <a:lnTo>
                    <a:pt x="17" y="54"/>
                  </a:lnTo>
                  <a:lnTo>
                    <a:pt x="19" y="54"/>
                  </a:lnTo>
                  <a:lnTo>
                    <a:pt x="27" y="52"/>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64" name="Freeform 2063"/>
            <p:cNvSpPr>
              <a:spLocks/>
            </p:cNvSpPr>
            <p:nvPr/>
          </p:nvSpPr>
          <p:spPr bwMode="auto">
            <a:xfrm>
              <a:off x="3365832" y="3952332"/>
              <a:ext cx="97323" cy="48840"/>
            </a:xfrm>
            <a:custGeom>
              <a:avLst/>
              <a:gdLst>
                <a:gd name="T0" fmla="*/ 24 w 62"/>
                <a:gd name="T1" fmla="*/ 31 h 31"/>
                <a:gd name="T2" fmla="*/ 60 w 62"/>
                <a:gd name="T3" fmla="*/ 27 h 31"/>
                <a:gd name="T4" fmla="*/ 62 w 62"/>
                <a:gd name="T5" fmla="*/ 13 h 31"/>
                <a:gd name="T6" fmla="*/ 60 w 62"/>
                <a:gd name="T7" fmla="*/ 9 h 31"/>
                <a:gd name="T8" fmla="*/ 62 w 62"/>
                <a:gd name="T9" fmla="*/ 3 h 31"/>
                <a:gd name="T10" fmla="*/ 57 w 62"/>
                <a:gd name="T11" fmla="*/ 0 h 31"/>
                <a:gd name="T12" fmla="*/ 32 w 62"/>
                <a:gd name="T13" fmla="*/ 18 h 31"/>
                <a:gd name="T14" fmla="*/ 0 w 62"/>
                <a:gd name="T15" fmla="*/ 22 h 31"/>
                <a:gd name="T16" fmla="*/ 0 w 62"/>
                <a:gd name="T17" fmla="*/ 29 h 31"/>
                <a:gd name="T18" fmla="*/ 24 w 62"/>
                <a:gd name="T19" fmla="*/ 3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1"/>
                <a:gd name="T32" fmla="*/ 62 w 62"/>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1">
                  <a:moveTo>
                    <a:pt x="24" y="31"/>
                  </a:moveTo>
                  <a:lnTo>
                    <a:pt x="60" y="27"/>
                  </a:lnTo>
                  <a:lnTo>
                    <a:pt x="62" y="13"/>
                  </a:lnTo>
                  <a:lnTo>
                    <a:pt x="60" y="9"/>
                  </a:lnTo>
                  <a:lnTo>
                    <a:pt x="62" y="3"/>
                  </a:lnTo>
                  <a:lnTo>
                    <a:pt x="57" y="0"/>
                  </a:lnTo>
                  <a:lnTo>
                    <a:pt x="32" y="18"/>
                  </a:lnTo>
                  <a:lnTo>
                    <a:pt x="0" y="22"/>
                  </a:lnTo>
                  <a:lnTo>
                    <a:pt x="0" y="29"/>
                  </a:lnTo>
                  <a:lnTo>
                    <a:pt x="24" y="31"/>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65" name="Freeform 2064"/>
            <p:cNvSpPr>
              <a:spLocks/>
            </p:cNvSpPr>
            <p:nvPr/>
          </p:nvSpPr>
          <p:spPr bwMode="auto">
            <a:xfrm>
              <a:off x="3899796" y="3624020"/>
              <a:ext cx="63129" cy="73260"/>
            </a:xfrm>
            <a:custGeom>
              <a:avLst/>
              <a:gdLst>
                <a:gd name="T0" fmla="*/ 10 w 41"/>
                <a:gd name="T1" fmla="*/ 24 h 46"/>
                <a:gd name="T2" fmla="*/ 9 w 41"/>
                <a:gd name="T3" fmla="*/ 25 h 46"/>
                <a:gd name="T4" fmla="*/ 10 w 41"/>
                <a:gd name="T5" fmla="*/ 35 h 46"/>
                <a:gd name="T6" fmla="*/ 17 w 41"/>
                <a:gd name="T7" fmla="*/ 35 h 46"/>
                <a:gd name="T8" fmla="*/ 22 w 41"/>
                <a:gd name="T9" fmla="*/ 33 h 46"/>
                <a:gd name="T10" fmla="*/ 25 w 41"/>
                <a:gd name="T11" fmla="*/ 39 h 46"/>
                <a:gd name="T12" fmla="*/ 26 w 41"/>
                <a:gd name="T13" fmla="*/ 42 h 46"/>
                <a:gd name="T14" fmla="*/ 29 w 41"/>
                <a:gd name="T15" fmla="*/ 46 h 46"/>
                <a:gd name="T16" fmla="*/ 37 w 41"/>
                <a:gd name="T17" fmla="*/ 46 h 46"/>
                <a:gd name="T18" fmla="*/ 41 w 41"/>
                <a:gd name="T19" fmla="*/ 35 h 46"/>
                <a:gd name="T20" fmla="*/ 35 w 41"/>
                <a:gd name="T21" fmla="*/ 33 h 46"/>
                <a:gd name="T22" fmla="*/ 26 w 41"/>
                <a:gd name="T23" fmla="*/ 29 h 46"/>
                <a:gd name="T24" fmla="*/ 27 w 41"/>
                <a:gd name="T25" fmla="*/ 21 h 46"/>
                <a:gd name="T26" fmla="*/ 18 w 41"/>
                <a:gd name="T27" fmla="*/ 11 h 46"/>
                <a:gd name="T28" fmla="*/ 14 w 41"/>
                <a:gd name="T29" fmla="*/ 9 h 46"/>
                <a:gd name="T30" fmla="*/ 13 w 41"/>
                <a:gd name="T31" fmla="*/ 8 h 46"/>
                <a:gd name="T32" fmla="*/ 12 w 41"/>
                <a:gd name="T33" fmla="*/ 5 h 46"/>
                <a:gd name="T34" fmla="*/ 6 w 41"/>
                <a:gd name="T35" fmla="*/ 0 h 46"/>
                <a:gd name="T36" fmla="*/ 3 w 41"/>
                <a:gd name="T37" fmla="*/ 1 h 46"/>
                <a:gd name="T38" fmla="*/ 0 w 41"/>
                <a:gd name="T39" fmla="*/ 9 h 46"/>
                <a:gd name="T40" fmla="*/ 0 w 41"/>
                <a:gd name="T41" fmla="*/ 12 h 46"/>
                <a:gd name="T42" fmla="*/ 8 w 41"/>
                <a:gd name="T43" fmla="*/ 14 h 46"/>
                <a:gd name="T44" fmla="*/ 10 w 41"/>
                <a:gd name="T45" fmla="*/ 16 h 46"/>
                <a:gd name="T46" fmla="*/ 12 w 41"/>
                <a:gd name="T47" fmla="*/ 21 h 46"/>
                <a:gd name="T48" fmla="*/ 13 w 41"/>
                <a:gd name="T49" fmla="*/ 22 h 46"/>
                <a:gd name="T50" fmla="*/ 10 w 41"/>
                <a:gd name="T51" fmla="*/ 24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
                <a:gd name="T79" fmla="*/ 0 h 46"/>
                <a:gd name="T80" fmla="*/ 41 w 41"/>
                <a:gd name="T81" fmla="*/ 46 h 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 h="46">
                  <a:moveTo>
                    <a:pt x="10" y="24"/>
                  </a:moveTo>
                  <a:lnTo>
                    <a:pt x="9" y="25"/>
                  </a:lnTo>
                  <a:lnTo>
                    <a:pt x="10" y="35"/>
                  </a:lnTo>
                  <a:lnTo>
                    <a:pt x="17" y="35"/>
                  </a:lnTo>
                  <a:lnTo>
                    <a:pt x="22" y="33"/>
                  </a:lnTo>
                  <a:lnTo>
                    <a:pt x="25" y="39"/>
                  </a:lnTo>
                  <a:lnTo>
                    <a:pt x="26" y="42"/>
                  </a:lnTo>
                  <a:lnTo>
                    <a:pt x="29" y="46"/>
                  </a:lnTo>
                  <a:lnTo>
                    <a:pt x="37" y="46"/>
                  </a:lnTo>
                  <a:lnTo>
                    <a:pt x="41" y="35"/>
                  </a:lnTo>
                  <a:lnTo>
                    <a:pt x="35" y="33"/>
                  </a:lnTo>
                  <a:lnTo>
                    <a:pt x="26" y="29"/>
                  </a:lnTo>
                  <a:lnTo>
                    <a:pt x="27" y="21"/>
                  </a:lnTo>
                  <a:lnTo>
                    <a:pt x="18" y="11"/>
                  </a:lnTo>
                  <a:lnTo>
                    <a:pt x="14" y="9"/>
                  </a:lnTo>
                  <a:lnTo>
                    <a:pt x="13" y="8"/>
                  </a:lnTo>
                  <a:lnTo>
                    <a:pt x="12" y="5"/>
                  </a:lnTo>
                  <a:lnTo>
                    <a:pt x="6" y="0"/>
                  </a:lnTo>
                  <a:lnTo>
                    <a:pt x="3" y="1"/>
                  </a:lnTo>
                  <a:lnTo>
                    <a:pt x="0" y="9"/>
                  </a:lnTo>
                  <a:lnTo>
                    <a:pt x="0" y="12"/>
                  </a:lnTo>
                  <a:lnTo>
                    <a:pt x="8" y="14"/>
                  </a:lnTo>
                  <a:lnTo>
                    <a:pt x="10" y="16"/>
                  </a:lnTo>
                  <a:lnTo>
                    <a:pt x="12" y="21"/>
                  </a:lnTo>
                  <a:lnTo>
                    <a:pt x="13" y="22"/>
                  </a:lnTo>
                  <a:lnTo>
                    <a:pt x="10" y="24"/>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66" name="Freeform 2065"/>
            <p:cNvSpPr>
              <a:spLocks/>
            </p:cNvSpPr>
            <p:nvPr/>
          </p:nvSpPr>
          <p:spPr bwMode="auto">
            <a:xfrm>
              <a:off x="3918210" y="3615881"/>
              <a:ext cx="28933" cy="29846"/>
            </a:xfrm>
            <a:custGeom>
              <a:avLst/>
              <a:gdLst>
                <a:gd name="T0" fmla="*/ 8 w 18"/>
                <a:gd name="T1" fmla="*/ 9 h 18"/>
                <a:gd name="T2" fmla="*/ 0 w 18"/>
                <a:gd name="T3" fmla="*/ 4 h 18"/>
                <a:gd name="T4" fmla="*/ 17 w 18"/>
                <a:gd name="T5" fmla="*/ 0 h 18"/>
                <a:gd name="T6" fmla="*/ 17 w 18"/>
                <a:gd name="T7" fmla="*/ 2 h 18"/>
                <a:gd name="T8" fmla="*/ 18 w 18"/>
                <a:gd name="T9" fmla="*/ 18 h 18"/>
                <a:gd name="T10" fmla="*/ 8 w 18"/>
                <a:gd name="T11" fmla="*/ 9 h 18"/>
                <a:gd name="T12" fmla="*/ 0 60000 65536"/>
                <a:gd name="T13" fmla="*/ 0 60000 65536"/>
                <a:gd name="T14" fmla="*/ 0 60000 65536"/>
                <a:gd name="T15" fmla="*/ 0 60000 65536"/>
                <a:gd name="T16" fmla="*/ 0 60000 65536"/>
                <a:gd name="T17" fmla="*/ 0 60000 65536"/>
                <a:gd name="T18" fmla="*/ 0 w 18"/>
                <a:gd name="T19" fmla="*/ 0 h 18"/>
                <a:gd name="T20" fmla="*/ 18 w 1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8" h="18">
                  <a:moveTo>
                    <a:pt x="8" y="9"/>
                  </a:moveTo>
                  <a:lnTo>
                    <a:pt x="0" y="4"/>
                  </a:lnTo>
                  <a:lnTo>
                    <a:pt x="17" y="0"/>
                  </a:lnTo>
                  <a:lnTo>
                    <a:pt x="17" y="2"/>
                  </a:lnTo>
                  <a:lnTo>
                    <a:pt x="18" y="18"/>
                  </a:lnTo>
                  <a:lnTo>
                    <a:pt x="8" y="9"/>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67" name="Freeform 2066"/>
            <p:cNvSpPr>
              <a:spLocks/>
            </p:cNvSpPr>
            <p:nvPr/>
          </p:nvSpPr>
          <p:spPr bwMode="auto">
            <a:xfrm>
              <a:off x="3847189" y="3482928"/>
              <a:ext cx="97324" cy="65119"/>
            </a:xfrm>
            <a:custGeom>
              <a:avLst/>
              <a:gdLst>
                <a:gd name="T0" fmla="*/ 2 w 62"/>
                <a:gd name="T1" fmla="*/ 30 h 41"/>
                <a:gd name="T2" fmla="*/ 0 w 62"/>
                <a:gd name="T3" fmla="*/ 34 h 41"/>
                <a:gd name="T4" fmla="*/ 0 w 62"/>
                <a:gd name="T5" fmla="*/ 36 h 41"/>
                <a:gd name="T6" fmla="*/ 15 w 62"/>
                <a:gd name="T7" fmla="*/ 37 h 41"/>
                <a:gd name="T8" fmla="*/ 25 w 62"/>
                <a:gd name="T9" fmla="*/ 30 h 41"/>
                <a:gd name="T10" fmla="*/ 32 w 62"/>
                <a:gd name="T11" fmla="*/ 27 h 41"/>
                <a:gd name="T12" fmla="*/ 34 w 62"/>
                <a:gd name="T13" fmla="*/ 30 h 41"/>
                <a:gd name="T14" fmla="*/ 36 w 62"/>
                <a:gd name="T15" fmla="*/ 34 h 41"/>
                <a:gd name="T16" fmla="*/ 47 w 62"/>
                <a:gd name="T17" fmla="*/ 41 h 41"/>
                <a:gd name="T18" fmla="*/ 57 w 62"/>
                <a:gd name="T19" fmla="*/ 34 h 41"/>
                <a:gd name="T20" fmla="*/ 60 w 62"/>
                <a:gd name="T21" fmla="*/ 30 h 41"/>
                <a:gd name="T22" fmla="*/ 62 w 62"/>
                <a:gd name="T23" fmla="*/ 28 h 41"/>
                <a:gd name="T24" fmla="*/ 62 w 62"/>
                <a:gd name="T25" fmla="*/ 25 h 41"/>
                <a:gd name="T26" fmla="*/ 45 w 62"/>
                <a:gd name="T27" fmla="*/ 3 h 41"/>
                <a:gd name="T28" fmla="*/ 43 w 62"/>
                <a:gd name="T29" fmla="*/ 0 h 41"/>
                <a:gd name="T30" fmla="*/ 15 w 62"/>
                <a:gd name="T31" fmla="*/ 16 h 41"/>
                <a:gd name="T32" fmla="*/ 13 w 62"/>
                <a:gd name="T33" fmla="*/ 11 h 41"/>
                <a:gd name="T34" fmla="*/ 3 w 62"/>
                <a:gd name="T35" fmla="*/ 17 h 41"/>
                <a:gd name="T36" fmla="*/ 2 w 62"/>
                <a:gd name="T37" fmla="*/ 30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41"/>
                <a:gd name="T59" fmla="*/ 62 w 62"/>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41">
                  <a:moveTo>
                    <a:pt x="2" y="30"/>
                  </a:moveTo>
                  <a:lnTo>
                    <a:pt x="0" y="34"/>
                  </a:lnTo>
                  <a:lnTo>
                    <a:pt x="0" y="36"/>
                  </a:lnTo>
                  <a:lnTo>
                    <a:pt x="15" y="37"/>
                  </a:lnTo>
                  <a:lnTo>
                    <a:pt x="25" y="30"/>
                  </a:lnTo>
                  <a:lnTo>
                    <a:pt x="32" y="27"/>
                  </a:lnTo>
                  <a:lnTo>
                    <a:pt x="34" y="30"/>
                  </a:lnTo>
                  <a:lnTo>
                    <a:pt x="36" y="34"/>
                  </a:lnTo>
                  <a:lnTo>
                    <a:pt x="47" y="41"/>
                  </a:lnTo>
                  <a:lnTo>
                    <a:pt x="57" y="34"/>
                  </a:lnTo>
                  <a:lnTo>
                    <a:pt x="60" y="30"/>
                  </a:lnTo>
                  <a:lnTo>
                    <a:pt x="62" y="28"/>
                  </a:lnTo>
                  <a:lnTo>
                    <a:pt x="62" y="25"/>
                  </a:lnTo>
                  <a:lnTo>
                    <a:pt x="45" y="3"/>
                  </a:lnTo>
                  <a:lnTo>
                    <a:pt x="43" y="0"/>
                  </a:lnTo>
                  <a:lnTo>
                    <a:pt x="15" y="16"/>
                  </a:lnTo>
                  <a:lnTo>
                    <a:pt x="13" y="11"/>
                  </a:lnTo>
                  <a:lnTo>
                    <a:pt x="3" y="17"/>
                  </a:lnTo>
                  <a:lnTo>
                    <a:pt x="2" y="30"/>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68" name="Freeform 2067"/>
            <p:cNvSpPr>
              <a:spLocks/>
            </p:cNvSpPr>
            <p:nvPr/>
          </p:nvSpPr>
          <p:spPr bwMode="auto">
            <a:xfrm>
              <a:off x="3986599" y="3434089"/>
              <a:ext cx="47347" cy="35274"/>
            </a:xfrm>
            <a:custGeom>
              <a:avLst/>
              <a:gdLst>
                <a:gd name="T0" fmla="*/ 5 w 30"/>
                <a:gd name="T1" fmla="*/ 21 h 21"/>
                <a:gd name="T2" fmla="*/ 30 w 30"/>
                <a:gd name="T3" fmla="*/ 5 h 21"/>
                <a:gd name="T4" fmla="*/ 17 w 30"/>
                <a:gd name="T5" fmla="*/ 0 h 21"/>
                <a:gd name="T6" fmla="*/ 4 w 30"/>
                <a:gd name="T7" fmla="*/ 5 h 21"/>
                <a:gd name="T8" fmla="*/ 0 w 30"/>
                <a:gd name="T9" fmla="*/ 16 h 21"/>
                <a:gd name="T10" fmla="*/ 5 w 30"/>
                <a:gd name="T11" fmla="*/ 21 h 21"/>
                <a:gd name="T12" fmla="*/ 0 60000 65536"/>
                <a:gd name="T13" fmla="*/ 0 60000 65536"/>
                <a:gd name="T14" fmla="*/ 0 60000 65536"/>
                <a:gd name="T15" fmla="*/ 0 60000 65536"/>
                <a:gd name="T16" fmla="*/ 0 60000 65536"/>
                <a:gd name="T17" fmla="*/ 0 60000 65536"/>
                <a:gd name="T18" fmla="*/ 0 w 30"/>
                <a:gd name="T19" fmla="*/ 0 h 21"/>
                <a:gd name="T20" fmla="*/ 30 w 30"/>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30" h="21">
                  <a:moveTo>
                    <a:pt x="5" y="21"/>
                  </a:moveTo>
                  <a:lnTo>
                    <a:pt x="30" y="5"/>
                  </a:lnTo>
                  <a:lnTo>
                    <a:pt x="17" y="0"/>
                  </a:lnTo>
                  <a:lnTo>
                    <a:pt x="4" y="5"/>
                  </a:lnTo>
                  <a:lnTo>
                    <a:pt x="0" y="16"/>
                  </a:lnTo>
                  <a:lnTo>
                    <a:pt x="5" y="21"/>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69" name="Freeform 2068"/>
            <p:cNvSpPr>
              <a:spLocks/>
            </p:cNvSpPr>
            <p:nvPr/>
          </p:nvSpPr>
          <p:spPr bwMode="auto">
            <a:xfrm>
              <a:off x="4089183" y="3279431"/>
              <a:ext cx="23674" cy="35272"/>
            </a:xfrm>
            <a:custGeom>
              <a:avLst/>
              <a:gdLst>
                <a:gd name="T0" fmla="*/ 0 w 15"/>
                <a:gd name="T1" fmla="*/ 23 h 23"/>
                <a:gd name="T2" fmla="*/ 12 w 15"/>
                <a:gd name="T3" fmla="*/ 21 h 23"/>
                <a:gd name="T4" fmla="*/ 15 w 15"/>
                <a:gd name="T5" fmla="*/ 0 h 23"/>
                <a:gd name="T6" fmla="*/ 0 w 15"/>
                <a:gd name="T7" fmla="*/ 23 h 23"/>
                <a:gd name="T8" fmla="*/ 0 60000 65536"/>
                <a:gd name="T9" fmla="*/ 0 60000 65536"/>
                <a:gd name="T10" fmla="*/ 0 60000 65536"/>
                <a:gd name="T11" fmla="*/ 0 60000 65536"/>
                <a:gd name="T12" fmla="*/ 0 w 15"/>
                <a:gd name="T13" fmla="*/ 0 h 23"/>
                <a:gd name="T14" fmla="*/ 15 w 15"/>
                <a:gd name="T15" fmla="*/ 23 h 23"/>
              </a:gdLst>
              <a:ahLst/>
              <a:cxnLst>
                <a:cxn ang="T8">
                  <a:pos x="T0" y="T1"/>
                </a:cxn>
                <a:cxn ang="T9">
                  <a:pos x="T2" y="T3"/>
                </a:cxn>
                <a:cxn ang="T10">
                  <a:pos x="T4" y="T5"/>
                </a:cxn>
                <a:cxn ang="T11">
                  <a:pos x="T6" y="T7"/>
                </a:cxn>
              </a:cxnLst>
              <a:rect l="T12" t="T13" r="T14" b="T15"/>
              <a:pathLst>
                <a:path w="15" h="23">
                  <a:moveTo>
                    <a:pt x="0" y="23"/>
                  </a:moveTo>
                  <a:lnTo>
                    <a:pt x="12" y="21"/>
                  </a:lnTo>
                  <a:lnTo>
                    <a:pt x="15" y="0"/>
                  </a:lnTo>
                  <a:lnTo>
                    <a:pt x="0" y="23"/>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70" name="Freeform 2069"/>
            <p:cNvSpPr>
              <a:spLocks/>
            </p:cNvSpPr>
            <p:nvPr/>
          </p:nvSpPr>
          <p:spPr bwMode="auto">
            <a:xfrm>
              <a:off x="4107596" y="3219738"/>
              <a:ext cx="15782" cy="24419"/>
            </a:xfrm>
            <a:custGeom>
              <a:avLst/>
              <a:gdLst>
                <a:gd name="T0" fmla="*/ 3 w 9"/>
                <a:gd name="T1" fmla="*/ 16 h 16"/>
                <a:gd name="T2" fmla="*/ 0 w 9"/>
                <a:gd name="T3" fmla="*/ 16 h 16"/>
                <a:gd name="T4" fmla="*/ 1 w 9"/>
                <a:gd name="T5" fmla="*/ 12 h 16"/>
                <a:gd name="T6" fmla="*/ 1 w 9"/>
                <a:gd name="T7" fmla="*/ 8 h 16"/>
                <a:gd name="T8" fmla="*/ 4 w 9"/>
                <a:gd name="T9" fmla="*/ 2 h 16"/>
                <a:gd name="T10" fmla="*/ 4 w 9"/>
                <a:gd name="T11" fmla="*/ 1 h 16"/>
                <a:gd name="T12" fmla="*/ 7 w 9"/>
                <a:gd name="T13" fmla="*/ 0 h 16"/>
                <a:gd name="T14" fmla="*/ 9 w 9"/>
                <a:gd name="T15" fmla="*/ 2 h 16"/>
                <a:gd name="T16" fmla="*/ 8 w 9"/>
                <a:gd name="T17" fmla="*/ 8 h 16"/>
                <a:gd name="T18" fmla="*/ 7 w 9"/>
                <a:gd name="T19" fmla="*/ 10 h 16"/>
                <a:gd name="T20" fmla="*/ 3 w 9"/>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6"/>
                <a:gd name="T35" fmla="*/ 9 w 9"/>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6">
                  <a:moveTo>
                    <a:pt x="3" y="16"/>
                  </a:moveTo>
                  <a:lnTo>
                    <a:pt x="0" y="16"/>
                  </a:lnTo>
                  <a:lnTo>
                    <a:pt x="1" y="12"/>
                  </a:lnTo>
                  <a:lnTo>
                    <a:pt x="1" y="8"/>
                  </a:lnTo>
                  <a:lnTo>
                    <a:pt x="4" y="2"/>
                  </a:lnTo>
                  <a:lnTo>
                    <a:pt x="4" y="1"/>
                  </a:lnTo>
                  <a:lnTo>
                    <a:pt x="7" y="0"/>
                  </a:lnTo>
                  <a:lnTo>
                    <a:pt x="9" y="2"/>
                  </a:lnTo>
                  <a:lnTo>
                    <a:pt x="8" y="8"/>
                  </a:lnTo>
                  <a:lnTo>
                    <a:pt x="7" y="10"/>
                  </a:lnTo>
                  <a:lnTo>
                    <a:pt x="3" y="16"/>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71" name="Freeform 2070"/>
            <p:cNvSpPr>
              <a:spLocks/>
            </p:cNvSpPr>
            <p:nvPr/>
          </p:nvSpPr>
          <p:spPr bwMode="auto">
            <a:xfrm>
              <a:off x="4044467" y="3192605"/>
              <a:ext cx="71019" cy="48840"/>
            </a:xfrm>
            <a:custGeom>
              <a:avLst/>
              <a:gdLst>
                <a:gd name="T0" fmla="*/ 18 w 44"/>
                <a:gd name="T1" fmla="*/ 31 h 31"/>
                <a:gd name="T2" fmla="*/ 27 w 44"/>
                <a:gd name="T3" fmla="*/ 15 h 31"/>
                <a:gd name="T4" fmla="*/ 41 w 44"/>
                <a:gd name="T5" fmla="*/ 13 h 31"/>
                <a:gd name="T6" fmla="*/ 44 w 44"/>
                <a:gd name="T7" fmla="*/ 5 h 31"/>
                <a:gd name="T8" fmla="*/ 28 w 44"/>
                <a:gd name="T9" fmla="*/ 2 h 31"/>
                <a:gd name="T10" fmla="*/ 13 w 44"/>
                <a:gd name="T11" fmla="*/ 0 h 31"/>
                <a:gd name="T12" fmla="*/ 9 w 44"/>
                <a:gd name="T13" fmla="*/ 1 h 31"/>
                <a:gd name="T14" fmla="*/ 2 w 44"/>
                <a:gd name="T15" fmla="*/ 14 h 31"/>
                <a:gd name="T16" fmla="*/ 0 w 44"/>
                <a:gd name="T17" fmla="*/ 22 h 31"/>
                <a:gd name="T18" fmla="*/ 6 w 44"/>
                <a:gd name="T19" fmla="*/ 25 h 31"/>
                <a:gd name="T20" fmla="*/ 17 w 44"/>
                <a:gd name="T21" fmla="*/ 30 h 31"/>
                <a:gd name="T22" fmla="*/ 18 w 44"/>
                <a:gd name="T23" fmla="*/ 3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31"/>
                <a:gd name="T38" fmla="*/ 44 w 44"/>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31">
                  <a:moveTo>
                    <a:pt x="18" y="31"/>
                  </a:moveTo>
                  <a:lnTo>
                    <a:pt x="27" y="15"/>
                  </a:lnTo>
                  <a:lnTo>
                    <a:pt x="41" y="13"/>
                  </a:lnTo>
                  <a:lnTo>
                    <a:pt x="44" y="5"/>
                  </a:lnTo>
                  <a:lnTo>
                    <a:pt x="28" y="2"/>
                  </a:lnTo>
                  <a:lnTo>
                    <a:pt x="13" y="0"/>
                  </a:lnTo>
                  <a:lnTo>
                    <a:pt x="9" y="1"/>
                  </a:lnTo>
                  <a:lnTo>
                    <a:pt x="2" y="14"/>
                  </a:lnTo>
                  <a:lnTo>
                    <a:pt x="0" y="22"/>
                  </a:lnTo>
                  <a:lnTo>
                    <a:pt x="6" y="25"/>
                  </a:lnTo>
                  <a:lnTo>
                    <a:pt x="17" y="30"/>
                  </a:lnTo>
                  <a:lnTo>
                    <a:pt x="18" y="31"/>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72" name="Freeform 2071"/>
            <p:cNvSpPr>
              <a:spLocks/>
            </p:cNvSpPr>
            <p:nvPr/>
          </p:nvSpPr>
          <p:spPr bwMode="auto">
            <a:xfrm>
              <a:off x="4141790" y="3187179"/>
              <a:ext cx="26304" cy="32560"/>
            </a:xfrm>
            <a:custGeom>
              <a:avLst/>
              <a:gdLst>
                <a:gd name="T0" fmla="*/ 4 w 16"/>
                <a:gd name="T1" fmla="*/ 20 h 20"/>
                <a:gd name="T2" fmla="*/ 0 w 16"/>
                <a:gd name="T3" fmla="*/ 20 h 20"/>
                <a:gd name="T4" fmla="*/ 1 w 16"/>
                <a:gd name="T5" fmla="*/ 16 h 20"/>
                <a:gd name="T6" fmla="*/ 4 w 16"/>
                <a:gd name="T7" fmla="*/ 9 h 20"/>
                <a:gd name="T8" fmla="*/ 11 w 16"/>
                <a:gd name="T9" fmla="*/ 8 h 20"/>
                <a:gd name="T10" fmla="*/ 11 w 16"/>
                <a:gd name="T11" fmla="*/ 5 h 20"/>
                <a:gd name="T12" fmla="*/ 13 w 16"/>
                <a:gd name="T13" fmla="*/ 1 h 20"/>
                <a:gd name="T14" fmla="*/ 16 w 16"/>
                <a:gd name="T15" fmla="*/ 0 h 20"/>
                <a:gd name="T16" fmla="*/ 16 w 16"/>
                <a:gd name="T17" fmla="*/ 3 h 20"/>
                <a:gd name="T18" fmla="*/ 13 w 16"/>
                <a:gd name="T19" fmla="*/ 8 h 20"/>
                <a:gd name="T20" fmla="*/ 11 w 16"/>
                <a:gd name="T21" fmla="*/ 12 h 20"/>
                <a:gd name="T22" fmla="*/ 7 w 16"/>
                <a:gd name="T23" fmla="*/ 17 h 20"/>
                <a:gd name="T24" fmla="*/ 4 w 16"/>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0"/>
                <a:gd name="T41" fmla="*/ 16 w 1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0">
                  <a:moveTo>
                    <a:pt x="4" y="20"/>
                  </a:moveTo>
                  <a:lnTo>
                    <a:pt x="0" y="20"/>
                  </a:lnTo>
                  <a:lnTo>
                    <a:pt x="1" y="16"/>
                  </a:lnTo>
                  <a:lnTo>
                    <a:pt x="4" y="9"/>
                  </a:lnTo>
                  <a:lnTo>
                    <a:pt x="11" y="8"/>
                  </a:lnTo>
                  <a:lnTo>
                    <a:pt x="11" y="5"/>
                  </a:lnTo>
                  <a:lnTo>
                    <a:pt x="13" y="1"/>
                  </a:lnTo>
                  <a:lnTo>
                    <a:pt x="16" y="0"/>
                  </a:lnTo>
                  <a:lnTo>
                    <a:pt x="16" y="3"/>
                  </a:lnTo>
                  <a:lnTo>
                    <a:pt x="13" y="8"/>
                  </a:lnTo>
                  <a:lnTo>
                    <a:pt x="11" y="12"/>
                  </a:lnTo>
                  <a:lnTo>
                    <a:pt x="7" y="17"/>
                  </a:lnTo>
                  <a:lnTo>
                    <a:pt x="4" y="20"/>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73" name="Freeform 2072"/>
            <p:cNvSpPr>
              <a:spLocks/>
            </p:cNvSpPr>
            <p:nvPr/>
          </p:nvSpPr>
          <p:spPr bwMode="auto">
            <a:xfrm>
              <a:off x="4160204" y="3154619"/>
              <a:ext cx="18412" cy="27133"/>
            </a:xfrm>
            <a:custGeom>
              <a:avLst/>
              <a:gdLst>
                <a:gd name="T0" fmla="*/ 1 w 13"/>
                <a:gd name="T1" fmla="*/ 17 h 17"/>
                <a:gd name="T2" fmla="*/ 0 w 13"/>
                <a:gd name="T3" fmla="*/ 16 h 17"/>
                <a:gd name="T4" fmla="*/ 2 w 13"/>
                <a:gd name="T5" fmla="*/ 9 h 17"/>
                <a:gd name="T6" fmla="*/ 2 w 13"/>
                <a:gd name="T7" fmla="*/ 7 h 17"/>
                <a:gd name="T8" fmla="*/ 7 w 13"/>
                <a:gd name="T9" fmla="*/ 4 h 17"/>
                <a:gd name="T10" fmla="*/ 9 w 13"/>
                <a:gd name="T11" fmla="*/ 3 h 17"/>
                <a:gd name="T12" fmla="*/ 11 w 13"/>
                <a:gd name="T13" fmla="*/ 0 h 17"/>
                <a:gd name="T14" fmla="*/ 13 w 13"/>
                <a:gd name="T15" fmla="*/ 2 h 17"/>
                <a:gd name="T16" fmla="*/ 11 w 13"/>
                <a:gd name="T17" fmla="*/ 4 h 17"/>
                <a:gd name="T18" fmla="*/ 11 w 13"/>
                <a:gd name="T19" fmla="*/ 8 h 17"/>
                <a:gd name="T20" fmla="*/ 9 w 13"/>
                <a:gd name="T21" fmla="*/ 12 h 17"/>
                <a:gd name="T22" fmla="*/ 5 w 13"/>
                <a:gd name="T23" fmla="*/ 12 h 17"/>
                <a:gd name="T24" fmla="*/ 1 w 13"/>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7"/>
                <a:gd name="T41" fmla="*/ 13 w 13"/>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7">
                  <a:moveTo>
                    <a:pt x="1" y="17"/>
                  </a:moveTo>
                  <a:lnTo>
                    <a:pt x="0" y="16"/>
                  </a:lnTo>
                  <a:lnTo>
                    <a:pt x="2" y="9"/>
                  </a:lnTo>
                  <a:lnTo>
                    <a:pt x="2" y="7"/>
                  </a:lnTo>
                  <a:lnTo>
                    <a:pt x="7" y="4"/>
                  </a:lnTo>
                  <a:lnTo>
                    <a:pt x="9" y="3"/>
                  </a:lnTo>
                  <a:lnTo>
                    <a:pt x="11" y="0"/>
                  </a:lnTo>
                  <a:lnTo>
                    <a:pt x="13" y="2"/>
                  </a:lnTo>
                  <a:lnTo>
                    <a:pt x="11" y="4"/>
                  </a:lnTo>
                  <a:lnTo>
                    <a:pt x="11" y="8"/>
                  </a:lnTo>
                  <a:lnTo>
                    <a:pt x="9" y="12"/>
                  </a:lnTo>
                  <a:lnTo>
                    <a:pt x="5" y="12"/>
                  </a:lnTo>
                  <a:lnTo>
                    <a:pt x="1" y="17"/>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74" name="Freeform 2073"/>
            <p:cNvSpPr>
              <a:spLocks/>
            </p:cNvSpPr>
            <p:nvPr/>
          </p:nvSpPr>
          <p:spPr bwMode="auto">
            <a:xfrm>
              <a:off x="4162833" y="3119345"/>
              <a:ext cx="26304" cy="27133"/>
            </a:xfrm>
            <a:custGeom>
              <a:avLst/>
              <a:gdLst>
                <a:gd name="T0" fmla="*/ 0 w 16"/>
                <a:gd name="T1" fmla="*/ 18 h 18"/>
                <a:gd name="T2" fmla="*/ 0 w 16"/>
                <a:gd name="T3" fmla="*/ 12 h 18"/>
                <a:gd name="T4" fmla="*/ 5 w 16"/>
                <a:gd name="T5" fmla="*/ 7 h 18"/>
                <a:gd name="T6" fmla="*/ 11 w 16"/>
                <a:gd name="T7" fmla="*/ 4 h 18"/>
                <a:gd name="T8" fmla="*/ 12 w 16"/>
                <a:gd name="T9" fmla="*/ 0 h 18"/>
                <a:gd name="T10" fmla="*/ 13 w 16"/>
                <a:gd name="T11" fmla="*/ 1 h 18"/>
                <a:gd name="T12" fmla="*/ 16 w 16"/>
                <a:gd name="T13" fmla="*/ 1 h 18"/>
                <a:gd name="T14" fmla="*/ 12 w 16"/>
                <a:gd name="T15" fmla="*/ 7 h 18"/>
                <a:gd name="T16" fmla="*/ 11 w 16"/>
                <a:gd name="T17" fmla="*/ 9 h 18"/>
                <a:gd name="T18" fmla="*/ 11 w 16"/>
                <a:gd name="T19" fmla="*/ 13 h 18"/>
                <a:gd name="T20" fmla="*/ 5 w 16"/>
                <a:gd name="T21" fmla="*/ 16 h 18"/>
                <a:gd name="T22" fmla="*/ 3 w 16"/>
                <a:gd name="T23" fmla="*/ 17 h 18"/>
                <a:gd name="T24" fmla="*/ 0 w 16"/>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8"/>
                <a:gd name="T41" fmla="*/ 16 w 16"/>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8">
                  <a:moveTo>
                    <a:pt x="0" y="18"/>
                  </a:moveTo>
                  <a:lnTo>
                    <a:pt x="0" y="12"/>
                  </a:lnTo>
                  <a:lnTo>
                    <a:pt x="5" y="7"/>
                  </a:lnTo>
                  <a:lnTo>
                    <a:pt x="11" y="4"/>
                  </a:lnTo>
                  <a:lnTo>
                    <a:pt x="12" y="0"/>
                  </a:lnTo>
                  <a:lnTo>
                    <a:pt x="13" y="1"/>
                  </a:lnTo>
                  <a:lnTo>
                    <a:pt x="16" y="1"/>
                  </a:lnTo>
                  <a:lnTo>
                    <a:pt x="12" y="7"/>
                  </a:lnTo>
                  <a:lnTo>
                    <a:pt x="11" y="9"/>
                  </a:lnTo>
                  <a:lnTo>
                    <a:pt x="11" y="13"/>
                  </a:lnTo>
                  <a:lnTo>
                    <a:pt x="5" y="16"/>
                  </a:lnTo>
                  <a:lnTo>
                    <a:pt x="3" y="17"/>
                  </a:lnTo>
                  <a:lnTo>
                    <a:pt x="0" y="18"/>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75" name="Freeform 2074"/>
            <p:cNvSpPr>
              <a:spLocks/>
            </p:cNvSpPr>
            <p:nvPr/>
          </p:nvSpPr>
          <p:spPr bwMode="auto">
            <a:xfrm>
              <a:off x="4133900" y="3097639"/>
              <a:ext cx="26304" cy="43413"/>
            </a:xfrm>
            <a:custGeom>
              <a:avLst/>
              <a:gdLst>
                <a:gd name="T0" fmla="*/ 2 w 17"/>
                <a:gd name="T1" fmla="*/ 27 h 27"/>
                <a:gd name="T2" fmla="*/ 4 w 17"/>
                <a:gd name="T3" fmla="*/ 23 h 27"/>
                <a:gd name="T4" fmla="*/ 5 w 17"/>
                <a:gd name="T5" fmla="*/ 18 h 27"/>
                <a:gd name="T6" fmla="*/ 9 w 17"/>
                <a:gd name="T7" fmla="*/ 16 h 27"/>
                <a:gd name="T8" fmla="*/ 9 w 17"/>
                <a:gd name="T9" fmla="*/ 13 h 27"/>
                <a:gd name="T10" fmla="*/ 13 w 17"/>
                <a:gd name="T11" fmla="*/ 6 h 27"/>
                <a:gd name="T12" fmla="*/ 17 w 17"/>
                <a:gd name="T13" fmla="*/ 2 h 27"/>
                <a:gd name="T14" fmla="*/ 14 w 17"/>
                <a:gd name="T15" fmla="*/ 0 h 27"/>
                <a:gd name="T16" fmla="*/ 9 w 17"/>
                <a:gd name="T17" fmla="*/ 1 h 27"/>
                <a:gd name="T18" fmla="*/ 8 w 17"/>
                <a:gd name="T19" fmla="*/ 5 h 27"/>
                <a:gd name="T20" fmla="*/ 8 w 17"/>
                <a:gd name="T21" fmla="*/ 8 h 27"/>
                <a:gd name="T22" fmla="*/ 6 w 17"/>
                <a:gd name="T23" fmla="*/ 12 h 27"/>
                <a:gd name="T24" fmla="*/ 4 w 17"/>
                <a:gd name="T25" fmla="*/ 13 h 27"/>
                <a:gd name="T26" fmla="*/ 1 w 17"/>
                <a:gd name="T27" fmla="*/ 17 h 27"/>
                <a:gd name="T28" fmla="*/ 0 w 17"/>
                <a:gd name="T29" fmla="*/ 21 h 27"/>
                <a:gd name="T30" fmla="*/ 1 w 17"/>
                <a:gd name="T31" fmla="*/ 26 h 27"/>
                <a:gd name="T32" fmla="*/ 2 w 17"/>
                <a:gd name="T33" fmla="*/ 2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7"/>
                <a:gd name="T53" fmla="*/ 17 w 1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7">
                  <a:moveTo>
                    <a:pt x="2" y="27"/>
                  </a:moveTo>
                  <a:lnTo>
                    <a:pt x="4" y="23"/>
                  </a:lnTo>
                  <a:lnTo>
                    <a:pt x="5" y="18"/>
                  </a:lnTo>
                  <a:lnTo>
                    <a:pt x="9" y="16"/>
                  </a:lnTo>
                  <a:lnTo>
                    <a:pt x="9" y="13"/>
                  </a:lnTo>
                  <a:lnTo>
                    <a:pt x="13" y="6"/>
                  </a:lnTo>
                  <a:lnTo>
                    <a:pt x="17" y="2"/>
                  </a:lnTo>
                  <a:lnTo>
                    <a:pt x="14" y="0"/>
                  </a:lnTo>
                  <a:lnTo>
                    <a:pt x="9" y="1"/>
                  </a:lnTo>
                  <a:lnTo>
                    <a:pt x="8" y="5"/>
                  </a:lnTo>
                  <a:lnTo>
                    <a:pt x="8" y="8"/>
                  </a:lnTo>
                  <a:lnTo>
                    <a:pt x="6" y="12"/>
                  </a:lnTo>
                  <a:lnTo>
                    <a:pt x="4" y="13"/>
                  </a:lnTo>
                  <a:lnTo>
                    <a:pt x="1" y="17"/>
                  </a:lnTo>
                  <a:lnTo>
                    <a:pt x="0" y="21"/>
                  </a:lnTo>
                  <a:lnTo>
                    <a:pt x="1" y="26"/>
                  </a:lnTo>
                  <a:lnTo>
                    <a:pt x="2" y="27"/>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76" name="Freeform 2075"/>
            <p:cNvSpPr>
              <a:spLocks/>
            </p:cNvSpPr>
            <p:nvPr/>
          </p:nvSpPr>
          <p:spPr bwMode="auto">
            <a:xfrm>
              <a:off x="4091814" y="3111206"/>
              <a:ext cx="10521" cy="10853"/>
            </a:xfrm>
            <a:custGeom>
              <a:avLst/>
              <a:gdLst>
                <a:gd name="T0" fmla="*/ 2 w 6"/>
                <a:gd name="T1" fmla="*/ 6 h 6"/>
                <a:gd name="T2" fmla="*/ 0 w 6"/>
                <a:gd name="T3" fmla="*/ 6 h 6"/>
                <a:gd name="T4" fmla="*/ 2 w 6"/>
                <a:gd name="T5" fmla="*/ 2 h 6"/>
                <a:gd name="T6" fmla="*/ 5 w 6"/>
                <a:gd name="T7" fmla="*/ 0 h 6"/>
                <a:gd name="T8" fmla="*/ 6 w 6"/>
                <a:gd name="T9" fmla="*/ 2 h 6"/>
                <a:gd name="T10" fmla="*/ 5 w 6"/>
                <a:gd name="T11" fmla="*/ 5 h 6"/>
                <a:gd name="T12" fmla="*/ 2 w 6"/>
                <a:gd name="T13" fmla="*/ 6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2" y="6"/>
                  </a:moveTo>
                  <a:lnTo>
                    <a:pt x="0" y="6"/>
                  </a:lnTo>
                  <a:lnTo>
                    <a:pt x="2" y="2"/>
                  </a:lnTo>
                  <a:lnTo>
                    <a:pt x="5" y="0"/>
                  </a:lnTo>
                  <a:lnTo>
                    <a:pt x="6" y="2"/>
                  </a:lnTo>
                  <a:lnTo>
                    <a:pt x="5" y="5"/>
                  </a:lnTo>
                  <a:lnTo>
                    <a:pt x="2" y="6"/>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77" name="Freeform 2076"/>
            <p:cNvSpPr>
              <a:spLocks/>
            </p:cNvSpPr>
            <p:nvPr/>
          </p:nvSpPr>
          <p:spPr bwMode="auto">
            <a:xfrm>
              <a:off x="4160204" y="3062367"/>
              <a:ext cx="86801" cy="56979"/>
            </a:xfrm>
            <a:custGeom>
              <a:avLst/>
              <a:gdLst>
                <a:gd name="T0" fmla="*/ 23 w 55"/>
                <a:gd name="T1" fmla="*/ 26 h 35"/>
                <a:gd name="T2" fmla="*/ 29 w 55"/>
                <a:gd name="T3" fmla="*/ 18 h 35"/>
                <a:gd name="T4" fmla="*/ 34 w 55"/>
                <a:gd name="T5" fmla="*/ 17 h 35"/>
                <a:gd name="T6" fmla="*/ 43 w 55"/>
                <a:gd name="T7" fmla="*/ 13 h 35"/>
                <a:gd name="T8" fmla="*/ 46 w 55"/>
                <a:gd name="T9" fmla="*/ 13 h 35"/>
                <a:gd name="T10" fmla="*/ 55 w 55"/>
                <a:gd name="T11" fmla="*/ 9 h 35"/>
                <a:gd name="T12" fmla="*/ 55 w 55"/>
                <a:gd name="T13" fmla="*/ 2 h 35"/>
                <a:gd name="T14" fmla="*/ 55 w 55"/>
                <a:gd name="T15" fmla="*/ 0 h 35"/>
                <a:gd name="T16" fmla="*/ 46 w 55"/>
                <a:gd name="T17" fmla="*/ 2 h 35"/>
                <a:gd name="T18" fmla="*/ 43 w 55"/>
                <a:gd name="T19" fmla="*/ 4 h 35"/>
                <a:gd name="T20" fmla="*/ 38 w 55"/>
                <a:gd name="T21" fmla="*/ 4 h 35"/>
                <a:gd name="T22" fmla="*/ 31 w 55"/>
                <a:gd name="T23" fmla="*/ 9 h 35"/>
                <a:gd name="T24" fmla="*/ 27 w 55"/>
                <a:gd name="T25" fmla="*/ 10 h 35"/>
                <a:gd name="T26" fmla="*/ 29 w 55"/>
                <a:gd name="T27" fmla="*/ 4 h 35"/>
                <a:gd name="T28" fmla="*/ 26 w 55"/>
                <a:gd name="T29" fmla="*/ 2 h 35"/>
                <a:gd name="T30" fmla="*/ 23 w 55"/>
                <a:gd name="T31" fmla="*/ 2 h 35"/>
                <a:gd name="T32" fmla="*/ 9 w 55"/>
                <a:gd name="T33" fmla="*/ 17 h 35"/>
                <a:gd name="T34" fmla="*/ 9 w 55"/>
                <a:gd name="T35" fmla="*/ 23 h 35"/>
                <a:gd name="T36" fmla="*/ 4 w 55"/>
                <a:gd name="T37" fmla="*/ 24 h 35"/>
                <a:gd name="T38" fmla="*/ 0 w 55"/>
                <a:gd name="T39" fmla="*/ 34 h 35"/>
                <a:gd name="T40" fmla="*/ 0 w 55"/>
                <a:gd name="T41" fmla="*/ 35 h 35"/>
                <a:gd name="T42" fmla="*/ 14 w 55"/>
                <a:gd name="T43" fmla="*/ 34 h 35"/>
                <a:gd name="T44" fmla="*/ 17 w 55"/>
                <a:gd name="T45" fmla="*/ 34 h 35"/>
                <a:gd name="T46" fmla="*/ 23 w 55"/>
                <a:gd name="T47" fmla="*/ 26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5"/>
                <a:gd name="T73" fmla="*/ 0 h 35"/>
                <a:gd name="T74" fmla="*/ 55 w 55"/>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5" h="35">
                  <a:moveTo>
                    <a:pt x="23" y="26"/>
                  </a:moveTo>
                  <a:lnTo>
                    <a:pt x="29" y="18"/>
                  </a:lnTo>
                  <a:lnTo>
                    <a:pt x="34" y="17"/>
                  </a:lnTo>
                  <a:lnTo>
                    <a:pt x="43" y="13"/>
                  </a:lnTo>
                  <a:lnTo>
                    <a:pt x="46" y="13"/>
                  </a:lnTo>
                  <a:lnTo>
                    <a:pt x="55" y="9"/>
                  </a:lnTo>
                  <a:lnTo>
                    <a:pt x="55" y="2"/>
                  </a:lnTo>
                  <a:lnTo>
                    <a:pt x="55" y="0"/>
                  </a:lnTo>
                  <a:lnTo>
                    <a:pt x="46" y="2"/>
                  </a:lnTo>
                  <a:lnTo>
                    <a:pt x="43" y="4"/>
                  </a:lnTo>
                  <a:lnTo>
                    <a:pt x="38" y="4"/>
                  </a:lnTo>
                  <a:lnTo>
                    <a:pt x="31" y="9"/>
                  </a:lnTo>
                  <a:lnTo>
                    <a:pt x="27" y="10"/>
                  </a:lnTo>
                  <a:lnTo>
                    <a:pt x="29" y="4"/>
                  </a:lnTo>
                  <a:lnTo>
                    <a:pt x="26" y="2"/>
                  </a:lnTo>
                  <a:lnTo>
                    <a:pt x="23" y="2"/>
                  </a:lnTo>
                  <a:lnTo>
                    <a:pt x="9" y="17"/>
                  </a:lnTo>
                  <a:lnTo>
                    <a:pt x="9" y="23"/>
                  </a:lnTo>
                  <a:lnTo>
                    <a:pt x="4" y="24"/>
                  </a:lnTo>
                  <a:lnTo>
                    <a:pt x="0" y="34"/>
                  </a:lnTo>
                  <a:lnTo>
                    <a:pt x="0" y="35"/>
                  </a:lnTo>
                  <a:lnTo>
                    <a:pt x="14" y="34"/>
                  </a:lnTo>
                  <a:lnTo>
                    <a:pt x="17" y="34"/>
                  </a:lnTo>
                  <a:lnTo>
                    <a:pt x="23" y="26"/>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78" name="Freeform 2077"/>
            <p:cNvSpPr>
              <a:spLocks/>
            </p:cNvSpPr>
            <p:nvPr/>
          </p:nvSpPr>
          <p:spPr bwMode="auto">
            <a:xfrm>
              <a:off x="4128639" y="3065079"/>
              <a:ext cx="34194" cy="32560"/>
            </a:xfrm>
            <a:custGeom>
              <a:avLst/>
              <a:gdLst>
                <a:gd name="T0" fmla="*/ 3 w 21"/>
                <a:gd name="T1" fmla="*/ 20 h 20"/>
                <a:gd name="T2" fmla="*/ 8 w 21"/>
                <a:gd name="T3" fmla="*/ 17 h 20"/>
                <a:gd name="T4" fmla="*/ 13 w 21"/>
                <a:gd name="T5" fmla="*/ 12 h 20"/>
                <a:gd name="T6" fmla="*/ 21 w 21"/>
                <a:gd name="T7" fmla="*/ 3 h 20"/>
                <a:gd name="T8" fmla="*/ 20 w 21"/>
                <a:gd name="T9" fmla="*/ 1 h 20"/>
                <a:gd name="T10" fmla="*/ 13 w 21"/>
                <a:gd name="T11" fmla="*/ 3 h 20"/>
                <a:gd name="T12" fmla="*/ 8 w 21"/>
                <a:gd name="T13" fmla="*/ 4 h 20"/>
                <a:gd name="T14" fmla="*/ 4 w 21"/>
                <a:gd name="T15" fmla="*/ 0 h 20"/>
                <a:gd name="T16" fmla="*/ 2 w 21"/>
                <a:gd name="T17" fmla="*/ 0 h 20"/>
                <a:gd name="T18" fmla="*/ 0 w 21"/>
                <a:gd name="T19" fmla="*/ 0 h 20"/>
                <a:gd name="T20" fmla="*/ 3 w 21"/>
                <a:gd name="T21" fmla="*/ 9 h 20"/>
                <a:gd name="T22" fmla="*/ 3 w 21"/>
                <a:gd name="T23" fmla="*/ 16 h 20"/>
                <a:gd name="T24" fmla="*/ 3 w 21"/>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0"/>
                <a:gd name="T41" fmla="*/ 21 w 21"/>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0">
                  <a:moveTo>
                    <a:pt x="3" y="20"/>
                  </a:moveTo>
                  <a:lnTo>
                    <a:pt x="8" y="17"/>
                  </a:lnTo>
                  <a:lnTo>
                    <a:pt x="13" y="12"/>
                  </a:lnTo>
                  <a:lnTo>
                    <a:pt x="21" y="3"/>
                  </a:lnTo>
                  <a:lnTo>
                    <a:pt x="20" y="1"/>
                  </a:lnTo>
                  <a:lnTo>
                    <a:pt x="13" y="3"/>
                  </a:lnTo>
                  <a:lnTo>
                    <a:pt x="8" y="4"/>
                  </a:lnTo>
                  <a:lnTo>
                    <a:pt x="4" y="0"/>
                  </a:lnTo>
                  <a:lnTo>
                    <a:pt x="2" y="0"/>
                  </a:lnTo>
                  <a:lnTo>
                    <a:pt x="0" y="0"/>
                  </a:lnTo>
                  <a:lnTo>
                    <a:pt x="3" y="9"/>
                  </a:lnTo>
                  <a:lnTo>
                    <a:pt x="3" y="16"/>
                  </a:lnTo>
                  <a:lnTo>
                    <a:pt x="3" y="20"/>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79" name="Freeform 2078"/>
            <p:cNvSpPr>
              <a:spLocks/>
            </p:cNvSpPr>
            <p:nvPr/>
          </p:nvSpPr>
          <p:spPr bwMode="auto">
            <a:xfrm>
              <a:off x="4147051" y="2978253"/>
              <a:ext cx="60499" cy="84113"/>
            </a:xfrm>
            <a:custGeom>
              <a:avLst/>
              <a:gdLst>
                <a:gd name="T0" fmla="*/ 30 w 37"/>
                <a:gd name="T1" fmla="*/ 40 h 53"/>
                <a:gd name="T2" fmla="*/ 35 w 37"/>
                <a:gd name="T3" fmla="*/ 36 h 53"/>
                <a:gd name="T4" fmla="*/ 37 w 37"/>
                <a:gd name="T5" fmla="*/ 36 h 53"/>
                <a:gd name="T6" fmla="*/ 34 w 37"/>
                <a:gd name="T7" fmla="*/ 25 h 53"/>
                <a:gd name="T8" fmla="*/ 33 w 37"/>
                <a:gd name="T9" fmla="*/ 25 h 53"/>
                <a:gd name="T10" fmla="*/ 31 w 37"/>
                <a:gd name="T11" fmla="*/ 26 h 53"/>
                <a:gd name="T12" fmla="*/ 29 w 37"/>
                <a:gd name="T13" fmla="*/ 28 h 53"/>
                <a:gd name="T14" fmla="*/ 28 w 37"/>
                <a:gd name="T15" fmla="*/ 28 h 53"/>
                <a:gd name="T16" fmla="*/ 28 w 37"/>
                <a:gd name="T17" fmla="*/ 25 h 53"/>
                <a:gd name="T18" fmla="*/ 35 w 37"/>
                <a:gd name="T19" fmla="*/ 17 h 53"/>
                <a:gd name="T20" fmla="*/ 30 w 37"/>
                <a:gd name="T21" fmla="*/ 0 h 53"/>
                <a:gd name="T22" fmla="*/ 17 w 37"/>
                <a:gd name="T23" fmla="*/ 8 h 53"/>
                <a:gd name="T24" fmla="*/ 17 w 37"/>
                <a:gd name="T25" fmla="*/ 17 h 53"/>
                <a:gd name="T26" fmla="*/ 25 w 37"/>
                <a:gd name="T27" fmla="*/ 15 h 53"/>
                <a:gd name="T28" fmla="*/ 16 w 37"/>
                <a:gd name="T29" fmla="*/ 30 h 53"/>
                <a:gd name="T30" fmla="*/ 5 w 37"/>
                <a:gd name="T31" fmla="*/ 33 h 53"/>
                <a:gd name="T32" fmla="*/ 5 w 37"/>
                <a:gd name="T33" fmla="*/ 38 h 53"/>
                <a:gd name="T34" fmla="*/ 13 w 37"/>
                <a:gd name="T35" fmla="*/ 38 h 53"/>
                <a:gd name="T36" fmla="*/ 13 w 37"/>
                <a:gd name="T37" fmla="*/ 41 h 53"/>
                <a:gd name="T38" fmla="*/ 3 w 37"/>
                <a:gd name="T39" fmla="*/ 46 h 53"/>
                <a:gd name="T40" fmla="*/ 0 w 37"/>
                <a:gd name="T41" fmla="*/ 47 h 53"/>
                <a:gd name="T42" fmla="*/ 1 w 37"/>
                <a:gd name="T43" fmla="*/ 51 h 53"/>
                <a:gd name="T44" fmla="*/ 1 w 37"/>
                <a:gd name="T45" fmla="*/ 53 h 53"/>
                <a:gd name="T46" fmla="*/ 21 w 37"/>
                <a:gd name="T47" fmla="*/ 46 h 53"/>
                <a:gd name="T48" fmla="*/ 30 w 37"/>
                <a:gd name="T49" fmla="*/ 40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53"/>
                <a:gd name="T77" fmla="*/ 37 w 37"/>
                <a:gd name="T78" fmla="*/ 53 h 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53">
                  <a:moveTo>
                    <a:pt x="30" y="40"/>
                  </a:moveTo>
                  <a:lnTo>
                    <a:pt x="35" y="36"/>
                  </a:lnTo>
                  <a:lnTo>
                    <a:pt x="37" y="36"/>
                  </a:lnTo>
                  <a:lnTo>
                    <a:pt x="34" y="25"/>
                  </a:lnTo>
                  <a:lnTo>
                    <a:pt x="33" y="25"/>
                  </a:lnTo>
                  <a:lnTo>
                    <a:pt x="31" y="26"/>
                  </a:lnTo>
                  <a:lnTo>
                    <a:pt x="29" y="28"/>
                  </a:lnTo>
                  <a:lnTo>
                    <a:pt x="28" y="28"/>
                  </a:lnTo>
                  <a:lnTo>
                    <a:pt x="28" y="25"/>
                  </a:lnTo>
                  <a:lnTo>
                    <a:pt x="35" y="17"/>
                  </a:lnTo>
                  <a:lnTo>
                    <a:pt x="30" y="0"/>
                  </a:lnTo>
                  <a:lnTo>
                    <a:pt x="17" y="8"/>
                  </a:lnTo>
                  <a:lnTo>
                    <a:pt x="17" y="17"/>
                  </a:lnTo>
                  <a:lnTo>
                    <a:pt x="25" y="15"/>
                  </a:lnTo>
                  <a:lnTo>
                    <a:pt x="16" y="30"/>
                  </a:lnTo>
                  <a:lnTo>
                    <a:pt x="5" y="33"/>
                  </a:lnTo>
                  <a:lnTo>
                    <a:pt x="5" y="38"/>
                  </a:lnTo>
                  <a:lnTo>
                    <a:pt x="13" y="38"/>
                  </a:lnTo>
                  <a:lnTo>
                    <a:pt x="13" y="41"/>
                  </a:lnTo>
                  <a:lnTo>
                    <a:pt x="3" y="46"/>
                  </a:lnTo>
                  <a:lnTo>
                    <a:pt x="0" y="47"/>
                  </a:lnTo>
                  <a:lnTo>
                    <a:pt x="1" y="51"/>
                  </a:lnTo>
                  <a:lnTo>
                    <a:pt x="1" y="53"/>
                  </a:lnTo>
                  <a:lnTo>
                    <a:pt x="21" y="46"/>
                  </a:lnTo>
                  <a:lnTo>
                    <a:pt x="30" y="40"/>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80" name="Freeform 2079"/>
            <p:cNvSpPr>
              <a:spLocks/>
            </p:cNvSpPr>
            <p:nvPr/>
          </p:nvSpPr>
          <p:spPr bwMode="auto">
            <a:xfrm>
              <a:off x="4147051" y="2997247"/>
              <a:ext cx="18413" cy="18992"/>
            </a:xfrm>
            <a:custGeom>
              <a:avLst/>
              <a:gdLst>
                <a:gd name="T0" fmla="*/ 0 w 12"/>
                <a:gd name="T1" fmla="*/ 12 h 12"/>
                <a:gd name="T2" fmla="*/ 0 w 12"/>
                <a:gd name="T3" fmla="*/ 8 h 12"/>
                <a:gd name="T4" fmla="*/ 4 w 12"/>
                <a:gd name="T5" fmla="*/ 1 h 12"/>
                <a:gd name="T6" fmla="*/ 8 w 12"/>
                <a:gd name="T7" fmla="*/ 0 h 12"/>
                <a:gd name="T8" fmla="*/ 9 w 12"/>
                <a:gd name="T9" fmla="*/ 1 h 12"/>
                <a:gd name="T10" fmla="*/ 9 w 12"/>
                <a:gd name="T11" fmla="*/ 5 h 12"/>
                <a:gd name="T12" fmla="*/ 8 w 12"/>
                <a:gd name="T13" fmla="*/ 7 h 12"/>
                <a:gd name="T14" fmla="*/ 12 w 12"/>
                <a:gd name="T15" fmla="*/ 8 h 12"/>
                <a:gd name="T16" fmla="*/ 8 w 12"/>
                <a:gd name="T17" fmla="*/ 12 h 12"/>
                <a:gd name="T18" fmla="*/ 0 w 12"/>
                <a:gd name="T19" fmla="*/ 1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0" y="12"/>
                  </a:moveTo>
                  <a:lnTo>
                    <a:pt x="0" y="8"/>
                  </a:lnTo>
                  <a:lnTo>
                    <a:pt x="4" y="1"/>
                  </a:lnTo>
                  <a:lnTo>
                    <a:pt x="8" y="0"/>
                  </a:lnTo>
                  <a:lnTo>
                    <a:pt x="9" y="1"/>
                  </a:lnTo>
                  <a:lnTo>
                    <a:pt x="9" y="5"/>
                  </a:lnTo>
                  <a:lnTo>
                    <a:pt x="8" y="7"/>
                  </a:lnTo>
                  <a:lnTo>
                    <a:pt x="12" y="8"/>
                  </a:lnTo>
                  <a:lnTo>
                    <a:pt x="8" y="12"/>
                  </a:lnTo>
                  <a:lnTo>
                    <a:pt x="0" y="12"/>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81" name="Freeform 2080"/>
            <p:cNvSpPr>
              <a:spLocks/>
            </p:cNvSpPr>
            <p:nvPr/>
          </p:nvSpPr>
          <p:spPr bwMode="auto">
            <a:xfrm>
              <a:off x="4215441" y="2994533"/>
              <a:ext cx="21043" cy="21706"/>
            </a:xfrm>
            <a:custGeom>
              <a:avLst/>
              <a:gdLst>
                <a:gd name="T0" fmla="*/ 12 w 14"/>
                <a:gd name="T1" fmla="*/ 12 h 14"/>
                <a:gd name="T2" fmla="*/ 8 w 14"/>
                <a:gd name="T3" fmla="*/ 14 h 14"/>
                <a:gd name="T4" fmla="*/ 3 w 14"/>
                <a:gd name="T5" fmla="*/ 14 h 14"/>
                <a:gd name="T6" fmla="*/ 0 w 14"/>
                <a:gd name="T7" fmla="*/ 11 h 14"/>
                <a:gd name="T8" fmla="*/ 1 w 14"/>
                <a:gd name="T9" fmla="*/ 7 h 14"/>
                <a:gd name="T10" fmla="*/ 0 w 14"/>
                <a:gd name="T11" fmla="*/ 2 h 14"/>
                <a:gd name="T12" fmla="*/ 4 w 14"/>
                <a:gd name="T13" fmla="*/ 0 h 14"/>
                <a:gd name="T14" fmla="*/ 8 w 14"/>
                <a:gd name="T15" fmla="*/ 3 h 14"/>
                <a:gd name="T16" fmla="*/ 6 w 14"/>
                <a:gd name="T17" fmla="*/ 6 h 14"/>
                <a:gd name="T18" fmla="*/ 9 w 14"/>
                <a:gd name="T19" fmla="*/ 6 h 14"/>
                <a:gd name="T20" fmla="*/ 12 w 14"/>
                <a:gd name="T21" fmla="*/ 7 h 14"/>
                <a:gd name="T22" fmla="*/ 14 w 14"/>
                <a:gd name="T23" fmla="*/ 11 h 14"/>
                <a:gd name="T24" fmla="*/ 12 w 14"/>
                <a:gd name="T25" fmla="*/ 1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12" y="12"/>
                  </a:moveTo>
                  <a:lnTo>
                    <a:pt x="8" y="14"/>
                  </a:lnTo>
                  <a:lnTo>
                    <a:pt x="3" y="14"/>
                  </a:lnTo>
                  <a:lnTo>
                    <a:pt x="0" y="11"/>
                  </a:lnTo>
                  <a:lnTo>
                    <a:pt x="1" y="7"/>
                  </a:lnTo>
                  <a:lnTo>
                    <a:pt x="0" y="2"/>
                  </a:lnTo>
                  <a:lnTo>
                    <a:pt x="4" y="0"/>
                  </a:lnTo>
                  <a:lnTo>
                    <a:pt x="8" y="3"/>
                  </a:lnTo>
                  <a:lnTo>
                    <a:pt x="6" y="6"/>
                  </a:lnTo>
                  <a:lnTo>
                    <a:pt x="9" y="6"/>
                  </a:lnTo>
                  <a:lnTo>
                    <a:pt x="12" y="7"/>
                  </a:lnTo>
                  <a:lnTo>
                    <a:pt x="14" y="11"/>
                  </a:lnTo>
                  <a:lnTo>
                    <a:pt x="12" y="12"/>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82" name="Freeform 2081"/>
            <p:cNvSpPr>
              <a:spLocks/>
            </p:cNvSpPr>
            <p:nvPr/>
          </p:nvSpPr>
          <p:spPr bwMode="auto">
            <a:xfrm>
              <a:off x="4244375" y="2986394"/>
              <a:ext cx="18412" cy="24419"/>
            </a:xfrm>
            <a:custGeom>
              <a:avLst/>
              <a:gdLst>
                <a:gd name="T0" fmla="*/ 5 w 13"/>
                <a:gd name="T1" fmla="*/ 15 h 15"/>
                <a:gd name="T2" fmla="*/ 9 w 13"/>
                <a:gd name="T3" fmla="*/ 13 h 15"/>
                <a:gd name="T4" fmla="*/ 13 w 13"/>
                <a:gd name="T5" fmla="*/ 12 h 15"/>
                <a:gd name="T6" fmla="*/ 12 w 13"/>
                <a:gd name="T7" fmla="*/ 0 h 15"/>
                <a:gd name="T8" fmla="*/ 8 w 13"/>
                <a:gd name="T9" fmla="*/ 1 h 15"/>
                <a:gd name="T10" fmla="*/ 4 w 13"/>
                <a:gd name="T11" fmla="*/ 4 h 15"/>
                <a:gd name="T12" fmla="*/ 4 w 13"/>
                <a:gd name="T13" fmla="*/ 8 h 15"/>
                <a:gd name="T14" fmla="*/ 0 w 13"/>
                <a:gd name="T15" fmla="*/ 13 h 15"/>
                <a:gd name="T16" fmla="*/ 5 w 13"/>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5" y="15"/>
                  </a:moveTo>
                  <a:lnTo>
                    <a:pt x="9" y="13"/>
                  </a:lnTo>
                  <a:lnTo>
                    <a:pt x="13" y="12"/>
                  </a:lnTo>
                  <a:lnTo>
                    <a:pt x="12" y="0"/>
                  </a:lnTo>
                  <a:lnTo>
                    <a:pt x="8" y="1"/>
                  </a:lnTo>
                  <a:lnTo>
                    <a:pt x="4" y="4"/>
                  </a:lnTo>
                  <a:lnTo>
                    <a:pt x="4" y="8"/>
                  </a:lnTo>
                  <a:lnTo>
                    <a:pt x="0" y="13"/>
                  </a:lnTo>
                  <a:lnTo>
                    <a:pt x="5" y="15"/>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83" name="Freeform 2082"/>
            <p:cNvSpPr>
              <a:spLocks/>
            </p:cNvSpPr>
            <p:nvPr/>
          </p:nvSpPr>
          <p:spPr bwMode="auto">
            <a:xfrm>
              <a:off x="4220701" y="2948408"/>
              <a:ext cx="31564" cy="37986"/>
            </a:xfrm>
            <a:custGeom>
              <a:avLst/>
              <a:gdLst>
                <a:gd name="T0" fmla="*/ 9 w 20"/>
                <a:gd name="T1" fmla="*/ 23 h 23"/>
                <a:gd name="T2" fmla="*/ 14 w 20"/>
                <a:gd name="T3" fmla="*/ 22 h 23"/>
                <a:gd name="T4" fmla="*/ 19 w 20"/>
                <a:gd name="T5" fmla="*/ 17 h 23"/>
                <a:gd name="T6" fmla="*/ 20 w 20"/>
                <a:gd name="T7" fmla="*/ 7 h 23"/>
                <a:gd name="T8" fmla="*/ 13 w 20"/>
                <a:gd name="T9" fmla="*/ 0 h 23"/>
                <a:gd name="T10" fmla="*/ 9 w 20"/>
                <a:gd name="T11" fmla="*/ 4 h 23"/>
                <a:gd name="T12" fmla="*/ 0 w 20"/>
                <a:gd name="T13" fmla="*/ 13 h 23"/>
                <a:gd name="T14" fmla="*/ 9 w 20"/>
                <a:gd name="T15" fmla="*/ 23 h 23"/>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23"/>
                <a:gd name="T26" fmla="*/ 20 w 20"/>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23">
                  <a:moveTo>
                    <a:pt x="9" y="23"/>
                  </a:moveTo>
                  <a:lnTo>
                    <a:pt x="14" y="22"/>
                  </a:lnTo>
                  <a:lnTo>
                    <a:pt x="19" y="17"/>
                  </a:lnTo>
                  <a:lnTo>
                    <a:pt x="20" y="7"/>
                  </a:lnTo>
                  <a:lnTo>
                    <a:pt x="13" y="0"/>
                  </a:lnTo>
                  <a:lnTo>
                    <a:pt x="9" y="4"/>
                  </a:lnTo>
                  <a:lnTo>
                    <a:pt x="0" y="13"/>
                  </a:lnTo>
                  <a:lnTo>
                    <a:pt x="9" y="23"/>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84" name="Freeform 2083"/>
            <p:cNvSpPr>
              <a:spLocks/>
            </p:cNvSpPr>
            <p:nvPr/>
          </p:nvSpPr>
          <p:spPr bwMode="auto">
            <a:xfrm>
              <a:off x="4257526" y="2956547"/>
              <a:ext cx="42086" cy="27133"/>
            </a:xfrm>
            <a:custGeom>
              <a:avLst/>
              <a:gdLst>
                <a:gd name="T0" fmla="*/ 2 w 27"/>
                <a:gd name="T1" fmla="*/ 14 h 16"/>
                <a:gd name="T2" fmla="*/ 3 w 27"/>
                <a:gd name="T3" fmla="*/ 16 h 16"/>
                <a:gd name="T4" fmla="*/ 7 w 27"/>
                <a:gd name="T5" fmla="*/ 14 h 16"/>
                <a:gd name="T6" fmla="*/ 20 w 27"/>
                <a:gd name="T7" fmla="*/ 5 h 16"/>
                <a:gd name="T8" fmla="*/ 27 w 27"/>
                <a:gd name="T9" fmla="*/ 1 h 16"/>
                <a:gd name="T10" fmla="*/ 17 w 27"/>
                <a:gd name="T11" fmla="*/ 0 h 16"/>
                <a:gd name="T12" fmla="*/ 14 w 27"/>
                <a:gd name="T13" fmla="*/ 1 h 16"/>
                <a:gd name="T14" fmla="*/ 10 w 27"/>
                <a:gd name="T15" fmla="*/ 1 h 16"/>
                <a:gd name="T16" fmla="*/ 0 w 27"/>
                <a:gd name="T17" fmla="*/ 13 h 16"/>
                <a:gd name="T18" fmla="*/ 2 w 27"/>
                <a:gd name="T19" fmla="*/ 14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6"/>
                <a:gd name="T32" fmla="*/ 27 w 2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6">
                  <a:moveTo>
                    <a:pt x="2" y="14"/>
                  </a:moveTo>
                  <a:lnTo>
                    <a:pt x="3" y="16"/>
                  </a:lnTo>
                  <a:lnTo>
                    <a:pt x="7" y="14"/>
                  </a:lnTo>
                  <a:lnTo>
                    <a:pt x="20" y="5"/>
                  </a:lnTo>
                  <a:lnTo>
                    <a:pt x="27" y="1"/>
                  </a:lnTo>
                  <a:lnTo>
                    <a:pt x="17" y="0"/>
                  </a:lnTo>
                  <a:lnTo>
                    <a:pt x="14" y="1"/>
                  </a:lnTo>
                  <a:lnTo>
                    <a:pt x="10" y="1"/>
                  </a:lnTo>
                  <a:lnTo>
                    <a:pt x="0" y="13"/>
                  </a:lnTo>
                  <a:lnTo>
                    <a:pt x="2" y="14"/>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85" name="Freeform 2084"/>
            <p:cNvSpPr>
              <a:spLocks/>
            </p:cNvSpPr>
            <p:nvPr/>
          </p:nvSpPr>
          <p:spPr bwMode="auto">
            <a:xfrm>
              <a:off x="4236483" y="2880574"/>
              <a:ext cx="34196" cy="37986"/>
            </a:xfrm>
            <a:custGeom>
              <a:avLst/>
              <a:gdLst>
                <a:gd name="T0" fmla="*/ 7 w 22"/>
                <a:gd name="T1" fmla="*/ 25 h 25"/>
                <a:gd name="T2" fmla="*/ 0 w 22"/>
                <a:gd name="T3" fmla="*/ 20 h 25"/>
                <a:gd name="T4" fmla="*/ 8 w 22"/>
                <a:gd name="T5" fmla="*/ 12 h 25"/>
                <a:gd name="T6" fmla="*/ 7 w 22"/>
                <a:gd name="T7" fmla="*/ 6 h 25"/>
                <a:gd name="T8" fmla="*/ 14 w 22"/>
                <a:gd name="T9" fmla="*/ 3 h 25"/>
                <a:gd name="T10" fmla="*/ 18 w 22"/>
                <a:gd name="T11" fmla="*/ 2 h 25"/>
                <a:gd name="T12" fmla="*/ 22 w 22"/>
                <a:gd name="T13" fmla="*/ 0 h 25"/>
                <a:gd name="T14" fmla="*/ 20 w 22"/>
                <a:gd name="T15" fmla="*/ 7 h 25"/>
                <a:gd name="T16" fmla="*/ 18 w 22"/>
                <a:gd name="T17" fmla="*/ 14 h 25"/>
                <a:gd name="T18" fmla="*/ 17 w 22"/>
                <a:gd name="T19" fmla="*/ 20 h 25"/>
                <a:gd name="T20" fmla="*/ 13 w 22"/>
                <a:gd name="T21" fmla="*/ 19 h 25"/>
                <a:gd name="T22" fmla="*/ 12 w 22"/>
                <a:gd name="T23" fmla="*/ 17 h 25"/>
                <a:gd name="T24" fmla="*/ 12 w 22"/>
                <a:gd name="T25" fmla="*/ 23 h 25"/>
                <a:gd name="T26" fmla="*/ 7 w 22"/>
                <a:gd name="T27" fmla="*/ 25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5"/>
                <a:gd name="T44" fmla="*/ 22 w 22"/>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5">
                  <a:moveTo>
                    <a:pt x="7" y="25"/>
                  </a:moveTo>
                  <a:lnTo>
                    <a:pt x="0" y="20"/>
                  </a:lnTo>
                  <a:lnTo>
                    <a:pt x="8" y="12"/>
                  </a:lnTo>
                  <a:lnTo>
                    <a:pt x="7" y="6"/>
                  </a:lnTo>
                  <a:lnTo>
                    <a:pt x="14" y="3"/>
                  </a:lnTo>
                  <a:lnTo>
                    <a:pt x="18" y="2"/>
                  </a:lnTo>
                  <a:lnTo>
                    <a:pt x="22" y="0"/>
                  </a:lnTo>
                  <a:lnTo>
                    <a:pt x="20" y="7"/>
                  </a:lnTo>
                  <a:lnTo>
                    <a:pt x="18" y="14"/>
                  </a:lnTo>
                  <a:lnTo>
                    <a:pt x="17" y="20"/>
                  </a:lnTo>
                  <a:lnTo>
                    <a:pt x="13" y="19"/>
                  </a:lnTo>
                  <a:lnTo>
                    <a:pt x="12" y="17"/>
                  </a:lnTo>
                  <a:lnTo>
                    <a:pt x="12" y="23"/>
                  </a:lnTo>
                  <a:lnTo>
                    <a:pt x="7" y="25"/>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86" name="Freeform 2085"/>
            <p:cNvSpPr>
              <a:spLocks/>
            </p:cNvSpPr>
            <p:nvPr/>
          </p:nvSpPr>
          <p:spPr bwMode="auto">
            <a:xfrm>
              <a:off x="4191768" y="2907707"/>
              <a:ext cx="7890" cy="10853"/>
            </a:xfrm>
            <a:custGeom>
              <a:avLst/>
              <a:gdLst>
                <a:gd name="T0" fmla="*/ 0 w 5"/>
                <a:gd name="T1" fmla="*/ 7 h 7"/>
                <a:gd name="T2" fmla="*/ 5 w 5"/>
                <a:gd name="T3" fmla="*/ 4 h 7"/>
                <a:gd name="T4" fmla="*/ 0 w 5"/>
                <a:gd name="T5" fmla="*/ 0 h 7"/>
                <a:gd name="T6" fmla="*/ 0 w 5"/>
                <a:gd name="T7" fmla="*/ 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0" y="7"/>
                  </a:moveTo>
                  <a:lnTo>
                    <a:pt x="5" y="4"/>
                  </a:lnTo>
                  <a:lnTo>
                    <a:pt x="0" y="0"/>
                  </a:lnTo>
                  <a:lnTo>
                    <a:pt x="0" y="7"/>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87" name="Freeform 2086"/>
            <p:cNvSpPr>
              <a:spLocks/>
            </p:cNvSpPr>
            <p:nvPr/>
          </p:nvSpPr>
          <p:spPr bwMode="auto">
            <a:xfrm>
              <a:off x="4268048" y="2891427"/>
              <a:ext cx="26304" cy="27133"/>
            </a:xfrm>
            <a:custGeom>
              <a:avLst/>
              <a:gdLst>
                <a:gd name="T0" fmla="*/ 4 w 16"/>
                <a:gd name="T1" fmla="*/ 16 h 16"/>
                <a:gd name="T2" fmla="*/ 0 w 16"/>
                <a:gd name="T3" fmla="*/ 11 h 16"/>
                <a:gd name="T4" fmla="*/ 3 w 16"/>
                <a:gd name="T5" fmla="*/ 6 h 16"/>
                <a:gd name="T6" fmla="*/ 8 w 16"/>
                <a:gd name="T7" fmla="*/ 0 h 16"/>
                <a:gd name="T8" fmla="*/ 12 w 16"/>
                <a:gd name="T9" fmla="*/ 0 h 16"/>
                <a:gd name="T10" fmla="*/ 16 w 16"/>
                <a:gd name="T11" fmla="*/ 6 h 16"/>
                <a:gd name="T12" fmla="*/ 13 w 16"/>
                <a:gd name="T13" fmla="*/ 12 h 16"/>
                <a:gd name="T14" fmla="*/ 4 w 16"/>
                <a:gd name="T15" fmla="*/ 16 h 16"/>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6"/>
                <a:gd name="T26" fmla="*/ 16 w 16"/>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6">
                  <a:moveTo>
                    <a:pt x="4" y="16"/>
                  </a:moveTo>
                  <a:lnTo>
                    <a:pt x="0" y="11"/>
                  </a:lnTo>
                  <a:lnTo>
                    <a:pt x="3" y="6"/>
                  </a:lnTo>
                  <a:lnTo>
                    <a:pt x="8" y="0"/>
                  </a:lnTo>
                  <a:lnTo>
                    <a:pt x="12" y="0"/>
                  </a:lnTo>
                  <a:lnTo>
                    <a:pt x="16" y="6"/>
                  </a:lnTo>
                  <a:lnTo>
                    <a:pt x="13" y="12"/>
                  </a:lnTo>
                  <a:lnTo>
                    <a:pt x="4" y="16"/>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88" name="Freeform 2087"/>
            <p:cNvSpPr>
              <a:spLocks/>
            </p:cNvSpPr>
            <p:nvPr/>
          </p:nvSpPr>
          <p:spPr bwMode="auto">
            <a:xfrm>
              <a:off x="4104965" y="2848014"/>
              <a:ext cx="23674" cy="18994"/>
            </a:xfrm>
            <a:custGeom>
              <a:avLst/>
              <a:gdLst>
                <a:gd name="T0" fmla="*/ 13 w 15"/>
                <a:gd name="T1" fmla="*/ 12 h 12"/>
                <a:gd name="T2" fmla="*/ 15 w 15"/>
                <a:gd name="T3" fmla="*/ 8 h 12"/>
                <a:gd name="T4" fmla="*/ 14 w 15"/>
                <a:gd name="T5" fmla="*/ 2 h 12"/>
                <a:gd name="T6" fmla="*/ 6 w 15"/>
                <a:gd name="T7" fmla="*/ 0 h 12"/>
                <a:gd name="T8" fmla="*/ 1 w 15"/>
                <a:gd name="T9" fmla="*/ 2 h 12"/>
                <a:gd name="T10" fmla="*/ 0 w 15"/>
                <a:gd name="T11" fmla="*/ 6 h 12"/>
                <a:gd name="T12" fmla="*/ 5 w 15"/>
                <a:gd name="T13" fmla="*/ 8 h 12"/>
                <a:gd name="T14" fmla="*/ 7 w 15"/>
                <a:gd name="T15" fmla="*/ 10 h 12"/>
                <a:gd name="T16" fmla="*/ 13 w 15"/>
                <a:gd name="T17" fmla="*/ 1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3" y="12"/>
                  </a:moveTo>
                  <a:lnTo>
                    <a:pt x="15" y="8"/>
                  </a:lnTo>
                  <a:lnTo>
                    <a:pt x="14" y="2"/>
                  </a:lnTo>
                  <a:lnTo>
                    <a:pt x="6" y="0"/>
                  </a:lnTo>
                  <a:lnTo>
                    <a:pt x="1" y="2"/>
                  </a:lnTo>
                  <a:lnTo>
                    <a:pt x="0" y="6"/>
                  </a:lnTo>
                  <a:lnTo>
                    <a:pt x="5" y="8"/>
                  </a:lnTo>
                  <a:lnTo>
                    <a:pt x="7" y="10"/>
                  </a:lnTo>
                  <a:lnTo>
                    <a:pt x="13" y="12"/>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89" name="Freeform 2088"/>
            <p:cNvSpPr>
              <a:spLocks/>
            </p:cNvSpPr>
            <p:nvPr/>
          </p:nvSpPr>
          <p:spPr bwMode="auto">
            <a:xfrm>
              <a:off x="4239115" y="2837161"/>
              <a:ext cx="15782" cy="18994"/>
            </a:xfrm>
            <a:custGeom>
              <a:avLst/>
              <a:gdLst>
                <a:gd name="T0" fmla="*/ 2 w 10"/>
                <a:gd name="T1" fmla="*/ 13 h 13"/>
                <a:gd name="T2" fmla="*/ 9 w 10"/>
                <a:gd name="T3" fmla="*/ 10 h 13"/>
                <a:gd name="T4" fmla="*/ 10 w 10"/>
                <a:gd name="T5" fmla="*/ 8 h 13"/>
                <a:gd name="T6" fmla="*/ 10 w 10"/>
                <a:gd name="T7" fmla="*/ 4 h 13"/>
                <a:gd name="T8" fmla="*/ 7 w 10"/>
                <a:gd name="T9" fmla="*/ 0 h 13"/>
                <a:gd name="T10" fmla="*/ 0 w 10"/>
                <a:gd name="T11" fmla="*/ 3 h 13"/>
                <a:gd name="T12" fmla="*/ 1 w 10"/>
                <a:gd name="T13" fmla="*/ 6 h 13"/>
                <a:gd name="T14" fmla="*/ 0 w 10"/>
                <a:gd name="T15" fmla="*/ 8 h 13"/>
                <a:gd name="T16" fmla="*/ 0 w 10"/>
                <a:gd name="T17" fmla="*/ 10 h 13"/>
                <a:gd name="T18" fmla="*/ 2 w 10"/>
                <a:gd name="T19" fmla="*/ 1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3"/>
                <a:gd name="T32" fmla="*/ 10 w 10"/>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3">
                  <a:moveTo>
                    <a:pt x="2" y="13"/>
                  </a:moveTo>
                  <a:lnTo>
                    <a:pt x="9" y="10"/>
                  </a:lnTo>
                  <a:lnTo>
                    <a:pt x="10" y="8"/>
                  </a:lnTo>
                  <a:lnTo>
                    <a:pt x="10" y="4"/>
                  </a:lnTo>
                  <a:lnTo>
                    <a:pt x="7" y="0"/>
                  </a:lnTo>
                  <a:lnTo>
                    <a:pt x="0" y="3"/>
                  </a:lnTo>
                  <a:lnTo>
                    <a:pt x="1" y="6"/>
                  </a:lnTo>
                  <a:lnTo>
                    <a:pt x="0" y="8"/>
                  </a:lnTo>
                  <a:lnTo>
                    <a:pt x="0" y="10"/>
                  </a:lnTo>
                  <a:lnTo>
                    <a:pt x="2" y="13"/>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90" name="Freeform 2089"/>
            <p:cNvSpPr>
              <a:spLocks/>
            </p:cNvSpPr>
            <p:nvPr/>
          </p:nvSpPr>
          <p:spPr bwMode="auto">
            <a:xfrm>
              <a:off x="4207550" y="2818169"/>
              <a:ext cx="15782" cy="27133"/>
            </a:xfrm>
            <a:custGeom>
              <a:avLst/>
              <a:gdLst>
                <a:gd name="T0" fmla="*/ 5 w 10"/>
                <a:gd name="T1" fmla="*/ 17 h 17"/>
                <a:gd name="T2" fmla="*/ 10 w 10"/>
                <a:gd name="T3" fmla="*/ 9 h 17"/>
                <a:gd name="T4" fmla="*/ 10 w 10"/>
                <a:gd name="T5" fmla="*/ 7 h 17"/>
                <a:gd name="T6" fmla="*/ 10 w 10"/>
                <a:gd name="T7" fmla="*/ 4 h 17"/>
                <a:gd name="T8" fmla="*/ 6 w 10"/>
                <a:gd name="T9" fmla="*/ 0 h 17"/>
                <a:gd name="T10" fmla="*/ 2 w 10"/>
                <a:gd name="T11" fmla="*/ 7 h 17"/>
                <a:gd name="T12" fmla="*/ 1 w 10"/>
                <a:gd name="T13" fmla="*/ 8 h 17"/>
                <a:gd name="T14" fmla="*/ 4 w 10"/>
                <a:gd name="T15" fmla="*/ 11 h 17"/>
                <a:gd name="T16" fmla="*/ 0 w 10"/>
                <a:gd name="T17" fmla="*/ 12 h 17"/>
                <a:gd name="T18" fmla="*/ 1 w 10"/>
                <a:gd name="T19" fmla="*/ 15 h 17"/>
                <a:gd name="T20" fmla="*/ 5 w 10"/>
                <a:gd name="T21" fmla="*/ 1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7"/>
                <a:gd name="T35" fmla="*/ 10 w 10"/>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7">
                  <a:moveTo>
                    <a:pt x="5" y="17"/>
                  </a:moveTo>
                  <a:lnTo>
                    <a:pt x="10" y="9"/>
                  </a:lnTo>
                  <a:lnTo>
                    <a:pt x="10" y="7"/>
                  </a:lnTo>
                  <a:lnTo>
                    <a:pt x="10" y="4"/>
                  </a:lnTo>
                  <a:lnTo>
                    <a:pt x="6" y="0"/>
                  </a:lnTo>
                  <a:lnTo>
                    <a:pt x="2" y="7"/>
                  </a:lnTo>
                  <a:lnTo>
                    <a:pt x="1" y="8"/>
                  </a:lnTo>
                  <a:lnTo>
                    <a:pt x="4" y="11"/>
                  </a:lnTo>
                  <a:lnTo>
                    <a:pt x="0" y="12"/>
                  </a:lnTo>
                  <a:lnTo>
                    <a:pt x="1" y="15"/>
                  </a:lnTo>
                  <a:lnTo>
                    <a:pt x="5" y="17"/>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91" name="Freeform 2090"/>
            <p:cNvSpPr>
              <a:spLocks/>
            </p:cNvSpPr>
            <p:nvPr/>
          </p:nvSpPr>
          <p:spPr bwMode="auto">
            <a:xfrm>
              <a:off x="4273309" y="2804601"/>
              <a:ext cx="15782" cy="21706"/>
            </a:xfrm>
            <a:custGeom>
              <a:avLst/>
              <a:gdLst>
                <a:gd name="T0" fmla="*/ 2 w 10"/>
                <a:gd name="T1" fmla="*/ 13 h 13"/>
                <a:gd name="T2" fmla="*/ 6 w 10"/>
                <a:gd name="T3" fmla="*/ 11 h 13"/>
                <a:gd name="T4" fmla="*/ 10 w 10"/>
                <a:gd name="T5" fmla="*/ 2 h 13"/>
                <a:gd name="T6" fmla="*/ 6 w 10"/>
                <a:gd name="T7" fmla="*/ 0 h 13"/>
                <a:gd name="T8" fmla="*/ 2 w 10"/>
                <a:gd name="T9" fmla="*/ 2 h 13"/>
                <a:gd name="T10" fmla="*/ 1 w 10"/>
                <a:gd name="T11" fmla="*/ 7 h 13"/>
                <a:gd name="T12" fmla="*/ 0 w 10"/>
                <a:gd name="T13" fmla="*/ 12 h 13"/>
                <a:gd name="T14" fmla="*/ 2 w 10"/>
                <a:gd name="T15" fmla="*/ 13 h 1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3"/>
                <a:gd name="T26" fmla="*/ 10 w 10"/>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3">
                  <a:moveTo>
                    <a:pt x="2" y="13"/>
                  </a:moveTo>
                  <a:lnTo>
                    <a:pt x="6" y="11"/>
                  </a:lnTo>
                  <a:lnTo>
                    <a:pt x="10" y="2"/>
                  </a:lnTo>
                  <a:lnTo>
                    <a:pt x="6" y="0"/>
                  </a:lnTo>
                  <a:lnTo>
                    <a:pt x="2" y="2"/>
                  </a:lnTo>
                  <a:lnTo>
                    <a:pt x="1" y="7"/>
                  </a:lnTo>
                  <a:lnTo>
                    <a:pt x="0" y="12"/>
                  </a:lnTo>
                  <a:lnTo>
                    <a:pt x="2" y="13"/>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92" name="Freeform 2091"/>
            <p:cNvSpPr>
              <a:spLocks/>
            </p:cNvSpPr>
            <p:nvPr/>
          </p:nvSpPr>
          <p:spPr bwMode="auto">
            <a:xfrm>
              <a:off x="4283830" y="2780183"/>
              <a:ext cx="10521" cy="21706"/>
            </a:xfrm>
            <a:custGeom>
              <a:avLst/>
              <a:gdLst>
                <a:gd name="T0" fmla="*/ 5 w 7"/>
                <a:gd name="T1" fmla="*/ 13 h 13"/>
                <a:gd name="T2" fmla="*/ 1 w 7"/>
                <a:gd name="T3" fmla="*/ 13 h 13"/>
                <a:gd name="T4" fmla="*/ 0 w 7"/>
                <a:gd name="T5" fmla="*/ 7 h 13"/>
                <a:gd name="T6" fmla="*/ 1 w 7"/>
                <a:gd name="T7" fmla="*/ 2 h 13"/>
                <a:gd name="T8" fmla="*/ 4 w 7"/>
                <a:gd name="T9" fmla="*/ 0 h 13"/>
                <a:gd name="T10" fmla="*/ 7 w 7"/>
                <a:gd name="T11" fmla="*/ 5 h 13"/>
                <a:gd name="T12" fmla="*/ 7 w 7"/>
                <a:gd name="T13" fmla="*/ 9 h 13"/>
                <a:gd name="T14" fmla="*/ 5 w 7"/>
                <a:gd name="T15" fmla="*/ 13 h 1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3"/>
                <a:gd name="T26" fmla="*/ 7 w 7"/>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3">
                  <a:moveTo>
                    <a:pt x="5" y="13"/>
                  </a:moveTo>
                  <a:lnTo>
                    <a:pt x="1" y="13"/>
                  </a:lnTo>
                  <a:lnTo>
                    <a:pt x="0" y="7"/>
                  </a:lnTo>
                  <a:lnTo>
                    <a:pt x="1" y="2"/>
                  </a:lnTo>
                  <a:lnTo>
                    <a:pt x="4" y="0"/>
                  </a:lnTo>
                  <a:lnTo>
                    <a:pt x="7" y="5"/>
                  </a:lnTo>
                  <a:lnTo>
                    <a:pt x="7" y="9"/>
                  </a:lnTo>
                  <a:lnTo>
                    <a:pt x="5" y="13"/>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93" name="Freeform 1010"/>
            <p:cNvSpPr>
              <a:spLocks/>
            </p:cNvSpPr>
            <p:nvPr/>
          </p:nvSpPr>
          <p:spPr bwMode="auto">
            <a:xfrm>
              <a:off x="4323286" y="2747623"/>
              <a:ext cx="39455" cy="13566"/>
            </a:xfrm>
            <a:custGeom>
              <a:avLst/>
              <a:gdLst>
                <a:gd name="T0" fmla="*/ 13 w 24"/>
                <a:gd name="T1" fmla="*/ 7 h 9"/>
                <a:gd name="T2" fmla="*/ 20 w 24"/>
                <a:gd name="T3" fmla="*/ 7 h 9"/>
                <a:gd name="T4" fmla="*/ 21 w 24"/>
                <a:gd name="T5" fmla="*/ 5 h 9"/>
                <a:gd name="T6" fmla="*/ 24 w 24"/>
                <a:gd name="T7" fmla="*/ 2 h 9"/>
                <a:gd name="T8" fmla="*/ 20 w 24"/>
                <a:gd name="T9" fmla="*/ 2 h 9"/>
                <a:gd name="T10" fmla="*/ 16 w 24"/>
                <a:gd name="T11" fmla="*/ 2 h 9"/>
                <a:gd name="T12" fmla="*/ 13 w 24"/>
                <a:gd name="T13" fmla="*/ 0 h 9"/>
                <a:gd name="T14" fmla="*/ 12 w 24"/>
                <a:gd name="T15" fmla="*/ 0 h 9"/>
                <a:gd name="T16" fmla="*/ 8 w 24"/>
                <a:gd name="T17" fmla="*/ 0 h 9"/>
                <a:gd name="T18" fmla="*/ 0 w 24"/>
                <a:gd name="T19" fmla="*/ 6 h 9"/>
                <a:gd name="T20" fmla="*/ 2 w 24"/>
                <a:gd name="T21" fmla="*/ 9 h 9"/>
                <a:gd name="T22" fmla="*/ 11 w 24"/>
                <a:gd name="T23" fmla="*/ 9 h 9"/>
                <a:gd name="T24" fmla="*/ 13 w 2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9"/>
                <a:gd name="T41" fmla="*/ 24 w 2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9">
                  <a:moveTo>
                    <a:pt x="13" y="7"/>
                  </a:moveTo>
                  <a:lnTo>
                    <a:pt x="20" y="7"/>
                  </a:lnTo>
                  <a:lnTo>
                    <a:pt x="21" y="5"/>
                  </a:lnTo>
                  <a:lnTo>
                    <a:pt x="24" y="2"/>
                  </a:lnTo>
                  <a:lnTo>
                    <a:pt x="20" y="2"/>
                  </a:lnTo>
                  <a:lnTo>
                    <a:pt x="16" y="2"/>
                  </a:lnTo>
                  <a:lnTo>
                    <a:pt x="13" y="0"/>
                  </a:lnTo>
                  <a:lnTo>
                    <a:pt x="12" y="0"/>
                  </a:lnTo>
                  <a:lnTo>
                    <a:pt x="8" y="0"/>
                  </a:lnTo>
                  <a:lnTo>
                    <a:pt x="0" y="6"/>
                  </a:lnTo>
                  <a:lnTo>
                    <a:pt x="2" y="9"/>
                  </a:lnTo>
                  <a:lnTo>
                    <a:pt x="11" y="9"/>
                  </a:lnTo>
                  <a:lnTo>
                    <a:pt x="13" y="7"/>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94" name="Freeform 1011"/>
            <p:cNvSpPr>
              <a:spLocks/>
            </p:cNvSpPr>
            <p:nvPr/>
          </p:nvSpPr>
          <p:spPr bwMode="auto">
            <a:xfrm>
              <a:off x="4336437" y="2720490"/>
              <a:ext cx="36825" cy="16280"/>
            </a:xfrm>
            <a:custGeom>
              <a:avLst/>
              <a:gdLst>
                <a:gd name="T0" fmla="*/ 10 w 23"/>
                <a:gd name="T1" fmla="*/ 7 h 10"/>
                <a:gd name="T2" fmla="*/ 1 w 23"/>
                <a:gd name="T3" fmla="*/ 10 h 10"/>
                <a:gd name="T4" fmla="*/ 0 w 23"/>
                <a:gd name="T5" fmla="*/ 9 h 10"/>
                <a:gd name="T6" fmla="*/ 2 w 23"/>
                <a:gd name="T7" fmla="*/ 2 h 10"/>
                <a:gd name="T8" fmla="*/ 6 w 23"/>
                <a:gd name="T9" fmla="*/ 1 h 10"/>
                <a:gd name="T10" fmla="*/ 10 w 23"/>
                <a:gd name="T11" fmla="*/ 0 h 10"/>
                <a:gd name="T12" fmla="*/ 17 w 23"/>
                <a:gd name="T13" fmla="*/ 0 h 10"/>
                <a:gd name="T14" fmla="*/ 19 w 23"/>
                <a:gd name="T15" fmla="*/ 0 h 10"/>
                <a:gd name="T16" fmla="*/ 23 w 23"/>
                <a:gd name="T17" fmla="*/ 2 h 10"/>
                <a:gd name="T18" fmla="*/ 23 w 23"/>
                <a:gd name="T19" fmla="*/ 6 h 10"/>
                <a:gd name="T20" fmla="*/ 12 w 23"/>
                <a:gd name="T21" fmla="*/ 7 h 10"/>
                <a:gd name="T22" fmla="*/ 10 w 23"/>
                <a:gd name="T23" fmla="*/ 7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0"/>
                <a:gd name="T38" fmla="*/ 23 w 23"/>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0">
                  <a:moveTo>
                    <a:pt x="10" y="7"/>
                  </a:moveTo>
                  <a:lnTo>
                    <a:pt x="1" y="10"/>
                  </a:lnTo>
                  <a:lnTo>
                    <a:pt x="0" y="9"/>
                  </a:lnTo>
                  <a:lnTo>
                    <a:pt x="2" y="2"/>
                  </a:lnTo>
                  <a:lnTo>
                    <a:pt x="6" y="1"/>
                  </a:lnTo>
                  <a:lnTo>
                    <a:pt x="10" y="0"/>
                  </a:lnTo>
                  <a:lnTo>
                    <a:pt x="17" y="0"/>
                  </a:lnTo>
                  <a:lnTo>
                    <a:pt x="19" y="0"/>
                  </a:lnTo>
                  <a:lnTo>
                    <a:pt x="23" y="2"/>
                  </a:lnTo>
                  <a:lnTo>
                    <a:pt x="23" y="6"/>
                  </a:lnTo>
                  <a:lnTo>
                    <a:pt x="12" y="7"/>
                  </a:lnTo>
                  <a:lnTo>
                    <a:pt x="10" y="7"/>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95" name="Freeform 1012"/>
            <p:cNvSpPr>
              <a:spLocks/>
            </p:cNvSpPr>
            <p:nvPr/>
          </p:nvSpPr>
          <p:spPr bwMode="auto">
            <a:xfrm>
              <a:off x="4446913" y="2584824"/>
              <a:ext cx="39456" cy="65119"/>
            </a:xfrm>
            <a:custGeom>
              <a:avLst/>
              <a:gdLst>
                <a:gd name="T0" fmla="*/ 9 w 24"/>
                <a:gd name="T1" fmla="*/ 27 h 41"/>
                <a:gd name="T2" fmla="*/ 13 w 24"/>
                <a:gd name="T3" fmla="*/ 28 h 41"/>
                <a:gd name="T4" fmla="*/ 15 w 24"/>
                <a:gd name="T5" fmla="*/ 41 h 41"/>
                <a:gd name="T6" fmla="*/ 19 w 24"/>
                <a:gd name="T7" fmla="*/ 37 h 41"/>
                <a:gd name="T8" fmla="*/ 20 w 24"/>
                <a:gd name="T9" fmla="*/ 20 h 41"/>
                <a:gd name="T10" fmla="*/ 20 w 24"/>
                <a:gd name="T11" fmla="*/ 14 h 41"/>
                <a:gd name="T12" fmla="*/ 24 w 24"/>
                <a:gd name="T13" fmla="*/ 6 h 41"/>
                <a:gd name="T14" fmla="*/ 24 w 24"/>
                <a:gd name="T15" fmla="*/ 0 h 41"/>
                <a:gd name="T16" fmla="*/ 15 w 24"/>
                <a:gd name="T17" fmla="*/ 10 h 41"/>
                <a:gd name="T18" fmla="*/ 10 w 24"/>
                <a:gd name="T19" fmla="*/ 9 h 41"/>
                <a:gd name="T20" fmla="*/ 7 w 24"/>
                <a:gd name="T21" fmla="*/ 7 h 41"/>
                <a:gd name="T22" fmla="*/ 2 w 24"/>
                <a:gd name="T23" fmla="*/ 18 h 41"/>
                <a:gd name="T24" fmla="*/ 1 w 24"/>
                <a:gd name="T25" fmla="*/ 19 h 41"/>
                <a:gd name="T26" fmla="*/ 1 w 24"/>
                <a:gd name="T27" fmla="*/ 20 h 41"/>
                <a:gd name="T28" fmla="*/ 0 w 24"/>
                <a:gd name="T29" fmla="*/ 22 h 41"/>
                <a:gd name="T30" fmla="*/ 1 w 24"/>
                <a:gd name="T31" fmla="*/ 22 h 41"/>
                <a:gd name="T32" fmla="*/ 9 w 24"/>
                <a:gd name="T33" fmla="*/ 27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9" y="27"/>
                  </a:moveTo>
                  <a:lnTo>
                    <a:pt x="13" y="28"/>
                  </a:lnTo>
                  <a:lnTo>
                    <a:pt x="15" y="41"/>
                  </a:lnTo>
                  <a:lnTo>
                    <a:pt x="19" y="37"/>
                  </a:lnTo>
                  <a:lnTo>
                    <a:pt x="20" y="20"/>
                  </a:lnTo>
                  <a:lnTo>
                    <a:pt x="20" y="14"/>
                  </a:lnTo>
                  <a:lnTo>
                    <a:pt x="24" y="6"/>
                  </a:lnTo>
                  <a:lnTo>
                    <a:pt x="24" y="0"/>
                  </a:lnTo>
                  <a:lnTo>
                    <a:pt x="15" y="10"/>
                  </a:lnTo>
                  <a:lnTo>
                    <a:pt x="10" y="9"/>
                  </a:lnTo>
                  <a:lnTo>
                    <a:pt x="7" y="7"/>
                  </a:lnTo>
                  <a:lnTo>
                    <a:pt x="2" y="18"/>
                  </a:lnTo>
                  <a:lnTo>
                    <a:pt x="1" y="19"/>
                  </a:lnTo>
                  <a:lnTo>
                    <a:pt x="1" y="20"/>
                  </a:lnTo>
                  <a:lnTo>
                    <a:pt x="0" y="22"/>
                  </a:lnTo>
                  <a:lnTo>
                    <a:pt x="1" y="22"/>
                  </a:lnTo>
                  <a:lnTo>
                    <a:pt x="9" y="27"/>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96" name="Freeform 1013"/>
            <p:cNvSpPr>
              <a:spLocks/>
            </p:cNvSpPr>
            <p:nvPr/>
          </p:nvSpPr>
          <p:spPr bwMode="auto">
            <a:xfrm>
              <a:off x="4131269" y="2419312"/>
              <a:ext cx="18413" cy="18994"/>
            </a:xfrm>
            <a:custGeom>
              <a:avLst/>
              <a:gdLst>
                <a:gd name="T0" fmla="*/ 0 w 11"/>
                <a:gd name="T1" fmla="*/ 12 h 12"/>
                <a:gd name="T2" fmla="*/ 11 w 11"/>
                <a:gd name="T3" fmla="*/ 9 h 12"/>
                <a:gd name="T4" fmla="*/ 10 w 11"/>
                <a:gd name="T5" fmla="*/ 5 h 12"/>
                <a:gd name="T6" fmla="*/ 6 w 11"/>
                <a:gd name="T7" fmla="*/ 0 h 12"/>
                <a:gd name="T8" fmla="*/ 1 w 11"/>
                <a:gd name="T9" fmla="*/ 8 h 12"/>
                <a:gd name="T10" fmla="*/ 0 w 11"/>
                <a:gd name="T11" fmla="*/ 12 h 12"/>
                <a:gd name="T12" fmla="*/ 0 60000 65536"/>
                <a:gd name="T13" fmla="*/ 0 60000 65536"/>
                <a:gd name="T14" fmla="*/ 0 60000 65536"/>
                <a:gd name="T15" fmla="*/ 0 60000 65536"/>
                <a:gd name="T16" fmla="*/ 0 60000 65536"/>
                <a:gd name="T17" fmla="*/ 0 60000 65536"/>
                <a:gd name="T18" fmla="*/ 0 w 11"/>
                <a:gd name="T19" fmla="*/ 0 h 12"/>
                <a:gd name="T20" fmla="*/ 11 w 1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1" h="12">
                  <a:moveTo>
                    <a:pt x="0" y="12"/>
                  </a:moveTo>
                  <a:lnTo>
                    <a:pt x="11" y="9"/>
                  </a:lnTo>
                  <a:lnTo>
                    <a:pt x="10" y="5"/>
                  </a:lnTo>
                  <a:lnTo>
                    <a:pt x="6" y="0"/>
                  </a:lnTo>
                  <a:lnTo>
                    <a:pt x="1" y="8"/>
                  </a:lnTo>
                  <a:lnTo>
                    <a:pt x="0" y="12"/>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97" name="Freeform 1014"/>
            <p:cNvSpPr>
              <a:spLocks/>
            </p:cNvSpPr>
            <p:nvPr/>
          </p:nvSpPr>
          <p:spPr bwMode="auto">
            <a:xfrm>
              <a:off x="4215441" y="2359619"/>
              <a:ext cx="31564" cy="29847"/>
            </a:xfrm>
            <a:custGeom>
              <a:avLst/>
              <a:gdLst>
                <a:gd name="T0" fmla="*/ 11 w 19"/>
                <a:gd name="T1" fmla="*/ 13 h 19"/>
                <a:gd name="T2" fmla="*/ 13 w 19"/>
                <a:gd name="T3" fmla="*/ 12 h 19"/>
                <a:gd name="T4" fmla="*/ 16 w 19"/>
                <a:gd name="T5" fmla="*/ 19 h 19"/>
                <a:gd name="T6" fmla="*/ 19 w 19"/>
                <a:gd name="T7" fmla="*/ 18 h 19"/>
                <a:gd name="T8" fmla="*/ 19 w 19"/>
                <a:gd name="T9" fmla="*/ 14 h 19"/>
                <a:gd name="T10" fmla="*/ 19 w 19"/>
                <a:gd name="T11" fmla="*/ 0 h 19"/>
                <a:gd name="T12" fmla="*/ 11 w 19"/>
                <a:gd name="T13" fmla="*/ 5 h 19"/>
                <a:gd name="T14" fmla="*/ 0 w 19"/>
                <a:gd name="T15" fmla="*/ 10 h 19"/>
                <a:gd name="T16" fmla="*/ 0 w 19"/>
                <a:gd name="T17" fmla="*/ 19 h 19"/>
                <a:gd name="T18" fmla="*/ 7 w 19"/>
                <a:gd name="T19" fmla="*/ 18 h 19"/>
                <a:gd name="T20" fmla="*/ 8 w 19"/>
                <a:gd name="T21" fmla="*/ 13 h 19"/>
                <a:gd name="T22" fmla="*/ 11 w 19"/>
                <a:gd name="T23" fmla="*/ 13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9"/>
                <a:gd name="T38" fmla="*/ 19 w 1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9">
                  <a:moveTo>
                    <a:pt x="11" y="13"/>
                  </a:moveTo>
                  <a:lnTo>
                    <a:pt x="13" y="12"/>
                  </a:lnTo>
                  <a:lnTo>
                    <a:pt x="16" y="19"/>
                  </a:lnTo>
                  <a:lnTo>
                    <a:pt x="19" y="18"/>
                  </a:lnTo>
                  <a:lnTo>
                    <a:pt x="19" y="14"/>
                  </a:lnTo>
                  <a:lnTo>
                    <a:pt x="19" y="0"/>
                  </a:lnTo>
                  <a:lnTo>
                    <a:pt x="11" y="5"/>
                  </a:lnTo>
                  <a:lnTo>
                    <a:pt x="0" y="10"/>
                  </a:lnTo>
                  <a:lnTo>
                    <a:pt x="0" y="19"/>
                  </a:lnTo>
                  <a:lnTo>
                    <a:pt x="7" y="18"/>
                  </a:lnTo>
                  <a:lnTo>
                    <a:pt x="8" y="13"/>
                  </a:lnTo>
                  <a:lnTo>
                    <a:pt x="11" y="13"/>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98" name="Freeform 1015"/>
            <p:cNvSpPr>
              <a:spLocks/>
            </p:cNvSpPr>
            <p:nvPr/>
          </p:nvSpPr>
          <p:spPr bwMode="auto">
            <a:xfrm>
              <a:off x="4262787" y="2185967"/>
              <a:ext cx="60499" cy="122100"/>
            </a:xfrm>
            <a:custGeom>
              <a:avLst/>
              <a:gdLst>
                <a:gd name="T0" fmla="*/ 5 w 38"/>
                <a:gd name="T1" fmla="*/ 77 h 77"/>
                <a:gd name="T2" fmla="*/ 11 w 38"/>
                <a:gd name="T3" fmla="*/ 67 h 77"/>
                <a:gd name="T4" fmla="*/ 12 w 38"/>
                <a:gd name="T5" fmla="*/ 64 h 77"/>
                <a:gd name="T6" fmla="*/ 17 w 38"/>
                <a:gd name="T7" fmla="*/ 63 h 77"/>
                <a:gd name="T8" fmla="*/ 22 w 38"/>
                <a:gd name="T9" fmla="*/ 63 h 77"/>
                <a:gd name="T10" fmla="*/ 25 w 38"/>
                <a:gd name="T11" fmla="*/ 58 h 77"/>
                <a:gd name="T12" fmla="*/ 30 w 38"/>
                <a:gd name="T13" fmla="*/ 47 h 77"/>
                <a:gd name="T14" fmla="*/ 29 w 38"/>
                <a:gd name="T15" fmla="*/ 46 h 77"/>
                <a:gd name="T16" fmla="*/ 22 w 38"/>
                <a:gd name="T17" fmla="*/ 41 h 77"/>
                <a:gd name="T18" fmla="*/ 30 w 38"/>
                <a:gd name="T19" fmla="*/ 42 h 77"/>
                <a:gd name="T20" fmla="*/ 34 w 38"/>
                <a:gd name="T21" fmla="*/ 43 h 77"/>
                <a:gd name="T22" fmla="*/ 38 w 38"/>
                <a:gd name="T23" fmla="*/ 38 h 77"/>
                <a:gd name="T24" fmla="*/ 37 w 38"/>
                <a:gd name="T25" fmla="*/ 37 h 77"/>
                <a:gd name="T26" fmla="*/ 35 w 38"/>
                <a:gd name="T27" fmla="*/ 30 h 77"/>
                <a:gd name="T28" fmla="*/ 33 w 38"/>
                <a:gd name="T29" fmla="*/ 25 h 77"/>
                <a:gd name="T30" fmla="*/ 29 w 38"/>
                <a:gd name="T31" fmla="*/ 21 h 77"/>
                <a:gd name="T32" fmla="*/ 33 w 38"/>
                <a:gd name="T33" fmla="*/ 17 h 77"/>
                <a:gd name="T34" fmla="*/ 34 w 38"/>
                <a:gd name="T35" fmla="*/ 8 h 77"/>
                <a:gd name="T36" fmla="*/ 30 w 38"/>
                <a:gd name="T37" fmla="*/ 0 h 77"/>
                <a:gd name="T38" fmla="*/ 20 w 38"/>
                <a:gd name="T39" fmla="*/ 19 h 77"/>
                <a:gd name="T40" fmla="*/ 8 w 38"/>
                <a:gd name="T41" fmla="*/ 42 h 77"/>
                <a:gd name="T42" fmla="*/ 9 w 38"/>
                <a:gd name="T43" fmla="*/ 50 h 77"/>
                <a:gd name="T44" fmla="*/ 0 w 38"/>
                <a:gd name="T45" fmla="*/ 71 h 77"/>
                <a:gd name="T46" fmla="*/ 5 w 38"/>
                <a:gd name="T47" fmla="*/ 77 h 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
                <a:gd name="T73" fmla="*/ 0 h 77"/>
                <a:gd name="T74" fmla="*/ 38 w 38"/>
                <a:gd name="T75" fmla="*/ 77 h 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 h="77">
                  <a:moveTo>
                    <a:pt x="5" y="77"/>
                  </a:moveTo>
                  <a:lnTo>
                    <a:pt x="11" y="67"/>
                  </a:lnTo>
                  <a:lnTo>
                    <a:pt x="12" y="64"/>
                  </a:lnTo>
                  <a:lnTo>
                    <a:pt x="17" y="63"/>
                  </a:lnTo>
                  <a:lnTo>
                    <a:pt x="22" y="63"/>
                  </a:lnTo>
                  <a:lnTo>
                    <a:pt x="25" y="58"/>
                  </a:lnTo>
                  <a:lnTo>
                    <a:pt x="30" y="47"/>
                  </a:lnTo>
                  <a:lnTo>
                    <a:pt x="29" y="46"/>
                  </a:lnTo>
                  <a:lnTo>
                    <a:pt x="22" y="41"/>
                  </a:lnTo>
                  <a:lnTo>
                    <a:pt x="30" y="42"/>
                  </a:lnTo>
                  <a:lnTo>
                    <a:pt x="34" y="43"/>
                  </a:lnTo>
                  <a:lnTo>
                    <a:pt x="38" y="38"/>
                  </a:lnTo>
                  <a:lnTo>
                    <a:pt x="37" y="37"/>
                  </a:lnTo>
                  <a:lnTo>
                    <a:pt x="35" y="30"/>
                  </a:lnTo>
                  <a:lnTo>
                    <a:pt x="33" y="25"/>
                  </a:lnTo>
                  <a:lnTo>
                    <a:pt x="29" y="21"/>
                  </a:lnTo>
                  <a:lnTo>
                    <a:pt x="33" y="17"/>
                  </a:lnTo>
                  <a:lnTo>
                    <a:pt x="34" y="8"/>
                  </a:lnTo>
                  <a:lnTo>
                    <a:pt x="30" y="0"/>
                  </a:lnTo>
                  <a:lnTo>
                    <a:pt x="20" y="19"/>
                  </a:lnTo>
                  <a:lnTo>
                    <a:pt x="8" y="42"/>
                  </a:lnTo>
                  <a:lnTo>
                    <a:pt x="9" y="50"/>
                  </a:lnTo>
                  <a:lnTo>
                    <a:pt x="0" y="71"/>
                  </a:lnTo>
                  <a:lnTo>
                    <a:pt x="5" y="77"/>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099" name="Freeform 1016"/>
            <p:cNvSpPr>
              <a:spLocks/>
            </p:cNvSpPr>
            <p:nvPr/>
          </p:nvSpPr>
          <p:spPr bwMode="auto">
            <a:xfrm>
              <a:off x="4604735" y="2245660"/>
              <a:ext cx="47347" cy="29847"/>
            </a:xfrm>
            <a:custGeom>
              <a:avLst/>
              <a:gdLst>
                <a:gd name="T0" fmla="*/ 17 w 31"/>
                <a:gd name="T1" fmla="*/ 18 h 19"/>
                <a:gd name="T2" fmla="*/ 22 w 31"/>
                <a:gd name="T3" fmla="*/ 19 h 19"/>
                <a:gd name="T4" fmla="*/ 31 w 31"/>
                <a:gd name="T5" fmla="*/ 14 h 19"/>
                <a:gd name="T6" fmla="*/ 30 w 31"/>
                <a:gd name="T7" fmla="*/ 12 h 19"/>
                <a:gd name="T8" fmla="*/ 29 w 31"/>
                <a:gd name="T9" fmla="*/ 10 h 19"/>
                <a:gd name="T10" fmla="*/ 17 w 31"/>
                <a:gd name="T11" fmla="*/ 10 h 19"/>
                <a:gd name="T12" fmla="*/ 17 w 31"/>
                <a:gd name="T13" fmla="*/ 9 h 19"/>
                <a:gd name="T14" fmla="*/ 15 w 31"/>
                <a:gd name="T15" fmla="*/ 1 h 19"/>
                <a:gd name="T16" fmla="*/ 14 w 31"/>
                <a:gd name="T17" fmla="*/ 0 h 19"/>
                <a:gd name="T18" fmla="*/ 8 w 31"/>
                <a:gd name="T19" fmla="*/ 5 h 19"/>
                <a:gd name="T20" fmla="*/ 4 w 31"/>
                <a:gd name="T21" fmla="*/ 4 h 19"/>
                <a:gd name="T22" fmla="*/ 0 w 31"/>
                <a:gd name="T23" fmla="*/ 4 h 19"/>
                <a:gd name="T24" fmla="*/ 1 w 31"/>
                <a:gd name="T25" fmla="*/ 10 h 19"/>
                <a:gd name="T26" fmla="*/ 1 w 31"/>
                <a:gd name="T27" fmla="*/ 12 h 19"/>
                <a:gd name="T28" fmla="*/ 1 w 31"/>
                <a:gd name="T29" fmla="*/ 14 h 19"/>
                <a:gd name="T30" fmla="*/ 12 w 31"/>
                <a:gd name="T31" fmla="*/ 17 h 19"/>
                <a:gd name="T32" fmla="*/ 17 w 31"/>
                <a:gd name="T33" fmla="*/ 18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19"/>
                <a:gd name="T53" fmla="*/ 31 w 31"/>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19">
                  <a:moveTo>
                    <a:pt x="17" y="18"/>
                  </a:moveTo>
                  <a:lnTo>
                    <a:pt x="22" y="19"/>
                  </a:lnTo>
                  <a:lnTo>
                    <a:pt x="31" y="14"/>
                  </a:lnTo>
                  <a:lnTo>
                    <a:pt x="30" y="12"/>
                  </a:lnTo>
                  <a:lnTo>
                    <a:pt x="29" y="10"/>
                  </a:lnTo>
                  <a:lnTo>
                    <a:pt x="17" y="10"/>
                  </a:lnTo>
                  <a:lnTo>
                    <a:pt x="17" y="9"/>
                  </a:lnTo>
                  <a:lnTo>
                    <a:pt x="15" y="1"/>
                  </a:lnTo>
                  <a:lnTo>
                    <a:pt x="14" y="0"/>
                  </a:lnTo>
                  <a:lnTo>
                    <a:pt x="8" y="5"/>
                  </a:lnTo>
                  <a:lnTo>
                    <a:pt x="4" y="4"/>
                  </a:lnTo>
                  <a:lnTo>
                    <a:pt x="0" y="4"/>
                  </a:lnTo>
                  <a:lnTo>
                    <a:pt x="1" y="10"/>
                  </a:lnTo>
                  <a:lnTo>
                    <a:pt x="1" y="12"/>
                  </a:lnTo>
                  <a:lnTo>
                    <a:pt x="1" y="14"/>
                  </a:lnTo>
                  <a:lnTo>
                    <a:pt x="12" y="17"/>
                  </a:lnTo>
                  <a:lnTo>
                    <a:pt x="17" y="18"/>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00" name="Freeform 1017"/>
            <p:cNvSpPr>
              <a:spLocks/>
            </p:cNvSpPr>
            <p:nvPr/>
          </p:nvSpPr>
          <p:spPr bwMode="auto">
            <a:xfrm>
              <a:off x="4688907" y="2226668"/>
              <a:ext cx="60499" cy="21706"/>
            </a:xfrm>
            <a:custGeom>
              <a:avLst/>
              <a:gdLst>
                <a:gd name="T0" fmla="*/ 11 w 38"/>
                <a:gd name="T1" fmla="*/ 13 h 14"/>
                <a:gd name="T2" fmla="*/ 13 w 38"/>
                <a:gd name="T3" fmla="*/ 13 h 14"/>
                <a:gd name="T4" fmla="*/ 15 w 38"/>
                <a:gd name="T5" fmla="*/ 14 h 14"/>
                <a:gd name="T6" fmla="*/ 21 w 38"/>
                <a:gd name="T7" fmla="*/ 5 h 14"/>
                <a:gd name="T8" fmla="*/ 33 w 38"/>
                <a:gd name="T9" fmla="*/ 13 h 14"/>
                <a:gd name="T10" fmla="*/ 38 w 38"/>
                <a:gd name="T11" fmla="*/ 11 h 14"/>
                <a:gd name="T12" fmla="*/ 33 w 38"/>
                <a:gd name="T13" fmla="*/ 3 h 14"/>
                <a:gd name="T14" fmla="*/ 24 w 38"/>
                <a:gd name="T15" fmla="*/ 3 h 14"/>
                <a:gd name="T16" fmla="*/ 19 w 38"/>
                <a:gd name="T17" fmla="*/ 0 h 14"/>
                <a:gd name="T18" fmla="*/ 16 w 38"/>
                <a:gd name="T19" fmla="*/ 1 h 14"/>
                <a:gd name="T20" fmla="*/ 13 w 38"/>
                <a:gd name="T21" fmla="*/ 3 h 14"/>
                <a:gd name="T22" fmla="*/ 7 w 38"/>
                <a:gd name="T23" fmla="*/ 5 h 14"/>
                <a:gd name="T24" fmla="*/ 0 w 38"/>
                <a:gd name="T25" fmla="*/ 8 h 14"/>
                <a:gd name="T26" fmla="*/ 0 w 38"/>
                <a:gd name="T27" fmla="*/ 11 h 14"/>
                <a:gd name="T28" fmla="*/ 11 w 38"/>
                <a:gd name="T29" fmla="*/ 13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14"/>
                <a:gd name="T47" fmla="*/ 38 w 38"/>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14">
                  <a:moveTo>
                    <a:pt x="11" y="13"/>
                  </a:moveTo>
                  <a:lnTo>
                    <a:pt x="13" y="13"/>
                  </a:lnTo>
                  <a:lnTo>
                    <a:pt x="15" y="14"/>
                  </a:lnTo>
                  <a:lnTo>
                    <a:pt x="21" y="5"/>
                  </a:lnTo>
                  <a:lnTo>
                    <a:pt x="33" y="13"/>
                  </a:lnTo>
                  <a:lnTo>
                    <a:pt x="38" y="11"/>
                  </a:lnTo>
                  <a:lnTo>
                    <a:pt x="33" y="3"/>
                  </a:lnTo>
                  <a:lnTo>
                    <a:pt x="24" y="3"/>
                  </a:lnTo>
                  <a:lnTo>
                    <a:pt x="19" y="0"/>
                  </a:lnTo>
                  <a:lnTo>
                    <a:pt x="16" y="1"/>
                  </a:lnTo>
                  <a:lnTo>
                    <a:pt x="13" y="3"/>
                  </a:lnTo>
                  <a:lnTo>
                    <a:pt x="7" y="5"/>
                  </a:lnTo>
                  <a:lnTo>
                    <a:pt x="0" y="8"/>
                  </a:lnTo>
                  <a:lnTo>
                    <a:pt x="0" y="11"/>
                  </a:lnTo>
                  <a:lnTo>
                    <a:pt x="11" y="13"/>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01" name="Freeform 1018"/>
            <p:cNvSpPr>
              <a:spLocks/>
            </p:cNvSpPr>
            <p:nvPr/>
          </p:nvSpPr>
          <p:spPr bwMode="auto">
            <a:xfrm>
              <a:off x="4323286" y="2164261"/>
              <a:ext cx="36825" cy="67834"/>
            </a:xfrm>
            <a:custGeom>
              <a:avLst/>
              <a:gdLst>
                <a:gd name="T0" fmla="*/ 7 w 23"/>
                <a:gd name="T1" fmla="*/ 43 h 43"/>
                <a:gd name="T2" fmla="*/ 12 w 23"/>
                <a:gd name="T3" fmla="*/ 42 h 43"/>
                <a:gd name="T4" fmla="*/ 16 w 23"/>
                <a:gd name="T5" fmla="*/ 35 h 43"/>
                <a:gd name="T6" fmla="*/ 21 w 23"/>
                <a:gd name="T7" fmla="*/ 11 h 43"/>
                <a:gd name="T8" fmla="*/ 23 w 23"/>
                <a:gd name="T9" fmla="*/ 4 h 43"/>
                <a:gd name="T10" fmla="*/ 13 w 23"/>
                <a:gd name="T11" fmla="*/ 0 h 43"/>
                <a:gd name="T12" fmla="*/ 9 w 23"/>
                <a:gd name="T13" fmla="*/ 9 h 43"/>
                <a:gd name="T14" fmla="*/ 15 w 23"/>
                <a:gd name="T15" fmla="*/ 12 h 43"/>
                <a:gd name="T16" fmla="*/ 15 w 23"/>
                <a:gd name="T17" fmla="*/ 16 h 43"/>
                <a:gd name="T18" fmla="*/ 6 w 23"/>
                <a:gd name="T19" fmla="*/ 17 h 43"/>
                <a:gd name="T20" fmla="*/ 6 w 23"/>
                <a:gd name="T21" fmla="*/ 22 h 43"/>
                <a:gd name="T22" fmla="*/ 0 w 23"/>
                <a:gd name="T23" fmla="*/ 26 h 43"/>
                <a:gd name="T24" fmla="*/ 0 w 23"/>
                <a:gd name="T25" fmla="*/ 37 h 43"/>
                <a:gd name="T26" fmla="*/ 0 w 23"/>
                <a:gd name="T27" fmla="*/ 42 h 43"/>
                <a:gd name="T28" fmla="*/ 7 w 23"/>
                <a:gd name="T29" fmla="*/ 37 h 43"/>
                <a:gd name="T30" fmla="*/ 7 w 23"/>
                <a:gd name="T31" fmla="*/ 43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43"/>
                <a:gd name="T50" fmla="*/ 23 w 23"/>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43">
                  <a:moveTo>
                    <a:pt x="7" y="43"/>
                  </a:moveTo>
                  <a:lnTo>
                    <a:pt x="12" y="42"/>
                  </a:lnTo>
                  <a:lnTo>
                    <a:pt x="16" y="35"/>
                  </a:lnTo>
                  <a:lnTo>
                    <a:pt x="21" y="11"/>
                  </a:lnTo>
                  <a:lnTo>
                    <a:pt x="23" y="4"/>
                  </a:lnTo>
                  <a:lnTo>
                    <a:pt x="13" y="0"/>
                  </a:lnTo>
                  <a:lnTo>
                    <a:pt x="9" y="9"/>
                  </a:lnTo>
                  <a:lnTo>
                    <a:pt x="15" y="12"/>
                  </a:lnTo>
                  <a:lnTo>
                    <a:pt x="15" y="16"/>
                  </a:lnTo>
                  <a:lnTo>
                    <a:pt x="6" y="17"/>
                  </a:lnTo>
                  <a:lnTo>
                    <a:pt x="6" y="22"/>
                  </a:lnTo>
                  <a:lnTo>
                    <a:pt x="0" y="26"/>
                  </a:lnTo>
                  <a:lnTo>
                    <a:pt x="0" y="37"/>
                  </a:lnTo>
                  <a:lnTo>
                    <a:pt x="0" y="42"/>
                  </a:lnTo>
                  <a:lnTo>
                    <a:pt x="7" y="37"/>
                  </a:lnTo>
                  <a:lnTo>
                    <a:pt x="7" y="43"/>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02" name="Freeform 1019"/>
            <p:cNvSpPr>
              <a:spLocks/>
            </p:cNvSpPr>
            <p:nvPr/>
          </p:nvSpPr>
          <p:spPr bwMode="auto">
            <a:xfrm>
              <a:off x="4368002" y="2096429"/>
              <a:ext cx="107846" cy="116671"/>
            </a:xfrm>
            <a:custGeom>
              <a:avLst/>
              <a:gdLst>
                <a:gd name="T0" fmla="*/ 5 w 67"/>
                <a:gd name="T1" fmla="*/ 74 h 74"/>
                <a:gd name="T2" fmla="*/ 9 w 67"/>
                <a:gd name="T3" fmla="*/ 72 h 74"/>
                <a:gd name="T4" fmla="*/ 10 w 67"/>
                <a:gd name="T5" fmla="*/ 68 h 74"/>
                <a:gd name="T6" fmla="*/ 12 w 67"/>
                <a:gd name="T7" fmla="*/ 64 h 74"/>
                <a:gd name="T8" fmla="*/ 9 w 67"/>
                <a:gd name="T9" fmla="*/ 57 h 74"/>
                <a:gd name="T10" fmla="*/ 14 w 67"/>
                <a:gd name="T11" fmla="*/ 57 h 74"/>
                <a:gd name="T12" fmla="*/ 16 w 67"/>
                <a:gd name="T13" fmla="*/ 64 h 74"/>
                <a:gd name="T14" fmla="*/ 22 w 67"/>
                <a:gd name="T15" fmla="*/ 68 h 74"/>
                <a:gd name="T16" fmla="*/ 23 w 67"/>
                <a:gd name="T17" fmla="*/ 68 h 74"/>
                <a:gd name="T18" fmla="*/ 23 w 67"/>
                <a:gd name="T19" fmla="*/ 58 h 74"/>
                <a:gd name="T20" fmla="*/ 34 w 67"/>
                <a:gd name="T21" fmla="*/ 60 h 74"/>
                <a:gd name="T22" fmla="*/ 40 w 67"/>
                <a:gd name="T23" fmla="*/ 56 h 74"/>
                <a:gd name="T24" fmla="*/ 42 w 67"/>
                <a:gd name="T25" fmla="*/ 55 h 74"/>
                <a:gd name="T26" fmla="*/ 38 w 67"/>
                <a:gd name="T27" fmla="*/ 44 h 74"/>
                <a:gd name="T28" fmla="*/ 64 w 67"/>
                <a:gd name="T29" fmla="*/ 31 h 74"/>
                <a:gd name="T30" fmla="*/ 67 w 67"/>
                <a:gd name="T31" fmla="*/ 24 h 74"/>
                <a:gd name="T32" fmla="*/ 63 w 67"/>
                <a:gd name="T33" fmla="*/ 18 h 74"/>
                <a:gd name="T34" fmla="*/ 61 w 67"/>
                <a:gd name="T35" fmla="*/ 17 h 74"/>
                <a:gd name="T36" fmla="*/ 55 w 67"/>
                <a:gd name="T37" fmla="*/ 21 h 74"/>
                <a:gd name="T38" fmla="*/ 55 w 67"/>
                <a:gd name="T39" fmla="*/ 14 h 74"/>
                <a:gd name="T40" fmla="*/ 52 w 67"/>
                <a:gd name="T41" fmla="*/ 2 h 74"/>
                <a:gd name="T42" fmla="*/ 47 w 67"/>
                <a:gd name="T43" fmla="*/ 0 h 74"/>
                <a:gd name="T44" fmla="*/ 31 w 67"/>
                <a:gd name="T45" fmla="*/ 13 h 74"/>
                <a:gd name="T46" fmla="*/ 35 w 67"/>
                <a:gd name="T47" fmla="*/ 19 h 74"/>
                <a:gd name="T48" fmla="*/ 38 w 67"/>
                <a:gd name="T49" fmla="*/ 23 h 74"/>
                <a:gd name="T50" fmla="*/ 31 w 67"/>
                <a:gd name="T51" fmla="*/ 24 h 74"/>
                <a:gd name="T52" fmla="*/ 30 w 67"/>
                <a:gd name="T53" fmla="*/ 24 h 74"/>
                <a:gd name="T54" fmla="*/ 22 w 67"/>
                <a:gd name="T55" fmla="*/ 9 h 74"/>
                <a:gd name="T56" fmla="*/ 5 w 67"/>
                <a:gd name="T57" fmla="*/ 18 h 74"/>
                <a:gd name="T58" fmla="*/ 9 w 67"/>
                <a:gd name="T59" fmla="*/ 23 h 74"/>
                <a:gd name="T60" fmla="*/ 16 w 67"/>
                <a:gd name="T61" fmla="*/ 23 h 74"/>
                <a:gd name="T62" fmla="*/ 18 w 67"/>
                <a:gd name="T63" fmla="*/ 27 h 74"/>
                <a:gd name="T64" fmla="*/ 5 w 67"/>
                <a:gd name="T65" fmla="*/ 31 h 74"/>
                <a:gd name="T66" fmla="*/ 0 w 67"/>
                <a:gd name="T67" fmla="*/ 49 h 74"/>
                <a:gd name="T68" fmla="*/ 1 w 67"/>
                <a:gd name="T69" fmla="*/ 49 h 74"/>
                <a:gd name="T70" fmla="*/ 8 w 67"/>
                <a:gd name="T71" fmla="*/ 45 h 74"/>
                <a:gd name="T72" fmla="*/ 10 w 67"/>
                <a:gd name="T73" fmla="*/ 48 h 74"/>
                <a:gd name="T74" fmla="*/ 0 w 67"/>
                <a:gd name="T75" fmla="*/ 56 h 74"/>
                <a:gd name="T76" fmla="*/ 0 w 67"/>
                <a:gd name="T77" fmla="*/ 66 h 74"/>
                <a:gd name="T78" fmla="*/ 2 w 67"/>
                <a:gd name="T79" fmla="*/ 72 h 74"/>
                <a:gd name="T80" fmla="*/ 5 w 67"/>
                <a:gd name="T81" fmla="*/ 74 h 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
                <a:gd name="T124" fmla="*/ 0 h 74"/>
                <a:gd name="T125" fmla="*/ 67 w 67"/>
                <a:gd name="T126" fmla="*/ 74 h 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 h="74">
                  <a:moveTo>
                    <a:pt x="5" y="74"/>
                  </a:moveTo>
                  <a:lnTo>
                    <a:pt x="9" y="72"/>
                  </a:lnTo>
                  <a:lnTo>
                    <a:pt x="10" y="68"/>
                  </a:lnTo>
                  <a:lnTo>
                    <a:pt x="12" y="64"/>
                  </a:lnTo>
                  <a:lnTo>
                    <a:pt x="9" y="57"/>
                  </a:lnTo>
                  <a:lnTo>
                    <a:pt x="14" y="57"/>
                  </a:lnTo>
                  <a:lnTo>
                    <a:pt x="16" y="64"/>
                  </a:lnTo>
                  <a:lnTo>
                    <a:pt x="22" y="68"/>
                  </a:lnTo>
                  <a:lnTo>
                    <a:pt x="23" y="68"/>
                  </a:lnTo>
                  <a:lnTo>
                    <a:pt x="23" y="58"/>
                  </a:lnTo>
                  <a:lnTo>
                    <a:pt x="34" y="60"/>
                  </a:lnTo>
                  <a:lnTo>
                    <a:pt x="40" y="56"/>
                  </a:lnTo>
                  <a:lnTo>
                    <a:pt x="42" y="55"/>
                  </a:lnTo>
                  <a:lnTo>
                    <a:pt x="38" y="44"/>
                  </a:lnTo>
                  <a:lnTo>
                    <a:pt x="64" y="31"/>
                  </a:lnTo>
                  <a:lnTo>
                    <a:pt x="67" y="24"/>
                  </a:lnTo>
                  <a:lnTo>
                    <a:pt x="63" y="18"/>
                  </a:lnTo>
                  <a:lnTo>
                    <a:pt x="61" y="17"/>
                  </a:lnTo>
                  <a:lnTo>
                    <a:pt x="55" y="21"/>
                  </a:lnTo>
                  <a:lnTo>
                    <a:pt x="55" y="14"/>
                  </a:lnTo>
                  <a:lnTo>
                    <a:pt x="52" y="2"/>
                  </a:lnTo>
                  <a:lnTo>
                    <a:pt x="47" y="0"/>
                  </a:lnTo>
                  <a:lnTo>
                    <a:pt x="31" y="13"/>
                  </a:lnTo>
                  <a:lnTo>
                    <a:pt x="35" y="19"/>
                  </a:lnTo>
                  <a:lnTo>
                    <a:pt x="38" y="23"/>
                  </a:lnTo>
                  <a:lnTo>
                    <a:pt x="31" y="24"/>
                  </a:lnTo>
                  <a:lnTo>
                    <a:pt x="30" y="24"/>
                  </a:lnTo>
                  <a:lnTo>
                    <a:pt x="22" y="9"/>
                  </a:lnTo>
                  <a:lnTo>
                    <a:pt x="5" y="18"/>
                  </a:lnTo>
                  <a:lnTo>
                    <a:pt x="9" y="23"/>
                  </a:lnTo>
                  <a:lnTo>
                    <a:pt x="16" y="23"/>
                  </a:lnTo>
                  <a:lnTo>
                    <a:pt x="18" y="27"/>
                  </a:lnTo>
                  <a:lnTo>
                    <a:pt x="5" y="31"/>
                  </a:lnTo>
                  <a:lnTo>
                    <a:pt x="0" y="49"/>
                  </a:lnTo>
                  <a:lnTo>
                    <a:pt x="1" y="49"/>
                  </a:lnTo>
                  <a:lnTo>
                    <a:pt x="8" y="45"/>
                  </a:lnTo>
                  <a:lnTo>
                    <a:pt x="10" y="48"/>
                  </a:lnTo>
                  <a:lnTo>
                    <a:pt x="0" y="56"/>
                  </a:lnTo>
                  <a:lnTo>
                    <a:pt x="0" y="66"/>
                  </a:lnTo>
                  <a:lnTo>
                    <a:pt x="2" y="72"/>
                  </a:lnTo>
                  <a:lnTo>
                    <a:pt x="5" y="74"/>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03" name="Freeform 1020"/>
            <p:cNvSpPr>
              <a:spLocks/>
            </p:cNvSpPr>
            <p:nvPr/>
          </p:nvSpPr>
          <p:spPr bwMode="auto">
            <a:xfrm>
              <a:off x="4483738" y="2042163"/>
              <a:ext cx="147301" cy="132951"/>
            </a:xfrm>
            <a:custGeom>
              <a:avLst/>
              <a:gdLst>
                <a:gd name="T0" fmla="*/ 0 w 94"/>
                <a:gd name="T1" fmla="*/ 60 h 84"/>
                <a:gd name="T2" fmla="*/ 0 w 94"/>
                <a:gd name="T3" fmla="*/ 77 h 84"/>
                <a:gd name="T4" fmla="*/ 1 w 94"/>
                <a:gd name="T5" fmla="*/ 84 h 84"/>
                <a:gd name="T6" fmla="*/ 29 w 94"/>
                <a:gd name="T7" fmla="*/ 69 h 84"/>
                <a:gd name="T8" fmla="*/ 34 w 94"/>
                <a:gd name="T9" fmla="*/ 63 h 84"/>
                <a:gd name="T10" fmla="*/ 34 w 94"/>
                <a:gd name="T11" fmla="*/ 57 h 84"/>
                <a:gd name="T12" fmla="*/ 35 w 94"/>
                <a:gd name="T13" fmla="*/ 59 h 84"/>
                <a:gd name="T14" fmla="*/ 36 w 94"/>
                <a:gd name="T15" fmla="*/ 59 h 84"/>
                <a:gd name="T16" fmla="*/ 38 w 94"/>
                <a:gd name="T17" fmla="*/ 60 h 84"/>
                <a:gd name="T18" fmla="*/ 43 w 94"/>
                <a:gd name="T19" fmla="*/ 63 h 84"/>
                <a:gd name="T20" fmla="*/ 46 w 94"/>
                <a:gd name="T21" fmla="*/ 60 h 84"/>
                <a:gd name="T22" fmla="*/ 44 w 94"/>
                <a:gd name="T23" fmla="*/ 52 h 84"/>
                <a:gd name="T24" fmla="*/ 51 w 94"/>
                <a:gd name="T25" fmla="*/ 38 h 84"/>
                <a:gd name="T26" fmla="*/ 51 w 94"/>
                <a:gd name="T27" fmla="*/ 37 h 84"/>
                <a:gd name="T28" fmla="*/ 52 w 94"/>
                <a:gd name="T29" fmla="*/ 35 h 84"/>
                <a:gd name="T30" fmla="*/ 53 w 94"/>
                <a:gd name="T31" fmla="*/ 47 h 84"/>
                <a:gd name="T32" fmla="*/ 68 w 94"/>
                <a:gd name="T33" fmla="*/ 37 h 84"/>
                <a:gd name="T34" fmla="*/ 73 w 94"/>
                <a:gd name="T35" fmla="*/ 31 h 84"/>
                <a:gd name="T36" fmla="*/ 74 w 94"/>
                <a:gd name="T37" fmla="*/ 25 h 84"/>
                <a:gd name="T38" fmla="*/ 82 w 94"/>
                <a:gd name="T39" fmla="*/ 22 h 84"/>
                <a:gd name="T40" fmla="*/ 93 w 94"/>
                <a:gd name="T41" fmla="*/ 1 h 84"/>
                <a:gd name="T42" fmla="*/ 94 w 94"/>
                <a:gd name="T43" fmla="*/ 0 h 84"/>
                <a:gd name="T44" fmla="*/ 88 w 94"/>
                <a:gd name="T45" fmla="*/ 0 h 84"/>
                <a:gd name="T46" fmla="*/ 78 w 94"/>
                <a:gd name="T47" fmla="*/ 5 h 84"/>
                <a:gd name="T48" fmla="*/ 72 w 94"/>
                <a:gd name="T49" fmla="*/ 8 h 84"/>
                <a:gd name="T50" fmla="*/ 72 w 94"/>
                <a:gd name="T51" fmla="*/ 9 h 84"/>
                <a:gd name="T52" fmla="*/ 69 w 94"/>
                <a:gd name="T53" fmla="*/ 19 h 84"/>
                <a:gd name="T54" fmla="*/ 64 w 94"/>
                <a:gd name="T55" fmla="*/ 18 h 84"/>
                <a:gd name="T56" fmla="*/ 65 w 94"/>
                <a:gd name="T57" fmla="*/ 13 h 84"/>
                <a:gd name="T58" fmla="*/ 64 w 94"/>
                <a:gd name="T59" fmla="*/ 12 h 84"/>
                <a:gd name="T60" fmla="*/ 59 w 94"/>
                <a:gd name="T61" fmla="*/ 6 h 84"/>
                <a:gd name="T62" fmla="*/ 51 w 94"/>
                <a:gd name="T63" fmla="*/ 8 h 84"/>
                <a:gd name="T64" fmla="*/ 51 w 94"/>
                <a:gd name="T65" fmla="*/ 9 h 84"/>
                <a:gd name="T66" fmla="*/ 50 w 94"/>
                <a:gd name="T67" fmla="*/ 16 h 84"/>
                <a:gd name="T68" fmla="*/ 44 w 94"/>
                <a:gd name="T69" fmla="*/ 10 h 84"/>
                <a:gd name="T70" fmla="*/ 43 w 94"/>
                <a:gd name="T71" fmla="*/ 9 h 84"/>
                <a:gd name="T72" fmla="*/ 42 w 94"/>
                <a:gd name="T73" fmla="*/ 10 h 84"/>
                <a:gd name="T74" fmla="*/ 40 w 94"/>
                <a:gd name="T75" fmla="*/ 10 h 84"/>
                <a:gd name="T76" fmla="*/ 35 w 94"/>
                <a:gd name="T77" fmla="*/ 13 h 84"/>
                <a:gd name="T78" fmla="*/ 36 w 94"/>
                <a:gd name="T79" fmla="*/ 16 h 84"/>
                <a:gd name="T80" fmla="*/ 38 w 94"/>
                <a:gd name="T81" fmla="*/ 21 h 84"/>
                <a:gd name="T82" fmla="*/ 35 w 94"/>
                <a:gd name="T83" fmla="*/ 23 h 84"/>
                <a:gd name="T84" fmla="*/ 30 w 94"/>
                <a:gd name="T85" fmla="*/ 17 h 84"/>
                <a:gd name="T86" fmla="*/ 21 w 94"/>
                <a:gd name="T87" fmla="*/ 22 h 84"/>
                <a:gd name="T88" fmla="*/ 27 w 94"/>
                <a:gd name="T89" fmla="*/ 31 h 84"/>
                <a:gd name="T90" fmla="*/ 22 w 94"/>
                <a:gd name="T91" fmla="*/ 35 h 84"/>
                <a:gd name="T92" fmla="*/ 18 w 94"/>
                <a:gd name="T93" fmla="*/ 31 h 84"/>
                <a:gd name="T94" fmla="*/ 14 w 94"/>
                <a:gd name="T95" fmla="*/ 34 h 84"/>
                <a:gd name="T96" fmla="*/ 12 w 94"/>
                <a:gd name="T97" fmla="*/ 51 h 84"/>
                <a:gd name="T98" fmla="*/ 12 w 94"/>
                <a:gd name="T99" fmla="*/ 56 h 84"/>
                <a:gd name="T100" fmla="*/ 10 w 94"/>
                <a:gd name="T101" fmla="*/ 56 h 84"/>
                <a:gd name="T102" fmla="*/ 1 w 94"/>
                <a:gd name="T103" fmla="*/ 57 h 84"/>
                <a:gd name="T104" fmla="*/ 0 w 94"/>
                <a:gd name="T105" fmla="*/ 6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4"/>
                <a:gd name="T160" fmla="*/ 0 h 84"/>
                <a:gd name="T161" fmla="*/ 94 w 94"/>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4" h="84">
                  <a:moveTo>
                    <a:pt x="0" y="60"/>
                  </a:moveTo>
                  <a:lnTo>
                    <a:pt x="0" y="77"/>
                  </a:lnTo>
                  <a:lnTo>
                    <a:pt x="1" y="84"/>
                  </a:lnTo>
                  <a:lnTo>
                    <a:pt x="29" y="69"/>
                  </a:lnTo>
                  <a:lnTo>
                    <a:pt x="34" y="63"/>
                  </a:lnTo>
                  <a:lnTo>
                    <a:pt x="34" y="57"/>
                  </a:lnTo>
                  <a:lnTo>
                    <a:pt x="35" y="59"/>
                  </a:lnTo>
                  <a:lnTo>
                    <a:pt x="36" y="59"/>
                  </a:lnTo>
                  <a:lnTo>
                    <a:pt x="38" y="60"/>
                  </a:lnTo>
                  <a:lnTo>
                    <a:pt x="43" y="63"/>
                  </a:lnTo>
                  <a:lnTo>
                    <a:pt x="46" y="60"/>
                  </a:lnTo>
                  <a:lnTo>
                    <a:pt x="44" y="52"/>
                  </a:lnTo>
                  <a:lnTo>
                    <a:pt x="51" y="38"/>
                  </a:lnTo>
                  <a:lnTo>
                    <a:pt x="51" y="37"/>
                  </a:lnTo>
                  <a:lnTo>
                    <a:pt x="52" y="35"/>
                  </a:lnTo>
                  <a:lnTo>
                    <a:pt x="53" y="47"/>
                  </a:lnTo>
                  <a:lnTo>
                    <a:pt x="68" y="37"/>
                  </a:lnTo>
                  <a:lnTo>
                    <a:pt x="73" y="31"/>
                  </a:lnTo>
                  <a:lnTo>
                    <a:pt x="74" y="25"/>
                  </a:lnTo>
                  <a:lnTo>
                    <a:pt x="82" y="22"/>
                  </a:lnTo>
                  <a:lnTo>
                    <a:pt x="93" y="1"/>
                  </a:lnTo>
                  <a:lnTo>
                    <a:pt x="94" y="0"/>
                  </a:lnTo>
                  <a:lnTo>
                    <a:pt x="88" y="0"/>
                  </a:lnTo>
                  <a:lnTo>
                    <a:pt x="78" y="5"/>
                  </a:lnTo>
                  <a:lnTo>
                    <a:pt x="72" y="8"/>
                  </a:lnTo>
                  <a:lnTo>
                    <a:pt x="72" y="9"/>
                  </a:lnTo>
                  <a:lnTo>
                    <a:pt x="69" y="19"/>
                  </a:lnTo>
                  <a:lnTo>
                    <a:pt x="64" y="18"/>
                  </a:lnTo>
                  <a:lnTo>
                    <a:pt x="65" y="13"/>
                  </a:lnTo>
                  <a:lnTo>
                    <a:pt x="64" y="12"/>
                  </a:lnTo>
                  <a:lnTo>
                    <a:pt x="59" y="6"/>
                  </a:lnTo>
                  <a:lnTo>
                    <a:pt x="51" y="8"/>
                  </a:lnTo>
                  <a:lnTo>
                    <a:pt x="51" y="9"/>
                  </a:lnTo>
                  <a:lnTo>
                    <a:pt x="50" y="16"/>
                  </a:lnTo>
                  <a:lnTo>
                    <a:pt x="44" y="10"/>
                  </a:lnTo>
                  <a:lnTo>
                    <a:pt x="43" y="9"/>
                  </a:lnTo>
                  <a:lnTo>
                    <a:pt x="42" y="10"/>
                  </a:lnTo>
                  <a:lnTo>
                    <a:pt x="40" y="10"/>
                  </a:lnTo>
                  <a:lnTo>
                    <a:pt x="35" y="13"/>
                  </a:lnTo>
                  <a:lnTo>
                    <a:pt x="36" y="16"/>
                  </a:lnTo>
                  <a:lnTo>
                    <a:pt x="38" y="21"/>
                  </a:lnTo>
                  <a:lnTo>
                    <a:pt x="35" y="23"/>
                  </a:lnTo>
                  <a:lnTo>
                    <a:pt x="30" y="17"/>
                  </a:lnTo>
                  <a:lnTo>
                    <a:pt x="21" y="22"/>
                  </a:lnTo>
                  <a:lnTo>
                    <a:pt x="27" y="31"/>
                  </a:lnTo>
                  <a:lnTo>
                    <a:pt x="22" y="35"/>
                  </a:lnTo>
                  <a:lnTo>
                    <a:pt x="18" y="31"/>
                  </a:lnTo>
                  <a:lnTo>
                    <a:pt x="14" y="34"/>
                  </a:lnTo>
                  <a:lnTo>
                    <a:pt x="12" y="51"/>
                  </a:lnTo>
                  <a:lnTo>
                    <a:pt x="12" y="56"/>
                  </a:lnTo>
                  <a:lnTo>
                    <a:pt x="10" y="56"/>
                  </a:lnTo>
                  <a:lnTo>
                    <a:pt x="1" y="57"/>
                  </a:lnTo>
                  <a:lnTo>
                    <a:pt x="0" y="60"/>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04" name="Freeform 1021"/>
            <p:cNvSpPr>
              <a:spLocks/>
            </p:cNvSpPr>
            <p:nvPr/>
          </p:nvSpPr>
          <p:spPr bwMode="auto">
            <a:xfrm>
              <a:off x="4462695" y="2091002"/>
              <a:ext cx="34196" cy="37986"/>
            </a:xfrm>
            <a:custGeom>
              <a:avLst/>
              <a:gdLst>
                <a:gd name="T0" fmla="*/ 15 w 22"/>
                <a:gd name="T1" fmla="*/ 24 h 24"/>
                <a:gd name="T2" fmla="*/ 19 w 22"/>
                <a:gd name="T3" fmla="*/ 21 h 24"/>
                <a:gd name="T4" fmla="*/ 21 w 22"/>
                <a:gd name="T5" fmla="*/ 21 h 24"/>
                <a:gd name="T6" fmla="*/ 22 w 22"/>
                <a:gd name="T7" fmla="*/ 12 h 24"/>
                <a:gd name="T8" fmla="*/ 19 w 22"/>
                <a:gd name="T9" fmla="*/ 6 h 24"/>
                <a:gd name="T10" fmla="*/ 14 w 22"/>
                <a:gd name="T11" fmla="*/ 6 h 24"/>
                <a:gd name="T12" fmla="*/ 11 w 22"/>
                <a:gd name="T13" fmla="*/ 4 h 24"/>
                <a:gd name="T14" fmla="*/ 10 w 22"/>
                <a:gd name="T15" fmla="*/ 0 h 24"/>
                <a:gd name="T16" fmla="*/ 4 w 22"/>
                <a:gd name="T17" fmla="*/ 2 h 24"/>
                <a:gd name="T18" fmla="*/ 5 w 22"/>
                <a:gd name="T19" fmla="*/ 7 h 24"/>
                <a:gd name="T20" fmla="*/ 0 w 22"/>
                <a:gd name="T21" fmla="*/ 6 h 24"/>
                <a:gd name="T22" fmla="*/ 2 w 22"/>
                <a:gd name="T23" fmla="*/ 12 h 24"/>
                <a:gd name="T24" fmla="*/ 10 w 22"/>
                <a:gd name="T25" fmla="*/ 11 h 24"/>
                <a:gd name="T26" fmla="*/ 8 w 22"/>
                <a:gd name="T27" fmla="*/ 16 h 24"/>
                <a:gd name="T28" fmla="*/ 10 w 22"/>
                <a:gd name="T29" fmla="*/ 20 h 24"/>
                <a:gd name="T30" fmla="*/ 11 w 22"/>
                <a:gd name="T31" fmla="*/ 21 h 24"/>
                <a:gd name="T32" fmla="*/ 15 w 22"/>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4"/>
                <a:gd name="T53" fmla="*/ 22 w 2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4">
                  <a:moveTo>
                    <a:pt x="15" y="24"/>
                  </a:moveTo>
                  <a:lnTo>
                    <a:pt x="19" y="21"/>
                  </a:lnTo>
                  <a:lnTo>
                    <a:pt x="21" y="21"/>
                  </a:lnTo>
                  <a:lnTo>
                    <a:pt x="22" y="12"/>
                  </a:lnTo>
                  <a:lnTo>
                    <a:pt x="19" y="6"/>
                  </a:lnTo>
                  <a:lnTo>
                    <a:pt x="14" y="6"/>
                  </a:lnTo>
                  <a:lnTo>
                    <a:pt x="11" y="4"/>
                  </a:lnTo>
                  <a:lnTo>
                    <a:pt x="10" y="0"/>
                  </a:lnTo>
                  <a:lnTo>
                    <a:pt x="4" y="2"/>
                  </a:lnTo>
                  <a:lnTo>
                    <a:pt x="5" y="7"/>
                  </a:lnTo>
                  <a:lnTo>
                    <a:pt x="0" y="6"/>
                  </a:lnTo>
                  <a:lnTo>
                    <a:pt x="2" y="12"/>
                  </a:lnTo>
                  <a:lnTo>
                    <a:pt x="10" y="11"/>
                  </a:lnTo>
                  <a:lnTo>
                    <a:pt x="8" y="16"/>
                  </a:lnTo>
                  <a:lnTo>
                    <a:pt x="10" y="20"/>
                  </a:lnTo>
                  <a:lnTo>
                    <a:pt x="11" y="21"/>
                  </a:lnTo>
                  <a:lnTo>
                    <a:pt x="15" y="24"/>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05" name="Freeform 1022"/>
            <p:cNvSpPr>
              <a:spLocks/>
            </p:cNvSpPr>
            <p:nvPr/>
          </p:nvSpPr>
          <p:spPr bwMode="auto">
            <a:xfrm>
              <a:off x="4609996" y="1830525"/>
              <a:ext cx="244625" cy="276757"/>
            </a:xfrm>
            <a:custGeom>
              <a:avLst/>
              <a:gdLst>
                <a:gd name="T0" fmla="*/ 14 w 154"/>
                <a:gd name="T1" fmla="*/ 173 h 174"/>
                <a:gd name="T2" fmla="*/ 2 w 154"/>
                <a:gd name="T3" fmla="*/ 169 h 174"/>
                <a:gd name="T4" fmla="*/ 26 w 154"/>
                <a:gd name="T5" fmla="*/ 133 h 174"/>
                <a:gd name="T6" fmla="*/ 32 w 154"/>
                <a:gd name="T7" fmla="*/ 126 h 174"/>
                <a:gd name="T8" fmla="*/ 31 w 154"/>
                <a:gd name="T9" fmla="*/ 121 h 174"/>
                <a:gd name="T10" fmla="*/ 30 w 154"/>
                <a:gd name="T11" fmla="*/ 102 h 174"/>
                <a:gd name="T12" fmla="*/ 56 w 154"/>
                <a:gd name="T13" fmla="*/ 96 h 174"/>
                <a:gd name="T14" fmla="*/ 55 w 154"/>
                <a:gd name="T15" fmla="*/ 87 h 174"/>
                <a:gd name="T16" fmla="*/ 45 w 154"/>
                <a:gd name="T17" fmla="*/ 71 h 174"/>
                <a:gd name="T18" fmla="*/ 51 w 154"/>
                <a:gd name="T19" fmla="*/ 67 h 174"/>
                <a:gd name="T20" fmla="*/ 62 w 154"/>
                <a:gd name="T21" fmla="*/ 75 h 174"/>
                <a:gd name="T22" fmla="*/ 61 w 154"/>
                <a:gd name="T23" fmla="*/ 57 h 174"/>
                <a:gd name="T24" fmla="*/ 43 w 154"/>
                <a:gd name="T25" fmla="*/ 54 h 174"/>
                <a:gd name="T26" fmla="*/ 53 w 154"/>
                <a:gd name="T27" fmla="*/ 42 h 174"/>
                <a:gd name="T28" fmla="*/ 60 w 154"/>
                <a:gd name="T29" fmla="*/ 36 h 174"/>
                <a:gd name="T30" fmla="*/ 60 w 154"/>
                <a:gd name="T31" fmla="*/ 8 h 174"/>
                <a:gd name="T32" fmla="*/ 69 w 154"/>
                <a:gd name="T33" fmla="*/ 0 h 174"/>
                <a:gd name="T34" fmla="*/ 82 w 154"/>
                <a:gd name="T35" fmla="*/ 2 h 174"/>
                <a:gd name="T36" fmla="*/ 83 w 154"/>
                <a:gd name="T37" fmla="*/ 49 h 174"/>
                <a:gd name="T38" fmla="*/ 80 w 154"/>
                <a:gd name="T39" fmla="*/ 58 h 174"/>
                <a:gd name="T40" fmla="*/ 89 w 154"/>
                <a:gd name="T41" fmla="*/ 53 h 174"/>
                <a:gd name="T42" fmla="*/ 93 w 154"/>
                <a:gd name="T43" fmla="*/ 46 h 174"/>
                <a:gd name="T44" fmla="*/ 97 w 154"/>
                <a:gd name="T45" fmla="*/ 61 h 174"/>
                <a:gd name="T46" fmla="*/ 83 w 154"/>
                <a:gd name="T47" fmla="*/ 83 h 174"/>
                <a:gd name="T48" fmla="*/ 74 w 154"/>
                <a:gd name="T49" fmla="*/ 92 h 174"/>
                <a:gd name="T50" fmla="*/ 72 w 154"/>
                <a:gd name="T51" fmla="*/ 113 h 174"/>
                <a:gd name="T52" fmla="*/ 81 w 154"/>
                <a:gd name="T53" fmla="*/ 106 h 174"/>
                <a:gd name="T54" fmla="*/ 102 w 154"/>
                <a:gd name="T55" fmla="*/ 81 h 174"/>
                <a:gd name="T56" fmla="*/ 104 w 154"/>
                <a:gd name="T57" fmla="*/ 80 h 174"/>
                <a:gd name="T58" fmla="*/ 103 w 154"/>
                <a:gd name="T59" fmla="*/ 59 h 174"/>
                <a:gd name="T60" fmla="*/ 124 w 154"/>
                <a:gd name="T61" fmla="*/ 66 h 174"/>
                <a:gd name="T62" fmla="*/ 124 w 154"/>
                <a:gd name="T63" fmla="*/ 59 h 174"/>
                <a:gd name="T64" fmla="*/ 112 w 154"/>
                <a:gd name="T65" fmla="*/ 51 h 174"/>
                <a:gd name="T66" fmla="*/ 106 w 154"/>
                <a:gd name="T67" fmla="*/ 41 h 174"/>
                <a:gd name="T68" fmla="*/ 119 w 154"/>
                <a:gd name="T69" fmla="*/ 28 h 174"/>
                <a:gd name="T70" fmla="*/ 129 w 154"/>
                <a:gd name="T71" fmla="*/ 34 h 174"/>
                <a:gd name="T72" fmla="*/ 119 w 154"/>
                <a:gd name="T73" fmla="*/ 13 h 174"/>
                <a:gd name="T74" fmla="*/ 125 w 154"/>
                <a:gd name="T75" fmla="*/ 20 h 174"/>
                <a:gd name="T76" fmla="*/ 137 w 154"/>
                <a:gd name="T77" fmla="*/ 29 h 174"/>
                <a:gd name="T78" fmla="*/ 144 w 154"/>
                <a:gd name="T79" fmla="*/ 34 h 174"/>
                <a:gd name="T80" fmla="*/ 148 w 154"/>
                <a:gd name="T81" fmla="*/ 36 h 174"/>
                <a:gd name="T82" fmla="*/ 149 w 154"/>
                <a:gd name="T83" fmla="*/ 42 h 174"/>
                <a:gd name="T84" fmla="*/ 154 w 154"/>
                <a:gd name="T85" fmla="*/ 62 h 174"/>
                <a:gd name="T86" fmla="*/ 152 w 154"/>
                <a:gd name="T87" fmla="*/ 87 h 174"/>
                <a:gd name="T88" fmla="*/ 148 w 154"/>
                <a:gd name="T89" fmla="*/ 105 h 174"/>
                <a:gd name="T90" fmla="*/ 125 w 154"/>
                <a:gd name="T91" fmla="*/ 105 h 174"/>
                <a:gd name="T92" fmla="*/ 107 w 154"/>
                <a:gd name="T93" fmla="*/ 121 h 174"/>
                <a:gd name="T94" fmla="*/ 98 w 154"/>
                <a:gd name="T95" fmla="*/ 144 h 174"/>
                <a:gd name="T96" fmla="*/ 87 w 154"/>
                <a:gd name="T97" fmla="*/ 152 h 174"/>
                <a:gd name="T98" fmla="*/ 81 w 154"/>
                <a:gd name="T99" fmla="*/ 129 h 174"/>
                <a:gd name="T100" fmla="*/ 72 w 154"/>
                <a:gd name="T101" fmla="*/ 148 h 174"/>
                <a:gd name="T102" fmla="*/ 60 w 154"/>
                <a:gd name="T103" fmla="*/ 173 h 174"/>
                <a:gd name="T104" fmla="*/ 49 w 154"/>
                <a:gd name="T105" fmla="*/ 168 h 174"/>
                <a:gd name="T106" fmla="*/ 43 w 154"/>
                <a:gd name="T107" fmla="*/ 150 h 174"/>
                <a:gd name="T108" fmla="*/ 52 w 154"/>
                <a:gd name="T109" fmla="*/ 125 h 174"/>
                <a:gd name="T110" fmla="*/ 42 w 154"/>
                <a:gd name="T111" fmla="*/ 136 h 1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4"/>
                <a:gd name="T169" fmla="*/ 0 h 174"/>
                <a:gd name="T170" fmla="*/ 154 w 154"/>
                <a:gd name="T171" fmla="*/ 174 h 1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4" h="174">
                  <a:moveTo>
                    <a:pt x="28" y="155"/>
                  </a:moveTo>
                  <a:lnTo>
                    <a:pt x="21" y="164"/>
                  </a:lnTo>
                  <a:lnTo>
                    <a:pt x="14" y="173"/>
                  </a:lnTo>
                  <a:lnTo>
                    <a:pt x="13" y="173"/>
                  </a:lnTo>
                  <a:lnTo>
                    <a:pt x="0" y="174"/>
                  </a:lnTo>
                  <a:lnTo>
                    <a:pt x="2" y="169"/>
                  </a:lnTo>
                  <a:lnTo>
                    <a:pt x="4" y="167"/>
                  </a:lnTo>
                  <a:lnTo>
                    <a:pt x="25" y="136"/>
                  </a:lnTo>
                  <a:lnTo>
                    <a:pt x="26" y="133"/>
                  </a:lnTo>
                  <a:lnTo>
                    <a:pt x="19" y="123"/>
                  </a:lnTo>
                  <a:lnTo>
                    <a:pt x="22" y="122"/>
                  </a:lnTo>
                  <a:lnTo>
                    <a:pt x="32" y="126"/>
                  </a:lnTo>
                  <a:lnTo>
                    <a:pt x="34" y="123"/>
                  </a:lnTo>
                  <a:lnTo>
                    <a:pt x="32" y="122"/>
                  </a:lnTo>
                  <a:lnTo>
                    <a:pt x="31" y="121"/>
                  </a:lnTo>
                  <a:lnTo>
                    <a:pt x="21" y="114"/>
                  </a:lnTo>
                  <a:lnTo>
                    <a:pt x="22" y="108"/>
                  </a:lnTo>
                  <a:lnTo>
                    <a:pt x="30" y="102"/>
                  </a:lnTo>
                  <a:lnTo>
                    <a:pt x="44" y="92"/>
                  </a:lnTo>
                  <a:lnTo>
                    <a:pt x="52" y="95"/>
                  </a:lnTo>
                  <a:lnTo>
                    <a:pt x="56" y="96"/>
                  </a:lnTo>
                  <a:lnTo>
                    <a:pt x="56" y="95"/>
                  </a:lnTo>
                  <a:lnTo>
                    <a:pt x="59" y="91"/>
                  </a:lnTo>
                  <a:lnTo>
                    <a:pt x="55" y="87"/>
                  </a:lnTo>
                  <a:lnTo>
                    <a:pt x="47" y="80"/>
                  </a:lnTo>
                  <a:lnTo>
                    <a:pt x="45" y="74"/>
                  </a:lnTo>
                  <a:lnTo>
                    <a:pt x="45" y="71"/>
                  </a:lnTo>
                  <a:lnTo>
                    <a:pt x="45" y="68"/>
                  </a:lnTo>
                  <a:lnTo>
                    <a:pt x="48" y="68"/>
                  </a:lnTo>
                  <a:lnTo>
                    <a:pt x="51" y="67"/>
                  </a:lnTo>
                  <a:lnTo>
                    <a:pt x="56" y="67"/>
                  </a:lnTo>
                  <a:lnTo>
                    <a:pt x="60" y="72"/>
                  </a:lnTo>
                  <a:lnTo>
                    <a:pt x="62" y="75"/>
                  </a:lnTo>
                  <a:lnTo>
                    <a:pt x="62" y="74"/>
                  </a:lnTo>
                  <a:lnTo>
                    <a:pt x="66" y="70"/>
                  </a:lnTo>
                  <a:lnTo>
                    <a:pt x="61" y="57"/>
                  </a:lnTo>
                  <a:lnTo>
                    <a:pt x="51" y="61"/>
                  </a:lnTo>
                  <a:lnTo>
                    <a:pt x="48" y="61"/>
                  </a:lnTo>
                  <a:lnTo>
                    <a:pt x="43" y="54"/>
                  </a:lnTo>
                  <a:lnTo>
                    <a:pt x="45" y="42"/>
                  </a:lnTo>
                  <a:lnTo>
                    <a:pt x="52" y="44"/>
                  </a:lnTo>
                  <a:lnTo>
                    <a:pt x="53" y="42"/>
                  </a:lnTo>
                  <a:lnTo>
                    <a:pt x="55" y="40"/>
                  </a:lnTo>
                  <a:lnTo>
                    <a:pt x="59" y="37"/>
                  </a:lnTo>
                  <a:lnTo>
                    <a:pt x="60" y="36"/>
                  </a:lnTo>
                  <a:lnTo>
                    <a:pt x="53" y="30"/>
                  </a:lnTo>
                  <a:lnTo>
                    <a:pt x="56" y="20"/>
                  </a:lnTo>
                  <a:lnTo>
                    <a:pt x="60" y="8"/>
                  </a:lnTo>
                  <a:lnTo>
                    <a:pt x="61" y="4"/>
                  </a:lnTo>
                  <a:lnTo>
                    <a:pt x="64" y="3"/>
                  </a:lnTo>
                  <a:lnTo>
                    <a:pt x="69" y="0"/>
                  </a:lnTo>
                  <a:lnTo>
                    <a:pt x="73" y="3"/>
                  </a:lnTo>
                  <a:lnTo>
                    <a:pt x="76" y="3"/>
                  </a:lnTo>
                  <a:lnTo>
                    <a:pt x="82" y="2"/>
                  </a:lnTo>
                  <a:lnTo>
                    <a:pt x="86" y="0"/>
                  </a:lnTo>
                  <a:lnTo>
                    <a:pt x="93" y="20"/>
                  </a:lnTo>
                  <a:lnTo>
                    <a:pt x="83" y="49"/>
                  </a:lnTo>
                  <a:lnTo>
                    <a:pt x="80" y="57"/>
                  </a:lnTo>
                  <a:lnTo>
                    <a:pt x="77" y="61"/>
                  </a:lnTo>
                  <a:lnTo>
                    <a:pt x="80" y="58"/>
                  </a:lnTo>
                  <a:lnTo>
                    <a:pt x="82" y="57"/>
                  </a:lnTo>
                  <a:lnTo>
                    <a:pt x="87" y="53"/>
                  </a:lnTo>
                  <a:lnTo>
                    <a:pt x="89" y="53"/>
                  </a:lnTo>
                  <a:lnTo>
                    <a:pt x="89" y="51"/>
                  </a:lnTo>
                  <a:lnTo>
                    <a:pt x="91" y="49"/>
                  </a:lnTo>
                  <a:lnTo>
                    <a:pt x="93" y="46"/>
                  </a:lnTo>
                  <a:lnTo>
                    <a:pt x="97" y="46"/>
                  </a:lnTo>
                  <a:lnTo>
                    <a:pt x="97" y="58"/>
                  </a:lnTo>
                  <a:lnTo>
                    <a:pt x="97" y="61"/>
                  </a:lnTo>
                  <a:lnTo>
                    <a:pt x="94" y="71"/>
                  </a:lnTo>
                  <a:lnTo>
                    <a:pt x="89" y="78"/>
                  </a:lnTo>
                  <a:lnTo>
                    <a:pt x="83" y="83"/>
                  </a:lnTo>
                  <a:lnTo>
                    <a:pt x="82" y="83"/>
                  </a:lnTo>
                  <a:lnTo>
                    <a:pt x="77" y="84"/>
                  </a:lnTo>
                  <a:lnTo>
                    <a:pt x="74" y="92"/>
                  </a:lnTo>
                  <a:lnTo>
                    <a:pt x="76" y="105"/>
                  </a:lnTo>
                  <a:lnTo>
                    <a:pt x="70" y="112"/>
                  </a:lnTo>
                  <a:lnTo>
                    <a:pt x="72" y="113"/>
                  </a:lnTo>
                  <a:lnTo>
                    <a:pt x="76" y="117"/>
                  </a:lnTo>
                  <a:lnTo>
                    <a:pt x="80" y="110"/>
                  </a:lnTo>
                  <a:lnTo>
                    <a:pt x="81" y="106"/>
                  </a:lnTo>
                  <a:lnTo>
                    <a:pt x="80" y="93"/>
                  </a:lnTo>
                  <a:lnTo>
                    <a:pt x="98" y="78"/>
                  </a:lnTo>
                  <a:lnTo>
                    <a:pt x="102" y="81"/>
                  </a:lnTo>
                  <a:lnTo>
                    <a:pt x="104" y="85"/>
                  </a:lnTo>
                  <a:lnTo>
                    <a:pt x="106" y="87"/>
                  </a:lnTo>
                  <a:lnTo>
                    <a:pt x="104" y="80"/>
                  </a:lnTo>
                  <a:lnTo>
                    <a:pt x="103" y="75"/>
                  </a:lnTo>
                  <a:lnTo>
                    <a:pt x="102" y="74"/>
                  </a:lnTo>
                  <a:lnTo>
                    <a:pt x="103" y="59"/>
                  </a:lnTo>
                  <a:lnTo>
                    <a:pt x="110" y="59"/>
                  </a:lnTo>
                  <a:lnTo>
                    <a:pt x="120" y="62"/>
                  </a:lnTo>
                  <a:lnTo>
                    <a:pt x="124" y="66"/>
                  </a:lnTo>
                  <a:lnTo>
                    <a:pt x="125" y="68"/>
                  </a:lnTo>
                  <a:lnTo>
                    <a:pt x="125" y="63"/>
                  </a:lnTo>
                  <a:lnTo>
                    <a:pt x="124" y="59"/>
                  </a:lnTo>
                  <a:lnTo>
                    <a:pt x="121" y="55"/>
                  </a:lnTo>
                  <a:lnTo>
                    <a:pt x="121" y="54"/>
                  </a:lnTo>
                  <a:lnTo>
                    <a:pt x="112" y="51"/>
                  </a:lnTo>
                  <a:lnTo>
                    <a:pt x="108" y="47"/>
                  </a:lnTo>
                  <a:lnTo>
                    <a:pt x="107" y="44"/>
                  </a:lnTo>
                  <a:lnTo>
                    <a:pt x="106" y="41"/>
                  </a:lnTo>
                  <a:lnTo>
                    <a:pt x="104" y="38"/>
                  </a:lnTo>
                  <a:lnTo>
                    <a:pt x="115" y="27"/>
                  </a:lnTo>
                  <a:lnTo>
                    <a:pt x="119" y="28"/>
                  </a:lnTo>
                  <a:lnTo>
                    <a:pt x="120" y="28"/>
                  </a:lnTo>
                  <a:lnTo>
                    <a:pt x="127" y="37"/>
                  </a:lnTo>
                  <a:lnTo>
                    <a:pt x="129" y="34"/>
                  </a:lnTo>
                  <a:lnTo>
                    <a:pt x="125" y="24"/>
                  </a:lnTo>
                  <a:lnTo>
                    <a:pt x="120" y="20"/>
                  </a:lnTo>
                  <a:lnTo>
                    <a:pt x="119" y="13"/>
                  </a:lnTo>
                  <a:lnTo>
                    <a:pt x="119" y="12"/>
                  </a:lnTo>
                  <a:lnTo>
                    <a:pt x="121" y="12"/>
                  </a:lnTo>
                  <a:lnTo>
                    <a:pt x="125" y="20"/>
                  </a:lnTo>
                  <a:lnTo>
                    <a:pt x="131" y="24"/>
                  </a:lnTo>
                  <a:lnTo>
                    <a:pt x="134" y="27"/>
                  </a:lnTo>
                  <a:lnTo>
                    <a:pt x="137" y="29"/>
                  </a:lnTo>
                  <a:lnTo>
                    <a:pt x="140" y="28"/>
                  </a:lnTo>
                  <a:lnTo>
                    <a:pt x="144" y="29"/>
                  </a:lnTo>
                  <a:lnTo>
                    <a:pt x="144" y="34"/>
                  </a:lnTo>
                  <a:lnTo>
                    <a:pt x="144" y="37"/>
                  </a:lnTo>
                  <a:lnTo>
                    <a:pt x="146" y="37"/>
                  </a:lnTo>
                  <a:lnTo>
                    <a:pt x="148" y="36"/>
                  </a:lnTo>
                  <a:lnTo>
                    <a:pt x="150" y="33"/>
                  </a:lnTo>
                  <a:lnTo>
                    <a:pt x="153" y="36"/>
                  </a:lnTo>
                  <a:lnTo>
                    <a:pt x="149" y="42"/>
                  </a:lnTo>
                  <a:lnTo>
                    <a:pt x="150" y="45"/>
                  </a:lnTo>
                  <a:lnTo>
                    <a:pt x="153" y="58"/>
                  </a:lnTo>
                  <a:lnTo>
                    <a:pt x="154" y="62"/>
                  </a:lnTo>
                  <a:lnTo>
                    <a:pt x="154" y="78"/>
                  </a:lnTo>
                  <a:lnTo>
                    <a:pt x="154" y="81"/>
                  </a:lnTo>
                  <a:lnTo>
                    <a:pt x="152" y="87"/>
                  </a:lnTo>
                  <a:lnTo>
                    <a:pt x="149" y="93"/>
                  </a:lnTo>
                  <a:lnTo>
                    <a:pt x="145" y="93"/>
                  </a:lnTo>
                  <a:lnTo>
                    <a:pt x="148" y="105"/>
                  </a:lnTo>
                  <a:lnTo>
                    <a:pt x="142" y="108"/>
                  </a:lnTo>
                  <a:lnTo>
                    <a:pt x="141" y="106"/>
                  </a:lnTo>
                  <a:lnTo>
                    <a:pt x="125" y="105"/>
                  </a:lnTo>
                  <a:lnTo>
                    <a:pt x="111" y="114"/>
                  </a:lnTo>
                  <a:lnTo>
                    <a:pt x="110" y="114"/>
                  </a:lnTo>
                  <a:lnTo>
                    <a:pt x="107" y="121"/>
                  </a:lnTo>
                  <a:lnTo>
                    <a:pt x="104" y="131"/>
                  </a:lnTo>
                  <a:lnTo>
                    <a:pt x="100" y="138"/>
                  </a:lnTo>
                  <a:lnTo>
                    <a:pt x="98" y="144"/>
                  </a:lnTo>
                  <a:lnTo>
                    <a:pt x="98" y="146"/>
                  </a:lnTo>
                  <a:lnTo>
                    <a:pt x="97" y="148"/>
                  </a:lnTo>
                  <a:lnTo>
                    <a:pt x="87" y="152"/>
                  </a:lnTo>
                  <a:lnTo>
                    <a:pt x="87" y="139"/>
                  </a:lnTo>
                  <a:lnTo>
                    <a:pt x="87" y="130"/>
                  </a:lnTo>
                  <a:lnTo>
                    <a:pt x="81" y="129"/>
                  </a:lnTo>
                  <a:lnTo>
                    <a:pt x="80" y="139"/>
                  </a:lnTo>
                  <a:lnTo>
                    <a:pt x="78" y="146"/>
                  </a:lnTo>
                  <a:lnTo>
                    <a:pt x="72" y="148"/>
                  </a:lnTo>
                  <a:lnTo>
                    <a:pt x="73" y="159"/>
                  </a:lnTo>
                  <a:lnTo>
                    <a:pt x="62" y="171"/>
                  </a:lnTo>
                  <a:lnTo>
                    <a:pt x="60" y="173"/>
                  </a:lnTo>
                  <a:lnTo>
                    <a:pt x="57" y="174"/>
                  </a:lnTo>
                  <a:lnTo>
                    <a:pt x="52" y="171"/>
                  </a:lnTo>
                  <a:lnTo>
                    <a:pt x="49" y="168"/>
                  </a:lnTo>
                  <a:lnTo>
                    <a:pt x="39" y="164"/>
                  </a:lnTo>
                  <a:lnTo>
                    <a:pt x="35" y="163"/>
                  </a:lnTo>
                  <a:lnTo>
                    <a:pt x="43" y="150"/>
                  </a:lnTo>
                  <a:lnTo>
                    <a:pt x="55" y="133"/>
                  </a:lnTo>
                  <a:lnTo>
                    <a:pt x="59" y="126"/>
                  </a:lnTo>
                  <a:lnTo>
                    <a:pt x="52" y="125"/>
                  </a:lnTo>
                  <a:lnTo>
                    <a:pt x="49" y="127"/>
                  </a:lnTo>
                  <a:lnTo>
                    <a:pt x="44" y="135"/>
                  </a:lnTo>
                  <a:lnTo>
                    <a:pt x="42" y="136"/>
                  </a:lnTo>
                  <a:lnTo>
                    <a:pt x="42" y="138"/>
                  </a:lnTo>
                  <a:lnTo>
                    <a:pt x="28" y="155"/>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06" name="Freeform 1023"/>
            <p:cNvSpPr>
              <a:spLocks/>
            </p:cNvSpPr>
            <p:nvPr/>
          </p:nvSpPr>
          <p:spPr bwMode="auto">
            <a:xfrm>
              <a:off x="4778340" y="2004176"/>
              <a:ext cx="63129" cy="67832"/>
            </a:xfrm>
            <a:custGeom>
              <a:avLst/>
              <a:gdLst>
                <a:gd name="T0" fmla="*/ 18 w 40"/>
                <a:gd name="T1" fmla="*/ 34 h 43"/>
                <a:gd name="T2" fmla="*/ 28 w 40"/>
                <a:gd name="T3" fmla="*/ 34 h 43"/>
                <a:gd name="T4" fmla="*/ 31 w 40"/>
                <a:gd name="T5" fmla="*/ 34 h 43"/>
                <a:gd name="T6" fmla="*/ 40 w 40"/>
                <a:gd name="T7" fmla="*/ 21 h 43"/>
                <a:gd name="T8" fmla="*/ 34 w 40"/>
                <a:gd name="T9" fmla="*/ 12 h 43"/>
                <a:gd name="T10" fmla="*/ 35 w 40"/>
                <a:gd name="T11" fmla="*/ 7 h 43"/>
                <a:gd name="T12" fmla="*/ 26 w 40"/>
                <a:gd name="T13" fmla="*/ 0 h 43"/>
                <a:gd name="T14" fmla="*/ 15 w 40"/>
                <a:gd name="T15" fmla="*/ 4 h 43"/>
                <a:gd name="T16" fmla="*/ 11 w 40"/>
                <a:gd name="T17" fmla="*/ 12 h 43"/>
                <a:gd name="T18" fmla="*/ 0 w 40"/>
                <a:gd name="T19" fmla="*/ 37 h 43"/>
                <a:gd name="T20" fmla="*/ 5 w 40"/>
                <a:gd name="T21" fmla="*/ 43 h 43"/>
                <a:gd name="T22" fmla="*/ 18 w 40"/>
                <a:gd name="T23" fmla="*/ 34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43"/>
                <a:gd name="T38" fmla="*/ 40 w 40"/>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43">
                  <a:moveTo>
                    <a:pt x="18" y="34"/>
                  </a:moveTo>
                  <a:lnTo>
                    <a:pt x="28" y="34"/>
                  </a:lnTo>
                  <a:lnTo>
                    <a:pt x="31" y="34"/>
                  </a:lnTo>
                  <a:lnTo>
                    <a:pt x="40" y="21"/>
                  </a:lnTo>
                  <a:lnTo>
                    <a:pt x="34" y="12"/>
                  </a:lnTo>
                  <a:lnTo>
                    <a:pt x="35" y="7"/>
                  </a:lnTo>
                  <a:lnTo>
                    <a:pt x="26" y="0"/>
                  </a:lnTo>
                  <a:lnTo>
                    <a:pt x="15" y="4"/>
                  </a:lnTo>
                  <a:lnTo>
                    <a:pt x="11" y="12"/>
                  </a:lnTo>
                  <a:lnTo>
                    <a:pt x="0" y="37"/>
                  </a:lnTo>
                  <a:lnTo>
                    <a:pt x="5" y="43"/>
                  </a:lnTo>
                  <a:lnTo>
                    <a:pt x="18" y="34"/>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07" name="Freeform 1024"/>
            <p:cNvSpPr>
              <a:spLocks/>
            </p:cNvSpPr>
            <p:nvPr/>
          </p:nvSpPr>
          <p:spPr bwMode="auto">
            <a:xfrm>
              <a:off x="4546867" y="1993323"/>
              <a:ext cx="63129" cy="40699"/>
            </a:xfrm>
            <a:custGeom>
              <a:avLst/>
              <a:gdLst>
                <a:gd name="T0" fmla="*/ 7 w 40"/>
                <a:gd name="T1" fmla="*/ 19 h 27"/>
                <a:gd name="T2" fmla="*/ 11 w 40"/>
                <a:gd name="T3" fmla="*/ 25 h 27"/>
                <a:gd name="T4" fmla="*/ 16 w 40"/>
                <a:gd name="T5" fmla="*/ 27 h 27"/>
                <a:gd name="T6" fmla="*/ 21 w 40"/>
                <a:gd name="T7" fmla="*/ 25 h 27"/>
                <a:gd name="T8" fmla="*/ 28 w 40"/>
                <a:gd name="T9" fmla="*/ 24 h 27"/>
                <a:gd name="T10" fmla="*/ 33 w 40"/>
                <a:gd name="T11" fmla="*/ 19 h 27"/>
                <a:gd name="T12" fmla="*/ 40 w 40"/>
                <a:gd name="T13" fmla="*/ 14 h 27"/>
                <a:gd name="T14" fmla="*/ 36 w 40"/>
                <a:gd name="T15" fmla="*/ 11 h 27"/>
                <a:gd name="T16" fmla="*/ 33 w 40"/>
                <a:gd name="T17" fmla="*/ 8 h 27"/>
                <a:gd name="T18" fmla="*/ 30 w 40"/>
                <a:gd name="T19" fmla="*/ 8 h 27"/>
                <a:gd name="T20" fmla="*/ 27 w 40"/>
                <a:gd name="T21" fmla="*/ 6 h 27"/>
                <a:gd name="T22" fmla="*/ 20 w 40"/>
                <a:gd name="T23" fmla="*/ 8 h 27"/>
                <a:gd name="T24" fmla="*/ 10 w 40"/>
                <a:gd name="T25" fmla="*/ 0 h 27"/>
                <a:gd name="T26" fmla="*/ 0 w 40"/>
                <a:gd name="T27" fmla="*/ 10 h 27"/>
                <a:gd name="T28" fmla="*/ 7 w 40"/>
                <a:gd name="T29" fmla="*/ 19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27"/>
                <a:gd name="T47" fmla="*/ 40 w 40"/>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27">
                  <a:moveTo>
                    <a:pt x="7" y="19"/>
                  </a:moveTo>
                  <a:lnTo>
                    <a:pt x="11" y="25"/>
                  </a:lnTo>
                  <a:lnTo>
                    <a:pt x="16" y="27"/>
                  </a:lnTo>
                  <a:lnTo>
                    <a:pt x="21" y="25"/>
                  </a:lnTo>
                  <a:lnTo>
                    <a:pt x="28" y="24"/>
                  </a:lnTo>
                  <a:lnTo>
                    <a:pt x="33" y="19"/>
                  </a:lnTo>
                  <a:lnTo>
                    <a:pt x="40" y="14"/>
                  </a:lnTo>
                  <a:lnTo>
                    <a:pt x="36" y="11"/>
                  </a:lnTo>
                  <a:lnTo>
                    <a:pt x="33" y="8"/>
                  </a:lnTo>
                  <a:lnTo>
                    <a:pt x="30" y="8"/>
                  </a:lnTo>
                  <a:lnTo>
                    <a:pt x="27" y="6"/>
                  </a:lnTo>
                  <a:lnTo>
                    <a:pt x="20" y="8"/>
                  </a:lnTo>
                  <a:lnTo>
                    <a:pt x="10" y="0"/>
                  </a:lnTo>
                  <a:lnTo>
                    <a:pt x="0" y="10"/>
                  </a:lnTo>
                  <a:lnTo>
                    <a:pt x="7" y="19"/>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08" name="Freeform 1025"/>
            <p:cNvSpPr>
              <a:spLocks/>
            </p:cNvSpPr>
            <p:nvPr/>
          </p:nvSpPr>
          <p:spPr bwMode="auto">
            <a:xfrm>
              <a:off x="4512673" y="1814245"/>
              <a:ext cx="160452" cy="181791"/>
            </a:xfrm>
            <a:custGeom>
              <a:avLst/>
              <a:gdLst>
                <a:gd name="T0" fmla="*/ 81 w 101"/>
                <a:gd name="T1" fmla="*/ 101 h 114"/>
                <a:gd name="T2" fmla="*/ 101 w 101"/>
                <a:gd name="T3" fmla="*/ 86 h 114"/>
                <a:gd name="T4" fmla="*/ 101 w 101"/>
                <a:gd name="T5" fmla="*/ 80 h 114"/>
                <a:gd name="T6" fmla="*/ 89 w 101"/>
                <a:gd name="T7" fmla="*/ 67 h 114"/>
                <a:gd name="T8" fmla="*/ 89 w 101"/>
                <a:gd name="T9" fmla="*/ 64 h 114"/>
                <a:gd name="T10" fmla="*/ 98 w 101"/>
                <a:gd name="T11" fmla="*/ 54 h 114"/>
                <a:gd name="T12" fmla="*/ 94 w 101"/>
                <a:gd name="T13" fmla="*/ 38 h 114"/>
                <a:gd name="T14" fmla="*/ 88 w 101"/>
                <a:gd name="T15" fmla="*/ 48 h 114"/>
                <a:gd name="T16" fmla="*/ 85 w 101"/>
                <a:gd name="T17" fmla="*/ 46 h 114"/>
                <a:gd name="T18" fmla="*/ 80 w 101"/>
                <a:gd name="T19" fmla="*/ 22 h 114"/>
                <a:gd name="T20" fmla="*/ 76 w 101"/>
                <a:gd name="T21" fmla="*/ 4 h 114"/>
                <a:gd name="T22" fmla="*/ 71 w 101"/>
                <a:gd name="T23" fmla="*/ 1 h 114"/>
                <a:gd name="T24" fmla="*/ 62 w 101"/>
                <a:gd name="T25" fmla="*/ 13 h 114"/>
                <a:gd name="T26" fmla="*/ 66 w 101"/>
                <a:gd name="T27" fmla="*/ 33 h 114"/>
                <a:gd name="T28" fmla="*/ 71 w 101"/>
                <a:gd name="T29" fmla="*/ 42 h 114"/>
                <a:gd name="T30" fmla="*/ 66 w 101"/>
                <a:gd name="T31" fmla="*/ 55 h 114"/>
                <a:gd name="T32" fmla="*/ 60 w 101"/>
                <a:gd name="T33" fmla="*/ 55 h 114"/>
                <a:gd name="T34" fmla="*/ 49 w 101"/>
                <a:gd name="T35" fmla="*/ 48 h 114"/>
                <a:gd name="T36" fmla="*/ 56 w 101"/>
                <a:gd name="T37" fmla="*/ 57 h 114"/>
                <a:gd name="T38" fmla="*/ 50 w 101"/>
                <a:gd name="T39" fmla="*/ 60 h 114"/>
                <a:gd name="T40" fmla="*/ 35 w 101"/>
                <a:gd name="T41" fmla="*/ 63 h 114"/>
                <a:gd name="T42" fmla="*/ 30 w 101"/>
                <a:gd name="T43" fmla="*/ 50 h 114"/>
                <a:gd name="T44" fmla="*/ 21 w 101"/>
                <a:gd name="T45" fmla="*/ 63 h 114"/>
                <a:gd name="T46" fmla="*/ 8 w 101"/>
                <a:gd name="T47" fmla="*/ 65 h 114"/>
                <a:gd name="T48" fmla="*/ 0 w 101"/>
                <a:gd name="T49" fmla="*/ 84 h 114"/>
                <a:gd name="T50" fmla="*/ 17 w 101"/>
                <a:gd name="T51" fmla="*/ 105 h 114"/>
                <a:gd name="T52" fmla="*/ 28 w 101"/>
                <a:gd name="T53" fmla="*/ 95 h 114"/>
                <a:gd name="T54" fmla="*/ 41 w 101"/>
                <a:gd name="T55" fmla="*/ 90 h 114"/>
                <a:gd name="T56" fmla="*/ 54 w 101"/>
                <a:gd name="T57" fmla="*/ 82 h 114"/>
                <a:gd name="T58" fmla="*/ 72 w 101"/>
                <a:gd name="T59" fmla="*/ 68 h 114"/>
                <a:gd name="T60" fmla="*/ 67 w 101"/>
                <a:gd name="T61" fmla="*/ 88 h 114"/>
                <a:gd name="T62" fmla="*/ 49 w 101"/>
                <a:gd name="T63" fmla="*/ 95 h 114"/>
                <a:gd name="T64" fmla="*/ 49 w 101"/>
                <a:gd name="T65" fmla="*/ 112 h 114"/>
                <a:gd name="T66" fmla="*/ 63 w 101"/>
                <a:gd name="T67" fmla="*/ 114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1"/>
                <a:gd name="T103" fmla="*/ 0 h 114"/>
                <a:gd name="T104" fmla="*/ 101 w 101"/>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1" h="114">
                  <a:moveTo>
                    <a:pt x="70" y="109"/>
                  </a:moveTo>
                  <a:lnTo>
                    <a:pt x="81" y="101"/>
                  </a:lnTo>
                  <a:lnTo>
                    <a:pt x="97" y="89"/>
                  </a:lnTo>
                  <a:lnTo>
                    <a:pt x="101" y="86"/>
                  </a:lnTo>
                  <a:lnTo>
                    <a:pt x="101" y="81"/>
                  </a:lnTo>
                  <a:lnTo>
                    <a:pt x="101" y="80"/>
                  </a:lnTo>
                  <a:lnTo>
                    <a:pt x="101" y="72"/>
                  </a:lnTo>
                  <a:lnTo>
                    <a:pt x="89" y="67"/>
                  </a:lnTo>
                  <a:lnTo>
                    <a:pt x="88" y="65"/>
                  </a:lnTo>
                  <a:lnTo>
                    <a:pt x="89" y="64"/>
                  </a:lnTo>
                  <a:lnTo>
                    <a:pt x="90" y="57"/>
                  </a:lnTo>
                  <a:lnTo>
                    <a:pt x="98" y="54"/>
                  </a:lnTo>
                  <a:lnTo>
                    <a:pt x="100" y="42"/>
                  </a:lnTo>
                  <a:lnTo>
                    <a:pt x="94" y="38"/>
                  </a:lnTo>
                  <a:lnTo>
                    <a:pt x="93" y="40"/>
                  </a:lnTo>
                  <a:lnTo>
                    <a:pt x="88" y="48"/>
                  </a:lnTo>
                  <a:lnTo>
                    <a:pt x="87" y="47"/>
                  </a:lnTo>
                  <a:lnTo>
                    <a:pt x="85" y="46"/>
                  </a:lnTo>
                  <a:lnTo>
                    <a:pt x="90" y="27"/>
                  </a:lnTo>
                  <a:lnTo>
                    <a:pt x="80" y="22"/>
                  </a:lnTo>
                  <a:lnTo>
                    <a:pt x="76" y="12"/>
                  </a:lnTo>
                  <a:lnTo>
                    <a:pt x="76" y="4"/>
                  </a:lnTo>
                  <a:lnTo>
                    <a:pt x="76" y="0"/>
                  </a:lnTo>
                  <a:lnTo>
                    <a:pt x="71" y="1"/>
                  </a:lnTo>
                  <a:lnTo>
                    <a:pt x="64" y="4"/>
                  </a:lnTo>
                  <a:lnTo>
                    <a:pt x="62" y="13"/>
                  </a:lnTo>
                  <a:lnTo>
                    <a:pt x="68" y="30"/>
                  </a:lnTo>
                  <a:lnTo>
                    <a:pt x="66" y="33"/>
                  </a:lnTo>
                  <a:lnTo>
                    <a:pt x="66" y="34"/>
                  </a:lnTo>
                  <a:lnTo>
                    <a:pt x="71" y="42"/>
                  </a:lnTo>
                  <a:lnTo>
                    <a:pt x="66" y="43"/>
                  </a:lnTo>
                  <a:lnTo>
                    <a:pt x="66" y="55"/>
                  </a:lnTo>
                  <a:lnTo>
                    <a:pt x="62" y="55"/>
                  </a:lnTo>
                  <a:lnTo>
                    <a:pt x="60" y="55"/>
                  </a:lnTo>
                  <a:lnTo>
                    <a:pt x="58" y="42"/>
                  </a:lnTo>
                  <a:lnTo>
                    <a:pt x="49" y="48"/>
                  </a:lnTo>
                  <a:lnTo>
                    <a:pt x="51" y="52"/>
                  </a:lnTo>
                  <a:lnTo>
                    <a:pt x="56" y="57"/>
                  </a:lnTo>
                  <a:lnTo>
                    <a:pt x="52" y="63"/>
                  </a:lnTo>
                  <a:lnTo>
                    <a:pt x="50" y="60"/>
                  </a:lnTo>
                  <a:lnTo>
                    <a:pt x="46" y="59"/>
                  </a:lnTo>
                  <a:lnTo>
                    <a:pt x="35" y="63"/>
                  </a:lnTo>
                  <a:lnTo>
                    <a:pt x="29" y="65"/>
                  </a:lnTo>
                  <a:lnTo>
                    <a:pt x="30" y="50"/>
                  </a:lnTo>
                  <a:lnTo>
                    <a:pt x="26" y="48"/>
                  </a:lnTo>
                  <a:lnTo>
                    <a:pt x="21" y="63"/>
                  </a:lnTo>
                  <a:lnTo>
                    <a:pt x="18" y="55"/>
                  </a:lnTo>
                  <a:lnTo>
                    <a:pt x="8" y="65"/>
                  </a:lnTo>
                  <a:lnTo>
                    <a:pt x="16" y="74"/>
                  </a:lnTo>
                  <a:lnTo>
                    <a:pt x="0" y="84"/>
                  </a:lnTo>
                  <a:lnTo>
                    <a:pt x="9" y="107"/>
                  </a:lnTo>
                  <a:lnTo>
                    <a:pt x="17" y="105"/>
                  </a:lnTo>
                  <a:lnTo>
                    <a:pt x="26" y="101"/>
                  </a:lnTo>
                  <a:lnTo>
                    <a:pt x="28" y="95"/>
                  </a:lnTo>
                  <a:lnTo>
                    <a:pt x="29" y="91"/>
                  </a:lnTo>
                  <a:lnTo>
                    <a:pt x="41" y="90"/>
                  </a:lnTo>
                  <a:lnTo>
                    <a:pt x="43" y="89"/>
                  </a:lnTo>
                  <a:lnTo>
                    <a:pt x="54" y="82"/>
                  </a:lnTo>
                  <a:lnTo>
                    <a:pt x="62" y="82"/>
                  </a:lnTo>
                  <a:lnTo>
                    <a:pt x="72" y="68"/>
                  </a:lnTo>
                  <a:lnTo>
                    <a:pt x="75" y="74"/>
                  </a:lnTo>
                  <a:lnTo>
                    <a:pt x="67" y="88"/>
                  </a:lnTo>
                  <a:lnTo>
                    <a:pt x="66" y="88"/>
                  </a:lnTo>
                  <a:lnTo>
                    <a:pt x="49" y="95"/>
                  </a:lnTo>
                  <a:lnTo>
                    <a:pt x="39" y="99"/>
                  </a:lnTo>
                  <a:lnTo>
                    <a:pt x="49" y="112"/>
                  </a:lnTo>
                  <a:lnTo>
                    <a:pt x="58" y="114"/>
                  </a:lnTo>
                  <a:lnTo>
                    <a:pt x="63" y="114"/>
                  </a:lnTo>
                  <a:lnTo>
                    <a:pt x="70" y="109"/>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09" name="Freeform 1026"/>
            <p:cNvSpPr>
              <a:spLocks/>
            </p:cNvSpPr>
            <p:nvPr/>
          </p:nvSpPr>
          <p:spPr bwMode="auto">
            <a:xfrm>
              <a:off x="4891446" y="1873938"/>
              <a:ext cx="52607" cy="54266"/>
            </a:xfrm>
            <a:custGeom>
              <a:avLst/>
              <a:gdLst>
                <a:gd name="T0" fmla="*/ 0 w 32"/>
                <a:gd name="T1" fmla="*/ 34 h 34"/>
                <a:gd name="T2" fmla="*/ 10 w 32"/>
                <a:gd name="T3" fmla="*/ 34 h 34"/>
                <a:gd name="T4" fmla="*/ 22 w 32"/>
                <a:gd name="T5" fmla="*/ 30 h 34"/>
                <a:gd name="T6" fmla="*/ 27 w 32"/>
                <a:gd name="T7" fmla="*/ 27 h 34"/>
                <a:gd name="T8" fmla="*/ 32 w 32"/>
                <a:gd name="T9" fmla="*/ 19 h 34"/>
                <a:gd name="T10" fmla="*/ 31 w 32"/>
                <a:gd name="T11" fmla="*/ 18 h 34"/>
                <a:gd name="T12" fmla="*/ 15 w 32"/>
                <a:gd name="T13" fmla="*/ 0 h 34"/>
                <a:gd name="T14" fmla="*/ 5 w 32"/>
                <a:gd name="T15" fmla="*/ 22 h 34"/>
                <a:gd name="T16" fmla="*/ 0 w 32"/>
                <a:gd name="T17" fmla="*/ 32 h 34"/>
                <a:gd name="T18" fmla="*/ 0 w 32"/>
                <a:gd name="T19" fmla="*/ 34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4"/>
                <a:gd name="T32" fmla="*/ 32 w 32"/>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4">
                  <a:moveTo>
                    <a:pt x="0" y="34"/>
                  </a:moveTo>
                  <a:lnTo>
                    <a:pt x="10" y="34"/>
                  </a:lnTo>
                  <a:lnTo>
                    <a:pt x="22" y="30"/>
                  </a:lnTo>
                  <a:lnTo>
                    <a:pt x="27" y="27"/>
                  </a:lnTo>
                  <a:lnTo>
                    <a:pt x="32" y="19"/>
                  </a:lnTo>
                  <a:lnTo>
                    <a:pt x="31" y="18"/>
                  </a:lnTo>
                  <a:lnTo>
                    <a:pt x="15" y="0"/>
                  </a:lnTo>
                  <a:lnTo>
                    <a:pt x="5" y="22"/>
                  </a:lnTo>
                  <a:lnTo>
                    <a:pt x="0" y="32"/>
                  </a:lnTo>
                  <a:lnTo>
                    <a:pt x="0" y="34"/>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10" name="Freeform 1027"/>
            <p:cNvSpPr>
              <a:spLocks/>
            </p:cNvSpPr>
            <p:nvPr/>
          </p:nvSpPr>
          <p:spPr bwMode="auto">
            <a:xfrm>
              <a:off x="4928271" y="1844090"/>
              <a:ext cx="57868" cy="56980"/>
            </a:xfrm>
            <a:custGeom>
              <a:avLst/>
              <a:gdLst>
                <a:gd name="T0" fmla="*/ 20 w 36"/>
                <a:gd name="T1" fmla="*/ 29 h 37"/>
                <a:gd name="T2" fmla="*/ 36 w 36"/>
                <a:gd name="T3" fmla="*/ 13 h 37"/>
                <a:gd name="T4" fmla="*/ 33 w 36"/>
                <a:gd name="T5" fmla="*/ 9 h 37"/>
                <a:gd name="T6" fmla="*/ 25 w 36"/>
                <a:gd name="T7" fmla="*/ 0 h 37"/>
                <a:gd name="T8" fmla="*/ 9 w 36"/>
                <a:gd name="T9" fmla="*/ 0 h 37"/>
                <a:gd name="T10" fmla="*/ 13 w 36"/>
                <a:gd name="T11" fmla="*/ 5 h 37"/>
                <a:gd name="T12" fmla="*/ 19 w 36"/>
                <a:gd name="T13" fmla="*/ 15 h 37"/>
                <a:gd name="T14" fmla="*/ 16 w 36"/>
                <a:gd name="T15" fmla="*/ 15 h 37"/>
                <a:gd name="T16" fmla="*/ 13 w 36"/>
                <a:gd name="T17" fmla="*/ 15 h 37"/>
                <a:gd name="T18" fmla="*/ 4 w 36"/>
                <a:gd name="T19" fmla="*/ 1 h 37"/>
                <a:gd name="T20" fmla="*/ 2 w 36"/>
                <a:gd name="T21" fmla="*/ 5 h 37"/>
                <a:gd name="T22" fmla="*/ 0 w 36"/>
                <a:gd name="T23" fmla="*/ 7 h 37"/>
                <a:gd name="T24" fmla="*/ 5 w 36"/>
                <a:gd name="T25" fmla="*/ 20 h 37"/>
                <a:gd name="T26" fmla="*/ 11 w 36"/>
                <a:gd name="T27" fmla="*/ 32 h 37"/>
                <a:gd name="T28" fmla="*/ 11 w 36"/>
                <a:gd name="T29" fmla="*/ 33 h 37"/>
                <a:gd name="T30" fmla="*/ 12 w 36"/>
                <a:gd name="T31" fmla="*/ 34 h 37"/>
                <a:gd name="T32" fmla="*/ 12 w 36"/>
                <a:gd name="T33" fmla="*/ 37 h 37"/>
                <a:gd name="T34" fmla="*/ 13 w 36"/>
                <a:gd name="T35" fmla="*/ 36 h 37"/>
                <a:gd name="T36" fmla="*/ 20 w 36"/>
                <a:gd name="T37" fmla="*/ 29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37"/>
                <a:gd name="T59" fmla="*/ 36 w 36"/>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37">
                  <a:moveTo>
                    <a:pt x="20" y="29"/>
                  </a:moveTo>
                  <a:lnTo>
                    <a:pt x="36" y="13"/>
                  </a:lnTo>
                  <a:lnTo>
                    <a:pt x="33" y="9"/>
                  </a:lnTo>
                  <a:lnTo>
                    <a:pt x="25" y="0"/>
                  </a:lnTo>
                  <a:lnTo>
                    <a:pt x="9" y="0"/>
                  </a:lnTo>
                  <a:lnTo>
                    <a:pt x="13" y="5"/>
                  </a:lnTo>
                  <a:lnTo>
                    <a:pt x="19" y="15"/>
                  </a:lnTo>
                  <a:lnTo>
                    <a:pt x="16" y="15"/>
                  </a:lnTo>
                  <a:lnTo>
                    <a:pt x="13" y="15"/>
                  </a:lnTo>
                  <a:lnTo>
                    <a:pt x="4" y="1"/>
                  </a:lnTo>
                  <a:lnTo>
                    <a:pt x="2" y="5"/>
                  </a:lnTo>
                  <a:lnTo>
                    <a:pt x="0" y="7"/>
                  </a:lnTo>
                  <a:lnTo>
                    <a:pt x="5" y="20"/>
                  </a:lnTo>
                  <a:lnTo>
                    <a:pt x="11" y="32"/>
                  </a:lnTo>
                  <a:lnTo>
                    <a:pt x="11" y="33"/>
                  </a:lnTo>
                  <a:lnTo>
                    <a:pt x="12" y="34"/>
                  </a:lnTo>
                  <a:lnTo>
                    <a:pt x="12" y="37"/>
                  </a:lnTo>
                  <a:lnTo>
                    <a:pt x="13" y="36"/>
                  </a:lnTo>
                  <a:lnTo>
                    <a:pt x="20" y="29"/>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11" name="Freeform 1028"/>
            <p:cNvSpPr>
              <a:spLocks/>
            </p:cNvSpPr>
            <p:nvPr/>
          </p:nvSpPr>
          <p:spPr bwMode="auto">
            <a:xfrm>
              <a:off x="4673125" y="1681292"/>
              <a:ext cx="113107" cy="189932"/>
            </a:xfrm>
            <a:custGeom>
              <a:avLst/>
              <a:gdLst>
                <a:gd name="T0" fmla="*/ 4 w 71"/>
                <a:gd name="T1" fmla="*/ 117 h 119"/>
                <a:gd name="T2" fmla="*/ 7 w 71"/>
                <a:gd name="T3" fmla="*/ 119 h 119"/>
                <a:gd name="T4" fmla="*/ 15 w 71"/>
                <a:gd name="T5" fmla="*/ 106 h 119"/>
                <a:gd name="T6" fmla="*/ 17 w 71"/>
                <a:gd name="T7" fmla="*/ 93 h 119"/>
                <a:gd name="T8" fmla="*/ 21 w 71"/>
                <a:gd name="T9" fmla="*/ 92 h 119"/>
                <a:gd name="T10" fmla="*/ 25 w 71"/>
                <a:gd name="T11" fmla="*/ 92 h 119"/>
                <a:gd name="T12" fmla="*/ 42 w 71"/>
                <a:gd name="T13" fmla="*/ 79 h 119"/>
                <a:gd name="T14" fmla="*/ 47 w 71"/>
                <a:gd name="T15" fmla="*/ 64 h 119"/>
                <a:gd name="T16" fmla="*/ 63 w 71"/>
                <a:gd name="T17" fmla="*/ 42 h 119"/>
                <a:gd name="T18" fmla="*/ 62 w 71"/>
                <a:gd name="T19" fmla="*/ 35 h 119"/>
                <a:gd name="T20" fmla="*/ 66 w 71"/>
                <a:gd name="T21" fmla="*/ 20 h 119"/>
                <a:gd name="T22" fmla="*/ 71 w 71"/>
                <a:gd name="T23" fmla="*/ 16 h 119"/>
                <a:gd name="T24" fmla="*/ 71 w 71"/>
                <a:gd name="T25" fmla="*/ 9 h 119"/>
                <a:gd name="T26" fmla="*/ 66 w 71"/>
                <a:gd name="T27" fmla="*/ 0 h 119"/>
                <a:gd name="T28" fmla="*/ 45 w 71"/>
                <a:gd name="T29" fmla="*/ 14 h 119"/>
                <a:gd name="T30" fmla="*/ 40 w 71"/>
                <a:gd name="T31" fmla="*/ 21 h 119"/>
                <a:gd name="T32" fmla="*/ 41 w 71"/>
                <a:gd name="T33" fmla="*/ 30 h 119"/>
                <a:gd name="T34" fmla="*/ 37 w 71"/>
                <a:gd name="T35" fmla="*/ 42 h 119"/>
                <a:gd name="T36" fmla="*/ 30 w 71"/>
                <a:gd name="T37" fmla="*/ 47 h 119"/>
                <a:gd name="T38" fmla="*/ 21 w 71"/>
                <a:gd name="T39" fmla="*/ 51 h 119"/>
                <a:gd name="T40" fmla="*/ 17 w 71"/>
                <a:gd name="T41" fmla="*/ 55 h 119"/>
                <a:gd name="T42" fmla="*/ 16 w 71"/>
                <a:gd name="T43" fmla="*/ 56 h 119"/>
                <a:gd name="T44" fmla="*/ 13 w 71"/>
                <a:gd name="T45" fmla="*/ 60 h 119"/>
                <a:gd name="T46" fmla="*/ 11 w 71"/>
                <a:gd name="T47" fmla="*/ 67 h 119"/>
                <a:gd name="T48" fmla="*/ 9 w 71"/>
                <a:gd name="T49" fmla="*/ 71 h 119"/>
                <a:gd name="T50" fmla="*/ 9 w 71"/>
                <a:gd name="T51" fmla="*/ 73 h 119"/>
                <a:gd name="T52" fmla="*/ 4 w 71"/>
                <a:gd name="T53" fmla="*/ 80 h 119"/>
                <a:gd name="T54" fmla="*/ 2 w 71"/>
                <a:gd name="T55" fmla="*/ 92 h 119"/>
                <a:gd name="T56" fmla="*/ 2 w 71"/>
                <a:gd name="T57" fmla="*/ 97 h 119"/>
                <a:gd name="T58" fmla="*/ 3 w 71"/>
                <a:gd name="T59" fmla="*/ 105 h 119"/>
                <a:gd name="T60" fmla="*/ 2 w 71"/>
                <a:gd name="T61" fmla="*/ 107 h 119"/>
                <a:gd name="T62" fmla="*/ 0 w 71"/>
                <a:gd name="T63" fmla="*/ 113 h 119"/>
                <a:gd name="T64" fmla="*/ 4 w 71"/>
                <a:gd name="T65" fmla="*/ 117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19"/>
                <a:gd name="T101" fmla="*/ 71 w 71"/>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19">
                  <a:moveTo>
                    <a:pt x="4" y="117"/>
                  </a:moveTo>
                  <a:lnTo>
                    <a:pt x="7" y="119"/>
                  </a:lnTo>
                  <a:lnTo>
                    <a:pt x="15" y="106"/>
                  </a:lnTo>
                  <a:lnTo>
                    <a:pt x="17" y="93"/>
                  </a:lnTo>
                  <a:lnTo>
                    <a:pt x="21" y="92"/>
                  </a:lnTo>
                  <a:lnTo>
                    <a:pt x="25" y="92"/>
                  </a:lnTo>
                  <a:lnTo>
                    <a:pt x="42" y="79"/>
                  </a:lnTo>
                  <a:lnTo>
                    <a:pt x="47" y="64"/>
                  </a:lnTo>
                  <a:lnTo>
                    <a:pt x="63" y="42"/>
                  </a:lnTo>
                  <a:lnTo>
                    <a:pt x="62" y="35"/>
                  </a:lnTo>
                  <a:lnTo>
                    <a:pt x="66" y="20"/>
                  </a:lnTo>
                  <a:lnTo>
                    <a:pt x="71" y="16"/>
                  </a:lnTo>
                  <a:lnTo>
                    <a:pt x="71" y="9"/>
                  </a:lnTo>
                  <a:lnTo>
                    <a:pt x="66" y="0"/>
                  </a:lnTo>
                  <a:lnTo>
                    <a:pt x="45" y="14"/>
                  </a:lnTo>
                  <a:lnTo>
                    <a:pt x="40" y="21"/>
                  </a:lnTo>
                  <a:lnTo>
                    <a:pt x="41" y="30"/>
                  </a:lnTo>
                  <a:lnTo>
                    <a:pt x="37" y="42"/>
                  </a:lnTo>
                  <a:lnTo>
                    <a:pt x="30" y="47"/>
                  </a:lnTo>
                  <a:lnTo>
                    <a:pt x="21" y="51"/>
                  </a:lnTo>
                  <a:lnTo>
                    <a:pt x="17" y="55"/>
                  </a:lnTo>
                  <a:lnTo>
                    <a:pt x="16" y="56"/>
                  </a:lnTo>
                  <a:lnTo>
                    <a:pt x="13" y="60"/>
                  </a:lnTo>
                  <a:lnTo>
                    <a:pt x="11" y="67"/>
                  </a:lnTo>
                  <a:lnTo>
                    <a:pt x="9" y="71"/>
                  </a:lnTo>
                  <a:lnTo>
                    <a:pt x="9" y="73"/>
                  </a:lnTo>
                  <a:lnTo>
                    <a:pt x="4" y="80"/>
                  </a:lnTo>
                  <a:lnTo>
                    <a:pt x="2" y="92"/>
                  </a:lnTo>
                  <a:lnTo>
                    <a:pt x="2" y="97"/>
                  </a:lnTo>
                  <a:lnTo>
                    <a:pt x="3" y="105"/>
                  </a:lnTo>
                  <a:lnTo>
                    <a:pt x="2" y="107"/>
                  </a:lnTo>
                  <a:lnTo>
                    <a:pt x="0" y="113"/>
                  </a:lnTo>
                  <a:lnTo>
                    <a:pt x="4" y="117"/>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12" name="Freeform 1029"/>
            <p:cNvSpPr>
              <a:spLocks/>
            </p:cNvSpPr>
            <p:nvPr/>
          </p:nvSpPr>
          <p:spPr bwMode="auto">
            <a:xfrm>
              <a:off x="4799383" y="1816957"/>
              <a:ext cx="60499" cy="48840"/>
            </a:xfrm>
            <a:custGeom>
              <a:avLst/>
              <a:gdLst>
                <a:gd name="T0" fmla="*/ 14 w 37"/>
                <a:gd name="T1" fmla="*/ 24 h 31"/>
                <a:gd name="T2" fmla="*/ 20 w 37"/>
                <a:gd name="T3" fmla="*/ 28 h 31"/>
                <a:gd name="T4" fmla="*/ 20 w 37"/>
                <a:gd name="T5" fmla="*/ 29 h 31"/>
                <a:gd name="T6" fmla="*/ 21 w 37"/>
                <a:gd name="T7" fmla="*/ 29 h 31"/>
                <a:gd name="T8" fmla="*/ 30 w 37"/>
                <a:gd name="T9" fmla="*/ 31 h 31"/>
                <a:gd name="T10" fmla="*/ 37 w 37"/>
                <a:gd name="T11" fmla="*/ 25 h 31"/>
                <a:gd name="T12" fmla="*/ 37 w 37"/>
                <a:gd name="T13" fmla="*/ 21 h 31"/>
                <a:gd name="T14" fmla="*/ 37 w 37"/>
                <a:gd name="T15" fmla="*/ 16 h 31"/>
                <a:gd name="T16" fmla="*/ 35 w 37"/>
                <a:gd name="T17" fmla="*/ 15 h 31"/>
                <a:gd name="T18" fmla="*/ 33 w 37"/>
                <a:gd name="T19" fmla="*/ 7 h 31"/>
                <a:gd name="T20" fmla="*/ 29 w 37"/>
                <a:gd name="T21" fmla="*/ 11 h 31"/>
                <a:gd name="T22" fmla="*/ 17 w 37"/>
                <a:gd name="T23" fmla="*/ 7 h 31"/>
                <a:gd name="T24" fmla="*/ 12 w 37"/>
                <a:gd name="T25" fmla="*/ 3 h 31"/>
                <a:gd name="T26" fmla="*/ 7 w 37"/>
                <a:gd name="T27" fmla="*/ 2 h 31"/>
                <a:gd name="T28" fmla="*/ 3 w 37"/>
                <a:gd name="T29" fmla="*/ 0 h 31"/>
                <a:gd name="T30" fmla="*/ 0 w 37"/>
                <a:gd name="T31" fmla="*/ 10 h 31"/>
                <a:gd name="T32" fmla="*/ 7 w 37"/>
                <a:gd name="T33" fmla="*/ 15 h 31"/>
                <a:gd name="T34" fmla="*/ 8 w 37"/>
                <a:gd name="T35" fmla="*/ 16 h 31"/>
                <a:gd name="T36" fmla="*/ 11 w 37"/>
                <a:gd name="T37" fmla="*/ 17 h 31"/>
                <a:gd name="T38" fmla="*/ 11 w 37"/>
                <a:gd name="T39" fmla="*/ 19 h 31"/>
                <a:gd name="T40" fmla="*/ 13 w 37"/>
                <a:gd name="T41" fmla="*/ 20 h 31"/>
                <a:gd name="T42" fmla="*/ 14 w 37"/>
                <a:gd name="T43" fmla="*/ 24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
                <a:gd name="T67" fmla="*/ 0 h 31"/>
                <a:gd name="T68" fmla="*/ 37 w 37"/>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 h="31">
                  <a:moveTo>
                    <a:pt x="14" y="24"/>
                  </a:moveTo>
                  <a:lnTo>
                    <a:pt x="20" y="28"/>
                  </a:lnTo>
                  <a:lnTo>
                    <a:pt x="20" y="29"/>
                  </a:lnTo>
                  <a:lnTo>
                    <a:pt x="21" y="29"/>
                  </a:lnTo>
                  <a:lnTo>
                    <a:pt x="30" y="31"/>
                  </a:lnTo>
                  <a:lnTo>
                    <a:pt x="37" y="25"/>
                  </a:lnTo>
                  <a:lnTo>
                    <a:pt x="37" y="21"/>
                  </a:lnTo>
                  <a:lnTo>
                    <a:pt x="37" y="16"/>
                  </a:lnTo>
                  <a:lnTo>
                    <a:pt x="35" y="15"/>
                  </a:lnTo>
                  <a:lnTo>
                    <a:pt x="33" y="7"/>
                  </a:lnTo>
                  <a:lnTo>
                    <a:pt x="29" y="11"/>
                  </a:lnTo>
                  <a:lnTo>
                    <a:pt x="17" y="7"/>
                  </a:lnTo>
                  <a:lnTo>
                    <a:pt x="12" y="3"/>
                  </a:lnTo>
                  <a:lnTo>
                    <a:pt x="7" y="2"/>
                  </a:lnTo>
                  <a:lnTo>
                    <a:pt x="3" y="0"/>
                  </a:lnTo>
                  <a:lnTo>
                    <a:pt x="0" y="10"/>
                  </a:lnTo>
                  <a:lnTo>
                    <a:pt x="7" y="15"/>
                  </a:lnTo>
                  <a:lnTo>
                    <a:pt x="8" y="16"/>
                  </a:lnTo>
                  <a:lnTo>
                    <a:pt x="11" y="17"/>
                  </a:lnTo>
                  <a:lnTo>
                    <a:pt x="11" y="19"/>
                  </a:lnTo>
                  <a:lnTo>
                    <a:pt x="13" y="20"/>
                  </a:lnTo>
                  <a:lnTo>
                    <a:pt x="14" y="24"/>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13" name="Freeform 1030"/>
            <p:cNvSpPr>
              <a:spLocks/>
            </p:cNvSpPr>
            <p:nvPr/>
          </p:nvSpPr>
          <p:spPr bwMode="auto">
            <a:xfrm>
              <a:off x="4859882" y="1827811"/>
              <a:ext cx="18412" cy="16280"/>
            </a:xfrm>
            <a:custGeom>
              <a:avLst/>
              <a:gdLst>
                <a:gd name="T0" fmla="*/ 3 w 11"/>
                <a:gd name="T1" fmla="*/ 11 h 11"/>
                <a:gd name="T2" fmla="*/ 11 w 11"/>
                <a:gd name="T3" fmla="*/ 6 h 11"/>
                <a:gd name="T4" fmla="*/ 7 w 11"/>
                <a:gd name="T5" fmla="*/ 0 h 11"/>
                <a:gd name="T6" fmla="*/ 0 w 11"/>
                <a:gd name="T7" fmla="*/ 4 h 11"/>
                <a:gd name="T8" fmla="*/ 3 w 11"/>
                <a:gd name="T9" fmla="*/ 11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3" y="11"/>
                  </a:moveTo>
                  <a:lnTo>
                    <a:pt x="11" y="6"/>
                  </a:lnTo>
                  <a:lnTo>
                    <a:pt x="7" y="0"/>
                  </a:lnTo>
                  <a:lnTo>
                    <a:pt x="0" y="4"/>
                  </a:lnTo>
                  <a:lnTo>
                    <a:pt x="3" y="11"/>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14" name="Freeform 1031"/>
            <p:cNvSpPr>
              <a:spLocks/>
            </p:cNvSpPr>
            <p:nvPr/>
          </p:nvSpPr>
          <p:spPr bwMode="auto">
            <a:xfrm>
              <a:off x="4828317" y="1797965"/>
              <a:ext cx="23672" cy="21706"/>
            </a:xfrm>
            <a:custGeom>
              <a:avLst/>
              <a:gdLst>
                <a:gd name="T0" fmla="*/ 15 w 15"/>
                <a:gd name="T1" fmla="*/ 15 h 15"/>
                <a:gd name="T2" fmla="*/ 13 w 15"/>
                <a:gd name="T3" fmla="*/ 13 h 15"/>
                <a:gd name="T4" fmla="*/ 13 w 15"/>
                <a:gd name="T5" fmla="*/ 11 h 15"/>
                <a:gd name="T6" fmla="*/ 12 w 15"/>
                <a:gd name="T7" fmla="*/ 11 h 15"/>
                <a:gd name="T8" fmla="*/ 9 w 15"/>
                <a:gd name="T9" fmla="*/ 10 h 15"/>
                <a:gd name="T10" fmla="*/ 11 w 15"/>
                <a:gd name="T11" fmla="*/ 8 h 15"/>
                <a:gd name="T12" fmla="*/ 12 w 15"/>
                <a:gd name="T13" fmla="*/ 4 h 15"/>
                <a:gd name="T14" fmla="*/ 11 w 15"/>
                <a:gd name="T15" fmla="*/ 0 h 15"/>
                <a:gd name="T16" fmla="*/ 3 w 15"/>
                <a:gd name="T17" fmla="*/ 6 h 15"/>
                <a:gd name="T18" fmla="*/ 0 w 15"/>
                <a:gd name="T19" fmla="*/ 13 h 15"/>
                <a:gd name="T20" fmla="*/ 1 w 15"/>
                <a:gd name="T21" fmla="*/ 13 h 15"/>
                <a:gd name="T22" fmla="*/ 13 w 15"/>
                <a:gd name="T23" fmla="*/ 15 h 15"/>
                <a:gd name="T24" fmla="*/ 15 w 15"/>
                <a:gd name="T25" fmla="*/ 1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5"/>
                <a:gd name="T41" fmla="*/ 15 w 15"/>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5">
                  <a:moveTo>
                    <a:pt x="15" y="15"/>
                  </a:moveTo>
                  <a:lnTo>
                    <a:pt x="13" y="13"/>
                  </a:lnTo>
                  <a:lnTo>
                    <a:pt x="13" y="11"/>
                  </a:lnTo>
                  <a:lnTo>
                    <a:pt x="12" y="11"/>
                  </a:lnTo>
                  <a:lnTo>
                    <a:pt x="9" y="10"/>
                  </a:lnTo>
                  <a:lnTo>
                    <a:pt x="11" y="8"/>
                  </a:lnTo>
                  <a:lnTo>
                    <a:pt x="12" y="4"/>
                  </a:lnTo>
                  <a:lnTo>
                    <a:pt x="11" y="0"/>
                  </a:lnTo>
                  <a:lnTo>
                    <a:pt x="3" y="6"/>
                  </a:lnTo>
                  <a:lnTo>
                    <a:pt x="0" y="13"/>
                  </a:lnTo>
                  <a:lnTo>
                    <a:pt x="1" y="13"/>
                  </a:lnTo>
                  <a:lnTo>
                    <a:pt x="13" y="15"/>
                  </a:lnTo>
                  <a:lnTo>
                    <a:pt x="15" y="15"/>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15" name="Freeform 1032"/>
            <p:cNvSpPr>
              <a:spLocks/>
            </p:cNvSpPr>
            <p:nvPr/>
          </p:nvSpPr>
          <p:spPr bwMode="auto">
            <a:xfrm>
              <a:off x="4965097" y="1770832"/>
              <a:ext cx="28933" cy="46125"/>
            </a:xfrm>
            <a:custGeom>
              <a:avLst/>
              <a:gdLst>
                <a:gd name="T0" fmla="*/ 14 w 18"/>
                <a:gd name="T1" fmla="*/ 11 h 29"/>
                <a:gd name="T2" fmla="*/ 18 w 18"/>
                <a:gd name="T3" fmla="*/ 3 h 29"/>
                <a:gd name="T4" fmla="*/ 15 w 18"/>
                <a:gd name="T5" fmla="*/ 0 h 29"/>
                <a:gd name="T6" fmla="*/ 14 w 18"/>
                <a:gd name="T7" fmla="*/ 0 h 29"/>
                <a:gd name="T8" fmla="*/ 1 w 18"/>
                <a:gd name="T9" fmla="*/ 7 h 29"/>
                <a:gd name="T10" fmla="*/ 0 w 18"/>
                <a:gd name="T11" fmla="*/ 28 h 29"/>
                <a:gd name="T12" fmla="*/ 2 w 18"/>
                <a:gd name="T13" fmla="*/ 29 h 29"/>
                <a:gd name="T14" fmla="*/ 5 w 18"/>
                <a:gd name="T15" fmla="*/ 29 h 29"/>
                <a:gd name="T16" fmla="*/ 14 w 18"/>
                <a:gd name="T17" fmla="*/ 11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29"/>
                <a:gd name="T29" fmla="*/ 18 w 18"/>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29">
                  <a:moveTo>
                    <a:pt x="14" y="11"/>
                  </a:moveTo>
                  <a:lnTo>
                    <a:pt x="18" y="3"/>
                  </a:lnTo>
                  <a:lnTo>
                    <a:pt x="15" y="0"/>
                  </a:lnTo>
                  <a:lnTo>
                    <a:pt x="14" y="0"/>
                  </a:lnTo>
                  <a:lnTo>
                    <a:pt x="1" y="7"/>
                  </a:lnTo>
                  <a:lnTo>
                    <a:pt x="0" y="28"/>
                  </a:lnTo>
                  <a:lnTo>
                    <a:pt x="2" y="29"/>
                  </a:lnTo>
                  <a:lnTo>
                    <a:pt x="5" y="29"/>
                  </a:lnTo>
                  <a:lnTo>
                    <a:pt x="14" y="11"/>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16" name="Freeform 1033"/>
            <p:cNvSpPr>
              <a:spLocks/>
            </p:cNvSpPr>
            <p:nvPr/>
          </p:nvSpPr>
          <p:spPr bwMode="auto">
            <a:xfrm>
              <a:off x="4880925" y="1559194"/>
              <a:ext cx="186755" cy="249624"/>
            </a:xfrm>
            <a:custGeom>
              <a:avLst/>
              <a:gdLst>
                <a:gd name="T0" fmla="*/ 14 w 119"/>
                <a:gd name="T1" fmla="*/ 141 h 158"/>
                <a:gd name="T2" fmla="*/ 34 w 119"/>
                <a:gd name="T3" fmla="*/ 154 h 158"/>
                <a:gd name="T4" fmla="*/ 38 w 119"/>
                <a:gd name="T5" fmla="*/ 136 h 158"/>
                <a:gd name="T6" fmla="*/ 57 w 119"/>
                <a:gd name="T7" fmla="*/ 107 h 158"/>
                <a:gd name="T8" fmla="*/ 69 w 119"/>
                <a:gd name="T9" fmla="*/ 103 h 158"/>
                <a:gd name="T10" fmla="*/ 68 w 119"/>
                <a:gd name="T11" fmla="*/ 118 h 158"/>
                <a:gd name="T12" fmla="*/ 98 w 119"/>
                <a:gd name="T13" fmla="*/ 115 h 158"/>
                <a:gd name="T14" fmla="*/ 107 w 119"/>
                <a:gd name="T15" fmla="*/ 91 h 158"/>
                <a:gd name="T16" fmla="*/ 101 w 119"/>
                <a:gd name="T17" fmla="*/ 74 h 158"/>
                <a:gd name="T18" fmla="*/ 114 w 119"/>
                <a:gd name="T19" fmla="*/ 64 h 158"/>
                <a:gd name="T20" fmla="*/ 118 w 119"/>
                <a:gd name="T21" fmla="*/ 57 h 158"/>
                <a:gd name="T22" fmla="*/ 112 w 119"/>
                <a:gd name="T23" fmla="*/ 39 h 158"/>
                <a:gd name="T24" fmla="*/ 108 w 119"/>
                <a:gd name="T25" fmla="*/ 35 h 158"/>
                <a:gd name="T26" fmla="*/ 106 w 119"/>
                <a:gd name="T27" fmla="*/ 23 h 158"/>
                <a:gd name="T28" fmla="*/ 95 w 119"/>
                <a:gd name="T29" fmla="*/ 23 h 158"/>
                <a:gd name="T30" fmla="*/ 95 w 119"/>
                <a:gd name="T31" fmla="*/ 10 h 158"/>
                <a:gd name="T32" fmla="*/ 77 w 119"/>
                <a:gd name="T33" fmla="*/ 23 h 158"/>
                <a:gd name="T34" fmla="*/ 68 w 119"/>
                <a:gd name="T35" fmla="*/ 8 h 158"/>
                <a:gd name="T36" fmla="*/ 56 w 119"/>
                <a:gd name="T37" fmla="*/ 12 h 158"/>
                <a:gd name="T38" fmla="*/ 68 w 119"/>
                <a:gd name="T39" fmla="*/ 30 h 158"/>
                <a:gd name="T40" fmla="*/ 56 w 119"/>
                <a:gd name="T41" fmla="*/ 19 h 158"/>
                <a:gd name="T42" fmla="*/ 51 w 119"/>
                <a:gd name="T43" fmla="*/ 30 h 158"/>
                <a:gd name="T44" fmla="*/ 38 w 119"/>
                <a:gd name="T45" fmla="*/ 29 h 158"/>
                <a:gd name="T46" fmla="*/ 39 w 119"/>
                <a:gd name="T47" fmla="*/ 39 h 158"/>
                <a:gd name="T48" fmla="*/ 54 w 119"/>
                <a:gd name="T49" fmla="*/ 43 h 158"/>
                <a:gd name="T50" fmla="*/ 63 w 119"/>
                <a:gd name="T51" fmla="*/ 43 h 158"/>
                <a:gd name="T52" fmla="*/ 60 w 119"/>
                <a:gd name="T53" fmla="*/ 46 h 158"/>
                <a:gd name="T54" fmla="*/ 46 w 119"/>
                <a:gd name="T55" fmla="*/ 52 h 158"/>
                <a:gd name="T56" fmla="*/ 47 w 119"/>
                <a:gd name="T57" fmla="*/ 55 h 158"/>
                <a:gd name="T58" fmla="*/ 43 w 119"/>
                <a:gd name="T59" fmla="*/ 51 h 158"/>
                <a:gd name="T60" fmla="*/ 31 w 119"/>
                <a:gd name="T61" fmla="*/ 50 h 158"/>
                <a:gd name="T62" fmla="*/ 17 w 119"/>
                <a:gd name="T63" fmla="*/ 55 h 158"/>
                <a:gd name="T64" fmla="*/ 14 w 119"/>
                <a:gd name="T65" fmla="*/ 64 h 158"/>
                <a:gd name="T66" fmla="*/ 26 w 119"/>
                <a:gd name="T67" fmla="*/ 61 h 158"/>
                <a:gd name="T68" fmla="*/ 26 w 119"/>
                <a:gd name="T69" fmla="*/ 65 h 158"/>
                <a:gd name="T70" fmla="*/ 22 w 119"/>
                <a:gd name="T71" fmla="*/ 67 h 158"/>
                <a:gd name="T72" fmla="*/ 29 w 119"/>
                <a:gd name="T73" fmla="*/ 73 h 158"/>
                <a:gd name="T74" fmla="*/ 19 w 119"/>
                <a:gd name="T75" fmla="*/ 73 h 158"/>
                <a:gd name="T76" fmla="*/ 18 w 119"/>
                <a:gd name="T77" fmla="*/ 88 h 158"/>
                <a:gd name="T78" fmla="*/ 27 w 119"/>
                <a:gd name="T79" fmla="*/ 85 h 158"/>
                <a:gd name="T80" fmla="*/ 36 w 119"/>
                <a:gd name="T81" fmla="*/ 85 h 158"/>
                <a:gd name="T82" fmla="*/ 31 w 119"/>
                <a:gd name="T83" fmla="*/ 98 h 158"/>
                <a:gd name="T84" fmla="*/ 18 w 119"/>
                <a:gd name="T85" fmla="*/ 97 h 158"/>
                <a:gd name="T86" fmla="*/ 9 w 119"/>
                <a:gd name="T87" fmla="*/ 105 h 158"/>
                <a:gd name="T88" fmla="*/ 23 w 119"/>
                <a:gd name="T89" fmla="*/ 114 h 158"/>
                <a:gd name="T90" fmla="*/ 0 w 119"/>
                <a:gd name="T91" fmla="*/ 128 h 1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9"/>
                <a:gd name="T139" fmla="*/ 0 h 158"/>
                <a:gd name="T140" fmla="*/ 119 w 119"/>
                <a:gd name="T141" fmla="*/ 158 h 1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9" h="158">
                  <a:moveTo>
                    <a:pt x="0" y="128"/>
                  </a:moveTo>
                  <a:lnTo>
                    <a:pt x="1" y="144"/>
                  </a:lnTo>
                  <a:lnTo>
                    <a:pt x="14" y="141"/>
                  </a:lnTo>
                  <a:lnTo>
                    <a:pt x="23" y="139"/>
                  </a:lnTo>
                  <a:lnTo>
                    <a:pt x="25" y="158"/>
                  </a:lnTo>
                  <a:lnTo>
                    <a:pt x="34" y="154"/>
                  </a:lnTo>
                  <a:lnTo>
                    <a:pt x="40" y="152"/>
                  </a:lnTo>
                  <a:lnTo>
                    <a:pt x="38" y="137"/>
                  </a:lnTo>
                  <a:lnTo>
                    <a:pt x="38" y="136"/>
                  </a:lnTo>
                  <a:lnTo>
                    <a:pt x="57" y="116"/>
                  </a:lnTo>
                  <a:lnTo>
                    <a:pt x="57" y="111"/>
                  </a:lnTo>
                  <a:lnTo>
                    <a:pt x="57" y="107"/>
                  </a:lnTo>
                  <a:lnTo>
                    <a:pt x="59" y="106"/>
                  </a:lnTo>
                  <a:lnTo>
                    <a:pt x="68" y="103"/>
                  </a:lnTo>
                  <a:lnTo>
                    <a:pt x="69" y="103"/>
                  </a:lnTo>
                  <a:lnTo>
                    <a:pt x="68" y="107"/>
                  </a:lnTo>
                  <a:lnTo>
                    <a:pt x="65" y="119"/>
                  </a:lnTo>
                  <a:lnTo>
                    <a:pt x="68" y="118"/>
                  </a:lnTo>
                  <a:lnTo>
                    <a:pt x="88" y="114"/>
                  </a:lnTo>
                  <a:lnTo>
                    <a:pt x="95" y="116"/>
                  </a:lnTo>
                  <a:lnTo>
                    <a:pt x="98" y="115"/>
                  </a:lnTo>
                  <a:lnTo>
                    <a:pt x="112" y="106"/>
                  </a:lnTo>
                  <a:lnTo>
                    <a:pt x="101" y="98"/>
                  </a:lnTo>
                  <a:lnTo>
                    <a:pt x="107" y="91"/>
                  </a:lnTo>
                  <a:lnTo>
                    <a:pt x="106" y="91"/>
                  </a:lnTo>
                  <a:lnTo>
                    <a:pt x="106" y="85"/>
                  </a:lnTo>
                  <a:lnTo>
                    <a:pt x="101" y="74"/>
                  </a:lnTo>
                  <a:lnTo>
                    <a:pt x="99" y="72"/>
                  </a:lnTo>
                  <a:lnTo>
                    <a:pt x="106" y="67"/>
                  </a:lnTo>
                  <a:lnTo>
                    <a:pt x="114" y="64"/>
                  </a:lnTo>
                  <a:lnTo>
                    <a:pt x="118" y="61"/>
                  </a:lnTo>
                  <a:lnTo>
                    <a:pt x="119" y="60"/>
                  </a:lnTo>
                  <a:lnTo>
                    <a:pt x="118" y="57"/>
                  </a:lnTo>
                  <a:lnTo>
                    <a:pt x="116" y="56"/>
                  </a:lnTo>
                  <a:lnTo>
                    <a:pt x="115" y="43"/>
                  </a:lnTo>
                  <a:lnTo>
                    <a:pt x="112" y="39"/>
                  </a:lnTo>
                  <a:lnTo>
                    <a:pt x="107" y="47"/>
                  </a:lnTo>
                  <a:lnTo>
                    <a:pt x="103" y="44"/>
                  </a:lnTo>
                  <a:lnTo>
                    <a:pt x="108" y="35"/>
                  </a:lnTo>
                  <a:lnTo>
                    <a:pt x="110" y="33"/>
                  </a:lnTo>
                  <a:lnTo>
                    <a:pt x="112" y="29"/>
                  </a:lnTo>
                  <a:lnTo>
                    <a:pt x="106" y="23"/>
                  </a:lnTo>
                  <a:lnTo>
                    <a:pt x="97" y="36"/>
                  </a:lnTo>
                  <a:lnTo>
                    <a:pt x="91" y="35"/>
                  </a:lnTo>
                  <a:lnTo>
                    <a:pt x="95" y="23"/>
                  </a:lnTo>
                  <a:lnTo>
                    <a:pt x="95" y="22"/>
                  </a:lnTo>
                  <a:lnTo>
                    <a:pt x="99" y="12"/>
                  </a:lnTo>
                  <a:lnTo>
                    <a:pt x="95" y="10"/>
                  </a:lnTo>
                  <a:lnTo>
                    <a:pt x="91" y="9"/>
                  </a:lnTo>
                  <a:lnTo>
                    <a:pt x="74" y="0"/>
                  </a:lnTo>
                  <a:lnTo>
                    <a:pt x="77" y="23"/>
                  </a:lnTo>
                  <a:lnTo>
                    <a:pt x="73" y="19"/>
                  </a:lnTo>
                  <a:lnTo>
                    <a:pt x="69" y="9"/>
                  </a:lnTo>
                  <a:lnTo>
                    <a:pt x="68" y="8"/>
                  </a:lnTo>
                  <a:lnTo>
                    <a:pt x="63" y="4"/>
                  </a:lnTo>
                  <a:lnTo>
                    <a:pt x="61" y="4"/>
                  </a:lnTo>
                  <a:lnTo>
                    <a:pt x="56" y="12"/>
                  </a:lnTo>
                  <a:lnTo>
                    <a:pt x="68" y="29"/>
                  </a:lnTo>
                  <a:lnTo>
                    <a:pt x="69" y="30"/>
                  </a:lnTo>
                  <a:lnTo>
                    <a:pt x="68" y="30"/>
                  </a:lnTo>
                  <a:lnTo>
                    <a:pt x="65" y="30"/>
                  </a:lnTo>
                  <a:lnTo>
                    <a:pt x="63" y="25"/>
                  </a:lnTo>
                  <a:lnTo>
                    <a:pt x="56" y="19"/>
                  </a:lnTo>
                  <a:lnTo>
                    <a:pt x="47" y="16"/>
                  </a:lnTo>
                  <a:lnTo>
                    <a:pt x="46" y="19"/>
                  </a:lnTo>
                  <a:lnTo>
                    <a:pt x="51" y="30"/>
                  </a:lnTo>
                  <a:lnTo>
                    <a:pt x="47" y="33"/>
                  </a:lnTo>
                  <a:lnTo>
                    <a:pt x="39" y="29"/>
                  </a:lnTo>
                  <a:lnTo>
                    <a:pt x="38" y="29"/>
                  </a:lnTo>
                  <a:lnTo>
                    <a:pt x="35" y="26"/>
                  </a:lnTo>
                  <a:lnTo>
                    <a:pt x="38" y="33"/>
                  </a:lnTo>
                  <a:lnTo>
                    <a:pt x="39" y="39"/>
                  </a:lnTo>
                  <a:lnTo>
                    <a:pt x="43" y="42"/>
                  </a:lnTo>
                  <a:lnTo>
                    <a:pt x="50" y="43"/>
                  </a:lnTo>
                  <a:lnTo>
                    <a:pt x="54" y="43"/>
                  </a:lnTo>
                  <a:lnTo>
                    <a:pt x="57" y="40"/>
                  </a:lnTo>
                  <a:lnTo>
                    <a:pt x="59" y="40"/>
                  </a:lnTo>
                  <a:lnTo>
                    <a:pt x="63" y="43"/>
                  </a:lnTo>
                  <a:lnTo>
                    <a:pt x="63" y="47"/>
                  </a:lnTo>
                  <a:lnTo>
                    <a:pt x="61" y="46"/>
                  </a:lnTo>
                  <a:lnTo>
                    <a:pt x="60" y="46"/>
                  </a:lnTo>
                  <a:lnTo>
                    <a:pt x="50" y="48"/>
                  </a:lnTo>
                  <a:lnTo>
                    <a:pt x="46" y="51"/>
                  </a:lnTo>
                  <a:lnTo>
                    <a:pt x="46" y="52"/>
                  </a:lnTo>
                  <a:lnTo>
                    <a:pt x="56" y="55"/>
                  </a:lnTo>
                  <a:lnTo>
                    <a:pt x="55" y="61"/>
                  </a:lnTo>
                  <a:lnTo>
                    <a:pt x="47" y="55"/>
                  </a:lnTo>
                  <a:lnTo>
                    <a:pt x="46" y="55"/>
                  </a:lnTo>
                  <a:lnTo>
                    <a:pt x="43" y="53"/>
                  </a:lnTo>
                  <a:lnTo>
                    <a:pt x="43" y="51"/>
                  </a:lnTo>
                  <a:lnTo>
                    <a:pt x="42" y="50"/>
                  </a:lnTo>
                  <a:lnTo>
                    <a:pt x="36" y="48"/>
                  </a:lnTo>
                  <a:lnTo>
                    <a:pt x="31" y="50"/>
                  </a:lnTo>
                  <a:lnTo>
                    <a:pt x="29" y="53"/>
                  </a:lnTo>
                  <a:lnTo>
                    <a:pt x="26" y="56"/>
                  </a:lnTo>
                  <a:lnTo>
                    <a:pt x="17" y="55"/>
                  </a:lnTo>
                  <a:lnTo>
                    <a:pt x="12" y="53"/>
                  </a:lnTo>
                  <a:lnTo>
                    <a:pt x="5" y="65"/>
                  </a:lnTo>
                  <a:lnTo>
                    <a:pt x="14" y="64"/>
                  </a:lnTo>
                  <a:lnTo>
                    <a:pt x="17" y="64"/>
                  </a:lnTo>
                  <a:lnTo>
                    <a:pt x="19" y="60"/>
                  </a:lnTo>
                  <a:lnTo>
                    <a:pt x="26" y="61"/>
                  </a:lnTo>
                  <a:lnTo>
                    <a:pt x="30" y="63"/>
                  </a:lnTo>
                  <a:lnTo>
                    <a:pt x="29" y="65"/>
                  </a:lnTo>
                  <a:lnTo>
                    <a:pt x="26" y="65"/>
                  </a:lnTo>
                  <a:lnTo>
                    <a:pt x="22" y="64"/>
                  </a:lnTo>
                  <a:lnTo>
                    <a:pt x="21" y="67"/>
                  </a:lnTo>
                  <a:lnTo>
                    <a:pt x="22" y="67"/>
                  </a:lnTo>
                  <a:lnTo>
                    <a:pt x="25" y="69"/>
                  </a:lnTo>
                  <a:lnTo>
                    <a:pt x="27" y="71"/>
                  </a:lnTo>
                  <a:lnTo>
                    <a:pt x="29" y="73"/>
                  </a:lnTo>
                  <a:lnTo>
                    <a:pt x="29" y="77"/>
                  </a:lnTo>
                  <a:lnTo>
                    <a:pt x="23" y="73"/>
                  </a:lnTo>
                  <a:lnTo>
                    <a:pt x="19" y="73"/>
                  </a:lnTo>
                  <a:lnTo>
                    <a:pt x="9" y="77"/>
                  </a:lnTo>
                  <a:lnTo>
                    <a:pt x="14" y="86"/>
                  </a:lnTo>
                  <a:lnTo>
                    <a:pt x="18" y="88"/>
                  </a:lnTo>
                  <a:lnTo>
                    <a:pt x="21" y="89"/>
                  </a:lnTo>
                  <a:lnTo>
                    <a:pt x="25" y="90"/>
                  </a:lnTo>
                  <a:lnTo>
                    <a:pt x="27" y="85"/>
                  </a:lnTo>
                  <a:lnTo>
                    <a:pt x="27" y="84"/>
                  </a:lnTo>
                  <a:lnTo>
                    <a:pt x="34" y="82"/>
                  </a:lnTo>
                  <a:lnTo>
                    <a:pt x="36" y="85"/>
                  </a:lnTo>
                  <a:lnTo>
                    <a:pt x="29" y="91"/>
                  </a:lnTo>
                  <a:lnTo>
                    <a:pt x="31" y="97"/>
                  </a:lnTo>
                  <a:lnTo>
                    <a:pt x="31" y="98"/>
                  </a:lnTo>
                  <a:lnTo>
                    <a:pt x="29" y="99"/>
                  </a:lnTo>
                  <a:lnTo>
                    <a:pt x="27" y="101"/>
                  </a:lnTo>
                  <a:lnTo>
                    <a:pt x="18" y="97"/>
                  </a:lnTo>
                  <a:lnTo>
                    <a:pt x="9" y="99"/>
                  </a:lnTo>
                  <a:lnTo>
                    <a:pt x="9" y="103"/>
                  </a:lnTo>
                  <a:lnTo>
                    <a:pt x="9" y="105"/>
                  </a:lnTo>
                  <a:lnTo>
                    <a:pt x="14" y="107"/>
                  </a:lnTo>
                  <a:lnTo>
                    <a:pt x="23" y="110"/>
                  </a:lnTo>
                  <a:lnTo>
                    <a:pt x="23" y="114"/>
                  </a:lnTo>
                  <a:lnTo>
                    <a:pt x="23" y="120"/>
                  </a:lnTo>
                  <a:lnTo>
                    <a:pt x="18" y="122"/>
                  </a:lnTo>
                  <a:lnTo>
                    <a:pt x="0" y="128"/>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17" name="Freeform 1034"/>
            <p:cNvSpPr>
              <a:spLocks/>
            </p:cNvSpPr>
            <p:nvPr/>
          </p:nvSpPr>
          <p:spPr bwMode="auto">
            <a:xfrm>
              <a:off x="5051898" y="1434382"/>
              <a:ext cx="144671" cy="151945"/>
            </a:xfrm>
            <a:custGeom>
              <a:avLst/>
              <a:gdLst>
                <a:gd name="T0" fmla="*/ 35 w 92"/>
                <a:gd name="T1" fmla="*/ 91 h 97"/>
                <a:gd name="T2" fmla="*/ 45 w 92"/>
                <a:gd name="T3" fmla="*/ 87 h 97"/>
                <a:gd name="T4" fmla="*/ 67 w 92"/>
                <a:gd name="T5" fmla="*/ 80 h 97"/>
                <a:gd name="T6" fmla="*/ 69 w 92"/>
                <a:gd name="T7" fmla="*/ 78 h 97"/>
                <a:gd name="T8" fmla="*/ 69 w 92"/>
                <a:gd name="T9" fmla="*/ 76 h 97"/>
                <a:gd name="T10" fmla="*/ 72 w 92"/>
                <a:gd name="T11" fmla="*/ 70 h 97"/>
                <a:gd name="T12" fmla="*/ 71 w 92"/>
                <a:gd name="T13" fmla="*/ 68 h 97"/>
                <a:gd name="T14" fmla="*/ 66 w 92"/>
                <a:gd name="T15" fmla="*/ 62 h 97"/>
                <a:gd name="T16" fmla="*/ 69 w 92"/>
                <a:gd name="T17" fmla="*/ 53 h 97"/>
                <a:gd name="T18" fmla="*/ 78 w 92"/>
                <a:gd name="T19" fmla="*/ 43 h 97"/>
                <a:gd name="T20" fmla="*/ 92 w 92"/>
                <a:gd name="T21" fmla="*/ 28 h 97"/>
                <a:gd name="T22" fmla="*/ 87 w 92"/>
                <a:gd name="T23" fmla="*/ 20 h 97"/>
                <a:gd name="T24" fmla="*/ 84 w 92"/>
                <a:gd name="T25" fmla="*/ 16 h 97"/>
                <a:gd name="T26" fmla="*/ 69 w 92"/>
                <a:gd name="T27" fmla="*/ 12 h 97"/>
                <a:gd name="T28" fmla="*/ 66 w 92"/>
                <a:gd name="T29" fmla="*/ 0 h 97"/>
                <a:gd name="T30" fmla="*/ 54 w 92"/>
                <a:gd name="T31" fmla="*/ 3 h 97"/>
                <a:gd name="T32" fmla="*/ 54 w 92"/>
                <a:gd name="T33" fmla="*/ 11 h 97"/>
                <a:gd name="T34" fmla="*/ 63 w 92"/>
                <a:gd name="T35" fmla="*/ 17 h 97"/>
                <a:gd name="T36" fmla="*/ 62 w 92"/>
                <a:gd name="T37" fmla="*/ 28 h 97"/>
                <a:gd name="T38" fmla="*/ 59 w 92"/>
                <a:gd name="T39" fmla="*/ 47 h 97"/>
                <a:gd name="T40" fmla="*/ 54 w 92"/>
                <a:gd name="T41" fmla="*/ 24 h 97"/>
                <a:gd name="T42" fmla="*/ 54 w 92"/>
                <a:gd name="T43" fmla="*/ 23 h 97"/>
                <a:gd name="T44" fmla="*/ 48 w 92"/>
                <a:gd name="T45" fmla="*/ 21 h 97"/>
                <a:gd name="T46" fmla="*/ 44 w 92"/>
                <a:gd name="T47" fmla="*/ 28 h 97"/>
                <a:gd name="T48" fmla="*/ 28 w 92"/>
                <a:gd name="T49" fmla="*/ 26 h 97"/>
                <a:gd name="T50" fmla="*/ 28 w 92"/>
                <a:gd name="T51" fmla="*/ 40 h 97"/>
                <a:gd name="T52" fmla="*/ 48 w 92"/>
                <a:gd name="T53" fmla="*/ 41 h 97"/>
                <a:gd name="T54" fmla="*/ 48 w 92"/>
                <a:gd name="T55" fmla="*/ 42 h 97"/>
                <a:gd name="T56" fmla="*/ 48 w 92"/>
                <a:gd name="T57" fmla="*/ 49 h 97"/>
                <a:gd name="T58" fmla="*/ 18 w 92"/>
                <a:gd name="T59" fmla="*/ 50 h 97"/>
                <a:gd name="T60" fmla="*/ 18 w 92"/>
                <a:gd name="T61" fmla="*/ 60 h 97"/>
                <a:gd name="T62" fmla="*/ 29 w 92"/>
                <a:gd name="T63" fmla="*/ 66 h 97"/>
                <a:gd name="T64" fmla="*/ 31 w 92"/>
                <a:gd name="T65" fmla="*/ 67 h 97"/>
                <a:gd name="T66" fmla="*/ 25 w 92"/>
                <a:gd name="T67" fmla="*/ 76 h 97"/>
                <a:gd name="T68" fmla="*/ 24 w 92"/>
                <a:gd name="T69" fmla="*/ 75 h 97"/>
                <a:gd name="T70" fmla="*/ 18 w 92"/>
                <a:gd name="T71" fmla="*/ 72 h 97"/>
                <a:gd name="T72" fmla="*/ 12 w 92"/>
                <a:gd name="T73" fmla="*/ 68 h 97"/>
                <a:gd name="T74" fmla="*/ 10 w 92"/>
                <a:gd name="T75" fmla="*/ 68 h 97"/>
                <a:gd name="T76" fmla="*/ 4 w 92"/>
                <a:gd name="T77" fmla="*/ 70 h 97"/>
                <a:gd name="T78" fmla="*/ 2 w 92"/>
                <a:gd name="T79" fmla="*/ 72 h 97"/>
                <a:gd name="T80" fmla="*/ 0 w 92"/>
                <a:gd name="T81" fmla="*/ 74 h 97"/>
                <a:gd name="T82" fmla="*/ 0 w 92"/>
                <a:gd name="T83" fmla="*/ 84 h 97"/>
                <a:gd name="T84" fmla="*/ 7 w 92"/>
                <a:gd name="T85" fmla="*/ 87 h 97"/>
                <a:gd name="T86" fmla="*/ 10 w 92"/>
                <a:gd name="T87" fmla="*/ 88 h 97"/>
                <a:gd name="T88" fmla="*/ 14 w 92"/>
                <a:gd name="T89" fmla="*/ 97 h 97"/>
                <a:gd name="T90" fmla="*/ 25 w 92"/>
                <a:gd name="T91" fmla="*/ 93 h 97"/>
                <a:gd name="T92" fmla="*/ 35 w 92"/>
                <a:gd name="T93" fmla="*/ 91 h 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2"/>
                <a:gd name="T142" fmla="*/ 0 h 97"/>
                <a:gd name="T143" fmla="*/ 92 w 92"/>
                <a:gd name="T144" fmla="*/ 97 h 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2" h="97">
                  <a:moveTo>
                    <a:pt x="35" y="91"/>
                  </a:moveTo>
                  <a:lnTo>
                    <a:pt x="45" y="87"/>
                  </a:lnTo>
                  <a:lnTo>
                    <a:pt x="67" y="80"/>
                  </a:lnTo>
                  <a:lnTo>
                    <a:pt x="69" y="78"/>
                  </a:lnTo>
                  <a:lnTo>
                    <a:pt x="69" y="76"/>
                  </a:lnTo>
                  <a:lnTo>
                    <a:pt x="72" y="70"/>
                  </a:lnTo>
                  <a:lnTo>
                    <a:pt x="71" y="68"/>
                  </a:lnTo>
                  <a:lnTo>
                    <a:pt x="66" y="62"/>
                  </a:lnTo>
                  <a:lnTo>
                    <a:pt x="69" y="53"/>
                  </a:lnTo>
                  <a:lnTo>
                    <a:pt x="78" y="43"/>
                  </a:lnTo>
                  <a:lnTo>
                    <a:pt x="92" y="28"/>
                  </a:lnTo>
                  <a:lnTo>
                    <a:pt x="87" y="20"/>
                  </a:lnTo>
                  <a:lnTo>
                    <a:pt x="84" y="16"/>
                  </a:lnTo>
                  <a:lnTo>
                    <a:pt x="69" y="12"/>
                  </a:lnTo>
                  <a:lnTo>
                    <a:pt x="66" y="0"/>
                  </a:lnTo>
                  <a:lnTo>
                    <a:pt x="54" y="3"/>
                  </a:lnTo>
                  <a:lnTo>
                    <a:pt x="54" y="11"/>
                  </a:lnTo>
                  <a:lnTo>
                    <a:pt x="63" y="17"/>
                  </a:lnTo>
                  <a:lnTo>
                    <a:pt x="62" y="28"/>
                  </a:lnTo>
                  <a:lnTo>
                    <a:pt x="59" y="47"/>
                  </a:lnTo>
                  <a:lnTo>
                    <a:pt x="54" y="24"/>
                  </a:lnTo>
                  <a:lnTo>
                    <a:pt x="54" y="23"/>
                  </a:lnTo>
                  <a:lnTo>
                    <a:pt x="48" y="21"/>
                  </a:lnTo>
                  <a:lnTo>
                    <a:pt x="44" y="28"/>
                  </a:lnTo>
                  <a:lnTo>
                    <a:pt x="28" y="26"/>
                  </a:lnTo>
                  <a:lnTo>
                    <a:pt x="28" y="40"/>
                  </a:lnTo>
                  <a:lnTo>
                    <a:pt x="48" y="41"/>
                  </a:lnTo>
                  <a:lnTo>
                    <a:pt x="48" y="42"/>
                  </a:lnTo>
                  <a:lnTo>
                    <a:pt x="48" y="49"/>
                  </a:lnTo>
                  <a:lnTo>
                    <a:pt x="18" y="50"/>
                  </a:lnTo>
                  <a:lnTo>
                    <a:pt x="18" y="60"/>
                  </a:lnTo>
                  <a:lnTo>
                    <a:pt x="29" y="66"/>
                  </a:lnTo>
                  <a:lnTo>
                    <a:pt x="31" y="67"/>
                  </a:lnTo>
                  <a:lnTo>
                    <a:pt x="25" y="76"/>
                  </a:lnTo>
                  <a:lnTo>
                    <a:pt x="24" y="75"/>
                  </a:lnTo>
                  <a:lnTo>
                    <a:pt x="18" y="72"/>
                  </a:lnTo>
                  <a:lnTo>
                    <a:pt x="12" y="68"/>
                  </a:lnTo>
                  <a:lnTo>
                    <a:pt x="10" y="68"/>
                  </a:lnTo>
                  <a:lnTo>
                    <a:pt x="4" y="70"/>
                  </a:lnTo>
                  <a:lnTo>
                    <a:pt x="2" y="72"/>
                  </a:lnTo>
                  <a:lnTo>
                    <a:pt x="0" y="74"/>
                  </a:lnTo>
                  <a:lnTo>
                    <a:pt x="0" y="84"/>
                  </a:lnTo>
                  <a:lnTo>
                    <a:pt x="7" y="87"/>
                  </a:lnTo>
                  <a:lnTo>
                    <a:pt x="10" y="88"/>
                  </a:lnTo>
                  <a:lnTo>
                    <a:pt x="14" y="97"/>
                  </a:lnTo>
                  <a:lnTo>
                    <a:pt x="25" y="93"/>
                  </a:lnTo>
                  <a:lnTo>
                    <a:pt x="35" y="91"/>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18" name="Freeform 1035"/>
            <p:cNvSpPr>
              <a:spLocks/>
            </p:cNvSpPr>
            <p:nvPr/>
          </p:nvSpPr>
          <p:spPr bwMode="auto">
            <a:xfrm>
              <a:off x="5180787" y="1496787"/>
              <a:ext cx="15782" cy="37986"/>
            </a:xfrm>
            <a:custGeom>
              <a:avLst/>
              <a:gdLst>
                <a:gd name="T0" fmla="*/ 1 w 10"/>
                <a:gd name="T1" fmla="*/ 23 h 23"/>
                <a:gd name="T2" fmla="*/ 5 w 10"/>
                <a:gd name="T3" fmla="*/ 18 h 23"/>
                <a:gd name="T4" fmla="*/ 6 w 10"/>
                <a:gd name="T5" fmla="*/ 18 h 23"/>
                <a:gd name="T6" fmla="*/ 9 w 10"/>
                <a:gd name="T7" fmla="*/ 9 h 23"/>
                <a:gd name="T8" fmla="*/ 10 w 10"/>
                <a:gd name="T9" fmla="*/ 5 h 23"/>
                <a:gd name="T10" fmla="*/ 9 w 10"/>
                <a:gd name="T11" fmla="*/ 0 h 23"/>
                <a:gd name="T12" fmla="*/ 0 w 10"/>
                <a:gd name="T13" fmla="*/ 7 h 23"/>
                <a:gd name="T14" fmla="*/ 0 w 10"/>
                <a:gd name="T15" fmla="*/ 9 h 23"/>
                <a:gd name="T16" fmla="*/ 0 w 10"/>
                <a:gd name="T17" fmla="*/ 11 h 23"/>
                <a:gd name="T18" fmla="*/ 1 w 10"/>
                <a:gd name="T19" fmla="*/ 23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3"/>
                <a:gd name="T32" fmla="*/ 10 w 10"/>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3">
                  <a:moveTo>
                    <a:pt x="1" y="23"/>
                  </a:moveTo>
                  <a:lnTo>
                    <a:pt x="5" y="18"/>
                  </a:lnTo>
                  <a:lnTo>
                    <a:pt x="6" y="18"/>
                  </a:lnTo>
                  <a:lnTo>
                    <a:pt x="9" y="9"/>
                  </a:lnTo>
                  <a:lnTo>
                    <a:pt x="10" y="5"/>
                  </a:lnTo>
                  <a:lnTo>
                    <a:pt x="9" y="0"/>
                  </a:lnTo>
                  <a:lnTo>
                    <a:pt x="0" y="7"/>
                  </a:lnTo>
                  <a:lnTo>
                    <a:pt x="0" y="9"/>
                  </a:lnTo>
                  <a:lnTo>
                    <a:pt x="0" y="11"/>
                  </a:lnTo>
                  <a:lnTo>
                    <a:pt x="1" y="23"/>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19" name="Freeform 1036"/>
            <p:cNvSpPr>
              <a:spLocks/>
            </p:cNvSpPr>
            <p:nvPr/>
          </p:nvSpPr>
          <p:spPr bwMode="auto">
            <a:xfrm>
              <a:off x="5143962" y="1339415"/>
              <a:ext cx="139409" cy="119386"/>
            </a:xfrm>
            <a:custGeom>
              <a:avLst/>
              <a:gdLst>
                <a:gd name="T0" fmla="*/ 58 w 88"/>
                <a:gd name="T1" fmla="*/ 69 h 76"/>
                <a:gd name="T2" fmla="*/ 59 w 88"/>
                <a:gd name="T3" fmla="*/ 64 h 76"/>
                <a:gd name="T4" fmla="*/ 66 w 88"/>
                <a:gd name="T5" fmla="*/ 48 h 76"/>
                <a:gd name="T6" fmla="*/ 72 w 88"/>
                <a:gd name="T7" fmla="*/ 37 h 76"/>
                <a:gd name="T8" fmla="*/ 84 w 88"/>
                <a:gd name="T9" fmla="*/ 33 h 76"/>
                <a:gd name="T10" fmla="*/ 88 w 88"/>
                <a:gd name="T11" fmla="*/ 29 h 76"/>
                <a:gd name="T12" fmla="*/ 88 w 88"/>
                <a:gd name="T13" fmla="*/ 21 h 76"/>
                <a:gd name="T14" fmla="*/ 85 w 88"/>
                <a:gd name="T15" fmla="*/ 17 h 76"/>
                <a:gd name="T16" fmla="*/ 80 w 88"/>
                <a:gd name="T17" fmla="*/ 16 h 76"/>
                <a:gd name="T18" fmla="*/ 75 w 88"/>
                <a:gd name="T19" fmla="*/ 17 h 76"/>
                <a:gd name="T20" fmla="*/ 72 w 88"/>
                <a:gd name="T21" fmla="*/ 11 h 76"/>
                <a:gd name="T22" fmla="*/ 64 w 88"/>
                <a:gd name="T23" fmla="*/ 12 h 76"/>
                <a:gd name="T24" fmla="*/ 62 w 88"/>
                <a:gd name="T25" fmla="*/ 24 h 76"/>
                <a:gd name="T26" fmla="*/ 58 w 88"/>
                <a:gd name="T27" fmla="*/ 21 h 76"/>
                <a:gd name="T28" fmla="*/ 50 w 88"/>
                <a:gd name="T29" fmla="*/ 16 h 76"/>
                <a:gd name="T30" fmla="*/ 50 w 88"/>
                <a:gd name="T31" fmla="*/ 4 h 76"/>
                <a:gd name="T32" fmla="*/ 39 w 88"/>
                <a:gd name="T33" fmla="*/ 0 h 76"/>
                <a:gd name="T34" fmla="*/ 33 w 88"/>
                <a:gd name="T35" fmla="*/ 7 h 76"/>
                <a:gd name="T36" fmla="*/ 30 w 88"/>
                <a:gd name="T37" fmla="*/ 8 h 76"/>
                <a:gd name="T38" fmla="*/ 32 w 88"/>
                <a:gd name="T39" fmla="*/ 9 h 76"/>
                <a:gd name="T40" fmla="*/ 34 w 88"/>
                <a:gd name="T41" fmla="*/ 18 h 76"/>
                <a:gd name="T42" fmla="*/ 32 w 88"/>
                <a:gd name="T43" fmla="*/ 18 h 76"/>
                <a:gd name="T44" fmla="*/ 16 w 88"/>
                <a:gd name="T45" fmla="*/ 18 h 76"/>
                <a:gd name="T46" fmla="*/ 11 w 88"/>
                <a:gd name="T47" fmla="*/ 28 h 76"/>
                <a:gd name="T48" fmla="*/ 9 w 88"/>
                <a:gd name="T49" fmla="*/ 30 h 76"/>
                <a:gd name="T50" fmla="*/ 17 w 88"/>
                <a:gd name="T51" fmla="*/ 34 h 76"/>
                <a:gd name="T52" fmla="*/ 13 w 88"/>
                <a:gd name="T53" fmla="*/ 42 h 76"/>
                <a:gd name="T54" fmla="*/ 1 w 88"/>
                <a:gd name="T55" fmla="*/ 39 h 76"/>
                <a:gd name="T56" fmla="*/ 0 w 88"/>
                <a:gd name="T57" fmla="*/ 48 h 76"/>
                <a:gd name="T58" fmla="*/ 13 w 88"/>
                <a:gd name="T59" fmla="*/ 51 h 76"/>
                <a:gd name="T60" fmla="*/ 29 w 88"/>
                <a:gd name="T61" fmla="*/ 66 h 76"/>
                <a:gd name="T62" fmla="*/ 39 w 88"/>
                <a:gd name="T63" fmla="*/ 76 h 76"/>
                <a:gd name="T64" fmla="*/ 56 w 88"/>
                <a:gd name="T65" fmla="*/ 73 h 76"/>
                <a:gd name="T66" fmla="*/ 58 w 88"/>
                <a:gd name="T67" fmla="*/ 69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8"/>
                <a:gd name="T103" fmla="*/ 0 h 76"/>
                <a:gd name="T104" fmla="*/ 88 w 8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8" h="76">
                  <a:moveTo>
                    <a:pt x="58" y="69"/>
                  </a:moveTo>
                  <a:lnTo>
                    <a:pt x="59" y="64"/>
                  </a:lnTo>
                  <a:lnTo>
                    <a:pt x="66" y="48"/>
                  </a:lnTo>
                  <a:lnTo>
                    <a:pt x="72" y="37"/>
                  </a:lnTo>
                  <a:lnTo>
                    <a:pt x="84" y="33"/>
                  </a:lnTo>
                  <a:lnTo>
                    <a:pt x="88" y="29"/>
                  </a:lnTo>
                  <a:lnTo>
                    <a:pt x="88" y="21"/>
                  </a:lnTo>
                  <a:lnTo>
                    <a:pt x="85" y="17"/>
                  </a:lnTo>
                  <a:lnTo>
                    <a:pt x="80" y="16"/>
                  </a:lnTo>
                  <a:lnTo>
                    <a:pt x="75" y="17"/>
                  </a:lnTo>
                  <a:lnTo>
                    <a:pt x="72" y="11"/>
                  </a:lnTo>
                  <a:lnTo>
                    <a:pt x="64" y="12"/>
                  </a:lnTo>
                  <a:lnTo>
                    <a:pt x="62" y="24"/>
                  </a:lnTo>
                  <a:lnTo>
                    <a:pt x="58" y="21"/>
                  </a:lnTo>
                  <a:lnTo>
                    <a:pt x="50" y="16"/>
                  </a:lnTo>
                  <a:lnTo>
                    <a:pt x="50" y="4"/>
                  </a:lnTo>
                  <a:lnTo>
                    <a:pt x="39" y="0"/>
                  </a:lnTo>
                  <a:lnTo>
                    <a:pt x="33" y="7"/>
                  </a:lnTo>
                  <a:lnTo>
                    <a:pt x="30" y="8"/>
                  </a:lnTo>
                  <a:lnTo>
                    <a:pt x="32" y="9"/>
                  </a:lnTo>
                  <a:lnTo>
                    <a:pt x="34" y="18"/>
                  </a:lnTo>
                  <a:lnTo>
                    <a:pt x="32" y="18"/>
                  </a:lnTo>
                  <a:lnTo>
                    <a:pt x="16" y="18"/>
                  </a:lnTo>
                  <a:lnTo>
                    <a:pt x="11" y="28"/>
                  </a:lnTo>
                  <a:lnTo>
                    <a:pt x="9" y="30"/>
                  </a:lnTo>
                  <a:lnTo>
                    <a:pt x="17" y="34"/>
                  </a:lnTo>
                  <a:lnTo>
                    <a:pt x="13" y="42"/>
                  </a:lnTo>
                  <a:lnTo>
                    <a:pt x="1" y="39"/>
                  </a:lnTo>
                  <a:lnTo>
                    <a:pt x="0" y="48"/>
                  </a:lnTo>
                  <a:lnTo>
                    <a:pt x="13" y="51"/>
                  </a:lnTo>
                  <a:lnTo>
                    <a:pt x="29" y="66"/>
                  </a:lnTo>
                  <a:lnTo>
                    <a:pt x="39" y="76"/>
                  </a:lnTo>
                  <a:lnTo>
                    <a:pt x="56" y="73"/>
                  </a:lnTo>
                  <a:lnTo>
                    <a:pt x="58" y="69"/>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20" name="Freeform 1037"/>
            <p:cNvSpPr>
              <a:spLocks/>
            </p:cNvSpPr>
            <p:nvPr/>
          </p:nvSpPr>
          <p:spPr bwMode="auto">
            <a:xfrm>
              <a:off x="5409628" y="1396396"/>
              <a:ext cx="28935" cy="48840"/>
            </a:xfrm>
            <a:custGeom>
              <a:avLst/>
              <a:gdLst>
                <a:gd name="T0" fmla="*/ 1 w 18"/>
                <a:gd name="T1" fmla="*/ 31 h 31"/>
                <a:gd name="T2" fmla="*/ 0 w 18"/>
                <a:gd name="T3" fmla="*/ 22 h 31"/>
                <a:gd name="T4" fmla="*/ 1 w 18"/>
                <a:gd name="T5" fmla="*/ 13 h 31"/>
                <a:gd name="T6" fmla="*/ 4 w 18"/>
                <a:gd name="T7" fmla="*/ 4 h 31"/>
                <a:gd name="T8" fmla="*/ 15 w 18"/>
                <a:gd name="T9" fmla="*/ 0 h 31"/>
                <a:gd name="T10" fmla="*/ 18 w 18"/>
                <a:gd name="T11" fmla="*/ 4 h 31"/>
                <a:gd name="T12" fmla="*/ 13 w 18"/>
                <a:gd name="T13" fmla="*/ 11 h 31"/>
                <a:gd name="T14" fmla="*/ 17 w 18"/>
                <a:gd name="T15" fmla="*/ 21 h 31"/>
                <a:gd name="T16" fmla="*/ 17 w 18"/>
                <a:gd name="T17" fmla="*/ 23 h 31"/>
                <a:gd name="T18" fmla="*/ 1 w 18"/>
                <a:gd name="T19" fmla="*/ 3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31"/>
                <a:gd name="T32" fmla="*/ 18 w 18"/>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31">
                  <a:moveTo>
                    <a:pt x="1" y="31"/>
                  </a:moveTo>
                  <a:lnTo>
                    <a:pt x="0" y="22"/>
                  </a:lnTo>
                  <a:lnTo>
                    <a:pt x="1" y="13"/>
                  </a:lnTo>
                  <a:lnTo>
                    <a:pt x="4" y="4"/>
                  </a:lnTo>
                  <a:lnTo>
                    <a:pt x="15" y="0"/>
                  </a:lnTo>
                  <a:lnTo>
                    <a:pt x="18" y="4"/>
                  </a:lnTo>
                  <a:lnTo>
                    <a:pt x="13" y="11"/>
                  </a:lnTo>
                  <a:lnTo>
                    <a:pt x="17" y="21"/>
                  </a:lnTo>
                  <a:lnTo>
                    <a:pt x="17" y="23"/>
                  </a:lnTo>
                  <a:lnTo>
                    <a:pt x="1" y="31"/>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21" name="Freeform 1038"/>
            <p:cNvSpPr>
              <a:spLocks/>
            </p:cNvSpPr>
            <p:nvPr/>
          </p:nvSpPr>
          <p:spPr bwMode="auto">
            <a:xfrm>
              <a:off x="5251806" y="1371975"/>
              <a:ext cx="52607" cy="70546"/>
            </a:xfrm>
            <a:custGeom>
              <a:avLst/>
              <a:gdLst>
                <a:gd name="T0" fmla="*/ 7 w 33"/>
                <a:gd name="T1" fmla="*/ 27 h 45"/>
                <a:gd name="T2" fmla="*/ 10 w 33"/>
                <a:gd name="T3" fmla="*/ 21 h 45"/>
                <a:gd name="T4" fmla="*/ 15 w 33"/>
                <a:gd name="T5" fmla="*/ 20 h 45"/>
                <a:gd name="T6" fmla="*/ 27 w 33"/>
                <a:gd name="T7" fmla="*/ 0 h 45"/>
                <a:gd name="T8" fmla="*/ 33 w 33"/>
                <a:gd name="T9" fmla="*/ 7 h 45"/>
                <a:gd name="T10" fmla="*/ 25 w 33"/>
                <a:gd name="T11" fmla="*/ 22 h 45"/>
                <a:gd name="T12" fmla="*/ 25 w 33"/>
                <a:gd name="T13" fmla="*/ 24 h 45"/>
                <a:gd name="T14" fmla="*/ 25 w 33"/>
                <a:gd name="T15" fmla="*/ 30 h 45"/>
                <a:gd name="T16" fmla="*/ 24 w 33"/>
                <a:gd name="T17" fmla="*/ 37 h 45"/>
                <a:gd name="T18" fmla="*/ 2 w 33"/>
                <a:gd name="T19" fmla="*/ 45 h 45"/>
                <a:gd name="T20" fmla="*/ 0 w 33"/>
                <a:gd name="T21" fmla="*/ 42 h 45"/>
                <a:gd name="T22" fmla="*/ 4 w 33"/>
                <a:gd name="T23" fmla="*/ 34 h 45"/>
                <a:gd name="T24" fmla="*/ 7 w 33"/>
                <a:gd name="T25" fmla="*/ 2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45"/>
                <a:gd name="T41" fmla="*/ 33 w 33"/>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45">
                  <a:moveTo>
                    <a:pt x="7" y="27"/>
                  </a:moveTo>
                  <a:lnTo>
                    <a:pt x="10" y="21"/>
                  </a:lnTo>
                  <a:lnTo>
                    <a:pt x="15" y="20"/>
                  </a:lnTo>
                  <a:lnTo>
                    <a:pt x="27" y="0"/>
                  </a:lnTo>
                  <a:lnTo>
                    <a:pt x="33" y="7"/>
                  </a:lnTo>
                  <a:lnTo>
                    <a:pt x="25" y="22"/>
                  </a:lnTo>
                  <a:lnTo>
                    <a:pt x="25" y="24"/>
                  </a:lnTo>
                  <a:lnTo>
                    <a:pt x="25" y="30"/>
                  </a:lnTo>
                  <a:lnTo>
                    <a:pt x="24" y="37"/>
                  </a:lnTo>
                  <a:lnTo>
                    <a:pt x="2" y="45"/>
                  </a:lnTo>
                  <a:lnTo>
                    <a:pt x="0" y="42"/>
                  </a:lnTo>
                  <a:lnTo>
                    <a:pt x="4" y="34"/>
                  </a:lnTo>
                  <a:lnTo>
                    <a:pt x="7" y="27"/>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22" name="Freeform 1039"/>
            <p:cNvSpPr>
              <a:spLocks/>
            </p:cNvSpPr>
            <p:nvPr/>
          </p:nvSpPr>
          <p:spPr bwMode="auto">
            <a:xfrm>
              <a:off x="5130809" y="1336703"/>
              <a:ext cx="44717" cy="48840"/>
            </a:xfrm>
            <a:custGeom>
              <a:avLst/>
              <a:gdLst>
                <a:gd name="T0" fmla="*/ 7 w 29"/>
                <a:gd name="T1" fmla="*/ 31 h 31"/>
                <a:gd name="T2" fmla="*/ 12 w 29"/>
                <a:gd name="T3" fmla="*/ 23 h 31"/>
                <a:gd name="T4" fmla="*/ 17 w 29"/>
                <a:gd name="T5" fmla="*/ 19 h 31"/>
                <a:gd name="T6" fmla="*/ 29 w 29"/>
                <a:gd name="T7" fmla="*/ 10 h 31"/>
                <a:gd name="T8" fmla="*/ 25 w 29"/>
                <a:gd name="T9" fmla="*/ 0 h 31"/>
                <a:gd name="T10" fmla="*/ 22 w 29"/>
                <a:gd name="T11" fmla="*/ 0 h 31"/>
                <a:gd name="T12" fmla="*/ 16 w 29"/>
                <a:gd name="T13" fmla="*/ 10 h 31"/>
                <a:gd name="T14" fmla="*/ 13 w 29"/>
                <a:gd name="T15" fmla="*/ 10 h 31"/>
                <a:gd name="T16" fmla="*/ 12 w 29"/>
                <a:gd name="T17" fmla="*/ 1 h 31"/>
                <a:gd name="T18" fmla="*/ 7 w 29"/>
                <a:gd name="T19" fmla="*/ 0 h 31"/>
                <a:gd name="T20" fmla="*/ 4 w 29"/>
                <a:gd name="T21" fmla="*/ 8 h 31"/>
                <a:gd name="T22" fmla="*/ 0 w 29"/>
                <a:gd name="T23" fmla="*/ 25 h 31"/>
                <a:gd name="T24" fmla="*/ 2 w 29"/>
                <a:gd name="T25" fmla="*/ 25 h 31"/>
                <a:gd name="T26" fmla="*/ 7 w 29"/>
                <a:gd name="T27" fmla="*/ 31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31"/>
                <a:gd name="T44" fmla="*/ 29 w 29"/>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31">
                  <a:moveTo>
                    <a:pt x="7" y="31"/>
                  </a:moveTo>
                  <a:lnTo>
                    <a:pt x="12" y="23"/>
                  </a:lnTo>
                  <a:lnTo>
                    <a:pt x="17" y="19"/>
                  </a:lnTo>
                  <a:lnTo>
                    <a:pt x="29" y="10"/>
                  </a:lnTo>
                  <a:lnTo>
                    <a:pt x="25" y="0"/>
                  </a:lnTo>
                  <a:lnTo>
                    <a:pt x="22" y="0"/>
                  </a:lnTo>
                  <a:lnTo>
                    <a:pt x="16" y="10"/>
                  </a:lnTo>
                  <a:lnTo>
                    <a:pt x="13" y="10"/>
                  </a:lnTo>
                  <a:lnTo>
                    <a:pt x="12" y="1"/>
                  </a:lnTo>
                  <a:lnTo>
                    <a:pt x="7" y="0"/>
                  </a:lnTo>
                  <a:lnTo>
                    <a:pt x="4" y="8"/>
                  </a:lnTo>
                  <a:lnTo>
                    <a:pt x="0" y="25"/>
                  </a:lnTo>
                  <a:lnTo>
                    <a:pt x="2" y="25"/>
                  </a:lnTo>
                  <a:lnTo>
                    <a:pt x="7" y="31"/>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23" name="Freeform 1040"/>
            <p:cNvSpPr>
              <a:spLocks/>
            </p:cNvSpPr>
            <p:nvPr/>
          </p:nvSpPr>
          <p:spPr bwMode="auto">
            <a:xfrm>
              <a:off x="5428042" y="1331276"/>
              <a:ext cx="49976" cy="56979"/>
            </a:xfrm>
            <a:custGeom>
              <a:avLst/>
              <a:gdLst>
                <a:gd name="T0" fmla="*/ 16 w 32"/>
                <a:gd name="T1" fmla="*/ 33 h 36"/>
                <a:gd name="T2" fmla="*/ 11 w 32"/>
                <a:gd name="T3" fmla="*/ 36 h 36"/>
                <a:gd name="T4" fmla="*/ 6 w 32"/>
                <a:gd name="T5" fmla="*/ 29 h 36"/>
                <a:gd name="T6" fmla="*/ 0 w 32"/>
                <a:gd name="T7" fmla="*/ 16 h 36"/>
                <a:gd name="T8" fmla="*/ 12 w 32"/>
                <a:gd name="T9" fmla="*/ 8 h 36"/>
                <a:gd name="T10" fmla="*/ 17 w 32"/>
                <a:gd name="T11" fmla="*/ 17 h 36"/>
                <a:gd name="T12" fmla="*/ 19 w 32"/>
                <a:gd name="T13" fmla="*/ 16 h 36"/>
                <a:gd name="T14" fmla="*/ 21 w 32"/>
                <a:gd name="T15" fmla="*/ 10 h 36"/>
                <a:gd name="T16" fmla="*/ 27 w 32"/>
                <a:gd name="T17" fmla="*/ 0 h 36"/>
                <a:gd name="T18" fmla="*/ 29 w 32"/>
                <a:gd name="T19" fmla="*/ 6 h 36"/>
                <a:gd name="T20" fmla="*/ 28 w 32"/>
                <a:gd name="T21" fmla="*/ 9 h 36"/>
                <a:gd name="T22" fmla="*/ 24 w 32"/>
                <a:gd name="T23" fmla="*/ 17 h 36"/>
                <a:gd name="T24" fmla="*/ 23 w 32"/>
                <a:gd name="T25" fmla="*/ 19 h 36"/>
                <a:gd name="T26" fmla="*/ 25 w 32"/>
                <a:gd name="T27" fmla="*/ 18 h 36"/>
                <a:gd name="T28" fmla="*/ 29 w 32"/>
                <a:gd name="T29" fmla="*/ 17 h 36"/>
                <a:gd name="T30" fmla="*/ 32 w 32"/>
                <a:gd name="T31" fmla="*/ 22 h 36"/>
                <a:gd name="T32" fmla="*/ 24 w 32"/>
                <a:gd name="T33" fmla="*/ 26 h 36"/>
                <a:gd name="T34" fmla="*/ 24 w 32"/>
                <a:gd name="T35" fmla="*/ 29 h 36"/>
                <a:gd name="T36" fmla="*/ 16 w 32"/>
                <a:gd name="T37" fmla="*/ 33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6"/>
                <a:gd name="T59" fmla="*/ 32 w 32"/>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6">
                  <a:moveTo>
                    <a:pt x="16" y="33"/>
                  </a:moveTo>
                  <a:lnTo>
                    <a:pt x="11" y="36"/>
                  </a:lnTo>
                  <a:lnTo>
                    <a:pt x="6" y="29"/>
                  </a:lnTo>
                  <a:lnTo>
                    <a:pt x="0" y="16"/>
                  </a:lnTo>
                  <a:lnTo>
                    <a:pt x="12" y="8"/>
                  </a:lnTo>
                  <a:lnTo>
                    <a:pt x="17" y="17"/>
                  </a:lnTo>
                  <a:lnTo>
                    <a:pt x="19" y="16"/>
                  </a:lnTo>
                  <a:lnTo>
                    <a:pt x="21" y="10"/>
                  </a:lnTo>
                  <a:lnTo>
                    <a:pt x="27" y="0"/>
                  </a:lnTo>
                  <a:lnTo>
                    <a:pt x="29" y="6"/>
                  </a:lnTo>
                  <a:lnTo>
                    <a:pt x="28" y="9"/>
                  </a:lnTo>
                  <a:lnTo>
                    <a:pt x="24" y="17"/>
                  </a:lnTo>
                  <a:lnTo>
                    <a:pt x="23" y="19"/>
                  </a:lnTo>
                  <a:lnTo>
                    <a:pt x="25" y="18"/>
                  </a:lnTo>
                  <a:lnTo>
                    <a:pt x="29" y="17"/>
                  </a:lnTo>
                  <a:lnTo>
                    <a:pt x="32" y="22"/>
                  </a:lnTo>
                  <a:lnTo>
                    <a:pt x="24" y="26"/>
                  </a:lnTo>
                  <a:lnTo>
                    <a:pt x="24" y="29"/>
                  </a:lnTo>
                  <a:lnTo>
                    <a:pt x="16" y="33"/>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24" name="Freeform 1041"/>
            <p:cNvSpPr>
              <a:spLocks/>
            </p:cNvSpPr>
            <p:nvPr/>
          </p:nvSpPr>
          <p:spPr bwMode="auto">
            <a:xfrm>
              <a:off x="5309674" y="1358409"/>
              <a:ext cx="15782" cy="13566"/>
            </a:xfrm>
            <a:custGeom>
              <a:avLst/>
              <a:gdLst>
                <a:gd name="T0" fmla="*/ 6 w 10"/>
                <a:gd name="T1" fmla="*/ 8 h 8"/>
                <a:gd name="T2" fmla="*/ 0 w 10"/>
                <a:gd name="T3" fmla="*/ 4 h 8"/>
                <a:gd name="T4" fmla="*/ 0 w 10"/>
                <a:gd name="T5" fmla="*/ 1 h 8"/>
                <a:gd name="T6" fmla="*/ 2 w 10"/>
                <a:gd name="T7" fmla="*/ 0 h 8"/>
                <a:gd name="T8" fmla="*/ 4 w 10"/>
                <a:gd name="T9" fmla="*/ 1 h 8"/>
                <a:gd name="T10" fmla="*/ 5 w 10"/>
                <a:gd name="T11" fmla="*/ 3 h 8"/>
                <a:gd name="T12" fmla="*/ 9 w 10"/>
                <a:gd name="T13" fmla="*/ 4 h 8"/>
                <a:gd name="T14" fmla="*/ 10 w 10"/>
                <a:gd name="T15" fmla="*/ 3 h 8"/>
                <a:gd name="T16" fmla="*/ 10 w 10"/>
                <a:gd name="T17" fmla="*/ 4 h 8"/>
                <a:gd name="T18" fmla="*/ 10 w 10"/>
                <a:gd name="T19" fmla="*/ 7 h 8"/>
                <a:gd name="T20" fmla="*/ 8 w 10"/>
                <a:gd name="T21" fmla="*/ 7 h 8"/>
                <a:gd name="T22" fmla="*/ 6 w 10"/>
                <a:gd name="T23" fmla="*/ 8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8"/>
                <a:gd name="T38" fmla="*/ 10 w 10"/>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8">
                  <a:moveTo>
                    <a:pt x="6" y="8"/>
                  </a:moveTo>
                  <a:lnTo>
                    <a:pt x="0" y="4"/>
                  </a:lnTo>
                  <a:lnTo>
                    <a:pt x="0" y="1"/>
                  </a:lnTo>
                  <a:lnTo>
                    <a:pt x="2" y="0"/>
                  </a:lnTo>
                  <a:lnTo>
                    <a:pt x="4" y="1"/>
                  </a:lnTo>
                  <a:lnTo>
                    <a:pt x="5" y="3"/>
                  </a:lnTo>
                  <a:lnTo>
                    <a:pt x="9" y="4"/>
                  </a:lnTo>
                  <a:lnTo>
                    <a:pt x="10" y="3"/>
                  </a:lnTo>
                  <a:lnTo>
                    <a:pt x="10" y="4"/>
                  </a:lnTo>
                  <a:lnTo>
                    <a:pt x="10" y="7"/>
                  </a:lnTo>
                  <a:lnTo>
                    <a:pt x="8" y="7"/>
                  </a:lnTo>
                  <a:lnTo>
                    <a:pt x="6" y="8"/>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25" name="Freeform 1042"/>
            <p:cNvSpPr>
              <a:spLocks/>
            </p:cNvSpPr>
            <p:nvPr/>
          </p:nvSpPr>
          <p:spPr bwMode="auto">
            <a:xfrm>
              <a:off x="5251806" y="1249877"/>
              <a:ext cx="81542" cy="100392"/>
            </a:xfrm>
            <a:custGeom>
              <a:avLst/>
              <a:gdLst>
                <a:gd name="T0" fmla="*/ 32 w 51"/>
                <a:gd name="T1" fmla="*/ 60 h 62"/>
                <a:gd name="T2" fmla="*/ 24 w 51"/>
                <a:gd name="T3" fmla="*/ 60 h 62"/>
                <a:gd name="T4" fmla="*/ 11 w 51"/>
                <a:gd name="T5" fmla="*/ 28 h 62"/>
                <a:gd name="T6" fmla="*/ 0 w 51"/>
                <a:gd name="T7" fmla="*/ 20 h 62"/>
                <a:gd name="T8" fmla="*/ 1 w 51"/>
                <a:gd name="T9" fmla="*/ 11 h 62"/>
                <a:gd name="T10" fmla="*/ 1 w 51"/>
                <a:gd name="T11" fmla="*/ 9 h 62"/>
                <a:gd name="T12" fmla="*/ 8 w 51"/>
                <a:gd name="T13" fmla="*/ 0 h 62"/>
                <a:gd name="T14" fmla="*/ 12 w 51"/>
                <a:gd name="T15" fmla="*/ 5 h 62"/>
                <a:gd name="T16" fmla="*/ 13 w 51"/>
                <a:gd name="T17" fmla="*/ 11 h 62"/>
                <a:gd name="T18" fmla="*/ 13 w 51"/>
                <a:gd name="T19" fmla="*/ 13 h 62"/>
                <a:gd name="T20" fmla="*/ 20 w 51"/>
                <a:gd name="T21" fmla="*/ 21 h 62"/>
                <a:gd name="T22" fmla="*/ 22 w 51"/>
                <a:gd name="T23" fmla="*/ 31 h 62"/>
                <a:gd name="T24" fmla="*/ 25 w 51"/>
                <a:gd name="T25" fmla="*/ 33 h 62"/>
                <a:gd name="T26" fmla="*/ 29 w 51"/>
                <a:gd name="T27" fmla="*/ 22 h 62"/>
                <a:gd name="T28" fmla="*/ 36 w 51"/>
                <a:gd name="T29" fmla="*/ 25 h 62"/>
                <a:gd name="T30" fmla="*/ 34 w 51"/>
                <a:gd name="T31" fmla="*/ 33 h 62"/>
                <a:gd name="T32" fmla="*/ 50 w 51"/>
                <a:gd name="T33" fmla="*/ 47 h 62"/>
                <a:gd name="T34" fmla="*/ 51 w 51"/>
                <a:gd name="T35" fmla="*/ 47 h 62"/>
                <a:gd name="T36" fmla="*/ 41 w 51"/>
                <a:gd name="T37" fmla="*/ 60 h 62"/>
                <a:gd name="T38" fmla="*/ 41 w 51"/>
                <a:gd name="T39" fmla="*/ 62 h 62"/>
                <a:gd name="T40" fmla="*/ 32 w 51"/>
                <a:gd name="T41" fmla="*/ 6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62"/>
                <a:gd name="T65" fmla="*/ 51 w 51"/>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62">
                  <a:moveTo>
                    <a:pt x="32" y="60"/>
                  </a:moveTo>
                  <a:lnTo>
                    <a:pt x="24" y="60"/>
                  </a:lnTo>
                  <a:lnTo>
                    <a:pt x="11" y="28"/>
                  </a:lnTo>
                  <a:lnTo>
                    <a:pt x="0" y="20"/>
                  </a:lnTo>
                  <a:lnTo>
                    <a:pt x="1" y="11"/>
                  </a:lnTo>
                  <a:lnTo>
                    <a:pt x="1" y="9"/>
                  </a:lnTo>
                  <a:lnTo>
                    <a:pt x="8" y="0"/>
                  </a:lnTo>
                  <a:lnTo>
                    <a:pt x="12" y="5"/>
                  </a:lnTo>
                  <a:lnTo>
                    <a:pt x="13" y="11"/>
                  </a:lnTo>
                  <a:lnTo>
                    <a:pt x="13" y="13"/>
                  </a:lnTo>
                  <a:lnTo>
                    <a:pt x="20" y="21"/>
                  </a:lnTo>
                  <a:lnTo>
                    <a:pt x="22" y="31"/>
                  </a:lnTo>
                  <a:lnTo>
                    <a:pt x="25" y="33"/>
                  </a:lnTo>
                  <a:lnTo>
                    <a:pt x="29" y="22"/>
                  </a:lnTo>
                  <a:lnTo>
                    <a:pt x="36" y="25"/>
                  </a:lnTo>
                  <a:lnTo>
                    <a:pt x="34" y="33"/>
                  </a:lnTo>
                  <a:lnTo>
                    <a:pt x="50" y="47"/>
                  </a:lnTo>
                  <a:lnTo>
                    <a:pt x="51" y="47"/>
                  </a:lnTo>
                  <a:lnTo>
                    <a:pt x="41" y="60"/>
                  </a:lnTo>
                  <a:lnTo>
                    <a:pt x="41" y="62"/>
                  </a:lnTo>
                  <a:lnTo>
                    <a:pt x="32" y="60"/>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26" name="Freeform 1043"/>
            <p:cNvSpPr>
              <a:spLocks/>
            </p:cNvSpPr>
            <p:nvPr/>
          </p:nvSpPr>
          <p:spPr bwMode="auto">
            <a:xfrm>
              <a:off x="5378064" y="1263443"/>
              <a:ext cx="55239" cy="86826"/>
            </a:xfrm>
            <a:custGeom>
              <a:avLst/>
              <a:gdLst>
                <a:gd name="T0" fmla="*/ 25 w 34"/>
                <a:gd name="T1" fmla="*/ 50 h 54"/>
                <a:gd name="T2" fmla="*/ 18 w 34"/>
                <a:gd name="T3" fmla="*/ 54 h 54"/>
                <a:gd name="T4" fmla="*/ 18 w 34"/>
                <a:gd name="T5" fmla="*/ 43 h 54"/>
                <a:gd name="T6" fmla="*/ 14 w 34"/>
                <a:gd name="T7" fmla="*/ 39 h 54"/>
                <a:gd name="T8" fmla="*/ 9 w 34"/>
                <a:gd name="T9" fmla="*/ 48 h 54"/>
                <a:gd name="T10" fmla="*/ 8 w 34"/>
                <a:gd name="T11" fmla="*/ 51 h 54"/>
                <a:gd name="T12" fmla="*/ 5 w 34"/>
                <a:gd name="T13" fmla="*/ 48 h 54"/>
                <a:gd name="T14" fmla="*/ 3 w 34"/>
                <a:gd name="T15" fmla="*/ 46 h 54"/>
                <a:gd name="T16" fmla="*/ 0 w 34"/>
                <a:gd name="T17" fmla="*/ 43 h 54"/>
                <a:gd name="T18" fmla="*/ 0 w 34"/>
                <a:gd name="T19" fmla="*/ 29 h 54"/>
                <a:gd name="T20" fmla="*/ 0 w 34"/>
                <a:gd name="T21" fmla="*/ 27 h 54"/>
                <a:gd name="T22" fmla="*/ 0 w 34"/>
                <a:gd name="T23" fmla="*/ 18 h 54"/>
                <a:gd name="T24" fmla="*/ 9 w 34"/>
                <a:gd name="T25" fmla="*/ 9 h 54"/>
                <a:gd name="T26" fmla="*/ 10 w 34"/>
                <a:gd name="T27" fmla="*/ 3 h 54"/>
                <a:gd name="T28" fmla="*/ 10 w 34"/>
                <a:gd name="T29" fmla="*/ 1 h 54"/>
                <a:gd name="T30" fmla="*/ 25 w 34"/>
                <a:gd name="T31" fmla="*/ 0 h 54"/>
                <a:gd name="T32" fmla="*/ 30 w 34"/>
                <a:gd name="T33" fmla="*/ 3 h 54"/>
                <a:gd name="T34" fmla="*/ 34 w 34"/>
                <a:gd name="T35" fmla="*/ 5 h 54"/>
                <a:gd name="T36" fmla="*/ 30 w 34"/>
                <a:gd name="T37" fmla="*/ 31 h 54"/>
                <a:gd name="T38" fmla="*/ 33 w 34"/>
                <a:gd name="T39" fmla="*/ 43 h 54"/>
                <a:gd name="T40" fmla="*/ 25 w 34"/>
                <a:gd name="T41" fmla="*/ 50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54"/>
                <a:gd name="T65" fmla="*/ 34 w 34"/>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54">
                  <a:moveTo>
                    <a:pt x="25" y="50"/>
                  </a:moveTo>
                  <a:lnTo>
                    <a:pt x="18" y="54"/>
                  </a:lnTo>
                  <a:lnTo>
                    <a:pt x="18" y="43"/>
                  </a:lnTo>
                  <a:lnTo>
                    <a:pt x="14" y="39"/>
                  </a:lnTo>
                  <a:lnTo>
                    <a:pt x="9" y="48"/>
                  </a:lnTo>
                  <a:lnTo>
                    <a:pt x="8" y="51"/>
                  </a:lnTo>
                  <a:lnTo>
                    <a:pt x="5" y="48"/>
                  </a:lnTo>
                  <a:lnTo>
                    <a:pt x="3" y="46"/>
                  </a:lnTo>
                  <a:lnTo>
                    <a:pt x="0" y="43"/>
                  </a:lnTo>
                  <a:lnTo>
                    <a:pt x="0" y="29"/>
                  </a:lnTo>
                  <a:lnTo>
                    <a:pt x="0" y="27"/>
                  </a:lnTo>
                  <a:lnTo>
                    <a:pt x="0" y="18"/>
                  </a:lnTo>
                  <a:lnTo>
                    <a:pt x="9" y="9"/>
                  </a:lnTo>
                  <a:lnTo>
                    <a:pt x="10" y="3"/>
                  </a:lnTo>
                  <a:lnTo>
                    <a:pt x="10" y="1"/>
                  </a:lnTo>
                  <a:lnTo>
                    <a:pt x="25" y="0"/>
                  </a:lnTo>
                  <a:lnTo>
                    <a:pt x="30" y="3"/>
                  </a:lnTo>
                  <a:lnTo>
                    <a:pt x="34" y="5"/>
                  </a:lnTo>
                  <a:lnTo>
                    <a:pt x="30" y="31"/>
                  </a:lnTo>
                  <a:lnTo>
                    <a:pt x="33" y="43"/>
                  </a:lnTo>
                  <a:lnTo>
                    <a:pt x="25" y="50"/>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27" name="Freeform 1044"/>
            <p:cNvSpPr>
              <a:spLocks/>
            </p:cNvSpPr>
            <p:nvPr/>
          </p:nvSpPr>
          <p:spPr bwMode="auto">
            <a:xfrm>
              <a:off x="5233394" y="1304143"/>
              <a:ext cx="28933" cy="27133"/>
            </a:xfrm>
            <a:custGeom>
              <a:avLst/>
              <a:gdLst>
                <a:gd name="T0" fmla="*/ 19 w 19"/>
                <a:gd name="T1" fmla="*/ 17 h 17"/>
                <a:gd name="T2" fmla="*/ 19 w 19"/>
                <a:gd name="T3" fmla="*/ 8 h 17"/>
                <a:gd name="T4" fmla="*/ 4 w 19"/>
                <a:gd name="T5" fmla="*/ 0 h 17"/>
                <a:gd name="T6" fmla="*/ 0 w 19"/>
                <a:gd name="T7" fmla="*/ 12 h 17"/>
                <a:gd name="T8" fmla="*/ 19 w 19"/>
                <a:gd name="T9" fmla="*/ 17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19" y="17"/>
                  </a:moveTo>
                  <a:lnTo>
                    <a:pt x="19" y="8"/>
                  </a:lnTo>
                  <a:lnTo>
                    <a:pt x="4" y="0"/>
                  </a:lnTo>
                  <a:lnTo>
                    <a:pt x="0" y="12"/>
                  </a:lnTo>
                  <a:lnTo>
                    <a:pt x="19" y="17"/>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28" name="Freeform 1045"/>
            <p:cNvSpPr>
              <a:spLocks/>
            </p:cNvSpPr>
            <p:nvPr/>
          </p:nvSpPr>
          <p:spPr bwMode="auto">
            <a:xfrm>
              <a:off x="5180787" y="1266157"/>
              <a:ext cx="36825" cy="65119"/>
            </a:xfrm>
            <a:custGeom>
              <a:avLst/>
              <a:gdLst>
                <a:gd name="T0" fmla="*/ 17 w 23"/>
                <a:gd name="T1" fmla="*/ 2 h 42"/>
                <a:gd name="T2" fmla="*/ 8 w 23"/>
                <a:gd name="T3" fmla="*/ 8 h 42"/>
                <a:gd name="T4" fmla="*/ 9 w 23"/>
                <a:gd name="T5" fmla="*/ 20 h 42"/>
                <a:gd name="T6" fmla="*/ 0 w 23"/>
                <a:gd name="T7" fmla="*/ 29 h 42"/>
                <a:gd name="T8" fmla="*/ 14 w 23"/>
                <a:gd name="T9" fmla="*/ 42 h 42"/>
                <a:gd name="T10" fmla="*/ 23 w 23"/>
                <a:gd name="T11" fmla="*/ 19 h 42"/>
                <a:gd name="T12" fmla="*/ 18 w 23"/>
                <a:gd name="T13" fmla="*/ 2 h 42"/>
                <a:gd name="T14" fmla="*/ 18 w 23"/>
                <a:gd name="T15" fmla="*/ 0 h 42"/>
                <a:gd name="T16" fmla="*/ 17 w 23"/>
                <a:gd name="T17" fmla="*/ 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42"/>
                <a:gd name="T29" fmla="*/ 23 w 23"/>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42">
                  <a:moveTo>
                    <a:pt x="17" y="2"/>
                  </a:moveTo>
                  <a:lnTo>
                    <a:pt x="8" y="8"/>
                  </a:lnTo>
                  <a:lnTo>
                    <a:pt x="9" y="20"/>
                  </a:lnTo>
                  <a:lnTo>
                    <a:pt x="0" y="29"/>
                  </a:lnTo>
                  <a:lnTo>
                    <a:pt x="14" y="42"/>
                  </a:lnTo>
                  <a:lnTo>
                    <a:pt x="23" y="19"/>
                  </a:lnTo>
                  <a:lnTo>
                    <a:pt x="18" y="2"/>
                  </a:lnTo>
                  <a:lnTo>
                    <a:pt x="18" y="0"/>
                  </a:lnTo>
                  <a:lnTo>
                    <a:pt x="17" y="2"/>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29" name="Freeform 1046"/>
            <p:cNvSpPr>
              <a:spLocks/>
            </p:cNvSpPr>
            <p:nvPr/>
          </p:nvSpPr>
          <p:spPr bwMode="auto">
            <a:xfrm>
              <a:off x="6737966" y="1171190"/>
              <a:ext cx="44715" cy="65119"/>
            </a:xfrm>
            <a:custGeom>
              <a:avLst/>
              <a:gdLst>
                <a:gd name="T0" fmla="*/ 0 w 28"/>
                <a:gd name="T1" fmla="*/ 40 h 40"/>
                <a:gd name="T2" fmla="*/ 5 w 28"/>
                <a:gd name="T3" fmla="*/ 24 h 40"/>
                <a:gd name="T4" fmla="*/ 0 w 28"/>
                <a:gd name="T5" fmla="*/ 3 h 40"/>
                <a:gd name="T6" fmla="*/ 15 w 28"/>
                <a:gd name="T7" fmla="*/ 0 h 40"/>
                <a:gd name="T8" fmla="*/ 20 w 28"/>
                <a:gd name="T9" fmla="*/ 11 h 40"/>
                <a:gd name="T10" fmla="*/ 17 w 28"/>
                <a:gd name="T11" fmla="*/ 16 h 40"/>
                <a:gd name="T12" fmla="*/ 24 w 28"/>
                <a:gd name="T13" fmla="*/ 15 h 40"/>
                <a:gd name="T14" fmla="*/ 28 w 28"/>
                <a:gd name="T15" fmla="*/ 21 h 40"/>
                <a:gd name="T16" fmla="*/ 9 w 28"/>
                <a:gd name="T17" fmla="*/ 38 h 40"/>
                <a:gd name="T18" fmla="*/ 11 w 28"/>
                <a:gd name="T19" fmla="*/ 40 h 40"/>
                <a:gd name="T20" fmla="*/ 0 w 28"/>
                <a:gd name="T21" fmla="*/ 4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40"/>
                <a:gd name="T35" fmla="*/ 28 w 28"/>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40">
                  <a:moveTo>
                    <a:pt x="0" y="40"/>
                  </a:moveTo>
                  <a:lnTo>
                    <a:pt x="5" y="24"/>
                  </a:lnTo>
                  <a:lnTo>
                    <a:pt x="0" y="3"/>
                  </a:lnTo>
                  <a:lnTo>
                    <a:pt x="15" y="0"/>
                  </a:lnTo>
                  <a:lnTo>
                    <a:pt x="20" y="11"/>
                  </a:lnTo>
                  <a:lnTo>
                    <a:pt x="17" y="16"/>
                  </a:lnTo>
                  <a:lnTo>
                    <a:pt x="24" y="15"/>
                  </a:lnTo>
                  <a:lnTo>
                    <a:pt x="28" y="21"/>
                  </a:lnTo>
                  <a:lnTo>
                    <a:pt x="9" y="38"/>
                  </a:lnTo>
                  <a:lnTo>
                    <a:pt x="11" y="40"/>
                  </a:lnTo>
                  <a:lnTo>
                    <a:pt x="0" y="40"/>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30" name="Freeform 1047"/>
            <p:cNvSpPr>
              <a:spLocks/>
            </p:cNvSpPr>
            <p:nvPr/>
          </p:nvSpPr>
          <p:spPr bwMode="auto">
            <a:xfrm>
              <a:off x="5546407" y="1182043"/>
              <a:ext cx="28935" cy="48840"/>
            </a:xfrm>
            <a:custGeom>
              <a:avLst/>
              <a:gdLst>
                <a:gd name="T0" fmla="*/ 8 w 18"/>
                <a:gd name="T1" fmla="*/ 31 h 32"/>
                <a:gd name="T2" fmla="*/ 3 w 18"/>
                <a:gd name="T3" fmla="*/ 27 h 32"/>
                <a:gd name="T4" fmla="*/ 4 w 18"/>
                <a:gd name="T5" fmla="*/ 14 h 32"/>
                <a:gd name="T6" fmla="*/ 4 w 18"/>
                <a:gd name="T7" fmla="*/ 13 h 32"/>
                <a:gd name="T8" fmla="*/ 0 w 18"/>
                <a:gd name="T9" fmla="*/ 7 h 32"/>
                <a:gd name="T10" fmla="*/ 4 w 18"/>
                <a:gd name="T11" fmla="*/ 0 h 32"/>
                <a:gd name="T12" fmla="*/ 18 w 18"/>
                <a:gd name="T13" fmla="*/ 11 h 32"/>
                <a:gd name="T14" fmla="*/ 9 w 18"/>
                <a:gd name="T15" fmla="*/ 31 h 32"/>
                <a:gd name="T16" fmla="*/ 9 w 18"/>
                <a:gd name="T17" fmla="*/ 32 h 32"/>
                <a:gd name="T18" fmla="*/ 8 w 18"/>
                <a:gd name="T19" fmla="*/ 3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32"/>
                <a:gd name="T32" fmla="*/ 18 w 18"/>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32">
                  <a:moveTo>
                    <a:pt x="8" y="31"/>
                  </a:moveTo>
                  <a:lnTo>
                    <a:pt x="3" y="27"/>
                  </a:lnTo>
                  <a:lnTo>
                    <a:pt x="4" y="14"/>
                  </a:lnTo>
                  <a:lnTo>
                    <a:pt x="4" y="13"/>
                  </a:lnTo>
                  <a:lnTo>
                    <a:pt x="0" y="7"/>
                  </a:lnTo>
                  <a:lnTo>
                    <a:pt x="4" y="0"/>
                  </a:lnTo>
                  <a:lnTo>
                    <a:pt x="18" y="11"/>
                  </a:lnTo>
                  <a:lnTo>
                    <a:pt x="9" y="31"/>
                  </a:lnTo>
                  <a:lnTo>
                    <a:pt x="9" y="32"/>
                  </a:lnTo>
                  <a:lnTo>
                    <a:pt x="8" y="31"/>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31" name="Freeform 1048"/>
            <p:cNvSpPr>
              <a:spLocks/>
            </p:cNvSpPr>
            <p:nvPr/>
          </p:nvSpPr>
          <p:spPr bwMode="auto">
            <a:xfrm>
              <a:off x="5648993" y="1168478"/>
              <a:ext cx="94693" cy="54266"/>
            </a:xfrm>
            <a:custGeom>
              <a:avLst/>
              <a:gdLst>
                <a:gd name="T0" fmla="*/ 60 w 60"/>
                <a:gd name="T1" fmla="*/ 31 h 34"/>
                <a:gd name="T2" fmla="*/ 36 w 60"/>
                <a:gd name="T3" fmla="*/ 34 h 34"/>
                <a:gd name="T4" fmla="*/ 15 w 60"/>
                <a:gd name="T5" fmla="*/ 27 h 34"/>
                <a:gd name="T6" fmla="*/ 12 w 60"/>
                <a:gd name="T7" fmla="*/ 27 h 34"/>
                <a:gd name="T8" fmla="*/ 0 w 60"/>
                <a:gd name="T9" fmla="*/ 17 h 34"/>
                <a:gd name="T10" fmla="*/ 2 w 60"/>
                <a:gd name="T11" fmla="*/ 13 h 34"/>
                <a:gd name="T12" fmla="*/ 2 w 60"/>
                <a:gd name="T13" fmla="*/ 11 h 34"/>
                <a:gd name="T14" fmla="*/ 8 w 60"/>
                <a:gd name="T15" fmla="*/ 14 h 34"/>
                <a:gd name="T16" fmla="*/ 12 w 60"/>
                <a:gd name="T17" fmla="*/ 6 h 34"/>
                <a:gd name="T18" fmla="*/ 29 w 60"/>
                <a:gd name="T19" fmla="*/ 1 h 34"/>
                <a:gd name="T20" fmla="*/ 34 w 60"/>
                <a:gd name="T21" fmla="*/ 0 h 34"/>
                <a:gd name="T22" fmla="*/ 41 w 60"/>
                <a:gd name="T23" fmla="*/ 10 h 34"/>
                <a:gd name="T24" fmla="*/ 50 w 60"/>
                <a:gd name="T25" fmla="*/ 11 h 34"/>
                <a:gd name="T26" fmla="*/ 55 w 60"/>
                <a:gd name="T27" fmla="*/ 21 h 34"/>
                <a:gd name="T28" fmla="*/ 60 w 60"/>
                <a:gd name="T29" fmla="*/ 30 h 34"/>
                <a:gd name="T30" fmla="*/ 60 w 60"/>
                <a:gd name="T31" fmla="*/ 31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34"/>
                <a:gd name="T50" fmla="*/ 60 w 60"/>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34">
                  <a:moveTo>
                    <a:pt x="60" y="31"/>
                  </a:moveTo>
                  <a:lnTo>
                    <a:pt x="36" y="34"/>
                  </a:lnTo>
                  <a:lnTo>
                    <a:pt x="15" y="27"/>
                  </a:lnTo>
                  <a:lnTo>
                    <a:pt x="12" y="27"/>
                  </a:lnTo>
                  <a:lnTo>
                    <a:pt x="0" y="17"/>
                  </a:lnTo>
                  <a:lnTo>
                    <a:pt x="2" y="13"/>
                  </a:lnTo>
                  <a:lnTo>
                    <a:pt x="2" y="11"/>
                  </a:lnTo>
                  <a:lnTo>
                    <a:pt x="8" y="14"/>
                  </a:lnTo>
                  <a:lnTo>
                    <a:pt x="12" y="6"/>
                  </a:lnTo>
                  <a:lnTo>
                    <a:pt x="29" y="1"/>
                  </a:lnTo>
                  <a:lnTo>
                    <a:pt x="34" y="0"/>
                  </a:lnTo>
                  <a:lnTo>
                    <a:pt x="41" y="10"/>
                  </a:lnTo>
                  <a:lnTo>
                    <a:pt x="50" y="11"/>
                  </a:lnTo>
                  <a:lnTo>
                    <a:pt x="55" y="21"/>
                  </a:lnTo>
                  <a:lnTo>
                    <a:pt x="60" y="30"/>
                  </a:lnTo>
                  <a:lnTo>
                    <a:pt x="60" y="31"/>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32" name="Freeform 1049"/>
            <p:cNvSpPr>
              <a:spLocks/>
            </p:cNvSpPr>
            <p:nvPr/>
          </p:nvSpPr>
          <p:spPr bwMode="auto">
            <a:xfrm>
              <a:off x="5714751" y="1054519"/>
              <a:ext cx="105215" cy="149231"/>
            </a:xfrm>
            <a:custGeom>
              <a:avLst/>
              <a:gdLst>
                <a:gd name="T0" fmla="*/ 18 w 66"/>
                <a:gd name="T1" fmla="*/ 72 h 94"/>
                <a:gd name="T2" fmla="*/ 13 w 66"/>
                <a:gd name="T3" fmla="*/ 76 h 94"/>
                <a:gd name="T4" fmla="*/ 4 w 66"/>
                <a:gd name="T5" fmla="*/ 72 h 94"/>
                <a:gd name="T6" fmla="*/ 4 w 66"/>
                <a:gd name="T7" fmla="*/ 65 h 94"/>
                <a:gd name="T8" fmla="*/ 4 w 66"/>
                <a:gd name="T9" fmla="*/ 64 h 94"/>
                <a:gd name="T10" fmla="*/ 4 w 66"/>
                <a:gd name="T11" fmla="*/ 63 h 94"/>
                <a:gd name="T12" fmla="*/ 0 w 66"/>
                <a:gd name="T13" fmla="*/ 53 h 94"/>
                <a:gd name="T14" fmla="*/ 3 w 66"/>
                <a:gd name="T15" fmla="*/ 47 h 94"/>
                <a:gd name="T16" fmla="*/ 11 w 66"/>
                <a:gd name="T17" fmla="*/ 39 h 94"/>
                <a:gd name="T18" fmla="*/ 14 w 66"/>
                <a:gd name="T19" fmla="*/ 35 h 94"/>
                <a:gd name="T20" fmla="*/ 18 w 66"/>
                <a:gd name="T21" fmla="*/ 36 h 94"/>
                <a:gd name="T22" fmla="*/ 22 w 66"/>
                <a:gd name="T23" fmla="*/ 39 h 94"/>
                <a:gd name="T24" fmla="*/ 24 w 66"/>
                <a:gd name="T25" fmla="*/ 35 h 94"/>
                <a:gd name="T26" fmla="*/ 25 w 66"/>
                <a:gd name="T27" fmla="*/ 34 h 94"/>
                <a:gd name="T28" fmla="*/ 20 w 66"/>
                <a:gd name="T29" fmla="*/ 27 h 94"/>
                <a:gd name="T30" fmla="*/ 24 w 66"/>
                <a:gd name="T31" fmla="*/ 22 h 94"/>
                <a:gd name="T32" fmla="*/ 30 w 66"/>
                <a:gd name="T33" fmla="*/ 34 h 94"/>
                <a:gd name="T34" fmla="*/ 32 w 66"/>
                <a:gd name="T35" fmla="*/ 23 h 94"/>
                <a:gd name="T36" fmla="*/ 47 w 66"/>
                <a:gd name="T37" fmla="*/ 15 h 94"/>
                <a:gd name="T38" fmla="*/ 37 w 66"/>
                <a:gd name="T39" fmla="*/ 4 h 94"/>
                <a:gd name="T40" fmla="*/ 50 w 66"/>
                <a:gd name="T41" fmla="*/ 0 h 94"/>
                <a:gd name="T42" fmla="*/ 55 w 66"/>
                <a:gd name="T43" fmla="*/ 15 h 94"/>
                <a:gd name="T44" fmla="*/ 55 w 66"/>
                <a:gd name="T45" fmla="*/ 25 h 94"/>
                <a:gd name="T46" fmla="*/ 62 w 66"/>
                <a:gd name="T47" fmla="*/ 29 h 94"/>
                <a:gd name="T48" fmla="*/ 66 w 66"/>
                <a:gd name="T49" fmla="*/ 44 h 94"/>
                <a:gd name="T50" fmla="*/ 63 w 66"/>
                <a:gd name="T51" fmla="*/ 47 h 94"/>
                <a:gd name="T52" fmla="*/ 52 w 66"/>
                <a:gd name="T53" fmla="*/ 59 h 94"/>
                <a:gd name="T54" fmla="*/ 39 w 66"/>
                <a:gd name="T55" fmla="*/ 76 h 94"/>
                <a:gd name="T56" fmla="*/ 43 w 66"/>
                <a:gd name="T57" fmla="*/ 81 h 94"/>
                <a:gd name="T58" fmla="*/ 41 w 66"/>
                <a:gd name="T59" fmla="*/ 83 h 94"/>
                <a:gd name="T60" fmla="*/ 30 w 66"/>
                <a:gd name="T61" fmla="*/ 94 h 94"/>
                <a:gd name="T62" fmla="*/ 22 w 66"/>
                <a:gd name="T63" fmla="*/ 89 h 94"/>
                <a:gd name="T64" fmla="*/ 25 w 66"/>
                <a:gd name="T65" fmla="*/ 64 h 94"/>
                <a:gd name="T66" fmla="*/ 18 w 66"/>
                <a:gd name="T67" fmla="*/ 72 h 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
                <a:gd name="T103" fmla="*/ 0 h 94"/>
                <a:gd name="T104" fmla="*/ 66 w 66"/>
                <a:gd name="T105" fmla="*/ 94 h 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 h="94">
                  <a:moveTo>
                    <a:pt x="18" y="72"/>
                  </a:moveTo>
                  <a:lnTo>
                    <a:pt x="13" y="76"/>
                  </a:lnTo>
                  <a:lnTo>
                    <a:pt x="4" y="72"/>
                  </a:lnTo>
                  <a:lnTo>
                    <a:pt x="4" y="65"/>
                  </a:lnTo>
                  <a:lnTo>
                    <a:pt x="4" y="64"/>
                  </a:lnTo>
                  <a:lnTo>
                    <a:pt x="4" y="63"/>
                  </a:lnTo>
                  <a:lnTo>
                    <a:pt x="0" y="53"/>
                  </a:lnTo>
                  <a:lnTo>
                    <a:pt x="3" y="47"/>
                  </a:lnTo>
                  <a:lnTo>
                    <a:pt x="11" y="39"/>
                  </a:lnTo>
                  <a:lnTo>
                    <a:pt x="14" y="35"/>
                  </a:lnTo>
                  <a:lnTo>
                    <a:pt x="18" y="36"/>
                  </a:lnTo>
                  <a:lnTo>
                    <a:pt x="22" y="39"/>
                  </a:lnTo>
                  <a:lnTo>
                    <a:pt x="24" y="35"/>
                  </a:lnTo>
                  <a:lnTo>
                    <a:pt x="25" y="34"/>
                  </a:lnTo>
                  <a:lnTo>
                    <a:pt x="20" y="27"/>
                  </a:lnTo>
                  <a:lnTo>
                    <a:pt x="24" y="22"/>
                  </a:lnTo>
                  <a:lnTo>
                    <a:pt x="30" y="34"/>
                  </a:lnTo>
                  <a:lnTo>
                    <a:pt x="32" y="23"/>
                  </a:lnTo>
                  <a:lnTo>
                    <a:pt x="47" y="15"/>
                  </a:lnTo>
                  <a:lnTo>
                    <a:pt x="37" y="4"/>
                  </a:lnTo>
                  <a:lnTo>
                    <a:pt x="50" y="0"/>
                  </a:lnTo>
                  <a:lnTo>
                    <a:pt x="55" y="15"/>
                  </a:lnTo>
                  <a:lnTo>
                    <a:pt x="55" y="25"/>
                  </a:lnTo>
                  <a:lnTo>
                    <a:pt x="62" y="29"/>
                  </a:lnTo>
                  <a:lnTo>
                    <a:pt x="66" y="44"/>
                  </a:lnTo>
                  <a:lnTo>
                    <a:pt x="63" y="47"/>
                  </a:lnTo>
                  <a:lnTo>
                    <a:pt x="52" y="59"/>
                  </a:lnTo>
                  <a:lnTo>
                    <a:pt x="39" y="76"/>
                  </a:lnTo>
                  <a:lnTo>
                    <a:pt x="43" y="81"/>
                  </a:lnTo>
                  <a:lnTo>
                    <a:pt x="41" y="83"/>
                  </a:lnTo>
                  <a:lnTo>
                    <a:pt x="30" y="94"/>
                  </a:lnTo>
                  <a:lnTo>
                    <a:pt x="22" y="89"/>
                  </a:lnTo>
                  <a:lnTo>
                    <a:pt x="25" y="64"/>
                  </a:lnTo>
                  <a:lnTo>
                    <a:pt x="18" y="72"/>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33" name="Freeform 1050"/>
            <p:cNvSpPr>
              <a:spLocks/>
            </p:cNvSpPr>
            <p:nvPr/>
          </p:nvSpPr>
          <p:spPr bwMode="auto">
            <a:xfrm>
              <a:off x="5806815" y="989399"/>
              <a:ext cx="71019" cy="97679"/>
            </a:xfrm>
            <a:custGeom>
              <a:avLst/>
              <a:gdLst>
                <a:gd name="T0" fmla="*/ 19 w 44"/>
                <a:gd name="T1" fmla="*/ 61 h 61"/>
                <a:gd name="T2" fmla="*/ 11 w 44"/>
                <a:gd name="T3" fmla="*/ 58 h 61"/>
                <a:gd name="T4" fmla="*/ 9 w 44"/>
                <a:gd name="T5" fmla="*/ 49 h 61"/>
                <a:gd name="T6" fmla="*/ 2 w 44"/>
                <a:gd name="T7" fmla="*/ 34 h 61"/>
                <a:gd name="T8" fmla="*/ 5 w 44"/>
                <a:gd name="T9" fmla="*/ 27 h 61"/>
                <a:gd name="T10" fmla="*/ 1 w 44"/>
                <a:gd name="T11" fmla="*/ 21 h 61"/>
                <a:gd name="T12" fmla="*/ 0 w 44"/>
                <a:gd name="T13" fmla="*/ 14 h 61"/>
                <a:gd name="T14" fmla="*/ 2 w 44"/>
                <a:gd name="T15" fmla="*/ 4 h 61"/>
                <a:gd name="T16" fmla="*/ 15 w 44"/>
                <a:gd name="T17" fmla="*/ 0 h 61"/>
                <a:gd name="T18" fmla="*/ 18 w 44"/>
                <a:gd name="T19" fmla="*/ 8 h 61"/>
                <a:gd name="T20" fmla="*/ 36 w 44"/>
                <a:gd name="T21" fmla="*/ 14 h 61"/>
                <a:gd name="T22" fmla="*/ 42 w 44"/>
                <a:gd name="T23" fmla="*/ 24 h 61"/>
                <a:gd name="T24" fmla="*/ 44 w 44"/>
                <a:gd name="T25" fmla="*/ 29 h 61"/>
                <a:gd name="T26" fmla="*/ 36 w 44"/>
                <a:gd name="T27" fmla="*/ 55 h 61"/>
                <a:gd name="T28" fmla="*/ 27 w 44"/>
                <a:gd name="T29" fmla="*/ 59 h 61"/>
                <a:gd name="T30" fmla="*/ 25 w 44"/>
                <a:gd name="T31" fmla="*/ 61 h 61"/>
                <a:gd name="T32" fmla="*/ 19 w 44"/>
                <a:gd name="T33" fmla="*/ 6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61"/>
                <a:gd name="T53" fmla="*/ 44 w 44"/>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61">
                  <a:moveTo>
                    <a:pt x="19" y="61"/>
                  </a:moveTo>
                  <a:lnTo>
                    <a:pt x="11" y="58"/>
                  </a:lnTo>
                  <a:lnTo>
                    <a:pt x="9" y="49"/>
                  </a:lnTo>
                  <a:lnTo>
                    <a:pt x="2" y="34"/>
                  </a:lnTo>
                  <a:lnTo>
                    <a:pt x="5" y="27"/>
                  </a:lnTo>
                  <a:lnTo>
                    <a:pt x="1" y="21"/>
                  </a:lnTo>
                  <a:lnTo>
                    <a:pt x="0" y="14"/>
                  </a:lnTo>
                  <a:lnTo>
                    <a:pt x="2" y="4"/>
                  </a:lnTo>
                  <a:lnTo>
                    <a:pt x="15" y="0"/>
                  </a:lnTo>
                  <a:lnTo>
                    <a:pt x="18" y="8"/>
                  </a:lnTo>
                  <a:lnTo>
                    <a:pt x="36" y="14"/>
                  </a:lnTo>
                  <a:lnTo>
                    <a:pt x="42" y="24"/>
                  </a:lnTo>
                  <a:lnTo>
                    <a:pt x="44" y="29"/>
                  </a:lnTo>
                  <a:lnTo>
                    <a:pt x="36" y="55"/>
                  </a:lnTo>
                  <a:lnTo>
                    <a:pt x="27" y="59"/>
                  </a:lnTo>
                  <a:lnTo>
                    <a:pt x="25" y="61"/>
                  </a:lnTo>
                  <a:lnTo>
                    <a:pt x="19" y="61"/>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34" name="Freeform 1051"/>
            <p:cNvSpPr>
              <a:spLocks/>
            </p:cNvSpPr>
            <p:nvPr/>
          </p:nvSpPr>
          <p:spPr bwMode="auto">
            <a:xfrm>
              <a:off x="5580603" y="956840"/>
              <a:ext cx="202538" cy="181791"/>
            </a:xfrm>
            <a:custGeom>
              <a:avLst/>
              <a:gdLst>
                <a:gd name="T0" fmla="*/ 103 w 128"/>
                <a:gd name="T1" fmla="*/ 58 h 114"/>
                <a:gd name="T2" fmla="*/ 92 w 128"/>
                <a:gd name="T3" fmla="*/ 82 h 114"/>
                <a:gd name="T4" fmla="*/ 82 w 128"/>
                <a:gd name="T5" fmla="*/ 83 h 114"/>
                <a:gd name="T6" fmla="*/ 86 w 128"/>
                <a:gd name="T7" fmla="*/ 90 h 114"/>
                <a:gd name="T8" fmla="*/ 69 w 128"/>
                <a:gd name="T9" fmla="*/ 96 h 114"/>
                <a:gd name="T10" fmla="*/ 68 w 128"/>
                <a:gd name="T11" fmla="*/ 97 h 114"/>
                <a:gd name="T12" fmla="*/ 62 w 128"/>
                <a:gd name="T13" fmla="*/ 92 h 114"/>
                <a:gd name="T14" fmla="*/ 58 w 128"/>
                <a:gd name="T15" fmla="*/ 103 h 114"/>
                <a:gd name="T16" fmla="*/ 35 w 128"/>
                <a:gd name="T17" fmla="*/ 109 h 114"/>
                <a:gd name="T18" fmla="*/ 31 w 128"/>
                <a:gd name="T19" fmla="*/ 103 h 114"/>
                <a:gd name="T20" fmla="*/ 29 w 128"/>
                <a:gd name="T21" fmla="*/ 110 h 114"/>
                <a:gd name="T22" fmla="*/ 20 w 128"/>
                <a:gd name="T23" fmla="*/ 114 h 114"/>
                <a:gd name="T24" fmla="*/ 17 w 128"/>
                <a:gd name="T25" fmla="*/ 103 h 114"/>
                <a:gd name="T26" fmla="*/ 29 w 128"/>
                <a:gd name="T27" fmla="*/ 83 h 114"/>
                <a:gd name="T28" fmla="*/ 26 w 128"/>
                <a:gd name="T29" fmla="*/ 79 h 114"/>
                <a:gd name="T30" fmla="*/ 18 w 128"/>
                <a:gd name="T31" fmla="*/ 80 h 114"/>
                <a:gd name="T32" fmla="*/ 16 w 128"/>
                <a:gd name="T33" fmla="*/ 86 h 114"/>
                <a:gd name="T34" fmla="*/ 5 w 128"/>
                <a:gd name="T35" fmla="*/ 87 h 114"/>
                <a:gd name="T36" fmla="*/ 4 w 128"/>
                <a:gd name="T37" fmla="*/ 78 h 114"/>
                <a:gd name="T38" fmla="*/ 0 w 128"/>
                <a:gd name="T39" fmla="*/ 74 h 114"/>
                <a:gd name="T40" fmla="*/ 0 w 128"/>
                <a:gd name="T41" fmla="*/ 67 h 114"/>
                <a:gd name="T42" fmla="*/ 17 w 128"/>
                <a:gd name="T43" fmla="*/ 71 h 114"/>
                <a:gd name="T44" fmla="*/ 21 w 128"/>
                <a:gd name="T45" fmla="*/ 69 h 114"/>
                <a:gd name="T46" fmla="*/ 20 w 128"/>
                <a:gd name="T47" fmla="*/ 62 h 114"/>
                <a:gd name="T48" fmla="*/ 25 w 128"/>
                <a:gd name="T49" fmla="*/ 59 h 114"/>
                <a:gd name="T50" fmla="*/ 31 w 128"/>
                <a:gd name="T51" fmla="*/ 65 h 114"/>
                <a:gd name="T52" fmla="*/ 34 w 128"/>
                <a:gd name="T53" fmla="*/ 49 h 114"/>
                <a:gd name="T54" fmla="*/ 42 w 128"/>
                <a:gd name="T55" fmla="*/ 55 h 114"/>
                <a:gd name="T56" fmla="*/ 48 w 128"/>
                <a:gd name="T57" fmla="*/ 48 h 114"/>
                <a:gd name="T58" fmla="*/ 58 w 128"/>
                <a:gd name="T59" fmla="*/ 54 h 114"/>
                <a:gd name="T60" fmla="*/ 52 w 128"/>
                <a:gd name="T61" fmla="*/ 66 h 114"/>
                <a:gd name="T62" fmla="*/ 64 w 128"/>
                <a:gd name="T63" fmla="*/ 66 h 114"/>
                <a:gd name="T64" fmla="*/ 72 w 128"/>
                <a:gd name="T65" fmla="*/ 62 h 114"/>
                <a:gd name="T66" fmla="*/ 67 w 128"/>
                <a:gd name="T67" fmla="*/ 54 h 114"/>
                <a:gd name="T68" fmla="*/ 67 w 128"/>
                <a:gd name="T69" fmla="*/ 46 h 114"/>
                <a:gd name="T70" fmla="*/ 59 w 128"/>
                <a:gd name="T71" fmla="*/ 38 h 114"/>
                <a:gd name="T72" fmla="*/ 67 w 128"/>
                <a:gd name="T73" fmla="*/ 32 h 114"/>
                <a:gd name="T74" fmla="*/ 67 w 128"/>
                <a:gd name="T75" fmla="*/ 33 h 114"/>
                <a:gd name="T76" fmla="*/ 79 w 128"/>
                <a:gd name="T77" fmla="*/ 40 h 114"/>
                <a:gd name="T78" fmla="*/ 80 w 128"/>
                <a:gd name="T79" fmla="*/ 48 h 114"/>
                <a:gd name="T80" fmla="*/ 85 w 128"/>
                <a:gd name="T81" fmla="*/ 52 h 114"/>
                <a:gd name="T82" fmla="*/ 99 w 128"/>
                <a:gd name="T83" fmla="*/ 36 h 114"/>
                <a:gd name="T84" fmla="*/ 88 w 128"/>
                <a:gd name="T85" fmla="*/ 24 h 114"/>
                <a:gd name="T86" fmla="*/ 93 w 128"/>
                <a:gd name="T87" fmla="*/ 16 h 114"/>
                <a:gd name="T88" fmla="*/ 99 w 128"/>
                <a:gd name="T89" fmla="*/ 19 h 114"/>
                <a:gd name="T90" fmla="*/ 101 w 128"/>
                <a:gd name="T91" fmla="*/ 14 h 114"/>
                <a:gd name="T92" fmla="*/ 103 w 128"/>
                <a:gd name="T93" fmla="*/ 14 h 114"/>
                <a:gd name="T94" fmla="*/ 107 w 128"/>
                <a:gd name="T95" fmla="*/ 15 h 114"/>
                <a:gd name="T96" fmla="*/ 113 w 128"/>
                <a:gd name="T97" fmla="*/ 0 h 114"/>
                <a:gd name="T98" fmla="*/ 128 w 128"/>
                <a:gd name="T99" fmla="*/ 16 h 114"/>
                <a:gd name="T100" fmla="*/ 120 w 128"/>
                <a:gd name="T101" fmla="*/ 23 h 114"/>
                <a:gd name="T102" fmla="*/ 103 w 128"/>
                <a:gd name="T103" fmla="*/ 58 h 1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8"/>
                <a:gd name="T157" fmla="*/ 0 h 114"/>
                <a:gd name="T158" fmla="*/ 128 w 128"/>
                <a:gd name="T159" fmla="*/ 114 h 1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8" h="114">
                  <a:moveTo>
                    <a:pt x="103" y="58"/>
                  </a:moveTo>
                  <a:lnTo>
                    <a:pt x="92" y="82"/>
                  </a:lnTo>
                  <a:lnTo>
                    <a:pt x="82" y="83"/>
                  </a:lnTo>
                  <a:lnTo>
                    <a:pt x="86" y="90"/>
                  </a:lnTo>
                  <a:lnTo>
                    <a:pt x="69" y="96"/>
                  </a:lnTo>
                  <a:lnTo>
                    <a:pt x="68" y="97"/>
                  </a:lnTo>
                  <a:lnTo>
                    <a:pt x="62" y="92"/>
                  </a:lnTo>
                  <a:lnTo>
                    <a:pt x="58" y="103"/>
                  </a:lnTo>
                  <a:lnTo>
                    <a:pt x="35" y="109"/>
                  </a:lnTo>
                  <a:lnTo>
                    <a:pt x="31" y="103"/>
                  </a:lnTo>
                  <a:lnTo>
                    <a:pt x="29" y="110"/>
                  </a:lnTo>
                  <a:lnTo>
                    <a:pt x="20" y="114"/>
                  </a:lnTo>
                  <a:lnTo>
                    <a:pt x="17" y="103"/>
                  </a:lnTo>
                  <a:lnTo>
                    <a:pt x="29" y="83"/>
                  </a:lnTo>
                  <a:lnTo>
                    <a:pt x="26" y="79"/>
                  </a:lnTo>
                  <a:lnTo>
                    <a:pt x="18" y="80"/>
                  </a:lnTo>
                  <a:lnTo>
                    <a:pt x="16" y="86"/>
                  </a:lnTo>
                  <a:lnTo>
                    <a:pt x="5" y="87"/>
                  </a:lnTo>
                  <a:lnTo>
                    <a:pt x="4" y="78"/>
                  </a:lnTo>
                  <a:lnTo>
                    <a:pt x="0" y="74"/>
                  </a:lnTo>
                  <a:lnTo>
                    <a:pt x="0" y="67"/>
                  </a:lnTo>
                  <a:lnTo>
                    <a:pt x="17" y="71"/>
                  </a:lnTo>
                  <a:lnTo>
                    <a:pt x="21" y="69"/>
                  </a:lnTo>
                  <a:lnTo>
                    <a:pt x="20" y="62"/>
                  </a:lnTo>
                  <a:lnTo>
                    <a:pt x="25" y="59"/>
                  </a:lnTo>
                  <a:lnTo>
                    <a:pt x="31" y="65"/>
                  </a:lnTo>
                  <a:lnTo>
                    <a:pt x="34" y="49"/>
                  </a:lnTo>
                  <a:lnTo>
                    <a:pt x="42" y="55"/>
                  </a:lnTo>
                  <a:lnTo>
                    <a:pt x="48" y="48"/>
                  </a:lnTo>
                  <a:lnTo>
                    <a:pt x="58" y="54"/>
                  </a:lnTo>
                  <a:lnTo>
                    <a:pt x="52" y="66"/>
                  </a:lnTo>
                  <a:lnTo>
                    <a:pt x="64" y="66"/>
                  </a:lnTo>
                  <a:lnTo>
                    <a:pt x="72" y="62"/>
                  </a:lnTo>
                  <a:lnTo>
                    <a:pt x="67" y="54"/>
                  </a:lnTo>
                  <a:lnTo>
                    <a:pt x="67" y="46"/>
                  </a:lnTo>
                  <a:lnTo>
                    <a:pt x="59" y="38"/>
                  </a:lnTo>
                  <a:lnTo>
                    <a:pt x="67" y="32"/>
                  </a:lnTo>
                  <a:lnTo>
                    <a:pt x="67" y="33"/>
                  </a:lnTo>
                  <a:lnTo>
                    <a:pt x="79" y="40"/>
                  </a:lnTo>
                  <a:lnTo>
                    <a:pt x="80" y="48"/>
                  </a:lnTo>
                  <a:lnTo>
                    <a:pt x="85" y="52"/>
                  </a:lnTo>
                  <a:lnTo>
                    <a:pt x="99" y="36"/>
                  </a:lnTo>
                  <a:lnTo>
                    <a:pt x="88" y="24"/>
                  </a:lnTo>
                  <a:lnTo>
                    <a:pt x="93" y="16"/>
                  </a:lnTo>
                  <a:lnTo>
                    <a:pt x="99" y="19"/>
                  </a:lnTo>
                  <a:lnTo>
                    <a:pt x="101" y="14"/>
                  </a:lnTo>
                  <a:lnTo>
                    <a:pt x="103" y="14"/>
                  </a:lnTo>
                  <a:lnTo>
                    <a:pt x="107" y="15"/>
                  </a:lnTo>
                  <a:lnTo>
                    <a:pt x="113" y="0"/>
                  </a:lnTo>
                  <a:lnTo>
                    <a:pt x="128" y="16"/>
                  </a:lnTo>
                  <a:lnTo>
                    <a:pt x="120" y="23"/>
                  </a:lnTo>
                  <a:lnTo>
                    <a:pt x="103" y="58"/>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35" name="Freeform 1052"/>
            <p:cNvSpPr>
              <a:spLocks/>
            </p:cNvSpPr>
            <p:nvPr/>
          </p:nvSpPr>
          <p:spPr bwMode="auto">
            <a:xfrm>
              <a:off x="6856331" y="926992"/>
              <a:ext cx="13153" cy="13567"/>
            </a:xfrm>
            <a:custGeom>
              <a:avLst/>
              <a:gdLst>
                <a:gd name="T0" fmla="*/ 6 w 8"/>
                <a:gd name="T1" fmla="*/ 9 h 9"/>
                <a:gd name="T2" fmla="*/ 8 w 8"/>
                <a:gd name="T3" fmla="*/ 8 h 9"/>
                <a:gd name="T4" fmla="*/ 6 w 8"/>
                <a:gd name="T5" fmla="*/ 5 h 9"/>
                <a:gd name="T6" fmla="*/ 5 w 8"/>
                <a:gd name="T7" fmla="*/ 5 h 9"/>
                <a:gd name="T8" fmla="*/ 1 w 8"/>
                <a:gd name="T9" fmla="*/ 0 h 9"/>
                <a:gd name="T10" fmla="*/ 0 w 8"/>
                <a:gd name="T11" fmla="*/ 1 h 9"/>
                <a:gd name="T12" fmla="*/ 5 w 8"/>
                <a:gd name="T13" fmla="*/ 8 h 9"/>
                <a:gd name="T14" fmla="*/ 6 w 8"/>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9"/>
                <a:gd name="T26" fmla="*/ 8 w 8"/>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9">
                  <a:moveTo>
                    <a:pt x="6" y="9"/>
                  </a:moveTo>
                  <a:lnTo>
                    <a:pt x="8" y="8"/>
                  </a:lnTo>
                  <a:lnTo>
                    <a:pt x="6" y="5"/>
                  </a:lnTo>
                  <a:lnTo>
                    <a:pt x="5" y="5"/>
                  </a:lnTo>
                  <a:lnTo>
                    <a:pt x="1" y="0"/>
                  </a:lnTo>
                  <a:lnTo>
                    <a:pt x="0" y="1"/>
                  </a:lnTo>
                  <a:lnTo>
                    <a:pt x="5" y="8"/>
                  </a:lnTo>
                  <a:lnTo>
                    <a:pt x="6" y="9"/>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36" name="Freeform 1053"/>
            <p:cNvSpPr>
              <a:spLocks/>
            </p:cNvSpPr>
            <p:nvPr/>
          </p:nvSpPr>
          <p:spPr bwMode="auto">
            <a:xfrm>
              <a:off x="5822597" y="875440"/>
              <a:ext cx="47347" cy="46125"/>
            </a:xfrm>
            <a:custGeom>
              <a:avLst/>
              <a:gdLst>
                <a:gd name="T0" fmla="*/ 16 w 29"/>
                <a:gd name="T1" fmla="*/ 30 h 30"/>
                <a:gd name="T2" fmla="*/ 3 w 29"/>
                <a:gd name="T3" fmla="*/ 22 h 30"/>
                <a:gd name="T4" fmla="*/ 8 w 29"/>
                <a:gd name="T5" fmla="*/ 16 h 30"/>
                <a:gd name="T6" fmla="*/ 0 w 29"/>
                <a:gd name="T7" fmla="*/ 9 h 30"/>
                <a:gd name="T8" fmla="*/ 4 w 29"/>
                <a:gd name="T9" fmla="*/ 1 h 30"/>
                <a:gd name="T10" fmla="*/ 12 w 29"/>
                <a:gd name="T11" fmla="*/ 0 h 30"/>
                <a:gd name="T12" fmla="*/ 24 w 29"/>
                <a:gd name="T13" fmla="*/ 5 h 30"/>
                <a:gd name="T14" fmla="*/ 16 w 29"/>
                <a:gd name="T15" fmla="*/ 11 h 30"/>
                <a:gd name="T16" fmla="*/ 16 w 29"/>
                <a:gd name="T17" fmla="*/ 16 h 30"/>
                <a:gd name="T18" fmla="*/ 26 w 29"/>
                <a:gd name="T19" fmla="*/ 13 h 30"/>
                <a:gd name="T20" fmla="*/ 29 w 29"/>
                <a:gd name="T21" fmla="*/ 20 h 30"/>
                <a:gd name="T22" fmla="*/ 20 w 29"/>
                <a:gd name="T23" fmla="*/ 24 h 30"/>
                <a:gd name="T24" fmla="*/ 16 w 29"/>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0"/>
                <a:gd name="T41" fmla="*/ 29 w 29"/>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0">
                  <a:moveTo>
                    <a:pt x="16" y="30"/>
                  </a:moveTo>
                  <a:lnTo>
                    <a:pt x="3" y="22"/>
                  </a:lnTo>
                  <a:lnTo>
                    <a:pt x="8" y="16"/>
                  </a:lnTo>
                  <a:lnTo>
                    <a:pt x="0" y="9"/>
                  </a:lnTo>
                  <a:lnTo>
                    <a:pt x="4" y="1"/>
                  </a:lnTo>
                  <a:lnTo>
                    <a:pt x="12" y="0"/>
                  </a:lnTo>
                  <a:lnTo>
                    <a:pt x="24" y="5"/>
                  </a:lnTo>
                  <a:lnTo>
                    <a:pt x="16" y="11"/>
                  </a:lnTo>
                  <a:lnTo>
                    <a:pt x="16" y="16"/>
                  </a:lnTo>
                  <a:lnTo>
                    <a:pt x="26" y="13"/>
                  </a:lnTo>
                  <a:lnTo>
                    <a:pt x="29" y="20"/>
                  </a:lnTo>
                  <a:lnTo>
                    <a:pt x="20" y="24"/>
                  </a:lnTo>
                  <a:lnTo>
                    <a:pt x="16" y="30"/>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37" name="Freeform 1054"/>
            <p:cNvSpPr>
              <a:spLocks/>
            </p:cNvSpPr>
            <p:nvPr/>
          </p:nvSpPr>
          <p:spPr bwMode="auto">
            <a:xfrm>
              <a:off x="6004092" y="775047"/>
              <a:ext cx="128889" cy="103106"/>
            </a:xfrm>
            <a:custGeom>
              <a:avLst/>
              <a:gdLst>
                <a:gd name="T0" fmla="*/ 33 w 81"/>
                <a:gd name="T1" fmla="*/ 66 h 66"/>
                <a:gd name="T2" fmla="*/ 17 w 81"/>
                <a:gd name="T3" fmla="*/ 51 h 66"/>
                <a:gd name="T4" fmla="*/ 26 w 81"/>
                <a:gd name="T5" fmla="*/ 43 h 66"/>
                <a:gd name="T6" fmla="*/ 24 w 81"/>
                <a:gd name="T7" fmla="*/ 41 h 66"/>
                <a:gd name="T8" fmla="*/ 4 w 81"/>
                <a:gd name="T9" fmla="*/ 47 h 66"/>
                <a:gd name="T10" fmla="*/ 4 w 81"/>
                <a:gd name="T11" fmla="*/ 46 h 66"/>
                <a:gd name="T12" fmla="*/ 0 w 81"/>
                <a:gd name="T13" fmla="*/ 28 h 66"/>
                <a:gd name="T14" fmla="*/ 25 w 81"/>
                <a:gd name="T15" fmla="*/ 23 h 66"/>
                <a:gd name="T16" fmla="*/ 35 w 81"/>
                <a:gd name="T17" fmla="*/ 28 h 66"/>
                <a:gd name="T18" fmla="*/ 38 w 81"/>
                <a:gd name="T19" fmla="*/ 21 h 66"/>
                <a:gd name="T20" fmla="*/ 20 w 81"/>
                <a:gd name="T21" fmla="*/ 8 h 66"/>
                <a:gd name="T22" fmla="*/ 24 w 81"/>
                <a:gd name="T23" fmla="*/ 3 h 66"/>
                <a:gd name="T24" fmla="*/ 42 w 81"/>
                <a:gd name="T25" fmla="*/ 0 h 66"/>
                <a:gd name="T26" fmla="*/ 41 w 81"/>
                <a:gd name="T27" fmla="*/ 12 h 66"/>
                <a:gd name="T28" fmla="*/ 58 w 81"/>
                <a:gd name="T29" fmla="*/ 9 h 66"/>
                <a:gd name="T30" fmla="*/ 64 w 81"/>
                <a:gd name="T31" fmla="*/ 13 h 66"/>
                <a:gd name="T32" fmla="*/ 54 w 81"/>
                <a:gd name="T33" fmla="*/ 25 h 66"/>
                <a:gd name="T34" fmla="*/ 66 w 81"/>
                <a:gd name="T35" fmla="*/ 38 h 66"/>
                <a:gd name="T36" fmla="*/ 71 w 81"/>
                <a:gd name="T37" fmla="*/ 33 h 66"/>
                <a:gd name="T38" fmla="*/ 75 w 81"/>
                <a:gd name="T39" fmla="*/ 25 h 66"/>
                <a:gd name="T40" fmla="*/ 80 w 81"/>
                <a:gd name="T41" fmla="*/ 24 h 66"/>
                <a:gd name="T42" fmla="*/ 81 w 81"/>
                <a:gd name="T43" fmla="*/ 36 h 66"/>
                <a:gd name="T44" fmla="*/ 64 w 81"/>
                <a:gd name="T45" fmla="*/ 51 h 66"/>
                <a:gd name="T46" fmla="*/ 43 w 81"/>
                <a:gd name="T47" fmla="*/ 50 h 66"/>
                <a:gd name="T48" fmla="*/ 43 w 81"/>
                <a:gd name="T49" fmla="*/ 55 h 66"/>
                <a:gd name="T50" fmla="*/ 43 w 81"/>
                <a:gd name="T51" fmla="*/ 58 h 66"/>
                <a:gd name="T52" fmla="*/ 33 w 81"/>
                <a:gd name="T53" fmla="*/ 66 h 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
                <a:gd name="T82" fmla="*/ 0 h 66"/>
                <a:gd name="T83" fmla="*/ 81 w 81"/>
                <a:gd name="T84" fmla="*/ 66 h 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 h="66">
                  <a:moveTo>
                    <a:pt x="33" y="66"/>
                  </a:moveTo>
                  <a:lnTo>
                    <a:pt x="17" y="51"/>
                  </a:lnTo>
                  <a:lnTo>
                    <a:pt x="26" y="43"/>
                  </a:lnTo>
                  <a:lnTo>
                    <a:pt x="24" y="41"/>
                  </a:lnTo>
                  <a:lnTo>
                    <a:pt x="4" y="47"/>
                  </a:lnTo>
                  <a:lnTo>
                    <a:pt x="4" y="46"/>
                  </a:lnTo>
                  <a:lnTo>
                    <a:pt x="0" y="28"/>
                  </a:lnTo>
                  <a:lnTo>
                    <a:pt x="25" y="23"/>
                  </a:lnTo>
                  <a:lnTo>
                    <a:pt x="35" y="28"/>
                  </a:lnTo>
                  <a:lnTo>
                    <a:pt x="38" y="21"/>
                  </a:lnTo>
                  <a:lnTo>
                    <a:pt x="20" y="8"/>
                  </a:lnTo>
                  <a:lnTo>
                    <a:pt x="24" y="3"/>
                  </a:lnTo>
                  <a:lnTo>
                    <a:pt x="42" y="0"/>
                  </a:lnTo>
                  <a:lnTo>
                    <a:pt x="41" y="12"/>
                  </a:lnTo>
                  <a:lnTo>
                    <a:pt x="58" y="9"/>
                  </a:lnTo>
                  <a:lnTo>
                    <a:pt x="64" y="13"/>
                  </a:lnTo>
                  <a:lnTo>
                    <a:pt x="54" y="25"/>
                  </a:lnTo>
                  <a:lnTo>
                    <a:pt x="66" y="38"/>
                  </a:lnTo>
                  <a:lnTo>
                    <a:pt x="71" y="33"/>
                  </a:lnTo>
                  <a:lnTo>
                    <a:pt x="75" y="25"/>
                  </a:lnTo>
                  <a:lnTo>
                    <a:pt x="80" y="24"/>
                  </a:lnTo>
                  <a:lnTo>
                    <a:pt x="81" y="36"/>
                  </a:lnTo>
                  <a:lnTo>
                    <a:pt x="64" y="51"/>
                  </a:lnTo>
                  <a:lnTo>
                    <a:pt x="43" y="50"/>
                  </a:lnTo>
                  <a:lnTo>
                    <a:pt x="43" y="55"/>
                  </a:lnTo>
                  <a:lnTo>
                    <a:pt x="43" y="58"/>
                  </a:lnTo>
                  <a:lnTo>
                    <a:pt x="33" y="66"/>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38" name="Freeform 1055"/>
            <p:cNvSpPr>
              <a:spLocks/>
            </p:cNvSpPr>
            <p:nvPr/>
          </p:nvSpPr>
          <p:spPr bwMode="auto">
            <a:xfrm>
              <a:off x="5922551" y="821174"/>
              <a:ext cx="23672" cy="35272"/>
            </a:xfrm>
            <a:custGeom>
              <a:avLst/>
              <a:gdLst>
                <a:gd name="T0" fmla="*/ 14 w 15"/>
                <a:gd name="T1" fmla="*/ 22 h 22"/>
                <a:gd name="T2" fmla="*/ 15 w 15"/>
                <a:gd name="T3" fmla="*/ 4 h 22"/>
                <a:gd name="T4" fmla="*/ 8 w 15"/>
                <a:gd name="T5" fmla="*/ 0 h 22"/>
                <a:gd name="T6" fmla="*/ 0 w 15"/>
                <a:gd name="T7" fmla="*/ 16 h 22"/>
                <a:gd name="T8" fmla="*/ 14 w 15"/>
                <a:gd name="T9" fmla="*/ 22 h 22"/>
                <a:gd name="T10" fmla="*/ 0 60000 65536"/>
                <a:gd name="T11" fmla="*/ 0 60000 65536"/>
                <a:gd name="T12" fmla="*/ 0 60000 65536"/>
                <a:gd name="T13" fmla="*/ 0 60000 65536"/>
                <a:gd name="T14" fmla="*/ 0 60000 65536"/>
                <a:gd name="T15" fmla="*/ 0 w 15"/>
                <a:gd name="T16" fmla="*/ 0 h 22"/>
                <a:gd name="T17" fmla="*/ 15 w 15"/>
                <a:gd name="T18" fmla="*/ 22 h 22"/>
              </a:gdLst>
              <a:ahLst/>
              <a:cxnLst>
                <a:cxn ang="T10">
                  <a:pos x="T0" y="T1"/>
                </a:cxn>
                <a:cxn ang="T11">
                  <a:pos x="T2" y="T3"/>
                </a:cxn>
                <a:cxn ang="T12">
                  <a:pos x="T4" y="T5"/>
                </a:cxn>
                <a:cxn ang="T13">
                  <a:pos x="T6" y="T7"/>
                </a:cxn>
                <a:cxn ang="T14">
                  <a:pos x="T8" y="T9"/>
                </a:cxn>
              </a:cxnLst>
              <a:rect l="T15" t="T16" r="T17" b="T18"/>
              <a:pathLst>
                <a:path w="15" h="22">
                  <a:moveTo>
                    <a:pt x="14" y="22"/>
                  </a:moveTo>
                  <a:lnTo>
                    <a:pt x="15" y="4"/>
                  </a:lnTo>
                  <a:lnTo>
                    <a:pt x="8" y="0"/>
                  </a:lnTo>
                  <a:lnTo>
                    <a:pt x="0" y="16"/>
                  </a:lnTo>
                  <a:lnTo>
                    <a:pt x="14" y="22"/>
                  </a:lnTo>
                </a:path>
              </a:pathLst>
            </a:custGeom>
            <a:solidFill>
              <a:schemeClr val="bg2"/>
            </a:solidFill>
            <a:ln w="1">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39" name="Freeform 1056"/>
            <p:cNvSpPr>
              <a:spLocks/>
            </p:cNvSpPr>
            <p:nvPr/>
          </p:nvSpPr>
          <p:spPr bwMode="auto">
            <a:xfrm>
              <a:off x="3839298" y="1502214"/>
              <a:ext cx="2391005" cy="4555645"/>
            </a:xfrm>
            <a:custGeom>
              <a:avLst/>
              <a:gdLst>
                <a:gd name="T0" fmla="*/ 11 w 1506"/>
                <a:gd name="T1" fmla="*/ 2870 h 2870"/>
                <a:gd name="T2" fmla="*/ 30 w 1506"/>
                <a:gd name="T3" fmla="*/ 2856 h 2870"/>
                <a:gd name="T4" fmla="*/ 42 w 1506"/>
                <a:gd name="T5" fmla="*/ 2822 h 2870"/>
                <a:gd name="T6" fmla="*/ 47 w 1506"/>
                <a:gd name="T7" fmla="*/ 2789 h 2870"/>
                <a:gd name="T8" fmla="*/ 50 w 1506"/>
                <a:gd name="T9" fmla="*/ 2737 h 2870"/>
                <a:gd name="T10" fmla="*/ 46 w 1506"/>
                <a:gd name="T11" fmla="*/ 2674 h 2870"/>
                <a:gd name="T12" fmla="*/ 76 w 1506"/>
                <a:gd name="T13" fmla="*/ 2655 h 2870"/>
                <a:gd name="T14" fmla="*/ 72 w 1506"/>
                <a:gd name="T15" fmla="*/ 2625 h 2870"/>
                <a:gd name="T16" fmla="*/ 76 w 1506"/>
                <a:gd name="T17" fmla="*/ 2608 h 2870"/>
                <a:gd name="T18" fmla="*/ 112 w 1506"/>
                <a:gd name="T19" fmla="*/ 2603 h 2870"/>
                <a:gd name="T20" fmla="*/ 155 w 1506"/>
                <a:gd name="T21" fmla="*/ 2553 h 2870"/>
                <a:gd name="T22" fmla="*/ 160 w 1506"/>
                <a:gd name="T23" fmla="*/ 2490 h 2870"/>
                <a:gd name="T24" fmla="*/ 164 w 1506"/>
                <a:gd name="T25" fmla="*/ 2424 h 2870"/>
                <a:gd name="T26" fmla="*/ 142 w 1506"/>
                <a:gd name="T27" fmla="*/ 2342 h 2870"/>
                <a:gd name="T28" fmla="*/ 163 w 1506"/>
                <a:gd name="T29" fmla="*/ 2301 h 2870"/>
                <a:gd name="T30" fmla="*/ 203 w 1506"/>
                <a:gd name="T31" fmla="*/ 2263 h 2870"/>
                <a:gd name="T32" fmla="*/ 189 w 1506"/>
                <a:gd name="T33" fmla="*/ 2180 h 2870"/>
                <a:gd name="T34" fmla="*/ 139 w 1506"/>
                <a:gd name="T35" fmla="*/ 2138 h 2870"/>
                <a:gd name="T36" fmla="*/ 136 w 1506"/>
                <a:gd name="T37" fmla="*/ 2061 h 2870"/>
                <a:gd name="T38" fmla="*/ 152 w 1506"/>
                <a:gd name="T39" fmla="*/ 1977 h 2870"/>
                <a:gd name="T40" fmla="*/ 129 w 1506"/>
                <a:gd name="T41" fmla="*/ 1878 h 2870"/>
                <a:gd name="T42" fmla="*/ 151 w 1506"/>
                <a:gd name="T43" fmla="*/ 1782 h 2870"/>
                <a:gd name="T44" fmla="*/ 133 w 1506"/>
                <a:gd name="T45" fmla="*/ 1697 h 2870"/>
                <a:gd name="T46" fmla="*/ 163 w 1506"/>
                <a:gd name="T47" fmla="*/ 1611 h 2870"/>
                <a:gd name="T48" fmla="*/ 214 w 1506"/>
                <a:gd name="T49" fmla="*/ 1530 h 2870"/>
                <a:gd name="T50" fmla="*/ 316 w 1506"/>
                <a:gd name="T51" fmla="*/ 1506 h 2870"/>
                <a:gd name="T52" fmla="*/ 380 w 1506"/>
                <a:gd name="T53" fmla="*/ 1489 h 2870"/>
                <a:gd name="T54" fmla="*/ 366 w 1506"/>
                <a:gd name="T55" fmla="*/ 1392 h 2870"/>
                <a:gd name="T56" fmla="*/ 364 w 1506"/>
                <a:gd name="T57" fmla="*/ 1306 h 2870"/>
                <a:gd name="T58" fmla="*/ 414 w 1506"/>
                <a:gd name="T59" fmla="*/ 1207 h 2870"/>
                <a:gd name="T60" fmla="*/ 432 w 1506"/>
                <a:gd name="T61" fmla="*/ 1104 h 2870"/>
                <a:gd name="T62" fmla="*/ 439 w 1506"/>
                <a:gd name="T63" fmla="*/ 1001 h 2870"/>
                <a:gd name="T64" fmla="*/ 510 w 1506"/>
                <a:gd name="T65" fmla="*/ 939 h 2870"/>
                <a:gd name="T66" fmla="*/ 544 w 1506"/>
                <a:gd name="T67" fmla="*/ 844 h 2870"/>
                <a:gd name="T68" fmla="*/ 602 w 1506"/>
                <a:gd name="T69" fmla="*/ 740 h 2870"/>
                <a:gd name="T70" fmla="*/ 622 w 1506"/>
                <a:gd name="T71" fmla="*/ 659 h 2870"/>
                <a:gd name="T72" fmla="*/ 643 w 1506"/>
                <a:gd name="T73" fmla="*/ 556 h 2870"/>
                <a:gd name="T74" fmla="*/ 689 w 1506"/>
                <a:gd name="T75" fmla="*/ 457 h 2870"/>
                <a:gd name="T76" fmla="*/ 774 w 1506"/>
                <a:gd name="T77" fmla="*/ 465 h 2870"/>
                <a:gd name="T78" fmla="*/ 794 w 1506"/>
                <a:gd name="T79" fmla="*/ 388 h 2870"/>
                <a:gd name="T80" fmla="*/ 799 w 1506"/>
                <a:gd name="T81" fmla="*/ 309 h 2870"/>
                <a:gd name="T82" fmla="*/ 901 w 1506"/>
                <a:gd name="T83" fmla="*/ 325 h 2870"/>
                <a:gd name="T84" fmla="*/ 983 w 1506"/>
                <a:gd name="T85" fmla="*/ 325 h 2870"/>
                <a:gd name="T86" fmla="*/ 995 w 1506"/>
                <a:gd name="T87" fmla="*/ 235 h 2870"/>
                <a:gd name="T88" fmla="*/ 998 w 1506"/>
                <a:gd name="T89" fmla="*/ 162 h 2870"/>
                <a:gd name="T90" fmla="*/ 1031 w 1506"/>
                <a:gd name="T91" fmla="*/ 144 h 2870"/>
                <a:gd name="T92" fmla="*/ 1058 w 1506"/>
                <a:gd name="T93" fmla="*/ 101 h 2870"/>
                <a:gd name="T94" fmla="*/ 1131 w 1506"/>
                <a:gd name="T95" fmla="*/ 125 h 2870"/>
                <a:gd name="T96" fmla="*/ 1178 w 1506"/>
                <a:gd name="T97" fmla="*/ 190 h 2870"/>
                <a:gd name="T98" fmla="*/ 1224 w 1506"/>
                <a:gd name="T99" fmla="*/ 230 h 2870"/>
                <a:gd name="T100" fmla="*/ 1279 w 1506"/>
                <a:gd name="T101" fmla="*/ 240 h 2870"/>
                <a:gd name="T102" fmla="*/ 1333 w 1506"/>
                <a:gd name="T103" fmla="*/ 181 h 2870"/>
                <a:gd name="T104" fmla="*/ 1398 w 1506"/>
                <a:gd name="T105" fmla="*/ 209 h 2870"/>
                <a:gd name="T106" fmla="*/ 1443 w 1506"/>
                <a:gd name="T107" fmla="*/ 236 h 2870"/>
                <a:gd name="T108" fmla="*/ 1455 w 1506"/>
                <a:gd name="T109" fmla="*/ 219 h 2870"/>
                <a:gd name="T110" fmla="*/ 1457 w 1506"/>
                <a:gd name="T111" fmla="*/ 172 h 2870"/>
                <a:gd name="T112" fmla="*/ 1494 w 1506"/>
                <a:gd name="T113" fmla="*/ 142 h 2870"/>
                <a:gd name="T114" fmla="*/ 1502 w 1506"/>
                <a:gd name="T115" fmla="*/ 96 h 2870"/>
                <a:gd name="T116" fmla="*/ 1490 w 1506"/>
                <a:gd name="T117" fmla="*/ 37 h 2870"/>
                <a:gd name="T118" fmla="*/ 1494 w 1506"/>
                <a:gd name="T119" fmla="*/ 3 h 28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06"/>
                <a:gd name="T181" fmla="*/ 0 h 2870"/>
                <a:gd name="T182" fmla="*/ 1506 w 1506"/>
                <a:gd name="T183" fmla="*/ 2870 h 28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06" h="2870">
                  <a:moveTo>
                    <a:pt x="2" y="2840"/>
                  </a:moveTo>
                  <a:lnTo>
                    <a:pt x="0" y="2841"/>
                  </a:lnTo>
                  <a:lnTo>
                    <a:pt x="2" y="2843"/>
                  </a:lnTo>
                  <a:lnTo>
                    <a:pt x="2" y="2844"/>
                  </a:lnTo>
                  <a:lnTo>
                    <a:pt x="2" y="2849"/>
                  </a:lnTo>
                  <a:lnTo>
                    <a:pt x="2" y="2852"/>
                  </a:lnTo>
                  <a:lnTo>
                    <a:pt x="2" y="2853"/>
                  </a:lnTo>
                  <a:lnTo>
                    <a:pt x="2" y="2854"/>
                  </a:lnTo>
                  <a:lnTo>
                    <a:pt x="0" y="2860"/>
                  </a:lnTo>
                  <a:lnTo>
                    <a:pt x="0" y="2866"/>
                  </a:lnTo>
                  <a:lnTo>
                    <a:pt x="3" y="2866"/>
                  </a:lnTo>
                  <a:lnTo>
                    <a:pt x="4" y="2866"/>
                  </a:lnTo>
                  <a:lnTo>
                    <a:pt x="6" y="2866"/>
                  </a:lnTo>
                  <a:lnTo>
                    <a:pt x="7" y="2869"/>
                  </a:lnTo>
                  <a:lnTo>
                    <a:pt x="8" y="2869"/>
                  </a:lnTo>
                  <a:lnTo>
                    <a:pt x="9" y="2870"/>
                  </a:lnTo>
                  <a:lnTo>
                    <a:pt x="11" y="2870"/>
                  </a:lnTo>
                  <a:lnTo>
                    <a:pt x="11" y="2869"/>
                  </a:lnTo>
                  <a:lnTo>
                    <a:pt x="11" y="2867"/>
                  </a:lnTo>
                  <a:lnTo>
                    <a:pt x="12" y="2866"/>
                  </a:lnTo>
                  <a:lnTo>
                    <a:pt x="13" y="2865"/>
                  </a:lnTo>
                  <a:lnTo>
                    <a:pt x="15" y="2867"/>
                  </a:lnTo>
                  <a:lnTo>
                    <a:pt x="16" y="2867"/>
                  </a:lnTo>
                  <a:lnTo>
                    <a:pt x="16" y="2865"/>
                  </a:lnTo>
                  <a:lnTo>
                    <a:pt x="17" y="2866"/>
                  </a:lnTo>
                  <a:lnTo>
                    <a:pt x="19" y="2866"/>
                  </a:lnTo>
                  <a:lnTo>
                    <a:pt x="20" y="2865"/>
                  </a:lnTo>
                  <a:lnTo>
                    <a:pt x="21" y="2865"/>
                  </a:lnTo>
                  <a:lnTo>
                    <a:pt x="23" y="2863"/>
                  </a:lnTo>
                  <a:lnTo>
                    <a:pt x="24" y="2862"/>
                  </a:lnTo>
                  <a:lnTo>
                    <a:pt x="26" y="2863"/>
                  </a:lnTo>
                  <a:lnTo>
                    <a:pt x="28" y="2857"/>
                  </a:lnTo>
                  <a:lnTo>
                    <a:pt x="29" y="2856"/>
                  </a:lnTo>
                  <a:lnTo>
                    <a:pt x="30" y="2856"/>
                  </a:lnTo>
                  <a:lnTo>
                    <a:pt x="30" y="2854"/>
                  </a:lnTo>
                  <a:lnTo>
                    <a:pt x="32" y="2852"/>
                  </a:lnTo>
                  <a:lnTo>
                    <a:pt x="33" y="2850"/>
                  </a:lnTo>
                  <a:lnTo>
                    <a:pt x="32" y="2845"/>
                  </a:lnTo>
                  <a:lnTo>
                    <a:pt x="33" y="2845"/>
                  </a:lnTo>
                  <a:lnTo>
                    <a:pt x="33" y="2844"/>
                  </a:lnTo>
                  <a:lnTo>
                    <a:pt x="33" y="2843"/>
                  </a:lnTo>
                  <a:lnTo>
                    <a:pt x="32" y="2841"/>
                  </a:lnTo>
                  <a:lnTo>
                    <a:pt x="33" y="2841"/>
                  </a:lnTo>
                  <a:lnTo>
                    <a:pt x="33" y="2840"/>
                  </a:lnTo>
                  <a:lnTo>
                    <a:pt x="34" y="2839"/>
                  </a:lnTo>
                  <a:lnTo>
                    <a:pt x="36" y="2836"/>
                  </a:lnTo>
                  <a:lnTo>
                    <a:pt x="36" y="2835"/>
                  </a:lnTo>
                  <a:lnTo>
                    <a:pt x="37" y="2829"/>
                  </a:lnTo>
                  <a:lnTo>
                    <a:pt x="38" y="2828"/>
                  </a:lnTo>
                  <a:lnTo>
                    <a:pt x="41" y="2826"/>
                  </a:lnTo>
                  <a:lnTo>
                    <a:pt x="42" y="2822"/>
                  </a:lnTo>
                  <a:lnTo>
                    <a:pt x="42" y="2820"/>
                  </a:lnTo>
                  <a:lnTo>
                    <a:pt x="46" y="2816"/>
                  </a:lnTo>
                  <a:lnTo>
                    <a:pt x="46" y="2815"/>
                  </a:lnTo>
                  <a:lnTo>
                    <a:pt x="46" y="2812"/>
                  </a:lnTo>
                  <a:lnTo>
                    <a:pt x="46" y="2810"/>
                  </a:lnTo>
                  <a:lnTo>
                    <a:pt x="45" y="2809"/>
                  </a:lnTo>
                  <a:lnTo>
                    <a:pt x="45" y="2807"/>
                  </a:lnTo>
                  <a:lnTo>
                    <a:pt x="46" y="2806"/>
                  </a:lnTo>
                  <a:lnTo>
                    <a:pt x="47" y="2803"/>
                  </a:lnTo>
                  <a:lnTo>
                    <a:pt x="47" y="2802"/>
                  </a:lnTo>
                  <a:lnTo>
                    <a:pt x="46" y="2801"/>
                  </a:lnTo>
                  <a:lnTo>
                    <a:pt x="47" y="2798"/>
                  </a:lnTo>
                  <a:lnTo>
                    <a:pt x="47" y="2797"/>
                  </a:lnTo>
                  <a:lnTo>
                    <a:pt x="47" y="2795"/>
                  </a:lnTo>
                  <a:lnTo>
                    <a:pt x="47" y="2794"/>
                  </a:lnTo>
                  <a:lnTo>
                    <a:pt x="47" y="2791"/>
                  </a:lnTo>
                  <a:lnTo>
                    <a:pt x="47" y="2789"/>
                  </a:lnTo>
                  <a:lnTo>
                    <a:pt x="49" y="2788"/>
                  </a:lnTo>
                  <a:lnTo>
                    <a:pt x="49" y="2786"/>
                  </a:lnTo>
                  <a:lnTo>
                    <a:pt x="49" y="2784"/>
                  </a:lnTo>
                  <a:lnTo>
                    <a:pt x="51" y="2780"/>
                  </a:lnTo>
                  <a:lnTo>
                    <a:pt x="51" y="2778"/>
                  </a:lnTo>
                  <a:lnTo>
                    <a:pt x="53" y="2778"/>
                  </a:lnTo>
                  <a:lnTo>
                    <a:pt x="55" y="2777"/>
                  </a:lnTo>
                  <a:lnTo>
                    <a:pt x="55" y="2776"/>
                  </a:lnTo>
                  <a:lnTo>
                    <a:pt x="55" y="2769"/>
                  </a:lnTo>
                  <a:lnTo>
                    <a:pt x="55" y="2760"/>
                  </a:lnTo>
                  <a:lnTo>
                    <a:pt x="55" y="2759"/>
                  </a:lnTo>
                  <a:lnTo>
                    <a:pt x="55" y="2757"/>
                  </a:lnTo>
                  <a:lnTo>
                    <a:pt x="55" y="2751"/>
                  </a:lnTo>
                  <a:lnTo>
                    <a:pt x="55" y="2748"/>
                  </a:lnTo>
                  <a:lnTo>
                    <a:pt x="54" y="2746"/>
                  </a:lnTo>
                  <a:lnTo>
                    <a:pt x="51" y="2740"/>
                  </a:lnTo>
                  <a:lnTo>
                    <a:pt x="50" y="2737"/>
                  </a:lnTo>
                  <a:lnTo>
                    <a:pt x="50" y="2734"/>
                  </a:lnTo>
                  <a:lnTo>
                    <a:pt x="50" y="2730"/>
                  </a:lnTo>
                  <a:lnTo>
                    <a:pt x="49" y="2726"/>
                  </a:lnTo>
                  <a:lnTo>
                    <a:pt x="49" y="2718"/>
                  </a:lnTo>
                  <a:lnTo>
                    <a:pt x="47" y="2712"/>
                  </a:lnTo>
                  <a:lnTo>
                    <a:pt x="47" y="2709"/>
                  </a:lnTo>
                  <a:lnTo>
                    <a:pt x="46" y="2708"/>
                  </a:lnTo>
                  <a:lnTo>
                    <a:pt x="45" y="2704"/>
                  </a:lnTo>
                  <a:lnTo>
                    <a:pt x="43" y="2696"/>
                  </a:lnTo>
                  <a:lnTo>
                    <a:pt x="42" y="2689"/>
                  </a:lnTo>
                  <a:lnTo>
                    <a:pt x="42" y="2687"/>
                  </a:lnTo>
                  <a:lnTo>
                    <a:pt x="41" y="2683"/>
                  </a:lnTo>
                  <a:lnTo>
                    <a:pt x="42" y="2680"/>
                  </a:lnTo>
                  <a:lnTo>
                    <a:pt x="42" y="2678"/>
                  </a:lnTo>
                  <a:lnTo>
                    <a:pt x="43" y="2675"/>
                  </a:lnTo>
                  <a:lnTo>
                    <a:pt x="45" y="2674"/>
                  </a:lnTo>
                  <a:lnTo>
                    <a:pt x="46" y="2674"/>
                  </a:lnTo>
                  <a:lnTo>
                    <a:pt x="47" y="2672"/>
                  </a:lnTo>
                  <a:lnTo>
                    <a:pt x="51" y="2670"/>
                  </a:lnTo>
                  <a:lnTo>
                    <a:pt x="53" y="2670"/>
                  </a:lnTo>
                  <a:lnTo>
                    <a:pt x="54" y="2668"/>
                  </a:lnTo>
                  <a:lnTo>
                    <a:pt x="55" y="2668"/>
                  </a:lnTo>
                  <a:lnTo>
                    <a:pt x="58" y="2668"/>
                  </a:lnTo>
                  <a:lnTo>
                    <a:pt x="61" y="2668"/>
                  </a:lnTo>
                  <a:lnTo>
                    <a:pt x="63" y="2668"/>
                  </a:lnTo>
                  <a:lnTo>
                    <a:pt x="64" y="2668"/>
                  </a:lnTo>
                  <a:lnTo>
                    <a:pt x="64" y="2667"/>
                  </a:lnTo>
                  <a:lnTo>
                    <a:pt x="66" y="2665"/>
                  </a:lnTo>
                  <a:lnTo>
                    <a:pt x="67" y="2662"/>
                  </a:lnTo>
                  <a:lnTo>
                    <a:pt x="67" y="2659"/>
                  </a:lnTo>
                  <a:lnTo>
                    <a:pt x="68" y="2657"/>
                  </a:lnTo>
                  <a:lnTo>
                    <a:pt x="75" y="2657"/>
                  </a:lnTo>
                  <a:lnTo>
                    <a:pt x="76" y="2657"/>
                  </a:lnTo>
                  <a:lnTo>
                    <a:pt x="76" y="2655"/>
                  </a:lnTo>
                  <a:lnTo>
                    <a:pt x="76" y="2654"/>
                  </a:lnTo>
                  <a:lnTo>
                    <a:pt x="75" y="2654"/>
                  </a:lnTo>
                  <a:lnTo>
                    <a:pt x="75" y="2651"/>
                  </a:lnTo>
                  <a:lnTo>
                    <a:pt x="76" y="2647"/>
                  </a:lnTo>
                  <a:lnTo>
                    <a:pt x="75" y="2646"/>
                  </a:lnTo>
                  <a:lnTo>
                    <a:pt x="75" y="2645"/>
                  </a:lnTo>
                  <a:lnTo>
                    <a:pt x="75" y="2642"/>
                  </a:lnTo>
                  <a:lnTo>
                    <a:pt x="74" y="2641"/>
                  </a:lnTo>
                  <a:lnTo>
                    <a:pt x="75" y="2641"/>
                  </a:lnTo>
                  <a:lnTo>
                    <a:pt x="75" y="2640"/>
                  </a:lnTo>
                  <a:lnTo>
                    <a:pt x="76" y="2638"/>
                  </a:lnTo>
                  <a:lnTo>
                    <a:pt x="75" y="2636"/>
                  </a:lnTo>
                  <a:lnTo>
                    <a:pt x="75" y="2632"/>
                  </a:lnTo>
                  <a:lnTo>
                    <a:pt x="75" y="2630"/>
                  </a:lnTo>
                  <a:lnTo>
                    <a:pt x="74" y="2628"/>
                  </a:lnTo>
                  <a:lnTo>
                    <a:pt x="72" y="2627"/>
                  </a:lnTo>
                  <a:lnTo>
                    <a:pt x="72" y="2625"/>
                  </a:lnTo>
                  <a:lnTo>
                    <a:pt x="71" y="2624"/>
                  </a:lnTo>
                  <a:lnTo>
                    <a:pt x="70" y="2621"/>
                  </a:lnTo>
                  <a:lnTo>
                    <a:pt x="68" y="2620"/>
                  </a:lnTo>
                  <a:lnTo>
                    <a:pt x="67" y="2620"/>
                  </a:lnTo>
                  <a:lnTo>
                    <a:pt x="66" y="2620"/>
                  </a:lnTo>
                  <a:lnTo>
                    <a:pt x="66" y="2619"/>
                  </a:lnTo>
                  <a:lnTo>
                    <a:pt x="64" y="2617"/>
                  </a:lnTo>
                  <a:lnTo>
                    <a:pt x="64" y="2616"/>
                  </a:lnTo>
                  <a:lnTo>
                    <a:pt x="68" y="2615"/>
                  </a:lnTo>
                  <a:lnTo>
                    <a:pt x="71" y="2613"/>
                  </a:lnTo>
                  <a:lnTo>
                    <a:pt x="71" y="2612"/>
                  </a:lnTo>
                  <a:lnTo>
                    <a:pt x="70" y="2611"/>
                  </a:lnTo>
                  <a:lnTo>
                    <a:pt x="70" y="2610"/>
                  </a:lnTo>
                  <a:lnTo>
                    <a:pt x="71" y="2610"/>
                  </a:lnTo>
                  <a:lnTo>
                    <a:pt x="74" y="2610"/>
                  </a:lnTo>
                  <a:lnTo>
                    <a:pt x="75" y="2610"/>
                  </a:lnTo>
                  <a:lnTo>
                    <a:pt x="76" y="2608"/>
                  </a:lnTo>
                  <a:lnTo>
                    <a:pt x="75" y="2607"/>
                  </a:lnTo>
                  <a:lnTo>
                    <a:pt x="76" y="2607"/>
                  </a:lnTo>
                  <a:lnTo>
                    <a:pt x="76" y="2606"/>
                  </a:lnTo>
                  <a:lnTo>
                    <a:pt x="78" y="2606"/>
                  </a:lnTo>
                  <a:lnTo>
                    <a:pt x="79" y="2604"/>
                  </a:lnTo>
                  <a:lnTo>
                    <a:pt x="84" y="2602"/>
                  </a:lnTo>
                  <a:lnTo>
                    <a:pt x="84" y="2603"/>
                  </a:lnTo>
                  <a:lnTo>
                    <a:pt x="89" y="2604"/>
                  </a:lnTo>
                  <a:lnTo>
                    <a:pt x="89" y="2606"/>
                  </a:lnTo>
                  <a:lnTo>
                    <a:pt x="91" y="2606"/>
                  </a:lnTo>
                  <a:lnTo>
                    <a:pt x="92" y="2606"/>
                  </a:lnTo>
                  <a:lnTo>
                    <a:pt x="93" y="2607"/>
                  </a:lnTo>
                  <a:lnTo>
                    <a:pt x="100" y="2606"/>
                  </a:lnTo>
                  <a:lnTo>
                    <a:pt x="102" y="2604"/>
                  </a:lnTo>
                  <a:lnTo>
                    <a:pt x="106" y="2607"/>
                  </a:lnTo>
                  <a:lnTo>
                    <a:pt x="109" y="2606"/>
                  </a:lnTo>
                  <a:lnTo>
                    <a:pt x="112" y="2603"/>
                  </a:lnTo>
                  <a:lnTo>
                    <a:pt x="114" y="2600"/>
                  </a:lnTo>
                  <a:lnTo>
                    <a:pt x="117" y="2596"/>
                  </a:lnTo>
                  <a:lnTo>
                    <a:pt x="118" y="2595"/>
                  </a:lnTo>
                  <a:lnTo>
                    <a:pt x="119" y="2595"/>
                  </a:lnTo>
                  <a:lnTo>
                    <a:pt x="123" y="2593"/>
                  </a:lnTo>
                  <a:lnTo>
                    <a:pt x="130" y="2589"/>
                  </a:lnTo>
                  <a:lnTo>
                    <a:pt x="133" y="2587"/>
                  </a:lnTo>
                  <a:lnTo>
                    <a:pt x="135" y="2582"/>
                  </a:lnTo>
                  <a:lnTo>
                    <a:pt x="136" y="2581"/>
                  </a:lnTo>
                  <a:lnTo>
                    <a:pt x="138" y="2578"/>
                  </a:lnTo>
                  <a:lnTo>
                    <a:pt x="138" y="2577"/>
                  </a:lnTo>
                  <a:lnTo>
                    <a:pt x="140" y="2574"/>
                  </a:lnTo>
                  <a:lnTo>
                    <a:pt x="144" y="2572"/>
                  </a:lnTo>
                  <a:lnTo>
                    <a:pt x="147" y="2568"/>
                  </a:lnTo>
                  <a:lnTo>
                    <a:pt x="150" y="2565"/>
                  </a:lnTo>
                  <a:lnTo>
                    <a:pt x="152" y="2558"/>
                  </a:lnTo>
                  <a:lnTo>
                    <a:pt x="155" y="2553"/>
                  </a:lnTo>
                  <a:lnTo>
                    <a:pt x="155" y="2552"/>
                  </a:lnTo>
                  <a:lnTo>
                    <a:pt x="155" y="2551"/>
                  </a:lnTo>
                  <a:lnTo>
                    <a:pt x="156" y="2549"/>
                  </a:lnTo>
                  <a:lnTo>
                    <a:pt x="157" y="2543"/>
                  </a:lnTo>
                  <a:lnTo>
                    <a:pt x="159" y="2539"/>
                  </a:lnTo>
                  <a:lnTo>
                    <a:pt x="159" y="2535"/>
                  </a:lnTo>
                  <a:lnTo>
                    <a:pt x="161" y="2527"/>
                  </a:lnTo>
                  <a:lnTo>
                    <a:pt x="159" y="2519"/>
                  </a:lnTo>
                  <a:lnTo>
                    <a:pt x="159" y="2515"/>
                  </a:lnTo>
                  <a:lnTo>
                    <a:pt x="159" y="2511"/>
                  </a:lnTo>
                  <a:lnTo>
                    <a:pt x="157" y="2506"/>
                  </a:lnTo>
                  <a:lnTo>
                    <a:pt x="157" y="2505"/>
                  </a:lnTo>
                  <a:lnTo>
                    <a:pt x="157" y="2503"/>
                  </a:lnTo>
                  <a:lnTo>
                    <a:pt x="157" y="2500"/>
                  </a:lnTo>
                  <a:lnTo>
                    <a:pt x="157" y="2497"/>
                  </a:lnTo>
                  <a:lnTo>
                    <a:pt x="157" y="2493"/>
                  </a:lnTo>
                  <a:lnTo>
                    <a:pt x="160" y="2490"/>
                  </a:lnTo>
                  <a:lnTo>
                    <a:pt x="161" y="2488"/>
                  </a:lnTo>
                  <a:lnTo>
                    <a:pt x="163" y="2488"/>
                  </a:lnTo>
                  <a:lnTo>
                    <a:pt x="164" y="2486"/>
                  </a:lnTo>
                  <a:lnTo>
                    <a:pt x="167" y="2481"/>
                  </a:lnTo>
                  <a:lnTo>
                    <a:pt x="169" y="2477"/>
                  </a:lnTo>
                  <a:lnTo>
                    <a:pt x="172" y="2472"/>
                  </a:lnTo>
                  <a:lnTo>
                    <a:pt x="172" y="2466"/>
                  </a:lnTo>
                  <a:lnTo>
                    <a:pt x="172" y="2462"/>
                  </a:lnTo>
                  <a:lnTo>
                    <a:pt x="172" y="2455"/>
                  </a:lnTo>
                  <a:lnTo>
                    <a:pt x="172" y="2452"/>
                  </a:lnTo>
                  <a:lnTo>
                    <a:pt x="173" y="2449"/>
                  </a:lnTo>
                  <a:lnTo>
                    <a:pt x="173" y="2443"/>
                  </a:lnTo>
                  <a:lnTo>
                    <a:pt x="172" y="2439"/>
                  </a:lnTo>
                  <a:lnTo>
                    <a:pt x="170" y="2433"/>
                  </a:lnTo>
                  <a:lnTo>
                    <a:pt x="168" y="2430"/>
                  </a:lnTo>
                  <a:lnTo>
                    <a:pt x="167" y="2426"/>
                  </a:lnTo>
                  <a:lnTo>
                    <a:pt x="164" y="2424"/>
                  </a:lnTo>
                  <a:lnTo>
                    <a:pt x="161" y="2420"/>
                  </a:lnTo>
                  <a:lnTo>
                    <a:pt x="161" y="2413"/>
                  </a:lnTo>
                  <a:lnTo>
                    <a:pt x="161" y="2408"/>
                  </a:lnTo>
                  <a:lnTo>
                    <a:pt x="159" y="2401"/>
                  </a:lnTo>
                  <a:lnTo>
                    <a:pt x="156" y="2397"/>
                  </a:lnTo>
                  <a:lnTo>
                    <a:pt x="152" y="2391"/>
                  </a:lnTo>
                  <a:lnTo>
                    <a:pt x="150" y="2387"/>
                  </a:lnTo>
                  <a:lnTo>
                    <a:pt x="147" y="2383"/>
                  </a:lnTo>
                  <a:lnTo>
                    <a:pt x="146" y="2377"/>
                  </a:lnTo>
                  <a:lnTo>
                    <a:pt x="146" y="2374"/>
                  </a:lnTo>
                  <a:lnTo>
                    <a:pt x="144" y="2369"/>
                  </a:lnTo>
                  <a:lnTo>
                    <a:pt x="143" y="2361"/>
                  </a:lnTo>
                  <a:lnTo>
                    <a:pt x="142" y="2356"/>
                  </a:lnTo>
                  <a:lnTo>
                    <a:pt x="142" y="2354"/>
                  </a:lnTo>
                  <a:lnTo>
                    <a:pt x="140" y="2352"/>
                  </a:lnTo>
                  <a:lnTo>
                    <a:pt x="142" y="2345"/>
                  </a:lnTo>
                  <a:lnTo>
                    <a:pt x="142" y="2342"/>
                  </a:lnTo>
                  <a:lnTo>
                    <a:pt x="140" y="2340"/>
                  </a:lnTo>
                  <a:lnTo>
                    <a:pt x="139" y="2337"/>
                  </a:lnTo>
                  <a:lnTo>
                    <a:pt x="138" y="2333"/>
                  </a:lnTo>
                  <a:lnTo>
                    <a:pt x="135" y="2328"/>
                  </a:lnTo>
                  <a:lnTo>
                    <a:pt x="134" y="2323"/>
                  </a:lnTo>
                  <a:lnTo>
                    <a:pt x="133" y="2318"/>
                  </a:lnTo>
                  <a:lnTo>
                    <a:pt x="130" y="2312"/>
                  </a:lnTo>
                  <a:lnTo>
                    <a:pt x="129" y="2308"/>
                  </a:lnTo>
                  <a:lnTo>
                    <a:pt x="130" y="2307"/>
                  </a:lnTo>
                  <a:lnTo>
                    <a:pt x="131" y="2307"/>
                  </a:lnTo>
                  <a:lnTo>
                    <a:pt x="133" y="2307"/>
                  </a:lnTo>
                  <a:lnTo>
                    <a:pt x="138" y="2306"/>
                  </a:lnTo>
                  <a:lnTo>
                    <a:pt x="144" y="2303"/>
                  </a:lnTo>
                  <a:lnTo>
                    <a:pt x="148" y="2302"/>
                  </a:lnTo>
                  <a:lnTo>
                    <a:pt x="151" y="2302"/>
                  </a:lnTo>
                  <a:lnTo>
                    <a:pt x="157" y="2301"/>
                  </a:lnTo>
                  <a:lnTo>
                    <a:pt x="163" y="2301"/>
                  </a:lnTo>
                  <a:lnTo>
                    <a:pt x="169" y="2301"/>
                  </a:lnTo>
                  <a:lnTo>
                    <a:pt x="177" y="2302"/>
                  </a:lnTo>
                  <a:lnTo>
                    <a:pt x="178" y="2302"/>
                  </a:lnTo>
                  <a:lnTo>
                    <a:pt x="184" y="2301"/>
                  </a:lnTo>
                  <a:lnTo>
                    <a:pt x="185" y="2301"/>
                  </a:lnTo>
                  <a:lnTo>
                    <a:pt x="186" y="2301"/>
                  </a:lnTo>
                  <a:lnTo>
                    <a:pt x="186" y="2299"/>
                  </a:lnTo>
                  <a:lnTo>
                    <a:pt x="187" y="2299"/>
                  </a:lnTo>
                  <a:lnTo>
                    <a:pt x="187" y="2298"/>
                  </a:lnTo>
                  <a:lnTo>
                    <a:pt x="189" y="2294"/>
                  </a:lnTo>
                  <a:lnTo>
                    <a:pt x="190" y="2287"/>
                  </a:lnTo>
                  <a:lnTo>
                    <a:pt x="191" y="2282"/>
                  </a:lnTo>
                  <a:lnTo>
                    <a:pt x="191" y="2277"/>
                  </a:lnTo>
                  <a:lnTo>
                    <a:pt x="197" y="2272"/>
                  </a:lnTo>
                  <a:lnTo>
                    <a:pt x="198" y="2269"/>
                  </a:lnTo>
                  <a:lnTo>
                    <a:pt x="201" y="2267"/>
                  </a:lnTo>
                  <a:lnTo>
                    <a:pt x="203" y="2263"/>
                  </a:lnTo>
                  <a:lnTo>
                    <a:pt x="206" y="2256"/>
                  </a:lnTo>
                  <a:lnTo>
                    <a:pt x="207" y="2251"/>
                  </a:lnTo>
                  <a:lnTo>
                    <a:pt x="208" y="2247"/>
                  </a:lnTo>
                  <a:lnTo>
                    <a:pt x="210" y="2244"/>
                  </a:lnTo>
                  <a:lnTo>
                    <a:pt x="211" y="2239"/>
                  </a:lnTo>
                  <a:lnTo>
                    <a:pt x="212" y="2234"/>
                  </a:lnTo>
                  <a:lnTo>
                    <a:pt x="212" y="2231"/>
                  </a:lnTo>
                  <a:lnTo>
                    <a:pt x="212" y="2229"/>
                  </a:lnTo>
                  <a:lnTo>
                    <a:pt x="215" y="2221"/>
                  </a:lnTo>
                  <a:lnTo>
                    <a:pt x="211" y="2215"/>
                  </a:lnTo>
                  <a:lnTo>
                    <a:pt x="207" y="2208"/>
                  </a:lnTo>
                  <a:lnTo>
                    <a:pt x="202" y="2201"/>
                  </a:lnTo>
                  <a:lnTo>
                    <a:pt x="199" y="2197"/>
                  </a:lnTo>
                  <a:lnTo>
                    <a:pt x="198" y="2193"/>
                  </a:lnTo>
                  <a:lnTo>
                    <a:pt x="197" y="2192"/>
                  </a:lnTo>
                  <a:lnTo>
                    <a:pt x="191" y="2184"/>
                  </a:lnTo>
                  <a:lnTo>
                    <a:pt x="189" y="2180"/>
                  </a:lnTo>
                  <a:lnTo>
                    <a:pt x="186" y="2175"/>
                  </a:lnTo>
                  <a:lnTo>
                    <a:pt x="185" y="2174"/>
                  </a:lnTo>
                  <a:lnTo>
                    <a:pt x="182" y="2168"/>
                  </a:lnTo>
                  <a:lnTo>
                    <a:pt x="178" y="2163"/>
                  </a:lnTo>
                  <a:lnTo>
                    <a:pt x="172" y="2163"/>
                  </a:lnTo>
                  <a:lnTo>
                    <a:pt x="169" y="2163"/>
                  </a:lnTo>
                  <a:lnTo>
                    <a:pt x="167" y="2163"/>
                  </a:lnTo>
                  <a:lnTo>
                    <a:pt x="163" y="2163"/>
                  </a:lnTo>
                  <a:lnTo>
                    <a:pt x="159" y="2164"/>
                  </a:lnTo>
                  <a:lnTo>
                    <a:pt x="156" y="2159"/>
                  </a:lnTo>
                  <a:lnTo>
                    <a:pt x="155" y="2158"/>
                  </a:lnTo>
                  <a:lnTo>
                    <a:pt x="152" y="2154"/>
                  </a:lnTo>
                  <a:lnTo>
                    <a:pt x="150" y="2150"/>
                  </a:lnTo>
                  <a:lnTo>
                    <a:pt x="150" y="2149"/>
                  </a:lnTo>
                  <a:lnTo>
                    <a:pt x="147" y="2147"/>
                  </a:lnTo>
                  <a:lnTo>
                    <a:pt x="142" y="2143"/>
                  </a:lnTo>
                  <a:lnTo>
                    <a:pt x="139" y="2138"/>
                  </a:lnTo>
                  <a:lnTo>
                    <a:pt x="136" y="2134"/>
                  </a:lnTo>
                  <a:lnTo>
                    <a:pt x="135" y="2134"/>
                  </a:lnTo>
                  <a:lnTo>
                    <a:pt x="131" y="2128"/>
                  </a:lnTo>
                  <a:lnTo>
                    <a:pt x="126" y="2120"/>
                  </a:lnTo>
                  <a:lnTo>
                    <a:pt x="127" y="2115"/>
                  </a:lnTo>
                  <a:lnTo>
                    <a:pt x="127" y="2112"/>
                  </a:lnTo>
                  <a:lnTo>
                    <a:pt x="127" y="2109"/>
                  </a:lnTo>
                  <a:lnTo>
                    <a:pt x="130" y="2100"/>
                  </a:lnTo>
                  <a:lnTo>
                    <a:pt x="131" y="2094"/>
                  </a:lnTo>
                  <a:lnTo>
                    <a:pt x="131" y="2091"/>
                  </a:lnTo>
                  <a:lnTo>
                    <a:pt x="133" y="2086"/>
                  </a:lnTo>
                  <a:lnTo>
                    <a:pt x="133" y="2082"/>
                  </a:lnTo>
                  <a:lnTo>
                    <a:pt x="134" y="2079"/>
                  </a:lnTo>
                  <a:lnTo>
                    <a:pt x="134" y="2075"/>
                  </a:lnTo>
                  <a:lnTo>
                    <a:pt x="135" y="2071"/>
                  </a:lnTo>
                  <a:lnTo>
                    <a:pt x="136" y="2065"/>
                  </a:lnTo>
                  <a:lnTo>
                    <a:pt x="136" y="2061"/>
                  </a:lnTo>
                  <a:lnTo>
                    <a:pt x="138" y="2053"/>
                  </a:lnTo>
                  <a:lnTo>
                    <a:pt x="139" y="2049"/>
                  </a:lnTo>
                  <a:lnTo>
                    <a:pt x="139" y="2047"/>
                  </a:lnTo>
                  <a:lnTo>
                    <a:pt x="140" y="2043"/>
                  </a:lnTo>
                  <a:lnTo>
                    <a:pt x="142" y="2036"/>
                  </a:lnTo>
                  <a:lnTo>
                    <a:pt x="142" y="2031"/>
                  </a:lnTo>
                  <a:lnTo>
                    <a:pt x="143" y="2028"/>
                  </a:lnTo>
                  <a:lnTo>
                    <a:pt x="143" y="2024"/>
                  </a:lnTo>
                  <a:lnTo>
                    <a:pt x="146" y="2014"/>
                  </a:lnTo>
                  <a:lnTo>
                    <a:pt x="146" y="2011"/>
                  </a:lnTo>
                  <a:lnTo>
                    <a:pt x="146" y="2010"/>
                  </a:lnTo>
                  <a:lnTo>
                    <a:pt x="147" y="2003"/>
                  </a:lnTo>
                  <a:lnTo>
                    <a:pt x="147" y="2002"/>
                  </a:lnTo>
                  <a:lnTo>
                    <a:pt x="148" y="1996"/>
                  </a:lnTo>
                  <a:lnTo>
                    <a:pt x="150" y="1989"/>
                  </a:lnTo>
                  <a:lnTo>
                    <a:pt x="151" y="1985"/>
                  </a:lnTo>
                  <a:lnTo>
                    <a:pt x="152" y="1977"/>
                  </a:lnTo>
                  <a:lnTo>
                    <a:pt x="151" y="1973"/>
                  </a:lnTo>
                  <a:lnTo>
                    <a:pt x="150" y="1969"/>
                  </a:lnTo>
                  <a:lnTo>
                    <a:pt x="148" y="1963"/>
                  </a:lnTo>
                  <a:lnTo>
                    <a:pt x="147" y="1960"/>
                  </a:lnTo>
                  <a:lnTo>
                    <a:pt x="146" y="1956"/>
                  </a:lnTo>
                  <a:lnTo>
                    <a:pt x="144" y="1950"/>
                  </a:lnTo>
                  <a:lnTo>
                    <a:pt x="143" y="1947"/>
                  </a:lnTo>
                  <a:lnTo>
                    <a:pt x="142" y="1941"/>
                  </a:lnTo>
                  <a:lnTo>
                    <a:pt x="139" y="1933"/>
                  </a:lnTo>
                  <a:lnTo>
                    <a:pt x="138" y="1926"/>
                  </a:lnTo>
                  <a:lnTo>
                    <a:pt x="135" y="1917"/>
                  </a:lnTo>
                  <a:lnTo>
                    <a:pt x="131" y="1904"/>
                  </a:lnTo>
                  <a:lnTo>
                    <a:pt x="130" y="1897"/>
                  </a:lnTo>
                  <a:lnTo>
                    <a:pt x="127" y="1890"/>
                  </a:lnTo>
                  <a:lnTo>
                    <a:pt x="126" y="1884"/>
                  </a:lnTo>
                  <a:lnTo>
                    <a:pt x="127" y="1880"/>
                  </a:lnTo>
                  <a:lnTo>
                    <a:pt x="129" y="1878"/>
                  </a:lnTo>
                  <a:lnTo>
                    <a:pt x="129" y="1876"/>
                  </a:lnTo>
                  <a:lnTo>
                    <a:pt x="130" y="1874"/>
                  </a:lnTo>
                  <a:lnTo>
                    <a:pt x="131" y="1869"/>
                  </a:lnTo>
                  <a:lnTo>
                    <a:pt x="133" y="1866"/>
                  </a:lnTo>
                  <a:lnTo>
                    <a:pt x="134" y="1859"/>
                  </a:lnTo>
                  <a:lnTo>
                    <a:pt x="135" y="1858"/>
                  </a:lnTo>
                  <a:lnTo>
                    <a:pt x="138" y="1849"/>
                  </a:lnTo>
                  <a:lnTo>
                    <a:pt x="135" y="1836"/>
                  </a:lnTo>
                  <a:lnTo>
                    <a:pt x="134" y="1827"/>
                  </a:lnTo>
                  <a:lnTo>
                    <a:pt x="134" y="1824"/>
                  </a:lnTo>
                  <a:lnTo>
                    <a:pt x="134" y="1819"/>
                  </a:lnTo>
                  <a:lnTo>
                    <a:pt x="131" y="1807"/>
                  </a:lnTo>
                  <a:lnTo>
                    <a:pt x="135" y="1803"/>
                  </a:lnTo>
                  <a:lnTo>
                    <a:pt x="139" y="1797"/>
                  </a:lnTo>
                  <a:lnTo>
                    <a:pt x="142" y="1794"/>
                  </a:lnTo>
                  <a:lnTo>
                    <a:pt x="144" y="1791"/>
                  </a:lnTo>
                  <a:lnTo>
                    <a:pt x="151" y="1782"/>
                  </a:lnTo>
                  <a:lnTo>
                    <a:pt x="148" y="1777"/>
                  </a:lnTo>
                  <a:lnTo>
                    <a:pt x="146" y="1768"/>
                  </a:lnTo>
                  <a:lnTo>
                    <a:pt x="142" y="1760"/>
                  </a:lnTo>
                  <a:lnTo>
                    <a:pt x="140" y="1756"/>
                  </a:lnTo>
                  <a:lnTo>
                    <a:pt x="139" y="1752"/>
                  </a:lnTo>
                  <a:lnTo>
                    <a:pt x="138" y="1747"/>
                  </a:lnTo>
                  <a:lnTo>
                    <a:pt x="136" y="1746"/>
                  </a:lnTo>
                  <a:lnTo>
                    <a:pt x="135" y="1739"/>
                  </a:lnTo>
                  <a:lnTo>
                    <a:pt x="133" y="1734"/>
                  </a:lnTo>
                  <a:lnTo>
                    <a:pt x="133" y="1731"/>
                  </a:lnTo>
                  <a:lnTo>
                    <a:pt x="131" y="1730"/>
                  </a:lnTo>
                  <a:lnTo>
                    <a:pt x="130" y="1725"/>
                  </a:lnTo>
                  <a:lnTo>
                    <a:pt x="127" y="1717"/>
                  </a:lnTo>
                  <a:lnTo>
                    <a:pt x="125" y="1710"/>
                  </a:lnTo>
                  <a:lnTo>
                    <a:pt x="130" y="1701"/>
                  </a:lnTo>
                  <a:lnTo>
                    <a:pt x="133" y="1698"/>
                  </a:lnTo>
                  <a:lnTo>
                    <a:pt x="133" y="1697"/>
                  </a:lnTo>
                  <a:lnTo>
                    <a:pt x="135" y="1693"/>
                  </a:lnTo>
                  <a:lnTo>
                    <a:pt x="135" y="1692"/>
                  </a:lnTo>
                  <a:lnTo>
                    <a:pt x="136" y="1689"/>
                  </a:lnTo>
                  <a:lnTo>
                    <a:pt x="139" y="1688"/>
                  </a:lnTo>
                  <a:lnTo>
                    <a:pt x="140" y="1684"/>
                  </a:lnTo>
                  <a:lnTo>
                    <a:pt x="146" y="1674"/>
                  </a:lnTo>
                  <a:lnTo>
                    <a:pt x="150" y="1666"/>
                  </a:lnTo>
                  <a:lnTo>
                    <a:pt x="152" y="1660"/>
                  </a:lnTo>
                  <a:lnTo>
                    <a:pt x="155" y="1655"/>
                  </a:lnTo>
                  <a:lnTo>
                    <a:pt x="153" y="1646"/>
                  </a:lnTo>
                  <a:lnTo>
                    <a:pt x="152" y="1641"/>
                  </a:lnTo>
                  <a:lnTo>
                    <a:pt x="150" y="1629"/>
                  </a:lnTo>
                  <a:lnTo>
                    <a:pt x="150" y="1625"/>
                  </a:lnTo>
                  <a:lnTo>
                    <a:pt x="152" y="1622"/>
                  </a:lnTo>
                  <a:lnTo>
                    <a:pt x="155" y="1619"/>
                  </a:lnTo>
                  <a:lnTo>
                    <a:pt x="159" y="1616"/>
                  </a:lnTo>
                  <a:lnTo>
                    <a:pt x="163" y="1611"/>
                  </a:lnTo>
                  <a:lnTo>
                    <a:pt x="168" y="1605"/>
                  </a:lnTo>
                  <a:lnTo>
                    <a:pt x="169" y="1600"/>
                  </a:lnTo>
                  <a:lnTo>
                    <a:pt x="172" y="1594"/>
                  </a:lnTo>
                  <a:lnTo>
                    <a:pt x="173" y="1591"/>
                  </a:lnTo>
                  <a:lnTo>
                    <a:pt x="174" y="1591"/>
                  </a:lnTo>
                  <a:lnTo>
                    <a:pt x="178" y="1584"/>
                  </a:lnTo>
                  <a:lnTo>
                    <a:pt x="181" y="1581"/>
                  </a:lnTo>
                  <a:lnTo>
                    <a:pt x="184" y="1578"/>
                  </a:lnTo>
                  <a:lnTo>
                    <a:pt x="185" y="1574"/>
                  </a:lnTo>
                  <a:lnTo>
                    <a:pt x="190" y="1567"/>
                  </a:lnTo>
                  <a:lnTo>
                    <a:pt x="193" y="1564"/>
                  </a:lnTo>
                  <a:lnTo>
                    <a:pt x="195" y="1560"/>
                  </a:lnTo>
                  <a:lnTo>
                    <a:pt x="198" y="1556"/>
                  </a:lnTo>
                  <a:lnTo>
                    <a:pt x="202" y="1548"/>
                  </a:lnTo>
                  <a:lnTo>
                    <a:pt x="207" y="1541"/>
                  </a:lnTo>
                  <a:lnTo>
                    <a:pt x="211" y="1533"/>
                  </a:lnTo>
                  <a:lnTo>
                    <a:pt x="214" y="1530"/>
                  </a:lnTo>
                  <a:lnTo>
                    <a:pt x="216" y="1527"/>
                  </a:lnTo>
                  <a:lnTo>
                    <a:pt x="222" y="1522"/>
                  </a:lnTo>
                  <a:lnTo>
                    <a:pt x="224" y="1520"/>
                  </a:lnTo>
                  <a:lnTo>
                    <a:pt x="233" y="1514"/>
                  </a:lnTo>
                  <a:lnTo>
                    <a:pt x="239" y="1510"/>
                  </a:lnTo>
                  <a:lnTo>
                    <a:pt x="245" y="1506"/>
                  </a:lnTo>
                  <a:lnTo>
                    <a:pt x="248" y="1505"/>
                  </a:lnTo>
                  <a:lnTo>
                    <a:pt x="253" y="1503"/>
                  </a:lnTo>
                  <a:lnTo>
                    <a:pt x="263" y="1501"/>
                  </a:lnTo>
                  <a:lnTo>
                    <a:pt x="265" y="1501"/>
                  </a:lnTo>
                  <a:lnTo>
                    <a:pt x="270" y="1498"/>
                  </a:lnTo>
                  <a:lnTo>
                    <a:pt x="273" y="1498"/>
                  </a:lnTo>
                  <a:lnTo>
                    <a:pt x="278" y="1497"/>
                  </a:lnTo>
                  <a:lnTo>
                    <a:pt x="288" y="1499"/>
                  </a:lnTo>
                  <a:lnTo>
                    <a:pt x="297" y="1501"/>
                  </a:lnTo>
                  <a:lnTo>
                    <a:pt x="305" y="1503"/>
                  </a:lnTo>
                  <a:lnTo>
                    <a:pt x="316" y="1506"/>
                  </a:lnTo>
                  <a:lnTo>
                    <a:pt x="326" y="1509"/>
                  </a:lnTo>
                  <a:lnTo>
                    <a:pt x="330" y="1510"/>
                  </a:lnTo>
                  <a:lnTo>
                    <a:pt x="335" y="1511"/>
                  </a:lnTo>
                  <a:lnTo>
                    <a:pt x="337" y="1511"/>
                  </a:lnTo>
                  <a:lnTo>
                    <a:pt x="346" y="1515"/>
                  </a:lnTo>
                  <a:lnTo>
                    <a:pt x="350" y="1516"/>
                  </a:lnTo>
                  <a:lnTo>
                    <a:pt x="351" y="1516"/>
                  </a:lnTo>
                  <a:lnTo>
                    <a:pt x="356" y="1519"/>
                  </a:lnTo>
                  <a:lnTo>
                    <a:pt x="359" y="1519"/>
                  </a:lnTo>
                  <a:lnTo>
                    <a:pt x="360" y="1520"/>
                  </a:lnTo>
                  <a:lnTo>
                    <a:pt x="366" y="1522"/>
                  </a:lnTo>
                  <a:lnTo>
                    <a:pt x="368" y="1516"/>
                  </a:lnTo>
                  <a:lnTo>
                    <a:pt x="371" y="1511"/>
                  </a:lnTo>
                  <a:lnTo>
                    <a:pt x="372" y="1507"/>
                  </a:lnTo>
                  <a:lnTo>
                    <a:pt x="376" y="1499"/>
                  </a:lnTo>
                  <a:lnTo>
                    <a:pt x="377" y="1495"/>
                  </a:lnTo>
                  <a:lnTo>
                    <a:pt x="380" y="1489"/>
                  </a:lnTo>
                  <a:lnTo>
                    <a:pt x="383" y="1485"/>
                  </a:lnTo>
                  <a:lnTo>
                    <a:pt x="384" y="1481"/>
                  </a:lnTo>
                  <a:lnTo>
                    <a:pt x="388" y="1473"/>
                  </a:lnTo>
                  <a:lnTo>
                    <a:pt x="388" y="1472"/>
                  </a:lnTo>
                  <a:lnTo>
                    <a:pt x="388" y="1464"/>
                  </a:lnTo>
                  <a:lnTo>
                    <a:pt x="388" y="1456"/>
                  </a:lnTo>
                  <a:lnTo>
                    <a:pt x="386" y="1448"/>
                  </a:lnTo>
                  <a:lnTo>
                    <a:pt x="386" y="1440"/>
                  </a:lnTo>
                  <a:lnTo>
                    <a:pt x="385" y="1425"/>
                  </a:lnTo>
                  <a:lnTo>
                    <a:pt x="385" y="1423"/>
                  </a:lnTo>
                  <a:lnTo>
                    <a:pt x="385" y="1418"/>
                  </a:lnTo>
                  <a:lnTo>
                    <a:pt x="384" y="1409"/>
                  </a:lnTo>
                  <a:lnTo>
                    <a:pt x="384" y="1408"/>
                  </a:lnTo>
                  <a:lnTo>
                    <a:pt x="384" y="1401"/>
                  </a:lnTo>
                  <a:lnTo>
                    <a:pt x="381" y="1397"/>
                  </a:lnTo>
                  <a:lnTo>
                    <a:pt x="377" y="1396"/>
                  </a:lnTo>
                  <a:lnTo>
                    <a:pt x="366" y="1392"/>
                  </a:lnTo>
                  <a:lnTo>
                    <a:pt x="359" y="1389"/>
                  </a:lnTo>
                  <a:lnTo>
                    <a:pt x="352" y="1386"/>
                  </a:lnTo>
                  <a:lnTo>
                    <a:pt x="347" y="1380"/>
                  </a:lnTo>
                  <a:lnTo>
                    <a:pt x="343" y="1378"/>
                  </a:lnTo>
                  <a:lnTo>
                    <a:pt x="337" y="1374"/>
                  </a:lnTo>
                  <a:lnTo>
                    <a:pt x="331" y="1370"/>
                  </a:lnTo>
                  <a:lnTo>
                    <a:pt x="335" y="1361"/>
                  </a:lnTo>
                  <a:lnTo>
                    <a:pt x="338" y="1354"/>
                  </a:lnTo>
                  <a:lnTo>
                    <a:pt x="345" y="1342"/>
                  </a:lnTo>
                  <a:lnTo>
                    <a:pt x="349" y="1334"/>
                  </a:lnTo>
                  <a:lnTo>
                    <a:pt x="351" y="1331"/>
                  </a:lnTo>
                  <a:lnTo>
                    <a:pt x="355" y="1323"/>
                  </a:lnTo>
                  <a:lnTo>
                    <a:pt x="356" y="1321"/>
                  </a:lnTo>
                  <a:lnTo>
                    <a:pt x="358" y="1317"/>
                  </a:lnTo>
                  <a:lnTo>
                    <a:pt x="362" y="1312"/>
                  </a:lnTo>
                  <a:lnTo>
                    <a:pt x="363" y="1310"/>
                  </a:lnTo>
                  <a:lnTo>
                    <a:pt x="364" y="1306"/>
                  </a:lnTo>
                  <a:lnTo>
                    <a:pt x="369" y="1296"/>
                  </a:lnTo>
                  <a:lnTo>
                    <a:pt x="375" y="1289"/>
                  </a:lnTo>
                  <a:lnTo>
                    <a:pt x="379" y="1282"/>
                  </a:lnTo>
                  <a:lnTo>
                    <a:pt x="379" y="1279"/>
                  </a:lnTo>
                  <a:lnTo>
                    <a:pt x="380" y="1279"/>
                  </a:lnTo>
                  <a:lnTo>
                    <a:pt x="381" y="1276"/>
                  </a:lnTo>
                  <a:lnTo>
                    <a:pt x="384" y="1272"/>
                  </a:lnTo>
                  <a:lnTo>
                    <a:pt x="386" y="1266"/>
                  </a:lnTo>
                  <a:lnTo>
                    <a:pt x="388" y="1265"/>
                  </a:lnTo>
                  <a:lnTo>
                    <a:pt x="393" y="1256"/>
                  </a:lnTo>
                  <a:lnTo>
                    <a:pt x="398" y="1247"/>
                  </a:lnTo>
                  <a:lnTo>
                    <a:pt x="401" y="1243"/>
                  </a:lnTo>
                  <a:lnTo>
                    <a:pt x="406" y="1234"/>
                  </a:lnTo>
                  <a:lnTo>
                    <a:pt x="410" y="1227"/>
                  </a:lnTo>
                  <a:lnTo>
                    <a:pt x="411" y="1222"/>
                  </a:lnTo>
                  <a:lnTo>
                    <a:pt x="413" y="1217"/>
                  </a:lnTo>
                  <a:lnTo>
                    <a:pt x="414" y="1207"/>
                  </a:lnTo>
                  <a:lnTo>
                    <a:pt x="415" y="1202"/>
                  </a:lnTo>
                  <a:lnTo>
                    <a:pt x="417" y="1193"/>
                  </a:lnTo>
                  <a:lnTo>
                    <a:pt x="421" y="1189"/>
                  </a:lnTo>
                  <a:lnTo>
                    <a:pt x="427" y="1181"/>
                  </a:lnTo>
                  <a:lnTo>
                    <a:pt x="431" y="1177"/>
                  </a:lnTo>
                  <a:lnTo>
                    <a:pt x="431" y="1167"/>
                  </a:lnTo>
                  <a:lnTo>
                    <a:pt x="430" y="1160"/>
                  </a:lnTo>
                  <a:lnTo>
                    <a:pt x="430" y="1149"/>
                  </a:lnTo>
                  <a:lnTo>
                    <a:pt x="430" y="1145"/>
                  </a:lnTo>
                  <a:lnTo>
                    <a:pt x="430" y="1142"/>
                  </a:lnTo>
                  <a:lnTo>
                    <a:pt x="430" y="1141"/>
                  </a:lnTo>
                  <a:lnTo>
                    <a:pt x="430" y="1138"/>
                  </a:lnTo>
                  <a:lnTo>
                    <a:pt x="430" y="1129"/>
                  </a:lnTo>
                  <a:lnTo>
                    <a:pt x="430" y="1121"/>
                  </a:lnTo>
                  <a:lnTo>
                    <a:pt x="431" y="1117"/>
                  </a:lnTo>
                  <a:lnTo>
                    <a:pt x="431" y="1113"/>
                  </a:lnTo>
                  <a:lnTo>
                    <a:pt x="432" y="1104"/>
                  </a:lnTo>
                  <a:lnTo>
                    <a:pt x="432" y="1098"/>
                  </a:lnTo>
                  <a:lnTo>
                    <a:pt x="434" y="1087"/>
                  </a:lnTo>
                  <a:lnTo>
                    <a:pt x="435" y="1079"/>
                  </a:lnTo>
                  <a:lnTo>
                    <a:pt x="435" y="1074"/>
                  </a:lnTo>
                  <a:lnTo>
                    <a:pt x="438" y="1065"/>
                  </a:lnTo>
                  <a:lnTo>
                    <a:pt x="439" y="1061"/>
                  </a:lnTo>
                  <a:lnTo>
                    <a:pt x="440" y="1060"/>
                  </a:lnTo>
                  <a:lnTo>
                    <a:pt x="441" y="1053"/>
                  </a:lnTo>
                  <a:lnTo>
                    <a:pt x="444" y="1044"/>
                  </a:lnTo>
                  <a:lnTo>
                    <a:pt x="443" y="1035"/>
                  </a:lnTo>
                  <a:lnTo>
                    <a:pt x="443" y="1031"/>
                  </a:lnTo>
                  <a:lnTo>
                    <a:pt x="441" y="1026"/>
                  </a:lnTo>
                  <a:lnTo>
                    <a:pt x="440" y="1020"/>
                  </a:lnTo>
                  <a:lnTo>
                    <a:pt x="440" y="1016"/>
                  </a:lnTo>
                  <a:lnTo>
                    <a:pt x="440" y="1014"/>
                  </a:lnTo>
                  <a:lnTo>
                    <a:pt x="439" y="1006"/>
                  </a:lnTo>
                  <a:lnTo>
                    <a:pt x="439" y="1001"/>
                  </a:lnTo>
                  <a:lnTo>
                    <a:pt x="438" y="994"/>
                  </a:lnTo>
                  <a:lnTo>
                    <a:pt x="438" y="989"/>
                  </a:lnTo>
                  <a:lnTo>
                    <a:pt x="436" y="984"/>
                  </a:lnTo>
                  <a:lnTo>
                    <a:pt x="436" y="980"/>
                  </a:lnTo>
                  <a:lnTo>
                    <a:pt x="435" y="969"/>
                  </a:lnTo>
                  <a:lnTo>
                    <a:pt x="434" y="959"/>
                  </a:lnTo>
                  <a:lnTo>
                    <a:pt x="441" y="959"/>
                  </a:lnTo>
                  <a:lnTo>
                    <a:pt x="444" y="959"/>
                  </a:lnTo>
                  <a:lnTo>
                    <a:pt x="452" y="957"/>
                  </a:lnTo>
                  <a:lnTo>
                    <a:pt x="458" y="957"/>
                  </a:lnTo>
                  <a:lnTo>
                    <a:pt x="465" y="956"/>
                  </a:lnTo>
                  <a:lnTo>
                    <a:pt x="470" y="956"/>
                  </a:lnTo>
                  <a:lnTo>
                    <a:pt x="477" y="955"/>
                  </a:lnTo>
                  <a:lnTo>
                    <a:pt x="489" y="954"/>
                  </a:lnTo>
                  <a:lnTo>
                    <a:pt x="499" y="947"/>
                  </a:lnTo>
                  <a:lnTo>
                    <a:pt x="507" y="942"/>
                  </a:lnTo>
                  <a:lnTo>
                    <a:pt x="510" y="939"/>
                  </a:lnTo>
                  <a:lnTo>
                    <a:pt x="519" y="933"/>
                  </a:lnTo>
                  <a:lnTo>
                    <a:pt x="523" y="930"/>
                  </a:lnTo>
                  <a:lnTo>
                    <a:pt x="530" y="923"/>
                  </a:lnTo>
                  <a:lnTo>
                    <a:pt x="533" y="922"/>
                  </a:lnTo>
                  <a:lnTo>
                    <a:pt x="537" y="919"/>
                  </a:lnTo>
                  <a:lnTo>
                    <a:pt x="536" y="914"/>
                  </a:lnTo>
                  <a:lnTo>
                    <a:pt x="533" y="902"/>
                  </a:lnTo>
                  <a:lnTo>
                    <a:pt x="532" y="896"/>
                  </a:lnTo>
                  <a:lnTo>
                    <a:pt x="532" y="891"/>
                  </a:lnTo>
                  <a:lnTo>
                    <a:pt x="529" y="880"/>
                  </a:lnTo>
                  <a:lnTo>
                    <a:pt x="527" y="870"/>
                  </a:lnTo>
                  <a:lnTo>
                    <a:pt x="525" y="866"/>
                  </a:lnTo>
                  <a:lnTo>
                    <a:pt x="530" y="858"/>
                  </a:lnTo>
                  <a:lnTo>
                    <a:pt x="533" y="855"/>
                  </a:lnTo>
                  <a:lnTo>
                    <a:pt x="540" y="849"/>
                  </a:lnTo>
                  <a:lnTo>
                    <a:pt x="542" y="846"/>
                  </a:lnTo>
                  <a:lnTo>
                    <a:pt x="544" y="844"/>
                  </a:lnTo>
                  <a:lnTo>
                    <a:pt x="551" y="837"/>
                  </a:lnTo>
                  <a:lnTo>
                    <a:pt x="554" y="830"/>
                  </a:lnTo>
                  <a:lnTo>
                    <a:pt x="559" y="821"/>
                  </a:lnTo>
                  <a:lnTo>
                    <a:pt x="561" y="817"/>
                  </a:lnTo>
                  <a:lnTo>
                    <a:pt x="563" y="813"/>
                  </a:lnTo>
                  <a:lnTo>
                    <a:pt x="566" y="807"/>
                  </a:lnTo>
                  <a:lnTo>
                    <a:pt x="567" y="804"/>
                  </a:lnTo>
                  <a:lnTo>
                    <a:pt x="570" y="799"/>
                  </a:lnTo>
                  <a:lnTo>
                    <a:pt x="574" y="791"/>
                  </a:lnTo>
                  <a:lnTo>
                    <a:pt x="575" y="789"/>
                  </a:lnTo>
                  <a:lnTo>
                    <a:pt x="580" y="779"/>
                  </a:lnTo>
                  <a:lnTo>
                    <a:pt x="582" y="775"/>
                  </a:lnTo>
                  <a:lnTo>
                    <a:pt x="585" y="770"/>
                  </a:lnTo>
                  <a:lnTo>
                    <a:pt x="589" y="762"/>
                  </a:lnTo>
                  <a:lnTo>
                    <a:pt x="593" y="752"/>
                  </a:lnTo>
                  <a:lnTo>
                    <a:pt x="597" y="747"/>
                  </a:lnTo>
                  <a:lnTo>
                    <a:pt x="602" y="740"/>
                  </a:lnTo>
                  <a:lnTo>
                    <a:pt x="605" y="739"/>
                  </a:lnTo>
                  <a:lnTo>
                    <a:pt x="609" y="732"/>
                  </a:lnTo>
                  <a:lnTo>
                    <a:pt x="618" y="726"/>
                  </a:lnTo>
                  <a:lnTo>
                    <a:pt x="621" y="723"/>
                  </a:lnTo>
                  <a:lnTo>
                    <a:pt x="626" y="718"/>
                  </a:lnTo>
                  <a:lnTo>
                    <a:pt x="627" y="718"/>
                  </a:lnTo>
                  <a:lnTo>
                    <a:pt x="629" y="715"/>
                  </a:lnTo>
                  <a:lnTo>
                    <a:pt x="629" y="710"/>
                  </a:lnTo>
                  <a:lnTo>
                    <a:pt x="629" y="706"/>
                  </a:lnTo>
                  <a:lnTo>
                    <a:pt x="629" y="701"/>
                  </a:lnTo>
                  <a:lnTo>
                    <a:pt x="629" y="698"/>
                  </a:lnTo>
                  <a:lnTo>
                    <a:pt x="630" y="686"/>
                  </a:lnTo>
                  <a:lnTo>
                    <a:pt x="630" y="681"/>
                  </a:lnTo>
                  <a:lnTo>
                    <a:pt x="630" y="680"/>
                  </a:lnTo>
                  <a:lnTo>
                    <a:pt x="630" y="673"/>
                  </a:lnTo>
                  <a:lnTo>
                    <a:pt x="626" y="666"/>
                  </a:lnTo>
                  <a:lnTo>
                    <a:pt x="622" y="659"/>
                  </a:lnTo>
                  <a:lnTo>
                    <a:pt x="618" y="651"/>
                  </a:lnTo>
                  <a:lnTo>
                    <a:pt x="614" y="646"/>
                  </a:lnTo>
                  <a:lnTo>
                    <a:pt x="609" y="635"/>
                  </a:lnTo>
                  <a:lnTo>
                    <a:pt x="606" y="630"/>
                  </a:lnTo>
                  <a:lnTo>
                    <a:pt x="602" y="625"/>
                  </a:lnTo>
                  <a:lnTo>
                    <a:pt x="596" y="613"/>
                  </a:lnTo>
                  <a:lnTo>
                    <a:pt x="599" y="605"/>
                  </a:lnTo>
                  <a:lnTo>
                    <a:pt x="600" y="599"/>
                  </a:lnTo>
                  <a:lnTo>
                    <a:pt x="602" y="591"/>
                  </a:lnTo>
                  <a:lnTo>
                    <a:pt x="612" y="588"/>
                  </a:lnTo>
                  <a:lnTo>
                    <a:pt x="616" y="588"/>
                  </a:lnTo>
                  <a:lnTo>
                    <a:pt x="625" y="587"/>
                  </a:lnTo>
                  <a:lnTo>
                    <a:pt x="629" y="586"/>
                  </a:lnTo>
                  <a:lnTo>
                    <a:pt x="631" y="579"/>
                  </a:lnTo>
                  <a:lnTo>
                    <a:pt x="637" y="570"/>
                  </a:lnTo>
                  <a:lnTo>
                    <a:pt x="639" y="565"/>
                  </a:lnTo>
                  <a:lnTo>
                    <a:pt x="643" y="556"/>
                  </a:lnTo>
                  <a:lnTo>
                    <a:pt x="644" y="546"/>
                  </a:lnTo>
                  <a:lnTo>
                    <a:pt x="647" y="539"/>
                  </a:lnTo>
                  <a:lnTo>
                    <a:pt x="648" y="532"/>
                  </a:lnTo>
                  <a:lnTo>
                    <a:pt x="650" y="524"/>
                  </a:lnTo>
                  <a:lnTo>
                    <a:pt x="651" y="518"/>
                  </a:lnTo>
                  <a:lnTo>
                    <a:pt x="654" y="508"/>
                  </a:lnTo>
                  <a:lnTo>
                    <a:pt x="655" y="503"/>
                  </a:lnTo>
                  <a:lnTo>
                    <a:pt x="656" y="498"/>
                  </a:lnTo>
                  <a:lnTo>
                    <a:pt x="657" y="490"/>
                  </a:lnTo>
                  <a:lnTo>
                    <a:pt x="659" y="485"/>
                  </a:lnTo>
                  <a:lnTo>
                    <a:pt x="664" y="480"/>
                  </a:lnTo>
                  <a:lnTo>
                    <a:pt x="668" y="476"/>
                  </a:lnTo>
                  <a:lnTo>
                    <a:pt x="676" y="469"/>
                  </a:lnTo>
                  <a:lnTo>
                    <a:pt x="677" y="468"/>
                  </a:lnTo>
                  <a:lnTo>
                    <a:pt x="680" y="465"/>
                  </a:lnTo>
                  <a:lnTo>
                    <a:pt x="686" y="460"/>
                  </a:lnTo>
                  <a:lnTo>
                    <a:pt x="689" y="457"/>
                  </a:lnTo>
                  <a:lnTo>
                    <a:pt x="695" y="452"/>
                  </a:lnTo>
                  <a:lnTo>
                    <a:pt x="702" y="447"/>
                  </a:lnTo>
                  <a:lnTo>
                    <a:pt x="705" y="442"/>
                  </a:lnTo>
                  <a:lnTo>
                    <a:pt x="709" y="434"/>
                  </a:lnTo>
                  <a:lnTo>
                    <a:pt x="711" y="429"/>
                  </a:lnTo>
                  <a:lnTo>
                    <a:pt x="718" y="432"/>
                  </a:lnTo>
                  <a:lnTo>
                    <a:pt x="719" y="432"/>
                  </a:lnTo>
                  <a:lnTo>
                    <a:pt x="723" y="435"/>
                  </a:lnTo>
                  <a:lnTo>
                    <a:pt x="727" y="436"/>
                  </a:lnTo>
                  <a:lnTo>
                    <a:pt x="732" y="439"/>
                  </a:lnTo>
                  <a:lnTo>
                    <a:pt x="737" y="442"/>
                  </a:lnTo>
                  <a:lnTo>
                    <a:pt x="744" y="444"/>
                  </a:lnTo>
                  <a:lnTo>
                    <a:pt x="750" y="448"/>
                  </a:lnTo>
                  <a:lnTo>
                    <a:pt x="754" y="452"/>
                  </a:lnTo>
                  <a:lnTo>
                    <a:pt x="762" y="457"/>
                  </a:lnTo>
                  <a:lnTo>
                    <a:pt x="769" y="461"/>
                  </a:lnTo>
                  <a:lnTo>
                    <a:pt x="774" y="465"/>
                  </a:lnTo>
                  <a:lnTo>
                    <a:pt x="775" y="460"/>
                  </a:lnTo>
                  <a:lnTo>
                    <a:pt x="779" y="452"/>
                  </a:lnTo>
                  <a:lnTo>
                    <a:pt x="781" y="447"/>
                  </a:lnTo>
                  <a:lnTo>
                    <a:pt x="782" y="443"/>
                  </a:lnTo>
                  <a:lnTo>
                    <a:pt x="783" y="438"/>
                  </a:lnTo>
                  <a:lnTo>
                    <a:pt x="784" y="438"/>
                  </a:lnTo>
                  <a:lnTo>
                    <a:pt x="786" y="432"/>
                  </a:lnTo>
                  <a:lnTo>
                    <a:pt x="787" y="431"/>
                  </a:lnTo>
                  <a:lnTo>
                    <a:pt x="787" y="429"/>
                  </a:lnTo>
                  <a:lnTo>
                    <a:pt x="788" y="426"/>
                  </a:lnTo>
                  <a:lnTo>
                    <a:pt x="791" y="418"/>
                  </a:lnTo>
                  <a:lnTo>
                    <a:pt x="794" y="410"/>
                  </a:lnTo>
                  <a:lnTo>
                    <a:pt x="795" y="406"/>
                  </a:lnTo>
                  <a:lnTo>
                    <a:pt x="796" y="404"/>
                  </a:lnTo>
                  <a:lnTo>
                    <a:pt x="795" y="396"/>
                  </a:lnTo>
                  <a:lnTo>
                    <a:pt x="794" y="391"/>
                  </a:lnTo>
                  <a:lnTo>
                    <a:pt x="794" y="388"/>
                  </a:lnTo>
                  <a:lnTo>
                    <a:pt x="794" y="385"/>
                  </a:lnTo>
                  <a:lnTo>
                    <a:pt x="792" y="379"/>
                  </a:lnTo>
                  <a:lnTo>
                    <a:pt x="792" y="375"/>
                  </a:lnTo>
                  <a:lnTo>
                    <a:pt x="791" y="366"/>
                  </a:lnTo>
                  <a:lnTo>
                    <a:pt x="790" y="358"/>
                  </a:lnTo>
                  <a:lnTo>
                    <a:pt x="788" y="349"/>
                  </a:lnTo>
                  <a:lnTo>
                    <a:pt x="788" y="346"/>
                  </a:lnTo>
                  <a:lnTo>
                    <a:pt x="788" y="345"/>
                  </a:lnTo>
                  <a:lnTo>
                    <a:pt x="788" y="342"/>
                  </a:lnTo>
                  <a:lnTo>
                    <a:pt x="788" y="341"/>
                  </a:lnTo>
                  <a:lnTo>
                    <a:pt x="788" y="336"/>
                  </a:lnTo>
                  <a:lnTo>
                    <a:pt x="788" y="333"/>
                  </a:lnTo>
                  <a:lnTo>
                    <a:pt x="788" y="328"/>
                  </a:lnTo>
                  <a:lnTo>
                    <a:pt x="788" y="326"/>
                  </a:lnTo>
                  <a:lnTo>
                    <a:pt x="788" y="323"/>
                  </a:lnTo>
                  <a:lnTo>
                    <a:pt x="788" y="315"/>
                  </a:lnTo>
                  <a:lnTo>
                    <a:pt x="799" y="309"/>
                  </a:lnTo>
                  <a:lnTo>
                    <a:pt x="805" y="306"/>
                  </a:lnTo>
                  <a:lnTo>
                    <a:pt x="808" y="304"/>
                  </a:lnTo>
                  <a:lnTo>
                    <a:pt x="816" y="300"/>
                  </a:lnTo>
                  <a:lnTo>
                    <a:pt x="818" y="303"/>
                  </a:lnTo>
                  <a:lnTo>
                    <a:pt x="824" y="307"/>
                  </a:lnTo>
                  <a:lnTo>
                    <a:pt x="830" y="313"/>
                  </a:lnTo>
                  <a:lnTo>
                    <a:pt x="837" y="320"/>
                  </a:lnTo>
                  <a:lnTo>
                    <a:pt x="843" y="319"/>
                  </a:lnTo>
                  <a:lnTo>
                    <a:pt x="849" y="317"/>
                  </a:lnTo>
                  <a:lnTo>
                    <a:pt x="858" y="316"/>
                  </a:lnTo>
                  <a:lnTo>
                    <a:pt x="864" y="316"/>
                  </a:lnTo>
                  <a:lnTo>
                    <a:pt x="872" y="315"/>
                  </a:lnTo>
                  <a:lnTo>
                    <a:pt x="877" y="316"/>
                  </a:lnTo>
                  <a:lnTo>
                    <a:pt x="883" y="319"/>
                  </a:lnTo>
                  <a:lnTo>
                    <a:pt x="888" y="320"/>
                  </a:lnTo>
                  <a:lnTo>
                    <a:pt x="897" y="324"/>
                  </a:lnTo>
                  <a:lnTo>
                    <a:pt x="901" y="325"/>
                  </a:lnTo>
                  <a:lnTo>
                    <a:pt x="909" y="328"/>
                  </a:lnTo>
                  <a:lnTo>
                    <a:pt x="909" y="329"/>
                  </a:lnTo>
                  <a:lnTo>
                    <a:pt x="919" y="332"/>
                  </a:lnTo>
                  <a:lnTo>
                    <a:pt x="925" y="334"/>
                  </a:lnTo>
                  <a:lnTo>
                    <a:pt x="930" y="336"/>
                  </a:lnTo>
                  <a:lnTo>
                    <a:pt x="940" y="340"/>
                  </a:lnTo>
                  <a:lnTo>
                    <a:pt x="945" y="342"/>
                  </a:lnTo>
                  <a:lnTo>
                    <a:pt x="951" y="345"/>
                  </a:lnTo>
                  <a:lnTo>
                    <a:pt x="952" y="345"/>
                  </a:lnTo>
                  <a:lnTo>
                    <a:pt x="957" y="346"/>
                  </a:lnTo>
                  <a:lnTo>
                    <a:pt x="966" y="350"/>
                  </a:lnTo>
                  <a:lnTo>
                    <a:pt x="970" y="345"/>
                  </a:lnTo>
                  <a:lnTo>
                    <a:pt x="972" y="342"/>
                  </a:lnTo>
                  <a:lnTo>
                    <a:pt x="974" y="338"/>
                  </a:lnTo>
                  <a:lnTo>
                    <a:pt x="979" y="330"/>
                  </a:lnTo>
                  <a:lnTo>
                    <a:pt x="982" y="328"/>
                  </a:lnTo>
                  <a:lnTo>
                    <a:pt x="983" y="325"/>
                  </a:lnTo>
                  <a:lnTo>
                    <a:pt x="987" y="321"/>
                  </a:lnTo>
                  <a:lnTo>
                    <a:pt x="994" y="312"/>
                  </a:lnTo>
                  <a:lnTo>
                    <a:pt x="985" y="308"/>
                  </a:lnTo>
                  <a:lnTo>
                    <a:pt x="977" y="306"/>
                  </a:lnTo>
                  <a:lnTo>
                    <a:pt x="973" y="303"/>
                  </a:lnTo>
                  <a:lnTo>
                    <a:pt x="970" y="302"/>
                  </a:lnTo>
                  <a:lnTo>
                    <a:pt x="964" y="296"/>
                  </a:lnTo>
                  <a:lnTo>
                    <a:pt x="969" y="292"/>
                  </a:lnTo>
                  <a:lnTo>
                    <a:pt x="974" y="287"/>
                  </a:lnTo>
                  <a:lnTo>
                    <a:pt x="977" y="283"/>
                  </a:lnTo>
                  <a:lnTo>
                    <a:pt x="983" y="271"/>
                  </a:lnTo>
                  <a:lnTo>
                    <a:pt x="987" y="266"/>
                  </a:lnTo>
                  <a:lnTo>
                    <a:pt x="989" y="262"/>
                  </a:lnTo>
                  <a:lnTo>
                    <a:pt x="990" y="253"/>
                  </a:lnTo>
                  <a:lnTo>
                    <a:pt x="993" y="247"/>
                  </a:lnTo>
                  <a:lnTo>
                    <a:pt x="994" y="239"/>
                  </a:lnTo>
                  <a:lnTo>
                    <a:pt x="995" y="235"/>
                  </a:lnTo>
                  <a:lnTo>
                    <a:pt x="997" y="230"/>
                  </a:lnTo>
                  <a:lnTo>
                    <a:pt x="995" y="223"/>
                  </a:lnTo>
                  <a:lnTo>
                    <a:pt x="995" y="216"/>
                  </a:lnTo>
                  <a:lnTo>
                    <a:pt x="994" y="215"/>
                  </a:lnTo>
                  <a:lnTo>
                    <a:pt x="993" y="205"/>
                  </a:lnTo>
                  <a:lnTo>
                    <a:pt x="993" y="199"/>
                  </a:lnTo>
                  <a:lnTo>
                    <a:pt x="991" y="197"/>
                  </a:lnTo>
                  <a:lnTo>
                    <a:pt x="987" y="192"/>
                  </a:lnTo>
                  <a:lnTo>
                    <a:pt x="985" y="189"/>
                  </a:lnTo>
                  <a:lnTo>
                    <a:pt x="979" y="182"/>
                  </a:lnTo>
                  <a:lnTo>
                    <a:pt x="973" y="176"/>
                  </a:lnTo>
                  <a:lnTo>
                    <a:pt x="970" y="173"/>
                  </a:lnTo>
                  <a:lnTo>
                    <a:pt x="965" y="167"/>
                  </a:lnTo>
                  <a:lnTo>
                    <a:pt x="973" y="165"/>
                  </a:lnTo>
                  <a:lnTo>
                    <a:pt x="978" y="165"/>
                  </a:lnTo>
                  <a:lnTo>
                    <a:pt x="989" y="163"/>
                  </a:lnTo>
                  <a:lnTo>
                    <a:pt x="998" y="162"/>
                  </a:lnTo>
                  <a:lnTo>
                    <a:pt x="1000" y="162"/>
                  </a:lnTo>
                  <a:lnTo>
                    <a:pt x="1004" y="160"/>
                  </a:lnTo>
                  <a:lnTo>
                    <a:pt x="1011" y="159"/>
                  </a:lnTo>
                  <a:lnTo>
                    <a:pt x="1012" y="159"/>
                  </a:lnTo>
                  <a:lnTo>
                    <a:pt x="1012" y="158"/>
                  </a:lnTo>
                  <a:lnTo>
                    <a:pt x="1015" y="155"/>
                  </a:lnTo>
                  <a:lnTo>
                    <a:pt x="1017" y="152"/>
                  </a:lnTo>
                  <a:lnTo>
                    <a:pt x="1019" y="151"/>
                  </a:lnTo>
                  <a:lnTo>
                    <a:pt x="1019" y="150"/>
                  </a:lnTo>
                  <a:lnTo>
                    <a:pt x="1020" y="148"/>
                  </a:lnTo>
                  <a:lnTo>
                    <a:pt x="1021" y="147"/>
                  </a:lnTo>
                  <a:lnTo>
                    <a:pt x="1024" y="143"/>
                  </a:lnTo>
                  <a:lnTo>
                    <a:pt x="1025" y="143"/>
                  </a:lnTo>
                  <a:lnTo>
                    <a:pt x="1025" y="142"/>
                  </a:lnTo>
                  <a:lnTo>
                    <a:pt x="1028" y="143"/>
                  </a:lnTo>
                  <a:lnTo>
                    <a:pt x="1029" y="143"/>
                  </a:lnTo>
                  <a:lnTo>
                    <a:pt x="1031" y="144"/>
                  </a:lnTo>
                  <a:lnTo>
                    <a:pt x="1037" y="148"/>
                  </a:lnTo>
                  <a:lnTo>
                    <a:pt x="1042" y="151"/>
                  </a:lnTo>
                  <a:lnTo>
                    <a:pt x="1053" y="158"/>
                  </a:lnTo>
                  <a:lnTo>
                    <a:pt x="1059" y="162"/>
                  </a:lnTo>
                  <a:lnTo>
                    <a:pt x="1061" y="152"/>
                  </a:lnTo>
                  <a:lnTo>
                    <a:pt x="1063" y="143"/>
                  </a:lnTo>
                  <a:lnTo>
                    <a:pt x="1058" y="138"/>
                  </a:lnTo>
                  <a:lnTo>
                    <a:pt x="1057" y="134"/>
                  </a:lnTo>
                  <a:lnTo>
                    <a:pt x="1054" y="130"/>
                  </a:lnTo>
                  <a:lnTo>
                    <a:pt x="1051" y="125"/>
                  </a:lnTo>
                  <a:lnTo>
                    <a:pt x="1049" y="121"/>
                  </a:lnTo>
                  <a:lnTo>
                    <a:pt x="1050" y="116"/>
                  </a:lnTo>
                  <a:lnTo>
                    <a:pt x="1050" y="113"/>
                  </a:lnTo>
                  <a:lnTo>
                    <a:pt x="1050" y="112"/>
                  </a:lnTo>
                  <a:lnTo>
                    <a:pt x="1051" y="109"/>
                  </a:lnTo>
                  <a:lnTo>
                    <a:pt x="1053" y="109"/>
                  </a:lnTo>
                  <a:lnTo>
                    <a:pt x="1058" y="101"/>
                  </a:lnTo>
                  <a:lnTo>
                    <a:pt x="1067" y="92"/>
                  </a:lnTo>
                  <a:lnTo>
                    <a:pt x="1072" y="87"/>
                  </a:lnTo>
                  <a:lnTo>
                    <a:pt x="1074" y="86"/>
                  </a:lnTo>
                  <a:lnTo>
                    <a:pt x="1082" y="88"/>
                  </a:lnTo>
                  <a:lnTo>
                    <a:pt x="1089" y="89"/>
                  </a:lnTo>
                  <a:lnTo>
                    <a:pt x="1096" y="89"/>
                  </a:lnTo>
                  <a:lnTo>
                    <a:pt x="1100" y="91"/>
                  </a:lnTo>
                  <a:lnTo>
                    <a:pt x="1103" y="91"/>
                  </a:lnTo>
                  <a:lnTo>
                    <a:pt x="1106" y="92"/>
                  </a:lnTo>
                  <a:lnTo>
                    <a:pt x="1110" y="97"/>
                  </a:lnTo>
                  <a:lnTo>
                    <a:pt x="1113" y="101"/>
                  </a:lnTo>
                  <a:lnTo>
                    <a:pt x="1114" y="103"/>
                  </a:lnTo>
                  <a:lnTo>
                    <a:pt x="1118" y="108"/>
                  </a:lnTo>
                  <a:lnTo>
                    <a:pt x="1122" y="114"/>
                  </a:lnTo>
                  <a:lnTo>
                    <a:pt x="1125" y="117"/>
                  </a:lnTo>
                  <a:lnTo>
                    <a:pt x="1127" y="120"/>
                  </a:lnTo>
                  <a:lnTo>
                    <a:pt x="1131" y="125"/>
                  </a:lnTo>
                  <a:lnTo>
                    <a:pt x="1138" y="131"/>
                  </a:lnTo>
                  <a:lnTo>
                    <a:pt x="1139" y="134"/>
                  </a:lnTo>
                  <a:lnTo>
                    <a:pt x="1142" y="137"/>
                  </a:lnTo>
                  <a:lnTo>
                    <a:pt x="1144" y="141"/>
                  </a:lnTo>
                  <a:lnTo>
                    <a:pt x="1146" y="141"/>
                  </a:lnTo>
                  <a:lnTo>
                    <a:pt x="1146" y="142"/>
                  </a:lnTo>
                  <a:lnTo>
                    <a:pt x="1150" y="146"/>
                  </a:lnTo>
                  <a:lnTo>
                    <a:pt x="1151" y="148"/>
                  </a:lnTo>
                  <a:lnTo>
                    <a:pt x="1154" y="152"/>
                  </a:lnTo>
                  <a:lnTo>
                    <a:pt x="1158" y="156"/>
                  </a:lnTo>
                  <a:lnTo>
                    <a:pt x="1159" y="158"/>
                  </a:lnTo>
                  <a:lnTo>
                    <a:pt x="1167" y="168"/>
                  </a:lnTo>
                  <a:lnTo>
                    <a:pt x="1168" y="171"/>
                  </a:lnTo>
                  <a:lnTo>
                    <a:pt x="1169" y="176"/>
                  </a:lnTo>
                  <a:lnTo>
                    <a:pt x="1171" y="177"/>
                  </a:lnTo>
                  <a:lnTo>
                    <a:pt x="1171" y="180"/>
                  </a:lnTo>
                  <a:lnTo>
                    <a:pt x="1178" y="190"/>
                  </a:lnTo>
                  <a:lnTo>
                    <a:pt x="1180" y="192"/>
                  </a:lnTo>
                  <a:lnTo>
                    <a:pt x="1188" y="202"/>
                  </a:lnTo>
                  <a:lnTo>
                    <a:pt x="1188" y="203"/>
                  </a:lnTo>
                  <a:lnTo>
                    <a:pt x="1189" y="209"/>
                  </a:lnTo>
                  <a:lnTo>
                    <a:pt x="1190" y="213"/>
                  </a:lnTo>
                  <a:lnTo>
                    <a:pt x="1193" y="223"/>
                  </a:lnTo>
                  <a:lnTo>
                    <a:pt x="1193" y="226"/>
                  </a:lnTo>
                  <a:lnTo>
                    <a:pt x="1194" y="231"/>
                  </a:lnTo>
                  <a:lnTo>
                    <a:pt x="1197" y="230"/>
                  </a:lnTo>
                  <a:lnTo>
                    <a:pt x="1199" y="228"/>
                  </a:lnTo>
                  <a:lnTo>
                    <a:pt x="1205" y="224"/>
                  </a:lnTo>
                  <a:lnTo>
                    <a:pt x="1209" y="222"/>
                  </a:lnTo>
                  <a:lnTo>
                    <a:pt x="1215" y="226"/>
                  </a:lnTo>
                  <a:lnTo>
                    <a:pt x="1216" y="226"/>
                  </a:lnTo>
                  <a:lnTo>
                    <a:pt x="1219" y="227"/>
                  </a:lnTo>
                  <a:lnTo>
                    <a:pt x="1222" y="228"/>
                  </a:lnTo>
                  <a:lnTo>
                    <a:pt x="1224" y="230"/>
                  </a:lnTo>
                  <a:lnTo>
                    <a:pt x="1226" y="230"/>
                  </a:lnTo>
                  <a:lnTo>
                    <a:pt x="1228" y="231"/>
                  </a:lnTo>
                  <a:lnTo>
                    <a:pt x="1230" y="231"/>
                  </a:lnTo>
                  <a:lnTo>
                    <a:pt x="1231" y="232"/>
                  </a:lnTo>
                  <a:lnTo>
                    <a:pt x="1236" y="234"/>
                  </a:lnTo>
                  <a:lnTo>
                    <a:pt x="1244" y="234"/>
                  </a:lnTo>
                  <a:lnTo>
                    <a:pt x="1250" y="232"/>
                  </a:lnTo>
                  <a:lnTo>
                    <a:pt x="1257" y="231"/>
                  </a:lnTo>
                  <a:lnTo>
                    <a:pt x="1260" y="231"/>
                  </a:lnTo>
                  <a:lnTo>
                    <a:pt x="1261" y="232"/>
                  </a:lnTo>
                  <a:lnTo>
                    <a:pt x="1262" y="234"/>
                  </a:lnTo>
                  <a:lnTo>
                    <a:pt x="1266" y="237"/>
                  </a:lnTo>
                  <a:lnTo>
                    <a:pt x="1270" y="241"/>
                  </a:lnTo>
                  <a:lnTo>
                    <a:pt x="1274" y="245"/>
                  </a:lnTo>
                  <a:lnTo>
                    <a:pt x="1277" y="241"/>
                  </a:lnTo>
                  <a:lnTo>
                    <a:pt x="1278" y="241"/>
                  </a:lnTo>
                  <a:lnTo>
                    <a:pt x="1279" y="240"/>
                  </a:lnTo>
                  <a:lnTo>
                    <a:pt x="1286" y="234"/>
                  </a:lnTo>
                  <a:lnTo>
                    <a:pt x="1287" y="234"/>
                  </a:lnTo>
                  <a:lnTo>
                    <a:pt x="1288" y="232"/>
                  </a:lnTo>
                  <a:lnTo>
                    <a:pt x="1291" y="230"/>
                  </a:lnTo>
                  <a:lnTo>
                    <a:pt x="1292" y="228"/>
                  </a:lnTo>
                  <a:lnTo>
                    <a:pt x="1298" y="224"/>
                  </a:lnTo>
                  <a:lnTo>
                    <a:pt x="1304" y="223"/>
                  </a:lnTo>
                  <a:lnTo>
                    <a:pt x="1307" y="222"/>
                  </a:lnTo>
                  <a:lnTo>
                    <a:pt x="1312" y="220"/>
                  </a:lnTo>
                  <a:lnTo>
                    <a:pt x="1316" y="219"/>
                  </a:lnTo>
                  <a:lnTo>
                    <a:pt x="1320" y="218"/>
                  </a:lnTo>
                  <a:lnTo>
                    <a:pt x="1322" y="206"/>
                  </a:lnTo>
                  <a:lnTo>
                    <a:pt x="1324" y="201"/>
                  </a:lnTo>
                  <a:lnTo>
                    <a:pt x="1324" y="196"/>
                  </a:lnTo>
                  <a:lnTo>
                    <a:pt x="1325" y="186"/>
                  </a:lnTo>
                  <a:lnTo>
                    <a:pt x="1328" y="185"/>
                  </a:lnTo>
                  <a:lnTo>
                    <a:pt x="1333" y="181"/>
                  </a:lnTo>
                  <a:lnTo>
                    <a:pt x="1341" y="181"/>
                  </a:lnTo>
                  <a:lnTo>
                    <a:pt x="1345" y="182"/>
                  </a:lnTo>
                  <a:lnTo>
                    <a:pt x="1347" y="185"/>
                  </a:lnTo>
                  <a:lnTo>
                    <a:pt x="1355" y="193"/>
                  </a:lnTo>
                  <a:lnTo>
                    <a:pt x="1362" y="189"/>
                  </a:lnTo>
                  <a:lnTo>
                    <a:pt x="1363" y="198"/>
                  </a:lnTo>
                  <a:lnTo>
                    <a:pt x="1366" y="199"/>
                  </a:lnTo>
                  <a:lnTo>
                    <a:pt x="1368" y="201"/>
                  </a:lnTo>
                  <a:lnTo>
                    <a:pt x="1371" y="202"/>
                  </a:lnTo>
                  <a:lnTo>
                    <a:pt x="1374" y="205"/>
                  </a:lnTo>
                  <a:lnTo>
                    <a:pt x="1376" y="205"/>
                  </a:lnTo>
                  <a:lnTo>
                    <a:pt x="1379" y="206"/>
                  </a:lnTo>
                  <a:lnTo>
                    <a:pt x="1381" y="206"/>
                  </a:lnTo>
                  <a:lnTo>
                    <a:pt x="1389" y="207"/>
                  </a:lnTo>
                  <a:lnTo>
                    <a:pt x="1392" y="207"/>
                  </a:lnTo>
                  <a:lnTo>
                    <a:pt x="1396" y="209"/>
                  </a:lnTo>
                  <a:lnTo>
                    <a:pt x="1398" y="209"/>
                  </a:lnTo>
                  <a:lnTo>
                    <a:pt x="1400" y="209"/>
                  </a:lnTo>
                  <a:lnTo>
                    <a:pt x="1406" y="210"/>
                  </a:lnTo>
                  <a:lnTo>
                    <a:pt x="1409" y="211"/>
                  </a:lnTo>
                  <a:lnTo>
                    <a:pt x="1411" y="211"/>
                  </a:lnTo>
                  <a:lnTo>
                    <a:pt x="1417" y="214"/>
                  </a:lnTo>
                  <a:lnTo>
                    <a:pt x="1419" y="216"/>
                  </a:lnTo>
                  <a:lnTo>
                    <a:pt x="1421" y="216"/>
                  </a:lnTo>
                  <a:lnTo>
                    <a:pt x="1429" y="220"/>
                  </a:lnTo>
                  <a:lnTo>
                    <a:pt x="1429" y="222"/>
                  </a:lnTo>
                  <a:lnTo>
                    <a:pt x="1430" y="223"/>
                  </a:lnTo>
                  <a:lnTo>
                    <a:pt x="1430" y="224"/>
                  </a:lnTo>
                  <a:lnTo>
                    <a:pt x="1431" y="224"/>
                  </a:lnTo>
                  <a:lnTo>
                    <a:pt x="1432" y="227"/>
                  </a:lnTo>
                  <a:lnTo>
                    <a:pt x="1434" y="231"/>
                  </a:lnTo>
                  <a:lnTo>
                    <a:pt x="1439" y="239"/>
                  </a:lnTo>
                  <a:lnTo>
                    <a:pt x="1443" y="240"/>
                  </a:lnTo>
                  <a:lnTo>
                    <a:pt x="1443" y="236"/>
                  </a:lnTo>
                  <a:lnTo>
                    <a:pt x="1443" y="234"/>
                  </a:lnTo>
                  <a:lnTo>
                    <a:pt x="1442" y="232"/>
                  </a:lnTo>
                  <a:lnTo>
                    <a:pt x="1442" y="227"/>
                  </a:lnTo>
                  <a:lnTo>
                    <a:pt x="1442" y="226"/>
                  </a:lnTo>
                  <a:lnTo>
                    <a:pt x="1443" y="226"/>
                  </a:lnTo>
                  <a:lnTo>
                    <a:pt x="1443" y="224"/>
                  </a:lnTo>
                  <a:lnTo>
                    <a:pt x="1444" y="224"/>
                  </a:lnTo>
                  <a:lnTo>
                    <a:pt x="1444" y="223"/>
                  </a:lnTo>
                  <a:lnTo>
                    <a:pt x="1446" y="223"/>
                  </a:lnTo>
                  <a:lnTo>
                    <a:pt x="1447" y="223"/>
                  </a:lnTo>
                  <a:lnTo>
                    <a:pt x="1448" y="222"/>
                  </a:lnTo>
                  <a:lnTo>
                    <a:pt x="1448" y="223"/>
                  </a:lnTo>
                  <a:lnTo>
                    <a:pt x="1449" y="223"/>
                  </a:lnTo>
                  <a:lnTo>
                    <a:pt x="1451" y="223"/>
                  </a:lnTo>
                  <a:lnTo>
                    <a:pt x="1451" y="222"/>
                  </a:lnTo>
                  <a:lnTo>
                    <a:pt x="1452" y="220"/>
                  </a:lnTo>
                  <a:lnTo>
                    <a:pt x="1455" y="219"/>
                  </a:lnTo>
                  <a:lnTo>
                    <a:pt x="1456" y="220"/>
                  </a:lnTo>
                  <a:lnTo>
                    <a:pt x="1456" y="219"/>
                  </a:lnTo>
                  <a:lnTo>
                    <a:pt x="1457" y="219"/>
                  </a:lnTo>
                  <a:lnTo>
                    <a:pt x="1457" y="218"/>
                  </a:lnTo>
                  <a:lnTo>
                    <a:pt x="1457" y="216"/>
                  </a:lnTo>
                  <a:lnTo>
                    <a:pt x="1460" y="214"/>
                  </a:lnTo>
                  <a:lnTo>
                    <a:pt x="1459" y="207"/>
                  </a:lnTo>
                  <a:lnTo>
                    <a:pt x="1459" y="206"/>
                  </a:lnTo>
                  <a:lnTo>
                    <a:pt x="1457" y="205"/>
                  </a:lnTo>
                  <a:lnTo>
                    <a:pt x="1457" y="201"/>
                  </a:lnTo>
                  <a:lnTo>
                    <a:pt x="1456" y="198"/>
                  </a:lnTo>
                  <a:lnTo>
                    <a:pt x="1457" y="197"/>
                  </a:lnTo>
                  <a:lnTo>
                    <a:pt x="1457" y="194"/>
                  </a:lnTo>
                  <a:lnTo>
                    <a:pt x="1457" y="192"/>
                  </a:lnTo>
                  <a:lnTo>
                    <a:pt x="1456" y="190"/>
                  </a:lnTo>
                  <a:lnTo>
                    <a:pt x="1456" y="185"/>
                  </a:lnTo>
                  <a:lnTo>
                    <a:pt x="1457" y="172"/>
                  </a:lnTo>
                  <a:lnTo>
                    <a:pt x="1457" y="171"/>
                  </a:lnTo>
                  <a:lnTo>
                    <a:pt x="1460" y="168"/>
                  </a:lnTo>
                  <a:lnTo>
                    <a:pt x="1461" y="165"/>
                  </a:lnTo>
                  <a:lnTo>
                    <a:pt x="1461" y="164"/>
                  </a:lnTo>
                  <a:lnTo>
                    <a:pt x="1463" y="162"/>
                  </a:lnTo>
                  <a:lnTo>
                    <a:pt x="1463" y="160"/>
                  </a:lnTo>
                  <a:lnTo>
                    <a:pt x="1465" y="156"/>
                  </a:lnTo>
                  <a:lnTo>
                    <a:pt x="1466" y="155"/>
                  </a:lnTo>
                  <a:lnTo>
                    <a:pt x="1473" y="148"/>
                  </a:lnTo>
                  <a:lnTo>
                    <a:pt x="1476" y="146"/>
                  </a:lnTo>
                  <a:lnTo>
                    <a:pt x="1476" y="144"/>
                  </a:lnTo>
                  <a:lnTo>
                    <a:pt x="1477" y="143"/>
                  </a:lnTo>
                  <a:lnTo>
                    <a:pt x="1482" y="139"/>
                  </a:lnTo>
                  <a:lnTo>
                    <a:pt x="1483" y="139"/>
                  </a:lnTo>
                  <a:lnTo>
                    <a:pt x="1489" y="142"/>
                  </a:lnTo>
                  <a:lnTo>
                    <a:pt x="1493" y="142"/>
                  </a:lnTo>
                  <a:lnTo>
                    <a:pt x="1494" y="142"/>
                  </a:lnTo>
                  <a:lnTo>
                    <a:pt x="1495" y="142"/>
                  </a:lnTo>
                  <a:lnTo>
                    <a:pt x="1497" y="139"/>
                  </a:lnTo>
                  <a:lnTo>
                    <a:pt x="1498" y="138"/>
                  </a:lnTo>
                  <a:lnTo>
                    <a:pt x="1498" y="137"/>
                  </a:lnTo>
                  <a:lnTo>
                    <a:pt x="1499" y="135"/>
                  </a:lnTo>
                  <a:lnTo>
                    <a:pt x="1499" y="134"/>
                  </a:lnTo>
                  <a:lnTo>
                    <a:pt x="1501" y="122"/>
                  </a:lnTo>
                  <a:lnTo>
                    <a:pt x="1502" y="118"/>
                  </a:lnTo>
                  <a:lnTo>
                    <a:pt x="1501" y="116"/>
                  </a:lnTo>
                  <a:lnTo>
                    <a:pt x="1503" y="109"/>
                  </a:lnTo>
                  <a:lnTo>
                    <a:pt x="1504" y="108"/>
                  </a:lnTo>
                  <a:lnTo>
                    <a:pt x="1504" y="107"/>
                  </a:lnTo>
                  <a:lnTo>
                    <a:pt x="1506" y="104"/>
                  </a:lnTo>
                  <a:lnTo>
                    <a:pt x="1504" y="103"/>
                  </a:lnTo>
                  <a:lnTo>
                    <a:pt x="1504" y="101"/>
                  </a:lnTo>
                  <a:lnTo>
                    <a:pt x="1502" y="101"/>
                  </a:lnTo>
                  <a:lnTo>
                    <a:pt x="1502" y="96"/>
                  </a:lnTo>
                  <a:lnTo>
                    <a:pt x="1502" y="95"/>
                  </a:lnTo>
                  <a:lnTo>
                    <a:pt x="1498" y="89"/>
                  </a:lnTo>
                  <a:lnTo>
                    <a:pt x="1498" y="88"/>
                  </a:lnTo>
                  <a:lnTo>
                    <a:pt x="1497" y="83"/>
                  </a:lnTo>
                  <a:lnTo>
                    <a:pt x="1497" y="82"/>
                  </a:lnTo>
                  <a:lnTo>
                    <a:pt x="1495" y="82"/>
                  </a:lnTo>
                  <a:lnTo>
                    <a:pt x="1497" y="79"/>
                  </a:lnTo>
                  <a:lnTo>
                    <a:pt x="1497" y="74"/>
                  </a:lnTo>
                  <a:lnTo>
                    <a:pt x="1494" y="69"/>
                  </a:lnTo>
                  <a:lnTo>
                    <a:pt x="1494" y="67"/>
                  </a:lnTo>
                  <a:lnTo>
                    <a:pt x="1489" y="59"/>
                  </a:lnTo>
                  <a:lnTo>
                    <a:pt x="1489" y="57"/>
                  </a:lnTo>
                  <a:lnTo>
                    <a:pt x="1490" y="54"/>
                  </a:lnTo>
                  <a:lnTo>
                    <a:pt x="1487" y="44"/>
                  </a:lnTo>
                  <a:lnTo>
                    <a:pt x="1489" y="42"/>
                  </a:lnTo>
                  <a:lnTo>
                    <a:pt x="1489" y="38"/>
                  </a:lnTo>
                  <a:lnTo>
                    <a:pt x="1490" y="37"/>
                  </a:lnTo>
                  <a:lnTo>
                    <a:pt x="1490" y="35"/>
                  </a:lnTo>
                  <a:lnTo>
                    <a:pt x="1489" y="32"/>
                  </a:lnTo>
                  <a:lnTo>
                    <a:pt x="1489" y="29"/>
                  </a:lnTo>
                  <a:lnTo>
                    <a:pt x="1489" y="28"/>
                  </a:lnTo>
                  <a:lnTo>
                    <a:pt x="1489" y="27"/>
                  </a:lnTo>
                  <a:lnTo>
                    <a:pt x="1489" y="24"/>
                  </a:lnTo>
                  <a:lnTo>
                    <a:pt x="1489" y="20"/>
                  </a:lnTo>
                  <a:lnTo>
                    <a:pt x="1490" y="19"/>
                  </a:lnTo>
                  <a:lnTo>
                    <a:pt x="1490" y="16"/>
                  </a:lnTo>
                  <a:lnTo>
                    <a:pt x="1491" y="15"/>
                  </a:lnTo>
                  <a:lnTo>
                    <a:pt x="1493" y="14"/>
                  </a:lnTo>
                  <a:lnTo>
                    <a:pt x="1493" y="11"/>
                  </a:lnTo>
                  <a:lnTo>
                    <a:pt x="1491" y="10"/>
                  </a:lnTo>
                  <a:lnTo>
                    <a:pt x="1493" y="6"/>
                  </a:lnTo>
                  <a:lnTo>
                    <a:pt x="1494" y="6"/>
                  </a:lnTo>
                  <a:lnTo>
                    <a:pt x="1494" y="4"/>
                  </a:lnTo>
                  <a:lnTo>
                    <a:pt x="1494" y="3"/>
                  </a:lnTo>
                  <a:lnTo>
                    <a:pt x="1493" y="2"/>
                  </a:lnTo>
                  <a:lnTo>
                    <a:pt x="1491" y="2"/>
                  </a:lnTo>
                  <a:lnTo>
                    <a:pt x="1490" y="2"/>
                  </a:lnTo>
                  <a:lnTo>
                    <a:pt x="1490" y="0"/>
                  </a:lnTo>
                </a:path>
              </a:pathLst>
            </a:custGeom>
            <a:noFill/>
            <a:ln w="5"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sp>
          <p:nvSpPr>
            <p:cNvPr id="2140" name="Freeform 1057"/>
            <p:cNvSpPr>
              <a:spLocks/>
            </p:cNvSpPr>
            <p:nvPr/>
          </p:nvSpPr>
          <p:spPr bwMode="auto">
            <a:xfrm>
              <a:off x="6198739" y="1157624"/>
              <a:ext cx="733874" cy="415135"/>
            </a:xfrm>
            <a:custGeom>
              <a:avLst/>
              <a:gdLst>
                <a:gd name="T0" fmla="*/ 3 w 462"/>
                <a:gd name="T1" fmla="*/ 213 h 260"/>
                <a:gd name="T2" fmla="*/ 4 w 462"/>
                <a:gd name="T3" fmla="*/ 202 h 260"/>
                <a:gd name="T4" fmla="*/ 5 w 462"/>
                <a:gd name="T5" fmla="*/ 189 h 260"/>
                <a:gd name="T6" fmla="*/ 0 w 462"/>
                <a:gd name="T7" fmla="*/ 182 h 260"/>
                <a:gd name="T8" fmla="*/ 11 w 462"/>
                <a:gd name="T9" fmla="*/ 161 h 260"/>
                <a:gd name="T10" fmla="*/ 1 w 462"/>
                <a:gd name="T11" fmla="*/ 151 h 260"/>
                <a:gd name="T12" fmla="*/ 8 w 462"/>
                <a:gd name="T13" fmla="*/ 131 h 260"/>
                <a:gd name="T14" fmla="*/ 18 w 462"/>
                <a:gd name="T15" fmla="*/ 124 h 260"/>
                <a:gd name="T16" fmla="*/ 24 w 462"/>
                <a:gd name="T17" fmla="*/ 113 h 260"/>
                <a:gd name="T18" fmla="*/ 24 w 462"/>
                <a:gd name="T19" fmla="*/ 104 h 260"/>
                <a:gd name="T20" fmla="*/ 37 w 462"/>
                <a:gd name="T21" fmla="*/ 82 h 260"/>
                <a:gd name="T22" fmla="*/ 38 w 462"/>
                <a:gd name="T23" fmla="*/ 67 h 260"/>
                <a:gd name="T24" fmla="*/ 56 w 462"/>
                <a:gd name="T25" fmla="*/ 57 h 260"/>
                <a:gd name="T26" fmla="*/ 75 w 462"/>
                <a:gd name="T27" fmla="*/ 62 h 260"/>
                <a:gd name="T28" fmla="*/ 83 w 462"/>
                <a:gd name="T29" fmla="*/ 59 h 260"/>
                <a:gd name="T30" fmla="*/ 92 w 462"/>
                <a:gd name="T31" fmla="*/ 65 h 260"/>
                <a:gd name="T32" fmla="*/ 98 w 462"/>
                <a:gd name="T33" fmla="*/ 58 h 260"/>
                <a:gd name="T34" fmla="*/ 111 w 462"/>
                <a:gd name="T35" fmla="*/ 49 h 260"/>
                <a:gd name="T36" fmla="*/ 109 w 462"/>
                <a:gd name="T37" fmla="*/ 42 h 260"/>
                <a:gd name="T38" fmla="*/ 121 w 462"/>
                <a:gd name="T39" fmla="*/ 31 h 260"/>
                <a:gd name="T40" fmla="*/ 128 w 462"/>
                <a:gd name="T41" fmla="*/ 25 h 260"/>
                <a:gd name="T42" fmla="*/ 138 w 462"/>
                <a:gd name="T43" fmla="*/ 10 h 260"/>
                <a:gd name="T44" fmla="*/ 162 w 462"/>
                <a:gd name="T45" fmla="*/ 0 h 260"/>
                <a:gd name="T46" fmla="*/ 166 w 462"/>
                <a:gd name="T47" fmla="*/ 11 h 260"/>
                <a:gd name="T48" fmla="*/ 176 w 462"/>
                <a:gd name="T49" fmla="*/ 27 h 260"/>
                <a:gd name="T50" fmla="*/ 200 w 462"/>
                <a:gd name="T51" fmla="*/ 45 h 260"/>
                <a:gd name="T52" fmla="*/ 210 w 462"/>
                <a:gd name="T53" fmla="*/ 57 h 260"/>
                <a:gd name="T54" fmla="*/ 229 w 462"/>
                <a:gd name="T55" fmla="*/ 66 h 260"/>
                <a:gd name="T56" fmla="*/ 254 w 462"/>
                <a:gd name="T57" fmla="*/ 71 h 260"/>
                <a:gd name="T58" fmla="*/ 282 w 462"/>
                <a:gd name="T59" fmla="*/ 78 h 260"/>
                <a:gd name="T60" fmla="*/ 295 w 462"/>
                <a:gd name="T61" fmla="*/ 87 h 260"/>
                <a:gd name="T62" fmla="*/ 303 w 462"/>
                <a:gd name="T63" fmla="*/ 101 h 260"/>
                <a:gd name="T64" fmla="*/ 313 w 462"/>
                <a:gd name="T65" fmla="*/ 117 h 260"/>
                <a:gd name="T66" fmla="*/ 321 w 462"/>
                <a:gd name="T67" fmla="*/ 142 h 260"/>
                <a:gd name="T68" fmla="*/ 310 w 462"/>
                <a:gd name="T69" fmla="*/ 171 h 260"/>
                <a:gd name="T70" fmla="*/ 292 w 462"/>
                <a:gd name="T71" fmla="*/ 209 h 260"/>
                <a:gd name="T72" fmla="*/ 296 w 462"/>
                <a:gd name="T73" fmla="*/ 235 h 260"/>
                <a:gd name="T74" fmla="*/ 312 w 462"/>
                <a:gd name="T75" fmla="*/ 252 h 260"/>
                <a:gd name="T76" fmla="*/ 320 w 462"/>
                <a:gd name="T77" fmla="*/ 254 h 260"/>
                <a:gd name="T78" fmla="*/ 325 w 462"/>
                <a:gd name="T79" fmla="*/ 260 h 260"/>
                <a:gd name="T80" fmla="*/ 333 w 462"/>
                <a:gd name="T81" fmla="*/ 243 h 260"/>
                <a:gd name="T82" fmla="*/ 335 w 462"/>
                <a:gd name="T83" fmla="*/ 216 h 260"/>
                <a:gd name="T84" fmla="*/ 337 w 462"/>
                <a:gd name="T85" fmla="*/ 206 h 260"/>
                <a:gd name="T86" fmla="*/ 334 w 462"/>
                <a:gd name="T87" fmla="*/ 193 h 260"/>
                <a:gd name="T88" fmla="*/ 338 w 462"/>
                <a:gd name="T89" fmla="*/ 171 h 260"/>
                <a:gd name="T90" fmla="*/ 355 w 462"/>
                <a:gd name="T91" fmla="*/ 168 h 260"/>
                <a:gd name="T92" fmla="*/ 369 w 462"/>
                <a:gd name="T93" fmla="*/ 143 h 260"/>
                <a:gd name="T94" fmla="*/ 381 w 462"/>
                <a:gd name="T95" fmla="*/ 137 h 260"/>
                <a:gd name="T96" fmla="*/ 390 w 462"/>
                <a:gd name="T97" fmla="*/ 127 h 260"/>
                <a:gd name="T98" fmla="*/ 392 w 462"/>
                <a:gd name="T99" fmla="*/ 104 h 260"/>
                <a:gd name="T100" fmla="*/ 394 w 462"/>
                <a:gd name="T101" fmla="*/ 89 h 260"/>
                <a:gd name="T102" fmla="*/ 381 w 462"/>
                <a:gd name="T103" fmla="*/ 72 h 260"/>
                <a:gd name="T104" fmla="*/ 395 w 462"/>
                <a:gd name="T105" fmla="*/ 69 h 260"/>
                <a:gd name="T106" fmla="*/ 443 w 462"/>
                <a:gd name="T107" fmla="*/ 86 h 260"/>
                <a:gd name="T108" fmla="*/ 462 w 462"/>
                <a:gd name="T109" fmla="*/ 70 h 260"/>
                <a:gd name="T110" fmla="*/ 457 w 462"/>
                <a:gd name="T111" fmla="*/ 52 h 260"/>
                <a:gd name="T112" fmla="*/ 453 w 462"/>
                <a:gd name="T113" fmla="*/ 41 h 260"/>
                <a:gd name="T114" fmla="*/ 448 w 462"/>
                <a:gd name="T115" fmla="*/ 35 h 260"/>
                <a:gd name="T116" fmla="*/ 443 w 462"/>
                <a:gd name="T117" fmla="*/ 24 h 2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2"/>
                <a:gd name="T178" fmla="*/ 0 h 260"/>
                <a:gd name="T179" fmla="*/ 462 w 462"/>
                <a:gd name="T180" fmla="*/ 260 h 2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2" h="260">
                  <a:moveTo>
                    <a:pt x="4" y="216"/>
                  </a:moveTo>
                  <a:lnTo>
                    <a:pt x="5" y="215"/>
                  </a:lnTo>
                  <a:lnTo>
                    <a:pt x="3" y="215"/>
                  </a:lnTo>
                  <a:lnTo>
                    <a:pt x="3" y="214"/>
                  </a:lnTo>
                  <a:lnTo>
                    <a:pt x="3" y="213"/>
                  </a:lnTo>
                  <a:lnTo>
                    <a:pt x="3" y="211"/>
                  </a:lnTo>
                  <a:lnTo>
                    <a:pt x="4" y="209"/>
                  </a:lnTo>
                  <a:lnTo>
                    <a:pt x="4" y="207"/>
                  </a:lnTo>
                  <a:lnTo>
                    <a:pt x="4" y="205"/>
                  </a:lnTo>
                  <a:lnTo>
                    <a:pt x="4" y="202"/>
                  </a:lnTo>
                  <a:lnTo>
                    <a:pt x="4" y="201"/>
                  </a:lnTo>
                  <a:lnTo>
                    <a:pt x="7" y="199"/>
                  </a:lnTo>
                  <a:lnTo>
                    <a:pt x="4" y="197"/>
                  </a:lnTo>
                  <a:lnTo>
                    <a:pt x="4" y="196"/>
                  </a:lnTo>
                  <a:lnTo>
                    <a:pt x="5" y="189"/>
                  </a:lnTo>
                  <a:lnTo>
                    <a:pt x="5" y="188"/>
                  </a:lnTo>
                  <a:lnTo>
                    <a:pt x="5" y="186"/>
                  </a:lnTo>
                  <a:lnTo>
                    <a:pt x="4" y="184"/>
                  </a:lnTo>
                  <a:lnTo>
                    <a:pt x="3" y="184"/>
                  </a:lnTo>
                  <a:lnTo>
                    <a:pt x="0" y="182"/>
                  </a:lnTo>
                  <a:lnTo>
                    <a:pt x="0" y="180"/>
                  </a:lnTo>
                  <a:lnTo>
                    <a:pt x="1" y="180"/>
                  </a:lnTo>
                  <a:lnTo>
                    <a:pt x="3" y="179"/>
                  </a:lnTo>
                  <a:lnTo>
                    <a:pt x="8" y="172"/>
                  </a:lnTo>
                  <a:lnTo>
                    <a:pt x="11" y="161"/>
                  </a:lnTo>
                  <a:lnTo>
                    <a:pt x="9" y="161"/>
                  </a:lnTo>
                  <a:lnTo>
                    <a:pt x="8" y="159"/>
                  </a:lnTo>
                  <a:lnTo>
                    <a:pt x="7" y="152"/>
                  </a:lnTo>
                  <a:lnTo>
                    <a:pt x="4" y="151"/>
                  </a:lnTo>
                  <a:lnTo>
                    <a:pt x="1" y="151"/>
                  </a:lnTo>
                  <a:lnTo>
                    <a:pt x="0" y="148"/>
                  </a:lnTo>
                  <a:lnTo>
                    <a:pt x="3" y="143"/>
                  </a:lnTo>
                  <a:lnTo>
                    <a:pt x="4" y="139"/>
                  </a:lnTo>
                  <a:lnTo>
                    <a:pt x="7" y="133"/>
                  </a:lnTo>
                  <a:lnTo>
                    <a:pt x="8" y="131"/>
                  </a:lnTo>
                  <a:lnTo>
                    <a:pt x="12" y="131"/>
                  </a:lnTo>
                  <a:lnTo>
                    <a:pt x="16" y="129"/>
                  </a:lnTo>
                  <a:lnTo>
                    <a:pt x="17" y="126"/>
                  </a:lnTo>
                  <a:lnTo>
                    <a:pt x="18" y="126"/>
                  </a:lnTo>
                  <a:lnTo>
                    <a:pt x="18" y="124"/>
                  </a:lnTo>
                  <a:lnTo>
                    <a:pt x="18" y="121"/>
                  </a:lnTo>
                  <a:lnTo>
                    <a:pt x="20" y="121"/>
                  </a:lnTo>
                  <a:lnTo>
                    <a:pt x="21" y="120"/>
                  </a:lnTo>
                  <a:lnTo>
                    <a:pt x="21" y="114"/>
                  </a:lnTo>
                  <a:lnTo>
                    <a:pt x="24" y="113"/>
                  </a:lnTo>
                  <a:lnTo>
                    <a:pt x="24" y="110"/>
                  </a:lnTo>
                  <a:lnTo>
                    <a:pt x="25" y="110"/>
                  </a:lnTo>
                  <a:lnTo>
                    <a:pt x="25" y="109"/>
                  </a:lnTo>
                  <a:lnTo>
                    <a:pt x="25" y="105"/>
                  </a:lnTo>
                  <a:lnTo>
                    <a:pt x="24" y="104"/>
                  </a:lnTo>
                  <a:lnTo>
                    <a:pt x="25" y="103"/>
                  </a:lnTo>
                  <a:lnTo>
                    <a:pt x="26" y="103"/>
                  </a:lnTo>
                  <a:lnTo>
                    <a:pt x="35" y="91"/>
                  </a:lnTo>
                  <a:lnTo>
                    <a:pt x="35" y="84"/>
                  </a:lnTo>
                  <a:lnTo>
                    <a:pt x="37" y="82"/>
                  </a:lnTo>
                  <a:lnTo>
                    <a:pt x="35" y="79"/>
                  </a:lnTo>
                  <a:lnTo>
                    <a:pt x="37" y="75"/>
                  </a:lnTo>
                  <a:lnTo>
                    <a:pt x="38" y="74"/>
                  </a:lnTo>
                  <a:lnTo>
                    <a:pt x="38" y="69"/>
                  </a:lnTo>
                  <a:lnTo>
                    <a:pt x="38" y="67"/>
                  </a:lnTo>
                  <a:lnTo>
                    <a:pt x="41" y="66"/>
                  </a:lnTo>
                  <a:lnTo>
                    <a:pt x="43" y="65"/>
                  </a:lnTo>
                  <a:lnTo>
                    <a:pt x="46" y="65"/>
                  </a:lnTo>
                  <a:lnTo>
                    <a:pt x="56" y="58"/>
                  </a:lnTo>
                  <a:lnTo>
                    <a:pt x="56" y="57"/>
                  </a:lnTo>
                  <a:lnTo>
                    <a:pt x="60" y="62"/>
                  </a:lnTo>
                  <a:lnTo>
                    <a:pt x="66" y="57"/>
                  </a:lnTo>
                  <a:lnTo>
                    <a:pt x="72" y="55"/>
                  </a:lnTo>
                  <a:lnTo>
                    <a:pt x="73" y="61"/>
                  </a:lnTo>
                  <a:lnTo>
                    <a:pt x="75" y="62"/>
                  </a:lnTo>
                  <a:lnTo>
                    <a:pt x="76" y="62"/>
                  </a:lnTo>
                  <a:lnTo>
                    <a:pt x="77" y="62"/>
                  </a:lnTo>
                  <a:lnTo>
                    <a:pt x="80" y="61"/>
                  </a:lnTo>
                  <a:lnTo>
                    <a:pt x="81" y="59"/>
                  </a:lnTo>
                  <a:lnTo>
                    <a:pt x="83" y="59"/>
                  </a:lnTo>
                  <a:lnTo>
                    <a:pt x="84" y="59"/>
                  </a:lnTo>
                  <a:lnTo>
                    <a:pt x="85" y="59"/>
                  </a:lnTo>
                  <a:lnTo>
                    <a:pt x="89" y="63"/>
                  </a:lnTo>
                  <a:lnTo>
                    <a:pt x="90" y="65"/>
                  </a:lnTo>
                  <a:lnTo>
                    <a:pt x="92" y="65"/>
                  </a:lnTo>
                  <a:lnTo>
                    <a:pt x="93" y="63"/>
                  </a:lnTo>
                  <a:lnTo>
                    <a:pt x="94" y="62"/>
                  </a:lnTo>
                  <a:lnTo>
                    <a:pt x="96" y="62"/>
                  </a:lnTo>
                  <a:lnTo>
                    <a:pt x="97" y="61"/>
                  </a:lnTo>
                  <a:lnTo>
                    <a:pt x="98" y="58"/>
                  </a:lnTo>
                  <a:lnTo>
                    <a:pt x="101" y="57"/>
                  </a:lnTo>
                  <a:lnTo>
                    <a:pt x="106" y="52"/>
                  </a:lnTo>
                  <a:lnTo>
                    <a:pt x="110" y="50"/>
                  </a:lnTo>
                  <a:lnTo>
                    <a:pt x="111" y="50"/>
                  </a:lnTo>
                  <a:lnTo>
                    <a:pt x="111" y="49"/>
                  </a:lnTo>
                  <a:lnTo>
                    <a:pt x="113" y="48"/>
                  </a:lnTo>
                  <a:lnTo>
                    <a:pt x="110" y="46"/>
                  </a:lnTo>
                  <a:lnTo>
                    <a:pt x="110" y="45"/>
                  </a:lnTo>
                  <a:lnTo>
                    <a:pt x="109" y="44"/>
                  </a:lnTo>
                  <a:lnTo>
                    <a:pt x="109" y="42"/>
                  </a:lnTo>
                  <a:lnTo>
                    <a:pt x="109" y="41"/>
                  </a:lnTo>
                  <a:lnTo>
                    <a:pt x="110" y="41"/>
                  </a:lnTo>
                  <a:lnTo>
                    <a:pt x="111" y="40"/>
                  </a:lnTo>
                  <a:lnTo>
                    <a:pt x="115" y="38"/>
                  </a:lnTo>
                  <a:lnTo>
                    <a:pt x="121" y="31"/>
                  </a:lnTo>
                  <a:lnTo>
                    <a:pt x="121" y="29"/>
                  </a:lnTo>
                  <a:lnTo>
                    <a:pt x="123" y="28"/>
                  </a:lnTo>
                  <a:lnTo>
                    <a:pt x="124" y="28"/>
                  </a:lnTo>
                  <a:lnTo>
                    <a:pt x="128" y="27"/>
                  </a:lnTo>
                  <a:lnTo>
                    <a:pt x="128" y="25"/>
                  </a:lnTo>
                  <a:lnTo>
                    <a:pt x="130" y="16"/>
                  </a:lnTo>
                  <a:lnTo>
                    <a:pt x="131" y="16"/>
                  </a:lnTo>
                  <a:lnTo>
                    <a:pt x="131" y="15"/>
                  </a:lnTo>
                  <a:lnTo>
                    <a:pt x="134" y="12"/>
                  </a:lnTo>
                  <a:lnTo>
                    <a:pt x="138" y="10"/>
                  </a:lnTo>
                  <a:lnTo>
                    <a:pt x="139" y="10"/>
                  </a:lnTo>
                  <a:lnTo>
                    <a:pt x="141" y="10"/>
                  </a:lnTo>
                  <a:lnTo>
                    <a:pt x="145" y="12"/>
                  </a:lnTo>
                  <a:lnTo>
                    <a:pt x="149" y="8"/>
                  </a:lnTo>
                  <a:lnTo>
                    <a:pt x="162" y="0"/>
                  </a:lnTo>
                  <a:lnTo>
                    <a:pt x="162" y="2"/>
                  </a:lnTo>
                  <a:lnTo>
                    <a:pt x="164" y="2"/>
                  </a:lnTo>
                  <a:lnTo>
                    <a:pt x="164" y="3"/>
                  </a:lnTo>
                  <a:lnTo>
                    <a:pt x="166" y="8"/>
                  </a:lnTo>
                  <a:lnTo>
                    <a:pt x="166" y="11"/>
                  </a:lnTo>
                  <a:lnTo>
                    <a:pt x="169" y="17"/>
                  </a:lnTo>
                  <a:lnTo>
                    <a:pt x="170" y="20"/>
                  </a:lnTo>
                  <a:lnTo>
                    <a:pt x="173" y="24"/>
                  </a:lnTo>
                  <a:lnTo>
                    <a:pt x="174" y="25"/>
                  </a:lnTo>
                  <a:lnTo>
                    <a:pt x="176" y="27"/>
                  </a:lnTo>
                  <a:lnTo>
                    <a:pt x="179" y="31"/>
                  </a:lnTo>
                  <a:lnTo>
                    <a:pt x="185" y="36"/>
                  </a:lnTo>
                  <a:lnTo>
                    <a:pt x="189" y="40"/>
                  </a:lnTo>
                  <a:lnTo>
                    <a:pt x="191" y="41"/>
                  </a:lnTo>
                  <a:lnTo>
                    <a:pt x="200" y="45"/>
                  </a:lnTo>
                  <a:lnTo>
                    <a:pt x="202" y="45"/>
                  </a:lnTo>
                  <a:lnTo>
                    <a:pt x="204" y="46"/>
                  </a:lnTo>
                  <a:lnTo>
                    <a:pt x="210" y="48"/>
                  </a:lnTo>
                  <a:lnTo>
                    <a:pt x="210" y="52"/>
                  </a:lnTo>
                  <a:lnTo>
                    <a:pt x="210" y="57"/>
                  </a:lnTo>
                  <a:lnTo>
                    <a:pt x="216" y="62"/>
                  </a:lnTo>
                  <a:lnTo>
                    <a:pt x="219" y="63"/>
                  </a:lnTo>
                  <a:lnTo>
                    <a:pt x="223" y="65"/>
                  </a:lnTo>
                  <a:lnTo>
                    <a:pt x="227" y="65"/>
                  </a:lnTo>
                  <a:lnTo>
                    <a:pt x="229" y="66"/>
                  </a:lnTo>
                  <a:lnTo>
                    <a:pt x="238" y="67"/>
                  </a:lnTo>
                  <a:lnTo>
                    <a:pt x="241" y="69"/>
                  </a:lnTo>
                  <a:lnTo>
                    <a:pt x="242" y="69"/>
                  </a:lnTo>
                  <a:lnTo>
                    <a:pt x="246" y="70"/>
                  </a:lnTo>
                  <a:lnTo>
                    <a:pt x="254" y="71"/>
                  </a:lnTo>
                  <a:lnTo>
                    <a:pt x="258" y="72"/>
                  </a:lnTo>
                  <a:lnTo>
                    <a:pt x="267" y="75"/>
                  </a:lnTo>
                  <a:lnTo>
                    <a:pt x="270" y="75"/>
                  </a:lnTo>
                  <a:lnTo>
                    <a:pt x="278" y="78"/>
                  </a:lnTo>
                  <a:lnTo>
                    <a:pt x="282" y="78"/>
                  </a:lnTo>
                  <a:lnTo>
                    <a:pt x="289" y="79"/>
                  </a:lnTo>
                  <a:lnTo>
                    <a:pt x="291" y="80"/>
                  </a:lnTo>
                  <a:lnTo>
                    <a:pt x="292" y="80"/>
                  </a:lnTo>
                  <a:lnTo>
                    <a:pt x="293" y="84"/>
                  </a:lnTo>
                  <a:lnTo>
                    <a:pt x="295" y="87"/>
                  </a:lnTo>
                  <a:lnTo>
                    <a:pt x="296" y="89"/>
                  </a:lnTo>
                  <a:lnTo>
                    <a:pt x="299" y="93"/>
                  </a:lnTo>
                  <a:lnTo>
                    <a:pt x="300" y="96"/>
                  </a:lnTo>
                  <a:lnTo>
                    <a:pt x="301" y="99"/>
                  </a:lnTo>
                  <a:lnTo>
                    <a:pt x="303" y="101"/>
                  </a:lnTo>
                  <a:lnTo>
                    <a:pt x="305" y="105"/>
                  </a:lnTo>
                  <a:lnTo>
                    <a:pt x="308" y="108"/>
                  </a:lnTo>
                  <a:lnTo>
                    <a:pt x="310" y="113"/>
                  </a:lnTo>
                  <a:lnTo>
                    <a:pt x="313" y="116"/>
                  </a:lnTo>
                  <a:lnTo>
                    <a:pt x="313" y="117"/>
                  </a:lnTo>
                  <a:lnTo>
                    <a:pt x="316" y="121"/>
                  </a:lnTo>
                  <a:lnTo>
                    <a:pt x="320" y="127"/>
                  </a:lnTo>
                  <a:lnTo>
                    <a:pt x="323" y="131"/>
                  </a:lnTo>
                  <a:lnTo>
                    <a:pt x="321" y="141"/>
                  </a:lnTo>
                  <a:lnTo>
                    <a:pt x="321" y="142"/>
                  </a:lnTo>
                  <a:lnTo>
                    <a:pt x="320" y="146"/>
                  </a:lnTo>
                  <a:lnTo>
                    <a:pt x="317" y="155"/>
                  </a:lnTo>
                  <a:lnTo>
                    <a:pt x="313" y="164"/>
                  </a:lnTo>
                  <a:lnTo>
                    <a:pt x="310" y="169"/>
                  </a:lnTo>
                  <a:lnTo>
                    <a:pt x="310" y="171"/>
                  </a:lnTo>
                  <a:lnTo>
                    <a:pt x="306" y="177"/>
                  </a:lnTo>
                  <a:lnTo>
                    <a:pt x="303" y="186"/>
                  </a:lnTo>
                  <a:lnTo>
                    <a:pt x="299" y="196"/>
                  </a:lnTo>
                  <a:lnTo>
                    <a:pt x="296" y="201"/>
                  </a:lnTo>
                  <a:lnTo>
                    <a:pt x="292" y="209"/>
                  </a:lnTo>
                  <a:lnTo>
                    <a:pt x="293" y="213"/>
                  </a:lnTo>
                  <a:lnTo>
                    <a:pt x="295" y="218"/>
                  </a:lnTo>
                  <a:lnTo>
                    <a:pt x="296" y="222"/>
                  </a:lnTo>
                  <a:lnTo>
                    <a:pt x="296" y="226"/>
                  </a:lnTo>
                  <a:lnTo>
                    <a:pt x="296" y="235"/>
                  </a:lnTo>
                  <a:lnTo>
                    <a:pt x="297" y="239"/>
                  </a:lnTo>
                  <a:lnTo>
                    <a:pt x="301" y="244"/>
                  </a:lnTo>
                  <a:lnTo>
                    <a:pt x="304" y="247"/>
                  </a:lnTo>
                  <a:lnTo>
                    <a:pt x="306" y="248"/>
                  </a:lnTo>
                  <a:lnTo>
                    <a:pt x="312" y="252"/>
                  </a:lnTo>
                  <a:lnTo>
                    <a:pt x="313" y="252"/>
                  </a:lnTo>
                  <a:lnTo>
                    <a:pt x="316" y="253"/>
                  </a:lnTo>
                  <a:lnTo>
                    <a:pt x="317" y="253"/>
                  </a:lnTo>
                  <a:lnTo>
                    <a:pt x="318" y="254"/>
                  </a:lnTo>
                  <a:lnTo>
                    <a:pt x="320" y="254"/>
                  </a:lnTo>
                  <a:lnTo>
                    <a:pt x="320" y="256"/>
                  </a:lnTo>
                  <a:lnTo>
                    <a:pt x="322" y="256"/>
                  </a:lnTo>
                  <a:lnTo>
                    <a:pt x="322" y="257"/>
                  </a:lnTo>
                  <a:lnTo>
                    <a:pt x="323" y="257"/>
                  </a:lnTo>
                  <a:lnTo>
                    <a:pt x="325" y="260"/>
                  </a:lnTo>
                  <a:lnTo>
                    <a:pt x="326" y="258"/>
                  </a:lnTo>
                  <a:lnTo>
                    <a:pt x="327" y="253"/>
                  </a:lnTo>
                  <a:lnTo>
                    <a:pt x="327" y="251"/>
                  </a:lnTo>
                  <a:lnTo>
                    <a:pt x="331" y="244"/>
                  </a:lnTo>
                  <a:lnTo>
                    <a:pt x="333" y="243"/>
                  </a:lnTo>
                  <a:lnTo>
                    <a:pt x="337" y="228"/>
                  </a:lnTo>
                  <a:lnTo>
                    <a:pt x="337" y="227"/>
                  </a:lnTo>
                  <a:lnTo>
                    <a:pt x="335" y="222"/>
                  </a:lnTo>
                  <a:lnTo>
                    <a:pt x="337" y="218"/>
                  </a:lnTo>
                  <a:lnTo>
                    <a:pt x="335" y="216"/>
                  </a:lnTo>
                  <a:lnTo>
                    <a:pt x="337" y="214"/>
                  </a:lnTo>
                  <a:lnTo>
                    <a:pt x="337" y="211"/>
                  </a:lnTo>
                  <a:lnTo>
                    <a:pt x="338" y="211"/>
                  </a:lnTo>
                  <a:lnTo>
                    <a:pt x="337" y="207"/>
                  </a:lnTo>
                  <a:lnTo>
                    <a:pt x="337" y="206"/>
                  </a:lnTo>
                  <a:lnTo>
                    <a:pt x="337" y="203"/>
                  </a:lnTo>
                  <a:lnTo>
                    <a:pt x="337" y="202"/>
                  </a:lnTo>
                  <a:lnTo>
                    <a:pt x="337" y="197"/>
                  </a:lnTo>
                  <a:lnTo>
                    <a:pt x="337" y="194"/>
                  </a:lnTo>
                  <a:lnTo>
                    <a:pt x="334" y="193"/>
                  </a:lnTo>
                  <a:lnTo>
                    <a:pt x="333" y="193"/>
                  </a:lnTo>
                  <a:lnTo>
                    <a:pt x="331" y="190"/>
                  </a:lnTo>
                  <a:lnTo>
                    <a:pt x="330" y="180"/>
                  </a:lnTo>
                  <a:lnTo>
                    <a:pt x="334" y="176"/>
                  </a:lnTo>
                  <a:lnTo>
                    <a:pt x="338" y="171"/>
                  </a:lnTo>
                  <a:lnTo>
                    <a:pt x="340" y="172"/>
                  </a:lnTo>
                  <a:lnTo>
                    <a:pt x="347" y="169"/>
                  </a:lnTo>
                  <a:lnTo>
                    <a:pt x="350" y="167"/>
                  </a:lnTo>
                  <a:lnTo>
                    <a:pt x="351" y="169"/>
                  </a:lnTo>
                  <a:lnTo>
                    <a:pt x="355" y="168"/>
                  </a:lnTo>
                  <a:lnTo>
                    <a:pt x="363" y="154"/>
                  </a:lnTo>
                  <a:lnTo>
                    <a:pt x="363" y="151"/>
                  </a:lnTo>
                  <a:lnTo>
                    <a:pt x="364" y="148"/>
                  </a:lnTo>
                  <a:lnTo>
                    <a:pt x="364" y="146"/>
                  </a:lnTo>
                  <a:lnTo>
                    <a:pt x="369" y="143"/>
                  </a:lnTo>
                  <a:lnTo>
                    <a:pt x="369" y="141"/>
                  </a:lnTo>
                  <a:lnTo>
                    <a:pt x="373" y="135"/>
                  </a:lnTo>
                  <a:lnTo>
                    <a:pt x="375" y="134"/>
                  </a:lnTo>
                  <a:lnTo>
                    <a:pt x="380" y="134"/>
                  </a:lnTo>
                  <a:lnTo>
                    <a:pt x="381" y="137"/>
                  </a:lnTo>
                  <a:lnTo>
                    <a:pt x="382" y="137"/>
                  </a:lnTo>
                  <a:lnTo>
                    <a:pt x="384" y="137"/>
                  </a:lnTo>
                  <a:lnTo>
                    <a:pt x="388" y="133"/>
                  </a:lnTo>
                  <a:lnTo>
                    <a:pt x="389" y="133"/>
                  </a:lnTo>
                  <a:lnTo>
                    <a:pt x="390" y="127"/>
                  </a:lnTo>
                  <a:lnTo>
                    <a:pt x="394" y="117"/>
                  </a:lnTo>
                  <a:lnTo>
                    <a:pt x="393" y="113"/>
                  </a:lnTo>
                  <a:lnTo>
                    <a:pt x="393" y="108"/>
                  </a:lnTo>
                  <a:lnTo>
                    <a:pt x="392" y="105"/>
                  </a:lnTo>
                  <a:lnTo>
                    <a:pt x="392" y="104"/>
                  </a:lnTo>
                  <a:lnTo>
                    <a:pt x="393" y="103"/>
                  </a:lnTo>
                  <a:lnTo>
                    <a:pt x="395" y="97"/>
                  </a:lnTo>
                  <a:lnTo>
                    <a:pt x="395" y="95"/>
                  </a:lnTo>
                  <a:lnTo>
                    <a:pt x="395" y="93"/>
                  </a:lnTo>
                  <a:lnTo>
                    <a:pt x="394" y="89"/>
                  </a:lnTo>
                  <a:lnTo>
                    <a:pt x="393" y="87"/>
                  </a:lnTo>
                  <a:lnTo>
                    <a:pt x="390" y="82"/>
                  </a:lnTo>
                  <a:lnTo>
                    <a:pt x="389" y="80"/>
                  </a:lnTo>
                  <a:lnTo>
                    <a:pt x="385" y="71"/>
                  </a:lnTo>
                  <a:lnTo>
                    <a:pt x="381" y="72"/>
                  </a:lnTo>
                  <a:lnTo>
                    <a:pt x="380" y="69"/>
                  </a:lnTo>
                  <a:lnTo>
                    <a:pt x="382" y="67"/>
                  </a:lnTo>
                  <a:lnTo>
                    <a:pt x="385" y="65"/>
                  </a:lnTo>
                  <a:lnTo>
                    <a:pt x="393" y="67"/>
                  </a:lnTo>
                  <a:lnTo>
                    <a:pt x="395" y="69"/>
                  </a:lnTo>
                  <a:lnTo>
                    <a:pt x="407" y="75"/>
                  </a:lnTo>
                  <a:lnTo>
                    <a:pt x="414" y="79"/>
                  </a:lnTo>
                  <a:lnTo>
                    <a:pt x="426" y="89"/>
                  </a:lnTo>
                  <a:lnTo>
                    <a:pt x="435" y="87"/>
                  </a:lnTo>
                  <a:lnTo>
                    <a:pt x="443" y="86"/>
                  </a:lnTo>
                  <a:lnTo>
                    <a:pt x="445" y="86"/>
                  </a:lnTo>
                  <a:lnTo>
                    <a:pt x="447" y="86"/>
                  </a:lnTo>
                  <a:lnTo>
                    <a:pt x="454" y="86"/>
                  </a:lnTo>
                  <a:lnTo>
                    <a:pt x="462" y="74"/>
                  </a:lnTo>
                  <a:lnTo>
                    <a:pt x="462" y="70"/>
                  </a:lnTo>
                  <a:lnTo>
                    <a:pt x="462" y="69"/>
                  </a:lnTo>
                  <a:lnTo>
                    <a:pt x="460" y="65"/>
                  </a:lnTo>
                  <a:lnTo>
                    <a:pt x="461" y="63"/>
                  </a:lnTo>
                  <a:lnTo>
                    <a:pt x="460" y="55"/>
                  </a:lnTo>
                  <a:lnTo>
                    <a:pt x="457" y="52"/>
                  </a:lnTo>
                  <a:lnTo>
                    <a:pt x="454" y="46"/>
                  </a:lnTo>
                  <a:lnTo>
                    <a:pt x="454" y="44"/>
                  </a:lnTo>
                  <a:lnTo>
                    <a:pt x="456" y="45"/>
                  </a:lnTo>
                  <a:lnTo>
                    <a:pt x="454" y="42"/>
                  </a:lnTo>
                  <a:lnTo>
                    <a:pt x="453" y="41"/>
                  </a:lnTo>
                  <a:lnTo>
                    <a:pt x="453" y="42"/>
                  </a:lnTo>
                  <a:lnTo>
                    <a:pt x="450" y="40"/>
                  </a:lnTo>
                  <a:lnTo>
                    <a:pt x="449" y="38"/>
                  </a:lnTo>
                  <a:lnTo>
                    <a:pt x="447" y="36"/>
                  </a:lnTo>
                  <a:lnTo>
                    <a:pt x="448" y="35"/>
                  </a:lnTo>
                  <a:lnTo>
                    <a:pt x="447" y="29"/>
                  </a:lnTo>
                  <a:lnTo>
                    <a:pt x="444" y="29"/>
                  </a:lnTo>
                  <a:lnTo>
                    <a:pt x="444" y="25"/>
                  </a:lnTo>
                  <a:lnTo>
                    <a:pt x="443" y="27"/>
                  </a:lnTo>
                  <a:lnTo>
                    <a:pt x="443" y="24"/>
                  </a:lnTo>
                  <a:lnTo>
                    <a:pt x="441" y="24"/>
                  </a:lnTo>
                  <a:lnTo>
                    <a:pt x="440" y="23"/>
                  </a:lnTo>
                  <a:lnTo>
                    <a:pt x="437" y="20"/>
                  </a:lnTo>
                  <a:lnTo>
                    <a:pt x="437" y="19"/>
                  </a:lnTo>
                </a:path>
              </a:pathLst>
            </a:custGeom>
            <a:noFill/>
            <a:ln w="5" cap="flat">
              <a:solidFill>
                <a:schemeClr val="bg1">
                  <a:lumMod val="65000"/>
                </a:schemeClr>
              </a:solidFill>
              <a:prstDash val="solid"/>
              <a:round/>
              <a:headEnd/>
              <a:tailEnd/>
            </a:ln>
          </p:spPr>
          <p:txBody>
            <a:bodyPr/>
            <a:lstStyle/>
            <a:p>
              <a:pPr defTabSz="913103">
                <a:defRPr/>
              </a:pPr>
              <a:endParaRPr lang="nb-NO" dirty="0">
                <a:solidFill>
                  <a:srgbClr val="253746"/>
                </a:solidFill>
              </a:endParaRPr>
            </a:p>
          </p:txBody>
        </p:sp>
      </p:grpSp>
      <p:sp>
        <p:nvSpPr>
          <p:cNvPr id="2141" name="Rectangle 2140"/>
          <p:cNvSpPr/>
          <p:nvPr/>
        </p:nvSpPr>
        <p:spPr>
          <a:xfrm>
            <a:off x="3694964" y="5703549"/>
            <a:ext cx="161078" cy="20366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103"/>
            <a:endParaRPr lang="en-GB">
              <a:solidFill>
                <a:prstClr val="white"/>
              </a:solidFill>
            </a:endParaRPr>
          </a:p>
        </p:txBody>
      </p:sp>
      <p:cxnSp>
        <p:nvCxnSpPr>
          <p:cNvPr id="2142" name="Straight Connector 2141"/>
          <p:cNvCxnSpPr/>
          <p:nvPr/>
        </p:nvCxnSpPr>
        <p:spPr>
          <a:xfrm flipH="1" flipV="1">
            <a:off x="3224808" y="3429000"/>
            <a:ext cx="470150" cy="227250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46" name="Straight Connector 2145"/>
          <p:cNvCxnSpPr/>
          <p:nvPr/>
        </p:nvCxnSpPr>
        <p:spPr>
          <a:xfrm flipH="1">
            <a:off x="3224817" y="5907215"/>
            <a:ext cx="470149" cy="11408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164" name="Rectangle 2163"/>
          <p:cNvSpPr/>
          <p:nvPr/>
        </p:nvSpPr>
        <p:spPr>
          <a:xfrm>
            <a:off x="975416" y="4131945"/>
            <a:ext cx="593208" cy="115212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103"/>
            <a:endParaRPr lang="en-GB">
              <a:solidFill>
                <a:prstClr val="white"/>
              </a:solidFill>
            </a:endParaRPr>
          </a:p>
        </p:txBody>
      </p:sp>
      <p:sp>
        <p:nvSpPr>
          <p:cNvPr id="2165" name="Content Placeholder 3"/>
          <p:cNvSpPr txBox="1">
            <a:spLocks/>
          </p:cNvSpPr>
          <p:nvPr/>
        </p:nvSpPr>
        <p:spPr>
          <a:xfrm>
            <a:off x="5044627" y="2062943"/>
            <a:ext cx="4228860" cy="2646327"/>
          </a:xfrm>
          <a:prstGeom prst="rect">
            <a:avLst/>
          </a:prstGeom>
          <a:ln w="12700">
            <a:noFill/>
          </a:ln>
        </p:spPr>
        <p:txBody>
          <a:bodyPr/>
          <a:lst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t/>
            </a:r>
            <a:br/>
            <a:r>
              <a:t/>
            </a:r>
            <a:br/>
            <a:endParaRPr lang="en-GB" dirty="0" smtClean="0"/>
          </a:p>
          <a:p>
            <a:endParaRPr lang="en-GB" dirty="0" smtClean="0"/>
          </a:p>
          <a:p>
            <a:endParaRPr lang="en-GB" dirty="0" smtClean="0"/>
          </a:p>
          <a:p>
            <a:endParaRPr lang="en-GB" dirty="0" smtClean="0"/>
          </a:p>
          <a:p>
            <a:endParaRPr lang="en-GB" dirty="0"/>
          </a:p>
        </p:txBody>
      </p:sp>
      <p:sp>
        <p:nvSpPr>
          <p:cNvPr id="2173" name="TextBox 2172"/>
          <p:cNvSpPr txBox="1"/>
          <p:nvPr/>
        </p:nvSpPr>
        <p:spPr>
          <a:xfrm>
            <a:off x="4520375" y="571754"/>
            <a:ext cx="1368152" cy="369332"/>
          </a:xfrm>
          <a:prstGeom prst="rect">
            <a:avLst/>
          </a:prstGeom>
          <a:solidFill>
            <a:schemeClr val="accent5"/>
          </a:solidFill>
        </p:spPr>
        <p:txBody>
          <a:bodyPr wrap="square" lIns="0" tIns="0" rIns="0" bIns="0" rtlCol="0">
            <a:spAutoFit/>
          </a:bodyPr>
          <a:lstStyle/>
          <a:p>
            <a:pPr algn="ctr" defTabSz="913103"/>
            <a:r>
              <a:rPr lang="en-GB" sz="2400" b="1" dirty="0" smtClean="0">
                <a:solidFill>
                  <a:prstClr val="white"/>
                </a:solidFill>
                <a:latin typeface="Arial" pitchFamily="34" charset="0"/>
              </a:rPr>
              <a:t>113%</a:t>
            </a:r>
          </a:p>
        </p:txBody>
      </p:sp>
      <p:sp>
        <p:nvSpPr>
          <p:cNvPr id="2181" name="Content Placeholder 3"/>
          <p:cNvSpPr txBox="1">
            <a:spLocks/>
          </p:cNvSpPr>
          <p:nvPr/>
        </p:nvSpPr>
        <p:spPr>
          <a:xfrm>
            <a:off x="5044627" y="2062944"/>
            <a:ext cx="4228860" cy="2806216"/>
          </a:xfrm>
          <a:prstGeom prst="rect">
            <a:avLst/>
          </a:prstGeom>
          <a:ln w="12700">
            <a:noFill/>
          </a:ln>
        </p:spPr>
        <p:txBody>
          <a:bodyPr/>
          <a:lst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300" dirty="0" smtClean="0"/>
              <a:t>Approximately 60,000 inhabitants in the three municipalities.</a:t>
            </a:r>
          </a:p>
          <a:p>
            <a:r>
              <a:rPr lang="en-GB" sz="1300" dirty="0" smtClean="0"/>
              <a:t>According to Statistics Norway (SSB), Klepp, Time and Hå are the municipalities in Rogaland with the fastest population growth.</a:t>
            </a:r>
          </a:p>
          <a:p>
            <a:r>
              <a:rPr lang="en-GB" sz="1300" dirty="0" smtClean="0"/>
              <a:t>Previously planned municipal mergers, in which Bryne was designated as the centre, are not likely in the near future - despite the fact that the people of Time voted yes.</a:t>
            </a:r>
          </a:p>
          <a:p>
            <a:r>
              <a:rPr lang="en-GB" sz="1300" dirty="0" smtClean="0"/>
              <a:t>Geographical proximity still makes it possible for the collaborative solutions that are already established to be further developed.</a:t>
            </a:r>
          </a:p>
          <a:p>
            <a:endParaRPr lang="en-GB" dirty="0" smtClean="0"/>
          </a:p>
          <a:p>
            <a:endParaRPr lang="en-GB" dirty="0"/>
          </a:p>
        </p:txBody>
      </p:sp>
      <p:pic>
        <p:nvPicPr>
          <p:cNvPr id="9218" name="Picture 2"/>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876268" y="3429000"/>
            <a:ext cx="1348540" cy="1224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60595" y="4721192"/>
            <a:ext cx="3324910" cy="137210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455423" y="5936814"/>
            <a:ext cx="2880320" cy="372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rPr>
              <a:t>Referendums - municipal mergers</a:t>
            </a:r>
            <a:endParaRPr lang="en-GB" sz="1000" dirty="0">
              <a:solidFill>
                <a:schemeClr val="tx1"/>
              </a:solidFill>
            </a:endParaRPr>
          </a:p>
        </p:txBody>
      </p:sp>
      <p:sp>
        <p:nvSpPr>
          <p:cNvPr id="7" name="Slide Number Placeholder 6"/>
          <p:cNvSpPr>
            <a:spLocks noGrp="1"/>
          </p:cNvSpPr>
          <p:nvPr>
            <p:ph type="sldNum" sz="quarter" idx="12"/>
          </p:nvPr>
        </p:nvSpPr>
        <p:spPr/>
        <p:txBody>
          <a:bodyPr/>
          <a:lstStyle/>
          <a:p>
            <a:fld id="{5E0881E5-4718-4C99-982F-7259FF6FE248}" type="slidenum">
              <a:rPr lang="nb-NO" smtClean="0">
                <a:solidFill>
                  <a:srgbClr val="BEB8B4"/>
                </a:solidFill>
              </a:rPr>
              <a:pPr/>
              <a:t>10</a:t>
            </a:fld>
            <a:endParaRPr lang="en-GB">
              <a:solidFill>
                <a:srgbClr val="BEB8B4"/>
              </a:solidFill>
            </a:endParaRPr>
          </a:p>
        </p:txBody>
      </p:sp>
      <p:sp>
        <p:nvSpPr>
          <p:cNvPr id="1076" name="Rectangle 1075"/>
          <p:cNvSpPr/>
          <p:nvPr/>
        </p:nvSpPr>
        <p:spPr>
          <a:xfrm>
            <a:off x="848544" y="6400992"/>
            <a:ext cx="4736976" cy="215444"/>
          </a:xfrm>
          <a:prstGeom prst="rect">
            <a:avLst/>
          </a:prstGeom>
        </p:spPr>
        <p:txBody>
          <a:bodyPr vert="horz" lIns="0" tIns="0" rIns="0" bIns="0" rtlCol="0" anchor="t"/>
          <a:lstStyle/>
          <a:p>
            <a:r>
              <a:rPr lang="en-GB" sz="800" dirty="0" smtClean="0">
                <a:solidFill>
                  <a:srgbClr val="253746">
                    <a:tint val="75000"/>
                  </a:srgbClr>
                </a:solidFill>
              </a:rPr>
              <a:t>Source: NRK.no/MINNYEKOMMUNE.NO</a:t>
            </a:r>
            <a:endParaRPr lang="en-GB" sz="800" dirty="0">
              <a:solidFill>
                <a:srgbClr val="253746">
                  <a:tint val="75000"/>
                </a:srgbClr>
              </a:solidFill>
            </a:endParaRPr>
          </a:p>
        </p:txBody>
      </p:sp>
    </p:spTree>
    <p:extLst>
      <p:ext uri="{BB962C8B-B14F-4D97-AF65-F5344CB8AC3E}">
        <p14:creationId xmlns:p14="http://schemas.microsoft.com/office/powerpoint/2010/main" val="151110146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67" y="880378"/>
            <a:ext cx="8558367" cy="672061"/>
          </a:xfrm>
        </p:spPr>
        <p:txBody>
          <a:bodyPr>
            <a:noAutofit/>
          </a:bodyPr>
          <a:lstStyle/>
          <a:p>
            <a:r>
              <a:rPr lang="en-GB" sz="2800" dirty="0" smtClean="0"/>
              <a:t>The oil crisis has resulted in increased unemployment and a slight fall in property prices</a:t>
            </a:r>
            <a:endParaRPr lang="en-GB" sz="2800" dirty="0"/>
          </a:p>
        </p:txBody>
      </p:sp>
      <p:sp>
        <p:nvSpPr>
          <p:cNvPr id="5" name="Text Placeholder 4"/>
          <p:cNvSpPr>
            <a:spLocks noGrp="1"/>
          </p:cNvSpPr>
          <p:nvPr>
            <p:ph type="body" sz="quarter" idx="13"/>
          </p:nvPr>
        </p:nvSpPr>
        <p:spPr>
          <a:xfrm>
            <a:off x="631830" y="1840632"/>
            <a:ext cx="4393183" cy="360000"/>
          </a:xfrm>
          <a:noFill/>
        </p:spPr>
        <p:txBody>
          <a:bodyPr vert="horz" lIns="0" tIns="0" rIns="0" bIns="0" rtlCol="0" anchor="ctr">
            <a:noAutofit/>
          </a:bodyPr>
          <a:lstStyle/>
          <a:p>
            <a:pPr marL="36000">
              <a:spcBef>
                <a:spcPts val="1200"/>
              </a:spcBef>
              <a:spcAft>
                <a:spcPts val="1200"/>
              </a:spcAft>
            </a:pPr>
            <a:r>
              <a:rPr lang="en-GB" sz="1400" b="1" dirty="0" smtClean="0"/>
              <a:t>Jæren has lower unemployment than Rogaland as a whole</a:t>
            </a:r>
            <a:endParaRPr lang="en-GB" sz="1400" b="1" dirty="0"/>
          </a:p>
        </p:txBody>
      </p:sp>
      <p:sp>
        <p:nvSpPr>
          <p:cNvPr id="1083" name="Text Placeholder 3"/>
          <p:cNvSpPr txBox="1">
            <a:spLocks/>
          </p:cNvSpPr>
          <p:nvPr/>
        </p:nvSpPr>
        <p:spPr>
          <a:xfrm>
            <a:off x="5457056" y="1732539"/>
            <a:ext cx="4114800" cy="360000"/>
          </a:xfrm>
          <a:prstGeom prst="rect">
            <a:avLst/>
          </a:prstGeom>
          <a:noFill/>
        </p:spPr>
        <p:txBody>
          <a:bodyPr vert="horz" lIns="0" tIns="0" rIns="0" bIns="0" rtlCol="0" anchor="ctr">
            <a:normAutofit/>
          </a:bodyPr>
          <a:lstStyle>
            <a:lvl1pPr marL="0" indent="0" algn="l" defTabSz="914391" rtl="0" eaLnBrk="1" latinLnBrk="0" hangingPunct="1">
              <a:spcBef>
                <a:spcPct val="20000"/>
              </a:spcBef>
              <a:buFont typeface="Arial" pitchFamily="34" charset="0"/>
              <a:buNone/>
              <a:defRPr sz="18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
              <a:spcBef>
                <a:spcPts val="1200"/>
              </a:spcBef>
              <a:spcAft>
                <a:spcPts val="1200"/>
              </a:spcAft>
            </a:pPr>
            <a:r>
              <a:rPr lang="en-GB" sz="1400" b="1" dirty="0" smtClean="0"/>
              <a:t>Property prices fallen from their peak</a:t>
            </a:r>
            <a:endParaRPr lang="en-GB" sz="1400" b="1" dirty="0"/>
          </a:p>
        </p:txBody>
      </p:sp>
      <p:graphicFrame>
        <p:nvGraphicFramePr>
          <p:cNvPr id="1093" name="Content Placeholder 1092"/>
          <p:cNvGraphicFramePr>
            <a:graphicFrameLocks noGrp="1"/>
          </p:cNvGraphicFramePr>
          <p:nvPr>
            <p:ph idx="1"/>
            <p:extLst>
              <p:ext uri="{D42A27DB-BD31-4B8C-83A1-F6EECF244321}">
                <p14:modId xmlns:p14="http://schemas.microsoft.com/office/powerpoint/2010/main" val="796937585"/>
              </p:ext>
            </p:extLst>
          </p:nvPr>
        </p:nvGraphicFramePr>
        <p:xfrm>
          <a:off x="652473" y="2272640"/>
          <a:ext cx="4086225" cy="30285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95" name="Content Placeholder 1094"/>
          <p:cNvGraphicFramePr>
            <a:graphicFrameLocks noGrp="1"/>
          </p:cNvGraphicFramePr>
          <p:nvPr>
            <p:ph idx="14"/>
            <p:extLst>
              <p:ext uri="{D42A27DB-BD31-4B8C-83A1-F6EECF244321}">
                <p14:modId xmlns:p14="http://schemas.microsoft.com/office/powerpoint/2010/main" val="1958755528"/>
              </p:ext>
            </p:extLst>
          </p:nvPr>
        </p:nvGraphicFramePr>
        <p:xfrm>
          <a:off x="5118100" y="2272640"/>
          <a:ext cx="4084638" cy="302856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684058" y="5445224"/>
            <a:ext cx="8418543" cy="707886"/>
          </a:xfrm>
          <a:prstGeom prst="rect">
            <a:avLst/>
          </a:prstGeom>
        </p:spPr>
        <p:txBody>
          <a:bodyPr wrap="square">
            <a:spAutoFit/>
          </a:bodyPr>
          <a:lstStyle/>
          <a:p>
            <a:pPr lvl="0"/>
            <a:r>
              <a:rPr lang="en-GB" sz="1000" b="1" dirty="0">
                <a:solidFill>
                  <a:srgbClr val="000000"/>
                </a:solidFill>
              </a:rPr>
              <a:t>The increase in unemployment in the region, low oil price and a slight fall in property prices have had little impact on the bank's operations thus far. It must still be expected that there will be a somewhat lower level of activity in our region in the time ahead, due to, among other things, the low oil price. In addition, high unemployment could contribute to slightly reduced property prices. The total number of unemployed in the bank's three municipalities is approximately 1,100 people.</a:t>
            </a:r>
          </a:p>
        </p:txBody>
      </p:sp>
      <p:sp>
        <p:nvSpPr>
          <p:cNvPr id="3" name="Slide Number Placeholder 2"/>
          <p:cNvSpPr>
            <a:spLocks noGrp="1"/>
          </p:cNvSpPr>
          <p:nvPr>
            <p:ph type="sldNum" sz="quarter" idx="12"/>
          </p:nvPr>
        </p:nvSpPr>
        <p:spPr/>
        <p:txBody>
          <a:bodyPr/>
          <a:lstStyle/>
          <a:p>
            <a:fld id="{5E0881E5-4718-4C99-982F-7259FF6FE248}" type="slidenum">
              <a:rPr lang="nb-NO" smtClean="0">
                <a:solidFill>
                  <a:srgbClr val="BEB8B4"/>
                </a:solidFill>
              </a:rPr>
              <a:pPr/>
              <a:t>11</a:t>
            </a:fld>
            <a:endParaRPr lang="en-GB">
              <a:solidFill>
                <a:srgbClr val="BEB8B4"/>
              </a:solidFill>
            </a:endParaRPr>
          </a:p>
        </p:txBody>
      </p:sp>
      <p:sp>
        <p:nvSpPr>
          <p:cNvPr id="9" name="Rectangle 8"/>
          <p:cNvSpPr/>
          <p:nvPr/>
        </p:nvSpPr>
        <p:spPr>
          <a:xfrm>
            <a:off x="848544" y="6400992"/>
            <a:ext cx="4736976" cy="215444"/>
          </a:xfrm>
          <a:prstGeom prst="rect">
            <a:avLst/>
          </a:prstGeom>
        </p:spPr>
        <p:txBody>
          <a:bodyPr vert="horz" lIns="0" tIns="0" rIns="0" bIns="0" rtlCol="0" anchor="t"/>
          <a:lstStyle/>
          <a:p>
            <a:r>
              <a:rPr lang="en-GB" sz="800" dirty="0" smtClean="0">
                <a:solidFill>
                  <a:srgbClr val="253746">
                    <a:tint val="75000"/>
                  </a:srgbClr>
                </a:solidFill>
              </a:rPr>
              <a:t>Source: SSB, Eiendom Norge</a:t>
            </a:r>
            <a:endParaRPr lang="en-GB" sz="800" dirty="0">
              <a:solidFill>
                <a:srgbClr val="253746">
                  <a:tint val="75000"/>
                </a:srgbClr>
              </a:solidFill>
            </a:endParaRPr>
          </a:p>
        </p:txBody>
      </p:sp>
    </p:spTree>
    <p:extLst>
      <p:ext uri="{BB962C8B-B14F-4D97-AF65-F5344CB8AC3E}">
        <p14:creationId xmlns:p14="http://schemas.microsoft.com/office/powerpoint/2010/main" val="2906332781"/>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Bildebank Swedbank\Bildebank\Illustrasjonsbilder\Agriculture-Industry\Bildebank 545.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953009" y="4682319"/>
            <a:ext cx="1923015" cy="12796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Q:\Bildebank Swedbank\Bildebank\Illustrasjonsbilder\Real Estate\92573478.jpg"/>
          <p:cNvPicPr>
            <a:picLocks noChangeAspect="1" noChangeArrowheads="1"/>
          </p:cNvPicPr>
          <p:nvPr/>
        </p:nvPicPr>
        <p:blipFill rotWithShape="1">
          <a:blip r:embed="rId3" cstate="print">
            <a:duotone>
              <a:prstClr val="black"/>
              <a:schemeClr val="accent5">
                <a:tint val="45000"/>
                <a:satMod val="400000"/>
              </a:schemeClr>
            </a:duotone>
            <a:extLst>
              <a:ext uri="{28A0092B-C50C-407E-A947-70E740481C1C}">
                <a14:useLocalDpi xmlns:a14="http://schemas.microsoft.com/office/drawing/2010/main"/>
              </a:ext>
            </a:extLst>
          </a:blip>
          <a:srcRect t="-29629"/>
          <a:stretch/>
        </p:blipFill>
        <p:spPr bwMode="auto">
          <a:xfrm>
            <a:off x="6033127" y="4561914"/>
            <a:ext cx="1005840" cy="1402797"/>
          </a:xfrm>
          <a:prstGeom prst="rect">
            <a:avLst/>
          </a:prstGeom>
          <a:noFill/>
        </p:spPr>
      </p:pic>
      <p:sp>
        <p:nvSpPr>
          <p:cNvPr id="2" name="Title 1"/>
          <p:cNvSpPr>
            <a:spLocks noGrp="1"/>
          </p:cNvSpPr>
          <p:nvPr>
            <p:ph type="title"/>
          </p:nvPr>
        </p:nvSpPr>
        <p:spPr/>
        <p:txBody>
          <a:bodyPr>
            <a:normAutofit fontScale="90000"/>
          </a:bodyPr>
          <a:lstStyle/>
          <a:p>
            <a:r>
              <a:rPr lang="en-GB" dirty="0" smtClean="0"/>
              <a:t>Diverse industry structure, stable industries</a:t>
            </a:r>
            <a:endParaRPr lang="en-GB" dirty="0"/>
          </a:p>
        </p:txBody>
      </p:sp>
      <p:sp>
        <p:nvSpPr>
          <p:cNvPr id="10" name="Content Placeholder 26"/>
          <p:cNvSpPr txBox="1">
            <a:spLocks/>
          </p:cNvSpPr>
          <p:nvPr/>
        </p:nvSpPr>
        <p:spPr>
          <a:xfrm>
            <a:off x="650889" y="1844824"/>
            <a:ext cx="4086097" cy="288000"/>
          </a:xfrm>
          <a:prstGeom prst="rect">
            <a:avLst/>
          </a:prstGeom>
          <a:noFill/>
        </p:spPr>
        <p:txBody>
          <a:bodyPr vert="horz" lIns="96039" tIns="48020" rIns="96039" bIns="48020" numCol="1" spcCol="378108" rtlCol="0" anchor="ctr">
            <a:noAutofit/>
          </a:bodyPr>
          <a:lstStyle>
            <a:defPPr>
              <a:defRPr lang="nb-NO"/>
            </a:defPPr>
            <a:lvl1pPr indent="0">
              <a:lnSpc>
                <a:spcPct val="100000"/>
              </a:lnSpc>
              <a:spcBef>
                <a:spcPts val="1200"/>
              </a:spcBef>
              <a:spcAft>
                <a:spcPts val="1260"/>
              </a:spcAft>
              <a:buClr>
                <a:schemeClr val="accent1"/>
              </a:buClr>
              <a:buSzPct val="100000"/>
              <a:buFont typeface="Wingdings 2" pitchFamily="18" charset="2"/>
              <a:buNone/>
              <a:defRPr sz="1200" b="1" baseline="0">
                <a:latin typeface="Arial" panose="020B0604020202020204" pitchFamily="34" charset="0"/>
                <a:cs typeface="Arial" panose="020B0604020202020204" pitchFamily="34" charset="0"/>
              </a:defRPr>
            </a:lvl1pPr>
            <a:lvl2pPr marL="355600" indent="-174625">
              <a:lnSpc>
                <a:spcPct val="100000"/>
              </a:lnSpc>
              <a:spcBef>
                <a:spcPts val="600"/>
              </a:spcBef>
              <a:buSzPct val="100000"/>
              <a:buFont typeface="Arial" pitchFamily="34" charset="0"/>
              <a:buNone/>
              <a:defRPr sz="1400">
                <a:latin typeface="Arial" pitchFamily="34" charset="0"/>
                <a:cs typeface="Arial" pitchFamily="34" charset="0"/>
              </a:defRPr>
            </a:lvl2pPr>
            <a:lvl3pPr marL="536575" indent="-180975">
              <a:lnSpc>
                <a:spcPct val="100000"/>
              </a:lnSpc>
              <a:spcBef>
                <a:spcPts val="600"/>
              </a:spcBef>
              <a:buSzPct val="100000"/>
              <a:buFont typeface="Arial" pitchFamily="34" charset="0"/>
              <a:buNone/>
              <a:tabLst>
                <a:tab pos="536575" algn="l"/>
              </a:tabLst>
              <a:defRPr sz="1400" baseline="0">
                <a:latin typeface="Arial" pitchFamily="34" charset="0"/>
                <a:cs typeface="Arial" pitchFamily="34" charset="0"/>
              </a:defRPr>
            </a:lvl3pPr>
            <a:lvl4pPr marL="838200" indent="0">
              <a:spcBef>
                <a:spcPts val="800"/>
              </a:spcBef>
              <a:buSzPct val="80000"/>
              <a:buFont typeface="Arial" pitchFamily="34" charset="0"/>
              <a:buNone/>
              <a:defRPr sz="1600">
                <a:latin typeface="Arial" pitchFamily="34" charset="0"/>
                <a:cs typeface="Arial" pitchFamily="34" charset="0"/>
              </a:defRPr>
            </a:lvl4pPr>
            <a:lvl5pPr marL="2057400" indent="-228600">
              <a:spcBef>
                <a:spcPct val="20000"/>
              </a:spcBef>
              <a:buFont typeface="Arial" pitchFamily="34" charset="0"/>
              <a:buNone/>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dirty="0" smtClean="0">
                <a:solidFill>
                  <a:srgbClr val="004F59"/>
                </a:solidFill>
                <a:latin typeface="+mn-lt"/>
              </a:rPr>
              <a:t>Employment by sector</a:t>
            </a:r>
            <a:endParaRPr lang="en-GB" dirty="0">
              <a:solidFill>
                <a:srgbClr val="004F59"/>
              </a:solidFill>
              <a:latin typeface="+mn-lt"/>
              <a:cs typeface="Calibri" panose="020F0502020204030204" pitchFamily="34" charset="0"/>
            </a:endParaRPr>
          </a:p>
        </p:txBody>
      </p:sp>
      <p:graphicFrame>
        <p:nvGraphicFramePr>
          <p:cNvPr id="29" name="Content Placeholder 1091"/>
          <p:cNvGraphicFramePr>
            <a:graphicFrameLocks noGrp="1"/>
          </p:cNvGraphicFramePr>
          <p:nvPr>
            <p:ph idx="1"/>
            <p:extLst>
              <p:ext uri="{D42A27DB-BD31-4B8C-83A1-F6EECF244321}">
                <p14:modId xmlns:p14="http://schemas.microsoft.com/office/powerpoint/2010/main" val="3527992962"/>
              </p:ext>
            </p:extLst>
          </p:nvPr>
        </p:nvGraphicFramePr>
        <p:xfrm>
          <a:off x="652473" y="2204865"/>
          <a:ext cx="4084637" cy="2484847"/>
        </p:xfrm>
        <a:graphic>
          <a:graphicData uri="http://schemas.openxmlformats.org/drawingml/2006/chart">
            <c:chart xmlns:c="http://schemas.openxmlformats.org/drawingml/2006/chart" xmlns:r="http://schemas.openxmlformats.org/officeDocument/2006/relationships" r:id="rId4"/>
          </a:graphicData>
        </a:graphic>
      </p:graphicFrame>
      <p:sp>
        <p:nvSpPr>
          <p:cNvPr id="30" name="Content Placeholder 3"/>
          <p:cNvSpPr txBox="1">
            <a:spLocks/>
          </p:cNvSpPr>
          <p:nvPr/>
        </p:nvSpPr>
        <p:spPr>
          <a:xfrm>
            <a:off x="5035443" y="1952076"/>
            <a:ext cx="4228860" cy="2590224"/>
          </a:xfrm>
          <a:prstGeom prst="rect">
            <a:avLst/>
          </a:prstGeom>
          <a:ln w="12700">
            <a:noFill/>
          </a:ln>
        </p:spPr>
        <p:txBody>
          <a:bodyPr/>
          <a:lst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Klepp and Hå are the two largest agricultural municipalities in Rogaland.</a:t>
            </a:r>
          </a:p>
          <a:p>
            <a:r>
              <a:rPr lang="en-GB" dirty="0" smtClean="0"/>
              <a:t>Large agricultural area with agricultural activity in addition to manufacturing of agricultural equipment.</a:t>
            </a:r>
          </a:p>
          <a:p>
            <a:r>
              <a:rPr lang="en-GB" dirty="0" smtClean="0"/>
              <a:t>The world's largest manufacturer of agricultural equipment is located in Klepp.</a:t>
            </a:r>
          </a:p>
          <a:p>
            <a:r>
              <a:rPr lang="en-GB" dirty="0" smtClean="0"/>
              <a:t>High public sector presence and low level of oil-related activity compared with other parts of Rogaland.</a:t>
            </a:r>
          </a:p>
          <a:p>
            <a:endParaRPr lang="en-GB" dirty="0" smtClean="0"/>
          </a:p>
          <a:p>
            <a:endParaRPr lang="en-GB" dirty="0"/>
          </a:p>
        </p:txBody>
      </p:sp>
      <p:pic>
        <p:nvPicPr>
          <p:cNvPr id="31" name="Picture 30" descr="Q:\Bildebank Swedbank\Bildebank\Illustrasjonsbilder\People and places\Bildebank 261.jpg"/>
          <p:cNvPicPr>
            <a:picLocks noChangeAspect="1" noChangeArrowheads="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632520" y="4610008"/>
            <a:ext cx="2088000" cy="1368120"/>
          </a:xfrm>
          <a:prstGeom prst="rect">
            <a:avLst/>
          </a:prstGeom>
          <a:noFill/>
        </p:spPr>
      </p:pic>
      <p:sp>
        <p:nvSpPr>
          <p:cNvPr id="32" name="Plassholder for tekst 4"/>
          <p:cNvSpPr txBox="1">
            <a:spLocks/>
          </p:cNvSpPr>
          <p:nvPr/>
        </p:nvSpPr>
        <p:spPr bwMode="auto">
          <a:xfrm>
            <a:off x="632520" y="4610008"/>
            <a:ext cx="2088000" cy="288000"/>
          </a:xfrm>
          <a:prstGeom prst="rect">
            <a:avLst/>
          </a:prstGeom>
          <a:solidFill>
            <a:schemeClr val="accent1"/>
          </a:solidFill>
        </p:spPr>
        <p:txBody>
          <a:bodyPr vert="horz" lIns="96039" tIns="48020" rIns="96039" bIns="48020" numCol="1" spcCol="378108" rtlCol="0" anchor="ctr">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90000"/>
              </a:lnSpc>
              <a:spcBef>
                <a:spcPct val="20000"/>
              </a:spcBef>
              <a:spcAft>
                <a:spcPct val="0"/>
              </a:spcAft>
              <a:buClr>
                <a:srgbClr val="B50E20"/>
              </a:buClr>
              <a:defRPr/>
            </a:pPr>
            <a:r>
              <a:rPr lang="en-GB" sz="1200" b="1" dirty="0" smtClean="0">
                <a:solidFill>
                  <a:srgbClr val="4D443D"/>
                </a:solidFill>
                <a:latin typeface="Segoe UI Light" panose="020B0502040204020203" pitchFamily="34" charset="0"/>
              </a:rPr>
              <a:t>Commerce</a:t>
            </a:r>
          </a:p>
        </p:txBody>
      </p:sp>
      <p:sp>
        <p:nvSpPr>
          <p:cNvPr id="33" name="Plassholder for tekst 4"/>
          <p:cNvSpPr txBox="1">
            <a:spLocks/>
          </p:cNvSpPr>
          <p:nvPr/>
        </p:nvSpPr>
        <p:spPr bwMode="auto">
          <a:xfrm>
            <a:off x="2792992" y="4610008"/>
            <a:ext cx="2088000" cy="288000"/>
          </a:xfrm>
          <a:prstGeom prst="rect">
            <a:avLst/>
          </a:prstGeom>
          <a:solidFill>
            <a:schemeClr val="accent2"/>
          </a:solidFill>
        </p:spPr>
        <p:txBody>
          <a:bodyPr vert="horz" lIns="96039" tIns="48020" rIns="96039" bIns="48020" numCol="1" spcCol="378108" rtlCol="0" anchor="ctr">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90000"/>
              </a:lnSpc>
              <a:spcBef>
                <a:spcPct val="20000"/>
              </a:spcBef>
              <a:spcAft>
                <a:spcPct val="0"/>
              </a:spcAft>
              <a:buClr>
                <a:srgbClr val="B50E20"/>
              </a:buClr>
              <a:buFont typeface="Wingdings" pitchFamily="2" charset="2"/>
              <a:buNone/>
              <a:defRPr/>
            </a:pPr>
            <a:r>
              <a:rPr lang="en-GB" sz="1200" b="1" dirty="0" smtClean="0">
                <a:solidFill>
                  <a:schemeClr val="bg1"/>
                </a:solidFill>
                <a:latin typeface="Segoe UI Light" panose="020B0502040204020203" pitchFamily="34" charset="0"/>
              </a:rPr>
              <a:t>Public sector etc.</a:t>
            </a:r>
            <a:endParaRPr lang="en-GB" sz="1200" b="1" dirty="0" smtClean="0">
              <a:solidFill>
                <a:schemeClr val="bg1"/>
              </a:solidFill>
              <a:latin typeface="Segoe UI Light" panose="020B0502040204020203" pitchFamily="34" charset="0"/>
              <a:cs typeface="Arial" pitchFamily="34" charset="0"/>
            </a:endParaRPr>
          </a:p>
        </p:txBody>
      </p:sp>
      <p:pic>
        <p:nvPicPr>
          <p:cNvPr id="34" name="Picture 33" descr="Q:\Bildebank Swedbank\Bildebank\Illustrasjonsbilder\Health Care\71808467.jpg"/>
          <p:cNvPicPr>
            <a:picLocks noChangeAspect="1" noChangeArrowheads="1"/>
          </p:cNvPicPr>
          <p:nvPr/>
        </p:nvPicPr>
        <p:blipFill rotWithShape="1">
          <a:blip r:embed="rId6" cstate="print">
            <a:duotone>
              <a:prstClr val="black"/>
              <a:schemeClr val="accent5">
                <a:tint val="45000"/>
                <a:satMod val="400000"/>
              </a:schemeClr>
            </a:duotone>
            <a:extLst>
              <a:ext uri="{28A0092B-C50C-407E-A947-70E740481C1C}">
                <a14:useLocalDpi xmlns:a14="http://schemas.microsoft.com/office/drawing/2010/main"/>
              </a:ext>
            </a:extLst>
          </a:blip>
          <a:srcRect/>
          <a:stretch/>
        </p:blipFill>
        <p:spPr bwMode="auto">
          <a:xfrm>
            <a:off x="2792992" y="4898008"/>
            <a:ext cx="2088000" cy="1099343"/>
          </a:xfrm>
          <a:prstGeom prst="rect">
            <a:avLst/>
          </a:prstGeom>
          <a:noFill/>
        </p:spPr>
      </p:pic>
      <p:pic>
        <p:nvPicPr>
          <p:cNvPr id="37" name="Picture 7" descr="http://upload.wikimedia.org/wikipedia/commons/2/2a/Sk%C3%B6rd_av_vallfoder.jpg"/>
          <p:cNvPicPr>
            <a:picLocks noChangeAspect="1" noChangeArrowheads="1"/>
          </p:cNvPicPr>
          <p:nvPr/>
        </p:nvPicPr>
        <p:blipFill rotWithShape="1">
          <a:blip r:embed="rId7" cstate="print">
            <a:duotone>
              <a:prstClr val="black"/>
              <a:schemeClr val="accent5">
                <a:tint val="45000"/>
                <a:satMod val="400000"/>
              </a:schemeClr>
            </a:duotone>
            <a:extLst>
              <a:ext uri="{28A0092B-C50C-407E-A947-70E740481C1C}">
                <a14:useLocalDpi xmlns:a14="http://schemas.microsoft.com/office/drawing/2010/main"/>
              </a:ext>
            </a:extLst>
          </a:blip>
          <a:srcRect/>
          <a:stretch/>
        </p:blipFill>
        <p:spPr bwMode="auto">
          <a:xfrm>
            <a:off x="7113240" y="4898017"/>
            <a:ext cx="2088000" cy="1063911"/>
          </a:xfrm>
          <a:prstGeom prst="rect">
            <a:avLst/>
          </a:prstGeom>
          <a:noFill/>
          <a:extLst>
            <a:ext uri="{909E8E84-426E-40DD-AFC4-6F175D3DCCD1}">
              <a14:hiddenFill xmlns:a14="http://schemas.microsoft.com/office/drawing/2010/main">
                <a:solidFill>
                  <a:srgbClr val="FFFFFF"/>
                </a:solidFill>
              </a14:hiddenFill>
            </a:ext>
          </a:extLst>
        </p:spPr>
      </p:pic>
      <p:sp>
        <p:nvSpPr>
          <p:cNvPr id="38" name="Plassholder for tekst 4"/>
          <p:cNvSpPr txBox="1">
            <a:spLocks/>
          </p:cNvSpPr>
          <p:nvPr/>
        </p:nvSpPr>
        <p:spPr bwMode="auto">
          <a:xfrm>
            <a:off x="7113240" y="4610008"/>
            <a:ext cx="2088000" cy="288000"/>
          </a:xfrm>
          <a:prstGeom prst="rect">
            <a:avLst/>
          </a:prstGeom>
          <a:solidFill>
            <a:schemeClr val="tx1"/>
          </a:solidFill>
        </p:spPr>
        <p:txBody>
          <a:bodyPr vert="horz" lIns="96039" tIns="48020" rIns="96039" bIns="48020" numCol="1" spcCol="378108" rtlCol="0" anchor="ctr">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90000"/>
              </a:lnSpc>
              <a:spcBef>
                <a:spcPct val="20000"/>
              </a:spcBef>
              <a:spcAft>
                <a:spcPct val="0"/>
              </a:spcAft>
              <a:buClr>
                <a:srgbClr val="B50E20"/>
              </a:buClr>
              <a:defRPr/>
            </a:pPr>
            <a:r>
              <a:rPr lang="en-GB" sz="1200" b="1" dirty="0" smtClean="0">
                <a:solidFill>
                  <a:schemeClr val="bg1"/>
                </a:solidFill>
                <a:latin typeface="Segoe UI Light" panose="020B0502040204020203" pitchFamily="34" charset="0"/>
              </a:rPr>
              <a:t>Agriculture</a:t>
            </a:r>
            <a:endParaRPr lang="en-GB" sz="1200" b="1" dirty="0">
              <a:solidFill>
                <a:schemeClr val="bg1"/>
              </a:solidFill>
              <a:latin typeface="Segoe UI Light" panose="020B0502040204020203" pitchFamily="34" charset="0"/>
              <a:cs typeface="Arial" pitchFamily="34" charset="0"/>
            </a:endParaRPr>
          </a:p>
        </p:txBody>
      </p:sp>
      <p:sp>
        <p:nvSpPr>
          <p:cNvPr id="35" name="Plassholder for tekst 4"/>
          <p:cNvSpPr txBox="1">
            <a:spLocks/>
          </p:cNvSpPr>
          <p:nvPr/>
        </p:nvSpPr>
        <p:spPr bwMode="auto">
          <a:xfrm>
            <a:off x="4953000" y="4610008"/>
            <a:ext cx="2088000" cy="288000"/>
          </a:xfrm>
          <a:prstGeom prst="rect">
            <a:avLst/>
          </a:prstGeom>
          <a:solidFill>
            <a:srgbClr val="D9D4D0"/>
          </a:solidFill>
        </p:spPr>
        <p:txBody>
          <a:bodyPr vert="horz" lIns="96039" tIns="48020" rIns="96039" bIns="48020" numCol="1" spcCol="378108" rtlCol="0" anchor="ctr">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90000"/>
              </a:lnSpc>
              <a:spcBef>
                <a:spcPct val="20000"/>
              </a:spcBef>
              <a:spcAft>
                <a:spcPct val="0"/>
              </a:spcAft>
              <a:buClr>
                <a:srgbClr val="B50E20"/>
              </a:buClr>
              <a:defRPr/>
            </a:pPr>
            <a:r>
              <a:rPr lang="en-GB" sz="1200" b="1" dirty="0" smtClean="0">
                <a:solidFill>
                  <a:srgbClr val="4D443D"/>
                </a:solidFill>
                <a:latin typeface="Segoe UI Light" panose="020B0502040204020203" pitchFamily="34" charset="0"/>
              </a:rPr>
              <a:t>Industry, building and construction</a:t>
            </a:r>
            <a:endParaRPr lang="en-GB" sz="1200" b="1" dirty="0">
              <a:solidFill>
                <a:srgbClr val="4D443D"/>
              </a:solidFill>
              <a:latin typeface="Segoe UI Light" panose="020B0502040204020203" pitchFamily="34" charset="0"/>
              <a:cs typeface="Arial" pitchFamily="34" charset="0"/>
            </a:endParaRPr>
          </a:p>
        </p:txBody>
      </p:sp>
      <p:sp>
        <p:nvSpPr>
          <p:cNvPr id="3" name="Slide Number Placeholder 2"/>
          <p:cNvSpPr>
            <a:spLocks noGrp="1"/>
          </p:cNvSpPr>
          <p:nvPr>
            <p:ph type="sldNum" sz="quarter" idx="12"/>
          </p:nvPr>
        </p:nvSpPr>
        <p:spPr/>
        <p:txBody>
          <a:bodyPr/>
          <a:lstStyle/>
          <a:p>
            <a:fld id="{5E0881E5-4718-4C99-982F-7259FF6FE248}" type="slidenum">
              <a:rPr lang="nb-NO" smtClean="0">
                <a:solidFill>
                  <a:srgbClr val="BEB8B4"/>
                </a:solidFill>
              </a:rPr>
              <a:pPr/>
              <a:t>12</a:t>
            </a:fld>
            <a:endParaRPr lang="en-GB">
              <a:solidFill>
                <a:srgbClr val="BEB8B4"/>
              </a:solidFill>
            </a:endParaRPr>
          </a:p>
        </p:txBody>
      </p:sp>
    </p:spTree>
    <p:extLst>
      <p:ext uri="{BB962C8B-B14F-4D97-AF65-F5344CB8AC3E}">
        <p14:creationId xmlns:p14="http://schemas.microsoft.com/office/powerpoint/2010/main" val="1936627028"/>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32527" y="2204863"/>
            <a:ext cx="2438748" cy="640973"/>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615851"/>
                </a:solidFill>
                <a:latin typeface="+mj-lt"/>
              </a:rPr>
              <a:t>Profit after tax</a:t>
            </a:r>
          </a:p>
        </p:txBody>
      </p:sp>
      <p:sp>
        <p:nvSpPr>
          <p:cNvPr id="8" name="Rectangle 7"/>
          <p:cNvSpPr/>
          <p:nvPr/>
        </p:nvSpPr>
        <p:spPr>
          <a:xfrm>
            <a:off x="5313049" y="2204864"/>
            <a:ext cx="2414865" cy="664654"/>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615851"/>
                </a:solidFill>
                <a:latin typeface="+mj-lt"/>
              </a:rPr>
              <a:t>Cost ratio</a:t>
            </a:r>
          </a:p>
          <a:p>
            <a:pPr algn="ctr"/>
            <a:r>
              <a:rPr lang="en-GB" sz="1400" b="1" dirty="0" smtClean="0">
                <a:solidFill>
                  <a:srgbClr val="615851"/>
                </a:solidFill>
                <a:latin typeface="+mj-lt"/>
              </a:rPr>
              <a:t>Cost ratio, excluding valuechanges</a:t>
            </a:r>
            <a:endParaRPr lang="en-GB" sz="1400" b="1" dirty="0">
              <a:solidFill>
                <a:srgbClr val="615851"/>
              </a:solidFill>
              <a:latin typeface="+mj-lt"/>
            </a:endParaRPr>
          </a:p>
        </p:txBody>
      </p:sp>
      <p:sp>
        <p:nvSpPr>
          <p:cNvPr id="9" name="Rectangle 8"/>
          <p:cNvSpPr/>
          <p:nvPr/>
        </p:nvSpPr>
        <p:spPr>
          <a:xfrm>
            <a:off x="5313050" y="3052377"/>
            <a:ext cx="2413041" cy="679867"/>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615851"/>
                </a:solidFill>
                <a:latin typeface="+mj-lt"/>
              </a:rPr>
              <a:t>Losses</a:t>
            </a:r>
          </a:p>
          <a:p>
            <a:pPr algn="ctr"/>
            <a:r>
              <a:rPr lang="en-GB" sz="1400" b="1" dirty="0">
                <a:solidFill>
                  <a:srgbClr val="615851"/>
                </a:solidFill>
                <a:latin typeface="+mj-lt"/>
              </a:rPr>
              <a:t>Losses as a % of gross lending</a:t>
            </a:r>
          </a:p>
        </p:txBody>
      </p:sp>
      <p:sp>
        <p:nvSpPr>
          <p:cNvPr id="10" name="Rectangle 9"/>
          <p:cNvSpPr/>
          <p:nvPr/>
        </p:nvSpPr>
        <p:spPr>
          <a:xfrm>
            <a:off x="5312939" y="3874912"/>
            <a:ext cx="2413152" cy="652572"/>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615851"/>
                </a:solidFill>
                <a:latin typeface="+mj-lt"/>
              </a:rPr>
              <a:t>Core tier 1 capital</a:t>
            </a:r>
          </a:p>
          <a:p>
            <a:pPr algn="ctr"/>
            <a:r>
              <a:rPr lang="en-GB" sz="1400" b="1" dirty="0" smtClean="0">
                <a:solidFill>
                  <a:srgbClr val="615851"/>
                </a:solidFill>
                <a:latin typeface="+mj-lt"/>
              </a:rPr>
              <a:t>Return on equity (ROE)</a:t>
            </a:r>
            <a:endParaRPr lang="en-GB" sz="1400" b="1" dirty="0">
              <a:solidFill>
                <a:srgbClr val="615851"/>
              </a:solidFill>
              <a:latin typeface="+mj-lt"/>
            </a:endParaRPr>
          </a:p>
        </p:txBody>
      </p:sp>
      <p:sp>
        <p:nvSpPr>
          <p:cNvPr id="15" name="Rectangle 14"/>
          <p:cNvSpPr/>
          <p:nvPr/>
        </p:nvSpPr>
        <p:spPr>
          <a:xfrm>
            <a:off x="632527" y="3031389"/>
            <a:ext cx="2438748" cy="664654"/>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615851"/>
                </a:solidFill>
                <a:latin typeface="+mj-lt"/>
              </a:rPr>
              <a:t>Net interest</a:t>
            </a:r>
          </a:p>
        </p:txBody>
      </p:sp>
      <p:sp>
        <p:nvSpPr>
          <p:cNvPr id="19" name="Content Placeholder 2"/>
          <p:cNvSpPr>
            <a:spLocks noGrp="1"/>
          </p:cNvSpPr>
          <p:nvPr/>
        </p:nvSpPr>
        <p:spPr>
          <a:xfrm>
            <a:off x="632520" y="4853261"/>
            <a:ext cx="8915400" cy="1184300"/>
          </a:xfrm>
          <a:prstGeom prst="rect">
            <a:avLst/>
          </a:prstGeom>
        </p:spPr>
        <p:txBody>
          <a:bodyPr vert="horz" lIns="0" tIns="72000" rIns="0" bIns="0" rtlCol="0">
            <a:normAutofit/>
          </a:bodyPr>
          <a:lstStyle/>
          <a:p>
            <a:pPr marL="189845" indent="-189845" defTabSz="914391">
              <a:spcBef>
                <a:spcPct val="20000"/>
              </a:spcBef>
              <a:spcAft>
                <a:spcPts val="600"/>
              </a:spcAft>
              <a:buFont typeface="Arial" pitchFamily="34" charset="0"/>
              <a:buChar char="•"/>
            </a:pPr>
            <a:r>
              <a:rPr lang="en-GB" sz="1200" dirty="0">
                <a:solidFill>
                  <a:srgbClr val="004F59"/>
                </a:solidFill>
              </a:rPr>
              <a:t>Stable underlying operations in a market that has been characterised during the </a:t>
            </a:r>
            <a:r>
              <a:rPr lang="en-GB" sz="1200" dirty="0" smtClean="0">
                <a:solidFill>
                  <a:srgbClr val="004F59"/>
                </a:solidFill>
              </a:rPr>
              <a:t>year </a:t>
            </a:r>
            <a:r>
              <a:rPr lang="en-GB" sz="1200" dirty="0">
                <a:solidFill>
                  <a:srgbClr val="004F59"/>
                </a:solidFill>
              </a:rPr>
              <a:t>by a low interest rate and continued strong competition.</a:t>
            </a:r>
          </a:p>
          <a:p>
            <a:pPr marL="189845" indent="-189845" defTabSz="914391">
              <a:spcBef>
                <a:spcPct val="20000"/>
              </a:spcBef>
              <a:spcAft>
                <a:spcPts val="600"/>
              </a:spcAft>
              <a:buFont typeface="Arial" pitchFamily="34" charset="0"/>
              <a:buChar char="•"/>
            </a:pPr>
            <a:r>
              <a:rPr lang="en-GB" sz="1200" dirty="0" smtClean="0">
                <a:solidFill>
                  <a:srgbClr val="004F59"/>
                </a:solidFill>
              </a:rPr>
              <a:t>The bank is now seeing the effects of cost-cutting measures carried out towards the end of 2015 - restructuring and downsizing.</a:t>
            </a:r>
          </a:p>
          <a:p>
            <a:pPr marL="189845" indent="-189845" defTabSz="914391">
              <a:spcBef>
                <a:spcPct val="20000"/>
              </a:spcBef>
              <a:spcAft>
                <a:spcPts val="600"/>
              </a:spcAft>
              <a:buFont typeface="Arial" pitchFamily="34" charset="0"/>
              <a:buChar char="•"/>
            </a:pPr>
            <a:endParaRPr lang="en-GB" sz="1200" dirty="0">
              <a:solidFill>
                <a:srgbClr val="004F59"/>
              </a:solidFill>
            </a:endParaRPr>
          </a:p>
          <a:p>
            <a:pPr marL="379690" lvl="1" indent="-189845" defTabSz="914391">
              <a:spcBef>
                <a:spcPct val="20000"/>
              </a:spcBef>
              <a:buFont typeface="Arial" pitchFamily="34" charset="0"/>
              <a:buChar char="•"/>
            </a:pPr>
            <a:endParaRPr lang="en-GB" sz="1400" dirty="0">
              <a:solidFill>
                <a:srgbClr val="004F59"/>
              </a:solidFill>
            </a:endParaRPr>
          </a:p>
          <a:p>
            <a:pPr marL="189845" indent="-189845" defTabSz="914391">
              <a:spcBef>
                <a:spcPct val="20000"/>
              </a:spcBef>
              <a:spcAft>
                <a:spcPts val="600"/>
              </a:spcAft>
              <a:buFont typeface="Arial" pitchFamily="34" charset="0"/>
              <a:buChar char="•"/>
            </a:pPr>
            <a:endParaRPr lang="en-GB" sz="1200" dirty="0">
              <a:solidFill>
                <a:srgbClr val="004F59"/>
              </a:solidFill>
            </a:endParaRPr>
          </a:p>
        </p:txBody>
      </p:sp>
      <p:sp>
        <p:nvSpPr>
          <p:cNvPr id="20" name="Title 1"/>
          <p:cNvSpPr txBox="1">
            <a:spLocks/>
          </p:cNvSpPr>
          <p:nvPr/>
        </p:nvSpPr>
        <p:spPr>
          <a:xfrm>
            <a:off x="684067" y="980737"/>
            <a:ext cx="8558367" cy="672061"/>
          </a:xfrm>
          <a:prstGeom prst="rect">
            <a:avLst/>
          </a:prstGeom>
        </p:spPr>
        <p:txBody>
          <a:bodyPr vert="horz" lIns="0" tIns="0" rIns="0" bIns="0" rtlCol="0" anchor="b">
            <a:normAutofit/>
          </a:bodyPr>
          <a:lstStyle>
            <a:lvl1pPr algn="l" defTabSz="914391" rtl="0" eaLnBrk="1" latinLnBrk="0" hangingPunct="1">
              <a:spcBef>
                <a:spcPct val="0"/>
              </a:spcBef>
              <a:buNone/>
              <a:defRPr sz="3500" kern="1200">
                <a:solidFill>
                  <a:schemeClr val="tx1"/>
                </a:solidFill>
                <a:latin typeface="+mj-lt"/>
                <a:ea typeface="+mj-ea"/>
                <a:cs typeface="+mj-cs"/>
              </a:defRPr>
            </a:lvl1pPr>
          </a:lstStyle>
          <a:p>
            <a:r>
              <a:rPr lang="en-GB" dirty="0" smtClean="0"/>
              <a:t>Operations for the year 2016</a:t>
            </a:r>
            <a:endParaRPr lang="en-GB" dirty="0"/>
          </a:p>
        </p:txBody>
      </p:sp>
      <p:sp>
        <p:nvSpPr>
          <p:cNvPr id="21" name="Rectangle 20"/>
          <p:cNvSpPr/>
          <p:nvPr/>
        </p:nvSpPr>
        <p:spPr>
          <a:xfrm>
            <a:off x="632520" y="3862829"/>
            <a:ext cx="2448278" cy="664654"/>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615851"/>
                </a:solidFill>
                <a:latin typeface="+mj-lt"/>
              </a:rPr>
              <a:t>Other income</a:t>
            </a:r>
            <a:endParaRPr lang="en-GB" sz="1400" b="1" dirty="0">
              <a:solidFill>
                <a:srgbClr val="615851"/>
              </a:solidFill>
              <a:latin typeface="+mj-lt"/>
            </a:endParaRPr>
          </a:p>
        </p:txBody>
      </p:sp>
      <p:sp>
        <p:nvSpPr>
          <p:cNvPr id="2" name="Slide Number Placeholder 1"/>
          <p:cNvSpPr>
            <a:spLocks noGrp="1"/>
          </p:cNvSpPr>
          <p:nvPr>
            <p:ph type="sldNum" sz="quarter" idx="12"/>
          </p:nvPr>
        </p:nvSpPr>
        <p:spPr/>
        <p:txBody>
          <a:bodyPr/>
          <a:lstStyle/>
          <a:p>
            <a:fld id="{5E0881E5-4718-4C99-982F-7259FF6FE248}" type="slidenum">
              <a:rPr lang="nb-NO" smtClean="0">
                <a:solidFill>
                  <a:srgbClr val="BEB8B4"/>
                </a:solidFill>
              </a:rPr>
              <a:pPr/>
              <a:t>13</a:t>
            </a:fld>
            <a:endParaRPr lang="en-GB">
              <a:solidFill>
                <a:srgbClr val="BEB8B4"/>
              </a:solidFill>
            </a:endParaRPr>
          </a:p>
        </p:txBody>
      </p:sp>
      <p:pic>
        <p:nvPicPr>
          <p:cNvPr id="3" name="Bilde 2"/>
          <p:cNvPicPr>
            <a:picLocks noChangeAspect="1"/>
          </p:cNvPicPr>
          <p:nvPr/>
        </p:nvPicPr>
        <p:blipFill>
          <a:blip r:embed="rId2"/>
          <a:stretch>
            <a:fillRect/>
          </a:stretch>
        </p:blipFill>
        <p:spPr>
          <a:xfrm>
            <a:off x="3059349" y="2192737"/>
            <a:ext cx="1383912" cy="671866"/>
          </a:xfrm>
          <a:prstGeom prst="rect">
            <a:avLst/>
          </a:prstGeom>
        </p:spPr>
      </p:pic>
      <p:pic>
        <p:nvPicPr>
          <p:cNvPr id="5" name="Bilde 4"/>
          <p:cNvPicPr>
            <a:picLocks noChangeAspect="1"/>
          </p:cNvPicPr>
          <p:nvPr/>
        </p:nvPicPr>
        <p:blipFill>
          <a:blip r:embed="rId3"/>
          <a:stretch>
            <a:fillRect/>
          </a:stretch>
        </p:blipFill>
        <p:spPr>
          <a:xfrm>
            <a:off x="3059349" y="3024386"/>
            <a:ext cx="1383912" cy="692646"/>
          </a:xfrm>
          <a:prstGeom prst="rect">
            <a:avLst/>
          </a:prstGeom>
        </p:spPr>
      </p:pic>
      <p:pic>
        <p:nvPicPr>
          <p:cNvPr id="6" name="Bilde 5"/>
          <p:cNvPicPr>
            <a:picLocks noChangeAspect="1"/>
          </p:cNvPicPr>
          <p:nvPr/>
        </p:nvPicPr>
        <p:blipFill>
          <a:blip r:embed="rId4"/>
          <a:stretch>
            <a:fillRect/>
          </a:stretch>
        </p:blipFill>
        <p:spPr>
          <a:xfrm>
            <a:off x="3059349" y="3850702"/>
            <a:ext cx="1377815" cy="688908"/>
          </a:xfrm>
          <a:prstGeom prst="rect">
            <a:avLst/>
          </a:prstGeom>
        </p:spPr>
      </p:pic>
      <p:pic>
        <p:nvPicPr>
          <p:cNvPr id="17" name="Bilde 16"/>
          <p:cNvPicPr>
            <a:picLocks noChangeAspect="1"/>
          </p:cNvPicPr>
          <p:nvPr/>
        </p:nvPicPr>
        <p:blipFill>
          <a:blip r:embed="rId5"/>
          <a:stretch>
            <a:fillRect/>
          </a:stretch>
        </p:blipFill>
        <p:spPr>
          <a:xfrm>
            <a:off x="7703125" y="2193518"/>
            <a:ext cx="1390008" cy="698972"/>
          </a:xfrm>
          <a:prstGeom prst="rect">
            <a:avLst/>
          </a:prstGeom>
        </p:spPr>
      </p:pic>
      <p:pic>
        <p:nvPicPr>
          <p:cNvPr id="23" name="Bilde 22"/>
          <p:cNvPicPr>
            <a:picLocks noChangeAspect="1"/>
          </p:cNvPicPr>
          <p:nvPr/>
        </p:nvPicPr>
        <p:blipFill>
          <a:blip r:embed="rId6"/>
          <a:stretch>
            <a:fillRect/>
          </a:stretch>
        </p:blipFill>
        <p:spPr>
          <a:xfrm>
            <a:off x="7703125" y="3862785"/>
            <a:ext cx="1390008" cy="676781"/>
          </a:xfrm>
          <a:prstGeom prst="rect">
            <a:avLst/>
          </a:prstGeom>
        </p:spPr>
      </p:pic>
      <p:pic>
        <p:nvPicPr>
          <p:cNvPr id="24" name="Bilde 23"/>
          <p:cNvPicPr>
            <a:picLocks noChangeAspect="1"/>
          </p:cNvPicPr>
          <p:nvPr/>
        </p:nvPicPr>
        <p:blipFill>
          <a:blip r:embed="rId7"/>
          <a:stretch>
            <a:fillRect/>
          </a:stretch>
        </p:blipFill>
        <p:spPr>
          <a:xfrm>
            <a:off x="7703125" y="3038777"/>
            <a:ext cx="1396105" cy="713294"/>
          </a:xfrm>
          <a:prstGeom prst="rect">
            <a:avLst/>
          </a:prstGeom>
        </p:spPr>
      </p:pic>
      <p:pic>
        <p:nvPicPr>
          <p:cNvPr id="25" name="Bilde 24"/>
          <p:cNvPicPr>
            <a:picLocks noChangeAspect="1"/>
          </p:cNvPicPr>
          <p:nvPr/>
        </p:nvPicPr>
        <p:blipFill>
          <a:blip r:embed="rId8"/>
          <a:stretch>
            <a:fillRect/>
          </a:stretch>
        </p:blipFill>
        <p:spPr>
          <a:xfrm>
            <a:off x="4706122" y="2215680"/>
            <a:ext cx="280440" cy="2353260"/>
          </a:xfrm>
          <a:prstGeom prst="rect">
            <a:avLst/>
          </a:prstGeom>
        </p:spPr>
      </p:pic>
      <p:pic>
        <p:nvPicPr>
          <p:cNvPr id="26" name="Bilde 25"/>
          <p:cNvPicPr>
            <a:picLocks noChangeAspect="1"/>
          </p:cNvPicPr>
          <p:nvPr/>
        </p:nvPicPr>
        <p:blipFill>
          <a:blip r:embed="rId9"/>
          <a:stretch>
            <a:fillRect/>
          </a:stretch>
        </p:blipFill>
        <p:spPr>
          <a:xfrm>
            <a:off x="9326167" y="2215680"/>
            <a:ext cx="280440" cy="2334970"/>
          </a:xfrm>
          <a:prstGeom prst="rect">
            <a:avLst/>
          </a:prstGeom>
        </p:spPr>
      </p:pic>
    </p:spTree>
    <p:extLst>
      <p:ext uri="{BB962C8B-B14F-4D97-AF65-F5344CB8AC3E}">
        <p14:creationId xmlns:p14="http://schemas.microsoft.com/office/powerpoint/2010/main" val="247911391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dirty="0"/>
              <a:t>The bank's </a:t>
            </a:r>
            <a:r>
              <a:rPr lang="en-GB" dirty="0" smtClean="0"/>
              <a:t>income</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809997775"/>
              </p:ext>
            </p:extLst>
          </p:nvPr>
        </p:nvGraphicFramePr>
        <p:xfrm>
          <a:off x="653569" y="2133415"/>
          <a:ext cx="8558367" cy="4205901"/>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704528" y="1913416"/>
            <a:ext cx="572133" cy="246019"/>
          </a:xfrm>
          <a:prstGeom prst="rect">
            <a:avLst/>
          </a:prstGeom>
          <a:noFill/>
        </p:spPr>
        <p:txBody>
          <a:bodyPr wrap="none" lIns="90852" tIns="45457" rIns="90852" bIns="45457" rtlCol="0">
            <a:spAutoFit/>
          </a:bodyPr>
          <a:lstStyle/>
          <a:p>
            <a:pPr defTabSz="906373"/>
            <a:r>
              <a:rPr lang="nb-NO" sz="1000" dirty="0">
                <a:solidFill>
                  <a:srgbClr val="004F59"/>
                </a:solidFill>
              </a:rPr>
              <a:t>MNOK</a:t>
            </a:r>
          </a:p>
        </p:txBody>
      </p:sp>
      <p:sp>
        <p:nvSpPr>
          <p:cNvPr id="5" name="Rektangel 4"/>
          <p:cNvSpPr/>
          <p:nvPr/>
        </p:nvSpPr>
        <p:spPr>
          <a:xfrm>
            <a:off x="5168974" y="1915442"/>
            <a:ext cx="3888482" cy="4105246"/>
          </a:xfrm>
          <a:prstGeom prst="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373"/>
            <a:endParaRPr lang="nb-NO">
              <a:solidFill>
                <a:prstClr val="white"/>
              </a:solidFill>
            </a:endParaRPr>
          </a:p>
        </p:txBody>
      </p:sp>
      <p:sp>
        <p:nvSpPr>
          <p:cNvPr id="7" name="TekstSylinder 6"/>
          <p:cNvSpPr txBox="1"/>
          <p:nvPr/>
        </p:nvSpPr>
        <p:spPr>
          <a:xfrm>
            <a:off x="5158195" y="1624484"/>
            <a:ext cx="3899261" cy="246164"/>
          </a:xfrm>
          <a:prstGeom prst="rect">
            <a:avLst/>
          </a:prstGeom>
          <a:noFill/>
        </p:spPr>
        <p:txBody>
          <a:bodyPr wrap="square" rtlCol="0">
            <a:spAutoFit/>
          </a:bodyPr>
          <a:lstStyle/>
          <a:p>
            <a:pPr algn="ctr" defTabSz="906373"/>
            <a:r>
              <a:rPr lang="nb-NO" sz="1000" b="1" dirty="0" smtClean="0">
                <a:solidFill>
                  <a:srgbClr val="004F59"/>
                </a:solidFill>
              </a:rPr>
              <a:t>Income up 8,3 % from 2015</a:t>
            </a:r>
            <a:endParaRPr lang="nb-NO" sz="1000" b="1" dirty="0">
              <a:solidFill>
                <a:srgbClr val="004F59"/>
              </a:solidFill>
            </a:endParaRPr>
          </a:p>
        </p:txBody>
      </p:sp>
    </p:spTree>
    <p:extLst>
      <p:ext uri="{BB962C8B-B14F-4D97-AF65-F5344CB8AC3E}">
        <p14:creationId xmlns:p14="http://schemas.microsoft.com/office/powerpoint/2010/main" val="3295789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dirty="0"/>
              <a:t>The bank's </a:t>
            </a:r>
            <a:r>
              <a:rPr lang="en-GB" dirty="0" smtClean="0"/>
              <a:t>costs</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654811150"/>
              </p:ext>
            </p:extLst>
          </p:nvPr>
        </p:nvGraphicFramePr>
        <p:xfrm>
          <a:off x="344488" y="2133157"/>
          <a:ext cx="8867448" cy="4205901"/>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666618" y="1868517"/>
            <a:ext cx="572133" cy="246019"/>
          </a:xfrm>
          <a:prstGeom prst="rect">
            <a:avLst/>
          </a:prstGeom>
          <a:noFill/>
        </p:spPr>
        <p:txBody>
          <a:bodyPr wrap="none" lIns="90852" tIns="45457" rIns="90852" bIns="45457" rtlCol="0">
            <a:spAutoFit/>
          </a:bodyPr>
          <a:lstStyle/>
          <a:p>
            <a:pPr defTabSz="906373"/>
            <a:r>
              <a:rPr lang="nb-NO" sz="1000" dirty="0">
                <a:solidFill>
                  <a:srgbClr val="004F59"/>
                </a:solidFill>
              </a:rPr>
              <a:t>MNOK</a:t>
            </a:r>
          </a:p>
        </p:txBody>
      </p:sp>
      <p:sp>
        <p:nvSpPr>
          <p:cNvPr id="5" name="Rektangel 4"/>
          <p:cNvSpPr/>
          <p:nvPr/>
        </p:nvSpPr>
        <p:spPr>
          <a:xfrm>
            <a:off x="4737026" y="1887137"/>
            <a:ext cx="4320430" cy="3989568"/>
          </a:xfrm>
          <a:prstGeom prst="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373"/>
            <a:endParaRPr lang="nb-NO">
              <a:solidFill>
                <a:prstClr val="white"/>
              </a:solidFill>
            </a:endParaRPr>
          </a:p>
        </p:txBody>
      </p:sp>
      <p:sp>
        <p:nvSpPr>
          <p:cNvPr id="6" name="TekstSylinder 5"/>
          <p:cNvSpPr txBox="1"/>
          <p:nvPr/>
        </p:nvSpPr>
        <p:spPr>
          <a:xfrm>
            <a:off x="4737026" y="1620000"/>
            <a:ext cx="4320430" cy="246164"/>
          </a:xfrm>
          <a:prstGeom prst="rect">
            <a:avLst/>
          </a:prstGeom>
          <a:noFill/>
        </p:spPr>
        <p:txBody>
          <a:bodyPr wrap="square" rtlCol="0">
            <a:spAutoFit/>
          </a:bodyPr>
          <a:lstStyle/>
          <a:p>
            <a:pPr algn="ctr" defTabSz="906373"/>
            <a:r>
              <a:rPr lang="nb-NO" sz="1000" b="1" dirty="0" err="1" smtClean="0">
                <a:solidFill>
                  <a:srgbClr val="004F59"/>
                </a:solidFill>
              </a:rPr>
              <a:t>Costs</a:t>
            </a:r>
            <a:r>
              <a:rPr lang="nb-NO" sz="1000" b="1" dirty="0" smtClean="0">
                <a:solidFill>
                  <a:srgbClr val="004F59"/>
                </a:solidFill>
              </a:rPr>
              <a:t> </a:t>
            </a:r>
            <a:r>
              <a:rPr lang="nb-NO" sz="1000" b="1" dirty="0" err="1" smtClean="0">
                <a:solidFill>
                  <a:srgbClr val="004F59"/>
                </a:solidFill>
              </a:rPr>
              <a:t>down</a:t>
            </a:r>
            <a:r>
              <a:rPr lang="nb-NO" sz="1000" b="1" dirty="0" smtClean="0">
                <a:solidFill>
                  <a:srgbClr val="004F59"/>
                </a:solidFill>
              </a:rPr>
              <a:t> 26,5 % from 2015 </a:t>
            </a:r>
            <a:r>
              <a:rPr lang="nb-NO" sz="1000" b="1" dirty="0">
                <a:solidFill>
                  <a:srgbClr val="004F59"/>
                </a:solidFill>
              </a:rPr>
              <a:t>(11,4 %)</a:t>
            </a:r>
          </a:p>
        </p:txBody>
      </p:sp>
    </p:spTree>
    <p:extLst>
      <p:ext uri="{BB962C8B-B14F-4D97-AF65-F5344CB8AC3E}">
        <p14:creationId xmlns:p14="http://schemas.microsoft.com/office/powerpoint/2010/main" val="3076609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dirty="0"/>
              <a:t>The bank's </a:t>
            </a:r>
            <a:r>
              <a:rPr lang="en-GB" dirty="0" smtClean="0"/>
              <a:t>p</a:t>
            </a:r>
            <a:r>
              <a:rPr lang="nb-NO" dirty="0" err="1" smtClean="0"/>
              <a:t>rofit</a:t>
            </a:r>
            <a:r>
              <a:rPr lang="nb-NO" dirty="0" smtClean="0"/>
              <a:t> and ROE</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485976734"/>
              </p:ext>
            </p:extLst>
          </p:nvPr>
        </p:nvGraphicFramePr>
        <p:xfrm>
          <a:off x="993483" y="2133415"/>
          <a:ext cx="7899159" cy="4205901"/>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993483" y="1866164"/>
            <a:ext cx="572133" cy="246019"/>
          </a:xfrm>
          <a:prstGeom prst="rect">
            <a:avLst/>
          </a:prstGeom>
          <a:noFill/>
        </p:spPr>
        <p:txBody>
          <a:bodyPr wrap="none" lIns="90852" tIns="45457" rIns="90852" bIns="45457" rtlCol="0">
            <a:spAutoFit/>
          </a:bodyPr>
          <a:lstStyle/>
          <a:p>
            <a:pPr defTabSz="906373"/>
            <a:r>
              <a:rPr lang="nb-NO" sz="1000" dirty="0">
                <a:solidFill>
                  <a:srgbClr val="004F59"/>
                </a:solidFill>
              </a:rPr>
              <a:t>MNOK</a:t>
            </a:r>
          </a:p>
        </p:txBody>
      </p:sp>
      <p:sp>
        <p:nvSpPr>
          <p:cNvPr id="5" name="Rektangel 4"/>
          <p:cNvSpPr/>
          <p:nvPr/>
        </p:nvSpPr>
        <p:spPr>
          <a:xfrm>
            <a:off x="5024991" y="1989173"/>
            <a:ext cx="3470783" cy="3887532"/>
          </a:xfrm>
          <a:prstGeom prst="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373"/>
            <a:endParaRPr lang="nb-NO">
              <a:solidFill>
                <a:prstClr val="white"/>
              </a:solidFill>
            </a:endParaRPr>
          </a:p>
        </p:txBody>
      </p:sp>
      <p:sp>
        <p:nvSpPr>
          <p:cNvPr id="6" name="Ellipse 5"/>
          <p:cNvSpPr/>
          <p:nvPr/>
        </p:nvSpPr>
        <p:spPr>
          <a:xfrm>
            <a:off x="5687435" y="2102485"/>
            <a:ext cx="2721149" cy="161448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373"/>
            <a:endParaRPr lang="nb-NO">
              <a:solidFill>
                <a:prstClr val="white"/>
              </a:solidFill>
            </a:endParaRPr>
          </a:p>
        </p:txBody>
      </p:sp>
      <p:sp>
        <p:nvSpPr>
          <p:cNvPr id="7" name="TekstSylinder 6"/>
          <p:cNvSpPr txBox="1"/>
          <p:nvPr/>
        </p:nvSpPr>
        <p:spPr>
          <a:xfrm>
            <a:off x="2609859" y="1604464"/>
            <a:ext cx="1370888" cy="246221"/>
          </a:xfrm>
          <a:prstGeom prst="rect">
            <a:avLst/>
          </a:prstGeom>
          <a:noFill/>
        </p:spPr>
        <p:txBody>
          <a:bodyPr wrap="none" rtlCol="0">
            <a:spAutoFit/>
          </a:bodyPr>
          <a:lstStyle/>
          <a:p>
            <a:pPr defTabSz="906373"/>
            <a:r>
              <a:rPr lang="nb-NO" sz="1000" b="1" dirty="0">
                <a:solidFill>
                  <a:srgbClr val="004F59"/>
                </a:solidFill>
              </a:rPr>
              <a:t>2015 – </a:t>
            </a:r>
            <a:r>
              <a:rPr lang="nb-NO" sz="1000" b="1" dirty="0" smtClean="0">
                <a:solidFill>
                  <a:srgbClr val="004F59"/>
                </a:solidFill>
              </a:rPr>
              <a:t>ROE 6,3 </a:t>
            </a:r>
            <a:r>
              <a:rPr lang="nb-NO" sz="1000" b="1" dirty="0">
                <a:solidFill>
                  <a:srgbClr val="004F59"/>
                </a:solidFill>
              </a:rPr>
              <a:t>% </a:t>
            </a:r>
          </a:p>
        </p:txBody>
      </p:sp>
      <p:sp>
        <p:nvSpPr>
          <p:cNvPr id="9" name="TekstSylinder 8"/>
          <p:cNvSpPr txBox="1"/>
          <p:nvPr/>
        </p:nvSpPr>
        <p:spPr>
          <a:xfrm>
            <a:off x="6053297" y="1604464"/>
            <a:ext cx="1414170" cy="246221"/>
          </a:xfrm>
          <a:prstGeom prst="rect">
            <a:avLst/>
          </a:prstGeom>
          <a:noFill/>
        </p:spPr>
        <p:txBody>
          <a:bodyPr wrap="none" rtlCol="0">
            <a:spAutoFit/>
          </a:bodyPr>
          <a:lstStyle/>
          <a:p>
            <a:pPr defTabSz="906373"/>
            <a:r>
              <a:rPr lang="nb-NO" sz="1000" b="1" dirty="0">
                <a:solidFill>
                  <a:srgbClr val="004F59"/>
                </a:solidFill>
              </a:rPr>
              <a:t>2016 – </a:t>
            </a:r>
            <a:r>
              <a:rPr lang="nb-NO" sz="1000" b="1" dirty="0" smtClean="0">
                <a:solidFill>
                  <a:srgbClr val="004F59"/>
                </a:solidFill>
              </a:rPr>
              <a:t>ROE 10,1 </a:t>
            </a:r>
            <a:r>
              <a:rPr lang="nb-NO" sz="1000" b="1" dirty="0">
                <a:solidFill>
                  <a:srgbClr val="004F59"/>
                </a:solidFill>
              </a:rPr>
              <a:t>%</a:t>
            </a:r>
          </a:p>
        </p:txBody>
      </p:sp>
    </p:spTree>
    <p:extLst>
      <p:ext uri="{BB962C8B-B14F-4D97-AF65-F5344CB8AC3E}">
        <p14:creationId xmlns:p14="http://schemas.microsoft.com/office/powerpoint/2010/main" val="2743044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Net interest – </a:t>
            </a:r>
            <a:r>
              <a:rPr lang="nb-NO" dirty="0" err="1" smtClean="0"/>
              <a:t>share</a:t>
            </a:r>
            <a:r>
              <a:rPr lang="nb-NO" dirty="0"/>
              <a:t> </a:t>
            </a:r>
            <a:r>
              <a:rPr lang="nb-NO" dirty="0" smtClean="0"/>
              <a:t>of total </a:t>
            </a:r>
            <a:r>
              <a:rPr lang="nb-NO" dirty="0" err="1" smtClean="0"/>
              <a:t>income</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03492473"/>
              </p:ext>
            </p:extLst>
          </p:nvPr>
        </p:nvGraphicFramePr>
        <p:xfrm>
          <a:off x="653569" y="2133415"/>
          <a:ext cx="8558367" cy="4205901"/>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817513" y="1872120"/>
            <a:ext cx="268419" cy="245655"/>
          </a:xfrm>
          <a:prstGeom prst="rect">
            <a:avLst/>
          </a:prstGeom>
          <a:noFill/>
        </p:spPr>
        <p:txBody>
          <a:bodyPr wrap="none" lIns="90852" tIns="45457" rIns="90852" bIns="45457" rtlCol="0">
            <a:spAutoFit/>
          </a:bodyPr>
          <a:lstStyle/>
          <a:p>
            <a:pPr defTabSz="906373"/>
            <a:r>
              <a:rPr lang="nb-NO" sz="1000" dirty="0">
                <a:solidFill>
                  <a:srgbClr val="004F59"/>
                </a:solidFill>
              </a:rPr>
              <a:t>%</a:t>
            </a:r>
          </a:p>
        </p:txBody>
      </p:sp>
      <p:sp>
        <p:nvSpPr>
          <p:cNvPr id="6" name="TekstSylinder 5"/>
          <p:cNvSpPr txBox="1"/>
          <p:nvPr/>
        </p:nvSpPr>
        <p:spPr>
          <a:xfrm>
            <a:off x="1280592" y="1856416"/>
            <a:ext cx="3068469" cy="276999"/>
          </a:xfrm>
          <a:prstGeom prst="rect">
            <a:avLst/>
          </a:prstGeom>
          <a:noFill/>
        </p:spPr>
        <p:txBody>
          <a:bodyPr wrap="none" rtlCol="0">
            <a:spAutoFit/>
          </a:bodyPr>
          <a:lstStyle/>
          <a:p>
            <a:pPr defTabSz="906373"/>
            <a:r>
              <a:rPr lang="nb-NO" sz="1200" dirty="0" smtClean="0">
                <a:solidFill>
                  <a:srgbClr val="004F59"/>
                </a:solidFill>
              </a:rPr>
              <a:t>Average 68 </a:t>
            </a:r>
            <a:r>
              <a:rPr lang="nb-NO" sz="1200" dirty="0">
                <a:solidFill>
                  <a:srgbClr val="004F59"/>
                </a:solidFill>
              </a:rPr>
              <a:t>% </a:t>
            </a:r>
            <a:r>
              <a:rPr lang="nb-NO" sz="1200" dirty="0" smtClean="0">
                <a:solidFill>
                  <a:srgbClr val="004F59"/>
                </a:solidFill>
              </a:rPr>
              <a:t>in </a:t>
            </a:r>
            <a:r>
              <a:rPr lang="nb-NO" sz="1200" dirty="0">
                <a:solidFill>
                  <a:srgbClr val="004F59"/>
                </a:solidFill>
              </a:rPr>
              <a:t>2015 og 65 % </a:t>
            </a:r>
            <a:r>
              <a:rPr lang="nb-NO" sz="1200" dirty="0" smtClean="0">
                <a:solidFill>
                  <a:srgbClr val="004F59"/>
                </a:solidFill>
              </a:rPr>
              <a:t>in </a:t>
            </a:r>
            <a:r>
              <a:rPr lang="nb-NO" sz="1200" dirty="0">
                <a:solidFill>
                  <a:srgbClr val="004F59"/>
                </a:solidFill>
              </a:rPr>
              <a:t>2016</a:t>
            </a:r>
          </a:p>
        </p:txBody>
      </p:sp>
    </p:spTree>
    <p:extLst>
      <p:ext uri="{BB962C8B-B14F-4D97-AF65-F5344CB8AC3E}">
        <p14:creationId xmlns:p14="http://schemas.microsoft.com/office/powerpoint/2010/main" val="155991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Commission</a:t>
            </a:r>
            <a:endParaRPr lang="nb-NO" dirty="0"/>
          </a:p>
        </p:txBody>
      </p:sp>
      <p:graphicFrame>
        <p:nvGraphicFramePr>
          <p:cNvPr id="6" name="Plassholder for innhold 5"/>
          <p:cNvGraphicFramePr>
            <a:graphicFrameLocks noGrp="1"/>
          </p:cNvGraphicFramePr>
          <p:nvPr>
            <p:ph idx="1"/>
            <p:extLst>
              <p:ext uri="{D42A27DB-BD31-4B8C-83A1-F6EECF244321}">
                <p14:modId xmlns:p14="http://schemas.microsoft.com/office/powerpoint/2010/main" val="3680314884"/>
              </p:ext>
            </p:extLst>
          </p:nvPr>
        </p:nvGraphicFramePr>
        <p:xfrm>
          <a:off x="980634" y="2339433"/>
          <a:ext cx="3771027" cy="36710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Plassholder for innhold 6"/>
          <p:cNvGraphicFramePr>
            <a:graphicFrameLocks noGrp="1"/>
          </p:cNvGraphicFramePr>
          <p:nvPr>
            <p:ph idx="14"/>
            <p:extLst>
              <p:ext uri="{D42A27DB-BD31-4B8C-83A1-F6EECF244321}">
                <p14:modId xmlns:p14="http://schemas.microsoft.com/office/powerpoint/2010/main" val="2027826228"/>
              </p:ext>
            </p:extLst>
          </p:nvPr>
        </p:nvGraphicFramePr>
        <p:xfrm>
          <a:off x="5104645" y="2339433"/>
          <a:ext cx="3771027" cy="3671038"/>
        </p:xfrm>
        <a:graphic>
          <a:graphicData uri="http://schemas.openxmlformats.org/drawingml/2006/chart">
            <c:chart xmlns:c="http://schemas.openxmlformats.org/drawingml/2006/chart" xmlns:r="http://schemas.openxmlformats.org/officeDocument/2006/relationships" r:id="rId3"/>
          </a:graphicData>
        </a:graphic>
      </p:graphicFrame>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6983" y="2584417"/>
            <a:ext cx="609459" cy="304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Sylinder 2"/>
          <p:cNvSpPr txBox="1"/>
          <p:nvPr/>
        </p:nvSpPr>
        <p:spPr>
          <a:xfrm>
            <a:off x="980634" y="2572901"/>
            <a:ext cx="610433" cy="261332"/>
          </a:xfrm>
          <a:prstGeom prst="rect">
            <a:avLst/>
          </a:prstGeom>
          <a:noFill/>
        </p:spPr>
        <p:txBody>
          <a:bodyPr wrap="none" lIns="90771" tIns="45421" rIns="90771" bIns="45421" rtlCol="0">
            <a:spAutoFit/>
          </a:bodyPr>
          <a:lstStyle/>
          <a:p>
            <a:pPr defTabSz="907003"/>
            <a:r>
              <a:rPr lang="nb-NO" sz="1100" dirty="0">
                <a:solidFill>
                  <a:srgbClr val="004F59"/>
                </a:solidFill>
              </a:rPr>
              <a:t>Mill kr</a:t>
            </a:r>
          </a:p>
        </p:txBody>
      </p:sp>
    </p:spTree>
    <p:extLst>
      <p:ext uri="{BB962C8B-B14F-4D97-AF65-F5344CB8AC3E}">
        <p14:creationId xmlns:p14="http://schemas.microsoft.com/office/powerpoint/2010/main" val="3700110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GB" dirty="0" smtClean="0"/>
              <a:t>Important principles in our credit assessment</a:t>
            </a:r>
            <a:endParaRPr lang="en-GB" dirty="0"/>
          </a:p>
        </p:txBody>
      </p:sp>
      <p:sp>
        <p:nvSpPr>
          <p:cNvPr id="3" name="Plassholder for innhold 2"/>
          <p:cNvSpPr>
            <a:spLocks noGrp="1"/>
          </p:cNvSpPr>
          <p:nvPr>
            <p:ph idx="1"/>
          </p:nvPr>
        </p:nvSpPr>
        <p:spPr/>
        <p:txBody>
          <a:bodyPr>
            <a:normAutofit fontScale="85000" lnSpcReduction="20000"/>
          </a:bodyPr>
          <a:lstStyle/>
          <a:p>
            <a:r>
              <a:rPr lang="en-GB" dirty="0" smtClean="0"/>
              <a:t>We work on the basis of some important fundamental rules – our three </a:t>
            </a:r>
            <a:r>
              <a:rPr lang="en-GB" sz="3500" dirty="0" smtClean="0"/>
              <a:t>C</a:t>
            </a:r>
            <a:r>
              <a:rPr lang="en-GB" dirty="0" smtClean="0"/>
              <a:t>s:</a:t>
            </a:r>
          </a:p>
          <a:p>
            <a:endParaRPr lang="en-GB" dirty="0"/>
          </a:p>
          <a:p>
            <a:r>
              <a:rPr lang="en-GB" sz="3200" u="sng" dirty="0" smtClean="0"/>
              <a:t>C</a:t>
            </a:r>
            <a:r>
              <a:rPr lang="en-GB" u="sng" dirty="0" smtClean="0"/>
              <a:t>ompetence</a:t>
            </a:r>
          </a:p>
          <a:p>
            <a:r>
              <a:rPr lang="en-GB" dirty="0" smtClean="0"/>
              <a:t>We shall not become involved in industries in which we have no expertise or insight. Typical example for us has been to stay away from everything involving oil.</a:t>
            </a:r>
          </a:p>
          <a:p>
            <a:endParaRPr lang="en-GB" dirty="0"/>
          </a:p>
          <a:p>
            <a:r>
              <a:rPr lang="en-GB" sz="3200" u="sng" dirty="0" smtClean="0"/>
              <a:t>C</a:t>
            </a:r>
            <a:r>
              <a:rPr lang="en-GB" u="sng" dirty="0" smtClean="0"/>
              <a:t>apacity</a:t>
            </a:r>
          </a:p>
          <a:p>
            <a:r>
              <a:rPr lang="en-GB" dirty="0" smtClean="0"/>
              <a:t>We shall have the necessary capacity to follow-up large and demanding customers. This involves us having to carefully assess what it will require in terms of the bank's time to provide adequate </a:t>
            </a:r>
            <a:endParaRPr lang="en-GB" dirty="0"/>
          </a:p>
          <a:p>
            <a:r>
              <a:rPr lang="en-GB" dirty="0" smtClean="0"/>
              <a:t>follow-up for the customer.</a:t>
            </a:r>
          </a:p>
          <a:p>
            <a:endParaRPr lang="en-GB" dirty="0"/>
          </a:p>
          <a:p>
            <a:r>
              <a:rPr lang="en-GB" sz="3500" u="sng" dirty="0" smtClean="0"/>
              <a:t>C</a:t>
            </a:r>
            <a:r>
              <a:rPr lang="en-GB" u="sng" dirty="0" smtClean="0"/>
              <a:t>omplex ownership arrangements</a:t>
            </a:r>
          </a:p>
          <a:p>
            <a:r>
              <a:rPr lang="en-GB" dirty="0" smtClean="0"/>
              <a:t>We do not become involved in companies with complex ownership arrangements - when there are often also several banks involved - when we are not the main bank etc. </a:t>
            </a:r>
            <a:endParaRPr lang="en-GB" dirty="0"/>
          </a:p>
        </p:txBody>
      </p:sp>
      <p:sp>
        <p:nvSpPr>
          <p:cNvPr id="4" name="Slide Number Placeholder 2"/>
          <p:cNvSpPr>
            <a:spLocks noGrp="1"/>
          </p:cNvSpPr>
          <p:nvPr>
            <p:ph type="sldNum" sz="quarter" idx="12"/>
          </p:nvPr>
        </p:nvSpPr>
        <p:spPr>
          <a:xfrm>
            <a:off x="652646" y="6488254"/>
            <a:ext cx="268791" cy="188779"/>
          </a:xfrm>
        </p:spPr>
        <p:txBody>
          <a:bodyPr/>
          <a:lstStyle/>
          <a:p>
            <a:r>
              <a:rPr lang="en-GB" smtClean="0">
                <a:solidFill>
                  <a:srgbClr val="BEB8B4"/>
                </a:solidFill>
              </a:rPr>
              <a:t>26</a:t>
            </a:r>
            <a:endParaRPr lang="en-GB" dirty="0">
              <a:solidFill>
                <a:srgbClr val="BEB8B4"/>
              </a:solidFill>
            </a:endParaRPr>
          </a:p>
        </p:txBody>
      </p:sp>
    </p:spTree>
    <p:extLst>
      <p:ext uri="{BB962C8B-B14F-4D97-AF65-F5344CB8AC3E}">
        <p14:creationId xmlns:p14="http://schemas.microsoft.com/office/powerpoint/2010/main" val="77911755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Jæren Sparebank – an overview</a:t>
            </a:r>
            <a:endParaRPr lang="en-GB" dirty="0"/>
          </a:p>
        </p:txBody>
      </p:sp>
      <p:grpSp>
        <p:nvGrpSpPr>
          <p:cNvPr id="5" name="Group 4"/>
          <p:cNvGrpSpPr/>
          <p:nvPr/>
        </p:nvGrpSpPr>
        <p:grpSpPr>
          <a:xfrm>
            <a:off x="5328932" y="2023645"/>
            <a:ext cx="3944548" cy="3493587"/>
            <a:chOff x="2592021" y="2212555"/>
            <a:chExt cx="4637388" cy="4017236"/>
          </a:xfrm>
        </p:grpSpPr>
        <p:sp>
          <p:nvSpPr>
            <p:cNvPr id="6" name="Oval 5"/>
            <p:cNvSpPr/>
            <p:nvPr/>
          </p:nvSpPr>
          <p:spPr>
            <a:xfrm>
              <a:off x="3920695" y="5391319"/>
              <a:ext cx="72546" cy="72546"/>
            </a:xfrm>
            <a:prstGeom prst="ellipse">
              <a:avLst/>
            </a:prstGeom>
            <a:solidFill>
              <a:schemeClr val="accent1">
                <a:lumMod val="50000"/>
              </a:schemeClr>
            </a:solidFill>
            <a:ln w="25400" cap="flat" cmpd="sng" algn="ctr">
              <a:solidFill>
                <a:schemeClr val="accent1">
                  <a:lumMod val="50000"/>
                </a:scheme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dirty="0" smtClean="0">
                <a:ln>
                  <a:noFill/>
                </a:ln>
                <a:solidFill>
                  <a:prstClr val="white"/>
                </a:solidFill>
                <a:effectLst/>
                <a:uLnTx/>
                <a:uFillTx/>
                <a:cs typeface="Calibri" panose="020F0502020204030204" pitchFamily="34" charset="0"/>
              </a:endParaRPr>
            </a:p>
          </p:txBody>
        </p:sp>
        <p:sp>
          <p:nvSpPr>
            <p:cNvPr id="7" name="Oval 6"/>
            <p:cNvSpPr/>
            <p:nvPr/>
          </p:nvSpPr>
          <p:spPr>
            <a:xfrm>
              <a:off x="3759875" y="5456679"/>
              <a:ext cx="72546" cy="72546"/>
            </a:xfrm>
            <a:prstGeom prst="ellipse">
              <a:avLst/>
            </a:prstGeom>
            <a:solidFill>
              <a:schemeClr val="accent1">
                <a:lumMod val="50000"/>
              </a:schemeClr>
            </a:solidFill>
            <a:ln w="25400" cap="flat" cmpd="sng" algn="ctr">
              <a:solidFill>
                <a:schemeClr val="accent1">
                  <a:lumMod val="50000"/>
                </a:scheme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dirty="0" smtClean="0">
                <a:ln>
                  <a:noFill/>
                </a:ln>
                <a:solidFill>
                  <a:prstClr val="white"/>
                </a:solidFill>
                <a:effectLst/>
                <a:uLnTx/>
                <a:uFillTx/>
                <a:cs typeface="Calibri" panose="020F0502020204030204" pitchFamily="34" charset="0"/>
              </a:endParaRPr>
            </a:p>
          </p:txBody>
        </p:sp>
        <p:sp>
          <p:nvSpPr>
            <p:cNvPr id="8" name="Oval 7"/>
            <p:cNvSpPr/>
            <p:nvPr/>
          </p:nvSpPr>
          <p:spPr>
            <a:xfrm>
              <a:off x="3595503" y="5510709"/>
              <a:ext cx="72546" cy="72546"/>
            </a:xfrm>
            <a:prstGeom prst="ellipse">
              <a:avLst/>
            </a:prstGeom>
            <a:solidFill>
              <a:schemeClr val="accent1">
                <a:lumMod val="50000"/>
              </a:schemeClr>
            </a:solidFill>
            <a:ln w="25400" cap="flat" cmpd="sng" algn="ctr">
              <a:solidFill>
                <a:schemeClr val="accent1">
                  <a:lumMod val="50000"/>
                </a:scheme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dirty="0" smtClean="0">
                <a:ln>
                  <a:noFill/>
                </a:ln>
                <a:solidFill>
                  <a:prstClr val="white"/>
                </a:solidFill>
                <a:effectLst/>
                <a:uLnTx/>
                <a:uFillTx/>
                <a:cs typeface="Calibri" panose="020F0502020204030204" pitchFamily="34" charset="0"/>
              </a:endParaRPr>
            </a:p>
          </p:txBody>
        </p:sp>
        <p:sp>
          <p:nvSpPr>
            <p:cNvPr id="9" name="Oval 8"/>
            <p:cNvSpPr/>
            <p:nvPr/>
          </p:nvSpPr>
          <p:spPr>
            <a:xfrm>
              <a:off x="3428594" y="5552539"/>
              <a:ext cx="72546" cy="72546"/>
            </a:xfrm>
            <a:prstGeom prst="ellipse">
              <a:avLst/>
            </a:prstGeom>
            <a:solidFill>
              <a:schemeClr val="accent1">
                <a:lumMod val="50000"/>
              </a:schemeClr>
            </a:solidFill>
            <a:ln w="25400" cap="flat" cmpd="sng" algn="ctr">
              <a:solidFill>
                <a:schemeClr val="accent1">
                  <a:lumMod val="50000"/>
                </a:scheme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dirty="0" smtClean="0">
                <a:ln>
                  <a:noFill/>
                </a:ln>
                <a:solidFill>
                  <a:prstClr val="white"/>
                </a:solidFill>
                <a:effectLst/>
                <a:uLnTx/>
                <a:uFillTx/>
                <a:cs typeface="Calibri" panose="020F0502020204030204" pitchFamily="34" charset="0"/>
              </a:endParaRPr>
            </a:p>
          </p:txBody>
        </p:sp>
        <p:sp>
          <p:nvSpPr>
            <p:cNvPr id="10" name="Oval 9"/>
            <p:cNvSpPr/>
            <p:nvPr/>
          </p:nvSpPr>
          <p:spPr>
            <a:xfrm>
              <a:off x="4798361" y="4758638"/>
              <a:ext cx="72546" cy="72546"/>
            </a:xfrm>
            <a:prstGeom prst="ellipse">
              <a:avLst/>
            </a:prstGeom>
            <a:solidFill>
              <a:schemeClr val="accent1">
                <a:lumMod val="50000"/>
              </a:schemeClr>
            </a:solidFill>
            <a:ln w="25400" cap="flat" cmpd="sng" algn="ctr">
              <a:solidFill>
                <a:schemeClr val="accent1">
                  <a:lumMod val="50000"/>
                </a:scheme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dirty="0" smtClean="0">
                <a:ln>
                  <a:noFill/>
                </a:ln>
                <a:solidFill>
                  <a:prstClr val="white"/>
                </a:solidFill>
                <a:effectLst/>
                <a:uLnTx/>
                <a:uFillTx/>
                <a:cs typeface="Calibri" panose="020F0502020204030204" pitchFamily="34" charset="0"/>
              </a:endParaRPr>
            </a:p>
          </p:txBody>
        </p:sp>
        <p:sp>
          <p:nvSpPr>
            <p:cNvPr id="11" name="Oval 10"/>
            <p:cNvSpPr/>
            <p:nvPr/>
          </p:nvSpPr>
          <p:spPr>
            <a:xfrm>
              <a:off x="4671023" y="4887614"/>
              <a:ext cx="72546" cy="72546"/>
            </a:xfrm>
            <a:prstGeom prst="ellipse">
              <a:avLst/>
            </a:prstGeom>
            <a:solidFill>
              <a:schemeClr val="accent1">
                <a:lumMod val="50000"/>
              </a:schemeClr>
            </a:solidFill>
            <a:ln w="25400" cap="flat" cmpd="sng" algn="ctr">
              <a:solidFill>
                <a:schemeClr val="accent1">
                  <a:lumMod val="50000"/>
                </a:scheme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dirty="0" smtClean="0">
                <a:ln>
                  <a:noFill/>
                </a:ln>
                <a:solidFill>
                  <a:prstClr val="white"/>
                </a:solidFill>
                <a:effectLst/>
                <a:uLnTx/>
                <a:uFillTx/>
                <a:cs typeface="Calibri" panose="020F0502020204030204" pitchFamily="34" charset="0"/>
              </a:endParaRPr>
            </a:p>
          </p:txBody>
        </p:sp>
        <p:sp>
          <p:nvSpPr>
            <p:cNvPr id="12" name="Oval 11"/>
            <p:cNvSpPr/>
            <p:nvPr/>
          </p:nvSpPr>
          <p:spPr>
            <a:xfrm>
              <a:off x="5325467" y="3974323"/>
              <a:ext cx="72546" cy="72546"/>
            </a:xfrm>
            <a:prstGeom prst="ellipse">
              <a:avLst/>
            </a:prstGeom>
            <a:solidFill>
              <a:schemeClr val="accent1">
                <a:lumMod val="50000"/>
              </a:schemeClr>
            </a:solidFill>
            <a:ln w="25400" cap="flat" cmpd="sng" algn="ctr">
              <a:solidFill>
                <a:schemeClr val="accent1">
                  <a:lumMod val="50000"/>
                </a:scheme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dirty="0" smtClean="0">
                <a:ln>
                  <a:noFill/>
                </a:ln>
                <a:solidFill>
                  <a:prstClr val="white"/>
                </a:solidFill>
                <a:effectLst/>
                <a:uLnTx/>
                <a:uFillTx/>
                <a:cs typeface="Calibri" panose="020F0502020204030204" pitchFamily="34" charset="0"/>
              </a:endParaRPr>
            </a:p>
          </p:txBody>
        </p:sp>
        <p:sp>
          <p:nvSpPr>
            <p:cNvPr id="13" name="Oval 12"/>
            <p:cNvSpPr/>
            <p:nvPr/>
          </p:nvSpPr>
          <p:spPr>
            <a:xfrm>
              <a:off x="5608553" y="3018766"/>
              <a:ext cx="72546" cy="72546"/>
            </a:xfrm>
            <a:prstGeom prst="ellipse">
              <a:avLst/>
            </a:prstGeom>
            <a:solidFill>
              <a:schemeClr val="accent1">
                <a:lumMod val="50000"/>
              </a:schemeClr>
            </a:solidFill>
            <a:ln w="25400" cap="flat" cmpd="sng" algn="ctr">
              <a:solidFill>
                <a:schemeClr val="accent1">
                  <a:lumMod val="50000"/>
                </a:scheme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dirty="0" smtClean="0">
                <a:ln>
                  <a:noFill/>
                </a:ln>
                <a:solidFill>
                  <a:prstClr val="white"/>
                </a:solidFill>
                <a:effectLst/>
                <a:uLnTx/>
                <a:uFillTx/>
                <a:cs typeface="Calibri" panose="020F0502020204030204" pitchFamily="34" charset="0"/>
              </a:endParaRPr>
            </a:p>
          </p:txBody>
        </p:sp>
        <p:sp>
          <p:nvSpPr>
            <p:cNvPr id="14" name="Freeform 13"/>
            <p:cNvSpPr/>
            <p:nvPr/>
          </p:nvSpPr>
          <p:spPr>
            <a:xfrm>
              <a:off x="2968923" y="5691643"/>
              <a:ext cx="1563056" cy="538148"/>
            </a:xfrm>
            <a:custGeom>
              <a:avLst/>
              <a:gdLst>
                <a:gd name="connsiteX0" fmla="*/ 0 w 1563056"/>
                <a:gd name="connsiteY0" fmla="*/ 69863 h 419172"/>
                <a:gd name="connsiteX1" fmla="*/ 69863 w 1563056"/>
                <a:gd name="connsiteY1" fmla="*/ 0 h 419172"/>
                <a:gd name="connsiteX2" fmla="*/ 1493193 w 1563056"/>
                <a:gd name="connsiteY2" fmla="*/ 0 h 419172"/>
                <a:gd name="connsiteX3" fmla="*/ 1563056 w 1563056"/>
                <a:gd name="connsiteY3" fmla="*/ 69863 h 419172"/>
                <a:gd name="connsiteX4" fmla="*/ 1563056 w 1563056"/>
                <a:gd name="connsiteY4" fmla="*/ 349309 h 419172"/>
                <a:gd name="connsiteX5" fmla="*/ 1493193 w 1563056"/>
                <a:gd name="connsiteY5" fmla="*/ 419172 h 419172"/>
                <a:gd name="connsiteX6" fmla="*/ 69863 w 1563056"/>
                <a:gd name="connsiteY6" fmla="*/ 419172 h 419172"/>
                <a:gd name="connsiteX7" fmla="*/ 0 w 1563056"/>
                <a:gd name="connsiteY7" fmla="*/ 349309 h 419172"/>
                <a:gd name="connsiteX8" fmla="*/ 0 w 1563056"/>
                <a:gd name="connsiteY8" fmla="*/ 69863 h 4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056" h="419172">
                  <a:moveTo>
                    <a:pt x="0" y="69863"/>
                  </a:moveTo>
                  <a:cubicBezTo>
                    <a:pt x="0" y="31279"/>
                    <a:pt x="31279" y="0"/>
                    <a:pt x="69863" y="0"/>
                  </a:cubicBezTo>
                  <a:lnTo>
                    <a:pt x="1493193" y="0"/>
                  </a:lnTo>
                  <a:cubicBezTo>
                    <a:pt x="1531777" y="0"/>
                    <a:pt x="1563056" y="31279"/>
                    <a:pt x="1563056" y="69863"/>
                  </a:cubicBezTo>
                  <a:lnTo>
                    <a:pt x="1563056" y="349309"/>
                  </a:lnTo>
                  <a:cubicBezTo>
                    <a:pt x="1563056" y="387893"/>
                    <a:pt x="1531777" y="419172"/>
                    <a:pt x="1493193" y="419172"/>
                  </a:cubicBezTo>
                  <a:lnTo>
                    <a:pt x="69863" y="419172"/>
                  </a:lnTo>
                  <a:cubicBezTo>
                    <a:pt x="31279" y="419172"/>
                    <a:pt x="0" y="387893"/>
                    <a:pt x="0" y="349309"/>
                  </a:cubicBezTo>
                  <a:lnTo>
                    <a:pt x="0" y="69863"/>
                  </a:lnTo>
                  <a:close/>
                </a:path>
              </a:pathLst>
            </a:custGeom>
            <a:solidFill>
              <a:schemeClr val="tx1"/>
            </a:solidFill>
            <a:ln w="25400" cap="flat" cmpd="sng" algn="ctr">
              <a:solidFill>
                <a:sysClr val="window" lastClr="FFFFFF">
                  <a:hueOff val="0"/>
                  <a:satOff val="0"/>
                  <a:lumOff val="0"/>
                  <a:alphaOff val="0"/>
                </a:sysClr>
              </a:solidFill>
              <a:prstDash val="solid"/>
            </a:ln>
            <a:effectLst/>
          </p:spPr>
          <p:txBody>
            <a:bodyPr spcFirstLastPara="0" vert="horz" wrap="square" lIns="351309" tIns="62372" rIns="62372" bIns="62372"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en-GB" sz="1100" b="0" i="0" u="none" strike="noStrike" kern="0" cap="none" spc="0" normalizeH="0" baseline="0" dirty="0" smtClean="0">
                  <a:ln>
                    <a:noFill/>
                  </a:ln>
                  <a:solidFill>
                    <a:prstClr val="white"/>
                  </a:solidFill>
                  <a:effectLst/>
                  <a:uLnTx/>
                  <a:uFillTx/>
                </a:rPr>
                <a:t>Listed capital</a:t>
              </a:r>
              <a:r>
                <a:rPr kumimoji="0" lang="en-GB" sz="1100" b="0" i="0" u="none" strike="noStrike" kern="0" cap="none" spc="0" normalizeH="0" dirty="0" smtClean="0">
                  <a:ln>
                    <a:noFill/>
                  </a:ln>
                  <a:solidFill>
                    <a:prstClr val="white"/>
                  </a:solidFill>
                  <a:effectLst/>
                  <a:uLnTx/>
                  <a:uFillTx/>
                </a:rPr>
                <a:t> (million)</a:t>
              </a:r>
              <a:endParaRPr kumimoji="0" lang="en-GB" sz="1100" b="0" i="0" u="none" strike="noStrike" kern="0" cap="none" spc="0" normalizeH="0" baseline="0" dirty="0" smtClean="0">
                <a:ln>
                  <a:noFill/>
                </a:ln>
                <a:solidFill>
                  <a:prstClr val="white"/>
                </a:solidFill>
                <a:effectLst/>
                <a:uLnTx/>
                <a:uFillTx/>
                <a:cs typeface="Calibri" panose="020F0502020204030204" pitchFamily="34" charset="0"/>
              </a:endParaRPr>
            </a:p>
          </p:txBody>
        </p:sp>
        <p:sp>
          <p:nvSpPr>
            <p:cNvPr id="15" name="Oval 14"/>
            <p:cNvSpPr/>
            <p:nvPr/>
          </p:nvSpPr>
          <p:spPr>
            <a:xfrm>
              <a:off x="2592021" y="5280969"/>
              <a:ext cx="724961" cy="724618"/>
            </a:xfrm>
            <a:prstGeom prst="ellipse">
              <a:avLst/>
            </a:prstGeom>
            <a:solidFill>
              <a:schemeClr val="accent1"/>
            </a:solidFill>
            <a:ln w="25400" cap="flat" cmpd="sng" algn="ctr">
              <a:solidFill>
                <a:sysClr val="window" lastClr="FFFFFF">
                  <a:hueOff val="0"/>
                  <a:satOff val="0"/>
                  <a:lumOff val="0"/>
                  <a:alphaOff val="0"/>
                </a:sysClr>
              </a:solidFill>
              <a:prstDash val="solid"/>
            </a:ln>
            <a:effectLst/>
          </p:spPr>
          <p:txBody>
            <a:bodyPr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dirty="0" smtClean="0">
                  <a:ln>
                    <a:noFill/>
                  </a:ln>
                  <a:solidFill>
                    <a:schemeClr val="tx2"/>
                  </a:solidFill>
                  <a:effectLst/>
                  <a:uLnTx/>
                  <a:uFillTx/>
                </a:rPr>
                <a:t>582</a:t>
              </a:r>
            </a:p>
          </p:txBody>
        </p:sp>
        <p:sp>
          <p:nvSpPr>
            <p:cNvPr id="16" name="Freeform 15"/>
            <p:cNvSpPr/>
            <p:nvPr/>
          </p:nvSpPr>
          <p:spPr>
            <a:xfrm>
              <a:off x="4467851" y="5105130"/>
              <a:ext cx="1641945" cy="538148"/>
            </a:xfrm>
            <a:custGeom>
              <a:avLst/>
              <a:gdLst>
                <a:gd name="connsiteX0" fmla="*/ 0 w 1563056"/>
                <a:gd name="connsiteY0" fmla="*/ 69863 h 419172"/>
                <a:gd name="connsiteX1" fmla="*/ 69863 w 1563056"/>
                <a:gd name="connsiteY1" fmla="*/ 0 h 419172"/>
                <a:gd name="connsiteX2" fmla="*/ 1493193 w 1563056"/>
                <a:gd name="connsiteY2" fmla="*/ 0 h 419172"/>
                <a:gd name="connsiteX3" fmla="*/ 1563056 w 1563056"/>
                <a:gd name="connsiteY3" fmla="*/ 69863 h 419172"/>
                <a:gd name="connsiteX4" fmla="*/ 1563056 w 1563056"/>
                <a:gd name="connsiteY4" fmla="*/ 349309 h 419172"/>
                <a:gd name="connsiteX5" fmla="*/ 1493193 w 1563056"/>
                <a:gd name="connsiteY5" fmla="*/ 419172 h 419172"/>
                <a:gd name="connsiteX6" fmla="*/ 69863 w 1563056"/>
                <a:gd name="connsiteY6" fmla="*/ 419172 h 419172"/>
                <a:gd name="connsiteX7" fmla="*/ 0 w 1563056"/>
                <a:gd name="connsiteY7" fmla="*/ 349309 h 419172"/>
                <a:gd name="connsiteX8" fmla="*/ 0 w 1563056"/>
                <a:gd name="connsiteY8" fmla="*/ 69863 h 4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056" h="419172">
                  <a:moveTo>
                    <a:pt x="0" y="69863"/>
                  </a:moveTo>
                  <a:cubicBezTo>
                    <a:pt x="0" y="31279"/>
                    <a:pt x="31279" y="0"/>
                    <a:pt x="69863" y="0"/>
                  </a:cubicBezTo>
                  <a:lnTo>
                    <a:pt x="1493193" y="0"/>
                  </a:lnTo>
                  <a:cubicBezTo>
                    <a:pt x="1531777" y="0"/>
                    <a:pt x="1563056" y="31279"/>
                    <a:pt x="1563056" y="69863"/>
                  </a:cubicBezTo>
                  <a:lnTo>
                    <a:pt x="1563056" y="349309"/>
                  </a:lnTo>
                  <a:cubicBezTo>
                    <a:pt x="1563056" y="387893"/>
                    <a:pt x="1531777" y="419172"/>
                    <a:pt x="1493193" y="419172"/>
                  </a:cubicBezTo>
                  <a:lnTo>
                    <a:pt x="69863" y="419172"/>
                  </a:lnTo>
                  <a:cubicBezTo>
                    <a:pt x="31279" y="419172"/>
                    <a:pt x="0" y="387893"/>
                    <a:pt x="0" y="349309"/>
                  </a:cubicBezTo>
                  <a:lnTo>
                    <a:pt x="0" y="69863"/>
                  </a:lnTo>
                  <a:close/>
                </a:path>
              </a:pathLst>
            </a:custGeom>
            <a:solidFill>
              <a:schemeClr val="tx1"/>
            </a:solidFill>
            <a:ln w="25400" cap="flat" cmpd="sng" algn="ctr">
              <a:solidFill>
                <a:sysClr val="window" lastClr="FFFFFF">
                  <a:hueOff val="0"/>
                  <a:satOff val="0"/>
                  <a:lumOff val="0"/>
                  <a:alphaOff val="0"/>
                </a:sysClr>
              </a:solidFill>
              <a:prstDash val="solid"/>
            </a:ln>
            <a:effectLst/>
          </p:spPr>
          <p:txBody>
            <a:bodyPr spcFirstLastPara="0" vert="horz" wrap="square" lIns="351309" tIns="62372" rIns="62372" bIns="62372"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en-GB" sz="1100" b="0" i="0" u="none" strike="noStrike" kern="0" cap="none" spc="0" normalizeH="0" baseline="0" dirty="0" smtClean="0">
                  <a:ln>
                    <a:noFill/>
                  </a:ln>
                  <a:solidFill>
                    <a:prstClr val="white"/>
                  </a:solidFill>
                  <a:effectLst/>
                  <a:uLnTx/>
                  <a:uFillTx/>
                </a:rPr>
                <a:t>Equity (billion)</a:t>
              </a:r>
            </a:p>
          </p:txBody>
        </p:sp>
        <p:sp>
          <p:nvSpPr>
            <p:cNvPr id="17" name="Oval 16"/>
            <p:cNvSpPr/>
            <p:nvPr/>
          </p:nvSpPr>
          <p:spPr>
            <a:xfrm>
              <a:off x="3965340" y="4785543"/>
              <a:ext cx="724961" cy="724618"/>
            </a:xfrm>
            <a:prstGeom prst="ellipse">
              <a:avLst/>
            </a:prstGeom>
            <a:solidFill>
              <a:schemeClr val="accent1"/>
            </a:solidFill>
            <a:ln w="25400" cap="flat" cmpd="sng" algn="ctr">
              <a:solidFill>
                <a:sysClr val="window" lastClr="FFFFFF">
                  <a:hueOff val="0"/>
                  <a:satOff val="0"/>
                  <a:lumOff val="0"/>
                  <a:alphaOff val="0"/>
                </a:sysClr>
              </a:solidFill>
              <a:prstDash val="solid"/>
            </a:ln>
            <a:effectLst/>
          </p:spPr>
          <p:txBody>
            <a:bodyPr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400" b="0" i="0" u="none" strike="noStrike" kern="0" cap="none" spc="0" normalizeH="0" baseline="0" dirty="0" smtClean="0">
                <a:ln>
                  <a:noFill/>
                </a:ln>
                <a:solidFill>
                  <a:prstClr val="black"/>
                </a:solidFill>
                <a:effectLst/>
                <a:uLnTx/>
                <a:uFillTx/>
                <a:cs typeface="Calibri" panose="020F0502020204030204" pitchFamily="34" charset="0"/>
              </a:endParaRPr>
            </a:p>
          </p:txBody>
        </p:sp>
        <p:sp>
          <p:nvSpPr>
            <p:cNvPr id="18" name="Freeform 17"/>
            <p:cNvSpPr/>
            <p:nvPr/>
          </p:nvSpPr>
          <p:spPr>
            <a:xfrm>
              <a:off x="5143594" y="4480312"/>
              <a:ext cx="1722049" cy="538148"/>
            </a:xfrm>
            <a:custGeom>
              <a:avLst/>
              <a:gdLst>
                <a:gd name="connsiteX0" fmla="*/ 0 w 1563056"/>
                <a:gd name="connsiteY0" fmla="*/ 69863 h 419172"/>
                <a:gd name="connsiteX1" fmla="*/ 69863 w 1563056"/>
                <a:gd name="connsiteY1" fmla="*/ 0 h 419172"/>
                <a:gd name="connsiteX2" fmla="*/ 1493193 w 1563056"/>
                <a:gd name="connsiteY2" fmla="*/ 0 h 419172"/>
                <a:gd name="connsiteX3" fmla="*/ 1563056 w 1563056"/>
                <a:gd name="connsiteY3" fmla="*/ 69863 h 419172"/>
                <a:gd name="connsiteX4" fmla="*/ 1563056 w 1563056"/>
                <a:gd name="connsiteY4" fmla="*/ 349309 h 419172"/>
                <a:gd name="connsiteX5" fmla="*/ 1493193 w 1563056"/>
                <a:gd name="connsiteY5" fmla="*/ 419172 h 419172"/>
                <a:gd name="connsiteX6" fmla="*/ 69863 w 1563056"/>
                <a:gd name="connsiteY6" fmla="*/ 419172 h 419172"/>
                <a:gd name="connsiteX7" fmla="*/ 0 w 1563056"/>
                <a:gd name="connsiteY7" fmla="*/ 349309 h 419172"/>
                <a:gd name="connsiteX8" fmla="*/ 0 w 1563056"/>
                <a:gd name="connsiteY8" fmla="*/ 69863 h 4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056" h="419172">
                  <a:moveTo>
                    <a:pt x="0" y="69863"/>
                  </a:moveTo>
                  <a:cubicBezTo>
                    <a:pt x="0" y="31279"/>
                    <a:pt x="31279" y="0"/>
                    <a:pt x="69863" y="0"/>
                  </a:cubicBezTo>
                  <a:lnTo>
                    <a:pt x="1493193" y="0"/>
                  </a:lnTo>
                  <a:cubicBezTo>
                    <a:pt x="1531777" y="0"/>
                    <a:pt x="1563056" y="31279"/>
                    <a:pt x="1563056" y="69863"/>
                  </a:cubicBezTo>
                  <a:lnTo>
                    <a:pt x="1563056" y="349309"/>
                  </a:lnTo>
                  <a:cubicBezTo>
                    <a:pt x="1563056" y="387893"/>
                    <a:pt x="1531777" y="419172"/>
                    <a:pt x="1493193" y="419172"/>
                  </a:cubicBezTo>
                  <a:lnTo>
                    <a:pt x="69863" y="419172"/>
                  </a:lnTo>
                  <a:cubicBezTo>
                    <a:pt x="31279" y="419172"/>
                    <a:pt x="0" y="387893"/>
                    <a:pt x="0" y="349309"/>
                  </a:cubicBezTo>
                  <a:lnTo>
                    <a:pt x="0" y="69863"/>
                  </a:lnTo>
                  <a:close/>
                </a:path>
              </a:pathLst>
            </a:custGeom>
            <a:solidFill>
              <a:schemeClr val="tx1"/>
            </a:solidFill>
            <a:ln w="25400" cap="flat" cmpd="sng" algn="ctr">
              <a:solidFill>
                <a:sysClr val="window" lastClr="FFFFFF">
                  <a:hueOff val="0"/>
                  <a:satOff val="0"/>
                  <a:lumOff val="0"/>
                  <a:alphaOff val="0"/>
                </a:sysClr>
              </a:solidFill>
              <a:prstDash val="solid"/>
            </a:ln>
            <a:effectLst/>
          </p:spPr>
          <p:txBody>
            <a:bodyPr spcFirstLastPara="0" vert="horz" wrap="square" lIns="351309" tIns="62372" rIns="62372" bIns="62372" numCol="1" spcCol="1270" anchor="ctr" anchorCtr="0">
              <a:noAutofit/>
            </a:bodyPr>
            <a:lstStyle/>
            <a:p>
              <a:pPr lvl="0" defTabSz="488950">
                <a:lnSpc>
                  <a:spcPct val="90000"/>
                </a:lnSpc>
                <a:spcBef>
                  <a:spcPct val="0"/>
                </a:spcBef>
                <a:spcAft>
                  <a:spcPct val="35000"/>
                </a:spcAft>
                <a:defRPr/>
              </a:pPr>
              <a:r>
                <a:rPr lang="en-GB" sz="1100" kern="0" dirty="0" smtClean="0">
                  <a:solidFill>
                    <a:prstClr val="white"/>
                  </a:solidFill>
                </a:rPr>
                <a:t>Man-labour years</a:t>
              </a:r>
              <a:endParaRPr kumimoji="0" lang="en-GB" sz="1100" b="0" i="0" u="none" strike="noStrike" kern="0" cap="none" spc="0" normalizeH="0" baseline="30000" dirty="0" smtClean="0">
                <a:ln>
                  <a:noFill/>
                </a:ln>
                <a:solidFill>
                  <a:prstClr val="white"/>
                </a:solidFill>
                <a:effectLst/>
                <a:uLnTx/>
                <a:uFillTx/>
                <a:cs typeface="Calibri" panose="020F0502020204030204" pitchFamily="34" charset="0"/>
              </a:endParaRPr>
            </a:p>
          </p:txBody>
        </p:sp>
        <p:sp>
          <p:nvSpPr>
            <p:cNvPr id="19" name="Oval 18"/>
            <p:cNvSpPr/>
            <p:nvPr/>
          </p:nvSpPr>
          <p:spPr>
            <a:xfrm>
              <a:off x="4710087" y="4069638"/>
              <a:ext cx="724961" cy="724619"/>
            </a:xfrm>
            <a:prstGeom prst="ellipse">
              <a:avLst/>
            </a:prstGeom>
            <a:solidFill>
              <a:schemeClr val="accent1"/>
            </a:solidFill>
            <a:ln w="25400" cap="flat" cmpd="sng" algn="ctr">
              <a:solidFill>
                <a:sysClr val="window" lastClr="FFFFFF">
                  <a:hueOff val="0"/>
                  <a:satOff val="0"/>
                  <a:lumOff val="0"/>
                  <a:alphaOff val="0"/>
                </a:sysClr>
              </a:solidFill>
              <a:prstDash val="solid"/>
            </a:ln>
            <a:effectLst/>
          </p:spPr>
          <p:txBody>
            <a:bodyPr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400" b="0" i="0" u="none" strike="noStrike" kern="0" cap="none" spc="0" normalizeH="0" baseline="0" dirty="0" smtClean="0">
                <a:ln>
                  <a:noFill/>
                </a:ln>
                <a:solidFill>
                  <a:prstClr val="black"/>
                </a:solidFill>
                <a:effectLst/>
                <a:uLnTx/>
                <a:uFillTx/>
                <a:cs typeface="Calibri" panose="020F0502020204030204" pitchFamily="34" charset="0"/>
              </a:endParaRPr>
            </a:p>
          </p:txBody>
        </p:sp>
        <p:sp>
          <p:nvSpPr>
            <p:cNvPr id="20" name="Freeform 19"/>
            <p:cNvSpPr/>
            <p:nvPr/>
          </p:nvSpPr>
          <p:spPr>
            <a:xfrm>
              <a:off x="5532708" y="3560050"/>
              <a:ext cx="1563056" cy="538148"/>
            </a:xfrm>
            <a:custGeom>
              <a:avLst/>
              <a:gdLst>
                <a:gd name="connsiteX0" fmla="*/ 0 w 1563056"/>
                <a:gd name="connsiteY0" fmla="*/ 69863 h 419172"/>
                <a:gd name="connsiteX1" fmla="*/ 69863 w 1563056"/>
                <a:gd name="connsiteY1" fmla="*/ 0 h 419172"/>
                <a:gd name="connsiteX2" fmla="*/ 1493193 w 1563056"/>
                <a:gd name="connsiteY2" fmla="*/ 0 h 419172"/>
                <a:gd name="connsiteX3" fmla="*/ 1563056 w 1563056"/>
                <a:gd name="connsiteY3" fmla="*/ 69863 h 419172"/>
                <a:gd name="connsiteX4" fmla="*/ 1563056 w 1563056"/>
                <a:gd name="connsiteY4" fmla="*/ 349309 h 419172"/>
                <a:gd name="connsiteX5" fmla="*/ 1493193 w 1563056"/>
                <a:gd name="connsiteY5" fmla="*/ 419172 h 419172"/>
                <a:gd name="connsiteX6" fmla="*/ 69863 w 1563056"/>
                <a:gd name="connsiteY6" fmla="*/ 419172 h 419172"/>
                <a:gd name="connsiteX7" fmla="*/ 0 w 1563056"/>
                <a:gd name="connsiteY7" fmla="*/ 349309 h 419172"/>
                <a:gd name="connsiteX8" fmla="*/ 0 w 1563056"/>
                <a:gd name="connsiteY8" fmla="*/ 69863 h 4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056" h="419172">
                  <a:moveTo>
                    <a:pt x="0" y="69863"/>
                  </a:moveTo>
                  <a:cubicBezTo>
                    <a:pt x="0" y="31279"/>
                    <a:pt x="31279" y="0"/>
                    <a:pt x="69863" y="0"/>
                  </a:cubicBezTo>
                  <a:lnTo>
                    <a:pt x="1493193" y="0"/>
                  </a:lnTo>
                  <a:cubicBezTo>
                    <a:pt x="1531777" y="0"/>
                    <a:pt x="1563056" y="31279"/>
                    <a:pt x="1563056" y="69863"/>
                  </a:cubicBezTo>
                  <a:lnTo>
                    <a:pt x="1563056" y="349309"/>
                  </a:lnTo>
                  <a:cubicBezTo>
                    <a:pt x="1563056" y="387893"/>
                    <a:pt x="1531777" y="419172"/>
                    <a:pt x="1493193" y="419172"/>
                  </a:cubicBezTo>
                  <a:lnTo>
                    <a:pt x="69863" y="419172"/>
                  </a:lnTo>
                  <a:cubicBezTo>
                    <a:pt x="31279" y="419172"/>
                    <a:pt x="0" y="387893"/>
                    <a:pt x="0" y="349309"/>
                  </a:cubicBezTo>
                  <a:lnTo>
                    <a:pt x="0" y="69863"/>
                  </a:lnTo>
                  <a:close/>
                </a:path>
              </a:pathLst>
            </a:custGeom>
            <a:solidFill>
              <a:schemeClr val="tx1"/>
            </a:solidFill>
            <a:ln w="25400" cap="flat" cmpd="sng" algn="ctr">
              <a:solidFill>
                <a:sysClr val="window" lastClr="FFFFFF">
                  <a:hueOff val="0"/>
                  <a:satOff val="0"/>
                  <a:lumOff val="0"/>
                  <a:alphaOff val="0"/>
                </a:sysClr>
              </a:solidFill>
              <a:prstDash val="solid"/>
            </a:ln>
            <a:effectLst/>
          </p:spPr>
          <p:txBody>
            <a:bodyPr spcFirstLastPara="0" vert="horz" wrap="square" lIns="351309" tIns="62372" rIns="62372" bIns="62372"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lang="en-GB" sz="1100" kern="0" dirty="0" smtClean="0">
                  <a:solidFill>
                    <a:prstClr val="white"/>
                  </a:solidFill>
                </a:rPr>
                <a:t>Customers</a:t>
              </a:r>
              <a:r>
                <a:t/>
              </a:r>
              <a:br/>
              <a:r>
                <a:rPr lang="en-GB" sz="1100" kern="0" dirty="0" smtClean="0">
                  <a:solidFill>
                    <a:prstClr val="white"/>
                  </a:solidFill>
                </a:rPr>
                <a:t>(in 1,000s)</a:t>
              </a:r>
              <a:endParaRPr kumimoji="0" lang="en-GB" sz="1100" b="0" i="0" u="none" strike="noStrike" kern="0" cap="none" spc="0" normalizeH="0" baseline="0" dirty="0" smtClean="0">
                <a:ln>
                  <a:noFill/>
                </a:ln>
                <a:solidFill>
                  <a:prstClr val="white"/>
                </a:solidFill>
                <a:effectLst/>
                <a:uLnTx/>
                <a:uFillTx/>
                <a:cs typeface="Calibri" panose="020F0502020204030204" pitchFamily="34" charset="0"/>
              </a:endParaRPr>
            </a:p>
          </p:txBody>
        </p:sp>
        <p:sp>
          <p:nvSpPr>
            <p:cNvPr id="21" name="Oval 20"/>
            <p:cNvSpPr/>
            <p:nvPr/>
          </p:nvSpPr>
          <p:spPr>
            <a:xfrm>
              <a:off x="5099202" y="3149375"/>
              <a:ext cx="724961" cy="724619"/>
            </a:xfrm>
            <a:prstGeom prst="ellipse">
              <a:avLst/>
            </a:prstGeom>
            <a:solidFill>
              <a:schemeClr val="accent1"/>
            </a:solidFill>
            <a:ln w="25400" cap="flat" cmpd="sng" algn="ctr">
              <a:solidFill>
                <a:sysClr val="window" lastClr="FFFFFF">
                  <a:hueOff val="0"/>
                  <a:satOff val="0"/>
                  <a:lumOff val="0"/>
                  <a:alphaOff val="0"/>
                </a:sysClr>
              </a:solidFill>
              <a:prstDash val="solid"/>
            </a:ln>
            <a:effectLst/>
          </p:spPr>
          <p:txBody>
            <a:bodyPr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dirty="0" smtClean="0">
                  <a:ln>
                    <a:noFill/>
                  </a:ln>
                  <a:solidFill>
                    <a:schemeClr val="tx2"/>
                  </a:solidFill>
                  <a:effectLst/>
                  <a:uLnTx/>
                  <a:uFillTx/>
                </a:rPr>
                <a:t>33</a:t>
              </a:r>
            </a:p>
          </p:txBody>
        </p:sp>
        <p:sp>
          <p:nvSpPr>
            <p:cNvPr id="22" name="Freeform 21"/>
            <p:cNvSpPr/>
            <p:nvPr/>
          </p:nvSpPr>
          <p:spPr>
            <a:xfrm>
              <a:off x="5666353" y="2623230"/>
              <a:ext cx="1563056" cy="538148"/>
            </a:xfrm>
            <a:custGeom>
              <a:avLst/>
              <a:gdLst>
                <a:gd name="connsiteX0" fmla="*/ 0 w 1563056"/>
                <a:gd name="connsiteY0" fmla="*/ 69863 h 419172"/>
                <a:gd name="connsiteX1" fmla="*/ 69863 w 1563056"/>
                <a:gd name="connsiteY1" fmla="*/ 0 h 419172"/>
                <a:gd name="connsiteX2" fmla="*/ 1493193 w 1563056"/>
                <a:gd name="connsiteY2" fmla="*/ 0 h 419172"/>
                <a:gd name="connsiteX3" fmla="*/ 1563056 w 1563056"/>
                <a:gd name="connsiteY3" fmla="*/ 69863 h 419172"/>
                <a:gd name="connsiteX4" fmla="*/ 1563056 w 1563056"/>
                <a:gd name="connsiteY4" fmla="*/ 349309 h 419172"/>
                <a:gd name="connsiteX5" fmla="*/ 1493193 w 1563056"/>
                <a:gd name="connsiteY5" fmla="*/ 419172 h 419172"/>
                <a:gd name="connsiteX6" fmla="*/ 69863 w 1563056"/>
                <a:gd name="connsiteY6" fmla="*/ 419172 h 419172"/>
                <a:gd name="connsiteX7" fmla="*/ 0 w 1563056"/>
                <a:gd name="connsiteY7" fmla="*/ 349309 h 419172"/>
                <a:gd name="connsiteX8" fmla="*/ 0 w 1563056"/>
                <a:gd name="connsiteY8" fmla="*/ 69863 h 4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056" h="419172">
                  <a:moveTo>
                    <a:pt x="0" y="69863"/>
                  </a:moveTo>
                  <a:cubicBezTo>
                    <a:pt x="0" y="31279"/>
                    <a:pt x="31279" y="0"/>
                    <a:pt x="69863" y="0"/>
                  </a:cubicBezTo>
                  <a:lnTo>
                    <a:pt x="1493193" y="0"/>
                  </a:lnTo>
                  <a:cubicBezTo>
                    <a:pt x="1531777" y="0"/>
                    <a:pt x="1563056" y="31279"/>
                    <a:pt x="1563056" y="69863"/>
                  </a:cubicBezTo>
                  <a:lnTo>
                    <a:pt x="1563056" y="349309"/>
                  </a:lnTo>
                  <a:cubicBezTo>
                    <a:pt x="1563056" y="387893"/>
                    <a:pt x="1531777" y="419172"/>
                    <a:pt x="1493193" y="419172"/>
                  </a:cubicBezTo>
                  <a:lnTo>
                    <a:pt x="69863" y="419172"/>
                  </a:lnTo>
                  <a:cubicBezTo>
                    <a:pt x="31279" y="419172"/>
                    <a:pt x="0" y="387893"/>
                    <a:pt x="0" y="349309"/>
                  </a:cubicBezTo>
                  <a:lnTo>
                    <a:pt x="0" y="69863"/>
                  </a:lnTo>
                  <a:close/>
                </a:path>
              </a:pathLst>
            </a:custGeom>
            <a:solidFill>
              <a:schemeClr val="tx1"/>
            </a:solidFill>
            <a:ln w="25400" cap="flat" cmpd="sng" algn="ctr">
              <a:solidFill>
                <a:sysClr val="window" lastClr="FFFFFF">
                  <a:hueOff val="0"/>
                  <a:satOff val="0"/>
                  <a:lumOff val="0"/>
                  <a:alphaOff val="0"/>
                </a:sysClr>
              </a:solidFill>
              <a:prstDash val="solid"/>
            </a:ln>
            <a:effectLst/>
          </p:spPr>
          <p:txBody>
            <a:bodyPr spcFirstLastPara="0" vert="horz" wrap="square" lIns="351309" tIns="62372" rIns="62372" bIns="62372"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en-GB" sz="1100" b="0" i="0" u="none" strike="noStrike" kern="0" cap="none" spc="0" normalizeH="0" baseline="0" dirty="0" smtClean="0">
                  <a:ln>
                    <a:noFill/>
                  </a:ln>
                  <a:solidFill>
                    <a:prstClr val="white"/>
                  </a:solidFill>
                  <a:effectLst/>
                  <a:uLnTx/>
                  <a:uFillTx/>
                </a:rPr>
                <a:t>Total assets</a:t>
              </a:r>
              <a:r>
                <a:rPr kumimoji="0" lang="en-GB" sz="1100" b="0" i="0" u="none" strike="noStrike" kern="0" cap="none" spc="0" normalizeH="0" dirty="0" smtClean="0">
                  <a:ln>
                    <a:noFill/>
                  </a:ln>
                  <a:solidFill>
                    <a:prstClr val="white"/>
                  </a:solidFill>
                  <a:effectLst/>
                  <a:uLnTx/>
                  <a:uFillTx/>
                </a:rPr>
                <a:t> (billion) </a:t>
              </a:r>
              <a:endParaRPr kumimoji="0" lang="en-GB" sz="900" b="0" i="0" u="none" strike="noStrike" kern="0" cap="none" spc="0" normalizeH="0" baseline="30000" dirty="0" smtClean="0">
                <a:ln>
                  <a:noFill/>
                </a:ln>
                <a:solidFill>
                  <a:prstClr val="white"/>
                </a:solidFill>
                <a:effectLst/>
                <a:uLnTx/>
                <a:uFillTx/>
                <a:cs typeface="Calibri" panose="020F0502020204030204" pitchFamily="34" charset="0"/>
              </a:endParaRPr>
            </a:p>
          </p:txBody>
        </p:sp>
        <p:sp>
          <p:nvSpPr>
            <p:cNvPr id="23" name="Oval 22"/>
            <p:cNvSpPr/>
            <p:nvPr/>
          </p:nvSpPr>
          <p:spPr>
            <a:xfrm>
              <a:off x="5315828" y="2212555"/>
              <a:ext cx="724961" cy="724618"/>
            </a:xfrm>
            <a:prstGeom prst="ellipse">
              <a:avLst/>
            </a:prstGeom>
            <a:solidFill>
              <a:schemeClr val="accent1"/>
            </a:solidFill>
            <a:ln w="25400" cap="flat" cmpd="sng" algn="ctr">
              <a:solidFill>
                <a:sysClr val="window" lastClr="FFFFFF">
                  <a:hueOff val="0"/>
                  <a:satOff val="0"/>
                  <a:lumOff val="0"/>
                  <a:alphaOff val="0"/>
                </a:sysClr>
              </a:solidFill>
              <a:prstDash val="solid"/>
            </a:ln>
            <a:effectLst/>
          </p:spPr>
          <p:txBody>
            <a:bodyPr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400" b="0" i="0" u="none" strike="noStrike" kern="0" cap="none" spc="0" normalizeH="0" baseline="0" dirty="0" smtClean="0">
                <a:ln>
                  <a:noFill/>
                </a:ln>
                <a:solidFill>
                  <a:schemeClr val="tx2"/>
                </a:solidFill>
                <a:effectLst/>
                <a:uLnTx/>
                <a:uFillTx/>
                <a:cs typeface="Calibri" panose="020F0502020204030204" pitchFamily="34" charset="0"/>
              </a:endParaRPr>
            </a:p>
          </p:txBody>
        </p:sp>
      </p:grpSp>
      <p:sp>
        <p:nvSpPr>
          <p:cNvPr id="24" name="TextBox 23"/>
          <p:cNvSpPr txBox="1"/>
          <p:nvPr/>
        </p:nvSpPr>
        <p:spPr>
          <a:xfrm>
            <a:off x="6546469" y="4427295"/>
            <a:ext cx="789581" cy="307777"/>
          </a:xfrm>
          <a:prstGeom prst="rect">
            <a:avLst/>
          </a:prstGeom>
          <a:noFill/>
        </p:spPr>
        <p:txBody>
          <a:bodyPr wrap="square" rtlCol="0">
            <a:spAutoFit/>
          </a:bodyPr>
          <a:lstStyle/>
          <a:p>
            <a:r>
              <a:rPr lang="en-GB" sz="1400" dirty="0" smtClean="0">
                <a:solidFill>
                  <a:schemeClr val="tx2"/>
                </a:solidFill>
              </a:rPr>
              <a:t>1.5</a:t>
            </a:r>
            <a:endParaRPr lang="en-GB" sz="1400" dirty="0">
              <a:solidFill>
                <a:schemeClr val="tx2"/>
              </a:solidFill>
              <a:cs typeface="Calibri" panose="020F0502020204030204" pitchFamily="34" charset="0"/>
            </a:endParaRPr>
          </a:p>
        </p:txBody>
      </p:sp>
      <p:sp>
        <p:nvSpPr>
          <p:cNvPr id="25" name="TextBox 24"/>
          <p:cNvSpPr txBox="1"/>
          <p:nvPr/>
        </p:nvSpPr>
        <p:spPr>
          <a:xfrm>
            <a:off x="7249601" y="3812036"/>
            <a:ext cx="789581" cy="307777"/>
          </a:xfrm>
          <a:prstGeom prst="rect">
            <a:avLst/>
          </a:prstGeom>
          <a:noFill/>
        </p:spPr>
        <p:txBody>
          <a:bodyPr wrap="square" rtlCol="0">
            <a:spAutoFit/>
          </a:bodyPr>
          <a:lstStyle/>
          <a:p>
            <a:r>
              <a:rPr lang="en-GB" sz="1400" dirty="0" smtClean="0">
                <a:solidFill>
                  <a:schemeClr val="tx2"/>
                </a:solidFill>
              </a:rPr>
              <a:t>83</a:t>
            </a:r>
            <a:endParaRPr lang="en-GB" sz="1400" dirty="0">
              <a:solidFill>
                <a:schemeClr val="tx2"/>
              </a:solidFill>
              <a:cs typeface="Calibri" panose="020F0502020204030204" pitchFamily="34" charset="0"/>
            </a:endParaRPr>
          </a:p>
        </p:txBody>
      </p:sp>
      <p:sp>
        <p:nvSpPr>
          <p:cNvPr id="26" name="TextBox 25"/>
          <p:cNvSpPr txBox="1"/>
          <p:nvPr/>
        </p:nvSpPr>
        <p:spPr>
          <a:xfrm>
            <a:off x="7645794" y="2198372"/>
            <a:ext cx="789581" cy="307777"/>
          </a:xfrm>
          <a:prstGeom prst="rect">
            <a:avLst/>
          </a:prstGeom>
          <a:noFill/>
        </p:spPr>
        <p:txBody>
          <a:bodyPr wrap="square" rtlCol="0">
            <a:spAutoFit/>
          </a:bodyPr>
          <a:lstStyle/>
          <a:p>
            <a:r>
              <a:rPr lang="en-GB" sz="1400" dirty="0" smtClean="0">
                <a:solidFill>
                  <a:schemeClr val="tx2"/>
                </a:solidFill>
              </a:rPr>
              <a:t>13.0</a:t>
            </a:r>
            <a:endParaRPr lang="en-GB" sz="1400" dirty="0">
              <a:solidFill>
                <a:schemeClr val="tx2"/>
              </a:solidFill>
              <a:cs typeface="Calibri" panose="020F0502020204030204" pitchFamily="34" charset="0"/>
            </a:endParaRPr>
          </a:p>
        </p:txBody>
      </p:sp>
      <p:pic>
        <p:nvPicPr>
          <p:cNvPr id="27" name="Bilde 10" descr="JSB 0001 SG Logo-01.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82111" y="2623939"/>
            <a:ext cx="1495695" cy="453670"/>
          </a:xfrm>
          <a:prstGeom prst="rect">
            <a:avLst/>
          </a:prstGeom>
        </p:spPr>
      </p:pic>
      <p:sp>
        <p:nvSpPr>
          <p:cNvPr id="35" name="TekstSylinder 9"/>
          <p:cNvSpPr txBox="1"/>
          <p:nvPr/>
        </p:nvSpPr>
        <p:spPr>
          <a:xfrm>
            <a:off x="560512" y="2052388"/>
            <a:ext cx="3672408" cy="4112916"/>
          </a:xfrm>
          <a:prstGeom prst="rect">
            <a:avLst/>
          </a:prstGeom>
          <a:noFill/>
          <a:ln w="19050">
            <a:noFill/>
          </a:ln>
        </p:spPr>
        <p:txBody>
          <a:bodyPr wrap="square" lIns="90000" rtlCol="0" anchor="t">
            <a:noAutofit/>
          </a:bodyPr>
          <a:lstStyle/>
          <a:p>
            <a:pPr marL="180975" lvl="1" indent="-180975">
              <a:lnSpc>
                <a:spcPct val="80000"/>
              </a:lnSpc>
              <a:spcBef>
                <a:spcPts val="1800"/>
              </a:spcBef>
              <a:buClr>
                <a:schemeClr val="accent1"/>
              </a:buClr>
              <a:buSzPct val="100000"/>
              <a:buFont typeface="Wingdings 2" pitchFamily="18" charset="2"/>
              <a:buChar char=""/>
              <a:defRPr/>
            </a:pPr>
            <a:r>
              <a:rPr lang="en-GB" sz="1500" dirty="0" smtClean="0"/>
              <a:t>Strong local bank and alliance bank in the Eika Group - a nationwide partnership between 73 local savings banks </a:t>
            </a:r>
          </a:p>
          <a:p>
            <a:pPr marL="180975" lvl="1" indent="-180975">
              <a:lnSpc>
                <a:spcPct val="80000"/>
              </a:lnSpc>
              <a:spcBef>
                <a:spcPts val="1800"/>
              </a:spcBef>
              <a:buClr>
                <a:schemeClr val="accent1"/>
              </a:buClr>
              <a:buSzPct val="100000"/>
              <a:buFont typeface="Wingdings 2" pitchFamily="18" charset="2"/>
              <a:buChar char=""/>
              <a:defRPr/>
            </a:pPr>
            <a:r>
              <a:rPr lang="en-GB" sz="1500" dirty="0" smtClean="0"/>
              <a:t>Listed on Oslo Stock Exchange with equity certificate from 2007.</a:t>
            </a:r>
            <a:endParaRPr lang="en-GB" sz="1500" dirty="0">
              <a:cs typeface="Calibri" panose="020F0502020204030204" pitchFamily="34" charset="0"/>
            </a:endParaRPr>
          </a:p>
          <a:p>
            <a:pPr marL="180975" lvl="1" indent="-180975">
              <a:lnSpc>
                <a:spcPct val="80000"/>
              </a:lnSpc>
              <a:spcBef>
                <a:spcPts val="1800"/>
              </a:spcBef>
              <a:buClr>
                <a:schemeClr val="accent1"/>
              </a:buClr>
              <a:buSzPct val="100000"/>
              <a:buFont typeface="Wingdings 2" pitchFamily="18" charset="2"/>
              <a:buChar char=""/>
              <a:defRPr/>
            </a:pPr>
            <a:r>
              <a:rPr lang="en-GB" sz="1500" dirty="0" smtClean="0"/>
              <a:t>About 70% of the bank's loans are to private individuals and a large proportion of other loans are for agriculture with a low risk.</a:t>
            </a:r>
          </a:p>
          <a:p>
            <a:pPr marL="180975" lvl="1" indent="-180975">
              <a:lnSpc>
                <a:spcPct val="80000"/>
              </a:lnSpc>
              <a:spcBef>
                <a:spcPts val="1800"/>
              </a:spcBef>
              <a:buClr>
                <a:schemeClr val="accent1"/>
              </a:buClr>
              <a:buSzPct val="100000"/>
              <a:buFont typeface="Wingdings 2" pitchFamily="18" charset="2"/>
              <a:buChar char=""/>
              <a:defRPr/>
            </a:pPr>
            <a:r>
              <a:rPr lang="en-GB" sz="1500" dirty="0" smtClean="0"/>
              <a:t>Transferred home loans at Eika Boligkreditt of NOK 4.5 billion. Volume outside the bank's balance sheet, but the bank receives commissions and dividends.</a:t>
            </a:r>
          </a:p>
          <a:p>
            <a:pPr marL="180975" lvl="1" indent="-180975">
              <a:lnSpc>
                <a:spcPct val="80000"/>
              </a:lnSpc>
              <a:spcBef>
                <a:spcPts val="1800"/>
              </a:spcBef>
              <a:buClr>
                <a:schemeClr val="accent1"/>
              </a:buClr>
              <a:buSzPct val="100000"/>
              <a:buFont typeface="Wingdings 2" pitchFamily="18" charset="2"/>
              <a:buChar char=""/>
              <a:defRPr/>
            </a:pPr>
            <a:r>
              <a:rPr lang="en-GB" sz="1500" dirty="0" smtClean="0"/>
              <a:t>The transfer ratio is 37.2% for home loans as of Q4 2016.</a:t>
            </a:r>
            <a:endParaRPr lang="en-GB" sz="1500" dirty="0">
              <a:cs typeface="Calibri" panose="020F0502020204030204" pitchFamily="34" charset="0"/>
            </a:endParaRPr>
          </a:p>
          <a:p>
            <a:pPr marL="180975" lvl="1" indent="-180975">
              <a:lnSpc>
                <a:spcPct val="80000"/>
              </a:lnSpc>
              <a:spcBef>
                <a:spcPts val="1800"/>
              </a:spcBef>
              <a:buClr>
                <a:schemeClr val="accent1"/>
              </a:buClr>
              <a:buSzPct val="100000"/>
              <a:buFont typeface="Wingdings 2" pitchFamily="18" charset="2"/>
              <a:buChar char=""/>
              <a:defRPr/>
            </a:pPr>
            <a:endParaRPr lang="en-GB" sz="1500" dirty="0" smtClean="0">
              <a:cs typeface="Calibri" panose="020F0502020204030204" pitchFamily="34" charset="0"/>
            </a:endParaRPr>
          </a:p>
          <a:p>
            <a:pPr marL="180975" lvl="1" indent="-180975">
              <a:lnSpc>
                <a:spcPct val="80000"/>
              </a:lnSpc>
              <a:spcBef>
                <a:spcPts val="900"/>
              </a:spcBef>
              <a:buClr>
                <a:schemeClr val="accent1"/>
              </a:buClr>
              <a:buSzPct val="100000"/>
              <a:buFont typeface="Wingdings 2" pitchFamily="18" charset="2"/>
              <a:buChar char=""/>
              <a:defRPr/>
            </a:pPr>
            <a:endParaRPr lang="en-GB" sz="1500" dirty="0">
              <a:cs typeface="Calibri" panose="020F0502020204030204" pitchFamily="34" charset="0"/>
            </a:endParaRPr>
          </a:p>
          <a:p>
            <a:pPr marL="180975" lvl="1" indent="-180975">
              <a:lnSpc>
                <a:spcPct val="80000"/>
              </a:lnSpc>
              <a:spcBef>
                <a:spcPts val="900"/>
              </a:spcBef>
              <a:buClr>
                <a:schemeClr val="accent1"/>
              </a:buClr>
              <a:buSzPct val="100000"/>
              <a:buFont typeface="Wingdings 2" pitchFamily="18" charset="2"/>
              <a:buChar char=""/>
              <a:defRPr/>
            </a:pPr>
            <a:endParaRPr lang="en-GB" sz="1500" dirty="0" smtClean="0">
              <a:cs typeface="Calibri" panose="020F0502020204030204" pitchFamily="34" charset="0"/>
            </a:endParaRPr>
          </a:p>
          <a:p>
            <a:pPr marL="180975" lvl="1" indent="-180975">
              <a:lnSpc>
                <a:spcPct val="80000"/>
              </a:lnSpc>
              <a:spcBef>
                <a:spcPts val="900"/>
              </a:spcBef>
              <a:buClr>
                <a:schemeClr val="accent1"/>
              </a:buClr>
              <a:buSzPct val="100000"/>
              <a:buFont typeface="Wingdings 2" pitchFamily="18" charset="2"/>
              <a:buChar char=""/>
              <a:defRPr/>
            </a:pPr>
            <a:endParaRPr lang="en-GB" sz="1500" dirty="0" smtClean="0">
              <a:solidFill>
                <a:schemeClr val="accent1"/>
              </a:solidFill>
              <a:cs typeface="Calibri" pitchFamily="34" charset="0"/>
            </a:endParaRPr>
          </a:p>
        </p:txBody>
      </p:sp>
      <p:pic>
        <p:nvPicPr>
          <p:cNvPr id="36" name="Picture 35" descr="&#10;"/>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93045" y="2394568"/>
            <a:ext cx="698146" cy="369176"/>
          </a:xfrm>
          <a:prstGeom prst="rect">
            <a:avLst/>
          </a:prstGeom>
          <a:noFill/>
          <a:ln w="19050">
            <a:noFill/>
            <a:miter lim="800000"/>
            <a:headEnd/>
            <a:tailEnd/>
          </a:ln>
          <a:effectLst/>
          <a:extLst>
            <a:ext uri="{909E8E84-426E-40DD-AFC4-6F175D3DCCD1}">
              <a14:hiddenFill xmlns:a14="http://schemas.microsoft.com/office/drawing/2010/main">
                <a:solidFill>
                  <a:srgbClr val="FFFFFF"/>
                </a:solidFill>
              </a14:hiddenFill>
            </a:ext>
          </a:extLst>
        </p:spPr>
      </p:pic>
      <p:pic>
        <p:nvPicPr>
          <p:cNvPr id="37" name="Picture 36" descr="&#10;"/>
          <p:cNvPicPr>
            <a:picLocks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057785" y="3206590"/>
            <a:ext cx="753218" cy="412266"/>
          </a:xfrm>
          <a:prstGeom prst="rect">
            <a:avLst/>
          </a:prstGeom>
          <a:noFill/>
          <a:ln w="19050">
            <a:noFill/>
            <a:miter lim="800000"/>
            <a:headEnd/>
            <a:tailEnd/>
          </a:ln>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E0881E5-4718-4C99-982F-7259FF6FE248}" type="slidenum">
              <a:rPr lang="nb-NO" smtClean="0">
                <a:solidFill>
                  <a:srgbClr val="BEB8B4"/>
                </a:solidFill>
              </a:rPr>
              <a:pPr/>
              <a:t>2</a:t>
            </a:fld>
            <a:endParaRPr lang="en-GB">
              <a:solidFill>
                <a:srgbClr val="BEB8B4"/>
              </a:solidFill>
            </a:endParaRPr>
          </a:p>
        </p:txBody>
      </p:sp>
      <p:sp>
        <p:nvSpPr>
          <p:cNvPr id="28" name="Høyre klammeparentes 27"/>
          <p:cNvSpPr/>
          <p:nvPr/>
        </p:nvSpPr>
        <p:spPr>
          <a:xfrm>
            <a:off x="4750227" y="2052388"/>
            <a:ext cx="248815" cy="3968900"/>
          </a:xfrm>
          <a:prstGeom prst="rightBrace">
            <a:avLst>
              <a:gd name="adj1" fmla="val 47692"/>
              <a:gd name="adj2" fmla="val 1961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31" name="Rectangle 30"/>
          <p:cNvSpPr/>
          <p:nvPr/>
        </p:nvSpPr>
        <p:spPr>
          <a:xfrm>
            <a:off x="848544" y="6400992"/>
            <a:ext cx="4736976" cy="215444"/>
          </a:xfrm>
          <a:prstGeom prst="rect">
            <a:avLst/>
          </a:prstGeom>
        </p:spPr>
        <p:txBody>
          <a:bodyPr vert="horz" lIns="0" tIns="0" rIns="0" bIns="0" rtlCol="0" anchor="t"/>
          <a:lstStyle/>
          <a:p>
            <a:r>
              <a:rPr lang="en-GB" sz="800" dirty="0" smtClean="0">
                <a:solidFill>
                  <a:srgbClr val="253746">
                    <a:tint val="75000"/>
                  </a:srgbClr>
                </a:solidFill>
              </a:rPr>
              <a:t>Source: Market value as of 26.08.2016</a:t>
            </a:r>
            <a:endParaRPr lang="en-GB" sz="800" dirty="0">
              <a:solidFill>
                <a:srgbClr val="253746">
                  <a:tint val="75000"/>
                </a:srgbClr>
              </a:solidFill>
            </a:endParaRPr>
          </a:p>
        </p:txBody>
      </p:sp>
    </p:spTree>
    <p:extLst>
      <p:ext uri="{BB962C8B-B14F-4D97-AF65-F5344CB8AC3E}">
        <p14:creationId xmlns:p14="http://schemas.microsoft.com/office/powerpoint/2010/main" val="546447317"/>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332" y="836801"/>
            <a:ext cx="7899574" cy="672061"/>
          </a:xfrm>
        </p:spPr>
        <p:txBody>
          <a:bodyPr>
            <a:normAutofit fontScale="90000"/>
          </a:bodyPr>
          <a:lstStyle/>
          <a:p>
            <a:r>
              <a:rPr lang="en-GB" dirty="0"/>
              <a:t>Distribution of loans– own balance sheet</a:t>
            </a:r>
            <a:endParaRPr lang="nb-NO" dirty="0"/>
          </a:p>
        </p:txBody>
      </p:sp>
      <p:graphicFrame>
        <p:nvGraphicFramePr>
          <p:cNvPr id="5" name="Chart 4"/>
          <p:cNvGraphicFramePr>
            <a:graphicFrameLocks/>
          </p:cNvGraphicFramePr>
          <p:nvPr>
            <p:extLst>
              <p:ext uri="{D42A27DB-BD31-4B8C-83A1-F6EECF244321}">
                <p14:modId xmlns:p14="http://schemas.microsoft.com/office/powerpoint/2010/main" val="591033756"/>
              </p:ext>
            </p:extLst>
          </p:nvPr>
        </p:nvGraphicFramePr>
        <p:xfrm>
          <a:off x="2626767" y="2216258"/>
          <a:ext cx="3766217" cy="290347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752200" y="3212976"/>
            <a:ext cx="731116" cy="369333"/>
          </a:xfrm>
          <a:prstGeom prst="rect">
            <a:avLst/>
          </a:prstGeom>
          <a:noFill/>
        </p:spPr>
        <p:txBody>
          <a:bodyPr wrap="square" lIns="91014" tIns="45529" rIns="91014" bIns="45529" rtlCol="0">
            <a:spAutoFit/>
          </a:bodyPr>
          <a:lstStyle/>
          <a:p>
            <a:pPr defTabSz="908819"/>
            <a:r>
              <a:rPr lang="nb-NO" dirty="0">
                <a:solidFill>
                  <a:prstClr val="white"/>
                </a:solidFill>
              </a:rPr>
              <a:t>31 %</a:t>
            </a:r>
          </a:p>
        </p:txBody>
      </p:sp>
      <p:sp>
        <p:nvSpPr>
          <p:cNvPr id="7" name="TextBox 6"/>
          <p:cNvSpPr txBox="1"/>
          <p:nvPr/>
        </p:nvSpPr>
        <p:spPr>
          <a:xfrm>
            <a:off x="2095053" y="3275691"/>
            <a:ext cx="731116" cy="369333"/>
          </a:xfrm>
          <a:prstGeom prst="rect">
            <a:avLst/>
          </a:prstGeom>
          <a:noFill/>
        </p:spPr>
        <p:txBody>
          <a:bodyPr wrap="square" lIns="91014" tIns="45529" rIns="91014" bIns="45529" rtlCol="0">
            <a:spAutoFit/>
          </a:bodyPr>
          <a:lstStyle/>
          <a:p>
            <a:pPr defTabSz="908819"/>
            <a:r>
              <a:rPr lang="nb-NO" dirty="0">
                <a:solidFill>
                  <a:prstClr val="white"/>
                </a:solidFill>
              </a:rPr>
              <a:t>69%</a:t>
            </a:r>
          </a:p>
        </p:txBody>
      </p:sp>
      <p:graphicFrame>
        <p:nvGraphicFramePr>
          <p:cNvPr id="11" name="Chart 10"/>
          <p:cNvGraphicFramePr>
            <a:graphicFrameLocks/>
          </p:cNvGraphicFramePr>
          <p:nvPr>
            <p:extLst>
              <p:ext uri="{D42A27DB-BD31-4B8C-83A1-F6EECF244321}">
                <p14:modId xmlns:p14="http://schemas.microsoft.com/office/powerpoint/2010/main" val="3426565615"/>
              </p:ext>
            </p:extLst>
          </p:nvPr>
        </p:nvGraphicFramePr>
        <p:xfrm>
          <a:off x="5151513" y="1988840"/>
          <a:ext cx="3766217" cy="350098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983714" y="5589241"/>
            <a:ext cx="7950008" cy="400110"/>
          </a:xfrm>
          <a:prstGeom prst="rect">
            <a:avLst/>
          </a:prstGeom>
          <a:noFill/>
        </p:spPr>
        <p:txBody>
          <a:bodyPr wrap="square" lIns="91014" tIns="45529" rIns="91014" bIns="45529" rtlCol="0">
            <a:spAutoFit/>
          </a:bodyPr>
          <a:lstStyle/>
          <a:p>
            <a:pPr algn="ctr"/>
            <a:r>
              <a:rPr lang="en-GB" sz="1000" b="1" dirty="0">
                <a:solidFill>
                  <a:srgbClr val="000000"/>
                </a:solidFill>
              </a:rPr>
              <a:t>69% retail market and 31% corporate market - of which 82% is agriculture/property. </a:t>
            </a:r>
          </a:p>
          <a:p>
            <a:pPr algn="ctr"/>
            <a:r>
              <a:rPr lang="en-GB" sz="1000" b="1" dirty="0">
                <a:solidFill>
                  <a:srgbClr val="000000"/>
                </a:solidFill>
              </a:rPr>
              <a:t>This does not include NOK </a:t>
            </a:r>
            <a:r>
              <a:rPr lang="en-GB" sz="1000" b="1" dirty="0" smtClean="0">
                <a:solidFill>
                  <a:srgbClr val="000000"/>
                </a:solidFill>
              </a:rPr>
              <a:t>4.5 </a:t>
            </a:r>
            <a:r>
              <a:rPr lang="en-GB" sz="1000" b="1" dirty="0">
                <a:solidFill>
                  <a:srgbClr val="000000"/>
                </a:solidFill>
              </a:rPr>
              <a:t>billion in EBK. When EBK is included the retail market is 78%. </a:t>
            </a:r>
            <a:endParaRPr lang="en-GB" sz="1000" b="1" dirty="0">
              <a:solidFill>
                <a:srgbClr val="004F59"/>
              </a:solidFill>
            </a:endParaRPr>
          </a:p>
        </p:txBody>
      </p:sp>
      <p:cxnSp>
        <p:nvCxnSpPr>
          <p:cNvPr id="10" name="Straight Connector 9"/>
          <p:cNvCxnSpPr/>
          <p:nvPr/>
        </p:nvCxnSpPr>
        <p:spPr>
          <a:xfrm>
            <a:off x="5143246" y="2506773"/>
            <a:ext cx="204148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49403" y="4365145"/>
            <a:ext cx="1731707" cy="7200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4" name="Chart 3"/>
          <p:cNvGraphicFramePr/>
          <p:nvPr>
            <p:extLst>
              <p:ext uri="{D42A27DB-BD31-4B8C-83A1-F6EECF244321}">
                <p14:modId xmlns:p14="http://schemas.microsoft.com/office/powerpoint/2010/main" val="3730853772"/>
              </p:ext>
            </p:extLst>
          </p:nvPr>
        </p:nvGraphicFramePr>
        <p:xfrm>
          <a:off x="268874" y="1794894"/>
          <a:ext cx="3389719" cy="3322547"/>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12"/>
          </p:nvPr>
        </p:nvSpPr>
        <p:spPr/>
        <p:txBody>
          <a:bodyPr/>
          <a:lstStyle/>
          <a:p>
            <a:fld id="{5E0881E5-4718-4C99-982F-7259FF6FE248}" type="slidenum">
              <a:rPr lang="nb-NO" smtClean="0">
                <a:solidFill>
                  <a:srgbClr val="BEB8B4"/>
                </a:solidFill>
              </a:rPr>
              <a:pPr/>
              <a:t>20</a:t>
            </a:fld>
            <a:endParaRPr lang="nb-NO">
              <a:solidFill>
                <a:srgbClr val="BEB8B4"/>
              </a:solidFill>
            </a:endParaRPr>
          </a:p>
        </p:txBody>
      </p:sp>
      <p:sp>
        <p:nvSpPr>
          <p:cNvPr id="8" name="TekstSylinder 7"/>
          <p:cNvSpPr txBox="1"/>
          <p:nvPr/>
        </p:nvSpPr>
        <p:spPr>
          <a:xfrm>
            <a:off x="3585210" y="3211388"/>
            <a:ext cx="703876" cy="369247"/>
          </a:xfrm>
          <a:prstGeom prst="rect">
            <a:avLst/>
          </a:prstGeom>
          <a:noFill/>
        </p:spPr>
        <p:txBody>
          <a:bodyPr wrap="none" lIns="91014" tIns="45529" rIns="91014" bIns="45529" rtlCol="0">
            <a:spAutoFit/>
          </a:bodyPr>
          <a:lstStyle/>
          <a:p>
            <a:pPr defTabSz="906373"/>
            <a:r>
              <a:rPr lang="nb-NO" dirty="0">
                <a:solidFill>
                  <a:srgbClr val="004F59"/>
                </a:solidFill>
              </a:rPr>
              <a:t>69 %</a:t>
            </a:r>
          </a:p>
        </p:txBody>
      </p:sp>
    </p:spTree>
    <p:extLst>
      <p:ext uri="{BB962C8B-B14F-4D97-AF65-F5344CB8AC3E}">
        <p14:creationId xmlns:p14="http://schemas.microsoft.com/office/powerpoint/2010/main" val="1791798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58" y="884731"/>
            <a:ext cx="8558367" cy="672061"/>
          </a:xfrm>
        </p:spPr>
        <p:txBody>
          <a:bodyPr>
            <a:normAutofit/>
          </a:bodyPr>
          <a:lstStyle/>
          <a:p>
            <a:r>
              <a:rPr lang="en-GB" dirty="0" smtClean="0"/>
              <a:t>A stable and solid bank</a:t>
            </a:r>
            <a:endParaRPr lang="en-GB" dirty="0"/>
          </a:p>
        </p:txBody>
      </p:sp>
      <p:sp>
        <p:nvSpPr>
          <p:cNvPr id="5" name="Text Placeholder 4"/>
          <p:cNvSpPr>
            <a:spLocks noGrp="1"/>
          </p:cNvSpPr>
          <p:nvPr>
            <p:ph type="body" sz="quarter" idx="13"/>
          </p:nvPr>
        </p:nvSpPr>
        <p:spPr>
          <a:xfrm>
            <a:off x="631825" y="1840632"/>
            <a:ext cx="4113993" cy="360000"/>
          </a:xfrm>
          <a:noFill/>
        </p:spPr>
        <p:txBody>
          <a:bodyPr vert="horz" lIns="0" tIns="0" rIns="0" bIns="0" rtlCol="0" anchor="ctr">
            <a:noAutofit/>
          </a:bodyPr>
          <a:lstStyle/>
          <a:p>
            <a:pPr marL="36000">
              <a:spcBef>
                <a:spcPts val="1200"/>
              </a:spcBef>
              <a:spcAft>
                <a:spcPts val="1200"/>
              </a:spcAft>
            </a:pPr>
            <a:r>
              <a:rPr lang="en-GB" sz="1500" b="1" dirty="0" smtClean="0"/>
              <a:t>Stable balance sheet structure</a:t>
            </a:r>
            <a:endParaRPr lang="en-GB" sz="1500" b="1" dirty="0"/>
          </a:p>
        </p:txBody>
      </p:sp>
      <p:sp>
        <p:nvSpPr>
          <p:cNvPr id="1083" name="Text Placeholder 3"/>
          <p:cNvSpPr txBox="1">
            <a:spLocks/>
          </p:cNvSpPr>
          <p:nvPr/>
        </p:nvSpPr>
        <p:spPr>
          <a:xfrm>
            <a:off x="5097016" y="1840632"/>
            <a:ext cx="4113993" cy="360000"/>
          </a:xfrm>
          <a:prstGeom prst="rect">
            <a:avLst/>
          </a:prstGeom>
          <a:noFill/>
        </p:spPr>
        <p:txBody>
          <a:bodyPr vert="horz" lIns="0" tIns="0" rIns="0" bIns="0" rtlCol="0" anchor="ctr">
            <a:normAutofit/>
          </a:bodyPr>
          <a:lstStyle>
            <a:lvl1pPr marL="0" indent="0" algn="l" defTabSz="914391" rtl="0" eaLnBrk="1" latinLnBrk="0" hangingPunct="1">
              <a:spcBef>
                <a:spcPct val="20000"/>
              </a:spcBef>
              <a:buFont typeface="Arial" pitchFamily="34" charset="0"/>
              <a:buNone/>
              <a:defRPr sz="18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
              <a:spcBef>
                <a:spcPts val="1200"/>
              </a:spcBef>
              <a:spcAft>
                <a:spcPts val="1200"/>
              </a:spcAft>
            </a:pPr>
            <a:r>
              <a:rPr lang="en-GB" sz="1500" b="1" dirty="0" smtClean="0"/>
              <a:t>Steady return on equity and core capital</a:t>
            </a:r>
            <a:endParaRPr lang="en-GB" sz="1500" b="1" dirty="0"/>
          </a:p>
        </p:txBody>
      </p:sp>
      <p:sp>
        <p:nvSpPr>
          <p:cNvPr id="3" name="Slide Number Placeholder 2"/>
          <p:cNvSpPr>
            <a:spLocks noGrp="1"/>
          </p:cNvSpPr>
          <p:nvPr>
            <p:ph type="sldNum" sz="quarter" idx="12"/>
          </p:nvPr>
        </p:nvSpPr>
        <p:spPr/>
        <p:txBody>
          <a:bodyPr/>
          <a:lstStyle/>
          <a:p>
            <a:fld id="{5E0881E5-4718-4C99-982F-7259FF6FE248}" type="slidenum">
              <a:rPr lang="nb-NO" smtClean="0">
                <a:solidFill>
                  <a:srgbClr val="BEB8B4"/>
                </a:solidFill>
              </a:rPr>
              <a:pPr/>
              <a:t>21</a:t>
            </a:fld>
            <a:endParaRPr lang="en-GB">
              <a:solidFill>
                <a:srgbClr val="BEB8B4"/>
              </a:solidFill>
            </a:endParaRPr>
          </a:p>
        </p:txBody>
      </p:sp>
      <p:sp>
        <p:nvSpPr>
          <p:cNvPr id="12" name="Rektangel 11"/>
          <p:cNvSpPr/>
          <p:nvPr/>
        </p:nvSpPr>
        <p:spPr>
          <a:xfrm>
            <a:off x="652642" y="5085184"/>
            <a:ext cx="8558367" cy="1107996"/>
          </a:xfrm>
          <a:prstGeom prst="rect">
            <a:avLst/>
          </a:prstGeom>
        </p:spPr>
        <p:txBody>
          <a:bodyPr wrap="square">
            <a:spAutoFit/>
          </a:bodyPr>
          <a:lstStyle/>
          <a:p>
            <a:pPr marL="285750" indent="-285750">
              <a:lnSpc>
                <a:spcPct val="150000"/>
              </a:lnSpc>
              <a:buFont typeface="Arial" panose="020B0604020202020204" pitchFamily="34" charset="0"/>
              <a:buChar char="•"/>
            </a:pPr>
            <a:r>
              <a:rPr lang="en-GB" sz="1100" dirty="0" smtClean="0">
                <a:solidFill>
                  <a:srgbClr val="004F59"/>
                </a:solidFill>
              </a:rPr>
              <a:t>The bank is well-equipped for future growth - with the necessary capital base.</a:t>
            </a:r>
          </a:p>
          <a:p>
            <a:pPr marL="285750" indent="-285750">
              <a:lnSpc>
                <a:spcPct val="150000"/>
              </a:lnSpc>
              <a:buFont typeface="Arial" panose="020B0604020202020204" pitchFamily="34" charset="0"/>
              <a:buChar char="•"/>
            </a:pPr>
            <a:r>
              <a:rPr lang="en-GB" sz="1100" dirty="0" smtClean="0">
                <a:solidFill>
                  <a:srgbClr val="004F59"/>
                </a:solidFill>
              </a:rPr>
              <a:t>The growth curve in the future will most probably not be too steep - controlled, well-measured and profitable growth are important key words.</a:t>
            </a:r>
          </a:p>
          <a:p>
            <a:pPr marL="285750" indent="-285750">
              <a:lnSpc>
                <a:spcPct val="150000"/>
              </a:lnSpc>
              <a:buFont typeface="Arial" panose="020B0604020202020204" pitchFamily="34" charset="0"/>
              <a:buChar char="•"/>
            </a:pPr>
            <a:r>
              <a:rPr lang="en-GB" sz="1100" dirty="0" smtClean="0">
                <a:solidFill>
                  <a:srgbClr val="004F59"/>
                </a:solidFill>
              </a:rPr>
              <a:t>The target for the return on equity after tax is a minimum of 7,5%.</a:t>
            </a:r>
          </a:p>
        </p:txBody>
      </p:sp>
      <p:graphicFrame>
        <p:nvGraphicFramePr>
          <p:cNvPr id="15" name="Plassholder for innhold 3"/>
          <p:cNvGraphicFramePr>
            <a:graphicFrameLocks/>
          </p:cNvGraphicFramePr>
          <p:nvPr>
            <p:extLst>
              <p:ext uri="{D42A27DB-BD31-4B8C-83A1-F6EECF244321}">
                <p14:modId xmlns:p14="http://schemas.microsoft.com/office/powerpoint/2010/main" val="1490734488"/>
              </p:ext>
            </p:extLst>
          </p:nvPr>
        </p:nvGraphicFramePr>
        <p:xfrm>
          <a:off x="583368" y="2200633"/>
          <a:ext cx="4297624" cy="2884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8"/>
          <p:cNvGraphicFramePr>
            <a:graphicFrameLocks noGrp="1"/>
          </p:cNvGraphicFramePr>
          <p:nvPr>
            <p:ph idx="14"/>
            <p:extLst>
              <p:ext uri="{D42A27DB-BD31-4B8C-83A1-F6EECF244321}">
                <p14:modId xmlns:p14="http://schemas.microsoft.com/office/powerpoint/2010/main" val="2116714054"/>
              </p:ext>
            </p:extLst>
          </p:nvPr>
        </p:nvGraphicFramePr>
        <p:xfrm>
          <a:off x="5118100" y="2200633"/>
          <a:ext cx="4084638" cy="2884552"/>
        </p:xfrm>
        <a:graphic>
          <a:graphicData uri="http://schemas.openxmlformats.org/drawingml/2006/chart">
            <c:chart xmlns:c="http://schemas.openxmlformats.org/drawingml/2006/chart" xmlns:r="http://schemas.openxmlformats.org/officeDocument/2006/relationships" r:id="rId3"/>
          </a:graphicData>
        </a:graphic>
      </p:graphicFrame>
      <p:pic>
        <p:nvPicPr>
          <p:cNvPr id="6" name="Bilde 5"/>
          <p:cNvPicPr>
            <a:picLocks noChangeAspect="1"/>
          </p:cNvPicPr>
          <p:nvPr/>
        </p:nvPicPr>
        <p:blipFill>
          <a:blip r:embed="rId4"/>
          <a:stretch>
            <a:fillRect/>
          </a:stretch>
        </p:blipFill>
        <p:spPr>
          <a:xfrm>
            <a:off x="3970648" y="2674749"/>
            <a:ext cx="609653" cy="432854"/>
          </a:xfrm>
          <a:prstGeom prst="rect">
            <a:avLst/>
          </a:prstGeom>
        </p:spPr>
      </p:pic>
    </p:spTree>
    <p:extLst>
      <p:ext uri="{BB962C8B-B14F-4D97-AF65-F5344CB8AC3E}">
        <p14:creationId xmlns:p14="http://schemas.microsoft.com/office/powerpoint/2010/main" val="3301525361"/>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67" y="980737"/>
            <a:ext cx="8558367" cy="672061"/>
          </a:xfrm>
        </p:spPr>
        <p:txBody>
          <a:bodyPr>
            <a:noAutofit/>
          </a:bodyPr>
          <a:lstStyle/>
          <a:p>
            <a:r>
              <a:rPr lang="en-GB" sz="3200" dirty="0" smtClean="0"/>
              <a:t>Development in lending</a:t>
            </a:r>
            <a:endParaRPr lang="en-GB" sz="3200" dirty="0"/>
          </a:p>
        </p:txBody>
      </p:sp>
      <p:sp>
        <p:nvSpPr>
          <p:cNvPr id="4" name="Slide Number Placeholder 3"/>
          <p:cNvSpPr>
            <a:spLocks noGrp="1"/>
          </p:cNvSpPr>
          <p:nvPr>
            <p:ph type="sldNum" sz="quarter" idx="12"/>
          </p:nvPr>
        </p:nvSpPr>
        <p:spPr/>
        <p:txBody>
          <a:bodyPr/>
          <a:lstStyle/>
          <a:p>
            <a:fld id="{5E0881E5-4718-4C99-982F-7259FF6FE248}" type="slidenum">
              <a:rPr lang="nb-NO" smtClean="0">
                <a:solidFill>
                  <a:srgbClr val="BEB8B4"/>
                </a:solidFill>
              </a:rPr>
              <a:pPr/>
              <a:t>22</a:t>
            </a:fld>
            <a:endParaRPr lang="en-GB">
              <a:solidFill>
                <a:srgbClr val="BEB8B4"/>
              </a:solidFill>
            </a:endParaRPr>
          </a:p>
        </p:txBody>
      </p:sp>
      <p:graphicFrame>
        <p:nvGraphicFramePr>
          <p:cNvPr id="8" name="Plassholder for innhold 3"/>
          <p:cNvGraphicFramePr>
            <a:graphicFrameLocks noGrp="1"/>
          </p:cNvGraphicFramePr>
          <p:nvPr>
            <p:ph idx="1"/>
            <p:extLst>
              <p:ext uri="{D42A27DB-BD31-4B8C-83A1-F6EECF244321}">
                <p14:modId xmlns:p14="http://schemas.microsoft.com/office/powerpoint/2010/main" val="1249791716"/>
              </p:ext>
            </p:extLst>
          </p:nvPr>
        </p:nvGraphicFramePr>
        <p:xfrm>
          <a:off x="612360" y="2133908"/>
          <a:ext cx="8630074" cy="4206875"/>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Sylinder 8"/>
          <p:cNvSpPr txBox="1"/>
          <p:nvPr/>
        </p:nvSpPr>
        <p:spPr>
          <a:xfrm>
            <a:off x="684575" y="1834709"/>
            <a:ext cx="572265" cy="246076"/>
          </a:xfrm>
          <a:prstGeom prst="rect">
            <a:avLst/>
          </a:prstGeom>
          <a:noFill/>
        </p:spPr>
        <p:txBody>
          <a:bodyPr wrap="none" lIns="90873" tIns="45468" rIns="90873" bIns="45468" rtlCol="0">
            <a:spAutoFit/>
          </a:bodyPr>
          <a:lstStyle/>
          <a:p>
            <a:r>
              <a:rPr lang="nb-NO" sz="1000" dirty="0">
                <a:solidFill>
                  <a:srgbClr val="004F59"/>
                </a:solidFill>
              </a:rPr>
              <a:t>MNOK</a:t>
            </a:r>
          </a:p>
        </p:txBody>
      </p:sp>
      <p:sp>
        <p:nvSpPr>
          <p:cNvPr id="10" name="TekstSylinder 9"/>
          <p:cNvSpPr txBox="1"/>
          <p:nvPr/>
        </p:nvSpPr>
        <p:spPr>
          <a:xfrm>
            <a:off x="3368824" y="1945482"/>
            <a:ext cx="1650269" cy="245712"/>
          </a:xfrm>
          <a:prstGeom prst="rect">
            <a:avLst/>
          </a:prstGeom>
          <a:noFill/>
        </p:spPr>
        <p:txBody>
          <a:bodyPr wrap="none" lIns="90873" tIns="45468" rIns="90873" bIns="45468" rtlCol="0">
            <a:spAutoFit/>
          </a:bodyPr>
          <a:lstStyle/>
          <a:p>
            <a:r>
              <a:rPr lang="nb-NO" sz="1000" dirty="0" smtClean="0">
                <a:solidFill>
                  <a:srgbClr val="004F59"/>
                </a:solidFill>
              </a:rPr>
              <a:t>Growth in 2015 + 3,5 %</a:t>
            </a:r>
            <a:endParaRPr lang="nb-NO" sz="1000" dirty="0">
              <a:solidFill>
                <a:srgbClr val="004F59"/>
              </a:solidFill>
            </a:endParaRPr>
          </a:p>
        </p:txBody>
      </p:sp>
      <p:sp>
        <p:nvSpPr>
          <p:cNvPr id="11" name="TekstSylinder 10"/>
          <p:cNvSpPr txBox="1"/>
          <p:nvPr/>
        </p:nvSpPr>
        <p:spPr>
          <a:xfrm>
            <a:off x="7538261" y="1942773"/>
            <a:ext cx="1650269" cy="245712"/>
          </a:xfrm>
          <a:prstGeom prst="rect">
            <a:avLst/>
          </a:prstGeom>
          <a:noFill/>
        </p:spPr>
        <p:txBody>
          <a:bodyPr wrap="none" lIns="90873" tIns="45468" rIns="90873" bIns="45468" rtlCol="0">
            <a:spAutoFit/>
          </a:bodyPr>
          <a:lstStyle/>
          <a:p>
            <a:r>
              <a:rPr lang="nb-NO" sz="1000" dirty="0" smtClean="0">
                <a:solidFill>
                  <a:srgbClr val="004F59"/>
                </a:solidFill>
              </a:rPr>
              <a:t>Growth in 2016 + 6,4 %</a:t>
            </a:r>
            <a:endParaRPr lang="nb-NO" sz="1000" dirty="0">
              <a:solidFill>
                <a:srgbClr val="004F59"/>
              </a:solidFill>
            </a:endParaRPr>
          </a:p>
        </p:txBody>
      </p:sp>
      <p:pic>
        <p:nvPicPr>
          <p:cNvPr id="5" name="Bilde 4"/>
          <p:cNvPicPr>
            <a:picLocks noChangeAspect="1"/>
          </p:cNvPicPr>
          <p:nvPr/>
        </p:nvPicPr>
        <p:blipFill>
          <a:blip r:embed="rId3"/>
          <a:stretch>
            <a:fillRect/>
          </a:stretch>
        </p:blipFill>
        <p:spPr>
          <a:xfrm>
            <a:off x="9217111" y="2980522"/>
            <a:ext cx="591363" cy="274344"/>
          </a:xfrm>
          <a:prstGeom prst="rect">
            <a:avLst/>
          </a:prstGeom>
        </p:spPr>
      </p:pic>
      <p:pic>
        <p:nvPicPr>
          <p:cNvPr id="12" name="Bilde 11"/>
          <p:cNvPicPr>
            <a:picLocks noChangeAspect="1"/>
          </p:cNvPicPr>
          <p:nvPr/>
        </p:nvPicPr>
        <p:blipFill>
          <a:blip r:embed="rId4"/>
          <a:stretch>
            <a:fillRect/>
          </a:stretch>
        </p:blipFill>
        <p:spPr>
          <a:xfrm>
            <a:off x="9199483" y="4471434"/>
            <a:ext cx="591363" cy="274344"/>
          </a:xfrm>
          <a:prstGeom prst="rect">
            <a:avLst/>
          </a:prstGeom>
        </p:spPr>
      </p:pic>
      <p:pic>
        <p:nvPicPr>
          <p:cNvPr id="13" name="Bilde 12"/>
          <p:cNvPicPr>
            <a:picLocks noChangeAspect="1"/>
          </p:cNvPicPr>
          <p:nvPr/>
        </p:nvPicPr>
        <p:blipFill>
          <a:blip r:embed="rId5"/>
          <a:stretch>
            <a:fillRect/>
          </a:stretch>
        </p:blipFill>
        <p:spPr>
          <a:xfrm>
            <a:off x="9102214" y="3391109"/>
            <a:ext cx="143286" cy="2392252"/>
          </a:xfrm>
          <a:prstGeom prst="rect">
            <a:avLst/>
          </a:prstGeom>
        </p:spPr>
      </p:pic>
    </p:spTree>
    <p:extLst>
      <p:ext uri="{BB962C8B-B14F-4D97-AF65-F5344CB8AC3E}">
        <p14:creationId xmlns:p14="http://schemas.microsoft.com/office/powerpoint/2010/main" val="735185676"/>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Development in funding</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933732091"/>
              </p:ext>
            </p:extLst>
          </p:nvPr>
        </p:nvGraphicFramePr>
        <p:xfrm>
          <a:off x="653569" y="2133415"/>
          <a:ext cx="8558367" cy="4205901"/>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Sylinder 4"/>
          <p:cNvSpPr txBox="1"/>
          <p:nvPr/>
        </p:nvSpPr>
        <p:spPr>
          <a:xfrm>
            <a:off x="679802" y="1862041"/>
            <a:ext cx="572133" cy="246019"/>
          </a:xfrm>
          <a:prstGeom prst="rect">
            <a:avLst/>
          </a:prstGeom>
          <a:noFill/>
        </p:spPr>
        <p:txBody>
          <a:bodyPr wrap="none" lIns="90852" tIns="45457" rIns="90852" bIns="45457" rtlCol="0">
            <a:spAutoFit/>
          </a:bodyPr>
          <a:lstStyle/>
          <a:p>
            <a:pPr defTabSz="906373"/>
            <a:r>
              <a:rPr lang="nb-NO" sz="1000" dirty="0">
                <a:solidFill>
                  <a:srgbClr val="004F59"/>
                </a:solidFill>
              </a:rPr>
              <a:t>MNOK</a:t>
            </a:r>
          </a:p>
        </p:txBody>
      </p:sp>
    </p:spTree>
    <p:extLst>
      <p:ext uri="{BB962C8B-B14F-4D97-AF65-F5344CB8AC3E}">
        <p14:creationId xmlns:p14="http://schemas.microsoft.com/office/powerpoint/2010/main" val="330827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JAEREN in 2016</a:t>
            </a:r>
            <a:endParaRPr lang="nb-NO" dirty="0"/>
          </a:p>
        </p:txBody>
      </p:sp>
      <p:pic>
        <p:nvPicPr>
          <p:cNvPr id="5" name="Bilde 4"/>
          <p:cNvPicPr>
            <a:picLocks noChangeAspect="1"/>
          </p:cNvPicPr>
          <p:nvPr/>
        </p:nvPicPr>
        <p:blipFill>
          <a:blip r:embed="rId2"/>
          <a:stretch>
            <a:fillRect/>
          </a:stretch>
        </p:blipFill>
        <p:spPr>
          <a:xfrm>
            <a:off x="776536" y="1629217"/>
            <a:ext cx="8435400" cy="4679437"/>
          </a:xfrm>
          <a:prstGeom prst="rect">
            <a:avLst/>
          </a:prstGeom>
        </p:spPr>
      </p:pic>
    </p:spTree>
    <p:extLst>
      <p:ext uri="{BB962C8B-B14F-4D97-AF65-F5344CB8AC3E}">
        <p14:creationId xmlns:p14="http://schemas.microsoft.com/office/powerpoint/2010/main" val="31680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Equity certificate and owners</a:t>
            </a:r>
            <a:endParaRPr lang="en-GB" dirty="0"/>
          </a:p>
        </p:txBody>
      </p:sp>
      <p:sp>
        <p:nvSpPr>
          <p:cNvPr id="7" name="Text Placeholder 3"/>
          <p:cNvSpPr txBox="1">
            <a:spLocks/>
          </p:cNvSpPr>
          <p:nvPr/>
        </p:nvSpPr>
        <p:spPr>
          <a:xfrm>
            <a:off x="5518236" y="1640447"/>
            <a:ext cx="3681945" cy="288000"/>
          </a:xfrm>
          <a:prstGeom prst="rect">
            <a:avLst/>
          </a:prstGeom>
          <a:noFill/>
        </p:spPr>
        <p:txBody>
          <a:bodyPr vert="horz" lIns="0" tIns="0" rIns="0" bIns="0" rtlCol="0" anchor="ctr">
            <a:noAutofit/>
          </a:bodyPr>
          <a:lstStyle>
            <a:lvl1pPr marL="36000" indent="0" defTabSz="914391">
              <a:spcBef>
                <a:spcPts val="1200"/>
              </a:spcBef>
              <a:spcAft>
                <a:spcPts val="1200"/>
              </a:spcAft>
              <a:buFont typeface="Arial" pitchFamily="34" charset="0"/>
              <a:buNone/>
              <a:defRPr sz="1600" b="1">
                <a:solidFill>
                  <a:srgbClr val="004F59"/>
                </a:solidFill>
              </a:defRPr>
            </a:lvl1pPr>
            <a:lvl2pPr marL="379690" indent="-189845" defTabSz="914391">
              <a:spcBef>
                <a:spcPct val="20000"/>
              </a:spcBef>
              <a:buFont typeface="Arial" pitchFamily="34" charset="0"/>
              <a:buChar char="•"/>
              <a:defRPr sz="1400">
                <a:solidFill>
                  <a:srgbClr val="004F59"/>
                </a:solidFill>
              </a:defRPr>
            </a:lvl2pPr>
            <a:lvl3pPr marL="569535" indent="-189845" defTabSz="914391">
              <a:spcBef>
                <a:spcPct val="20000"/>
              </a:spcBef>
              <a:buFont typeface="Arial" pitchFamily="34" charset="0"/>
              <a:buChar char="•"/>
              <a:defRPr sz="1400">
                <a:solidFill>
                  <a:srgbClr val="004F59"/>
                </a:solidFill>
              </a:defRPr>
            </a:lvl3pPr>
            <a:lvl4pPr marL="759380" indent="-189845" defTabSz="914391">
              <a:spcBef>
                <a:spcPct val="20000"/>
              </a:spcBef>
              <a:buFont typeface="Arial" pitchFamily="34" charset="0"/>
              <a:buChar char="•"/>
              <a:defRPr sz="1400">
                <a:solidFill>
                  <a:srgbClr val="004F59"/>
                </a:solidFill>
              </a:defRPr>
            </a:lvl4pPr>
            <a:lvl5pPr marL="949225" indent="-189845" defTabSz="914391">
              <a:spcBef>
                <a:spcPct val="20000"/>
              </a:spcBef>
              <a:buFont typeface="Arial" pitchFamily="34" charset="0"/>
              <a:buChar char="•"/>
              <a:defRPr sz="1400">
                <a:solidFill>
                  <a:srgbClr val="004F59"/>
                </a:solidFill>
              </a:defRPr>
            </a:lvl5pPr>
            <a:lvl6pPr marL="2514577" indent="-228598" defTabSz="914391">
              <a:spcBef>
                <a:spcPct val="20000"/>
              </a:spcBef>
              <a:buFont typeface="Arial" pitchFamily="34" charset="0"/>
              <a:buChar char="•"/>
              <a:defRPr sz="2000"/>
            </a:lvl6pPr>
            <a:lvl7pPr marL="2971774" indent="-228598" defTabSz="914391">
              <a:spcBef>
                <a:spcPct val="20000"/>
              </a:spcBef>
              <a:buFont typeface="Arial" pitchFamily="34" charset="0"/>
              <a:buChar char="•"/>
              <a:defRPr sz="2000"/>
            </a:lvl7pPr>
            <a:lvl8pPr marL="3428969" indent="-228598" defTabSz="914391">
              <a:spcBef>
                <a:spcPct val="20000"/>
              </a:spcBef>
              <a:buFont typeface="Arial" pitchFamily="34" charset="0"/>
              <a:buChar char="•"/>
              <a:defRPr sz="2000"/>
            </a:lvl8pPr>
            <a:lvl9pPr marL="3886166" indent="-228598" defTabSz="914391">
              <a:spcBef>
                <a:spcPct val="20000"/>
              </a:spcBef>
              <a:buFont typeface="Arial" pitchFamily="34" charset="0"/>
              <a:buChar char="•"/>
              <a:defRPr sz="2000"/>
            </a:lvl9pPr>
          </a:lstStyle>
          <a:p>
            <a:r>
              <a:rPr lang="en-GB" sz="1200" dirty="0" smtClean="0"/>
              <a:t>Geographical spread of owners 31.12.2016</a:t>
            </a:r>
            <a:endParaRPr lang="en-GB" sz="1200" dirty="0"/>
          </a:p>
        </p:txBody>
      </p:sp>
      <p:sp>
        <p:nvSpPr>
          <p:cNvPr id="9" name="Text Placeholder 3"/>
          <p:cNvSpPr txBox="1">
            <a:spLocks/>
          </p:cNvSpPr>
          <p:nvPr/>
        </p:nvSpPr>
        <p:spPr>
          <a:xfrm>
            <a:off x="650076" y="1640447"/>
            <a:ext cx="4647286" cy="288000"/>
          </a:xfrm>
          <a:prstGeom prst="rect">
            <a:avLst/>
          </a:prstGeom>
          <a:noFill/>
        </p:spPr>
        <p:txBody>
          <a:bodyPr vert="horz" lIns="0" tIns="0" rIns="0" bIns="0" rtlCol="0" anchor="ctr">
            <a:noAutofit/>
          </a:bodyPr>
          <a:lstStyle>
            <a:lvl1pPr marL="36000" indent="0" defTabSz="914391">
              <a:spcBef>
                <a:spcPts val="1200"/>
              </a:spcBef>
              <a:spcAft>
                <a:spcPts val="1200"/>
              </a:spcAft>
              <a:buFont typeface="Arial" pitchFamily="34" charset="0"/>
              <a:buNone/>
              <a:defRPr sz="1600" b="1">
                <a:solidFill>
                  <a:srgbClr val="004F59"/>
                </a:solidFill>
              </a:defRPr>
            </a:lvl1pPr>
            <a:lvl2pPr marL="379690" indent="-189845" defTabSz="914391">
              <a:spcBef>
                <a:spcPct val="20000"/>
              </a:spcBef>
              <a:buFont typeface="Arial" pitchFamily="34" charset="0"/>
              <a:buChar char="•"/>
              <a:defRPr sz="1400">
                <a:solidFill>
                  <a:srgbClr val="004F59"/>
                </a:solidFill>
              </a:defRPr>
            </a:lvl2pPr>
            <a:lvl3pPr marL="569535" indent="-189845" defTabSz="914391">
              <a:spcBef>
                <a:spcPct val="20000"/>
              </a:spcBef>
              <a:buFont typeface="Arial" pitchFamily="34" charset="0"/>
              <a:buChar char="•"/>
              <a:defRPr sz="1400">
                <a:solidFill>
                  <a:srgbClr val="004F59"/>
                </a:solidFill>
              </a:defRPr>
            </a:lvl3pPr>
            <a:lvl4pPr marL="759380" indent="-189845" defTabSz="914391">
              <a:spcBef>
                <a:spcPct val="20000"/>
              </a:spcBef>
              <a:buFont typeface="Arial" pitchFamily="34" charset="0"/>
              <a:buChar char="•"/>
              <a:defRPr sz="1400">
                <a:solidFill>
                  <a:srgbClr val="004F59"/>
                </a:solidFill>
              </a:defRPr>
            </a:lvl4pPr>
            <a:lvl5pPr marL="949225" indent="-189845" defTabSz="914391">
              <a:spcBef>
                <a:spcPct val="20000"/>
              </a:spcBef>
              <a:buFont typeface="Arial" pitchFamily="34" charset="0"/>
              <a:buChar char="•"/>
              <a:defRPr sz="1400">
                <a:solidFill>
                  <a:srgbClr val="004F59"/>
                </a:solidFill>
              </a:defRPr>
            </a:lvl5pPr>
            <a:lvl6pPr marL="2514577" indent="-228598" defTabSz="914391">
              <a:spcBef>
                <a:spcPct val="20000"/>
              </a:spcBef>
              <a:buFont typeface="Arial" pitchFamily="34" charset="0"/>
              <a:buChar char="•"/>
              <a:defRPr sz="2000"/>
            </a:lvl6pPr>
            <a:lvl7pPr marL="2971774" indent="-228598" defTabSz="914391">
              <a:spcBef>
                <a:spcPct val="20000"/>
              </a:spcBef>
              <a:buFont typeface="Arial" pitchFamily="34" charset="0"/>
              <a:buChar char="•"/>
              <a:defRPr sz="2000"/>
            </a:lvl7pPr>
            <a:lvl8pPr marL="3428969" indent="-228598" defTabSz="914391">
              <a:spcBef>
                <a:spcPct val="20000"/>
              </a:spcBef>
              <a:buFont typeface="Arial" pitchFamily="34" charset="0"/>
              <a:buChar char="•"/>
              <a:defRPr sz="2000"/>
            </a:lvl8pPr>
            <a:lvl9pPr marL="3886166" indent="-228598" defTabSz="914391">
              <a:spcBef>
                <a:spcPct val="20000"/>
              </a:spcBef>
              <a:buFont typeface="Arial" pitchFamily="34" charset="0"/>
              <a:buChar char="•"/>
              <a:defRPr sz="2000"/>
            </a:lvl9pPr>
          </a:lstStyle>
          <a:p>
            <a:r>
              <a:rPr lang="en-GB" sz="1200" dirty="0" smtClean="0"/>
              <a:t>Ownership structure</a:t>
            </a:r>
            <a:endParaRPr lang="en-GB" sz="1200" dirty="0"/>
          </a:p>
        </p:txBody>
      </p:sp>
      <p:sp>
        <p:nvSpPr>
          <p:cNvPr id="10" name="Content Placeholder 3"/>
          <p:cNvSpPr>
            <a:spLocks noGrp="1"/>
          </p:cNvSpPr>
          <p:nvPr>
            <p:ph idx="14"/>
          </p:nvPr>
        </p:nvSpPr>
        <p:spPr>
          <a:xfrm>
            <a:off x="5529539" y="2033022"/>
            <a:ext cx="3673870" cy="1932132"/>
          </a:xfrm>
        </p:spPr>
        <p:txBody>
          <a:bodyPr>
            <a:noAutofit/>
          </a:bodyPr>
          <a:lstStyle/>
          <a:p>
            <a:pPr>
              <a:spcAft>
                <a:spcPts val="600"/>
              </a:spcAft>
            </a:pPr>
            <a:r>
              <a:rPr lang="en-GB" sz="1200" dirty="0" smtClean="0"/>
              <a:t>As of 31.12.2016 there were 783 owners.</a:t>
            </a:r>
          </a:p>
          <a:p>
            <a:pPr>
              <a:spcAft>
                <a:spcPts val="600"/>
              </a:spcAft>
            </a:pPr>
            <a:r>
              <a:rPr lang="en-GB" sz="1200" dirty="0" smtClean="0"/>
              <a:t>The 30 largest owners in Jæren Sparebank hold 90.5% of the outstanding equity certificates.</a:t>
            </a:r>
            <a:endParaRPr lang="en-GB" sz="1200" dirty="0"/>
          </a:p>
          <a:p>
            <a:pPr>
              <a:spcAft>
                <a:spcPts val="600"/>
              </a:spcAft>
            </a:pPr>
            <a:r>
              <a:rPr lang="en-GB" sz="1200" dirty="0" smtClean="0"/>
              <a:t>As of the present date 4.935.523 equity certificates have been issued. </a:t>
            </a:r>
          </a:p>
          <a:p>
            <a:pPr>
              <a:spcAft>
                <a:spcPts val="600"/>
              </a:spcAft>
            </a:pPr>
            <a:r>
              <a:rPr lang="en-GB" sz="1200" dirty="0" smtClean="0"/>
              <a:t>Geographical distribution:</a:t>
            </a:r>
            <a:endParaRPr lang="en-GB" sz="1200" dirty="0"/>
          </a:p>
        </p:txBody>
      </p:sp>
      <p:sp>
        <p:nvSpPr>
          <p:cNvPr id="4" name="Slide Number Placeholder 3"/>
          <p:cNvSpPr>
            <a:spLocks noGrp="1"/>
          </p:cNvSpPr>
          <p:nvPr>
            <p:ph type="sldNum" sz="quarter" idx="12"/>
          </p:nvPr>
        </p:nvSpPr>
        <p:spPr/>
        <p:txBody>
          <a:bodyPr/>
          <a:lstStyle/>
          <a:p>
            <a:fld id="{5E0881E5-4718-4C99-982F-7259FF6FE248}" type="slidenum">
              <a:rPr lang="nb-NO" smtClean="0">
                <a:solidFill>
                  <a:srgbClr val="BEB8B4"/>
                </a:solidFill>
              </a:rPr>
              <a:pPr/>
              <a:t>25</a:t>
            </a:fld>
            <a:endParaRPr lang="en-GB">
              <a:solidFill>
                <a:srgbClr val="BEB8B4"/>
              </a:solidFill>
            </a:endParaRPr>
          </a:p>
        </p:txBody>
      </p:sp>
      <p:pic>
        <p:nvPicPr>
          <p:cNvPr id="6" name="Bilde 5"/>
          <p:cNvPicPr>
            <a:picLocks noChangeAspect="1"/>
          </p:cNvPicPr>
          <p:nvPr/>
        </p:nvPicPr>
        <p:blipFill>
          <a:blip r:embed="rId2"/>
          <a:stretch>
            <a:fillRect/>
          </a:stretch>
        </p:blipFill>
        <p:spPr>
          <a:xfrm>
            <a:off x="652646" y="1960622"/>
            <a:ext cx="4300354" cy="4348698"/>
          </a:xfrm>
          <a:prstGeom prst="rect">
            <a:avLst/>
          </a:prstGeom>
        </p:spPr>
      </p:pic>
      <p:pic>
        <p:nvPicPr>
          <p:cNvPr id="8" name="Bilde 7"/>
          <p:cNvPicPr>
            <a:picLocks noChangeAspect="1"/>
          </p:cNvPicPr>
          <p:nvPr/>
        </p:nvPicPr>
        <p:blipFill>
          <a:blip r:embed="rId3"/>
          <a:stretch>
            <a:fillRect/>
          </a:stretch>
        </p:blipFill>
        <p:spPr>
          <a:xfrm>
            <a:off x="5515009" y="3965154"/>
            <a:ext cx="3688400" cy="2353260"/>
          </a:xfrm>
          <a:prstGeom prst="rect">
            <a:avLst/>
          </a:prstGeom>
        </p:spPr>
      </p:pic>
    </p:spTree>
    <p:extLst>
      <p:ext uri="{BB962C8B-B14F-4D97-AF65-F5344CB8AC3E}">
        <p14:creationId xmlns:p14="http://schemas.microsoft.com/office/powerpoint/2010/main" val="129650024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DISCLAIMER</a:t>
            </a:r>
            <a:endParaRPr lang="en-GB" dirty="0"/>
          </a:p>
        </p:txBody>
      </p:sp>
      <p:sp>
        <p:nvSpPr>
          <p:cNvPr id="5" name="Content Placeholder 4"/>
          <p:cNvSpPr>
            <a:spLocks noGrp="1"/>
          </p:cNvSpPr>
          <p:nvPr>
            <p:ph idx="1"/>
          </p:nvPr>
        </p:nvSpPr>
        <p:spPr>
          <a:xfrm>
            <a:off x="632520" y="2204864"/>
            <a:ext cx="8558367" cy="3670312"/>
          </a:xfrm>
        </p:spPr>
        <p:txBody>
          <a:bodyPr/>
          <a:lstStyle/>
          <a:p>
            <a:pPr marL="342900" lvl="0" indent="-342900">
              <a:buFont typeface="Arial"/>
              <a:buChar char="•"/>
              <a:tabLst>
                <a:tab pos="457200" algn="l"/>
              </a:tabLst>
            </a:pPr>
            <a:r>
              <a:rPr lang="en-GB" dirty="0" smtClean="0"/>
              <a:t>This document is only for information purposes and must not be used or distributed without having first agreed to this with Jæren Sparebank.</a:t>
            </a:r>
          </a:p>
          <a:p>
            <a:pPr marL="342900" lvl="0" indent="-342900">
              <a:buFont typeface="Arial"/>
              <a:buChar char="•"/>
              <a:tabLst>
                <a:tab pos="457200" algn="l"/>
              </a:tabLst>
            </a:pPr>
            <a:r>
              <a:rPr lang="en-GB" dirty="0" smtClean="0"/>
              <a:t>Among other things, the company presentation includes information about Jæren Sparebank's previous, current and future activities, financial matters relating to the bank and commercial considerations at a local and regional level.</a:t>
            </a:r>
          </a:p>
          <a:p>
            <a:pPr marL="342900" lvl="0" indent="-342900">
              <a:buFont typeface="Arial"/>
              <a:buChar char="•"/>
              <a:tabLst>
                <a:tab pos="457200" algn="l"/>
              </a:tabLst>
            </a:pPr>
            <a:r>
              <a:rPr lang="en-GB" dirty="0" smtClean="0"/>
              <a:t>The information is based on assumptions and observations in accordance with how the bank assesses these and that were made on the date of the presentation and no guarantee is given that these cannot be or have already been changed. </a:t>
            </a:r>
          </a:p>
          <a:p>
            <a:pPr marL="342900" lvl="0" indent="-342900">
              <a:buFont typeface="Arial"/>
              <a:buChar char="•"/>
              <a:tabLst>
                <a:tab pos="457200" algn="l"/>
              </a:tabLst>
            </a:pPr>
            <a:r>
              <a:rPr lang="en-GB" dirty="0" smtClean="0"/>
              <a:t>The presentation also contains third party information, obtained from publicly available sources, that are trusted without further quality control or verification.</a:t>
            </a:r>
          </a:p>
          <a:p>
            <a:pPr marL="342900" lvl="0" indent="-342900">
              <a:buFont typeface="Arial"/>
              <a:buChar char="•"/>
              <a:tabLst>
                <a:tab pos="457200" algn="l"/>
              </a:tabLst>
            </a:pPr>
            <a:r>
              <a:rPr lang="en-GB" dirty="0" smtClean="0"/>
              <a:t>The presentation is not a form of offer to invest in any form of securities issued by the bank.</a:t>
            </a:r>
          </a:p>
          <a:p>
            <a:pPr marL="342900" lvl="0" indent="-342900">
              <a:buFont typeface="Arial"/>
              <a:buChar char="•"/>
              <a:tabLst>
                <a:tab pos="457200" algn="l"/>
              </a:tabLst>
            </a:pPr>
            <a:r>
              <a:rPr lang="en-GB" dirty="0" smtClean="0"/>
              <a:t>The presentation may be altered without the bearer being informed of this, if it is discovered that there are errors or outdated or inadequate information.</a:t>
            </a:r>
          </a:p>
          <a:p>
            <a:pPr marL="342900" indent="-342900">
              <a:buFont typeface="Arial"/>
              <a:buChar char="•"/>
              <a:tabLst>
                <a:tab pos="457200" algn="l"/>
              </a:tabLst>
            </a:pPr>
            <a:r>
              <a:rPr lang="en-GB" dirty="0" smtClean="0"/>
              <a:t>Figures for 2011-2014 are pro forma comparative figures for the 2 previous banks - Klepp Sparebank and Time Sparebank </a:t>
            </a:r>
          </a:p>
          <a:p>
            <a:pPr marL="342900" lvl="0" indent="-342900">
              <a:buFont typeface="Arial"/>
              <a:buChar char="•"/>
              <a:tabLst>
                <a:tab pos="457200" algn="l"/>
              </a:tabLst>
            </a:pPr>
            <a:endParaRPr lang="en-GB" dirty="0">
              <a:ea typeface="Calibri"/>
              <a:cs typeface="Times New Roman"/>
            </a:endParaRPr>
          </a:p>
          <a:p>
            <a:pPr marL="0" indent="0">
              <a:buNone/>
            </a:pPr>
            <a:endParaRPr lang="en-GB" dirty="0"/>
          </a:p>
        </p:txBody>
      </p:sp>
      <p:sp>
        <p:nvSpPr>
          <p:cNvPr id="2" name="Slide Number Placeholder 1"/>
          <p:cNvSpPr>
            <a:spLocks noGrp="1"/>
          </p:cNvSpPr>
          <p:nvPr>
            <p:ph type="sldNum" sz="quarter" idx="12"/>
          </p:nvPr>
        </p:nvSpPr>
        <p:spPr/>
        <p:txBody>
          <a:bodyPr/>
          <a:lstStyle/>
          <a:p>
            <a:fld id="{5E0881E5-4718-4C99-982F-7259FF6FE248}" type="slidenum">
              <a:rPr lang="nb-NO" smtClean="0">
                <a:solidFill>
                  <a:srgbClr val="BEB8B4"/>
                </a:solidFill>
              </a:rPr>
              <a:pPr/>
              <a:t>26</a:t>
            </a:fld>
            <a:endParaRPr lang="en-GB">
              <a:solidFill>
                <a:srgbClr val="BEB8B4"/>
              </a:solidFill>
            </a:endParaRPr>
          </a:p>
        </p:txBody>
      </p:sp>
    </p:spTree>
    <p:extLst>
      <p:ext uri="{BB962C8B-B14F-4D97-AF65-F5344CB8AC3E}">
        <p14:creationId xmlns:p14="http://schemas.microsoft.com/office/powerpoint/2010/main" val="2423699346"/>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67" y="884740"/>
            <a:ext cx="8558367" cy="672061"/>
          </a:xfrm>
        </p:spPr>
        <p:txBody>
          <a:bodyPr>
            <a:normAutofit fontScale="90000"/>
          </a:bodyPr>
          <a:lstStyle/>
          <a:p>
            <a:r>
              <a:rPr lang="en-GB" dirty="0" smtClean="0"/>
              <a:t>Small in global terms - a major player in Jæren </a:t>
            </a:r>
          </a:p>
        </p:txBody>
      </p:sp>
      <p:sp>
        <p:nvSpPr>
          <p:cNvPr id="5" name="Text Placeholder 4"/>
          <p:cNvSpPr>
            <a:spLocks noGrp="1"/>
          </p:cNvSpPr>
          <p:nvPr>
            <p:ph type="body" sz="quarter" idx="13"/>
          </p:nvPr>
        </p:nvSpPr>
        <p:spPr>
          <a:xfrm>
            <a:off x="5385058" y="1844824"/>
            <a:ext cx="3681945" cy="360000"/>
          </a:xfrm>
          <a:noFill/>
        </p:spPr>
        <p:txBody>
          <a:bodyPr vert="horz" lIns="0" tIns="0" rIns="0" bIns="0" rtlCol="0" anchor="ctr">
            <a:normAutofit/>
          </a:bodyPr>
          <a:lstStyle/>
          <a:p>
            <a:pPr marL="36000">
              <a:spcBef>
                <a:spcPts val="1200"/>
              </a:spcBef>
              <a:spcAft>
                <a:spcPts val="1200"/>
              </a:spcAft>
            </a:pPr>
            <a:r>
              <a:rPr lang="en-GB" b="1" dirty="0"/>
              <a:t>Medium-sized listed bank</a:t>
            </a:r>
          </a:p>
        </p:txBody>
      </p:sp>
      <p:sp>
        <p:nvSpPr>
          <p:cNvPr id="1076" name="Oval 1075"/>
          <p:cNvSpPr/>
          <p:nvPr/>
        </p:nvSpPr>
        <p:spPr>
          <a:xfrm>
            <a:off x="2337864" y="4958911"/>
            <a:ext cx="282100" cy="3778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083" name="Text Placeholder 3"/>
          <p:cNvSpPr txBox="1">
            <a:spLocks/>
          </p:cNvSpPr>
          <p:nvPr/>
        </p:nvSpPr>
        <p:spPr>
          <a:xfrm>
            <a:off x="632520" y="1844824"/>
            <a:ext cx="4260004" cy="360000"/>
          </a:xfrm>
          <a:prstGeom prst="rect">
            <a:avLst/>
          </a:prstGeom>
          <a:noFill/>
        </p:spPr>
        <p:txBody>
          <a:bodyPr vert="horz" lIns="0" tIns="0" rIns="0" bIns="0" rtlCol="0" anchor="ctr">
            <a:normAutofit fontScale="92500"/>
          </a:bodyPr>
          <a:lstStyle>
            <a:lvl1pPr marL="0" indent="0" algn="l" defTabSz="914391" rtl="0" eaLnBrk="1" latinLnBrk="0" hangingPunct="1">
              <a:spcBef>
                <a:spcPct val="20000"/>
              </a:spcBef>
              <a:buFont typeface="Arial" pitchFamily="34" charset="0"/>
              <a:buNone/>
              <a:defRPr sz="18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
              <a:spcBef>
                <a:spcPts val="1200"/>
              </a:spcBef>
              <a:spcAft>
                <a:spcPts val="1200"/>
              </a:spcAft>
            </a:pPr>
            <a:r>
              <a:rPr lang="en-GB" b="1" dirty="0" smtClean="0"/>
              <a:t>Market leader in Klepp, Time and Hå</a:t>
            </a:r>
            <a:endParaRPr lang="en-GB" b="1" dirty="0"/>
          </a:p>
        </p:txBody>
      </p:sp>
      <p:graphicFrame>
        <p:nvGraphicFramePr>
          <p:cNvPr id="1087" name="Content Placeholder 1086"/>
          <p:cNvGraphicFramePr>
            <a:graphicFrameLocks noGrp="1"/>
          </p:cNvGraphicFramePr>
          <p:nvPr>
            <p:ph idx="1"/>
            <p:extLst>
              <p:ext uri="{D42A27DB-BD31-4B8C-83A1-F6EECF244321}">
                <p14:modId xmlns:p14="http://schemas.microsoft.com/office/powerpoint/2010/main" val="2308383826"/>
              </p:ext>
            </p:extLst>
          </p:nvPr>
        </p:nvGraphicFramePr>
        <p:xfrm>
          <a:off x="5214848" y="2274450"/>
          <a:ext cx="4086225" cy="3620575"/>
        </p:xfrm>
        <a:graphic>
          <a:graphicData uri="http://schemas.openxmlformats.org/drawingml/2006/chart">
            <c:chart xmlns:c="http://schemas.openxmlformats.org/drawingml/2006/chart" xmlns:r="http://schemas.openxmlformats.org/officeDocument/2006/relationships" r:id="rId3"/>
          </a:graphicData>
        </a:graphic>
      </p:graphicFrame>
      <p:sp>
        <p:nvSpPr>
          <p:cNvPr id="1088" name="TextBox 1087"/>
          <p:cNvSpPr txBox="1"/>
          <p:nvPr/>
        </p:nvSpPr>
        <p:spPr>
          <a:xfrm>
            <a:off x="5961807" y="5991100"/>
            <a:ext cx="2592288" cy="246221"/>
          </a:xfrm>
          <a:prstGeom prst="rect">
            <a:avLst/>
          </a:prstGeom>
          <a:noFill/>
        </p:spPr>
        <p:txBody>
          <a:bodyPr wrap="square" rtlCol="0">
            <a:spAutoFit/>
          </a:bodyPr>
          <a:lstStyle/>
          <a:p>
            <a:r>
              <a:rPr lang="en-GB" sz="1000" dirty="0" smtClean="0"/>
              <a:t>Total assets (NOK billion)</a:t>
            </a:r>
          </a:p>
        </p:txBody>
      </p:sp>
      <p:sp>
        <p:nvSpPr>
          <p:cNvPr id="1089" name="Rectangle 1088"/>
          <p:cNvSpPr/>
          <p:nvPr/>
        </p:nvSpPr>
        <p:spPr>
          <a:xfrm>
            <a:off x="7690000" y="4550114"/>
            <a:ext cx="216024" cy="129766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1" name="Rectangular Callout 1090"/>
          <p:cNvSpPr/>
          <p:nvPr/>
        </p:nvSpPr>
        <p:spPr>
          <a:xfrm>
            <a:off x="6811155" y="3122576"/>
            <a:ext cx="2189736" cy="414117"/>
          </a:xfrm>
          <a:prstGeom prst="wedgeRectCallout">
            <a:avLst>
              <a:gd name="adj1" fmla="val -5284"/>
              <a:gd name="adj2" fmla="val 23306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rPr>
              <a:t>12th largest listed savings bank in Norway</a:t>
            </a:r>
            <a:endParaRPr lang="en-GB" sz="800" dirty="0">
              <a:solidFill>
                <a:schemeClr val="tx1"/>
              </a:solidFill>
            </a:endParaRPr>
          </a:p>
        </p:txBody>
      </p:sp>
      <p:sp>
        <p:nvSpPr>
          <p:cNvPr id="1085" name="Rectangle 1084"/>
          <p:cNvSpPr/>
          <p:nvPr/>
        </p:nvSpPr>
        <p:spPr>
          <a:xfrm>
            <a:off x="7140828" y="4550114"/>
            <a:ext cx="216024" cy="1297662"/>
          </a:xfrm>
          <a:prstGeom prst="rect">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5E0881E5-4718-4C99-982F-7259FF6FE248}" type="slidenum">
              <a:rPr lang="nb-NO" smtClean="0">
                <a:solidFill>
                  <a:srgbClr val="BEB8B4"/>
                </a:solidFill>
              </a:rPr>
              <a:pPr/>
              <a:t>3</a:t>
            </a:fld>
            <a:endParaRPr lang="en-GB">
              <a:solidFill>
                <a:srgbClr val="BEB8B4"/>
              </a:solidFill>
            </a:endParaRPr>
          </a:p>
        </p:txBody>
      </p:sp>
      <p:pic>
        <p:nvPicPr>
          <p:cNvPr id="4" name="Bild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2520" y="2327586"/>
            <a:ext cx="4260004" cy="3981743"/>
          </a:xfrm>
          <a:prstGeom prst="rect">
            <a:avLst/>
          </a:prstGeom>
        </p:spPr>
      </p:pic>
      <p:sp>
        <p:nvSpPr>
          <p:cNvPr id="23" name="Rektangel 22"/>
          <p:cNvSpPr/>
          <p:nvPr/>
        </p:nvSpPr>
        <p:spPr>
          <a:xfrm>
            <a:off x="3008795" y="3068960"/>
            <a:ext cx="2004593" cy="1080120"/>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75" name="TextBox 37"/>
          <p:cNvSpPr txBox="1"/>
          <p:nvPr/>
        </p:nvSpPr>
        <p:spPr>
          <a:xfrm>
            <a:off x="2936776" y="3076231"/>
            <a:ext cx="2076602" cy="503281"/>
          </a:xfrm>
          <a:prstGeom prst="rect">
            <a:avLst/>
          </a:prstGeom>
          <a:noFill/>
          <a:ln>
            <a:noFill/>
          </a:ln>
        </p:spPr>
        <p:txBody>
          <a:bodyPr wrap="square" lIns="180000" tIns="43525" rIns="87051" bIns="43525"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381"/>
              </a:spcAft>
            </a:pPr>
            <a:r>
              <a:rPr lang="en-GB" sz="900" b="1" dirty="0" smtClean="0"/>
              <a:t>Seven offices strategically located throughout the entire Jæren region.</a:t>
            </a:r>
            <a:endParaRPr lang="en-GB" sz="900" b="1" dirty="0"/>
          </a:p>
        </p:txBody>
      </p:sp>
      <p:pic>
        <p:nvPicPr>
          <p:cNvPr id="1081" name="Picture 2" descr="https://upload.wikimedia.org/wikipedia/commons/thumb/6/6c/Klepp_komm.svg/2000px-Klepp_komm.svg.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432980" y="3617154"/>
            <a:ext cx="274239" cy="342659"/>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4" descr="https://lokalhistoriewiki.no/images/1121_Time_komm.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878277" y="3617163"/>
            <a:ext cx="303555" cy="379443"/>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8" descr="https://karrierestart.no/ImageSource/CompanyLogo160Src/1066"/>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4335470" y="3617154"/>
            <a:ext cx="329498" cy="37884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848544" y="6400992"/>
            <a:ext cx="4736976" cy="215444"/>
          </a:xfrm>
          <a:prstGeom prst="rect">
            <a:avLst/>
          </a:prstGeom>
        </p:spPr>
        <p:txBody>
          <a:bodyPr vert="horz" lIns="0" tIns="0" rIns="0" bIns="0" rtlCol="0" anchor="t"/>
          <a:lstStyle/>
          <a:p>
            <a:r>
              <a:rPr lang="en-GB" sz="800" dirty="0" smtClean="0">
                <a:solidFill>
                  <a:srgbClr val="253746">
                    <a:tint val="75000"/>
                  </a:srgbClr>
                </a:solidFill>
              </a:rPr>
              <a:t>Source: Total assets as of 31.03.2016</a:t>
            </a:r>
            <a:endParaRPr lang="en-GB" sz="800" dirty="0">
              <a:solidFill>
                <a:srgbClr val="253746">
                  <a:tint val="75000"/>
                </a:srgbClr>
              </a:solidFill>
            </a:endParaRPr>
          </a:p>
        </p:txBody>
      </p:sp>
    </p:spTree>
    <p:extLst>
      <p:ext uri="{BB962C8B-B14F-4D97-AF65-F5344CB8AC3E}">
        <p14:creationId xmlns:p14="http://schemas.microsoft.com/office/powerpoint/2010/main" val="221976202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people - Management and Board</a:t>
            </a:r>
            <a:endParaRPr lang="en-GB" dirty="0"/>
          </a:p>
        </p:txBody>
      </p:sp>
      <p:sp>
        <p:nvSpPr>
          <p:cNvPr id="3" name="Content Placeholder 2"/>
          <p:cNvSpPr>
            <a:spLocks noGrp="1"/>
          </p:cNvSpPr>
          <p:nvPr>
            <p:ph idx="1"/>
          </p:nvPr>
        </p:nvSpPr>
        <p:spPr>
          <a:xfrm>
            <a:off x="650889" y="2199510"/>
            <a:ext cx="3959761" cy="3646032"/>
          </a:xfrm>
        </p:spPr>
        <p:txBody>
          <a:bodyPr>
            <a:normAutofit fontScale="92500" lnSpcReduction="10000"/>
          </a:bodyPr>
          <a:lstStyle/>
          <a:p>
            <a:pPr marL="0" indent="0">
              <a:buNone/>
            </a:pPr>
            <a:r>
              <a:rPr lang="en-GB" sz="1200" b="1" dirty="0" smtClean="0"/>
              <a:t>Per Bergstad </a:t>
            </a:r>
            <a:r>
              <a:rPr lang="en-GB" sz="1200" dirty="0" smtClean="0"/>
              <a:t>– Chairman</a:t>
            </a:r>
          </a:p>
          <a:p>
            <a:pPr marL="0" indent="0">
              <a:buNone/>
            </a:pPr>
            <a:r>
              <a:rPr lang="en-GB" sz="1200" dirty="0" smtClean="0"/>
              <a:t>Lawyer and Partner at ProJure Advokatfirma</a:t>
            </a:r>
          </a:p>
          <a:p>
            <a:pPr marL="0" indent="0">
              <a:buNone/>
            </a:pPr>
            <a:endParaRPr lang="en-GB" sz="1200" dirty="0"/>
          </a:p>
          <a:p>
            <a:pPr marL="0" indent="0">
              <a:buNone/>
            </a:pPr>
            <a:r>
              <a:rPr lang="en-GB" sz="1200" b="1" dirty="0" smtClean="0"/>
              <a:t>Tor Audun Bilstad </a:t>
            </a:r>
            <a:r>
              <a:rPr lang="en-GB" sz="1200" dirty="0" smtClean="0"/>
              <a:t>– Deputy Chairman</a:t>
            </a:r>
          </a:p>
          <a:p>
            <a:pPr marL="0" indent="0">
              <a:buNone/>
            </a:pPr>
            <a:r>
              <a:rPr lang="en-GB" sz="1200" dirty="0" smtClean="0"/>
              <a:t>Farmer in Vik in Klepp</a:t>
            </a:r>
          </a:p>
          <a:p>
            <a:pPr marL="0" indent="0">
              <a:buNone/>
            </a:pPr>
            <a:endParaRPr lang="en-GB" sz="1200" dirty="0"/>
          </a:p>
          <a:p>
            <a:pPr marL="0" indent="0">
              <a:buNone/>
            </a:pPr>
            <a:r>
              <a:rPr lang="en-GB" sz="1200" b="1" dirty="0" smtClean="0"/>
              <a:t>Marie Storhaug</a:t>
            </a:r>
          </a:p>
          <a:p>
            <a:pPr marL="0" indent="0">
              <a:buNone/>
            </a:pPr>
            <a:r>
              <a:rPr lang="en-GB" sz="1200" dirty="0" smtClean="0"/>
              <a:t>Director of Global </a:t>
            </a:r>
            <a:r>
              <a:rPr lang="en-GB" sz="1200" dirty="0"/>
              <a:t>B</a:t>
            </a:r>
            <a:r>
              <a:rPr lang="en-GB" sz="1200" dirty="0" smtClean="0"/>
              <a:t>ack </a:t>
            </a:r>
            <a:r>
              <a:rPr lang="en-GB" sz="1200" dirty="0"/>
              <a:t>O</a:t>
            </a:r>
            <a:r>
              <a:rPr lang="en-GB" sz="1200" dirty="0" smtClean="0"/>
              <a:t>ffice for Marketing and Sales of Oil and Gas at Statoil</a:t>
            </a:r>
          </a:p>
          <a:p>
            <a:pPr marL="0" indent="0">
              <a:buNone/>
            </a:pPr>
            <a:endParaRPr lang="en-GB" sz="1200" dirty="0"/>
          </a:p>
          <a:p>
            <a:pPr marL="0" indent="0">
              <a:buNone/>
            </a:pPr>
            <a:r>
              <a:rPr lang="en-GB" sz="1200" b="1" dirty="0" smtClean="0"/>
              <a:t>Bjørg Helen Osvoll Mæland</a:t>
            </a:r>
          </a:p>
          <a:p>
            <a:pPr marL="0" indent="0">
              <a:buNone/>
            </a:pPr>
            <a:r>
              <a:rPr lang="en-GB" sz="1200" dirty="0" smtClean="0"/>
              <a:t>Managing Director of Mæland Rør AS</a:t>
            </a:r>
          </a:p>
          <a:p>
            <a:pPr marL="0" indent="0">
              <a:buNone/>
            </a:pPr>
            <a:endParaRPr lang="en-GB" sz="1200" dirty="0"/>
          </a:p>
          <a:p>
            <a:pPr marL="0" indent="0">
              <a:buNone/>
            </a:pPr>
            <a:r>
              <a:rPr lang="en-GB" sz="1200" b="1" dirty="0" smtClean="0"/>
              <a:t>Snorre Haukali</a:t>
            </a:r>
          </a:p>
          <a:p>
            <a:pPr marL="0" indent="0">
              <a:buNone/>
            </a:pPr>
            <a:r>
              <a:rPr lang="en-GB" sz="1200" dirty="0" smtClean="0"/>
              <a:t>Lawyer and Managing Partner at Kluge </a:t>
            </a:r>
            <a:r>
              <a:rPr lang="en-GB" sz="1200" dirty="0" err="1" smtClean="0"/>
              <a:t>Advokatfirma</a:t>
            </a:r>
            <a:endParaRPr lang="en-GB" sz="1200" dirty="0" smtClean="0"/>
          </a:p>
          <a:p>
            <a:pPr marL="0" indent="0">
              <a:buNone/>
            </a:pPr>
            <a:endParaRPr lang="en-GB" sz="1200" dirty="0"/>
          </a:p>
          <a:p>
            <a:pPr marL="0" indent="0">
              <a:buNone/>
            </a:pPr>
            <a:r>
              <a:rPr lang="en-GB" sz="1200" b="1" dirty="0" smtClean="0"/>
              <a:t>Morten Erga </a:t>
            </a:r>
            <a:r>
              <a:rPr lang="en-GB" sz="1200" dirty="0" smtClean="0"/>
              <a:t>– Employee representative </a:t>
            </a:r>
          </a:p>
          <a:p>
            <a:pPr marL="0" indent="0">
              <a:buNone/>
            </a:pPr>
            <a:endParaRPr lang="en-GB" sz="1200" dirty="0"/>
          </a:p>
          <a:p>
            <a:pPr marL="0" indent="0">
              <a:buNone/>
            </a:pPr>
            <a:r>
              <a:rPr lang="en-GB" sz="1200" b="1" dirty="0" smtClean="0"/>
              <a:t>Elena Zahl Johansen </a:t>
            </a:r>
            <a:r>
              <a:rPr lang="en-GB" sz="1200" dirty="0" smtClean="0"/>
              <a:t>– Employee representative</a:t>
            </a:r>
            <a:endParaRPr lang="en-GB" sz="1200" dirty="0"/>
          </a:p>
        </p:txBody>
      </p:sp>
      <p:sp>
        <p:nvSpPr>
          <p:cNvPr id="4" name="Content Placeholder 3"/>
          <p:cNvSpPr>
            <a:spLocks noGrp="1"/>
          </p:cNvSpPr>
          <p:nvPr>
            <p:ph idx="14"/>
          </p:nvPr>
        </p:nvSpPr>
        <p:spPr>
          <a:xfrm>
            <a:off x="5034539" y="5140206"/>
            <a:ext cx="4060961" cy="756021"/>
          </a:xfrm>
        </p:spPr>
        <p:txBody>
          <a:bodyPr/>
          <a:lstStyle/>
          <a:p>
            <a:endParaRPr lang="nb-NO" dirty="0"/>
          </a:p>
          <a:p>
            <a:pPr marL="0" indent="0">
              <a:buNone/>
            </a:pPr>
            <a:endParaRPr lang="nb-NO" dirty="0"/>
          </a:p>
        </p:txBody>
      </p:sp>
      <p:sp>
        <p:nvSpPr>
          <p:cNvPr id="14" name="Content Placeholder 26"/>
          <p:cNvSpPr txBox="1">
            <a:spLocks/>
          </p:cNvSpPr>
          <p:nvPr/>
        </p:nvSpPr>
        <p:spPr>
          <a:xfrm>
            <a:off x="560522" y="1844856"/>
            <a:ext cx="4086097" cy="288000"/>
          </a:xfrm>
          <a:prstGeom prst="rect">
            <a:avLst/>
          </a:prstGeom>
          <a:noFill/>
        </p:spPr>
        <p:txBody>
          <a:bodyPr vert="horz" lIns="96039" tIns="48020" rIns="96039" bIns="48020" numCol="1" spcCol="378108" rtlCol="0" anchor="ctr">
            <a:noAutofit/>
          </a:bodyPr>
          <a:lstStyle>
            <a:defPPr>
              <a:defRPr lang="nb-NO"/>
            </a:defPPr>
            <a:lvl1pPr indent="0">
              <a:lnSpc>
                <a:spcPct val="100000"/>
              </a:lnSpc>
              <a:spcBef>
                <a:spcPts val="1200"/>
              </a:spcBef>
              <a:spcAft>
                <a:spcPts val="1260"/>
              </a:spcAft>
              <a:buClr>
                <a:schemeClr val="accent1"/>
              </a:buClr>
              <a:buSzPct val="100000"/>
              <a:buFont typeface="Wingdings 2" pitchFamily="18" charset="2"/>
              <a:buNone/>
              <a:defRPr sz="1200" b="1" baseline="0">
                <a:latin typeface="Arial" panose="020B0604020202020204" pitchFamily="34" charset="0"/>
                <a:cs typeface="Arial" panose="020B0604020202020204" pitchFamily="34" charset="0"/>
              </a:defRPr>
            </a:lvl1pPr>
            <a:lvl2pPr marL="355600" indent="-174625">
              <a:lnSpc>
                <a:spcPct val="100000"/>
              </a:lnSpc>
              <a:spcBef>
                <a:spcPts val="600"/>
              </a:spcBef>
              <a:buSzPct val="100000"/>
              <a:buFont typeface="Arial" pitchFamily="34" charset="0"/>
              <a:buNone/>
              <a:defRPr sz="1400">
                <a:latin typeface="Arial" pitchFamily="34" charset="0"/>
                <a:cs typeface="Arial" pitchFamily="34" charset="0"/>
              </a:defRPr>
            </a:lvl2pPr>
            <a:lvl3pPr marL="536575" indent="-180975">
              <a:lnSpc>
                <a:spcPct val="100000"/>
              </a:lnSpc>
              <a:spcBef>
                <a:spcPts val="600"/>
              </a:spcBef>
              <a:buSzPct val="100000"/>
              <a:buFont typeface="Arial" pitchFamily="34" charset="0"/>
              <a:buNone/>
              <a:tabLst>
                <a:tab pos="536575" algn="l"/>
              </a:tabLst>
              <a:defRPr sz="1400" baseline="0">
                <a:latin typeface="Arial" pitchFamily="34" charset="0"/>
                <a:cs typeface="Arial" pitchFamily="34" charset="0"/>
              </a:defRPr>
            </a:lvl3pPr>
            <a:lvl4pPr marL="838200" indent="0">
              <a:spcBef>
                <a:spcPts val="800"/>
              </a:spcBef>
              <a:buSzPct val="80000"/>
              <a:buFont typeface="Arial" pitchFamily="34" charset="0"/>
              <a:buNone/>
              <a:defRPr sz="1600">
                <a:latin typeface="Arial" pitchFamily="34" charset="0"/>
                <a:cs typeface="Arial" pitchFamily="34" charset="0"/>
              </a:defRPr>
            </a:lvl4pPr>
            <a:lvl5pPr marL="2057400" indent="-228600">
              <a:spcBef>
                <a:spcPct val="20000"/>
              </a:spcBef>
              <a:buFont typeface="Arial" pitchFamily="34" charset="0"/>
              <a:buNone/>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sz="1400" dirty="0" smtClean="0">
                <a:solidFill>
                  <a:srgbClr val="004F59"/>
                </a:solidFill>
                <a:latin typeface="+mn-lt"/>
              </a:rPr>
              <a:t>Competent board</a:t>
            </a:r>
            <a:endParaRPr lang="en-GB" sz="1400" dirty="0">
              <a:solidFill>
                <a:srgbClr val="004F59"/>
              </a:solidFill>
              <a:latin typeface="+mn-lt"/>
              <a:cs typeface="Calibri" panose="020F0502020204030204" pitchFamily="34" charset="0"/>
            </a:endParaRPr>
          </a:p>
        </p:txBody>
      </p:sp>
      <p:sp>
        <p:nvSpPr>
          <p:cNvPr id="15" name="Content Placeholder 11"/>
          <p:cNvSpPr txBox="1">
            <a:spLocks/>
          </p:cNvSpPr>
          <p:nvPr/>
        </p:nvSpPr>
        <p:spPr>
          <a:xfrm>
            <a:off x="5044629" y="1844856"/>
            <a:ext cx="4156853" cy="288000"/>
          </a:xfrm>
          <a:prstGeom prst="rect">
            <a:avLst/>
          </a:prstGeom>
          <a:noFill/>
        </p:spPr>
        <p:txBody>
          <a:bodyPr vert="horz" lIns="96039" tIns="48020" rIns="96039" bIns="48020" numCol="1" spcCol="378108" rtlCol="0" anchor="ctr">
            <a:noAutofit/>
          </a:bodyPr>
          <a:lstStyle>
            <a:lvl1pPr marL="0" indent="0" algn="l" defTabSz="914400" rtl="0" eaLnBrk="1" latinLnBrk="0" hangingPunct="1">
              <a:lnSpc>
                <a:spcPct val="100000"/>
              </a:lnSpc>
              <a:spcBef>
                <a:spcPts val="1200"/>
              </a:spcBef>
              <a:spcAft>
                <a:spcPts val="1260"/>
              </a:spcAft>
              <a:buClr>
                <a:schemeClr val="accent1"/>
              </a:buClr>
              <a:buSzPct val="100000"/>
              <a:buFont typeface="Wingdings 2" pitchFamily="18" charset="2"/>
              <a:buNone/>
              <a:defRPr lang="en-US" sz="1400" b="1" kern="1200" baseline="0" dirty="0" smtClean="0">
                <a:solidFill>
                  <a:schemeClr val="tx1"/>
                </a:solidFill>
                <a:latin typeface="+mn-lt"/>
                <a:ea typeface="+mn-ea"/>
                <a:cs typeface="+mn-cs"/>
              </a:defRPr>
            </a:lvl1pPr>
            <a:lvl2pPr marL="355600" indent="-174625" algn="l" defTabSz="914400" rtl="0" eaLnBrk="1" latinLnBrk="0" hangingPunct="1">
              <a:lnSpc>
                <a:spcPct val="100000"/>
              </a:lnSpc>
              <a:spcBef>
                <a:spcPts val="600"/>
              </a:spcBef>
              <a:buSzPct val="100000"/>
              <a:buFont typeface="Arial" pitchFamily="34" charset="0"/>
              <a:buNone/>
              <a:defRPr sz="1400" kern="1200">
                <a:solidFill>
                  <a:schemeClr val="tx1"/>
                </a:solidFill>
                <a:latin typeface="Arial" pitchFamily="34" charset="0"/>
                <a:ea typeface="+mn-ea"/>
                <a:cs typeface="Arial" pitchFamily="34" charset="0"/>
              </a:defRPr>
            </a:lvl2pPr>
            <a:lvl3pPr marL="536575" indent="-180975" algn="l" defTabSz="914400" rtl="0" eaLnBrk="1" latinLnBrk="0" hangingPunct="1">
              <a:lnSpc>
                <a:spcPct val="100000"/>
              </a:lnSpc>
              <a:spcBef>
                <a:spcPts val="600"/>
              </a:spcBef>
              <a:buSzPct val="100000"/>
              <a:buFont typeface="Arial" pitchFamily="34" charset="0"/>
              <a:buNone/>
              <a:tabLst>
                <a:tab pos="536575" algn="l"/>
              </a:tabLst>
              <a:defRPr sz="1400" kern="1200" baseline="0">
                <a:solidFill>
                  <a:schemeClr val="tx1"/>
                </a:solidFill>
                <a:latin typeface="Arial" pitchFamily="34" charset="0"/>
                <a:ea typeface="+mn-ea"/>
                <a:cs typeface="Arial" pitchFamily="34" charset="0"/>
              </a:defRPr>
            </a:lvl3pPr>
            <a:lvl4pPr marL="838200" indent="0" algn="l" defTabSz="914400" rtl="0" eaLnBrk="1" latinLnBrk="0" hangingPunct="1">
              <a:spcBef>
                <a:spcPts val="800"/>
              </a:spcBef>
              <a:buSzPct val="80000"/>
              <a:buFont typeface="Arial" pitchFamily="34" charset="0"/>
              <a:buNone/>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solidFill>
                  <a:srgbClr val="004F59"/>
                </a:solidFill>
              </a:rPr>
              <a:t>Experienced management</a:t>
            </a:r>
            <a:endParaRPr lang="en-GB" dirty="0">
              <a:solidFill>
                <a:srgbClr val="004F59"/>
              </a:solidFill>
              <a:cs typeface="Calibri" panose="020F0502020204030204" pitchFamily="34" charset="0"/>
            </a:endParaRPr>
          </a:p>
        </p:txBody>
      </p:sp>
      <p:pic>
        <p:nvPicPr>
          <p:cNvPr id="16" name="Picture 2"/>
          <p:cNvPicPr>
            <a:picLocks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168413" y="2199510"/>
            <a:ext cx="1038482" cy="103362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5"/>
          <p:cNvPicPr>
            <a:picLocks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168413" y="3714509"/>
            <a:ext cx="1038482" cy="103488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3"/>
          <p:cNvPicPr>
            <a:picLocks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642420" y="3714548"/>
            <a:ext cx="1080120" cy="102719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6"/>
          <p:cNvPicPr>
            <a:picLocks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642420" y="2189402"/>
            <a:ext cx="1088266" cy="106564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4"/>
          <p:cNvPicPr>
            <a:picLocks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8108873" y="2199510"/>
            <a:ext cx="1080120" cy="103213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7"/>
          <p:cNvPicPr>
            <a:picLocks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8108873" y="3714548"/>
            <a:ext cx="1080120" cy="102013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2" name="Content Placeholder 3"/>
          <p:cNvSpPr txBox="1">
            <a:spLocks/>
          </p:cNvSpPr>
          <p:nvPr/>
        </p:nvSpPr>
        <p:spPr>
          <a:xfrm>
            <a:off x="5049383" y="3304034"/>
            <a:ext cx="1276532" cy="236231"/>
          </a:xfrm>
          <a:prstGeom prst="rect">
            <a:avLst/>
          </a:prstGeom>
        </p:spPr>
        <p:txBody>
          <a:bodyPr vert="horz" lIns="0" tIns="0" rIns="0" bIns="0" rtlCol="0">
            <a:noAutofit/>
          </a:bodyPr>
          <a:lst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800" dirty="0" smtClean="0">
                <a:solidFill>
                  <a:schemeClr val="tx1"/>
                </a:solidFill>
              </a:rPr>
              <a:t>Tor Egil Lie</a:t>
            </a:r>
            <a:r>
              <a:t/>
            </a:r>
            <a:br/>
            <a:r>
              <a:rPr lang="en-GB" sz="800" dirty="0" smtClean="0">
                <a:solidFill>
                  <a:schemeClr val="tx1"/>
                </a:solidFill>
              </a:rPr>
              <a:t>Managing Bank Director</a:t>
            </a:r>
            <a:r>
              <a:t/>
            </a:r>
            <a:br/>
            <a:endParaRPr lang="en-GB" sz="800" dirty="0">
              <a:solidFill>
                <a:schemeClr val="tx1"/>
              </a:solidFill>
            </a:endParaRPr>
          </a:p>
        </p:txBody>
      </p:sp>
      <p:sp>
        <p:nvSpPr>
          <p:cNvPr id="23" name="Content Placeholder 3"/>
          <p:cNvSpPr txBox="1">
            <a:spLocks/>
          </p:cNvSpPr>
          <p:nvPr/>
        </p:nvSpPr>
        <p:spPr>
          <a:xfrm>
            <a:off x="5049383" y="4840403"/>
            <a:ext cx="1276532" cy="236231"/>
          </a:xfrm>
          <a:prstGeom prst="rect">
            <a:avLst/>
          </a:prstGeom>
        </p:spPr>
        <p:txBody>
          <a:bodyPr vert="horz" lIns="0" tIns="0" rIns="0" bIns="0" rtlCol="0">
            <a:noAutofit/>
          </a:bodyPr>
          <a:lst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800" dirty="0">
                <a:solidFill>
                  <a:schemeClr val="tx1"/>
                </a:solidFill>
              </a:rPr>
              <a:t>Frode Flesjå</a:t>
            </a:r>
            <a:r>
              <a:rPr dirty="0"/>
              <a:t/>
            </a:r>
            <a:br>
              <a:rPr dirty="0"/>
            </a:br>
            <a:r>
              <a:rPr lang="en-GB" sz="800" dirty="0">
                <a:solidFill>
                  <a:schemeClr val="tx1"/>
                </a:solidFill>
              </a:rPr>
              <a:t>Corporate Market</a:t>
            </a:r>
            <a:r>
              <a:rPr dirty="0"/>
              <a:t/>
            </a:r>
            <a:br>
              <a:rPr dirty="0"/>
            </a:br>
            <a:endParaRPr lang="en-GB" sz="800" dirty="0">
              <a:solidFill>
                <a:schemeClr val="tx1"/>
              </a:solidFill>
            </a:endParaRPr>
          </a:p>
        </p:txBody>
      </p:sp>
      <p:sp>
        <p:nvSpPr>
          <p:cNvPr id="24" name="Content Placeholder 3"/>
          <p:cNvSpPr txBox="1">
            <a:spLocks/>
          </p:cNvSpPr>
          <p:nvPr/>
        </p:nvSpPr>
        <p:spPr>
          <a:xfrm>
            <a:off x="8010665" y="3304034"/>
            <a:ext cx="1276532" cy="236231"/>
          </a:xfrm>
          <a:prstGeom prst="rect">
            <a:avLst/>
          </a:prstGeom>
        </p:spPr>
        <p:txBody>
          <a:bodyPr vert="horz" lIns="0" tIns="0" rIns="0" bIns="0" rtlCol="0">
            <a:noAutofit/>
          </a:bodyPr>
          <a:lst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800" dirty="0">
                <a:solidFill>
                  <a:schemeClr val="tx1"/>
                </a:solidFill>
              </a:rPr>
              <a:t>Magne Stangeland</a:t>
            </a:r>
            <a:r>
              <a:t/>
            </a:r>
            <a:br/>
            <a:r>
              <a:rPr lang="en-GB" sz="800" dirty="0">
                <a:solidFill>
                  <a:schemeClr val="tx1"/>
                </a:solidFill>
              </a:rPr>
              <a:t>Risk Management and Compliance</a:t>
            </a:r>
            <a:r>
              <a:t/>
            </a:r>
            <a:br/>
            <a:endParaRPr lang="en-GB" sz="800" dirty="0">
              <a:solidFill>
                <a:schemeClr val="tx1"/>
              </a:solidFill>
            </a:endParaRPr>
          </a:p>
        </p:txBody>
      </p:sp>
      <p:sp>
        <p:nvSpPr>
          <p:cNvPr id="25" name="Content Placeholder 3"/>
          <p:cNvSpPr txBox="1">
            <a:spLocks/>
          </p:cNvSpPr>
          <p:nvPr/>
        </p:nvSpPr>
        <p:spPr>
          <a:xfrm>
            <a:off x="6548287" y="3298581"/>
            <a:ext cx="1276532" cy="236231"/>
          </a:xfrm>
          <a:prstGeom prst="rect">
            <a:avLst/>
          </a:prstGeom>
        </p:spPr>
        <p:txBody>
          <a:bodyPr vert="horz" lIns="0" tIns="0" rIns="0" bIns="0" rtlCol="0">
            <a:noAutofit/>
          </a:bodyPr>
          <a:lst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800" dirty="0">
                <a:solidFill>
                  <a:schemeClr val="tx1"/>
                </a:solidFill>
              </a:rPr>
              <a:t>Klas Stølsnes</a:t>
            </a:r>
            <a:r>
              <a:t/>
            </a:r>
            <a:br/>
            <a:r>
              <a:rPr lang="en-GB" sz="800" dirty="0" smtClean="0">
                <a:solidFill>
                  <a:schemeClr val="tx1"/>
                </a:solidFill>
              </a:rPr>
              <a:t>Chief Financial Officer</a:t>
            </a:r>
            <a:r>
              <a:t/>
            </a:r>
            <a:br/>
            <a:endParaRPr lang="en-GB" sz="800" dirty="0">
              <a:solidFill>
                <a:schemeClr val="tx1"/>
              </a:solidFill>
            </a:endParaRPr>
          </a:p>
        </p:txBody>
      </p:sp>
      <p:sp>
        <p:nvSpPr>
          <p:cNvPr id="26" name="Content Placeholder 3"/>
          <p:cNvSpPr txBox="1">
            <a:spLocks/>
          </p:cNvSpPr>
          <p:nvPr/>
        </p:nvSpPr>
        <p:spPr>
          <a:xfrm>
            <a:off x="6485804" y="4821751"/>
            <a:ext cx="1401498" cy="236231"/>
          </a:xfrm>
          <a:prstGeom prst="rect">
            <a:avLst/>
          </a:prstGeom>
        </p:spPr>
        <p:txBody>
          <a:bodyPr vert="horz" lIns="0" tIns="0" rIns="0" bIns="0" rtlCol="0">
            <a:noAutofit/>
          </a:bodyPr>
          <a:lst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800" dirty="0">
                <a:solidFill>
                  <a:schemeClr val="tx1"/>
                </a:solidFill>
              </a:rPr>
              <a:t>Åse Bente S. Wærsland</a:t>
            </a:r>
            <a:r>
              <a:rPr dirty="0"/>
              <a:t/>
            </a:r>
            <a:br>
              <a:rPr dirty="0"/>
            </a:br>
            <a:r>
              <a:rPr lang="en-GB" sz="800" dirty="0" smtClean="0">
                <a:solidFill>
                  <a:schemeClr val="tx1"/>
                </a:solidFill>
              </a:rPr>
              <a:t>Support and CF</a:t>
            </a:r>
            <a:r>
              <a:rPr dirty="0"/>
              <a:t/>
            </a:r>
            <a:br>
              <a:rPr dirty="0"/>
            </a:br>
            <a:endParaRPr lang="en-GB" sz="800" dirty="0">
              <a:solidFill>
                <a:schemeClr val="tx1"/>
              </a:solidFill>
            </a:endParaRPr>
          </a:p>
        </p:txBody>
      </p:sp>
      <p:sp>
        <p:nvSpPr>
          <p:cNvPr id="27" name="Content Placeholder 3"/>
          <p:cNvSpPr txBox="1">
            <a:spLocks/>
          </p:cNvSpPr>
          <p:nvPr/>
        </p:nvSpPr>
        <p:spPr>
          <a:xfrm>
            <a:off x="8010665" y="4819326"/>
            <a:ext cx="1276532" cy="236231"/>
          </a:xfrm>
          <a:prstGeom prst="rect">
            <a:avLst/>
          </a:prstGeom>
        </p:spPr>
        <p:txBody>
          <a:bodyPr vert="horz" lIns="0" tIns="0" rIns="0" bIns="0" rtlCol="0">
            <a:noAutofit/>
          </a:bodyPr>
          <a:lst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800" dirty="0">
                <a:solidFill>
                  <a:schemeClr val="tx1"/>
                </a:solidFill>
              </a:rPr>
              <a:t>June Kristin </a:t>
            </a:r>
            <a:r>
              <a:rPr lang="en-GB" sz="800" dirty="0" smtClean="0">
                <a:solidFill>
                  <a:schemeClr val="tx1"/>
                </a:solidFill>
              </a:rPr>
              <a:t>Lima</a:t>
            </a:r>
            <a:r>
              <a:rPr dirty="0"/>
              <a:t/>
            </a:r>
            <a:br>
              <a:rPr dirty="0"/>
            </a:br>
            <a:r>
              <a:rPr lang="en-GB" sz="800" dirty="0">
                <a:solidFill>
                  <a:schemeClr val="tx1"/>
                </a:solidFill>
              </a:rPr>
              <a:t>Retail Market</a:t>
            </a:r>
            <a:r>
              <a:rPr dirty="0"/>
              <a:t/>
            </a:r>
            <a:br>
              <a:rPr dirty="0"/>
            </a:br>
            <a:endParaRPr lang="en-GB" sz="800" dirty="0">
              <a:solidFill>
                <a:schemeClr val="tx1"/>
              </a:solidFill>
            </a:endParaRPr>
          </a:p>
        </p:txBody>
      </p:sp>
      <p:sp>
        <p:nvSpPr>
          <p:cNvPr id="10" name="TextBox 9"/>
          <p:cNvSpPr txBox="1"/>
          <p:nvPr/>
        </p:nvSpPr>
        <p:spPr>
          <a:xfrm>
            <a:off x="560522" y="5751512"/>
            <a:ext cx="8716019" cy="553998"/>
          </a:xfrm>
          <a:prstGeom prst="rect">
            <a:avLst/>
          </a:prstGeom>
          <a:noFill/>
        </p:spPr>
        <p:txBody>
          <a:bodyPr wrap="square" rtlCol="0">
            <a:spAutoFit/>
          </a:bodyPr>
          <a:lstStyle/>
          <a:p>
            <a:pPr algn="ctr"/>
            <a:r>
              <a:rPr lang="en-GB" sz="1500" b="1" dirty="0" smtClean="0">
                <a:solidFill>
                  <a:schemeClr val="tx2"/>
                </a:solidFill>
              </a:rPr>
              <a:t>The board and management have a strong focus on building a Jæren savings bank for the long-term.</a:t>
            </a:r>
            <a:endParaRPr lang="en-GB" sz="1500" b="1" dirty="0" smtClean="0">
              <a:solidFill>
                <a:srgbClr val="004F59"/>
              </a:solidFill>
            </a:endParaRPr>
          </a:p>
        </p:txBody>
      </p:sp>
      <p:sp>
        <p:nvSpPr>
          <p:cNvPr id="5" name="Slide Number Placeholder 4"/>
          <p:cNvSpPr>
            <a:spLocks noGrp="1"/>
          </p:cNvSpPr>
          <p:nvPr>
            <p:ph type="sldNum" sz="quarter" idx="12"/>
          </p:nvPr>
        </p:nvSpPr>
        <p:spPr/>
        <p:txBody>
          <a:bodyPr/>
          <a:lstStyle/>
          <a:p>
            <a:fld id="{5E0881E5-4718-4C99-982F-7259FF6FE248}" type="slidenum">
              <a:rPr lang="nb-NO" smtClean="0">
                <a:solidFill>
                  <a:srgbClr val="BEB8B4"/>
                </a:solidFill>
              </a:rPr>
              <a:pPr/>
              <a:t>4</a:t>
            </a:fld>
            <a:endParaRPr lang="en-GB">
              <a:solidFill>
                <a:srgbClr val="BEB8B4"/>
              </a:solidFill>
            </a:endParaRPr>
          </a:p>
        </p:txBody>
      </p:sp>
    </p:spTree>
    <p:extLst>
      <p:ext uri="{BB962C8B-B14F-4D97-AF65-F5344CB8AC3E}">
        <p14:creationId xmlns:p14="http://schemas.microsoft.com/office/powerpoint/2010/main" val="518690928"/>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3128" y="864017"/>
            <a:ext cx="8639300" cy="672217"/>
          </a:xfrm>
          <a:prstGeom prst="rect">
            <a:avLst/>
          </a:prstGeom>
        </p:spPr>
        <p:txBody>
          <a:bodyPr vert="horz" lIns="0" tIns="0" rIns="0" bIns="0" rtlCol="0" anchor="b">
            <a:normAutofit fontScale="85000" lnSpcReduction="10000"/>
          </a:bodyPr>
          <a:lstStyle>
            <a:lvl1pPr algn="l" defTabSz="914391" rtl="0" eaLnBrk="1" latinLnBrk="0" hangingPunct="1">
              <a:spcBef>
                <a:spcPct val="0"/>
              </a:spcBef>
              <a:buNone/>
              <a:defRPr sz="3500" kern="1200">
                <a:solidFill>
                  <a:schemeClr val="tx1"/>
                </a:solidFill>
                <a:latin typeface="+mj-lt"/>
                <a:ea typeface="+mj-ea"/>
                <a:cs typeface="+mj-cs"/>
              </a:defRPr>
            </a:lvl1pPr>
          </a:lstStyle>
          <a:p>
            <a:r>
              <a:rPr lang="en-GB" sz="3200" dirty="0" smtClean="0">
                <a:latin typeface="+mn-lt"/>
              </a:rPr>
              <a:t>A competent and experienced management team</a:t>
            </a:r>
            <a:endParaRPr lang="en-GB" sz="3200" dirty="0">
              <a:latin typeface="+mn-lt"/>
            </a:endParaRPr>
          </a:p>
        </p:txBody>
      </p:sp>
      <p:sp>
        <p:nvSpPr>
          <p:cNvPr id="6" name="Content Placeholder 3"/>
          <p:cNvSpPr txBox="1">
            <a:spLocks/>
          </p:cNvSpPr>
          <p:nvPr/>
        </p:nvSpPr>
        <p:spPr>
          <a:xfrm>
            <a:off x="2041549" y="1844185"/>
            <a:ext cx="2473035" cy="236231"/>
          </a:xfrm>
          <a:prstGeom prst="rect">
            <a:avLst/>
          </a:prstGeom>
        </p:spPr>
        <p:txBody>
          <a:bodyPr vert="horz" lIns="0" tIns="0" rIns="0" bIns="0" rtlCol="0">
            <a:normAutofit/>
          </a:bodyPr>
          <a:lst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smtClean="0">
                <a:solidFill>
                  <a:schemeClr val="tx1"/>
                </a:solidFill>
              </a:rPr>
              <a:t>Tor Egil Lie</a:t>
            </a:r>
            <a:endParaRPr lang="en-GB" dirty="0">
              <a:solidFill>
                <a:schemeClr val="tx1"/>
              </a:solidFill>
            </a:endParaRPr>
          </a:p>
        </p:txBody>
      </p:sp>
      <p:sp>
        <p:nvSpPr>
          <p:cNvPr id="7" name="Text Placeholder 4"/>
          <p:cNvSpPr txBox="1">
            <a:spLocks/>
          </p:cNvSpPr>
          <p:nvPr/>
        </p:nvSpPr>
        <p:spPr>
          <a:xfrm>
            <a:off x="2069011" y="2044895"/>
            <a:ext cx="2473035" cy="185886"/>
          </a:xfrm>
          <a:prstGeom prst="rect">
            <a:avLst/>
          </a:prstGeom>
        </p:spPr>
        <p:txBody>
          <a:bodyPr vert="horz" lIns="0" tIns="0" rIns="0" bIns="0" rtlCol="0">
            <a:noAutofit/>
          </a:bodyPr>
          <a:lst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spcBef>
                <a:spcPts val="1200"/>
              </a:spcBef>
              <a:buClr>
                <a:schemeClr val="accent1"/>
              </a:buClr>
              <a:buSzPct val="100000"/>
              <a:buFont typeface="Arial" pitchFamily="34" charset="0"/>
              <a:buNone/>
            </a:pPr>
            <a:r>
              <a:rPr lang="en-GB" sz="1000" dirty="0" smtClean="0">
                <a:solidFill>
                  <a:schemeClr val="tx1"/>
                </a:solidFill>
              </a:rPr>
              <a:t>CEO, Managing Bank Director</a:t>
            </a:r>
            <a:endParaRPr lang="en-GB" sz="1000" dirty="0">
              <a:solidFill>
                <a:schemeClr val="tx1"/>
              </a:solidFill>
            </a:endParaRPr>
          </a:p>
        </p:txBody>
      </p:sp>
      <p:sp>
        <p:nvSpPr>
          <p:cNvPr id="8" name="Text Placeholder 5"/>
          <p:cNvSpPr txBox="1">
            <a:spLocks/>
          </p:cNvSpPr>
          <p:nvPr/>
        </p:nvSpPr>
        <p:spPr>
          <a:xfrm>
            <a:off x="1949765" y="2245000"/>
            <a:ext cx="2869207" cy="1005345"/>
          </a:xfrm>
          <a:prstGeom prst="rect">
            <a:avLst/>
          </a:prstGeom>
        </p:spPr>
        <p:txBody>
          <a:bodyPr vert="horz" lIns="0" tIns="0" rIns="0" bIns="0" rtlCol="0">
            <a:noAutofit/>
          </a:bodyPr>
          <a:lst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024661">
              <a:spcBef>
                <a:spcPts val="0"/>
              </a:spcBef>
              <a:buSzPct val="130000"/>
            </a:pPr>
            <a:r>
              <a:rPr lang="en-GB" sz="800" dirty="0" smtClean="0">
                <a:solidFill>
                  <a:schemeClr val="tx2"/>
                </a:solidFill>
              </a:rPr>
              <a:t>Registered public accountant from the University College in Stavanger.</a:t>
            </a:r>
          </a:p>
          <a:p>
            <a:pPr marL="0" defTabSz="1024661">
              <a:spcBef>
                <a:spcPts val="0"/>
              </a:spcBef>
              <a:buSzPct val="130000"/>
            </a:pPr>
            <a:r>
              <a:rPr lang="en-GB" sz="800" dirty="0" smtClean="0">
                <a:solidFill>
                  <a:schemeClr val="tx2"/>
                </a:solidFill>
              </a:rPr>
              <a:t>Managing Director at </a:t>
            </a:r>
            <a:r>
              <a:rPr lang="en-GB" sz="800" dirty="0" err="1" smtClean="0">
                <a:solidFill>
                  <a:schemeClr val="tx2"/>
                </a:solidFill>
              </a:rPr>
              <a:t>Revisor-Gruppen</a:t>
            </a:r>
            <a:r>
              <a:rPr lang="en-GB" sz="800" dirty="0" smtClean="0">
                <a:solidFill>
                  <a:schemeClr val="tx2"/>
                </a:solidFill>
              </a:rPr>
              <a:t> Stavanger.</a:t>
            </a:r>
          </a:p>
          <a:p>
            <a:pPr marL="0" defTabSz="1024661">
              <a:spcBef>
                <a:spcPts val="0"/>
              </a:spcBef>
              <a:buSzPct val="130000"/>
            </a:pPr>
            <a:r>
              <a:rPr lang="en-GB" sz="800" dirty="0" smtClean="0">
                <a:solidFill>
                  <a:schemeClr val="tx2"/>
                </a:solidFill>
              </a:rPr>
              <a:t>Bank Director at </a:t>
            </a:r>
            <a:r>
              <a:rPr lang="en-GB" sz="800" dirty="0" err="1" smtClean="0">
                <a:solidFill>
                  <a:schemeClr val="tx2"/>
                </a:solidFill>
              </a:rPr>
              <a:t>Fokus</a:t>
            </a:r>
            <a:r>
              <a:rPr lang="en-GB" sz="800" dirty="0" smtClean="0">
                <a:solidFill>
                  <a:schemeClr val="tx2"/>
                </a:solidFill>
              </a:rPr>
              <a:t> Bank.</a:t>
            </a:r>
          </a:p>
          <a:p>
            <a:pPr marL="0" defTabSz="1024661">
              <a:spcBef>
                <a:spcPts val="0"/>
              </a:spcBef>
              <a:buSzPct val="130000"/>
            </a:pPr>
            <a:r>
              <a:rPr lang="en-GB" sz="800" dirty="0" smtClean="0">
                <a:solidFill>
                  <a:schemeClr val="tx2"/>
                </a:solidFill>
              </a:rPr>
              <a:t>Director at </a:t>
            </a:r>
            <a:r>
              <a:rPr lang="en-GB" sz="800" dirty="0" err="1" smtClean="0">
                <a:solidFill>
                  <a:schemeClr val="tx2"/>
                </a:solidFill>
              </a:rPr>
              <a:t>Gjensidige</a:t>
            </a:r>
            <a:r>
              <a:rPr lang="en-GB" sz="800" dirty="0" smtClean="0">
                <a:solidFill>
                  <a:schemeClr val="tx2"/>
                </a:solidFill>
              </a:rPr>
              <a:t> </a:t>
            </a:r>
            <a:r>
              <a:rPr lang="en-GB" sz="800" dirty="0" err="1" smtClean="0">
                <a:solidFill>
                  <a:schemeClr val="tx2"/>
                </a:solidFill>
              </a:rPr>
              <a:t>Forsikring</a:t>
            </a:r>
            <a:r>
              <a:rPr lang="en-GB" sz="800" dirty="0" smtClean="0">
                <a:solidFill>
                  <a:schemeClr val="tx2"/>
                </a:solidFill>
              </a:rPr>
              <a:t>.</a:t>
            </a:r>
          </a:p>
          <a:p>
            <a:pPr marL="0" defTabSz="1024661">
              <a:spcBef>
                <a:spcPts val="0"/>
              </a:spcBef>
              <a:buSzPct val="130000"/>
            </a:pPr>
            <a:r>
              <a:rPr lang="en-GB" sz="800" dirty="0" smtClean="0">
                <a:solidFill>
                  <a:schemeClr val="tx2"/>
                </a:solidFill>
              </a:rPr>
              <a:t>Bank Director at </a:t>
            </a:r>
            <a:r>
              <a:rPr lang="en-GB" sz="800" dirty="0" err="1" smtClean="0">
                <a:solidFill>
                  <a:schemeClr val="tx2"/>
                </a:solidFill>
              </a:rPr>
              <a:t>Klepp</a:t>
            </a:r>
            <a:r>
              <a:rPr lang="en-GB" sz="800" dirty="0" smtClean="0">
                <a:solidFill>
                  <a:schemeClr val="tx2"/>
                </a:solidFill>
              </a:rPr>
              <a:t> </a:t>
            </a:r>
            <a:r>
              <a:rPr lang="en-GB" sz="800" dirty="0" err="1" smtClean="0">
                <a:solidFill>
                  <a:schemeClr val="tx2"/>
                </a:solidFill>
              </a:rPr>
              <a:t>Sparebank</a:t>
            </a:r>
            <a:r>
              <a:rPr lang="en-GB" sz="800" dirty="0" smtClean="0">
                <a:solidFill>
                  <a:schemeClr val="tx2"/>
                </a:solidFill>
              </a:rPr>
              <a:t>.</a:t>
            </a:r>
          </a:p>
          <a:p>
            <a:pPr marL="0" defTabSz="1024661">
              <a:spcBef>
                <a:spcPts val="0"/>
              </a:spcBef>
              <a:buSzPct val="130000"/>
            </a:pPr>
            <a:r>
              <a:rPr lang="en-GB" sz="800" dirty="0" smtClean="0">
                <a:solidFill>
                  <a:schemeClr val="tx2"/>
                </a:solidFill>
              </a:rPr>
              <a:t>CEO and Managing Bank Director at Jæren Sparebank</a:t>
            </a:r>
          </a:p>
          <a:p>
            <a:pPr marL="0" indent="180975" defTabSz="1024661">
              <a:spcBef>
                <a:spcPts val="0"/>
              </a:spcBef>
              <a:buSzPct val="130000"/>
              <a:buFont typeface="Arial" pitchFamily="34" charset="0"/>
              <a:buNone/>
            </a:pPr>
            <a:r>
              <a:rPr lang="en-GB" sz="800" dirty="0" smtClean="0">
                <a:solidFill>
                  <a:schemeClr val="tx2"/>
                </a:solidFill>
              </a:rPr>
              <a:t>since January 2015.</a:t>
            </a:r>
            <a:endParaRPr lang="en-GB" sz="800" dirty="0">
              <a:solidFill>
                <a:schemeClr val="tx2"/>
              </a:solidFill>
            </a:endParaRPr>
          </a:p>
        </p:txBody>
      </p:sp>
      <p:sp>
        <p:nvSpPr>
          <p:cNvPr id="9" name="Content Placeholder 15"/>
          <p:cNvSpPr txBox="1">
            <a:spLocks/>
          </p:cNvSpPr>
          <p:nvPr/>
        </p:nvSpPr>
        <p:spPr>
          <a:xfrm>
            <a:off x="6442320" y="1844185"/>
            <a:ext cx="2473035" cy="236231"/>
          </a:xfrm>
          <a:prstGeom prst="rect">
            <a:avLst/>
          </a:prstGeom>
        </p:spPr>
        <p:txBody>
          <a:bodyPr vert="horz" lIns="0" tIns="0" rIns="0" bIns="0" rtlCol="0">
            <a:normAutofit/>
          </a:bodyPr>
          <a:lst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smtClean="0">
                <a:solidFill>
                  <a:schemeClr val="tx1"/>
                </a:solidFill>
              </a:rPr>
              <a:t>Frode Flesjå</a:t>
            </a:r>
            <a:endParaRPr lang="en-GB" dirty="0">
              <a:solidFill>
                <a:schemeClr val="tx1"/>
              </a:solidFill>
            </a:endParaRPr>
          </a:p>
        </p:txBody>
      </p:sp>
      <p:sp>
        <p:nvSpPr>
          <p:cNvPr id="10" name="Text Placeholder 16"/>
          <p:cNvSpPr txBox="1">
            <a:spLocks/>
          </p:cNvSpPr>
          <p:nvPr/>
        </p:nvSpPr>
        <p:spPr>
          <a:xfrm>
            <a:off x="6442320" y="2044895"/>
            <a:ext cx="2473035" cy="185886"/>
          </a:xfrm>
          <a:prstGeom prst="rect">
            <a:avLst/>
          </a:prstGeom>
        </p:spPr>
        <p:txBody>
          <a:bodyPr vert="horz" lIns="0" tIns="0" rIns="0" bIns="0" rtlCol="0">
            <a:noAutofit/>
          </a:bodyPr>
          <a:lst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spcBef>
                <a:spcPts val="1200"/>
              </a:spcBef>
              <a:buClr>
                <a:schemeClr val="accent1"/>
              </a:buClr>
              <a:buSzPct val="100000"/>
              <a:buFont typeface="Arial" pitchFamily="34" charset="0"/>
              <a:buNone/>
            </a:pPr>
            <a:r>
              <a:rPr lang="en-GB" sz="1000" dirty="0" smtClean="0">
                <a:solidFill>
                  <a:schemeClr val="tx1"/>
                </a:solidFill>
              </a:rPr>
              <a:t>Bank Director, Corporate Market</a:t>
            </a:r>
            <a:endParaRPr lang="en-GB" sz="1000" dirty="0">
              <a:solidFill>
                <a:schemeClr val="tx1"/>
              </a:solidFill>
            </a:endParaRPr>
          </a:p>
        </p:txBody>
      </p:sp>
      <p:sp>
        <p:nvSpPr>
          <p:cNvPr id="11" name="Content Placeholder 7"/>
          <p:cNvSpPr txBox="1">
            <a:spLocks/>
          </p:cNvSpPr>
          <p:nvPr/>
        </p:nvSpPr>
        <p:spPr>
          <a:xfrm>
            <a:off x="1949375" y="3264031"/>
            <a:ext cx="2473035" cy="236231"/>
          </a:xfrm>
          <a:prstGeom prst="rect">
            <a:avLst/>
          </a:prstGeom>
        </p:spPr>
        <p:txBody>
          <a:bodyPr/>
          <a:lstStyle>
            <a:lvl1pPr indent="0" defTabSz="913747">
              <a:spcBef>
                <a:spcPct val="20000"/>
              </a:spcBef>
              <a:buFont typeface="Arial" pitchFamily="34" charset="0"/>
              <a:buNone/>
              <a:defRPr sz="1400">
                <a:solidFill>
                  <a:srgbClr val="004F59"/>
                </a:solidFill>
              </a:defRPr>
            </a:lvl1pPr>
            <a:lvl2pPr marL="379424" indent="-189712" defTabSz="913747">
              <a:spcBef>
                <a:spcPct val="20000"/>
              </a:spcBef>
              <a:buFont typeface="Arial" pitchFamily="34" charset="0"/>
              <a:buChar char="•"/>
              <a:defRPr sz="1400">
                <a:solidFill>
                  <a:srgbClr val="004F59"/>
                </a:solidFill>
              </a:defRPr>
            </a:lvl2pPr>
            <a:lvl3pPr marL="569136" indent="-189712" defTabSz="913747">
              <a:spcBef>
                <a:spcPct val="20000"/>
              </a:spcBef>
              <a:buFont typeface="Arial" pitchFamily="34" charset="0"/>
              <a:buChar char="•"/>
              <a:defRPr sz="1400">
                <a:solidFill>
                  <a:srgbClr val="004F59"/>
                </a:solidFill>
              </a:defRPr>
            </a:lvl3pPr>
            <a:lvl4pPr marL="758848" indent="-189712" defTabSz="913747">
              <a:spcBef>
                <a:spcPct val="20000"/>
              </a:spcBef>
              <a:buFont typeface="Arial" pitchFamily="34" charset="0"/>
              <a:buChar char="•"/>
              <a:defRPr sz="1400">
                <a:solidFill>
                  <a:srgbClr val="004F59"/>
                </a:solidFill>
              </a:defRPr>
            </a:lvl4pPr>
            <a:lvl5pPr marL="948560" indent="-189712" defTabSz="913747">
              <a:spcBef>
                <a:spcPct val="20000"/>
              </a:spcBef>
              <a:buFont typeface="Arial" pitchFamily="34" charset="0"/>
              <a:buChar char="•"/>
              <a:defRPr sz="1400">
                <a:solidFill>
                  <a:srgbClr val="004F59"/>
                </a:solidFill>
              </a:defRPr>
            </a:lvl5pPr>
            <a:lvl6pPr marL="2512813" indent="-228437" defTabSz="913747">
              <a:spcBef>
                <a:spcPct val="20000"/>
              </a:spcBef>
              <a:buFont typeface="Arial" pitchFamily="34" charset="0"/>
              <a:buChar char="•"/>
              <a:defRPr sz="2000"/>
            </a:lvl6pPr>
            <a:lvl7pPr marL="2969695" indent="-228437" defTabSz="913747">
              <a:spcBef>
                <a:spcPct val="20000"/>
              </a:spcBef>
              <a:buFont typeface="Arial" pitchFamily="34" charset="0"/>
              <a:buChar char="•"/>
              <a:defRPr sz="2000"/>
            </a:lvl7pPr>
            <a:lvl8pPr marL="3426570" indent="-228437" defTabSz="913747">
              <a:spcBef>
                <a:spcPct val="20000"/>
              </a:spcBef>
              <a:buFont typeface="Arial" pitchFamily="34" charset="0"/>
              <a:buChar char="•"/>
              <a:defRPr sz="2000"/>
            </a:lvl8pPr>
            <a:lvl9pPr marL="3883445" indent="-228437" defTabSz="913747">
              <a:spcBef>
                <a:spcPct val="20000"/>
              </a:spcBef>
              <a:buFont typeface="Arial" pitchFamily="34" charset="0"/>
              <a:buChar char="•"/>
              <a:defRPr sz="2000"/>
            </a:lvl9pPr>
          </a:lstStyle>
          <a:p>
            <a:r>
              <a:rPr lang="en-GB" dirty="0" smtClean="0">
                <a:solidFill>
                  <a:schemeClr val="tx1"/>
                </a:solidFill>
              </a:rPr>
              <a:t>Åse Bente S. Wærsland</a:t>
            </a:r>
            <a:endParaRPr lang="en-GB" dirty="0">
              <a:solidFill>
                <a:schemeClr val="tx1"/>
              </a:solidFill>
            </a:endParaRPr>
          </a:p>
        </p:txBody>
      </p:sp>
      <p:sp>
        <p:nvSpPr>
          <p:cNvPr id="12" name="Text Placeholder 8"/>
          <p:cNvSpPr txBox="1">
            <a:spLocks/>
          </p:cNvSpPr>
          <p:nvPr/>
        </p:nvSpPr>
        <p:spPr>
          <a:xfrm>
            <a:off x="1949385" y="3519782"/>
            <a:ext cx="2760273" cy="185886"/>
          </a:xfrm>
          <a:prstGeom prst="rect">
            <a:avLst/>
          </a:prstGeom>
        </p:spPr>
        <p:txBody>
          <a:bodyPr vert="horz" lIns="0" tIns="0" rIns="0" bIns="0" rtlCol="0">
            <a:noAutofit/>
          </a:bodyPr>
          <a:lstStyle/>
          <a:p>
            <a:pPr marL="87313" lvl="0" defTabSz="914400">
              <a:spcBef>
                <a:spcPts val="1200"/>
              </a:spcBef>
              <a:buClr>
                <a:schemeClr val="accent1"/>
              </a:buClr>
              <a:buSzPct val="100000"/>
              <a:defRPr/>
            </a:pPr>
            <a:r>
              <a:rPr lang="en-GB" sz="1000" dirty="0" smtClean="0"/>
              <a:t>Bank Director, </a:t>
            </a:r>
            <a:r>
              <a:rPr kumimoji="0" lang="en-GB" sz="1000" b="0" i="0" u="none" strike="noStrike" kern="1200" cap="none" spc="0" normalizeH="0" baseline="0" dirty="0" smtClean="0">
                <a:ln>
                  <a:noFill/>
                </a:ln>
                <a:solidFill>
                  <a:schemeClr val="tx1"/>
                </a:solidFill>
                <a:effectLst/>
                <a:uLnTx/>
                <a:uFillTx/>
              </a:rPr>
              <a:t>Joint Functions </a:t>
            </a:r>
            <a:r>
              <a:rPr kumimoji="0" lang="en-GB" sz="1000" b="0" i="0" u="none" strike="noStrike" kern="1200" cap="none" spc="0" normalizeH="0" dirty="0" smtClean="0">
                <a:ln>
                  <a:noFill/>
                </a:ln>
                <a:solidFill>
                  <a:schemeClr val="tx1"/>
                </a:solidFill>
                <a:effectLst/>
                <a:uLnTx/>
                <a:uFillTx/>
              </a:rPr>
              <a:t>and Support</a:t>
            </a:r>
            <a:endParaRPr kumimoji="0" lang="en-GB" sz="1000" b="0" i="0" u="none" strike="noStrike" kern="1200" cap="none" spc="0" normalizeH="0" baseline="0" dirty="0">
              <a:ln>
                <a:noFill/>
              </a:ln>
              <a:solidFill>
                <a:schemeClr val="tx1"/>
              </a:solidFill>
              <a:effectLst/>
              <a:uLnTx/>
              <a:uFillTx/>
              <a:cs typeface="Arial" pitchFamily="34" charset="0"/>
            </a:endParaRPr>
          </a:p>
        </p:txBody>
      </p:sp>
      <p:sp>
        <p:nvSpPr>
          <p:cNvPr id="13" name="Content Placeholder 11"/>
          <p:cNvSpPr>
            <a:spLocks noGrp="1"/>
          </p:cNvSpPr>
          <p:nvPr/>
        </p:nvSpPr>
        <p:spPr>
          <a:xfrm>
            <a:off x="1949375" y="4639859"/>
            <a:ext cx="2473035" cy="236231"/>
          </a:xfrm>
          <a:prstGeom prst="rect">
            <a:avLst/>
          </a:prstGeom>
        </p:spPr>
        <p:txBody>
          <a:bodyPr/>
          <a:lstStyle/>
          <a:p>
            <a:pPr defTabSz="913747">
              <a:spcBef>
                <a:spcPct val="20000"/>
              </a:spcBef>
              <a:buFont typeface="Arial" pitchFamily="34" charset="0"/>
              <a:buNone/>
            </a:pPr>
            <a:r>
              <a:rPr lang="en-GB" sz="1400" dirty="0" smtClean="0"/>
              <a:t>Magne Stangeland</a:t>
            </a:r>
            <a:endParaRPr lang="en-GB" sz="1400" dirty="0"/>
          </a:p>
        </p:txBody>
      </p:sp>
      <p:sp>
        <p:nvSpPr>
          <p:cNvPr id="14" name="Text Placeholder 13"/>
          <p:cNvSpPr>
            <a:spLocks noGrp="1"/>
          </p:cNvSpPr>
          <p:nvPr/>
        </p:nvSpPr>
        <p:spPr>
          <a:xfrm>
            <a:off x="2168056" y="5717439"/>
            <a:ext cx="2473035" cy="970821"/>
          </a:xfrm>
          <a:prstGeom prst="rect">
            <a:avLst/>
          </a:prstGeom>
        </p:spPr>
        <p:txBody>
          <a:bodyPr vert="horz" lIns="0" tIns="0" rIns="0" bIns="0" rtlCol="0">
            <a:noAutofit/>
          </a:bodyPr>
          <a:lstStyle>
            <a:lvl1pPr marL="87313" indent="0" algn="l" defTabSz="914400" rtl="0" eaLnBrk="1" latinLnBrk="0" hangingPunct="1">
              <a:lnSpc>
                <a:spcPct val="100000"/>
              </a:lnSpc>
              <a:spcBef>
                <a:spcPts val="1200"/>
              </a:spcBef>
              <a:buClr>
                <a:schemeClr val="accent1"/>
              </a:buClr>
              <a:buSzPct val="100000"/>
              <a:buFont typeface="Wingdings 2" pitchFamily="18" charset="2"/>
              <a:buNone/>
              <a:defRPr sz="1200" kern="1200" baseline="0">
                <a:solidFill>
                  <a:schemeClr val="tx1"/>
                </a:solidFill>
                <a:latin typeface="Arial" pitchFamily="34" charset="0"/>
                <a:ea typeface="+mn-ea"/>
                <a:cs typeface="Arial" pitchFamily="34" charset="0"/>
              </a:defRPr>
            </a:lvl1pPr>
            <a:lvl2pPr marL="330200" indent="0" algn="l" defTabSz="914400" rtl="0" eaLnBrk="1" latinLnBrk="0" hangingPunct="1">
              <a:lnSpc>
                <a:spcPct val="100000"/>
              </a:lnSpc>
              <a:spcBef>
                <a:spcPts val="600"/>
              </a:spcBef>
              <a:buSzPct val="100000"/>
              <a:buFont typeface="Arial" pitchFamily="34" charset="0"/>
              <a:buNone/>
              <a:defRPr sz="1400" kern="1200">
                <a:solidFill>
                  <a:schemeClr val="tx1"/>
                </a:solidFill>
                <a:latin typeface="Arial" pitchFamily="34" charset="0"/>
                <a:ea typeface="+mn-ea"/>
                <a:cs typeface="Arial" pitchFamily="34" charset="0"/>
              </a:defRPr>
            </a:lvl2pPr>
            <a:lvl3pPr marL="592137" indent="0" algn="l" defTabSz="914400" rtl="0" eaLnBrk="1" latinLnBrk="0" hangingPunct="1">
              <a:lnSpc>
                <a:spcPct val="100000"/>
              </a:lnSpc>
              <a:spcBef>
                <a:spcPts val="600"/>
              </a:spcBef>
              <a:buSzPct val="100000"/>
              <a:buFont typeface="Arial" pitchFamily="34" charset="0"/>
              <a:buNone/>
              <a:tabLst>
                <a:tab pos="536575" algn="l"/>
              </a:tabLst>
              <a:defRPr sz="1200" kern="1200" baseline="0">
                <a:solidFill>
                  <a:schemeClr val="tx1"/>
                </a:solidFill>
                <a:latin typeface="Arial" pitchFamily="34" charset="0"/>
                <a:ea typeface="+mn-ea"/>
                <a:cs typeface="Arial" pitchFamily="34" charset="0"/>
              </a:defRPr>
            </a:lvl3pPr>
            <a:lvl4pPr marL="838200" indent="0" algn="l" defTabSz="914400" rtl="0" eaLnBrk="1" latinLnBrk="0" hangingPunct="1">
              <a:spcBef>
                <a:spcPts val="800"/>
              </a:spcBef>
              <a:buSzPct val="80000"/>
              <a:buFont typeface="Arial" pitchFamily="34" charset="0"/>
              <a:buNone/>
              <a:defRPr sz="16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9266" indent="-169266" defTabSz="1024661">
              <a:lnSpc>
                <a:spcPts val="800"/>
              </a:lnSpc>
              <a:spcBef>
                <a:spcPts val="200"/>
              </a:spcBef>
              <a:buSzPct val="130000"/>
              <a:buFont typeface="Arial" pitchFamily="34" charset="0"/>
              <a:buChar char="•"/>
            </a:pPr>
            <a:endParaRPr lang="nb-NO" sz="900" dirty="0" smtClean="0">
              <a:latin typeface="+mn-lt"/>
            </a:endParaRPr>
          </a:p>
        </p:txBody>
      </p:sp>
      <p:sp>
        <p:nvSpPr>
          <p:cNvPr id="15" name="Text Placeholder 8"/>
          <p:cNvSpPr txBox="1">
            <a:spLocks/>
          </p:cNvSpPr>
          <p:nvPr/>
        </p:nvSpPr>
        <p:spPr>
          <a:xfrm>
            <a:off x="2052506" y="4883905"/>
            <a:ext cx="2760273" cy="202588"/>
          </a:xfrm>
          <a:prstGeom prst="rect">
            <a:avLst/>
          </a:prstGeom>
        </p:spPr>
        <p:txBody>
          <a:bodyPr vert="horz" lIns="0" tIns="0" rIns="0" bIns="0" rtlCol="0">
            <a:noAutofit/>
          </a:bodyPr>
          <a:lst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spcBef>
                <a:spcPts val="1200"/>
              </a:spcBef>
              <a:buClr>
                <a:schemeClr val="accent1"/>
              </a:buClr>
              <a:buSzPct val="100000"/>
              <a:buFont typeface="Arial" pitchFamily="34" charset="0"/>
              <a:buNone/>
            </a:pPr>
            <a:r>
              <a:rPr lang="en-GB" sz="1000" dirty="0" smtClean="0">
                <a:solidFill>
                  <a:schemeClr val="tx1"/>
                </a:solidFill>
              </a:rPr>
              <a:t>Bank Director, Risk Management and Compliance</a:t>
            </a:r>
            <a:endParaRPr lang="en-GB" sz="1000" dirty="0">
              <a:solidFill>
                <a:schemeClr val="tx1"/>
              </a:solidFill>
            </a:endParaRPr>
          </a:p>
        </p:txBody>
      </p:sp>
      <p:sp>
        <p:nvSpPr>
          <p:cNvPr id="16" name="Content Placeholder 19"/>
          <p:cNvSpPr txBox="1">
            <a:spLocks/>
          </p:cNvSpPr>
          <p:nvPr/>
        </p:nvSpPr>
        <p:spPr>
          <a:xfrm>
            <a:off x="6369481" y="3264031"/>
            <a:ext cx="2473035" cy="236231"/>
          </a:xfrm>
          <a:prstGeom prst="rect">
            <a:avLst/>
          </a:prstGeom>
        </p:spPr>
        <p:txBody>
          <a:bodyPr/>
          <a:lstStyle>
            <a:lvl1pPr indent="0" defTabSz="913747">
              <a:spcBef>
                <a:spcPct val="20000"/>
              </a:spcBef>
              <a:buFont typeface="Arial" pitchFamily="34" charset="0"/>
              <a:buNone/>
              <a:defRPr sz="1400">
                <a:solidFill>
                  <a:srgbClr val="004F59"/>
                </a:solidFill>
              </a:defRPr>
            </a:lvl1pPr>
            <a:lvl2pPr marL="379424" indent="-189712" defTabSz="913747">
              <a:spcBef>
                <a:spcPct val="20000"/>
              </a:spcBef>
              <a:buFont typeface="Arial" pitchFamily="34" charset="0"/>
              <a:buChar char="•"/>
              <a:defRPr sz="1400">
                <a:solidFill>
                  <a:srgbClr val="004F59"/>
                </a:solidFill>
              </a:defRPr>
            </a:lvl2pPr>
            <a:lvl3pPr marL="569136" indent="-189712" defTabSz="913747">
              <a:spcBef>
                <a:spcPct val="20000"/>
              </a:spcBef>
              <a:buFont typeface="Arial" pitchFamily="34" charset="0"/>
              <a:buChar char="•"/>
              <a:defRPr sz="1400">
                <a:solidFill>
                  <a:srgbClr val="004F59"/>
                </a:solidFill>
              </a:defRPr>
            </a:lvl3pPr>
            <a:lvl4pPr marL="758848" indent="-189712" defTabSz="913747">
              <a:spcBef>
                <a:spcPct val="20000"/>
              </a:spcBef>
              <a:buFont typeface="Arial" pitchFamily="34" charset="0"/>
              <a:buChar char="•"/>
              <a:defRPr sz="1400">
                <a:solidFill>
                  <a:srgbClr val="004F59"/>
                </a:solidFill>
              </a:defRPr>
            </a:lvl4pPr>
            <a:lvl5pPr marL="948560" indent="-189712" defTabSz="913747">
              <a:spcBef>
                <a:spcPct val="20000"/>
              </a:spcBef>
              <a:buFont typeface="Arial" pitchFamily="34" charset="0"/>
              <a:buChar char="•"/>
              <a:defRPr sz="1400">
                <a:solidFill>
                  <a:srgbClr val="004F59"/>
                </a:solidFill>
              </a:defRPr>
            </a:lvl5pPr>
            <a:lvl6pPr marL="2512813" indent="-228437" defTabSz="913747">
              <a:spcBef>
                <a:spcPct val="20000"/>
              </a:spcBef>
              <a:buFont typeface="Arial" pitchFamily="34" charset="0"/>
              <a:buChar char="•"/>
              <a:defRPr sz="2000"/>
            </a:lvl6pPr>
            <a:lvl7pPr marL="2969695" indent="-228437" defTabSz="913747">
              <a:spcBef>
                <a:spcPct val="20000"/>
              </a:spcBef>
              <a:buFont typeface="Arial" pitchFamily="34" charset="0"/>
              <a:buChar char="•"/>
              <a:defRPr sz="2000"/>
            </a:lvl7pPr>
            <a:lvl8pPr marL="3426570" indent="-228437" defTabSz="913747">
              <a:spcBef>
                <a:spcPct val="20000"/>
              </a:spcBef>
              <a:buFont typeface="Arial" pitchFamily="34" charset="0"/>
              <a:buChar char="•"/>
              <a:defRPr sz="2000"/>
            </a:lvl8pPr>
            <a:lvl9pPr marL="3883445" indent="-228437" defTabSz="913747">
              <a:spcBef>
                <a:spcPct val="20000"/>
              </a:spcBef>
              <a:buFont typeface="Arial" pitchFamily="34" charset="0"/>
              <a:buChar char="•"/>
              <a:defRPr sz="2000"/>
            </a:lvl9pPr>
          </a:lstStyle>
          <a:p>
            <a:r>
              <a:rPr lang="en-GB" dirty="0" smtClean="0">
                <a:solidFill>
                  <a:schemeClr val="tx1"/>
                </a:solidFill>
              </a:rPr>
              <a:t>Klas Stølsnes</a:t>
            </a:r>
            <a:endParaRPr lang="en-GB" dirty="0">
              <a:solidFill>
                <a:schemeClr val="tx1"/>
              </a:solidFill>
            </a:endParaRPr>
          </a:p>
        </p:txBody>
      </p:sp>
      <p:sp>
        <p:nvSpPr>
          <p:cNvPr id="17" name="Text Placeholder 20"/>
          <p:cNvSpPr txBox="1">
            <a:spLocks/>
          </p:cNvSpPr>
          <p:nvPr/>
        </p:nvSpPr>
        <p:spPr>
          <a:xfrm>
            <a:off x="6363241" y="3519782"/>
            <a:ext cx="2473035" cy="185886"/>
          </a:xfrm>
          <a:prstGeom prst="rect">
            <a:avLst/>
          </a:prstGeom>
        </p:spPr>
        <p:txBody>
          <a:bodyPr vert="horz" lIns="0" tIns="0" rIns="0" bIns="0" rtlCol="0">
            <a:noAutofit/>
          </a:bodyPr>
          <a:lstStyle/>
          <a:p>
            <a:pPr marL="87313" lvl="0" defTabSz="914400">
              <a:spcBef>
                <a:spcPts val="1200"/>
              </a:spcBef>
              <a:buClr>
                <a:schemeClr val="accent1"/>
              </a:buClr>
              <a:buSzPct val="100000"/>
              <a:defRPr/>
            </a:pPr>
            <a:r>
              <a:rPr lang="en-GB" sz="1000" dirty="0" smtClean="0"/>
              <a:t>Bank Director, CFO</a:t>
            </a:r>
            <a:endParaRPr kumimoji="0" lang="en-GB" sz="1000" b="0" i="0" u="none" strike="noStrike" kern="1200" cap="none" spc="0" normalizeH="0" baseline="0" dirty="0">
              <a:ln>
                <a:noFill/>
              </a:ln>
              <a:solidFill>
                <a:schemeClr val="tx1"/>
              </a:solidFill>
              <a:effectLst/>
              <a:uLnTx/>
              <a:uFillTx/>
              <a:cs typeface="Arial" pitchFamily="34" charset="0"/>
            </a:endParaRPr>
          </a:p>
        </p:txBody>
      </p:sp>
      <p:sp>
        <p:nvSpPr>
          <p:cNvPr id="18" name="Content Placeholder 11"/>
          <p:cNvSpPr>
            <a:spLocks noGrp="1"/>
          </p:cNvSpPr>
          <p:nvPr/>
        </p:nvSpPr>
        <p:spPr>
          <a:xfrm>
            <a:off x="6379368" y="4693151"/>
            <a:ext cx="2473035" cy="236231"/>
          </a:xfrm>
          <a:prstGeom prst="rect">
            <a:avLst/>
          </a:prstGeom>
        </p:spPr>
        <p:txBody>
          <a:bodyPr/>
          <a:lstStyle/>
          <a:p>
            <a:pPr defTabSz="913747">
              <a:spcBef>
                <a:spcPct val="20000"/>
              </a:spcBef>
              <a:buFont typeface="Arial" pitchFamily="34" charset="0"/>
              <a:buNone/>
            </a:pPr>
            <a:r>
              <a:rPr lang="en-GB" sz="1400" dirty="0" smtClean="0"/>
              <a:t>June Kristin Lima </a:t>
            </a:r>
            <a:endParaRPr lang="en-GB" sz="1400" dirty="0"/>
          </a:p>
        </p:txBody>
      </p:sp>
      <p:sp>
        <p:nvSpPr>
          <p:cNvPr id="19" name="Text Placeholder 8"/>
          <p:cNvSpPr txBox="1">
            <a:spLocks/>
          </p:cNvSpPr>
          <p:nvPr/>
        </p:nvSpPr>
        <p:spPr>
          <a:xfrm>
            <a:off x="6476865" y="4943556"/>
            <a:ext cx="2473035" cy="185886"/>
          </a:xfrm>
          <a:prstGeom prst="rect">
            <a:avLst/>
          </a:prstGeom>
        </p:spPr>
        <p:txBody>
          <a:bodyPr vert="horz" lIns="0" tIns="0" rIns="0" bIns="0" rtlCol="0">
            <a:noAutofit/>
          </a:bodyPr>
          <a:lst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spcBef>
                <a:spcPts val="1200"/>
              </a:spcBef>
              <a:buClr>
                <a:schemeClr val="accent1"/>
              </a:buClr>
              <a:buSzPct val="100000"/>
              <a:buFont typeface="Arial" pitchFamily="34" charset="0"/>
              <a:buNone/>
            </a:pPr>
            <a:r>
              <a:rPr lang="en-GB" sz="1000" dirty="0" smtClean="0">
                <a:solidFill>
                  <a:schemeClr val="tx1"/>
                </a:solidFill>
              </a:rPr>
              <a:t>Bank Director, Retail Market</a:t>
            </a:r>
            <a:endParaRPr lang="en-GB" sz="1000" dirty="0">
              <a:solidFill>
                <a:schemeClr val="tx1"/>
              </a:solidFill>
            </a:endParaRPr>
          </a:p>
        </p:txBody>
      </p:sp>
      <p:pic>
        <p:nvPicPr>
          <p:cNvPr id="20"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5496" y="1874193"/>
            <a:ext cx="1152000" cy="12600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3"/>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5496" y="3284984"/>
            <a:ext cx="1152000" cy="12600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4"/>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4902" y="4703959"/>
            <a:ext cx="1152000" cy="12600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5"/>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47860" y="1874193"/>
            <a:ext cx="1152000" cy="12600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6"/>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047860" y="3284984"/>
            <a:ext cx="1152000" cy="12600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7"/>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047860" y="4703959"/>
            <a:ext cx="1152000" cy="12600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6" name="Text Placeholder 5"/>
          <p:cNvSpPr txBox="1">
            <a:spLocks/>
          </p:cNvSpPr>
          <p:nvPr/>
        </p:nvSpPr>
        <p:spPr>
          <a:xfrm>
            <a:off x="6328477" y="2262327"/>
            <a:ext cx="2869207" cy="1005345"/>
          </a:xfrm>
          <a:prstGeom prst="rect">
            <a:avLst/>
          </a:prstGeom>
        </p:spPr>
        <p:txBody>
          <a:bodyPr vert="horz" lIns="0" tIns="0" rIns="0" bIns="0" rtlCol="0">
            <a:noAutofit/>
          </a:bodyPr>
          <a:lst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024661">
              <a:spcBef>
                <a:spcPts val="0"/>
              </a:spcBef>
              <a:buSzPct val="130000"/>
            </a:pPr>
            <a:r>
              <a:rPr lang="en-GB" sz="800" dirty="0" smtClean="0">
                <a:solidFill>
                  <a:schemeClr val="tx2"/>
                </a:solidFill>
              </a:rPr>
              <a:t>Bachelor of Economics from BI Norwegian Business School in Stavanger, which included subjects such as</a:t>
            </a:r>
          </a:p>
          <a:p>
            <a:pPr defTabSz="1024661">
              <a:spcBef>
                <a:spcPts val="0"/>
              </a:spcBef>
              <a:buSzPct val="130000"/>
            </a:pPr>
            <a:r>
              <a:rPr lang="en-GB" sz="800" dirty="0" smtClean="0">
                <a:solidFill>
                  <a:schemeClr val="tx2"/>
                </a:solidFill>
              </a:rPr>
              <a:t>accounting, finance and marketing.</a:t>
            </a:r>
          </a:p>
          <a:p>
            <a:pPr defTabSz="1024661">
              <a:spcBef>
                <a:spcPts val="0"/>
              </a:spcBef>
              <a:buSzPct val="130000"/>
            </a:pPr>
            <a:r>
              <a:rPr lang="en-GB" sz="800" dirty="0" smtClean="0">
                <a:solidFill>
                  <a:schemeClr val="tx2"/>
                </a:solidFill>
              </a:rPr>
              <a:t>7 years as a full-time road race cyclist.</a:t>
            </a:r>
          </a:p>
          <a:p>
            <a:pPr defTabSz="1024661">
              <a:spcBef>
                <a:spcPts val="0"/>
              </a:spcBef>
              <a:buSzPct val="130000"/>
            </a:pPr>
            <a:r>
              <a:rPr lang="en-GB" sz="800" dirty="0" smtClean="0">
                <a:solidFill>
                  <a:schemeClr val="tx2"/>
                </a:solidFill>
              </a:rPr>
              <a:t>Bank Director, Corporate Market at Jæren Sparebank</a:t>
            </a:r>
          </a:p>
          <a:p>
            <a:pPr marL="0" indent="180975" defTabSz="1024661">
              <a:spcBef>
                <a:spcPts val="0"/>
              </a:spcBef>
              <a:buSzPct val="130000"/>
              <a:buFont typeface="Arial" pitchFamily="34" charset="0"/>
              <a:buNone/>
            </a:pPr>
            <a:r>
              <a:rPr lang="en-GB" sz="800" dirty="0" smtClean="0">
                <a:solidFill>
                  <a:schemeClr val="tx2"/>
                </a:solidFill>
              </a:rPr>
              <a:t>since January 2015.</a:t>
            </a:r>
            <a:endParaRPr lang="en-GB" sz="800" dirty="0">
              <a:solidFill>
                <a:schemeClr val="tx2"/>
              </a:solidFill>
            </a:endParaRPr>
          </a:p>
        </p:txBody>
      </p:sp>
      <p:sp>
        <p:nvSpPr>
          <p:cNvPr id="27" name="Text Placeholder 5"/>
          <p:cNvSpPr txBox="1">
            <a:spLocks/>
          </p:cNvSpPr>
          <p:nvPr/>
        </p:nvSpPr>
        <p:spPr>
          <a:xfrm>
            <a:off x="1946989" y="3710755"/>
            <a:ext cx="2869207" cy="1005345"/>
          </a:xfrm>
          <a:prstGeom prst="rect">
            <a:avLst/>
          </a:prstGeom>
        </p:spPr>
        <p:txBody>
          <a:bodyPr vert="horz" lIns="0" tIns="0" rIns="0" bIns="0" rtlCol="0">
            <a:noAutofit/>
          </a:bodyPr>
          <a:lst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024661">
              <a:spcBef>
                <a:spcPts val="0"/>
              </a:spcBef>
              <a:buSzPct val="130000"/>
            </a:pPr>
            <a:r>
              <a:rPr lang="en-GB" sz="800" dirty="0" smtClean="0">
                <a:solidFill>
                  <a:schemeClr val="tx2"/>
                </a:solidFill>
              </a:rPr>
              <a:t>Bank Economist.</a:t>
            </a:r>
          </a:p>
          <a:p>
            <a:pPr defTabSz="1024661">
              <a:spcBef>
                <a:spcPts val="0"/>
              </a:spcBef>
              <a:buSzPct val="130000"/>
            </a:pPr>
            <a:r>
              <a:rPr lang="en-GB" sz="800" dirty="0" smtClean="0">
                <a:solidFill>
                  <a:schemeClr val="tx2"/>
                </a:solidFill>
              </a:rPr>
              <a:t>Was involved in establishing Stavanger Bank in 1987 and was responsible for operations/finance.</a:t>
            </a:r>
          </a:p>
          <a:p>
            <a:pPr defTabSz="1024661">
              <a:spcBef>
                <a:spcPts val="0"/>
              </a:spcBef>
              <a:buSzPct val="130000"/>
            </a:pPr>
            <a:r>
              <a:rPr lang="en-GB" sz="800" dirty="0" smtClean="0">
                <a:solidFill>
                  <a:schemeClr val="tx2"/>
                </a:solidFill>
              </a:rPr>
              <a:t>Worked as a consultant at EDB Business Partner AS. </a:t>
            </a:r>
          </a:p>
          <a:p>
            <a:pPr defTabSz="1024661">
              <a:spcBef>
                <a:spcPts val="0"/>
              </a:spcBef>
              <a:buSzPct val="130000"/>
            </a:pPr>
            <a:r>
              <a:rPr lang="en-GB" sz="800" dirty="0" smtClean="0">
                <a:solidFill>
                  <a:schemeClr val="tx2"/>
                </a:solidFill>
              </a:rPr>
              <a:t>Employed at Klepp Sparebank since 1988.</a:t>
            </a:r>
          </a:p>
          <a:p>
            <a:pPr defTabSz="1024661">
              <a:spcBef>
                <a:spcPts val="0"/>
              </a:spcBef>
              <a:buSzPct val="130000"/>
            </a:pPr>
            <a:r>
              <a:rPr lang="en-GB" sz="800" dirty="0" smtClean="0">
                <a:solidFill>
                  <a:schemeClr val="tx2"/>
                </a:solidFill>
              </a:rPr>
              <a:t>Bank Director, Joint Functions and Support at Jæren Sparebank since January 2015.</a:t>
            </a:r>
            <a:endParaRPr lang="en-GB" sz="800" dirty="0">
              <a:solidFill>
                <a:schemeClr val="tx2"/>
              </a:solidFill>
            </a:endParaRPr>
          </a:p>
        </p:txBody>
      </p:sp>
      <p:sp>
        <p:nvSpPr>
          <p:cNvPr id="28" name="Text Placeholder 5"/>
          <p:cNvSpPr txBox="1">
            <a:spLocks/>
          </p:cNvSpPr>
          <p:nvPr/>
        </p:nvSpPr>
        <p:spPr>
          <a:xfrm>
            <a:off x="1923890" y="5228059"/>
            <a:ext cx="2717202" cy="1009262"/>
          </a:xfrm>
          <a:prstGeom prst="rect">
            <a:avLst/>
          </a:prstGeom>
        </p:spPr>
        <p:txBody>
          <a:bodyPr vert="horz" lIns="0" tIns="0" rIns="0" bIns="0" rtlCol="0">
            <a:noAutofit/>
          </a:bodyPr>
          <a:lst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024661">
              <a:spcBef>
                <a:spcPts val="0"/>
              </a:spcBef>
              <a:buSzPct val="130000"/>
            </a:pPr>
            <a:r>
              <a:rPr lang="en-GB" sz="800" dirty="0" smtClean="0">
                <a:solidFill>
                  <a:schemeClr val="tx2"/>
                </a:solidFill>
              </a:rPr>
              <a:t>Master's programme in operational audit and risk management from the BI Norwegian Business School and registered public accountant.</a:t>
            </a:r>
          </a:p>
          <a:p>
            <a:pPr defTabSz="1024661">
              <a:spcBef>
                <a:spcPts val="0"/>
              </a:spcBef>
              <a:buSzPct val="130000"/>
            </a:pPr>
            <a:r>
              <a:rPr lang="en-GB" sz="800" dirty="0" smtClean="0">
                <a:solidFill>
                  <a:schemeClr val="tx2"/>
                </a:solidFill>
              </a:rPr>
              <a:t>Experience from KPMG, Nord-Jæren kommunerevisjon and Erga Revisjon.</a:t>
            </a:r>
          </a:p>
          <a:p>
            <a:pPr defTabSz="1024661">
              <a:spcBef>
                <a:spcPts val="0"/>
              </a:spcBef>
              <a:buSzPct val="130000"/>
            </a:pPr>
            <a:r>
              <a:rPr lang="en-GB" sz="800" dirty="0" smtClean="0">
                <a:solidFill>
                  <a:schemeClr val="tx2"/>
                </a:solidFill>
              </a:rPr>
              <a:t>Employed at Klepp Sparebank since 2006.</a:t>
            </a:r>
          </a:p>
          <a:p>
            <a:pPr defTabSz="1024661">
              <a:spcBef>
                <a:spcPts val="0"/>
              </a:spcBef>
              <a:buSzPct val="130000"/>
            </a:pPr>
            <a:r>
              <a:rPr lang="en-GB" sz="800" dirty="0" smtClean="0">
                <a:solidFill>
                  <a:schemeClr val="tx2"/>
                </a:solidFill>
              </a:rPr>
              <a:t>Bank Director, Risk Management and Compliance at Jæren Sparebank since January 2015.</a:t>
            </a:r>
          </a:p>
          <a:p>
            <a:pPr defTabSz="1024661">
              <a:spcBef>
                <a:spcPts val="0"/>
              </a:spcBef>
              <a:buSzPct val="130000"/>
            </a:pPr>
            <a:endParaRPr lang="en-GB" sz="800" dirty="0">
              <a:solidFill>
                <a:schemeClr val="tx2"/>
              </a:solidFill>
            </a:endParaRPr>
          </a:p>
        </p:txBody>
      </p:sp>
      <p:sp>
        <p:nvSpPr>
          <p:cNvPr id="29" name="Text Placeholder 5"/>
          <p:cNvSpPr txBox="1">
            <a:spLocks/>
          </p:cNvSpPr>
          <p:nvPr/>
        </p:nvSpPr>
        <p:spPr>
          <a:xfrm>
            <a:off x="6328477" y="3719808"/>
            <a:ext cx="2869207" cy="1005345"/>
          </a:xfrm>
          <a:prstGeom prst="rect">
            <a:avLst/>
          </a:prstGeom>
        </p:spPr>
        <p:txBody>
          <a:bodyPr vert="horz" lIns="0" tIns="0" rIns="0" bIns="0" rtlCol="0">
            <a:noAutofit/>
          </a:bodyPr>
          <a:lst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024661">
              <a:spcBef>
                <a:spcPts val="0"/>
              </a:spcBef>
              <a:buSzPct val="130000"/>
            </a:pPr>
            <a:r>
              <a:rPr lang="en-GB" sz="800" dirty="0" smtClean="0">
                <a:solidFill>
                  <a:schemeClr val="tx2"/>
                </a:solidFill>
              </a:rPr>
              <a:t>Business economist from Norwegian School of Economics.</a:t>
            </a:r>
          </a:p>
          <a:p>
            <a:pPr defTabSz="1024661">
              <a:spcBef>
                <a:spcPts val="0"/>
              </a:spcBef>
              <a:buSzPct val="130000"/>
            </a:pPr>
            <a:r>
              <a:rPr lang="en-GB" sz="800" dirty="0" smtClean="0">
                <a:solidFill>
                  <a:schemeClr val="tx2"/>
                </a:solidFill>
              </a:rPr>
              <a:t>Diverse work experience from local commerce and industry.</a:t>
            </a:r>
          </a:p>
          <a:p>
            <a:pPr defTabSz="1024661">
              <a:spcBef>
                <a:spcPts val="0"/>
              </a:spcBef>
              <a:buSzPct val="130000"/>
            </a:pPr>
            <a:r>
              <a:rPr lang="en-GB" sz="800" dirty="0" smtClean="0">
                <a:solidFill>
                  <a:schemeClr val="tx2"/>
                </a:solidFill>
              </a:rPr>
              <a:t>CFO at Ålgårds Auto Gruppen AS.</a:t>
            </a:r>
          </a:p>
          <a:p>
            <a:pPr defTabSz="1024661">
              <a:spcBef>
                <a:spcPts val="0"/>
              </a:spcBef>
              <a:buSzPct val="130000"/>
            </a:pPr>
            <a:r>
              <a:rPr lang="en-GB" sz="800" dirty="0" smtClean="0">
                <a:solidFill>
                  <a:schemeClr val="tx2"/>
                </a:solidFill>
              </a:rPr>
              <a:t>CFO at Time Sparebank since 2006.</a:t>
            </a:r>
          </a:p>
          <a:p>
            <a:pPr defTabSz="1024661">
              <a:spcBef>
                <a:spcPts val="0"/>
              </a:spcBef>
              <a:buSzPct val="130000"/>
            </a:pPr>
            <a:r>
              <a:rPr lang="en-GB" sz="800" dirty="0" smtClean="0">
                <a:solidFill>
                  <a:schemeClr val="tx2"/>
                </a:solidFill>
              </a:rPr>
              <a:t>Bank Director, CFO at Jæren Sparebank since January 2015.</a:t>
            </a:r>
            <a:endParaRPr lang="en-GB" sz="800" dirty="0">
              <a:solidFill>
                <a:schemeClr val="tx2"/>
              </a:solidFill>
            </a:endParaRPr>
          </a:p>
        </p:txBody>
      </p:sp>
      <p:sp>
        <p:nvSpPr>
          <p:cNvPr id="30" name="Text Placeholder 5"/>
          <p:cNvSpPr txBox="1">
            <a:spLocks/>
          </p:cNvSpPr>
          <p:nvPr/>
        </p:nvSpPr>
        <p:spPr>
          <a:xfrm>
            <a:off x="6328468" y="5177280"/>
            <a:ext cx="2705720" cy="1060041"/>
          </a:xfrm>
          <a:prstGeom prst="rect">
            <a:avLst/>
          </a:prstGeom>
        </p:spPr>
        <p:txBody>
          <a:bodyPr vert="horz" lIns="0" tIns="0" rIns="0" bIns="0" rtlCol="0">
            <a:noAutofit/>
          </a:bodyPr>
          <a:lstStyle>
            <a:lvl1pPr marL="18984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1pPr>
            <a:lvl2pPr marL="37969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2pPr>
            <a:lvl3pPr marL="56953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3pPr>
            <a:lvl4pPr marL="759380"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4pPr>
            <a:lvl5pPr marL="949225" indent="-189845" algn="l" defTabSz="914391" rtl="0" eaLnBrk="1" latinLnBrk="0" hangingPunct="1">
              <a:spcBef>
                <a:spcPct val="20000"/>
              </a:spcBef>
              <a:buFont typeface="Arial" pitchFamily="34" charset="0"/>
              <a:buChar char="•"/>
              <a:defRPr sz="1400" kern="1200">
                <a:solidFill>
                  <a:srgbClr val="004F59"/>
                </a:solidFill>
                <a:latin typeface="+mn-lt"/>
                <a:ea typeface="+mn-ea"/>
                <a:cs typeface="+mn-cs"/>
              </a:defRPr>
            </a:lvl5pPr>
            <a:lvl6pPr marL="251457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024661">
              <a:spcBef>
                <a:spcPts val="0"/>
              </a:spcBef>
              <a:buSzPct val="130000"/>
            </a:pPr>
            <a:r>
              <a:rPr lang="en-GB" sz="800" dirty="0" smtClean="0">
                <a:solidFill>
                  <a:schemeClr val="tx2"/>
                </a:solidFill>
              </a:rPr>
              <a:t>College graduate in business administration/economics with supplementary subjects from BI Norwegian Business School and the Norwegian University of Science and Technology (NTNU).</a:t>
            </a:r>
          </a:p>
          <a:p>
            <a:pPr defTabSz="1024661">
              <a:spcBef>
                <a:spcPts val="0"/>
              </a:spcBef>
              <a:buSzPct val="130000"/>
            </a:pPr>
            <a:r>
              <a:rPr lang="en-GB" sz="800" dirty="0" smtClean="0">
                <a:solidFill>
                  <a:schemeClr val="tx2"/>
                </a:solidFill>
              </a:rPr>
              <a:t>Vice President of Pareto PPN, part of the Pareto Group.</a:t>
            </a:r>
          </a:p>
          <a:p>
            <a:pPr defTabSz="1024661">
              <a:spcBef>
                <a:spcPts val="0"/>
              </a:spcBef>
              <a:buSzPct val="130000"/>
            </a:pPr>
            <a:r>
              <a:rPr lang="en-GB" sz="800" dirty="0" smtClean="0">
                <a:solidFill>
                  <a:schemeClr val="tx2"/>
                </a:solidFill>
              </a:rPr>
              <a:t>Bank Director, Retail Market at Jæren Sparebank since August 2015.</a:t>
            </a:r>
            <a:endParaRPr lang="en-GB" sz="800" dirty="0">
              <a:solidFill>
                <a:schemeClr val="tx2"/>
              </a:solidFill>
            </a:endParaRPr>
          </a:p>
        </p:txBody>
      </p:sp>
      <p:sp>
        <p:nvSpPr>
          <p:cNvPr id="3" name="Slide Number Placeholder 2"/>
          <p:cNvSpPr>
            <a:spLocks noGrp="1"/>
          </p:cNvSpPr>
          <p:nvPr>
            <p:ph type="sldNum" sz="quarter" idx="12"/>
          </p:nvPr>
        </p:nvSpPr>
        <p:spPr/>
        <p:txBody>
          <a:bodyPr/>
          <a:lstStyle/>
          <a:p>
            <a:fld id="{5E0881E5-4718-4C99-982F-7259FF6FE248}" type="slidenum">
              <a:rPr lang="nb-NO" smtClean="0">
                <a:solidFill>
                  <a:srgbClr val="BEB8B4"/>
                </a:solidFill>
              </a:rPr>
              <a:pPr/>
              <a:t>5</a:t>
            </a:fld>
            <a:endParaRPr lang="en-GB">
              <a:solidFill>
                <a:srgbClr val="BEB8B4"/>
              </a:solidFill>
            </a:endParaRPr>
          </a:p>
        </p:txBody>
      </p:sp>
    </p:spTree>
    <p:extLst>
      <p:ext uri="{BB962C8B-B14F-4D97-AF65-F5344CB8AC3E}">
        <p14:creationId xmlns:p14="http://schemas.microsoft.com/office/powerpoint/2010/main" val="186730061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en-GB" dirty="0" smtClean="0"/>
              <a:t>Solid Board of Directors</a:t>
            </a:r>
            <a:endParaRPr lang="en-GB" dirty="0"/>
          </a:p>
        </p:txBody>
      </p:sp>
      <p:sp>
        <p:nvSpPr>
          <p:cNvPr id="4" name="Plassholder for lysbildenummer 3"/>
          <p:cNvSpPr>
            <a:spLocks noGrp="1"/>
          </p:cNvSpPr>
          <p:nvPr>
            <p:ph type="sldNum" sz="quarter" idx="12"/>
          </p:nvPr>
        </p:nvSpPr>
        <p:spPr/>
        <p:txBody>
          <a:bodyPr/>
          <a:lstStyle/>
          <a:p>
            <a:fld id="{5E0881E5-4718-4C99-982F-7259FF6FE248}" type="slidenum">
              <a:rPr lang="nb-NO" smtClean="0">
                <a:solidFill>
                  <a:srgbClr val="BEB8B4"/>
                </a:solidFill>
              </a:rPr>
              <a:pPr/>
              <a:t>6</a:t>
            </a:fld>
            <a:endParaRPr lang="en-GB">
              <a:solidFill>
                <a:srgbClr val="BEB8B4"/>
              </a:solidFill>
            </a:endParaRPr>
          </a:p>
        </p:txBody>
      </p:sp>
      <p:sp>
        <p:nvSpPr>
          <p:cNvPr id="6" name="Plassholder for innhold 5"/>
          <p:cNvSpPr>
            <a:spLocks noGrp="1"/>
          </p:cNvSpPr>
          <p:nvPr>
            <p:ph idx="1"/>
          </p:nvPr>
        </p:nvSpPr>
        <p:spPr>
          <a:xfrm>
            <a:off x="632530" y="2276872"/>
            <a:ext cx="4085859" cy="3670312"/>
          </a:xfrm>
        </p:spPr>
        <p:txBody>
          <a:bodyPr>
            <a:normAutofit fontScale="92500"/>
          </a:bodyPr>
          <a:lstStyle/>
          <a:p>
            <a:pPr marL="0" indent="0">
              <a:buNone/>
            </a:pPr>
            <a:r>
              <a:rPr lang="en-GB" sz="900" b="1" dirty="0" smtClean="0"/>
              <a:t>Per Bergstad – Chairman</a:t>
            </a:r>
          </a:p>
          <a:p>
            <a:pPr marL="0" indent="0">
              <a:buNone/>
            </a:pPr>
            <a:r>
              <a:rPr lang="en-GB" sz="900" dirty="0" smtClean="0"/>
              <a:t>Lawyer and partner at ProJure Advokatfirma DA where he is also chairman. Deputy chairman at Time Sparebank 2008-2014. Has held numerous board positions and chairmanships, both locally and nationally. Resides in Bryne.</a:t>
            </a:r>
          </a:p>
          <a:p>
            <a:pPr marL="0" indent="0">
              <a:buNone/>
            </a:pPr>
            <a:endParaRPr lang="en-GB" sz="900" dirty="0"/>
          </a:p>
          <a:p>
            <a:pPr marL="0" indent="0">
              <a:buNone/>
            </a:pPr>
            <a:r>
              <a:rPr lang="en-GB" sz="900" b="1" dirty="0" smtClean="0"/>
              <a:t>Tor Audun Bilstad – Deputy Chairman</a:t>
            </a:r>
          </a:p>
          <a:p>
            <a:pPr marL="0" indent="0">
              <a:buNone/>
            </a:pPr>
            <a:r>
              <a:rPr lang="en-GB" sz="900" dirty="0" smtClean="0"/>
              <a:t>Farmer with agricultural and commerce education. Has been on the boards of many companies and associations both locally and nationally in the past 30 years and has political experience from the municipal council and executive committee in Klepp, where he has also served as Deputy Major. Board member and Chairman at Klepp Sparebank from 2008-2014. Resides in Vik in Klepp.</a:t>
            </a:r>
          </a:p>
          <a:p>
            <a:pPr marL="0" indent="0">
              <a:buNone/>
            </a:pPr>
            <a:endParaRPr lang="en-GB" sz="900" dirty="0"/>
          </a:p>
          <a:p>
            <a:pPr marL="0" indent="0">
              <a:buNone/>
            </a:pPr>
            <a:r>
              <a:rPr lang="en-GB" sz="900" b="1" dirty="0" smtClean="0"/>
              <a:t>Bjørg Helen Osvoll Mæland</a:t>
            </a:r>
          </a:p>
          <a:p>
            <a:pPr marL="0" indent="0">
              <a:buNone/>
            </a:pPr>
            <a:r>
              <a:rPr lang="en-GB" sz="900" dirty="0" smtClean="0"/>
              <a:t>Managing Director and owner of Mæland Rør AS. Extensive experience as a business owner and solid accounting experience. Good knowledge of and active participation in commerce and industry in </a:t>
            </a:r>
            <a:r>
              <a:rPr lang="en-GB" sz="900" dirty="0" err="1" smtClean="0"/>
              <a:t>Jæren</a:t>
            </a:r>
            <a:r>
              <a:rPr lang="en-GB" sz="900" dirty="0" smtClean="0"/>
              <a:t>. Boardroom experience from various organisations and industries. Member of general assembly and nomination committee at Sparebankstiftinga Time og Hå. Resides in Sirevåg</a:t>
            </a:r>
            <a:r>
              <a:rPr lang="en-GB" sz="1000" dirty="0" smtClean="0"/>
              <a:t>.</a:t>
            </a:r>
          </a:p>
          <a:p>
            <a:pPr marL="0" indent="0">
              <a:buNone/>
            </a:pPr>
            <a:endParaRPr lang="en-GB" sz="900" dirty="0"/>
          </a:p>
          <a:p>
            <a:pPr marL="0" indent="0">
              <a:buNone/>
            </a:pPr>
            <a:r>
              <a:rPr lang="en-GB" sz="900" b="1" dirty="0"/>
              <a:t>Snorre Haukali</a:t>
            </a:r>
          </a:p>
          <a:p>
            <a:pPr marL="0" indent="0">
              <a:buNone/>
            </a:pPr>
            <a:r>
              <a:rPr lang="en-GB" sz="900" dirty="0"/>
              <a:t>Lawyer and Managing Partner at Kluge Advokatfirma. Solid experience </a:t>
            </a:r>
            <a:r>
              <a:rPr lang="en-GB" sz="900" dirty="0" smtClean="0"/>
              <a:t>within corporate </a:t>
            </a:r>
            <a:r>
              <a:rPr lang="en-GB" sz="900" dirty="0"/>
              <a:t>finance, company law, corporate</a:t>
            </a:r>
            <a:r>
              <a:rPr lang="en-GB" dirty="0" smtClean="0"/>
              <a:t> </a:t>
            </a:r>
            <a:r>
              <a:rPr lang="en-GB" sz="900" dirty="0"/>
              <a:t>governance, banking and financing and contract </a:t>
            </a:r>
            <a:r>
              <a:rPr lang="en-GB" sz="900" dirty="0" smtClean="0"/>
              <a:t>law. Extensive </a:t>
            </a:r>
            <a:r>
              <a:rPr lang="en-GB" sz="900" dirty="0"/>
              <a:t>boardroom experience and was a board member at Klepp Sparebank from 2010-2014. Resides in Stavanger.</a:t>
            </a:r>
          </a:p>
          <a:p>
            <a:pPr marL="0" indent="0">
              <a:buNone/>
            </a:pPr>
            <a:endParaRPr lang="en-GB" sz="900" dirty="0"/>
          </a:p>
        </p:txBody>
      </p:sp>
      <p:sp>
        <p:nvSpPr>
          <p:cNvPr id="8" name="Plassholder for innhold 7"/>
          <p:cNvSpPr>
            <a:spLocks noGrp="1"/>
          </p:cNvSpPr>
          <p:nvPr>
            <p:ph idx="14"/>
          </p:nvPr>
        </p:nvSpPr>
        <p:spPr>
          <a:xfrm>
            <a:off x="5125783" y="2276872"/>
            <a:ext cx="4085859" cy="3670312"/>
          </a:xfrm>
        </p:spPr>
        <p:txBody>
          <a:bodyPr>
            <a:normAutofit/>
          </a:bodyPr>
          <a:lstStyle/>
          <a:p>
            <a:pPr marL="0" indent="0">
              <a:buNone/>
            </a:pPr>
            <a:r>
              <a:rPr lang="en-GB" sz="900" b="1" dirty="0" smtClean="0"/>
              <a:t>Marie Storhaug</a:t>
            </a:r>
          </a:p>
          <a:p>
            <a:pPr marL="0" indent="0">
              <a:buNone/>
            </a:pPr>
            <a:r>
              <a:rPr lang="en-GB" sz="900" dirty="0" smtClean="0"/>
              <a:t>Employed at Statoil as Director of Global Back Office for Marketing and Sales of Oil and Gas. Was previously Chief Accountant for Crude Oil, CNG and Refined Products, CFO for Finance and CFO for Cash Management at Statoil  She has boardroom experience from various companies and organisations. Has political experience and is presently a member of the municipal council and executive committee in Klepp. Resides in Kleppe.</a:t>
            </a:r>
          </a:p>
          <a:p>
            <a:pPr marL="0" indent="0">
              <a:buNone/>
            </a:pPr>
            <a:endParaRPr lang="en-GB" sz="900" dirty="0"/>
          </a:p>
          <a:p>
            <a:pPr marL="0" indent="0">
              <a:buNone/>
            </a:pPr>
            <a:r>
              <a:rPr lang="en-GB" sz="900" b="1" dirty="0" smtClean="0"/>
              <a:t>Morten Erga</a:t>
            </a:r>
          </a:p>
          <a:p>
            <a:pPr marL="0" indent="0">
              <a:buNone/>
            </a:pPr>
            <a:r>
              <a:rPr lang="en-GB" sz="900" dirty="0" smtClean="0"/>
              <a:t>Employee representative on the board and has worked as a retail market consultant at our office in Varhaug since 2009. Is the senior employee representative at the bank. Has previous experience from Sparebank 1 SR Bank and has his own investment activities. Resides in Kleppe.</a:t>
            </a:r>
          </a:p>
          <a:p>
            <a:pPr marL="0" indent="0">
              <a:buNone/>
            </a:pPr>
            <a:endParaRPr lang="en-GB" sz="900" dirty="0"/>
          </a:p>
          <a:p>
            <a:pPr marL="0" indent="0">
              <a:buNone/>
            </a:pPr>
            <a:r>
              <a:rPr lang="en-GB" sz="900" b="1" dirty="0" smtClean="0"/>
              <a:t>Elena Zahl Johansen</a:t>
            </a:r>
          </a:p>
          <a:p>
            <a:pPr marL="0" indent="0">
              <a:buNone/>
            </a:pPr>
            <a:r>
              <a:rPr lang="en-GB" sz="900" dirty="0" smtClean="0"/>
              <a:t>Employee representative on the board and retail market consultant at the head office in Bryne. Has been employed since 2011 and has a Bachelor of Economics from BI Norwegian Business School in Trondheim.</a:t>
            </a:r>
          </a:p>
          <a:p>
            <a:pPr marL="0" indent="0">
              <a:buNone/>
            </a:pPr>
            <a:r>
              <a:rPr lang="en-GB" sz="900" dirty="0" smtClean="0"/>
              <a:t>Resides in Bryne.</a:t>
            </a:r>
          </a:p>
          <a:p>
            <a:pPr marL="0" indent="0">
              <a:buNone/>
            </a:pPr>
            <a:endParaRPr lang="en-GB" sz="1000" dirty="0"/>
          </a:p>
        </p:txBody>
      </p:sp>
    </p:spTree>
    <p:extLst>
      <p:ext uri="{BB962C8B-B14F-4D97-AF65-F5344CB8AC3E}">
        <p14:creationId xmlns:p14="http://schemas.microsoft.com/office/powerpoint/2010/main" val="76104538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Retail market – by far the largest proportion of lending</a:t>
            </a:r>
          </a:p>
        </p:txBody>
      </p:sp>
      <p:sp>
        <p:nvSpPr>
          <p:cNvPr id="4" name="Slide Number Placeholder 3"/>
          <p:cNvSpPr>
            <a:spLocks noGrp="1"/>
          </p:cNvSpPr>
          <p:nvPr>
            <p:ph type="sldNum" sz="quarter" idx="12"/>
          </p:nvPr>
        </p:nvSpPr>
        <p:spPr/>
        <p:txBody>
          <a:bodyPr/>
          <a:lstStyle/>
          <a:p>
            <a:fld id="{5E0881E5-4718-4C99-982F-7259FF6FE248}" type="slidenum">
              <a:rPr lang="nb-NO" smtClean="0">
                <a:solidFill>
                  <a:srgbClr val="BEB8B4"/>
                </a:solidFill>
              </a:rPr>
              <a:pPr/>
              <a:t>7</a:t>
            </a:fld>
            <a:endParaRPr lang="en-GB">
              <a:solidFill>
                <a:srgbClr val="BEB8B4"/>
              </a:solidFill>
            </a:endParaRPr>
          </a:p>
        </p:txBody>
      </p:sp>
      <p:sp>
        <p:nvSpPr>
          <p:cNvPr id="5" name="Plassholder for innhold 4"/>
          <p:cNvSpPr>
            <a:spLocks noGrp="1"/>
          </p:cNvSpPr>
          <p:nvPr>
            <p:ph idx="1"/>
          </p:nvPr>
        </p:nvSpPr>
        <p:spPr>
          <a:xfrm>
            <a:off x="652652" y="1916832"/>
            <a:ext cx="4085859" cy="4092938"/>
          </a:xfrm>
        </p:spPr>
        <p:txBody>
          <a:bodyPr/>
          <a:lstStyle/>
          <a:p>
            <a:pPr>
              <a:lnSpc>
                <a:spcPct val="250000"/>
              </a:lnSpc>
            </a:pPr>
            <a:endParaRPr lang="en-GB" b="1" dirty="0" smtClean="0"/>
          </a:p>
          <a:p>
            <a:pPr>
              <a:lnSpc>
                <a:spcPct val="250000"/>
              </a:lnSpc>
            </a:pPr>
            <a:r>
              <a:rPr lang="en-GB" b="1" dirty="0" smtClean="0"/>
              <a:t>22 customer consultants</a:t>
            </a:r>
          </a:p>
          <a:p>
            <a:pPr>
              <a:lnSpc>
                <a:spcPct val="250000"/>
              </a:lnSpc>
            </a:pPr>
            <a:r>
              <a:rPr lang="en-GB" b="1" dirty="0" smtClean="0"/>
              <a:t>Klepp:</a:t>
            </a:r>
            <a:r>
              <a:rPr lang="en-US" b="1" dirty="0"/>
              <a:t>	</a:t>
            </a:r>
            <a:r>
              <a:rPr lang="en-US" b="1" dirty="0" smtClean="0"/>
              <a:t>2</a:t>
            </a:r>
            <a:r>
              <a:rPr lang="en-GB" b="1" dirty="0" smtClean="0"/>
              <a:t> branches</a:t>
            </a:r>
            <a:endParaRPr lang="en-GB" b="1" dirty="0"/>
          </a:p>
          <a:p>
            <a:pPr>
              <a:lnSpc>
                <a:spcPct val="250000"/>
              </a:lnSpc>
            </a:pPr>
            <a:r>
              <a:rPr lang="en-GB" b="1" dirty="0"/>
              <a:t>Time:  </a:t>
            </a:r>
            <a:r>
              <a:rPr lang="en-US" b="1" dirty="0"/>
              <a:t>	</a:t>
            </a:r>
            <a:r>
              <a:rPr lang="en-GB" b="1" dirty="0" smtClean="0"/>
              <a:t>3 </a:t>
            </a:r>
            <a:r>
              <a:rPr lang="en-GB" b="1" dirty="0"/>
              <a:t>branches</a:t>
            </a:r>
          </a:p>
          <a:p>
            <a:pPr>
              <a:lnSpc>
                <a:spcPct val="250000"/>
              </a:lnSpc>
            </a:pPr>
            <a:r>
              <a:rPr lang="en-GB" b="1" dirty="0"/>
              <a:t>Hå:      </a:t>
            </a:r>
            <a:r>
              <a:rPr lang="en-US" b="1" dirty="0"/>
              <a:t>	</a:t>
            </a:r>
            <a:r>
              <a:rPr lang="en-GB" b="1" dirty="0" smtClean="0"/>
              <a:t>2 </a:t>
            </a:r>
            <a:r>
              <a:rPr lang="en-GB" b="1" dirty="0"/>
              <a:t>branches</a:t>
            </a:r>
          </a:p>
          <a:p>
            <a:endParaRPr lang="en-GB" dirty="0"/>
          </a:p>
        </p:txBody>
      </p:sp>
      <p:pic>
        <p:nvPicPr>
          <p:cNvPr id="10" name="Bild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40833" y="1913255"/>
            <a:ext cx="5764474" cy="4317697"/>
          </a:xfrm>
          <a:prstGeom prst="rect">
            <a:avLst/>
          </a:prstGeom>
        </p:spPr>
      </p:pic>
    </p:spTree>
    <p:extLst>
      <p:ext uri="{BB962C8B-B14F-4D97-AF65-F5344CB8AC3E}">
        <p14:creationId xmlns:p14="http://schemas.microsoft.com/office/powerpoint/2010/main" val="75359494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Jæren business is our business</a:t>
            </a:r>
            <a:endParaRPr lang="en-GB" sz="3600" dirty="0"/>
          </a:p>
        </p:txBody>
      </p:sp>
      <p:sp>
        <p:nvSpPr>
          <p:cNvPr id="4" name="Slide Number Placeholder 3"/>
          <p:cNvSpPr>
            <a:spLocks noGrp="1"/>
          </p:cNvSpPr>
          <p:nvPr>
            <p:ph type="sldNum" sz="quarter" idx="12"/>
          </p:nvPr>
        </p:nvSpPr>
        <p:spPr/>
        <p:txBody>
          <a:bodyPr/>
          <a:lstStyle/>
          <a:p>
            <a:fld id="{5E0881E5-4718-4C99-982F-7259FF6FE248}" type="slidenum">
              <a:rPr lang="nb-NO" smtClean="0">
                <a:solidFill>
                  <a:srgbClr val="BEB8B4"/>
                </a:solidFill>
              </a:rPr>
              <a:pPr/>
              <a:t>8</a:t>
            </a:fld>
            <a:endParaRPr lang="en-GB">
              <a:solidFill>
                <a:srgbClr val="BEB8B4"/>
              </a:solidFill>
            </a:endParaRPr>
          </a:p>
        </p:txBody>
      </p:sp>
      <p:sp>
        <p:nvSpPr>
          <p:cNvPr id="5" name="Plassholder for innhold 4"/>
          <p:cNvSpPr>
            <a:spLocks noGrp="1"/>
          </p:cNvSpPr>
          <p:nvPr>
            <p:ph idx="1"/>
          </p:nvPr>
        </p:nvSpPr>
        <p:spPr>
          <a:xfrm>
            <a:off x="632520" y="2132856"/>
            <a:ext cx="2572166" cy="3670312"/>
          </a:xfrm>
        </p:spPr>
        <p:txBody>
          <a:bodyPr>
            <a:normAutofit fontScale="92500"/>
          </a:bodyPr>
          <a:lstStyle/>
          <a:p>
            <a:pPr>
              <a:lnSpc>
                <a:spcPct val="150000"/>
              </a:lnSpc>
            </a:pPr>
            <a:r>
              <a:rPr lang="en-GB" dirty="0" smtClean="0"/>
              <a:t>The corporate market services small and medium-sized local companies.</a:t>
            </a:r>
          </a:p>
          <a:p>
            <a:pPr>
              <a:lnSpc>
                <a:spcPct val="150000"/>
              </a:lnSpc>
            </a:pPr>
            <a:endParaRPr lang="en-GB" dirty="0" smtClean="0"/>
          </a:p>
          <a:p>
            <a:pPr>
              <a:lnSpc>
                <a:spcPct val="150000"/>
              </a:lnSpc>
            </a:pPr>
            <a:r>
              <a:rPr lang="en-GB" dirty="0" smtClean="0"/>
              <a:t>10 consultants, 4 of whom are dedicated to agriculture.</a:t>
            </a:r>
            <a:endParaRPr lang="en-GB" dirty="0"/>
          </a:p>
          <a:p>
            <a:pPr>
              <a:lnSpc>
                <a:spcPct val="150000"/>
              </a:lnSpc>
            </a:pPr>
            <a:endParaRPr lang="en-GB" dirty="0" smtClean="0"/>
          </a:p>
          <a:p>
            <a:pPr>
              <a:lnSpc>
                <a:spcPct val="150000"/>
              </a:lnSpc>
            </a:pPr>
            <a:r>
              <a:rPr lang="en-GB" dirty="0" smtClean="0"/>
              <a:t>Located together in Bryne to offer extensive and competent services.</a:t>
            </a:r>
          </a:p>
          <a:p>
            <a:endParaRPr lang="en-GB" dirty="0"/>
          </a:p>
        </p:txBody>
      </p:sp>
      <p:pic>
        <p:nvPicPr>
          <p:cNvPr id="15" name="Bilde 1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40835" y="1913255"/>
            <a:ext cx="5764473" cy="4317697"/>
          </a:xfrm>
          <a:prstGeom prst="rect">
            <a:avLst/>
          </a:prstGeom>
        </p:spPr>
      </p:pic>
    </p:spTree>
    <p:extLst>
      <p:ext uri="{BB962C8B-B14F-4D97-AF65-F5344CB8AC3E}">
        <p14:creationId xmlns:p14="http://schemas.microsoft.com/office/powerpoint/2010/main" val="221041918"/>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46" y="950297"/>
            <a:ext cx="8558367" cy="672061"/>
          </a:xfrm>
        </p:spPr>
        <p:txBody>
          <a:bodyPr>
            <a:normAutofit fontScale="90000"/>
          </a:bodyPr>
          <a:lstStyle/>
          <a:p>
            <a:r>
              <a:rPr lang="en-GB" dirty="0" smtClean="0"/>
              <a:t>Major value from ownership in the Eika Alliance</a:t>
            </a:r>
            <a:endParaRPr lang="en-GB" dirty="0"/>
          </a:p>
        </p:txBody>
      </p:sp>
      <p:sp>
        <p:nvSpPr>
          <p:cNvPr id="3" name="Content Placeholder 2"/>
          <p:cNvSpPr>
            <a:spLocks noGrp="1"/>
          </p:cNvSpPr>
          <p:nvPr>
            <p:ph idx="1"/>
          </p:nvPr>
        </p:nvSpPr>
        <p:spPr>
          <a:xfrm>
            <a:off x="704538" y="1772816"/>
            <a:ext cx="4085859" cy="1510072"/>
          </a:xfrm>
        </p:spPr>
        <p:txBody>
          <a:bodyPr/>
          <a:lstStyle/>
          <a:p>
            <a:r>
              <a:rPr lang="en-GB" dirty="0" smtClean="0"/>
              <a:t>73 Eika banks </a:t>
            </a:r>
          </a:p>
          <a:p>
            <a:r>
              <a:rPr lang="en-GB" dirty="0" smtClean="0"/>
              <a:t>Present in 18 of 19 counties</a:t>
            </a:r>
          </a:p>
          <a:p>
            <a:r>
              <a:rPr lang="en-GB" dirty="0" smtClean="0"/>
              <a:t>Third largest bank grouping in Norway</a:t>
            </a:r>
          </a:p>
          <a:p>
            <a:r>
              <a:rPr lang="en-GB" dirty="0" smtClean="0"/>
              <a:t>210 offices and 2,400 employees</a:t>
            </a:r>
          </a:p>
          <a:p>
            <a:r>
              <a:rPr lang="en-GB" dirty="0" smtClean="0"/>
              <a:t>Total assets of close to NOK 300 billion</a:t>
            </a:r>
            <a:endParaRPr lang="en-GB" dirty="0"/>
          </a:p>
          <a:p>
            <a:endParaRPr lang="en-GB" dirty="0"/>
          </a:p>
        </p:txBody>
      </p:sp>
      <p:pic>
        <p:nvPicPr>
          <p:cNvPr id="7170"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l="2498" r="2109"/>
          <a:stretch/>
        </p:blipFill>
        <p:spPr bwMode="auto">
          <a:xfrm>
            <a:off x="5601072" y="1700817"/>
            <a:ext cx="3080430" cy="3384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42706" y="5157201"/>
            <a:ext cx="3098726" cy="908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892661" y="4779804"/>
            <a:ext cx="922885" cy="398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flipV="1">
            <a:off x="1280602" y="4149080"/>
            <a:ext cx="495215" cy="5543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468724" y="4149089"/>
            <a:ext cx="72007"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864768" y="4149089"/>
            <a:ext cx="468052" cy="5775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892660" y="4149089"/>
            <a:ext cx="14401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253755" y="5258817"/>
            <a:ext cx="522058" cy="4706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775807" y="5297438"/>
            <a:ext cx="32403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531891" y="5297438"/>
            <a:ext cx="61728" cy="4032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864778" y="5252906"/>
            <a:ext cx="441209" cy="5024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78814" y="5785252"/>
            <a:ext cx="1098122" cy="461665"/>
          </a:xfrm>
          <a:prstGeom prst="rect">
            <a:avLst/>
          </a:prstGeom>
          <a:noFill/>
        </p:spPr>
        <p:txBody>
          <a:bodyPr wrap="square" rtlCol="0">
            <a:spAutoFit/>
          </a:bodyPr>
          <a:lstStyle/>
          <a:p>
            <a:r>
              <a:rPr lang="en-GB" sz="1200" dirty="0" smtClean="0">
                <a:solidFill>
                  <a:srgbClr val="004F59"/>
                </a:solidFill>
              </a:rPr>
              <a:t>Funding (EBK)</a:t>
            </a:r>
          </a:p>
        </p:txBody>
      </p:sp>
      <p:sp>
        <p:nvSpPr>
          <p:cNvPr id="27" name="TextBox 26"/>
          <p:cNvSpPr txBox="1"/>
          <p:nvPr/>
        </p:nvSpPr>
        <p:spPr>
          <a:xfrm>
            <a:off x="677685" y="3769376"/>
            <a:ext cx="1098122" cy="276999"/>
          </a:xfrm>
          <a:prstGeom prst="rect">
            <a:avLst/>
          </a:prstGeom>
          <a:noFill/>
        </p:spPr>
        <p:txBody>
          <a:bodyPr wrap="square" rtlCol="0">
            <a:spAutoFit/>
          </a:bodyPr>
          <a:lstStyle/>
          <a:p>
            <a:r>
              <a:rPr lang="en-GB" sz="1200" b="1" dirty="0" smtClean="0">
                <a:solidFill>
                  <a:srgbClr val="004F59"/>
                </a:solidFill>
              </a:rPr>
              <a:t>Technology</a:t>
            </a:r>
          </a:p>
        </p:txBody>
      </p:sp>
      <p:sp>
        <p:nvSpPr>
          <p:cNvPr id="28" name="TextBox 27"/>
          <p:cNvSpPr txBox="1"/>
          <p:nvPr/>
        </p:nvSpPr>
        <p:spPr>
          <a:xfrm>
            <a:off x="488504" y="5785261"/>
            <a:ext cx="1098122" cy="276999"/>
          </a:xfrm>
          <a:prstGeom prst="rect">
            <a:avLst/>
          </a:prstGeom>
          <a:noFill/>
        </p:spPr>
        <p:txBody>
          <a:bodyPr wrap="square" rtlCol="0">
            <a:spAutoFit/>
          </a:bodyPr>
          <a:lstStyle/>
          <a:p>
            <a:r>
              <a:rPr lang="en-GB" sz="1200" dirty="0" smtClean="0">
                <a:solidFill>
                  <a:srgbClr val="004F59"/>
                </a:solidFill>
              </a:rPr>
              <a:t>Insurance</a:t>
            </a:r>
          </a:p>
        </p:txBody>
      </p:sp>
      <p:sp>
        <p:nvSpPr>
          <p:cNvPr id="29" name="TextBox 28"/>
          <p:cNvSpPr txBox="1"/>
          <p:nvPr/>
        </p:nvSpPr>
        <p:spPr>
          <a:xfrm>
            <a:off x="1451771" y="5785252"/>
            <a:ext cx="1098122" cy="461665"/>
          </a:xfrm>
          <a:prstGeom prst="rect">
            <a:avLst/>
          </a:prstGeom>
          <a:noFill/>
        </p:spPr>
        <p:txBody>
          <a:bodyPr wrap="square" rtlCol="0">
            <a:spAutoFit/>
          </a:bodyPr>
          <a:lstStyle/>
          <a:p>
            <a:r>
              <a:rPr lang="en-GB" sz="1200" dirty="0" smtClean="0">
                <a:solidFill>
                  <a:srgbClr val="004F59"/>
                </a:solidFill>
              </a:rPr>
              <a:t>Real estate business</a:t>
            </a:r>
          </a:p>
        </p:txBody>
      </p:sp>
      <p:sp>
        <p:nvSpPr>
          <p:cNvPr id="30" name="TextBox 29"/>
          <p:cNvSpPr txBox="1"/>
          <p:nvPr/>
        </p:nvSpPr>
        <p:spPr>
          <a:xfrm>
            <a:off x="1721806" y="3769376"/>
            <a:ext cx="1098122" cy="276999"/>
          </a:xfrm>
          <a:prstGeom prst="rect">
            <a:avLst/>
          </a:prstGeom>
          <a:noFill/>
        </p:spPr>
        <p:txBody>
          <a:bodyPr wrap="square" rtlCol="0">
            <a:spAutoFit/>
          </a:bodyPr>
          <a:lstStyle/>
          <a:p>
            <a:r>
              <a:rPr lang="en-GB" sz="1200" b="1" dirty="0" smtClean="0">
                <a:solidFill>
                  <a:srgbClr val="004F59"/>
                </a:solidFill>
              </a:rPr>
              <a:t>IT</a:t>
            </a:r>
          </a:p>
        </p:txBody>
      </p:sp>
      <p:sp>
        <p:nvSpPr>
          <p:cNvPr id="31" name="TextBox 30"/>
          <p:cNvSpPr txBox="1"/>
          <p:nvPr/>
        </p:nvSpPr>
        <p:spPr>
          <a:xfrm>
            <a:off x="2189852" y="3783285"/>
            <a:ext cx="1142967" cy="276999"/>
          </a:xfrm>
          <a:prstGeom prst="rect">
            <a:avLst/>
          </a:prstGeom>
          <a:noFill/>
        </p:spPr>
        <p:txBody>
          <a:bodyPr wrap="square" rtlCol="0">
            <a:spAutoFit/>
          </a:bodyPr>
          <a:lstStyle/>
          <a:p>
            <a:r>
              <a:rPr lang="en-GB" sz="1200" dirty="0" smtClean="0">
                <a:solidFill>
                  <a:srgbClr val="004F59"/>
                </a:solidFill>
              </a:rPr>
              <a:t>Regulatory</a:t>
            </a:r>
          </a:p>
        </p:txBody>
      </p:sp>
      <p:sp>
        <p:nvSpPr>
          <p:cNvPr id="32" name="TextBox 31"/>
          <p:cNvSpPr txBox="1"/>
          <p:nvPr/>
        </p:nvSpPr>
        <p:spPr>
          <a:xfrm>
            <a:off x="2414720" y="5785252"/>
            <a:ext cx="1098122" cy="461665"/>
          </a:xfrm>
          <a:prstGeom prst="rect">
            <a:avLst/>
          </a:prstGeom>
          <a:noFill/>
        </p:spPr>
        <p:txBody>
          <a:bodyPr wrap="square" rtlCol="0">
            <a:spAutoFit/>
          </a:bodyPr>
          <a:lstStyle/>
          <a:p>
            <a:r>
              <a:rPr lang="en-GB" sz="1200" dirty="0" smtClean="0">
                <a:solidFill>
                  <a:srgbClr val="004F59"/>
                </a:solidFill>
              </a:rPr>
              <a:t>Other services</a:t>
            </a:r>
          </a:p>
        </p:txBody>
      </p:sp>
      <p:sp>
        <p:nvSpPr>
          <p:cNvPr id="33" name="TextBox 32"/>
          <p:cNvSpPr txBox="1"/>
          <p:nvPr/>
        </p:nvSpPr>
        <p:spPr>
          <a:xfrm>
            <a:off x="3269979" y="3800082"/>
            <a:ext cx="1728192" cy="461558"/>
          </a:xfrm>
          <a:prstGeom prst="rect">
            <a:avLst/>
          </a:prstGeom>
          <a:noFill/>
        </p:spPr>
        <p:txBody>
          <a:bodyPr wrap="square" rtlCol="0">
            <a:spAutoFit/>
          </a:bodyPr>
          <a:lstStyle/>
          <a:p>
            <a:r>
              <a:rPr lang="en-GB" sz="1200" dirty="0" smtClean="0">
                <a:solidFill>
                  <a:srgbClr val="004F59"/>
                </a:solidFill>
              </a:rPr>
              <a:t>Influence and strategy</a:t>
            </a:r>
          </a:p>
        </p:txBody>
      </p:sp>
      <p:cxnSp>
        <p:nvCxnSpPr>
          <p:cNvPr id="35" name="Straight Arrow Connector 34"/>
          <p:cNvCxnSpPr/>
          <p:nvPr/>
        </p:nvCxnSpPr>
        <p:spPr>
          <a:xfrm>
            <a:off x="3101092" y="4989753"/>
            <a:ext cx="52251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775997" y="4797152"/>
            <a:ext cx="1098122" cy="461665"/>
          </a:xfrm>
          <a:prstGeom prst="rect">
            <a:avLst/>
          </a:prstGeom>
          <a:noFill/>
        </p:spPr>
        <p:txBody>
          <a:bodyPr wrap="square" rtlCol="0">
            <a:spAutoFit/>
          </a:bodyPr>
          <a:lstStyle/>
          <a:p>
            <a:r>
              <a:rPr lang="en-GB" sz="1200" dirty="0" smtClean="0">
                <a:solidFill>
                  <a:srgbClr val="004F59"/>
                </a:solidFill>
              </a:rPr>
              <a:t>Together a major player</a:t>
            </a:r>
          </a:p>
        </p:txBody>
      </p:sp>
      <p:sp>
        <p:nvSpPr>
          <p:cNvPr id="4" name="Slide Number Placeholder 3"/>
          <p:cNvSpPr>
            <a:spLocks noGrp="1"/>
          </p:cNvSpPr>
          <p:nvPr>
            <p:ph type="sldNum" sz="quarter" idx="12"/>
          </p:nvPr>
        </p:nvSpPr>
        <p:spPr/>
        <p:txBody>
          <a:bodyPr/>
          <a:lstStyle/>
          <a:p>
            <a:fld id="{5E0881E5-4718-4C99-982F-7259FF6FE248}" type="slidenum">
              <a:rPr lang="nb-NO" smtClean="0">
                <a:solidFill>
                  <a:srgbClr val="BEB8B4"/>
                </a:solidFill>
              </a:rPr>
              <a:pPr/>
              <a:t>9</a:t>
            </a:fld>
            <a:endParaRPr lang="en-GB">
              <a:solidFill>
                <a:srgbClr val="BEB8B4"/>
              </a:solidFill>
            </a:endParaRPr>
          </a:p>
        </p:txBody>
      </p:sp>
    </p:spTree>
    <p:extLst>
      <p:ext uri="{BB962C8B-B14F-4D97-AF65-F5344CB8AC3E}">
        <p14:creationId xmlns:p14="http://schemas.microsoft.com/office/powerpoint/2010/main" val="99515057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theme/theme1.xml><?xml version="1.0" encoding="utf-8"?>
<a:theme xmlns:a="http://schemas.openxmlformats.org/drawingml/2006/main" name="JBS paus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8_PPT mal JBS">
  <a:themeElements>
    <a:clrScheme name="Jaeren Sparebank">
      <a:dk1>
        <a:srgbClr val="253746"/>
      </a:dk1>
      <a:lt1>
        <a:sysClr val="window" lastClr="FFFFFF"/>
      </a:lt1>
      <a:dk2>
        <a:srgbClr val="000000"/>
      </a:dk2>
      <a:lt2>
        <a:srgbClr val="BEB8B4"/>
      </a:lt2>
      <a:accent1>
        <a:srgbClr val="63B1BC"/>
      </a:accent1>
      <a:accent2>
        <a:srgbClr val="DF4661"/>
      </a:accent2>
      <a:accent3>
        <a:srgbClr val="DFD1A7"/>
      </a:accent3>
      <a:accent4>
        <a:srgbClr val="E6E7E9"/>
      </a:accent4>
      <a:accent5>
        <a:srgbClr val="FFFFFF"/>
      </a:accent5>
      <a:accent6>
        <a:srgbClr val="BEB8B4"/>
      </a:accent6>
      <a:hlink>
        <a:srgbClr val="63B1BC"/>
      </a:hlink>
      <a:folHlink>
        <a:srgbClr val="9CDBD9"/>
      </a:folHlink>
    </a:clrScheme>
    <a:fontScheme name="Eik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rgbClr val="004F59"/>
            </a:solidFill>
          </a:defRPr>
        </a:defPPr>
      </a:lstStyle>
    </a:txDef>
  </a:objectDefaults>
  <a:extraClrSchemeLst/>
</a:theme>
</file>

<file path=ppt/theme/theme11.xml><?xml version="1.0" encoding="utf-8"?>
<a:theme xmlns:a="http://schemas.openxmlformats.org/drawingml/2006/main" name="5_PPT mal JBS">
  <a:themeElements>
    <a:clrScheme name="Jaeren Sparebank">
      <a:dk1>
        <a:srgbClr val="253746"/>
      </a:dk1>
      <a:lt1>
        <a:sysClr val="window" lastClr="FFFFFF"/>
      </a:lt1>
      <a:dk2>
        <a:srgbClr val="000000"/>
      </a:dk2>
      <a:lt2>
        <a:srgbClr val="BEB8B4"/>
      </a:lt2>
      <a:accent1>
        <a:srgbClr val="63B1BC"/>
      </a:accent1>
      <a:accent2>
        <a:srgbClr val="DF4661"/>
      </a:accent2>
      <a:accent3>
        <a:srgbClr val="DFD1A7"/>
      </a:accent3>
      <a:accent4>
        <a:srgbClr val="E6E7E9"/>
      </a:accent4>
      <a:accent5>
        <a:srgbClr val="FFFFFF"/>
      </a:accent5>
      <a:accent6>
        <a:srgbClr val="BEB8B4"/>
      </a:accent6>
      <a:hlink>
        <a:srgbClr val="63B1BC"/>
      </a:hlink>
      <a:folHlink>
        <a:srgbClr val="9CDBD9"/>
      </a:folHlink>
    </a:clrScheme>
    <a:fontScheme name="Eik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rgbClr val="004F59"/>
            </a:solidFill>
          </a:defRPr>
        </a:defPPr>
      </a:lstStyle>
    </a:txDef>
  </a:objectDefaults>
  <a:extraClrSchemeLst/>
</a:theme>
</file>

<file path=ppt/theme/theme12.xml><?xml version="1.0" encoding="utf-8"?>
<a:theme xmlns:a="http://schemas.openxmlformats.org/drawingml/2006/main" name="10_PPT mal JBS">
  <a:themeElements>
    <a:clrScheme name="Jaeren Sparebank">
      <a:dk1>
        <a:srgbClr val="253746"/>
      </a:dk1>
      <a:lt1>
        <a:sysClr val="window" lastClr="FFFFFF"/>
      </a:lt1>
      <a:dk2>
        <a:srgbClr val="000000"/>
      </a:dk2>
      <a:lt2>
        <a:srgbClr val="BEB8B4"/>
      </a:lt2>
      <a:accent1>
        <a:srgbClr val="63B1BC"/>
      </a:accent1>
      <a:accent2>
        <a:srgbClr val="DF4661"/>
      </a:accent2>
      <a:accent3>
        <a:srgbClr val="DFD1A7"/>
      </a:accent3>
      <a:accent4>
        <a:srgbClr val="E6E7E9"/>
      </a:accent4>
      <a:accent5>
        <a:srgbClr val="FFFFFF"/>
      </a:accent5>
      <a:accent6>
        <a:srgbClr val="BEB8B4"/>
      </a:accent6>
      <a:hlink>
        <a:srgbClr val="63B1BC"/>
      </a:hlink>
      <a:folHlink>
        <a:srgbClr val="9CDBD9"/>
      </a:folHlink>
    </a:clrScheme>
    <a:fontScheme name="Eik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rgbClr val="004F59"/>
            </a:solidFill>
          </a:defRPr>
        </a:defPPr>
      </a:lstStyle>
    </a:txDef>
  </a:objectDefaults>
  <a:extraClrSchemeLst/>
</a:theme>
</file>

<file path=ppt/theme/theme1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PPT mal JBS">
  <a:themeElements>
    <a:clrScheme name="Jaeren Sparebank">
      <a:dk1>
        <a:srgbClr val="253746"/>
      </a:dk1>
      <a:lt1>
        <a:sysClr val="window" lastClr="FFFFFF"/>
      </a:lt1>
      <a:dk2>
        <a:srgbClr val="000000"/>
      </a:dk2>
      <a:lt2>
        <a:srgbClr val="BEB8B4"/>
      </a:lt2>
      <a:accent1>
        <a:srgbClr val="63B1BC"/>
      </a:accent1>
      <a:accent2>
        <a:srgbClr val="DF4661"/>
      </a:accent2>
      <a:accent3>
        <a:srgbClr val="DFD1A7"/>
      </a:accent3>
      <a:accent4>
        <a:srgbClr val="E6E7E9"/>
      </a:accent4>
      <a:accent5>
        <a:srgbClr val="FFFFFF"/>
      </a:accent5>
      <a:accent6>
        <a:srgbClr val="BEB8B4"/>
      </a:accent6>
      <a:hlink>
        <a:srgbClr val="63B1BC"/>
      </a:hlink>
      <a:folHlink>
        <a:srgbClr val="9CDBD9"/>
      </a:folHlink>
    </a:clrScheme>
    <a:fontScheme name="Eik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rgbClr val="004F59"/>
            </a:solidFill>
          </a:defRPr>
        </a:defPPr>
      </a:lstStyle>
    </a:txDef>
  </a:objectDefaults>
  <a:extraClrSchemeLst/>
</a:theme>
</file>

<file path=ppt/theme/theme3.xml><?xml version="1.0" encoding="utf-8"?>
<a:theme xmlns:a="http://schemas.openxmlformats.org/drawingml/2006/main" name="6_PPT mal JBS">
  <a:themeElements>
    <a:clrScheme name="Jaeren Sparebank">
      <a:dk1>
        <a:srgbClr val="253746"/>
      </a:dk1>
      <a:lt1>
        <a:sysClr val="window" lastClr="FFFFFF"/>
      </a:lt1>
      <a:dk2>
        <a:srgbClr val="000000"/>
      </a:dk2>
      <a:lt2>
        <a:srgbClr val="BEB8B4"/>
      </a:lt2>
      <a:accent1>
        <a:srgbClr val="63B1BC"/>
      </a:accent1>
      <a:accent2>
        <a:srgbClr val="DF4661"/>
      </a:accent2>
      <a:accent3>
        <a:srgbClr val="DFD1A7"/>
      </a:accent3>
      <a:accent4>
        <a:srgbClr val="E6E7E9"/>
      </a:accent4>
      <a:accent5>
        <a:srgbClr val="FFFFFF"/>
      </a:accent5>
      <a:accent6>
        <a:srgbClr val="BEB8B4"/>
      </a:accent6>
      <a:hlink>
        <a:srgbClr val="63B1BC"/>
      </a:hlink>
      <a:folHlink>
        <a:srgbClr val="9CDBD9"/>
      </a:folHlink>
    </a:clrScheme>
    <a:fontScheme name="Eik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rgbClr val="004F59"/>
            </a:solidFill>
          </a:defRPr>
        </a:defPPr>
      </a:lstStyle>
    </a:txDef>
  </a:objectDefaults>
  <a:extraClrSchemeLst/>
</a:theme>
</file>

<file path=ppt/theme/theme4.xml><?xml version="1.0" encoding="utf-8"?>
<a:theme xmlns:a="http://schemas.openxmlformats.org/drawingml/2006/main" name="7_PPT mal JBS">
  <a:themeElements>
    <a:clrScheme name="Jaeren Sparebank">
      <a:dk1>
        <a:srgbClr val="253746"/>
      </a:dk1>
      <a:lt1>
        <a:sysClr val="window" lastClr="FFFFFF"/>
      </a:lt1>
      <a:dk2>
        <a:srgbClr val="000000"/>
      </a:dk2>
      <a:lt2>
        <a:srgbClr val="BEB8B4"/>
      </a:lt2>
      <a:accent1>
        <a:srgbClr val="63B1BC"/>
      </a:accent1>
      <a:accent2>
        <a:srgbClr val="DF4661"/>
      </a:accent2>
      <a:accent3>
        <a:srgbClr val="DFD1A7"/>
      </a:accent3>
      <a:accent4>
        <a:srgbClr val="E6E7E9"/>
      </a:accent4>
      <a:accent5>
        <a:srgbClr val="FFFFFF"/>
      </a:accent5>
      <a:accent6>
        <a:srgbClr val="BEB8B4"/>
      </a:accent6>
      <a:hlink>
        <a:srgbClr val="63B1BC"/>
      </a:hlink>
      <a:folHlink>
        <a:srgbClr val="9CDBD9"/>
      </a:folHlink>
    </a:clrScheme>
    <a:fontScheme name="Eik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rgbClr val="004F59"/>
            </a:solidFill>
          </a:defRPr>
        </a:defPPr>
      </a:lstStyle>
    </a:txDef>
  </a:objectDefaults>
  <a:extraClrSchemeLst/>
</a:theme>
</file>

<file path=ppt/theme/theme5.xml><?xml version="1.0" encoding="utf-8"?>
<a:theme xmlns:a="http://schemas.openxmlformats.org/drawingml/2006/main" name="18_PPT mal JBS">
  <a:themeElements>
    <a:clrScheme name="Jaeren Sparebank">
      <a:dk1>
        <a:srgbClr val="253746"/>
      </a:dk1>
      <a:lt1>
        <a:sysClr val="window" lastClr="FFFFFF"/>
      </a:lt1>
      <a:dk2>
        <a:srgbClr val="000000"/>
      </a:dk2>
      <a:lt2>
        <a:srgbClr val="BEB8B4"/>
      </a:lt2>
      <a:accent1>
        <a:srgbClr val="63B1BC"/>
      </a:accent1>
      <a:accent2>
        <a:srgbClr val="DF4661"/>
      </a:accent2>
      <a:accent3>
        <a:srgbClr val="DFD1A7"/>
      </a:accent3>
      <a:accent4>
        <a:srgbClr val="E6E7E9"/>
      </a:accent4>
      <a:accent5>
        <a:srgbClr val="FFFFFF"/>
      </a:accent5>
      <a:accent6>
        <a:srgbClr val="BEB8B4"/>
      </a:accent6>
      <a:hlink>
        <a:srgbClr val="63B1BC"/>
      </a:hlink>
      <a:folHlink>
        <a:srgbClr val="9CDBD9"/>
      </a:folHlink>
    </a:clrScheme>
    <a:fontScheme name="Eik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rgbClr val="004F59"/>
            </a:solidFill>
          </a:defRPr>
        </a:defPPr>
      </a:lstStyle>
    </a:txDef>
  </a:objectDefaults>
  <a:extraClrSchemeLst/>
</a:theme>
</file>

<file path=ppt/theme/theme6.xml><?xml version="1.0" encoding="utf-8"?>
<a:theme xmlns:a="http://schemas.openxmlformats.org/drawingml/2006/main" name="PPT mal JBS">
  <a:themeElements>
    <a:clrScheme name="Jaeren Sparebank">
      <a:dk1>
        <a:srgbClr val="253746"/>
      </a:dk1>
      <a:lt1>
        <a:sysClr val="window" lastClr="FFFFFF"/>
      </a:lt1>
      <a:dk2>
        <a:srgbClr val="000000"/>
      </a:dk2>
      <a:lt2>
        <a:srgbClr val="BEB8B4"/>
      </a:lt2>
      <a:accent1>
        <a:srgbClr val="63B1BC"/>
      </a:accent1>
      <a:accent2>
        <a:srgbClr val="DF4661"/>
      </a:accent2>
      <a:accent3>
        <a:srgbClr val="DFD1A7"/>
      </a:accent3>
      <a:accent4>
        <a:srgbClr val="E6E7E9"/>
      </a:accent4>
      <a:accent5>
        <a:srgbClr val="FFFFFF"/>
      </a:accent5>
      <a:accent6>
        <a:srgbClr val="BEB8B4"/>
      </a:accent6>
      <a:hlink>
        <a:srgbClr val="63B1BC"/>
      </a:hlink>
      <a:folHlink>
        <a:srgbClr val="9CDBD9"/>
      </a:folHlink>
    </a:clrScheme>
    <a:fontScheme name="Eik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rgbClr val="004F59"/>
            </a:solidFill>
          </a:defRPr>
        </a:defPPr>
      </a:lstStyle>
    </a:txDef>
  </a:objectDefaults>
  <a:extraClrSchemeLst/>
</a:theme>
</file>

<file path=ppt/theme/theme7.xml><?xml version="1.0" encoding="utf-8"?>
<a:theme xmlns:a="http://schemas.openxmlformats.org/drawingml/2006/main" name="1_PPT mal JBS">
  <a:themeElements>
    <a:clrScheme name="Jaeren Sparebank">
      <a:dk1>
        <a:srgbClr val="253746"/>
      </a:dk1>
      <a:lt1>
        <a:sysClr val="window" lastClr="FFFFFF"/>
      </a:lt1>
      <a:dk2>
        <a:srgbClr val="000000"/>
      </a:dk2>
      <a:lt2>
        <a:srgbClr val="BEB8B4"/>
      </a:lt2>
      <a:accent1>
        <a:srgbClr val="63B1BC"/>
      </a:accent1>
      <a:accent2>
        <a:srgbClr val="DF4661"/>
      </a:accent2>
      <a:accent3>
        <a:srgbClr val="DFD1A7"/>
      </a:accent3>
      <a:accent4>
        <a:srgbClr val="E6E7E9"/>
      </a:accent4>
      <a:accent5>
        <a:srgbClr val="FFFFFF"/>
      </a:accent5>
      <a:accent6>
        <a:srgbClr val="BEB8B4"/>
      </a:accent6>
      <a:hlink>
        <a:srgbClr val="63B1BC"/>
      </a:hlink>
      <a:folHlink>
        <a:srgbClr val="9CDBD9"/>
      </a:folHlink>
    </a:clrScheme>
    <a:fontScheme name="Eik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rgbClr val="004F59"/>
            </a:solidFill>
          </a:defRPr>
        </a:defPPr>
      </a:lstStyle>
    </a:txDef>
  </a:objectDefaults>
  <a:extraClrSchemeLst/>
</a:theme>
</file>

<file path=ppt/theme/theme8.xml><?xml version="1.0" encoding="utf-8"?>
<a:theme xmlns:a="http://schemas.openxmlformats.org/drawingml/2006/main" name="2_PPT mal JBS">
  <a:themeElements>
    <a:clrScheme name="Jaeren Sparebank">
      <a:dk1>
        <a:srgbClr val="253746"/>
      </a:dk1>
      <a:lt1>
        <a:sysClr val="window" lastClr="FFFFFF"/>
      </a:lt1>
      <a:dk2>
        <a:srgbClr val="000000"/>
      </a:dk2>
      <a:lt2>
        <a:srgbClr val="BEB8B4"/>
      </a:lt2>
      <a:accent1>
        <a:srgbClr val="63B1BC"/>
      </a:accent1>
      <a:accent2>
        <a:srgbClr val="DF4661"/>
      </a:accent2>
      <a:accent3>
        <a:srgbClr val="DFD1A7"/>
      </a:accent3>
      <a:accent4>
        <a:srgbClr val="E6E7E9"/>
      </a:accent4>
      <a:accent5>
        <a:srgbClr val="FFFFFF"/>
      </a:accent5>
      <a:accent6>
        <a:srgbClr val="BEB8B4"/>
      </a:accent6>
      <a:hlink>
        <a:srgbClr val="63B1BC"/>
      </a:hlink>
      <a:folHlink>
        <a:srgbClr val="9CDBD9"/>
      </a:folHlink>
    </a:clrScheme>
    <a:fontScheme name="Eik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rgbClr val="004F59"/>
            </a:solidFill>
          </a:defRPr>
        </a:defPPr>
      </a:lstStyle>
    </a:txDef>
  </a:objectDefaults>
  <a:extraClrSchemeLst/>
</a:theme>
</file>

<file path=ppt/theme/theme9.xml><?xml version="1.0" encoding="utf-8"?>
<a:theme xmlns:a="http://schemas.openxmlformats.org/drawingml/2006/main" name="3_PPT mal JBS">
  <a:themeElements>
    <a:clrScheme name="Jaeren Sparebank">
      <a:dk1>
        <a:srgbClr val="253746"/>
      </a:dk1>
      <a:lt1>
        <a:sysClr val="window" lastClr="FFFFFF"/>
      </a:lt1>
      <a:dk2>
        <a:srgbClr val="000000"/>
      </a:dk2>
      <a:lt2>
        <a:srgbClr val="BEB8B4"/>
      </a:lt2>
      <a:accent1>
        <a:srgbClr val="63B1BC"/>
      </a:accent1>
      <a:accent2>
        <a:srgbClr val="DF4661"/>
      </a:accent2>
      <a:accent3>
        <a:srgbClr val="DFD1A7"/>
      </a:accent3>
      <a:accent4>
        <a:srgbClr val="E6E7E9"/>
      </a:accent4>
      <a:accent5>
        <a:srgbClr val="FFFFFF"/>
      </a:accent5>
      <a:accent6>
        <a:srgbClr val="BEB8B4"/>
      </a:accent6>
      <a:hlink>
        <a:srgbClr val="63B1BC"/>
      </a:hlink>
      <a:folHlink>
        <a:srgbClr val="9CDBD9"/>
      </a:folHlink>
    </a:clrScheme>
    <a:fontScheme name="Eik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rgbClr val="004F59"/>
            </a:solidFill>
          </a:defRPr>
        </a:defPPr>
      </a:lstStyle>
    </a:txDef>
  </a:objectDefaults>
  <a:extraClrSchemeLst/>
</a:theme>
</file>

<file path=ppt/theme/themeOverride1.xml><?xml version="1.0" encoding="utf-8"?>
<a:themeOverride xmlns:a="http://schemas.openxmlformats.org/drawingml/2006/main">
  <a:clrScheme name="Jæren">
    <a:dk1>
      <a:srgbClr val="253746"/>
    </a:dk1>
    <a:lt1>
      <a:sysClr val="window" lastClr="FFFFFF"/>
    </a:lt1>
    <a:dk2>
      <a:srgbClr val="000000"/>
    </a:dk2>
    <a:lt2>
      <a:srgbClr val="BEB8B4"/>
    </a:lt2>
    <a:accent1>
      <a:srgbClr val="63B1BC"/>
    </a:accent1>
    <a:accent2>
      <a:srgbClr val="DF4661"/>
    </a:accent2>
    <a:accent3>
      <a:srgbClr val="DFD1A7"/>
    </a:accent3>
    <a:accent4>
      <a:srgbClr val="E6E7E9"/>
    </a:accent4>
    <a:accent5>
      <a:srgbClr val="FFFFFF"/>
    </a:accent5>
    <a:accent6>
      <a:srgbClr val="BEB8B4"/>
    </a:accent6>
    <a:hlink>
      <a:srgbClr val="63B1BC"/>
    </a:hlink>
    <a:folHlink>
      <a:srgbClr val="9CDBD9"/>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PPT mal Klepp.potx</Template>
  <TotalTime>28315</TotalTime>
  <Words>2171</Words>
  <Application>Microsoft Office PowerPoint</Application>
  <PresentationFormat>A4 (210 x 297 mm)</PresentationFormat>
  <Paragraphs>314</Paragraphs>
  <Slides>26</Slides>
  <Notes>3</Notes>
  <HiddenSlides>0</HiddenSlides>
  <MMClips>0</MMClips>
  <ScaleCrop>false</ScaleCrop>
  <HeadingPairs>
    <vt:vector size="6" baseType="variant">
      <vt:variant>
        <vt:lpstr>Brukte skrifter</vt:lpstr>
      </vt:variant>
      <vt:variant>
        <vt:i4>7</vt:i4>
      </vt:variant>
      <vt:variant>
        <vt:lpstr>Tema</vt:lpstr>
      </vt:variant>
      <vt:variant>
        <vt:i4>12</vt:i4>
      </vt:variant>
      <vt:variant>
        <vt:lpstr>Lysbildetitler</vt:lpstr>
      </vt:variant>
      <vt:variant>
        <vt:i4>26</vt:i4>
      </vt:variant>
    </vt:vector>
  </HeadingPairs>
  <TitlesOfParts>
    <vt:vector size="45" baseType="lpstr">
      <vt:lpstr>Arial</vt:lpstr>
      <vt:lpstr>Calibri</vt:lpstr>
      <vt:lpstr>Lucida Sans</vt:lpstr>
      <vt:lpstr>Segoe UI Light</vt:lpstr>
      <vt:lpstr>Times New Roman</vt:lpstr>
      <vt:lpstr>Wingdings</vt:lpstr>
      <vt:lpstr>Wingdings 2</vt:lpstr>
      <vt:lpstr>JBS pauser</vt:lpstr>
      <vt:lpstr>4_PPT mal JBS</vt:lpstr>
      <vt:lpstr>6_PPT mal JBS</vt:lpstr>
      <vt:lpstr>7_PPT mal JBS</vt:lpstr>
      <vt:lpstr>18_PPT mal JBS</vt:lpstr>
      <vt:lpstr>PPT mal JBS</vt:lpstr>
      <vt:lpstr>1_PPT mal JBS</vt:lpstr>
      <vt:lpstr>2_PPT mal JBS</vt:lpstr>
      <vt:lpstr>3_PPT mal JBS</vt:lpstr>
      <vt:lpstr>8_PPT mal JBS</vt:lpstr>
      <vt:lpstr>5_PPT mal JBS</vt:lpstr>
      <vt:lpstr>10_PPT mal JBS</vt:lpstr>
      <vt:lpstr> Presentation of the bank Year end 2016 Meeting March 29 with Matthew Hankin in Arbiter</vt:lpstr>
      <vt:lpstr>Jæren Sparebank – an overview</vt:lpstr>
      <vt:lpstr>Small in global terms - a major player in Jæren </vt:lpstr>
      <vt:lpstr>The people - Management and Board</vt:lpstr>
      <vt:lpstr>PowerPoint-presentasjon</vt:lpstr>
      <vt:lpstr>Solid Board of Directors</vt:lpstr>
      <vt:lpstr>Retail market – by far the largest proportion of lending</vt:lpstr>
      <vt:lpstr>Jæren business is our business</vt:lpstr>
      <vt:lpstr>Major value from ownership in the Eika Alliance</vt:lpstr>
      <vt:lpstr>Jær Region</vt:lpstr>
      <vt:lpstr>The oil crisis has resulted in increased unemployment and a slight fall in property prices</vt:lpstr>
      <vt:lpstr>Diverse industry structure, stable industries</vt:lpstr>
      <vt:lpstr>PowerPoint-presentasjon</vt:lpstr>
      <vt:lpstr>The bank's income</vt:lpstr>
      <vt:lpstr>The bank's costs</vt:lpstr>
      <vt:lpstr>The bank's profit and ROE</vt:lpstr>
      <vt:lpstr>Net interest – share of total income</vt:lpstr>
      <vt:lpstr>Commission</vt:lpstr>
      <vt:lpstr>Important principles in our credit assessment</vt:lpstr>
      <vt:lpstr>Distribution of loans– own balance sheet</vt:lpstr>
      <vt:lpstr>A stable and solid bank</vt:lpstr>
      <vt:lpstr>Development in lending</vt:lpstr>
      <vt:lpstr>Development in funding</vt:lpstr>
      <vt:lpstr>JAEREN in 2016</vt:lpstr>
      <vt:lpstr>Equity certificate and owners</vt:lpstr>
      <vt:lpstr>DISCLAIMER</vt:lpstr>
    </vt:vector>
  </TitlesOfParts>
  <Company>Eika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Per-Henry</dc:creator>
  <dc:description>Template by addpoint.no</dc:description>
  <cp:lastModifiedBy>Langemyhr Anne Birgit Braut (Klepp Sparebank)</cp:lastModifiedBy>
  <cp:revision>1255</cp:revision>
  <cp:lastPrinted>2017-03-29T13:03:05Z</cp:lastPrinted>
  <dcterms:created xsi:type="dcterms:W3CDTF">2013-02-28T11:24:40Z</dcterms:created>
  <dcterms:modified xsi:type="dcterms:W3CDTF">2017-03-29T13:10:43Z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ies>
</file>